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7" r:id="rId1"/>
  </p:sldMasterIdLst>
  <p:notesMasterIdLst>
    <p:notesMasterId r:id="rId30"/>
  </p:notesMasterIdLst>
  <p:sldIdLst>
    <p:sldId id="256" r:id="rId2"/>
    <p:sldId id="263" r:id="rId3"/>
    <p:sldId id="313" r:id="rId4"/>
    <p:sldId id="260" r:id="rId5"/>
    <p:sldId id="288" r:id="rId6"/>
    <p:sldId id="289" r:id="rId7"/>
    <p:sldId id="264" r:id="rId8"/>
    <p:sldId id="296" r:id="rId9"/>
    <p:sldId id="297" r:id="rId10"/>
    <p:sldId id="291" r:id="rId11"/>
    <p:sldId id="292" r:id="rId12"/>
    <p:sldId id="294" r:id="rId13"/>
    <p:sldId id="290" r:id="rId14"/>
    <p:sldId id="299" r:id="rId15"/>
    <p:sldId id="268" r:id="rId16"/>
    <p:sldId id="300" r:id="rId17"/>
    <p:sldId id="301" r:id="rId18"/>
    <p:sldId id="302" r:id="rId19"/>
    <p:sldId id="303" r:id="rId20"/>
    <p:sldId id="304" r:id="rId21"/>
    <p:sldId id="305" r:id="rId22"/>
    <p:sldId id="306" r:id="rId23"/>
    <p:sldId id="307" r:id="rId24"/>
    <p:sldId id="308" r:id="rId25"/>
    <p:sldId id="309" r:id="rId26"/>
    <p:sldId id="310" r:id="rId27"/>
    <p:sldId id="311" r:id="rId28"/>
    <p:sldId id="312" r:id="rId29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Klee One" pitchFamily="2" charset="-120"/>
      <p:regular r:id="rId35"/>
    </p:embeddedFont>
    <p:embeddedFont>
      <p:font typeface="Open Sans" panose="02020500000000000000" charset="0"/>
      <p:regular r:id="rId36"/>
      <p:bold r:id="rId37"/>
      <p:italic r:id="rId38"/>
      <p:boldItalic r:id="rId39"/>
    </p:embeddedFont>
    <p:embeddedFont>
      <p:font typeface="SetoFont" panose="02000600000000000000" pitchFamily="2" charset="-120"/>
      <p:regular r:id="rId40"/>
    </p:embeddedFont>
    <p:embeddedFont>
      <p:font typeface="清松手寫體2" panose="00000500000000000000" pitchFamily="2" charset="-120"/>
      <p:regular r:id="rId41"/>
    </p:embeddedFont>
  </p:embeddedFontLst>
  <p:custDataLst>
    <p:tags r:id="rId42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1D4E6"/>
    <a:srgbClr val="6D92B6"/>
    <a:srgbClr val="EEABA2"/>
    <a:srgbClr val="D9E1A2"/>
    <a:srgbClr val="FCE09F"/>
    <a:srgbClr val="E9ABF3"/>
    <a:srgbClr val="92D050"/>
    <a:srgbClr val="8EC2FC"/>
    <a:srgbClr val="DEFEED"/>
    <a:srgbClr val="C2FE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中等深淺樣式 3 - 輔色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780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tags" Target="tags/tag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1087eed9dbf_0_42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g1087eed9dbf_0_42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g1087eed9dbf_0_47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2" name="Google Shape;792;g1087eed9dbf_0_47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793790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g1087eed9dbf_0_47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2" name="Google Shape;792;g1087eed9dbf_0_47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679449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g1087eed9dbf_0_47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2" name="Google Shape;792;g1087eed9dbf_0_47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770788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g1087eed9dbf_0_47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2" name="Google Shape;792;g1087eed9dbf_0_47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755717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g1087eed9dbf_0_47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2" name="Google Shape;792;g1087eed9dbf_0_47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742762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g1087eed9dbf_0_52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1" name="Google Shape;1241;g1087eed9dbf_0_52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g1087eed9dbf_0_52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1" name="Google Shape;1241;g1087eed9dbf_0_52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740620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g1087eed9dbf_0_52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1" name="Google Shape;1241;g1087eed9dbf_0_52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195732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g1087eed9dbf_0_52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1" name="Google Shape;1241;g1087eed9dbf_0_52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467179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g1087eed9dbf_0_52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1" name="Google Shape;1241;g1087eed9dbf_0_52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285729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g1087eed9dbf_0_49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1" name="Google Shape;931;g1087eed9dbf_0_49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g1087eed9dbf_0_52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1" name="Google Shape;1241;g1087eed9dbf_0_52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54658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g1087eed9dbf_0_52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1" name="Google Shape;1241;g1087eed9dbf_0_52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664884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g1087eed9dbf_0_52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1" name="Google Shape;1241;g1087eed9dbf_0_52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907287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g1087eed9dbf_0_52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1" name="Google Shape;1241;g1087eed9dbf_0_52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2177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g1087eed9dbf_0_52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1" name="Google Shape;1241;g1087eed9dbf_0_52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568626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g1087eed9dbf_0_52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1" name="Google Shape;1241;g1087eed9dbf_0_52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730156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g1087eed9dbf_0_52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1" name="Google Shape;1241;g1087eed9dbf_0_52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237233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g1087eed9dbf_0_52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1" name="Google Shape;1241;g1087eed9dbf_0_52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464010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g1087eed9dbf_0_52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1" name="Google Shape;1241;g1087eed9dbf_0_52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121114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g1087eed9dbf_0_49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1" name="Google Shape;931;g1087eed9dbf_0_49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916653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g1087eed9dbf_0_47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2" name="Google Shape;792;g1087eed9dbf_0_47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g1087eed9dbf_0_47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2" name="Google Shape;792;g1087eed9dbf_0_47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634042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g1087eed9dbf_0_47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2" name="Google Shape;792;g1087eed9dbf_0_47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975768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g1087eed9dbf_0_49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1" name="Google Shape;981;g1087eed9dbf_0_49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g1087eed9dbf_0_47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2" name="Google Shape;792;g1087eed9dbf_0_47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416690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g1087eed9dbf_0_47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2" name="Google Shape;792;g1087eed9dbf_0_47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188996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 rot="-493931">
            <a:off x="2655998" y="-268226"/>
            <a:ext cx="4224005" cy="5680181"/>
            <a:chOff x="5311310" y="-536081"/>
            <a:chExt cx="8447122" cy="11359167"/>
          </a:xfrm>
        </p:grpSpPr>
        <p:sp>
          <p:nvSpPr>
            <p:cNvPr id="11" name="Google Shape;11;p2"/>
            <p:cNvSpPr/>
            <p:nvPr/>
          </p:nvSpPr>
          <p:spPr>
            <a:xfrm>
              <a:off x="5320341" y="-536081"/>
              <a:ext cx="8438091" cy="11359167"/>
            </a:xfrm>
            <a:custGeom>
              <a:avLst/>
              <a:gdLst/>
              <a:ahLst/>
              <a:cxnLst/>
              <a:rect l="l" t="t" r="r" b="b"/>
              <a:pathLst>
                <a:path w="8438091" h="11359167" extrusionOk="0">
                  <a:moveTo>
                    <a:pt x="8390771" y="10947932"/>
                  </a:moveTo>
                  <a:cubicBezTo>
                    <a:pt x="8374581" y="10672564"/>
                    <a:pt x="8418269" y="10348851"/>
                    <a:pt x="8400263" y="10013415"/>
                  </a:cubicBezTo>
                  <a:cubicBezTo>
                    <a:pt x="8356052" y="9236654"/>
                    <a:pt x="8381280" y="9800953"/>
                    <a:pt x="8381280" y="9035347"/>
                  </a:cubicBezTo>
                  <a:cubicBezTo>
                    <a:pt x="8382983" y="8172915"/>
                    <a:pt x="8267426" y="7626790"/>
                    <a:pt x="8308412" y="6232795"/>
                  </a:cubicBezTo>
                  <a:cubicBezTo>
                    <a:pt x="8323717" y="5906128"/>
                    <a:pt x="8329757" y="6078765"/>
                    <a:pt x="8285569" y="5299755"/>
                  </a:cubicBezTo>
                  <a:cubicBezTo>
                    <a:pt x="8208955" y="4195986"/>
                    <a:pt x="8201530" y="14205"/>
                    <a:pt x="8119556" y="12184"/>
                  </a:cubicBezTo>
                  <a:cubicBezTo>
                    <a:pt x="7426192" y="-6900"/>
                    <a:pt x="6628057" y="26860"/>
                    <a:pt x="6632372" y="26860"/>
                  </a:cubicBezTo>
                  <a:cubicBezTo>
                    <a:pt x="5850222" y="26860"/>
                    <a:pt x="6574900" y="-49951"/>
                    <a:pt x="5621220" y="56212"/>
                  </a:cubicBezTo>
                  <a:cubicBezTo>
                    <a:pt x="5197345" y="103170"/>
                    <a:pt x="4152132" y="44966"/>
                    <a:pt x="4102971" y="42013"/>
                  </a:cubicBezTo>
                  <a:cubicBezTo>
                    <a:pt x="4063733" y="44943"/>
                    <a:pt x="3182808" y="113939"/>
                    <a:pt x="3091388" y="106101"/>
                  </a:cubicBezTo>
                  <a:cubicBezTo>
                    <a:pt x="2189663" y="29222"/>
                    <a:pt x="456014" y="147630"/>
                    <a:pt x="563691" y="139406"/>
                  </a:cubicBezTo>
                  <a:cubicBezTo>
                    <a:pt x="535671" y="139406"/>
                    <a:pt x="77735" y="130591"/>
                    <a:pt x="82049" y="131091"/>
                  </a:cubicBezTo>
                  <a:cubicBezTo>
                    <a:pt x="79142" y="131091"/>
                    <a:pt x="76872" y="1490054"/>
                    <a:pt x="76872" y="2488910"/>
                  </a:cubicBezTo>
                  <a:cubicBezTo>
                    <a:pt x="76781" y="2490591"/>
                    <a:pt x="23260" y="3300794"/>
                    <a:pt x="18650" y="3666581"/>
                  </a:cubicBezTo>
                  <a:cubicBezTo>
                    <a:pt x="18650" y="3712586"/>
                    <a:pt x="75577" y="4252123"/>
                    <a:pt x="68243" y="4323686"/>
                  </a:cubicBezTo>
                  <a:cubicBezTo>
                    <a:pt x="-27854" y="5276832"/>
                    <a:pt x="120719" y="6216938"/>
                    <a:pt x="32456" y="8117505"/>
                  </a:cubicBezTo>
                  <a:cubicBezTo>
                    <a:pt x="-2445" y="8798122"/>
                    <a:pt x="44446" y="8696845"/>
                    <a:pt x="32888" y="9050546"/>
                  </a:cubicBezTo>
                  <a:cubicBezTo>
                    <a:pt x="-25220" y="10656252"/>
                    <a:pt x="7024" y="9824717"/>
                    <a:pt x="28574" y="10860854"/>
                  </a:cubicBezTo>
                  <a:cubicBezTo>
                    <a:pt x="38020" y="11302542"/>
                    <a:pt x="19990" y="11321739"/>
                    <a:pt x="48397" y="11322239"/>
                  </a:cubicBezTo>
                  <a:cubicBezTo>
                    <a:pt x="1867993" y="11350024"/>
                    <a:pt x="3429385" y="11367108"/>
                    <a:pt x="5794953" y="11325170"/>
                  </a:cubicBezTo>
                  <a:cubicBezTo>
                    <a:pt x="6733668" y="11307063"/>
                    <a:pt x="6747043" y="11366267"/>
                    <a:pt x="6847500" y="11358452"/>
                  </a:cubicBezTo>
                  <a:cubicBezTo>
                    <a:pt x="8758150" y="11212623"/>
                    <a:pt x="8434323" y="11595245"/>
                    <a:pt x="8390771" y="10947932"/>
                  </a:cubicBezTo>
                  <a:close/>
                  <a:moveTo>
                    <a:pt x="457195" y="1278911"/>
                  </a:moveTo>
                  <a:cubicBezTo>
                    <a:pt x="377424" y="1246628"/>
                    <a:pt x="335166" y="1138989"/>
                    <a:pt x="369658" y="1051387"/>
                  </a:cubicBezTo>
                  <a:cubicBezTo>
                    <a:pt x="427448" y="903127"/>
                    <a:pt x="626227" y="918803"/>
                    <a:pt x="677954" y="1062155"/>
                  </a:cubicBezTo>
                  <a:cubicBezTo>
                    <a:pt x="728841" y="1184493"/>
                    <a:pt x="604224" y="1339091"/>
                    <a:pt x="457195" y="1278911"/>
                  </a:cubicBezTo>
                  <a:close/>
                  <a:moveTo>
                    <a:pt x="442094" y="2208543"/>
                  </a:moveTo>
                  <a:cubicBezTo>
                    <a:pt x="378287" y="2174284"/>
                    <a:pt x="345066" y="2089159"/>
                    <a:pt x="363618" y="2012348"/>
                  </a:cubicBezTo>
                  <a:cubicBezTo>
                    <a:pt x="404582" y="1844528"/>
                    <a:pt x="623638" y="1844028"/>
                    <a:pt x="679680" y="1999626"/>
                  </a:cubicBezTo>
                  <a:cubicBezTo>
                    <a:pt x="734018" y="2129756"/>
                    <a:pt x="590872" y="2288785"/>
                    <a:pt x="442094" y="2208543"/>
                  </a:cubicBezTo>
                  <a:close/>
                  <a:moveTo>
                    <a:pt x="460646" y="3154306"/>
                  </a:moveTo>
                  <a:cubicBezTo>
                    <a:pt x="380876" y="3122024"/>
                    <a:pt x="338618" y="3015361"/>
                    <a:pt x="372678" y="2927282"/>
                  </a:cubicBezTo>
                  <a:cubicBezTo>
                    <a:pt x="430037" y="2778046"/>
                    <a:pt x="630110" y="2794198"/>
                    <a:pt x="681405" y="2937551"/>
                  </a:cubicBezTo>
                  <a:cubicBezTo>
                    <a:pt x="732724" y="3060366"/>
                    <a:pt x="607244" y="3213987"/>
                    <a:pt x="460646" y="3154306"/>
                  </a:cubicBezTo>
                  <a:close/>
                  <a:moveTo>
                    <a:pt x="462803" y="4092231"/>
                  </a:moveTo>
                  <a:cubicBezTo>
                    <a:pt x="383033" y="4059948"/>
                    <a:pt x="340775" y="3953286"/>
                    <a:pt x="374836" y="3865707"/>
                  </a:cubicBezTo>
                  <a:cubicBezTo>
                    <a:pt x="432194" y="3715993"/>
                    <a:pt x="632267" y="3732146"/>
                    <a:pt x="683563" y="3875499"/>
                  </a:cubicBezTo>
                  <a:cubicBezTo>
                    <a:pt x="735312" y="3999268"/>
                    <a:pt x="608107" y="4151435"/>
                    <a:pt x="462803" y="4092231"/>
                  </a:cubicBezTo>
                  <a:close/>
                  <a:moveTo>
                    <a:pt x="369227" y="4826146"/>
                  </a:moveTo>
                  <a:cubicBezTo>
                    <a:pt x="410191" y="4658326"/>
                    <a:pt x="629247" y="4657349"/>
                    <a:pt x="685288" y="4813424"/>
                  </a:cubicBezTo>
                  <a:cubicBezTo>
                    <a:pt x="798257" y="5083999"/>
                    <a:pt x="294202" y="5134888"/>
                    <a:pt x="369227" y="4826146"/>
                  </a:cubicBezTo>
                  <a:close/>
                  <a:moveTo>
                    <a:pt x="371384" y="5763594"/>
                  </a:moveTo>
                  <a:cubicBezTo>
                    <a:pt x="412348" y="5596274"/>
                    <a:pt x="630973" y="5594297"/>
                    <a:pt x="687446" y="5750872"/>
                  </a:cubicBezTo>
                  <a:cubicBezTo>
                    <a:pt x="800845" y="6022901"/>
                    <a:pt x="296791" y="6072336"/>
                    <a:pt x="371384" y="5763594"/>
                  </a:cubicBezTo>
                  <a:close/>
                  <a:moveTo>
                    <a:pt x="468412" y="6905552"/>
                  </a:moveTo>
                  <a:cubicBezTo>
                    <a:pt x="388642" y="6873269"/>
                    <a:pt x="346383" y="6766607"/>
                    <a:pt x="380444" y="6679028"/>
                  </a:cubicBezTo>
                  <a:cubicBezTo>
                    <a:pt x="437803" y="6529315"/>
                    <a:pt x="637876" y="6545467"/>
                    <a:pt x="689171" y="6688820"/>
                  </a:cubicBezTo>
                  <a:cubicBezTo>
                    <a:pt x="740490" y="6812112"/>
                    <a:pt x="614147" y="6964756"/>
                    <a:pt x="468412" y="6905552"/>
                  </a:cubicBezTo>
                  <a:close/>
                  <a:moveTo>
                    <a:pt x="374836" y="7639467"/>
                  </a:moveTo>
                  <a:cubicBezTo>
                    <a:pt x="415799" y="7471147"/>
                    <a:pt x="634856" y="7471147"/>
                    <a:pt x="690897" y="7626745"/>
                  </a:cubicBezTo>
                  <a:cubicBezTo>
                    <a:pt x="803865" y="7897319"/>
                    <a:pt x="299811" y="7948209"/>
                    <a:pt x="374836" y="7639467"/>
                  </a:cubicBezTo>
                  <a:close/>
                  <a:moveTo>
                    <a:pt x="455469" y="8773110"/>
                  </a:moveTo>
                  <a:cubicBezTo>
                    <a:pt x="391662" y="8738851"/>
                    <a:pt x="358441" y="8653725"/>
                    <a:pt x="376993" y="8576914"/>
                  </a:cubicBezTo>
                  <a:cubicBezTo>
                    <a:pt x="417957" y="8409094"/>
                    <a:pt x="637013" y="8408594"/>
                    <a:pt x="693054" y="8564192"/>
                  </a:cubicBezTo>
                  <a:cubicBezTo>
                    <a:pt x="747393" y="8694345"/>
                    <a:pt x="604655" y="8853351"/>
                    <a:pt x="455469" y="8773110"/>
                  </a:cubicBezTo>
                  <a:close/>
                  <a:moveTo>
                    <a:pt x="473998" y="9718873"/>
                  </a:moveTo>
                  <a:cubicBezTo>
                    <a:pt x="394228" y="9686590"/>
                    <a:pt x="351969" y="9579928"/>
                    <a:pt x="386030" y="9492348"/>
                  </a:cubicBezTo>
                  <a:cubicBezTo>
                    <a:pt x="443389" y="9342635"/>
                    <a:pt x="643462" y="9358788"/>
                    <a:pt x="694757" y="9502140"/>
                  </a:cubicBezTo>
                  <a:cubicBezTo>
                    <a:pt x="746098" y="9625432"/>
                    <a:pt x="619755" y="9778076"/>
                    <a:pt x="473998" y="9718873"/>
                  </a:cubicBezTo>
                  <a:close/>
                  <a:moveTo>
                    <a:pt x="475724" y="10656820"/>
                  </a:moveTo>
                  <a:cubicBezTo>
                    <a:pt x="307123" y="10588325"/>
                    <a:pt x="363618" y="10292305"/>
                    <a:pt x="565417" y="10326564"/>
                  </a:cubicBezTo>
                  <a:cubicBezTo>
                    <a:pt x="809905" y="10369116"/>
                    <a:pt x="706429" y="10750760"/>
                    <a:pt x="475724" y="10656820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" name="Google Shape;12;p2"/>
            <p:cNvGrpSpPr/>
            <p:nvPr/>
          </p:nvGrpSpPr>
          <p:grpSpPr>
            <a:xfrm>
              <a:off x="5311310" y="55964"/>
              <a:ext cx="8413432" cy="10355886"/>
              <a:chOff x="5311310" y="55964"/>
              <a:chExt cx="8413432" cy="10355886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5387864" y="55964"/>
                <a:ext cx="8105496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105496" h="82125" extrusionOk="0">
                    <a:moveTo>
                      <a:pt x="8101604" y="82126"/>
                    </a:moveTo>
                    <a:cubicBezTo>
                      <a:pt x="8099424" y="82148"/>
                      <a:pt x="14367" y="54750"/>
                      <a:pt x="11506" y="54727"/>
                    </a:cubicBezTo>
                    <a:cubicBezTo>
                      <a:pt x="11506" y="-28581"/>
                      <a:pt x="-571910" y="294"/>
                      <a:pt x="6570003" y="30260"/>
                    </a:cubicBezTo>
                    <a:cubicBezTo>
                      <a:pt x="8269637" y="36803"/>
                      <a:pt x="8099605" y="11631"/>
                      <a:pt x="8101604" y="8212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5388399" y="986279"/>
                <a:ext cx="8128786" cy="85828"/>
              </a:xfrm>
              <a:custGeom>
                <a:avLst/>
                <a:gdLst/>
                <a:ahLst/>
                <a:cxnLst/>
                <a:rect l="l" t="t" r="r" b="b"/>
                <a:pathLst>
                  <a:path w="8128786" h="85828" extrusionOk="0">
                    <a:moveTo>
                      <a:pt x="8124367" y="85829"/>
                    </a:moveTo>
                    <a:cubicBezTo>
                      <a:pt x="8121778" y="85874"/>
                      <a:pt x="10903" y="58453"/>
                      <a:pt x="9246" y="58430"/>
                    </a:cubicBezTo>
                    <a:cubicBezTo>
                      <a:pt x="11176" y="-28831"/>
                      <a:pt x="-540859" y="-1955"/>
                      <a:pt x="6591449" y="33963"/>
                    </a:cubicBezTo>
                    <a:cubicBezTo>
                      <a:pt x="8290129" y="40483"/>
                      <a:pt x="8124367" y="14470"/>
                      <a:pt x="8124367" y="8582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5390743" y="1920023"/>
                <a:ext cx="8182802" cy="67949"/>
              </a:xfrm>
              <a:custGeom>
                <a:avLst/>
                <a:gdLst/>
                <a:ahLst/>
                <a:cxnLst/>
                <a:rect l="l" t="t" r="r" b="b"/>
                <a:pathLst>
                  <a:path w="8182802" h="67949" extrusionOk="0">
                    <a:moveTo>
                      <a:pt x="1086197" y="62634"/>
                    </a:moveTo>
                    <a:cubicBezTo>
                      <a:pt x="-151072" y="62634"/>
                      <a:pt x="6493" y="79014"/>
                      <a:pt x="6493" y="0"/>
                    </a:cubicBezTo>
                    <a:cubicBezTo>
                      <a:pt x="9968162" y="56705"/>
                      <a:pt x="11410296" y="79196"/>
                      <a:pt x="1086197" y="6263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5336885" y="2856902"/>
                <a:ext cx="8215198" cy="83263"/>
              </a:xfrm>
              <a:custGeom>
                <a:avLst/>
                <a:gdLst/>
                <a:ahLst/>
                <a:cxnLst/>
                <a:rect l="l" t="t" r="r" b="b"/>
                <a:pathLst>
                  <a:path w="8215198" h="83263" extrusionOk="0">
                    <a:moveTo>
                      <a:pt x="8210804" y="83263"/>
                    </a:moveTo>
                    <a:cubicBezTo>
                      <a:pt x="8209033" y="83286"/>
                      <a:pt x="11053" y="55388"/>
                      <a:pt x="8578" y="55365"/>
                    </a:cubicBezTo>
                    <a:cubicBezTo>
                      <a:pt x="12598" y="-29261"/>
                      <a:pt x="-545432" y="569"/>
                      <a:pt x="6687378" y="30898"/>
                    </a:cubicBezTo>
                    <a:cubicBezTo>
                      <a:pt x="8375567" y="37417"/>
                      <a:pt x="8210804" y="12223"/>
                      <a:pt x="8210804" y="8326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5374701" y="3791049"/>
                <a:ext cx="8198439" cy="82656"/>
              </a:xfrm>
              <a:custGeom>
                <a:avLst/>
                <a:gdLst/>
                <a:ahLst/>
                <a:cxnLst/>
                <a:rect l="l" t="t" r="r" b="b"/>
                <a:pathLst>
                  <a:path w="8198439" h="82656" extrusionOk="0">
                    <a:moveTo>
                      <a:pt x="8194537" y="82656"/>
                    </a:moveTo>
                    <a:cubicBezTo>
                      <a:pt x="8192539" y="82679"/>
                      <a:pt x="8502" y="54781"/>
                      <a:pt x="6117" y="54758"/>
                    </a:cubicBezTo>
                    <a:cubicBezTo>
                      <a:pt x="18675" y="-28936"/>
                      <a:pt x="-548256" y="484"/>
                      <a:pt x="6671974" y="30791"/>
                    </a:cubicBezTo>
                    <a:cubicBezTo>
                      <a:pt x="8362366" y="37310"/>
                      <a:pt x="8192493" y="12707"/>
                      <a:pt x="8194537" y="8265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5345206" y="4724527"/>
                <a:ext cx="8266523" cy="83196"/>
              </a:xfrm>
              <a:custGeom>
                <a:avLst/>
                <a:gdLst/>
                <a:ahLst/>
                <a:cxnLst/>
                <a:rect l="l" t="t" r="r" b="b"/>
                <a:pathLst>
                  <a:path w="8266523" h="83196" extrusionOk="0">
                    <a:moveTo>
                      <a:pt x="8264133" y="83196"/>
                    </a:moveTo>
                    <a:cubicBezTo>
                      <a:pt x="8262475" y="83219"/>
                      <a:pt x="202760" y="56139"/>
                      <a:pt x="11043" y="54821"/>
                    </a:cubicBezTo>
                    <a:cubicBezTo>
                      <a:pt x="9181" y="-29395"/>
                      <a:pt x="-559657" y="774"/>
                      <a:pt x="6723472" y="31330"/>
                    </a:cubicBezTo>
                    <a:cubicBezTo>
                      <a:pt x="8432506" y="37874"/>
                      <a:pt x="8257729" y="12702"/>
                      <a:pt x="8264133" y="8319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5370304" y="5655615"/>
                <a:ext cx="8283621" cy="75741"/>
              </a:xfrm>
              <a:custGeom>
                <a:avLst/>
                <a:gdLst/>
                <a:ahLst/>
                <a:cxnLst/>
                <a:rect l="l" t="t" r="r" b="b"/>
                <a:pathLst>
                  <a:path w="8283621" h="75741" extrusionOk="0">
                    <a:moveTo>
                      <a:pt x="3026325" y="66065"/>
                    </a:moveTo>
                    <a:cubicBezTo>
                      <a:pt x="-276573" y="53365"/>
                      <a:pt x="7358" y="90896"/>
                      <a:pt x="5360" y="0"/>
                    </a:cubicBezTo>
                    <a:cubicBezTo>
                      <a:pt x="8835462" y="24558"/>
                      <a:pt x="11750657" y="102869"/>
                      <a:pt x="3026325" y="6606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5368831" y="6590717"/>
                <a:ext cx="8265593" cy="85041"/>
              </a:xfrm>
              <a:custGeom>
                <a:avLst/>
                <a:gdLst/>
                <a:ahLst/>
                <a:cxnLst/>
                <a:rect l="l" t="t" r="r" b="b"/>
                <a:pathLst>
                  <a:path w="8265593" h="85041" extrusionOk="0">
                    <a:moveTo>
                      <a:pt x="8261216" y="85041"/>
                    </a:moveTo>
                    <a:cubicBezTo>
                      <a:pt x="8259559" y="85064"/>
                      <a:pt x="186787" y="57870"/>
                      <a:pt x="9830" y="56666"/>
                    </a:cubicBezTo>
                    <a:cubicBezTo>
                      <a:pt x="9830" y="-31685"/>
                      <a:pt x="-548177" y="2097"/>
                      <a:pt x="6744262" y="32698"/>
                    </a:cubicBezTo>
                    <a:cubicBezTo>
                      <a:pt x="8425299" y="40831"/>
                      <a:pt x="8261216" y="11025"/>
                      <a:pt x="8261216" y="8504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5344309" y="7523452"/>
                <a:ext cx="8327709" cy="86323"/>
              </a:xfrm>
              <a:custGeom>
                <a:avLst/>
                <a:gdLst/>
                <a:ahLst/>
                <a:cxnLst/>
                <a:rect l="l" t="t" r="r" b="b"/>
                <a:pathLst>
                  <a:path w="8327709" h="86323" extrusionOk="0">
                    <a:moveTo>
                      <a:pt x="8325839" y="86323"/>
                    </a:moveTo>
                    <a:cubicBezTo>
                      <a:pt x="8324181" y="86346"/>
                      <a:pt x="155790" y="58902"/>
                      <a:pt x="8488" y="57948"/>
                    </a:cubicBezTo>
                    <a:cubicBezTo>
                      <a:pt x="12734" y="-33493"/>
                      <a:pt x="-550200" y="3174"/>
                      <a:pt x="6791196" y="33980"/>
                    </a:cubicBezTo>
                    <a:cubicBezTo>
                      <a:pt x="8493055" y="40523"/>
                      <a:pt x="8318005" y="15283"/>
                      <a:pt x="8325839" y="8632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5345955" y="8456713"/>
                <a:ext cx="8378787" cy="77211"/>
              </a:xfrm>
              <a:custGeom>
                <a:avLst/>
                <a:gdLst/>
                <a:ahLst/>
                <a:cxnLst/>
                <a:rect l="l" t="t" r="r" b="b"/>
                <a:pathLst>
                  <a:path w="8378787" h="77211" extrusionOk="0">
                    <a:moveTo>
                      <a:pt x="3117501" y="66542"/>
                    </a:moveTo>
                    <a:cubicBezTo>
                      <a:pt x="-327680" y="53320"/>
                      <a:pt x="9000" y="93963"/>
                      <a:pt x="9000" y="0"/>
                    </a:cubicBezTo>
                    <a:cubicBezTo>
                      <a:pt x="8785740" y="33828"/>
                      <a:pt x="11966155" y="103891"/>
                      <a:pt x="3117501" y="6654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5311310" y="9392874"/>
                <a:ext cx="8412452" cy="84459"/>
              </a:xfrm>
              <a:custGeom>
                <a:avLst/>
                <a:gdLst/>
                <a:ahLst/>
                <a:cxnLst/>
                <a:rect l="l" t="t" r="r" b="b"/>
                <a:pathLst>
                  <a:path w="8412452" h="84459" extrusionOk="0">
                    <a:moveTo>
                      <a:pt x="8409294" y="84459"/>
                    </a:moveTo>
                    <a:cubicBezTo>
                      <a:pt x="8407568" y="84482"/>
                      <a:pt x="356732" y="58038"/>
                      <a:pt x="10447" y="55107"/>
                    </a:cubicBezTo>
                    <a:cubicBezTo>
                      <a:pt x="10447" y="-30450"/>
                      <a:pt x="-567224" y="1401"/>
                      <a:pt x="6868634" y="32593"/>
                    </a:cubicBezTo>
                    <a:cubicBezTo>
                      <a:pt x="8577168" y="39136"/>
                      <a:pt x="8405275" y="13942"/>
                      <a:pt x="8409294" y="844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5339460" y="10324550"/>
                <a:ext cx="8374674" cy="87300"/>
              </a:xfrm>
              <a:custGeom>
                <a:avLst/>
                <a:gdLst/>
                <a:ahLst/>
                <a:cxnLst/>
                <a:rect l="l" t="t" r="r" b="b"/>
                <a:pathLst>
                  <a:path w="8374674" h="87300" extrusionOk="0">
                    <a:moveTo>
                      <a:pt x="8371652" y="87301"/>
                    </a:moveTo>
                    <a:cubicBezTo>
                      <a:pt x="8370018" y="87324"/>
                      <a:pt x="230282" y="59289"/>
                      <a:pt x="10749" y="57449"/>
                    </a:cubicBezTo>
                    <a:cubicBezTo>
                      <a:pt x="8705" y="-28335"/>
                      <a:pt x="-559860" y="-2436"/>
                      <a:pt x="6862464" y="34935"/>
                    </a:cubicBezTo>
                    <a:cubicBezTo>
                      <a:pt x="8536847" y="41478"/>
                      <a:pt x="8367361" y="14375"/>
                      <a:pt x="8371652" y="8730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5" name="Google Shape;25;p2"/>
            <p:cNvSpPr/>
            <p:nvPr/>
          </p:nvSpPr>
          <p:spPr>
            <a:xfrm>
              <a:off x="6419575" y="-436321"/>
              <a:ext cx="225942" cy="11249877"/>
            </a:xfrm>
            <a:custGeom>
              <a:avLst/>
              <a:gdLst/>
              <a:ahLst/>
              <a:cxnLst/>
              <a:rect l="l" t="t" r="r" b="b"/>
              <a:pathLst>
                <a:path w="225942" h="11249877" extrusionOk="0">
                  <a:moveTo>
                    <a:pt x="225943" y="11249877"/>
                  </a:moveTo>
                  <a:cubicBezTo>
                    <a:pt x="101235" y="11249877"/>
                    <a:pt x="-95114" y="4751194"/>
                    <a:pt x="53028" y="3"/>
                  </a:cubicBezTo>
                  <a:cubicBezTo>
                    <a:pt x="179280" y="-3837"/>
                    <a:pt x="-124883" y="4383408"/>
                    <a:pt x="225943" y="1124987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" name="Google Shape;26;p2"/>
          <p:cNvGrpSpPr/>
          <p:nvPr/>
        </p:nvGrpSpPr>
        <p:grpSpPr>
          <a:xfrm rot="-5400000">
            <a:off x="2635742" y="-370077"/>
            <a:ext cx="3871749" cy="5883657"/>
            <a:chOff x="5271483" y="-740155"/>
            <a:chExt cx="7743498" cy="11767314"/>
          </a:xfrm>
        </p:grpSpPr>
        <p:sp>
          <p:nvSpPr>
            <p:cNvPr id="27" name="Google Shape;27;p2"/>
            <p:cNvSpPr/>
            <p:nvPr/>
          </p:nvSpPr>
          <p:spPr>
            <a:xfrm>
              <a:off x="5271483" y="-740155"/>
              <a:ext cx="7743498" cy="11767314"/>
            </a:xfrm>
            <a:custGeom>
              <a:avLst/>
              <a:gdLst/>
              <a:ahLst/>
              <a:cxnLst/>
              <a:rect l="l" t="t" r="r" b="b"/>
              <a:pathLst>
                <a:path w="7743498" h="11767314" extrusionOk="0">
                  <a:moveTo>
                    <a:pt x="7740020" y="11680660"/>
                  </a:moveTo>
                  <a:cubicBezTo>
                    <a:pt x="7742562" y="11723799"/>
                    <a:pt x="8119550" y="11705419"/>
                    <a:pt x="219898" y="11767315"/>
                  </a:cubicBezTo>
                  <a:cubicBezTo>
                    <a:pt x="78698" y="11767315"/>
                    <a:pt x="50990" y="1752739"/>
                    <a:pt x="0" y="222635"/>
                  </a:cubicBezTo>
                  <a:cubicBezTo>
                    <a:pt x="0" y="112728"/>
                    <a:pt x="1238546" y="149983"/>
                    <a:pt x="1649057" y="129790"/>
                  </a:cubicBezTo>
                  <a:cubicBezTo>
                    <a:pt x="4424934" y="-6710"/>
                    <a:pt x="5822430" y="-58581"/>
                    <a:pt x="7536059" y="88534"/>
                  </a:cubicBezTo>
                  <a:cubicBezTo>
                    <a:pt x="7657249" y="98937"/>
                    <a:pt x="7414682" y="4454633"/>
                    <a:pt x="7740020" y="11680660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598775" y="-376883"/>
              <a:ext cx="7078867" cy="11040738"/>
            </a:xfrm>
            <a:custGeom>
              <a:avLst/>
              <a:gdLst/>
              <a:ahLst/>
              <a:cxnLst/>
              <a:rect l="l" t="t" r="r" b="b"/>
              <a:pathLst>
                <a:path w="7078867" h="11040738" extrusionOk="0">
                  <a:moveTo>
                    <a:pt x="0" y="155569"/>
                  </a:moveTo>
                  <a:cubicBezTo>
                    <a:pt x="277009" y="131352"/>
                    <a:pt x="561621" y="135541"/>
                    <a:pt x="880274" y="136129"/>
                  </a:cubicBezTo>
                  <a:cubicBezTo>
                    <a:pt x="1971782" y="136129"/>
                    <a:pt x="4522111" y="-114420"/>
                    <a:pt x="6922672" y="64302"/>
                  </a:cubicBezTo>
                  <a:cubicBezTo>
                    <a:pt x="6992683" y="4943197"/>
                    <a:pt x="6790347" y="4656380"/>
                    <a:pt x="7078867" y="10986797"/>
                  </a:cubicBezTo>
                  <a:cubicBezTo>
                    <a:pt x="3871623" y="11012709"/>
                    <a:pt x="4101196" y="11009461"/>
                    <a:pt x="174652" y="11040738"/>
                  </a:cubicBezTo>
                  <a:cubicBezTo>
                    <a:pt x="17279" y="6298698"/>
                    <a:pt x="50519" y="2143916"/>
                    <a:pt x="0" y="1555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5602721" y="-380820"/>
              <a:ext cx="7064908" cy="11044843"/>
            </a:xfrm>
            <a:custGeom>
              <a:avLst/>
              <a:gdLst/>
              <a:ahLst/>
              <a:cxnLst/>
              <a:rect l="l" t="t" r="r" b="b"/>
              <a:pathLst>
                <a:path w="7064908" h="11044843" extrusionOk="0">
                  <a:moveTo>
                    <a:pt x="7016821" y="10765531"/>
                  </a:moveTo>
                  <a:cubicBezTo>
                    <a:pt x="7074191" y="10765531"/>
                    <a:pt x="7064845" y="10771132"/>
                    <a:pt x="7063597" y="10743644"/>
                  </a:cubicBezTo>
                  <a:cubicBezTo>
                    <a:pt x="7022918" y="10743690"/>
                    <a:pt x="7008276" y="10743644"/>
                    <a:pt x="6963313" y="10743714"/>
                  </a:cubicBezTo>
                  <a:cubicBezTo>
                    <a:pt x="6965454" y="10239532"/>
                    <a:pt x="6920962" y="10316113"/>
                    <a:pt x="7043941" y="10316396"/>
                  </a:cubicBezTo>
                  <a:cubicBezTo>
                    <a:pt x="7042717" y="10289896"/>
                    <a:pt x="7049378" y="10294508"/>
                    <a:pt x="7016821" y="10294508"/>
                  </a:cubicBezTo>
                  <a:cubicBezTo>
                    <a:pt x="6941913" y="10294508"/>
                    <a:pt x="6957074" y="10361394"/>
                    <a:pt x="6950412" y="9935911"/>
                  </a:cubicBezTo>
                  <a:cubicBezTo>
                    <a:pt x="6949164" y="9855164"/>
                    <a:pt x="6932191" y="9868791"/>
                    <a:pt x="7016821" y="9868791"/>
                  </a:cubicBezTo>
                  <a:cubicBezTo>
                    <a:pt x="7028451" y="9868791"/>
                    <a:pt x="7026215" y="9873192"/>
                    <a:pt x="7025296" y="9846950"/>
                  </a:cubicBezTo>
                  <a:cubicBezTo>
                    <a:pt x="6924187" y="9846950"/>
                    <a:pt x="6951424" y="9889807"/>
                    <a:pt x="6947092" y="9614428"/>
                  </a:cubicBezTo>
                  <a:cubicBezTo>
                    <a:pt x="6943279" y="9380047"/>
                    <a:pt x="6921432" y="9418361"/>
                    <a:pt x="7011313" y="9418385"/>
                  </a:cubicBezTo>
                  <a:cubicBezTo>
                    <a:pt x="7010418" y="9389178"/>
                    <a:pt x="7022730" y="9396686"/>
                    <a:pt x="6943537" y="9396427"/>
                  </a:cubicBezTo>
                  <a:cubicBezTo>
                    <a:pt x="6938924" y="9113682"/>
                    <a:pt x="6942219" y="9304619"/>
                    <a:pt x="6937958" y="8969250"/>
                  </a:cubicBezTo>
                  <a:cubicBezTo>
                    <a:pt x="7008982" y="8969085"/>
                    <a:pt x="6998318" y="8976452"/>
                    <a:pt x="6997494" y="8947316"/>
                  </a:cubicBezTo>
                  <a:cubicBezTo>
                    <a:pt x="6926329" y="8947339"/>
                    <a:pt x="6931390" y="9019355"/>
                    <a:pt x="6929390" y="8518326"/>
                  </a:cubicBezTo>
                  <a:cubicBezTo>
                    <a:pt x="6996953" y="8519079"/>
                    <a:pt x="6985842" y="8524163"/>
                    <a:pt x="6985112" y="8496839"/>
                  </a:cubicBezTo>
                  <a:cubicBezTo>
                    <a:pt x="6920914" y="8496628"/>
                    <a:pt x="6929319" y="8498392"/>
                    <a:pt x="6929296" y="8489967"/>
                  </a:cubicBezTo>
                  <a:cubicBezTo>
                    <a:pt x="6928990" y="8389144"/>
                    <a:pt x="6928542" y="8376860"/>
                    <a:pt x="6923693" y="8069239"/>
                  </a:cubicBezTo>
                  <a:cubicBezTo>
                    <a:pt x="6983510" y="8069874"/>
                    <a:pt x="6973670" y="8075005"/>
                    <a:pt x="6972917" y="8047728"/>
                  </a:cubicBezTo>
                  <a:cubicBezTo>
                    <a:pt x="6903471" y="8047446"/>
                    <a:pt x="6924187" y="8101951"/>
                    <a:pt x="6917666" y="7686801"/>
                  </a:cubicBezTo>
                  <a:cubicBezTo>
                    <a:pt x="6916395" y="7606124"/>
                    <a:pt x="6905189" y="7620103"/>
                    <a:pt x="6960958" y="7620715"/>
                  </a:cubicBezTo>
                  <a:cubicBezTo>
                    <a:pt x="6960158" y="7592803"/>
                    <a:pt x="6969127" y="7599370"/>
                    <a:pt x="6916325" y="7598052"/>
                  </a:cubicBezTo>
                  <a:cubicBezTo>
                    <a:pt x="6910816" y="7224062"/>
                    <a:pt x="6912464" y="7317283"/>
                    <a:pt x="6906884" y="7168262"/>
                  </a:cubicBezTo>
                  <a:cubicBezTo>
                    <a:pt x="6955403" y="7167980"/>
                    <a:pt x="6947446" y="7173839"/>
                    <a:pt x="6946551" y="7146233"/>
                  </a:cubicBezTo>
                  <a:cubicBezTo>
                    <a:pt x="6896573" y="7146398"/>
                    <a:pt x="6905683" y="7166897"/>
                    <a:pt x="6903754" y="7044282"/>
                  </a:cubicBezTo>
                  <a:cubicBezTo>
                    <a:pt x="6897679" y="6655183"/>
                    <a:pt x="6886898" y="6718727"/>
                    <a:pt x="6931885" y="6718091"/>
                  </a:cubicBezTo>
                  <a:cubicBezTo>
                    <a:pt x="6930872" y="6690697"/>
                    <a:pt x="6937394" y="6695993"/>
                    <a:pt x="6899281" y="6696722"/>
                  </a:cubicBezTo>
                  <a:cubicBezTo>
                    <a:pt x="6891512" y="6216121"/>
                    <a:pt x="6880542" y="6270745"/>
                    <a:pt x="6916607" y="6270651"/>
                  </a:cubicBezTo>
                  <a:cubicBezTo>
                    <a:pt x="6915901" y="6243139"/>
                    <a:pt x="6921456" y="6248740"/>
                    <a:pt x="6891512" y="6248811"/>
                  </a:cubicBezTo>
                  <a:cubicBezTo>
                    <a:pt x="6883720" y="5765998"/>
                    <a:pt x="6876186" y="5820669"/>
                    <a:pt x="6909262" y="5820386"/>
                  </a:cubicBezTo>
                  <a:cubicBezTo>
                    <a:pt x="6909027" y="5794121"/>
                    <a:pt x="6915171" y="5798429"/>
                    <a:pt x="6885038" y="5798735"/>
                  </a:cubicBezTo>
                  <a:cubicBezTo>
                    <a:pt x="6881813" y="5581604"/>
                    <a:pt x="6885509" y="5559293"/>
                    <a:pt x="6881248" y="5371134"/>
                  </a:cubicBezTo>
                  <a:cubicBezTo>
                    <a:pt x="6913829" y="5371134"/>
                    <a:pt x="6908321" y="5376782"/>
                    <a:pt x="6908461" y="5349270"/>
                  </a:cubicBezTo>
                  <a:cubicBezTo>
                    <a:pt x="6872067" y="5349294"/>
                    <a:pt x="6879789" y="5411425"/>
                    <a:pt x="6871714" y="4956265"/>
                  </a:cubicBezTo>
                  <a:cubicBezTo>
                    <a:pt x="6870961" y="4914326"/>
                    <a:pt x="6869665" y="4919834"/>
                    <a:pt x="6875316" y="4919881"/>
                  </a:cubicBezTo>
                  <a:cubicBezTo>
                    <a:pt x="6919667" y="4920304"/>
                    <a:pt x="6912134" y="4925858"/>
                    <a:pt x="6912487" y="4898346"/>
                  </a:cubicBezTo>
                  <a:cubicBezTo>
                    <a:pt x="6860697" y="4897970"/>
                    <a:pt x="6866818" y="4938967"/>
                    <a:pt x="6868112" y="4634829"/>
                  </a:cubicBezTo>
                  <a:cubicBezTo>
                    <a:pt x="6868724" y="4438715"/>
                    <a:pt x="6851680" y="4470981"/>
                    <a:pt x="6918984" y="4469592"/>
                  </a:cubicBezTo>
                  <a:cubicBezTo>
                    <a:pt x="6919432" y="4442198"/>
                    <a:pt x="6928165" y="4447305"/>
                    <a:pt x="6875151" y="4448835"/>
                  </a:cubicBezTo>
                  <a:cubicBezTo>
                    <a:pt x="6862557" y="4449188"/>
                    <a:pt x="6867688" y="4499387"/>
                    <a:pt x="6857495" y="4020740"/>
                  </a:cubicBezTo>
                  <a:cubicBezTo>
                    <a:pt x="6877199" y="4020387"/>
                    <a:pt x="6900175" y="4019940"/>
                    <a:pt x="6926117" y="4019634"/>
                  </a:cubicBezTo>
                  <a:cubicBezTo>
                    <a:pt x="6926517" y="3992263"/>
                    <a:pt x="6936664" y="3997417"/>
                    <a:pt x="6875245" y="3998570"/>
                  </a:cubicBezTo>
                  <a:cubicBezTo>
                    <a:pt x="6853729" y="3998947"/>
                    <a:pt x="6857072" y="4000924"/>
                    <a:pt x="6856906" y="3992639"/>
                  </a:cubicBezTo>
                  <a:cubicBezTo>
                    <a:pt x="6846501" y="3517969"/>
                    <a:pt x="6843087" y="3571581"/>
                    <a:pt x="6875339" y="3571911"/>
                  </a:cubicBezTo>
                  <a:cubicBezTo>
                    <a:pt x="6942855" y="3572734"/>
                    <a:pt x="6931438" y="3577959"/>
                    <a:pt x="6931650" y="3550588"/>
                  </a:cubicBezTo>
                  <a:cubicBezTo>
                    <a:pt x="6899587" y="3550353"/>
                    <a:pt x="6869854" y="3549976"/>
                    <a:pt x="6850079" y="3549765"/>
                  </a:cubicBezTo>
                  <a:cubicBezTo>
                    <a:pt x="6849279" y="3496835"/>
                    <a:pt x="6844383" y="3123223"/>
                    <a:pt x="6844359" y="3121575"/>
                  </a:cubicBezTo>
                  <a:cubicBezTo>
                    <a:pt x="6884402" y="3121434"/>
                    <a:pt x="6904342" y="3121317"/>
                    <a:pt x="6932709" y="3121246"/>
                  </a:cubicBezTo>
                  <a:cubicBezTo>
                    <a:pt x="6932615" y="3093710"/>
                    <a:pt x="6944339" y="3099288"/>
                    <a:pt x="6875362" y="3099570"/>
                  </a:cubicBezTo>
                  <a:cubicBezTo>
                    <a:pt x="6829504" y="3099759"/>
                    <a:pt x="6848526" y="3159984"/>
                    <a:pt x="6839086" y="2708213"/>
                  </a:cubicBezTo>
                  <a:cubicBezTo>
                    <a:pt x="6838168" y="2663968"/>
                    <a:pt x="6828774" y="2671052"/>
                    <a:pt x="6875245" y="2671923"/>
                  </a:cubicBezTo>
                  <a:cubicBezTo>
                    <a:pt x="6938264" y="2673099"/>
                    <a:pt x="6927836" y="2678300"/>
                    <a:pt x="6927295" y="2650906"/>
                  </a:cubicBezTo>
                  <a:cubicBezTo>
                    <a:pt x="6892148" y="2650483"/>
                    <a:pt x="6871596" y="2649918"/>
                    <a:pt x="6837908" y="2649424"/>
                  </a:cubicBezTo>
                  <a:cubicBezTo>
                    <a:pt x="6830234" y="2246675"/>
                    <a:pt x="6830140" y="2230436"/>
                    <a:pt x="6829999" y="2220717"/>
                  </a:cubicBezTo>
                  <a:cubicBezTo>
                    <a:pt x="6860697" y="2221211"/>
                    <a:pt x="6884874" y="2221893"/>
                    <a:pt x="6915289" y="2222387"/>
                  </a:cubicBezTo>
                  <a:cubicBezTo>
                    <a:pt x="6914276" y="2194734"/>
                    <a:pt x="6923128" y="2200736"/>
                    <a:pt x="6875598" y="2199700"/>
                  </a:cubicBezTo>
                  <a:cubicBezTo>
                    <a:pt x="6812131" y="2198335"/>
                    <a:pt x="6831717" y="2265479"/>
                    <a:pt x="6823666" y="1771134"/>
                  </a:cubicBezTo>
                  <a:cubicBezTo>
                    <a:pt x="6857283" y="1771770"/>
                    <a:pt x="6877929" y="1772523"/>
                    <a:pt x="6906696" y="1773205"/>
                  </a:cubicBezTo>
                  <a:cubicBezTo>
                    <a:pt x="6906531" y="1745623"/>
                    <a:pt x="6912770" y="1751530"/>
                    <a:pt x="6875668" y="1750518"/>
                  </a:cubicBezTo>
                  <a:cubicBezTo>
                    <a:pt x="6801914" y="1748400"/>
                    <a:pt x="6824325" y="1814603"/>
                    <a:pt x="6814321" y="1321270"/>
                  </a:cubicBezTo>
                  <a:cubicBezTo>
                    <a:pt x="6851915" y="1321905"/>
                    <a:pt x="6871125" y="1322752"/>
                    <a:pt x="6908155" y="1323647"/>
                  </a:cubicBezTo>
                  <a:cubicBezTo>
                    <a:pt x="6908485" y="1296041"/>
                    <a:pt x="6914700" y="1302042"/>
                    <a:pt x="6875668" y="1300865"/>
                  </a:cubicBezTo>
                  <a:cubicBezTo>
                    <a:pt x="6801561" y="1298747"/>
                    <a:pt x="6813991" y="1309032"/>
                    <a:pt x="6813285" y="1263586"/>
                  </a:cubicBezTo>
                  <a:cubicBezTo>
                    <a:pt x="6806011" y="795577"/>
                    <a:pt x="6793040" y="872158"/>
                    <a:pt x="6875457" y="871946"/>
                  </a:cubicBezTo>
                  <a:cubicBezTo>
                    <a:pt x="6922774" y="871805"/>
                    <a:pt x="6914817" y="877524"/>
                    <a:pt x="6915241" y="849989"/>
                  </a:cubicBezTo>
                  <a:cubicBezTo>
                    <a:pt x="6877411" y="850059"/>
                    <a:pt x="6854576" y="850177"/>
                    <a:pt x="6808576" y="850224"/>
                  </a:cubicBezTo>
                  <a:cubicBezTo>
                    <a:pt x="6805187" y="680492"/>
                    <a:pt x="6803256" y="672114"/>
                    <a:pt x="6802526" y="422906"/>
                  </a:cubicBezTo>
                  <a:cubicBezTo>
                    <a:pt x="6853234" y="423188"/>
                    <a:pt x="6872279" y="423682"/>
                    <a:pt x="6919902" y="424106"/>
                  </a:cubicBezTo>
                  <a:cubicBezTo>
                    <a:pt x="6920044" y="396476"/>
                    <a:pt x="6928919" y="402407"/>
                    <a:pt x="6875574" y="401724"/>
                  </a:cubicBezTo>
                  <a:cubicBezTo>
                    <a:pt x="6779056" y="400571"/>
                    <a:pt x="6803962" y="463291"/>
                    <a:pt x="6797253" y="60307"/>
                  </a:cubicBezTo>
                  <a:cubicBezTo>
                    <a:pt x="6766720" y="58189"/>
                    <a:pt x="6780916" y="15874"/>
                    <a:pt x="6783152" y="400924"/>
                  </a:cubicBezTo>
                  <a:cubicBezTo>
                    <a:pt x="6744568" y="400783"/>
                    <a:pt x="6463464" y="399630"/>
                    <a:pt x="6407624" y="399818"/>
                  </a:cubicBezTo>
                  <a:cubicBezTo>
                    <a:pt x="6398584" y="-3754"/>
                    <a:pt x="6418500" y="36773"/>
                    <a:pt x="6385213" y="35055"/>
                  </a:cubicBezTo>
                  <a:cubicBezTo>
                    <a:pt x="6389474" y="467127"/>
                    <a:pt x="6412120" y="399300"/>
                    <a:pt x="6310069" y="400736"/>
                  </a:cubicBezTo>
                  <a:cubicBezTo>
                    <a:pt x="6204511" y="402219"/>
                    <a:pt x="6202392" y="401466"/>
                    <a:pt x="6027787" y="401913"/>
                  </a:cubicBezTo>
                  <a:cubicBezTo>
                    <a:pt x="6013898" y="401936"/>
                    <a:pt x="6017311" y="417304"/>
                    <a:pt x="6015476" y="300008"/>
                  </a:cubicBezTo>
                  <a:cubicBezTo>
                    <a:pt x="6010650" y="-19499"/>
                    <a:pt x="6019313" y="18110"/>
                    <a:pt x="5991911" y="17121"/>
                  </a:cubicBezTo>
                  <a:cubicBezTo>
                    <a:pt x="5995372" y="246396"/>
                    <a:pt x="5996478" y="325072"/>
                    <a:pt x="5997937" y="401983"/>
                  </a:cubicBezTo>
                  <a:cubicBezTo>
                    <a:pt x="5910105" y="402148"/>
                    <a:pt x="5888801" y="402077"/>
                    <a:pt x="5624669" y="401889"/>
                  </a:cubicBezTo>
                  <a:cubicBezTo>
                    <a:pt x="5615064" y="-37691"/>
                    <a:pt x="5630036" y="7025"/>
                    <a:pt x="5599386" y="6390"/>
                  </a:cubicBezTo>
                  <a:cubicBezTo>
                    <a:pt x="5605907" y="433873"/>
                    <a:pt x="5605742" y="401866"/>
                    <a:pt x="5604071" y="401866"/>
                  </a:cubicBezTo>
                  <a:cubicBezTo>
                    <a:pt x="5461553" y="401866"/>
                    <a:pt x="5463106" y="399748"/>
                    <a:pt x="5321624" y="399748"/>
                  </a:cubicBezTo>
                  <a:cubicBezTo>
                    <a:pt x="5203495" y="399748"/>
                    <a:pt x="5234710" y="476565"/>
                    <a:pt x="5227507" y="1753"/>
                  </a:cubicBezTo>
                  <a:cubicBezTo>
                    <a:pt x="5201282" y="1589"/>
                    <a:pt x="5206296" y="-48658"/>
                    <a:pt x="5213570" y="400712"/>
                  </a:cubicBezTo>
                  <a:cubicBezTo>
                    <a:pt x="5015189" y="404760"/>
                    <a:pt x="5031079" y="403136"/>
                    <a:pt x="4840584" y="401654"/>
                  </a:cubicBezTo>
                  <a:cubicBezTo>
                    <a:pt x="4831450" y="-46234"/>
                    <a:pt x="4842091" y="1753"/>
                    <a:pt x="4813677" y="2012"/>
                  </a:cubicBezTo>
                  <a:cubicBezTo>
                    <a:pt x="4821422" y="469528"/>
                    <a:pt x="4845010" y="401371"/>
                    <a:pt x="4756825" y="401371"/>
                  </a:cubicBezTo>
                  <a:cubicBezTo>
                    <a:pt x="4392526" y="401371"/>
                    <a:pt x="4448648" y="433449"/>
                    <a:pt x="4446553" y="299961"/>
                  </a:cubicBezTo>
                  <a:cubicBezTo>
                    <a:pt x="4444105" y="142679"/>
                    <a:pt x="4443234" y="148068"/>
                    <a:pt x="4440903" y="7990"/>
                  </a:cubicBezTo>
                  <a:cubicBezTo>
                    <a:pt x="4413313" y="8602"/>
                    <a:pt x="4420540" y="-41362"/>
                    <a:pt x="4429015" y="402430"/>
                  </a:cubicBezTo>
                  <a:cubicBezTo>
                    <a:pt x="4334238" y="401960"/>
                    <a:pt x="4228303" y="397629"/>
                    <a:pt x="4055958" y="401324"/>
                  </a:cubicBezTo>
                  <a:cubicBezTo>
                    <a:pt x="4054828" y="271343"/>
                    <a:pt x="4050944" y="105212"/>
                    <a:pt x="4049508" y="18275"/>
                  </a:cubicBezTo>
                  <a:cubicBezTo>
                    <a:pt x="4017963" y="19240"/>
                    <a:pt x="4033218" y="-23782"/>
                    <a:pt x="4036678" y="401724"/>
                  </a:cubicBezTo>
                  <a:cubicBezTo>
                    <a:pt x="3868524" y="405208"/>
                    <a:pt x="3784482" y="400995"/>
                    <a:pt x="3661244" y="400571"/>
                  </a:cubicBezTo>
                  <a:cubicBezTo>
                    <a:pt x="3656748" y="200127"/>
                    <a:pt x="3658772" y="166472"/>
                    <a:pt x="3657124" y="31124"/>
                  </a:cubicBezTo>
                  <a:cubicBezTo>
                    <a:pt x="3631017" y="32019"/>
                    <a:pt x="3638197" y="12556"/>
                    <a:pt x="3638598" y="139596"/>
                  </a:cubicBezTo>
                  <a:cubicBezTo>
                    <a:pt x="3638880" y="230063"/>
                    <a:pt x="3640198" y="321001"/>
                    <a:pt x="3641964" y="400548"/>
                  </a:cubicBezTo>
                  <a:cubicBezTo>
                    <a:pt x="3624779" y="400524"/>
                    <a:pt x="3356457" y="400383"/>
                    <a:pt x="3344922" y="400359"/>
                  </a:cubicBezTo>
                  <a:cubicBezTo>
                    <a:pt x="3243742" y="400359"/>
                    <a:pt x="3270296" y="462256"/>
                    <a:pt x="3266553" y="45316"/>
                  </a:cubicBezTo>
                  <a:cubicBezTo>
                    <a:pt x="3240517" y="46304"/>
                    <a:pt x="3247744" y="29218"/>
                    <a:pt x="3247508" y="139525"/>
                  </a:cubicBezTo>
                  <a:cubicBezTo>
                    <a:pt x="3247320" y="227803"/>
                    <a:pt x="3248474" y="314717"/>
                    <a:pt x="3250522" y="400665"/>
                  </a:cubicBezTo>
                  <a:cubicBezTo>
                    <a:pt x="2886788" y="403442"/>
                    <a:pt x="3242259" y="400501"/>
                    <a:pt x="2878525" y="402854"/>
                  </a:cubicBezTo>
                  <a:cubicBezTo>
                    <a:pt x="2877748" y="328485"/>
                    <a:pt x="2876453" y="257481"/>
                    <a:pt x="2873252" y="60872"/>
                  </a:cubicBezTo>
                  <a:cubicBezTo>
                    <a:pt x="2846274" y="61978"/>
                    <a:pt x="2853406" y="26159"/>
                    <a:pt x="2857879" y="300314"/>
                  </a:cubicBezTo>
                  <a:cubicBezTo>
                    <a:pt x="2859951" y="431778"/>
                    <a:pt x="2933541" y="403466"/>
                    <a:pt x="2497794" y="403466"/>
                  </a:cubicBezTo>
                  <a:cubicBezTo>
                    <a:pt x="2481904" y="403466"/>
                    <a:pt x="2490190" y="442439"/>
                    <a:pt x="2480067" y="77535"/>
                  </a:cubicBezTo>
                  <a:cubicBezTo>
                    <a:pt x="2448287" y="78900"/>
                    <a:pt x="2465496" y="30913"/>
                    <a:pt x="2468038" y="403395"/>
                  </a:cubicBezTo>
                  <a:cubicBezTo>
                    <a:pt x="2348002" y="402783"/>
                    <a:pt x="2269586" y="395841"/>
                    <a:pt x="2092651" y="400618"/>
                  </a:cubicBezTo>
                  <a:cubicBezTo>
                    <a:pt x="2091168" y="331191"/>
                    <a:pt x="2091121" y="306056"/>
                    <a:pt x="2087213" y="95115"/>
                  </a:cubicBezTo>
                  <a:cubicBezTo>
                    <a:pt x="2061859" y="96292"/>
                    <a:pt x="2065908" y="48352"/>
                    <a:pt x="2073347" y="401160"/>
                  </a:cubicBezTo>
                  <a:cubicBezTo>
                    <a:pt x="1981396" y="403819"/>
                    <a:pt x="1885348" y="403466"/>
                    <a:pt x="1792101" y="402313"/>
                  </a:cubicBezTo>
                  <a:cubicBezTo>
                    <a:pt x="1673572" y="400971"/>
                    <a:pt x="1698690" y="457125"/>
                    <a:pt x="1697207" y="113355"/>
                  </a:cubicBezTo>
                  <a:cubicBezTo>
                    <a:pt x="1674066" y="114461"/>
                    <a:pt x="1674066" y="69533"/>
                    <a:pt x="1681364" y="401513"/>
                  </a:cubicBezTo>
                  <a:cubicBezTo>
                    <a:pt x="1660765" y="401466"/>
                    <a:pt x="1672724" y="401489"/>
                    <a:pt x="1368549" y="401419"/>
                  </a:cubicBezTo>
                  <a:cubicBezTo>
                    <a:pt x="1287285" y="401419"/>
                    <a:pt x="1307507" y="449311"/>
                    <a:pt x="1303011" y="132182"/>
                  </a:cubicBezTo>
                  <a:cubicBezTo>
                    <a:pt x="1274973" y="133430"/>
                    <a:pt x="1282459" y="92338"/>
                    <a:pt x="1287827" y="401207"/>
                  </a:cubicBezTo>
                  <a:cubicBezTo>
                    <a:pt x="1187541" y="400618"/>
                    <a:pt x="1173299" y="399253"/>
                    <a:pt x="915523" y="400571"/>
                  </a:cubicBezTo>
                  <a:cubicBezTo>
                    <a:pt x="913640" y="335216"/>
                    <a:pt x="912086" y="240112"/>
                    <a:pt x="912181" y="139831"/>
                  </a:cubicBezTo>
                  <a:cubicBezTo>
                    <a:pt x="887769" y="139878"/>
                    <a:pt x="891182" y="115708"/>
                    <a:pt x="894077" y="300337"/>
                  </a:cubicBezTo>
                  <a:cubicBezTo>
                    <a:pt x="896031" y="426436"/>
                    <a:pt x="915571" y="400807"/>
                    <a:pt x="803962" y="400807"/>
                  </a:cubicBezTo>
                  <a:cubicBezTo>
                    <a:pt x="664104" y="400807"/>
                    <a:pt x="663092" y="402925"/>
                    <a:pt x="524552" y="402948"/>
                  </a:cubicBezTo>
                  <a:cubicBezTo>
                    <a:pt x="522316" y="288311"/>
                    <a:pt x="522575" y="261576"/>
                    <a:pt x="519538" y="139760"/>
                  </a:cubicBezTo>
                  <a:cubicBezTo>
                    <a:pt x="492866" y="139878"/>
                    <a:pt x="499528" y="105894"/>
                    <a:pt x="505249" y="402925"/>
                  </a:cubicBezTo>
                  <a:cubicBezTo>
                    <a:pt x="503554" y="402925"/>
                    <a:pt x="132428" y="400265"/>
                    <a:pt x="130733" y="400242"/>
                  </a:cubicBezTo>
                  <a:cubicBezTo>
                    <a:pt x="128849" y="335686"/>
                    <a:pt x="127743" y="252633"/>
                    <a:pt x="126354" y="150304"/>
                  </a:cubicBezTo>
                  <a:cubicBezTo>
                    <a:pt x="100694" y="151787"/>
                    <a:pt x="106603" y="129923"/>
                    <a:pt x="109287" y="300314"/>
                  </a:cubicBezTo>
                  <a:cubicBezTo>
                    <a:pt x="111076" y="414927"/>
                    <a:pt x="116278" y="400053"/>
                    <a:pt x="98528" y="399771"/>
                  </a:cubicBezTo>
                  <a:cubicBezTo>
                    <a:pt x="-17059" y="398053"/>
                    <a:pt x="738" y="392005"/>
                    <a:pt x="1303" y="420717"/>
                  </a:cubicBezTo>
                  <a:cubicBezTo>
                    <a:pt x="51187" y="420905"/>
                    <a:pt x="78683" y="421399"/>
                    <a:pt x="112112" y="421870"/>
                  </a:cubicBezTo>
                  <a:cubicBezTo>
                    <a:pt x="120280" y="672679"/>
                    <a:pt x="118209" y="684328"/>
                    <a:pt x="119904" y="851824"/>
                  </a:cubicBezTo>
                  <a:cubicBezTo>
                    <a:pt x="85534" y="852154"/>
                    <a:pt x="57896" y="852507"/>
                    <a:pt x="8248" y="852672"/>
                  </a:cubicBezTo>
                  <a:cubicBezTo>
                    <a:pt x="8601" y="881266"/>
                    <a:pt x="-8160" y="875030"/>
                    <a:pt x="98481" y="873900"/>
                  </a:cubicBezTo>
                  <a:cubicBezTo>
                    <a:pt x="130003" y="873594"/>
                    <a:pt x="118162" y="814287"/>
                    <a:pt x="125295" y="1263845"/>
                  </a:cubicBezTo>
                  <a:cubicBezTo>
                    <a:pt x="126048" y="1311715"/>
                    <a:pt x="147047" y="1299759"/>
                    <a:pt x="12485" y="1299688"/>
                  </a:cubicBezTo>
                  <a:cubicBezTo>
                    <a:pt x="12674" y="1328824"/>
                    <a:pt x="-7948" y="1321529"/>
                    <a:pt x="126260" y="1321599"/>
                  </a:cubicBezTo>
                  <a:cubicBezTo>
                    <a:pt x="128167" y="1428470"/>
                    <a:pt x="132757" y="1580198"/>
                    <a:pt x="133016" y="1750189"/>
                  </a:cubicBezTo>
                  <a:cubicBezTo>
                    <a:pt x="93726" y="1750353"/>
                    <a:pt x="63311" y="1750612"/>
                    <a:pt x="14745" y="1750730"/>
                  </a:cubicBezTo>
                  <a:cubicBezTo>
                    <a:pt x="14840" y="1779254"/>
                    <a:pt x="-933" y="1772805"/>
                    <a:pt x="98434" y="1772264"/>
                  </a:cubicBezTo>
                  <a:cubicBezTo>
                    <a:pt x="147000" y="1772005"/>
                    <a:pt x="131698" y="1705685"/>
                    <a:pt x="139631" y="2199653"/>
                  </a:cubicBezTo>
                  <a:cubicBezTo>
                    <a:pt x="97069" y="2199865"/>
                    <a:pt x="66042" y="2200194"/>
                    <a:pt x="16111" y="2200359"/>
                  </a:cubicBezTo>
                  <a:cubicBezTo>
                    <a:pt x="16181" y="2229377"/>
                    <a:pt x="1280" y="2222458"/>
                    <a:pt x="98434" y="2221823"/>
                  </a:cubicBezTo>
                  <a:cubicBezTo>
                    <a:pt x="157122" y="2221423"/>
                    <a:pt x="139914" y="2171153"/>
                    <a:pt x="145822" y="2548013"/>
                  </a:cubicBezTo>
                  <a:cubicBezTo>
                    <a:pt x="147706" y="2668134"/>
                    <a:pt x="160912" y="2647588"/>
                    <a:pt x="98222" y="2648765"/>
                  </a:cubicBezTo>
                  <a:cubicBezTo>
                    <a:pt x="2834" y="2650553"/>
                    <a:pt x="17547" y="2642363"/>
                    <a:pt x="17688" y="2671782"/>
                  </a:cubicBezTo>
                  <a:cubicBezTo>
                    <a:pt x="75576" y="2671358"/>
                    <a:pt x="99752" y="2670464"/>
                    <a:pt x="148412" y="2669828"/>
                  </a:cubicBezTo>
                  <a:cubicBezTo>
                    <a:pt x="153991" y="2865872"/>
                    <a:pt x="152014" y="2776087"/>
                    <a:pt x="156463" y="3098276"/>
                  </a:cubicBezTo>
                  <a:cubicBezTo>
                    <a:pt x="109734" y="3098959"/>
                    <a:pt x="78424" y="3100347"/>
                    <a:pt x="20654" y="3100959"/>
                  </a:cubicBezTo>
                  <a:cubicBezTo>
                    <a:pt x="20890" y="3127836"/>
                    <a:pt x="5094" y="3123741"/>
                    <a:pt x="98575" y="3121364"/>
                  </a:cubicBezTo>
                  <a:cubicBezTo>
                    <a:pt x="177885" y="3119434"/>
                    <a:pt x="156510" y="3054149"/>
                    <a:pt x="163478" y="3548188"/>
                  </a:cubicBezTo>
                  <a:cubicBezTo>
                    <a:pt x="105591" y="3547905"/>
                    <a:pt x="88406" y="3547435"/>
                    <a:pt x="26351" y="3547199"/>
                  </a:cubicBezTo>
                  <a:cubicBezTo>
                    <a:pt x="26798" y="3576123"/>
                    <a:pt x="13356" y="3568781"/>
                    <a:pt x="98269" y="3569604"/>
                  </a:cubicBezTo>
                  <a:cubicBezTo>
                    <a:pt x="180475" y="3570357"/>
                    <a:pt x="163831" y="3549553"/>
                    <a:pt x="164726" y="3671721"/>
                  </a:cubicBezTo>
                  <a:cubicBezTo>
                    <a:pt x="167598" y="4064514"/>
                    <a:pt x="200250" y="3998876"/>
                    <a:pt x="98364" y="3999135"/>
                  </a:cubicBezTo>
                  <a:cubicBezTo>
                    <a:pt x="24256" y="3999253"/>
                    <a:pt x="35485" y="3991980"/>
                    <a:pt x="36215" y="4021093"/>
                  </a:cubicBezTo>
                  <a:cubicBezTo>
                    <a:pt x="73787" y="4021046"/>
                    <a:pt x="108015" y="4020952"/>
                    <a:pt x="170235" y="4020881"/>
                  </a:cubicBezTo>
                  <a:cubicBezTo>
                    <a:pt x="181393" y="4534689"/>
                    <a:pt x="191634" y="4449941"/>
                    <a:pt x="98458" y="4449070"/>
                  </a:cubicBezTo>
                  <a:cubicBezTo>
                    <a:pt x="37580" y="4448505"/>
                    <a:pt x="47585" y="4443069"/>
                    <a:pt x="48386" y="4470510"/>
                  </a:cubicBezTo>
                  <a:cubicBezTo>
                    <a:pt x="95939" y="4470816"/>
                    <a:pt x="121410" y="4471263"/>
                    <a:pt x="175013" y="4471475"/>
                  </a:cubicBezTo>
                  <a:cubicBezTo>
                    <a:pt x="175037" y="4472369"/>
                    <a:pt x="180145" y="4681945"/>
                    <a:pt x="184453" y="4899994"/>
                  </a:cubicBezTo>
                  <a:cubicBezTo>
                    <a:pt x="127437" y="4899547"/>
                    <a:pt x="102931" y="4898511"/>
                    <a:pt x="58555" y="4897758"/>
                  </a:cubicBezTo>
                  <a:cubicBezTo>
                    <a:pt x="59050" y="4925411"/>
                    <a:pt x="50952" y="4919410"/>
                    <a:pt x="98175" y="4920469"/>
                  </a:cubicBezTo>
                  <a:cubicBezTo>
                    <a:pt x="208889" y="4923011"/>
                    <a:pt x="184383" y="4843134"/>
                    <a:pt x="192387" y="5350070"/>
                  </a:cubicBezTo>
                  <a:cubicBezTo>
                    <a:pt x="137818" y="5349953"/>
                    <a:pt x="116749" y="5349670"/>
                    <a:pt x="64982" y="5349388"/>
                  </a:cubicBezTo>
                  <a:cubicBezTo>
                    <a:pt x="65288" y="5376970"/>
                    <a:pt x="58579" y="5371228"/>
                    <a:pt x="98293" y="5371487"/>
                  </a:cubicBezTo>
                  <a:cubicBezTo>
                    <a:pt x="229205" y="5372381"/>
                    <a:pt x="187396" y="5306154"/>
                    <a:pt x="194694" y="5759479"/>
                  </a:cubicBezTo>
                  <a:cubicBezTo>
                    <a:pt x="195447" y="5808572"/>
                    <a:pt x="218894" y="5796287"/>
                    <a:pt x="68631" y="5796334"/>
                  </a:cubicBezTo>
                  <a:cubicBezTo>
                    <a:pt x="68796" y="5825470"/>
                    <a:pt x="45773" y="5818174"/>
                    <a:pt x="195612" y="5818150"/>
                  </a:cubicBezTo>
                  <a:cubicBezTo>
                    <a:pt x="195659" y="5820433"/>
                    <a:pt x="200697" y="6135374"/>
                    <a:pt x="203404" y="6249917"/>
                  </a:cubicBezTo>
                  <a:cubicBezTo>
                    <a:pt x="140314" y="6249587"/>
                    <a:pt x="107780" y="6248387"/>
                    <a:pt x="70397" y="6247587"/>
                  </a:cubicBezTo>
                  <a:cubicBezTo>
                    <a:pt x="70467" y="6273875"/>
                    <a:pt x="43654" y="6270981"/>
                    <a:pt x="203922" y="6271781"/>
                  </a:cubicBezTo>
                  <a:cubicBezTo>
                    <a:pt x="203969" y="6273875"/>
                    <a:pt x="212326" y="6696463"/>
                    <a:pt x="212350" y="6698181"/>
                  </a:cubicBezTo>
                  <a:cubicBezTo>
                    <a:pt x="143045" y="6698299"/>
                    <a:pt x="112229" y="6698817"/>
                    <a:pt x="71385" y="6699193"/>
                  </a:cubicBezTo>
                  <a:cubicBezTo>
                    <a:pt x="71432" y="6726681"/>
                    <a:pt x="65924" y="6721127"/>
                    <a:pt x="98481" y="6720775"/>
                  </a:cubicBezTo>
                  <a:cubicBezTo>
                    <a:pt x="225227" y="6719409"/>
                    <a:pt x="212703" y="6719057"/>
                    <a:pt x="212773" y="6723199"/>
                  </a:cubicBezTo>
                  <a:cubicBezTo>
                    <a:pt x="215080" y="6870149"/>
                    <a:pt x="219483" y="7019546"/>
                    <a:pt x="220001" y="7146210"/>
                  </a:cubicBezTo>
                  <a:cubicBezTo>
                    <a:pt x="43583" y="7146375"/>
                    <a:pt x="72515" y="7141833"/>
                    <a:pt x="72610" y="7169062"/>
                  </a:cubicBezTo>
                  <a:cubicBezTo>
                    <a:pt x="114748" y="7168686"/>
                    <a:pt x="145257" y="7168144"/>
                    <a:pt x="220071" y="7168050"/>
                  </a:cubicBezTo>
                  <a:cubicBezTo>
                    <a:pt x="220424" y="7436745"/>
                    <a:pt x="223791" y="7470000"/>
                    <a:pt x="226733" y="7594521"/>
                  </a:cubicBezTo>
                  <a:cubicBezTo>
                    <a:pt x="151378" y="7594592"/>
                    <a:pt x="120327" y="7595274"/>
                    <a:pt x="75058" y="7595886"/>
                  </a:cubicBezTo>
                  <a:cubicBezTo>
                    <a:pt x="75270" y="7622151"/>
                    <a:pt x="69314" y="7617844"/>
                    <a:pt x="98505" y="7617421"/>
                  </a:cubicBezTo>
                  <a:cubicBezTo>
                    <a:pt x="266706" y="7614926"/>
                    <a:pt x="223461" y="7537591"/>
                    <a:pt x="230806" y="8008495"/>
                  </a:cubicBezTo>
                  <a:cubicBezTo>
                    <a:pt x="231606" y="8059942"/>
                    <a:pt x="256772" y="8047092"/>
                    <a:pt x="98340" y="8047540"/>
                  </a:cubicBezTo>
                  <a:cubicBezTo>
                    <a:pt x="75952" y="8047587"/>
                    <a:pt x="79790" y="8041962"/>
                    <a:pt x="80190" y="8069474"/>
                  </a:cubicBezTo>
                  <a:cubicBezTo>
                    <a:pt x="119645" y="8069403"/>
                    <a:pt x="147423" y="8069239"/>
                    <a:pt x="231724" y="8069239"/>
                  </a:cubicBezTo>
                  <a:cubicBezTo>
                    <a:pt x="232925" y="8155987"/>
                    <a:pt x="234196" y="8320282"/>
                    <a:pt x="238151" y="8494227"/>
                  </a:cubicBezTo>
                  <a:cubicBezTo>
                    <a:pt x="164255" y="8494250"/>
                    <a:pt x="135041" y="8494956"/>
                    <a:pt x="88217" y="8495898"/>
                  </a:cubicBezTo>
                  <a:cubicBezTo>
                    <a:pt x="88947" y="8526728"/>
                    <a:pt x="65100" y="8516091"/>
                    <a:pt x="238598" y="8516067"/>
                  </a:cubicBezTo>
                  <a:cubicBezTo>
                    <a:pt x="238645" y="8517832"/>
                    <a:pt x="246979" y="8945174"/>
                    <a:pt x="247026" y="8947127"/>
                  </a:cubicBezTo>
                  <a:cubicBezTo>
                    <a:pt x="184430" y="8947198"/>
                    <a:pt x="149401" y="8946633"/>
                    <a:pt x="101024" y="8945527"/>
                  </a:cubicBezTo>
                  <a:cubicBezTo>
                    <a:pt x="101918" y="8972709"/>
                    <a:pt x="77812" y="8968991"/>
                    <a:pt x="239563" y="8968991"/>
                  </a:cubicBezTo>
                  <a:cubicBezTo>
                    <a:pt x="248815" y="8968991"/>
                    <a:pt x="247379" y="8968026"/>
                    <a:pt x="247426" y="8972027"/>
                  </a:cubicBezTo>
                  <a:cubicBezTo>
                    <a:pt x="254771" y="9448556"/>
                    <a:pt x="259149" y="9397298"/>
                    <a:pt x="239563" y="9397298"/>
                  </a:cubicBezTo>
                  <a:cubicBezTo>
                    <a:pt x="94785" y="9397298"/>
                    <a:pt x="115807" y="9391084"/>
                    <a:pt x="116749" y="9419303"/>
                  </a:cubicBezTo>
                  <a:cubicBezTo>
                    <a:pt x="153214" y="9419209"/>
                    <a:pt x="186054" y="9419161"/>
                    <a:pt x="254347" y="9419161"/>
                  </a:cubicBezTo>
                  <a:cubicBezTo>
                    <a:pt x="261245" y="9718663"/>
                    <a:pt x="259314" y="9721323"/>
                    <a:pt x="260468" y="9843679"/>
                  </a:cubicBezTo>
                  <a:cubicBezTo>
                    <a:pt x="204558" y="9843514"/>
                    <a:pt x="164020" y="9843914"/>
                    <a:pt x="130874" y="9844503"/>
                  </a:cubicBezTo>
                  <a:cubicBezTo>
                    <a:pt x="131839" y="9873262"/>
                    <a:pt x="112724" y="9865496"/>
                    <a:pt x="239587" y="9865496"/>
                  </a:cubicBezTo>
                  <a:cubicBezTo>
                    <a:pt x="268589" y="9865496"/>
                    <a:pt x="260162" y="9816191"/>
                    <a:pt x="267059" y="10257442"/>
                  </a:cubicBezTo>
                  <a:cubicBezTo>
                    <a:pt x="267813" y="10304134"/>
                    <a:pt x="274969" y="10296156"/>
                    <a:pt x="239587" y="10296156"/>
                  </a:cubicBezTo>
                  <a:cubicBezTo>
                    <a:pt x="127201" y="10296156"/>
                    <a:pt x="145587" y="10287636"/>
                    <a:pt x="146576" y="10317408"/>
                  </a:cubicBezTo>
                  <a:cubicBezTo>
                    <a:pt x="186360" y="10317996"/>
                    <a:pt x="227887" y="10318090"/>
                    <a:pt x="268072" y="10317973"/>
                  </a:cubicBezTo>
                  <a:cubicBezTo>
                    <a:pt x="276193" y="10813094"/>
                    <a:pt x="287752" y="10747009"/>
                    <a:pt x="239587" y="10747009"/>
                  </a:cubicBezTo>
                  <a:cubicBezTo>
                    <a:pt x="146034" y="10747009"/>
                    <a:pt x="160606" y="10739902"/>
                    <a:pt x="161548" y="10768896"/>
                  </a:cubicBezTo>
                  <a:cubicBezTo>
                    <a:pt x="201168" y="10768826"/>
                    <a:pt x="235891" y="10768849"/>
                    <a:pt x="273886" y="10768849"/>
                  </a:cubicBezTo>
                  <a:cubicBezTo>
                    <a:pt x="274192" y="10845619"/>
                    <a:pt x="275793" y="10939122"/>
                    <a:pt x="277629" y="11043710"/>
                  </a:cubicBezTo>
                  <a:cubicBezTo>
                    <a:pt x="307503" y="11043475"/>
                    <a:pt x="294438" y="11079083"/>
                    <a:pt x="293166" y="10768849"/>
                  </a:cubicBezTo>
                  <a:lnTo>
                    <a:pt x="665823" y="10768873"/>
                  </a:lnTo>
                  <a:cubicBezTo>
                    <a:pt x="667423" y="10882734"/>
                    <a:pt x="668436" y="10960327"/>
                    <a:pt x="671237" y="11040580"/>
                  </a:cubicBezTo>
                  <a:cubicBezTo>
                    <a:pt x="699486" y="11040345"/>
                    <a:pt x="689387" y="11077388"/>
                    <a:pt x="685126" y="10768873"/>
                  </a:cubicBezTo>
                  <a:cubicBezTo>
                    <a:pt x="1002532" y="10768896"/>
                    <a:pt x="916347" y="10766072"/>
                    <a:pt x="1059336" y="10765554"/>
                  </a:cubicBezTo>
                  <a:cubicBezTo>
                    <a:pt x="1061832" y="10869130"/>
                    <a:pt x="1062091" y="10925661"/>
                    <a:pt x="1064445" y="11037473"/>
                  </a:cubicBezTo>
                  <a:cubicBezTo>
                    <a:pt x="1090269" y="11037261"/>
                    <a:pt x="1083748" y="11058890"/>
                    <a:pt x="1081253" y="10900313"/>
                  </a:cubicBezTo>
                  <a:cubicBezTo>
                    <a:pt x="1078875" y="10749621"/>
                    <a:pt x="1075627" y="10765507"/>
                    <a:pt x="1086291" y="10765507"/>
                  </a:cubicBezTo>
                  <a:cubicBezTo>
                    <a:pt x="1223489" y="10765507"/>
                    <a:pt x="1226243" y="10767837"/>
                    <a:pt x="1368502" y="10767837"/>
                  </a:cubicBezTo>
                  <a:cubicBezTo>
                    <a:pt x="1473966" y="10767861"/>
                    <a:pt x="1450096" y="10741126"/>
                    <a:pt x="1452591" y="10900737"/>
                  </a:cubicBezTo>
                  <a:cubicBezTo>
                    <a:pt x="1454992" y="11054724"/>
                    <a:pt x="1450355" y="11034485"/>
                    <a:pt x="1475073" y="11034273"/>
                  </a:cubicBezTo>
                  <a:cubicBezTo>
                    <a:pt x="1472224" y="10950913"/>
                    <a:pt x="1470718" y="10844654"/>
                    <a:pt x="1470694" y="10767861"/>
                  </a:cubicBezTo>
                  <a:cubicBezTo>
                    <a:pt x="1627855" y="10767908"/>
                    <a:pt x="1702033" y="10768120"/>
                    <a:pt x="1792078" y="10767390"/>
                  </a:cubicBezTo>
                  <a:cubicBezTo>
                    <a:pt x="1855898" y="10766872"/>
                    <a:pt x="1842197" y="10740396"/>
                    <a:pt x="1844692" y="10900714"/>
                  </a:cubicBezTo>
                  <a:cubicBezTo>
                    <a:pt x="1847046" y="11051194"/>
                    <a:pt x="1840549" y="11031401"/>
                    <a:pt x="1866162" y="11031213"/>
                  </a:cubicBezTo>
                  <a:cubicBezTo>
                    <a:pt x="1864514" y="10938228"/>
                    <a:pt x="1863054" y="10844254"/>
                    <a:pt x="1861995" y="10766943"/>
                  </a:cubicBezTo>
                  <a:cubicBezTo>
                    <a:pt x="1974522" y="10766519"/>
                    <a:pt x="2064825" y="10767225"/>
                    <a:pt x="2236605" y="10767155"/>
                  </a:cubicBezTo>
                  <a:cubicBezTo>
                    <a:pt x="2236958" y="10849032"/>
                    <a:pt x="2238724" y="10955408"/>
                    <a:pt x="2240489" y="11028319"/>
                  </a:cubicBezTo>
                  <a:cubicBezTo>
                    <a:pt x="2270528" y="11028107"/>
                    <a:pt x="2257086" y="11062161"/>
                    <a:pt x="2255909" y="10767108"/>
                  </a:cubicBezTo>
                  <a:cubicBezTo>
                    <a:pt x="2257651" y="10767108"/>
                    <a:pt x="2625858" y="10765484"/>
                    <a:pt x="2627741" y="10765460"/>
                  </a:cubicBezTo>
                  <a:cubicBezTo>
                    <a:pt x="2630166" y="10894313"/>
                    <a:pt x="2630331" y="10934627"/>
                    <a:pt x="2632402" y="11025259"/>
                  </a:cubicBezTo>
                  <a:cubicBezTo>
                    <a:pt x="2659263" y="11025071"/>
                    <a:pt x="2652506" y="11062585"/>
                    <a:pt x="2647068" y="10765343"/>
                  </a:cubicBezTo>
                  <a:cubicBezTo>
                    <a:pt x="2910046" y="10763554"/>
                    <a:pt x="2888530" y="10766990"/>
                    <a:pt x="3022220" y="10767625"/>
                  </a:cubicBezTo>
                  <a:cubicBezTo>
                    <a:pt x="3024857" y="10848067"/>
                    <a:pt x="3026316" y="10946654"/>
                    <a:pt x="3026693" y="11022223"/>
                  </a:cubicBezTo>
                  <a:cubicBezTo>
                    <a:pt x="3051764" y="11022035"/>
                    <a:pt x="3046867" y="11042298"/>
                    <a:pt x="3044655" y="10900313"/>
                  </a:cubicBezTo>
                  <a:cubicBezTo>
                    <a:pt x="3042253" y="10747550"/>
                    <a:pt x="3033590" y="10767743"/>
                    <a:pt x="3062546" y="10767743"/>
                  </a:cubicBezTo>
                  <a:cubicBezTo>
                    <a:pt x="3316296" y="10767955"/>
                    <a:pt x="3359494" y="10768073"/>
                    <a:pt x="3414321" y="10767837"/>
                  </a:cubicBezTo>
                  <a:cubicBezTo>
                    <a:pt x="3416016" y="10874473"/>
                    <a:pt x="3417287" y="10946112"/>
                    <a:pt x="3417970" y="11019234"/>
                  </a:cubicBezTo>
                  <a:cubicBezTo>
                    <a:pt x="3443041" y="11019046"/>
                    <a:pt x="3437886" y="11039074"/>
                    <a:pt x="3435720" y="10900313"/>
                  </a:cubicBezTo>
                  <a:cubicBezTo>
                    <a:pt x="3433248" y="10744750"/>
                    <a:pt x="3416063" y="10767978"/>
                    <a:pt x="3486239" y="10767320"/>
                  </a:cubicBezTo>
                  <a:cubicBezTo>
                    <a:pt x="3621060" y="10766049"/>
                    <a:pt x="3698180" y="10766613"/>
                    <a:pt x="3768474" y="10767649"/>
                  </a:cubicBezTo>
                  <a:cubicBezTo>
                    <a:pt x="3817628" y="10768379"/>
                    <a:pt x="3804680" y="10743244"/>
                    <a:pt x="3807152" y="10900737"/>
                  </a:cubicBezTo>
                  <a:cubicBezTo>
                    <a:pt x="3809271" y="11036061"/>
                    <a:pt x="3804045" y="11016269"/>
                    <a:pt x="3828763" y="11016080"/>
                  </a:cubicBezTo>
                  <a:cubicBezTo>
                    <a:pt x="3827021" y="10949242"/>
                    <a:pt x="3825279" y="10848514"/>
                    <a:pt x="3825326" y="10768355"/>
                  </a:cubicBezTo>
                  <a:cubicBezTo>
                    <a:pt x="4043105" y="10770308"/>
                    <a:pt x="4026720" y="10764943"/>
                    <a:pt x="4197229" y="10764943"/>
                  </a:cubicBezTo>
                  <a:cubicBezTo>
                    <a:pt x="4197558" y="10843902"/>
                    <a:pt x="4199206" y="10945688"/>
                    <a:pt x="4200783" y="11013233"/>
                  </a:cubicBezTo>
                  <a:cubicBezTo>
                    <a:pt x="4230304" y="11012998"/>
                    <a:pt x="4217686" y="11047429"/>
                    <a:pt x="4216533" y="10764966"/>
                  </a:cubicBezTo>
                  <a:cubicBezTo>
                    <a:pt x="4253163" y="10765013"/>
                    <a:pt x="4100098" y="10764354"/>
                    <a:pt x="4591590" y="10766731"/>
                  </a:cubicBezTo>
                  <a:cubicBezTo>
                    <a:pt x="4593002" y="10836229"/>
                    <a:pt x="4594768" y="10939334"/>
                    <a:pt x="4595286" y="11010220"/>
                  </a:cubicBezTo>
                  <a:cubicBezTo>
                    <a:pt x="4620498" y="11010032"/>
                    <a:pt x="4615249" y="11029095"/>
                    <a:pt x="4613248" y="10900337"/>
                  </a:cubicBezTo>
                  <a:cubicBezTo>
                    <a:pt x="4610941" y="10752022"/>
                    <a:pt x="4608704" y="10766825"/>
                    <a:pt x="4615673" y="10766849"/>
                  </a:cubicBezTo>
                  <a:cubicBezTo>
                    <a:pt x="5059117" y="10769226"/>
                    <a:pt x="4983008" y="10725639"/>
                    <a:pt x="4985810" y="10900714"/>
                  </a:cubicBezTo>
                  <a:cubicBezTo>
                    <a:pt x="4987740" y="11025000"/>
                    <a:pt x="4981690" y="11007255"/>
                    <a:pt x="5006950" y="11007067"/>
                  </a:cubicBezTo>
                  <a:cubicBezTo>
                    <a:pt x="5004949" y="10903844"/>
                    <a:pt x="5004784" y="10866000"/>
                    <a:pt x="5002618" y="10765578"/>
                  </a:cubicBezTo>
                  <a:cubicBezTo>
                    <a:pt x="5180354" y="10765131"/>
                    <a:pt x="5171620" y="10768308"/>
                    <a:pt x="5375510" y="10767837"/>
                  </a:cubicBezTo>
                  <a:cubicBezTo>
                    <a:pt x="5377817" y="10872096"/>
                    <a:pt x="5377864" y="10909304"/>
                    <a:pt x="5379818" y="11004195"/>
                  </a:cubicBezTo>
                  <a:cubicBezTo>
                    <a:pt x="5405266" y="11004007"/>
                    <a:pt x="5399216" y="11021423"/>
                    <a:pt x="5397262" y="10900337"/>
                  </a:cubicBezTo>
                  <a:cubicBezTo>
                    <a:pt x="5394790" y="10741172"/>
                    <a:pt x="5376781" y="10768002"/>
                    <a:pt x="5462871" y="10767437"/>
                  </a:cubicBezTo>
                  <a:cubicBezTo>
                    <a:pt x="5546395" y="10766872"/>
                    <a:pt x="5614664" y="10766637"/>
                    <a:pt x="5745247" y="10767343"/>
                  </a:cubicBezTo>
                  <a:cubicBezTo>
                    <a:pt x="5776768" y="10767508"/>
                    <a:pt x="5767964" y="10743738"/>
                    <a:pt x="5770459" y="10900737"/>
                  </a:cubicBezTo>
                  <a:cubicBezTo>
                    <a:pt x="5772413" y="11021282"/>
                    <a:pt x="5765657" y="11001253"/>
                    <a:pt x="5791364" y="11001065"/>
                  </a:cubicBezTo>
                  <a:cubicBezTo>
                    <a:pt x="5790022" y="10918647"/>
                    <a:pt x="5788775" y="10847032"/>
                    <a:pt x="5787951" y="10767555"/>
                  </a:cubicBezTo>
                  <a:cubicBezTo>
                    <a:pt x="6059827" y="10768614"/>
                    <a:pt x="5985720" y="10765413"/>
                    <a:pt x="6160065" y="10765272"/>
                  </a:cubicBezTo>
                  <a:cubicBezTo>
                    <a:pt x="6163549" y="11034391"/>
                    <a:pt x="6156251" y="10998241"/>
                    <a:pt x="6183089" y="10998029"/>
                  </a:cubicBezTo>
                  <a:cubicBezTo>
                    <a:pt x="6181605" y="10929120"/>
                    <a:pt x="6180287" y="10835005"/>
                    <a:pt x="6179392" y="10765272"/>
                  </a:cubicBezTo>
                  <a:cubicBezTo>
                    <a:pt x="6302843" y="10765319"/>
                    <a:pt x="6278901" y="10766331"/>
                    <a:pt x="6552684" y="10766237"/>
                  </a:cubicBezTo>
                  <a:cubicBezTo>
                    <a:pt x="6556686" y="11030343"/>
                    <a:pt x="6548211" y="10995064"/>
                    <a:pt x="6575613" y="10994829"/>
                  </a:cubicBezTo>
                  <a:cubicBezTo>
                    <a:pt x="6574272" y="10924201"/>
                    <a:pt x="6573424" y="10863717"/>
                    <a:pt x="6571964" y="10766213"/>
                  </a:cubicBezTo>
                  <a:cubicBezTo>
                    <a:pt x="6756998" y="10766143"/>
                    <a:pt x="6799395" y="10766237"/>
                    <a:pt x="6875457" y="10765837"/>
                  </a:cubicBezTo>
                  <a:cubicBezTo>
                    <a:pt x="6962983" y="10765366"/>
                    <a:pt x="6942479" y="10738513"/>
                    <a:pt x="6944997" y="10900785"/>
                  </a:cubicBezTo>
                  <a:cubicBezTo>
                    <a:pt x="6946669" y="11008385"/>
                    <a:pt x="6940572" y="10991746"/>
                    <a:pt x="6965949" y="10991534"/>
                  </a:cubicBezTo>
                  <a:cubicBezTo>
                    <a:pt x="6960275" y="10729970"/>
                    <a:pt x="6947422" y="10765531"/>
                    <a:pt x="7016821" y="10765531"/>
                  </a:cubicBezTo>
                  <a:close/>
                  <a:moveTo>
                    <a:pt x="6918749" y="8972121"/>
                  </a:moveTo>
                  <a:cubicBezTo>
                    <a:pt x="6926259" y="9463666"/>
                    <a:pt x="6940407" y="9396521"/>
                    <a:pt x="6875480" y="9396074"/>
                  </a:cubicBezTo>
                  <a:cubicBezTo>
                    <a:pt x="6483026" y="9393414"/>
                    <a:pt x="6550001" y="9422127"/>
                    <a:pt x="6547999" y="9293134"/>
                  </a:cubicBezTo>
                  <a:cubicBezTo>
                    <a:pt x="6541903" y="8902859"/>
                    <a:pt x="6524670" y="8967085"/>
                    <a:pt x="6592540" y="8968379"/>
                  </a:cubicBezTo>
                  <a:cubicBezTo>
                    <a:pt x="6833577" y="8972921"/>
                    <a:pt x="6918631" y="8965484"/>
                    <a:pt x="6918749" y="8972121"/>
                  </a:cubicBezTo>
                  <a:close/>
                  <a:moveTo>
                    <a:pt x="6918325" y="8947433"/>
                  </a:moveTo>
                  <a:cubicBezTo>
                    <a:pt x="6596989" y="8948210"/>
                    <a:pt x="6715401" y="8947928"/>
                    <a:pt x="6543338" y="8945715"/>
                  </a:cubicBezTo>
                  <a:cubicBezTo>
                    <a:pt x="6541597" y="8822299"/>
                    <a:pt x="6542868" y="8666854"/>
                    <a:pt x="6537288" y="8516161"/>
                  </a:cubicBezTo>
                  <a:cubicBezTo>
                    <a:pt x="6863851" y="8516325"/>
                    <a:pt x="6768439" y="8516067"/>
                    <a:pt x="6910086" y="8518115"/>
                  </a:cubicBezTo>
                  <a:cubicBezTo>
                    <a:pt x="6911004" y="8724372"/>
                    <a:pt x="6915947" y="8810908"/>
                    <a:pt x="6918325" y="8947433"/>
                  </a:cubicBezTo>
                  <a:close/>
                  <a:moveTo>
                    <a:pt x="6910015" y="8496204"/>
                  </a:moveTo>
                  <a:cubicBezTo>
                    <a:pt x="6520951" y="8490367"/>
                    <a:pt x="6536676" y="8499946"/>
                    <a:pt x="6536300" y="8489543"/>
                  </a:cubicBezTo>
                  <a:cubicBezTo>
                    <a:pt x="6531968" y="8379519"/>
                    <a:pt x="6530791" y="8282368"/>
                    <a:pt x="6530297" y="8168861"/>
                  </a:cubicBezTo>
                  <a:cubicBezTo>
                    <a:pt x="6529779" y="8047422"/>
                    <a:pt x="6512782" y="8067850"/>
                    <a:pt x="6592681" y="8067638"/>
                  </a:cubicBezTo>
                  <a:cubicBezTo>
                    <a:pt x="6705961" y="8067332"/>
                    <a:pt x="6785600" y="8067144"/>
                    <a:pt x="6875292" y="8068579"/>
                  </a:cubicBezTo>
                  <a:cubicBezTo>
                    <a:pt x="6913688" y="8069215"/>
                    <a:pt x="6908038" y="8008990"/>
                    <a:pt x="6910015" y="8496204"/>
                  </a:cubicBezTo>
                  <a:close/>
                  <a:moveTo>
                    <a:pt x="3014475" y="8971744"/>
                  </a:moveTo>
                  <a:cubicBezTo>
                    <a:pt x="3014357" y="8965155"/>
                    <a:pt x="2971183" y="8963672"/>
                    <a:pt x="3386896" y="8966073"/>
                  </a:cubicBezTo>
                  <a:cubicBezTo>
                    <a:pt x="3389744" y="9130886"/>
                    <a:pt x="3387202" y="9203890"/>
                    <a:pt x="3392098" y="9395956"/>
                  </a:cubicBezTo>
                  <a:cubicBezTo>
                    <a:pt x="3182488" y="9396144"/>
                    <a:pt x="3134393" y="9398968"/>
                    <a:pt x="3017723" y="9397910"/>
                  </a:cubicBezTo>
                  <a:cubicBezTo>
                    <a:pt x="3012474" y="9103633"/>
                    <a:pt x="3017276" y="9151455"/>
                    <a:pt x="3014475" y="8971744"/>
                  </a:cubicBezTo>
                  <a:close/>
                  <a:moveTo>
                    <a:pt x="652122" y="8519197"/>
                  </a:moveTo>
                  <a:cubicBezTo>
                    <a:pt x="1033747" y="8519197"/>
                    <a:pt x="861120" y="8518115"/>
                    <a:pt x="1024095" y="8516937"/>
                  </a:cubicBezTo>
                  <a:cubicBezTo>
                    <a:pt x="1024425" y="8608864"/>
                    <a:pt x="1025837" y="8651438"/>
                    <a:pt x="1027673" y="8811520"/>
                  </a:cubicBezTo>
                  <a:cubicBezTo>
                    <a:pt x="1029722" y="8989960"/>
                    <a:pt x="1105194" y="8942114"/>
                    <a:pt x="662856" y="8944515"/>
                  </a:cubicBezTo>
                  <a:cubicBezTo>
                    <a:pt x="646331" y="8944609"/>
                    <a:pt x="664481" y="8929923"/>
                    <a:pt x="652122" y="8519197"/>
                  </a:cubicBezTo>
                  <a:close/>
                  <a:moveTo>
                    <a:pt x="631782" y="7168333"/>
                  </a:moveTo>
                  <a:cubicBezTo>
                    <a:pt x="793157" y="7170733"/>
                    <a:pt x="747981" y="7170286"/>
                    <a:pt x="1001967" y="7169486"/>
                  </a:cubicBezTo>
                  <a:cubicBezTo>
                    <a:pt x="1011171" y="7613396"/>
                    <a:pt x="999212" y="7093634"/>
                    <a:pt x="1011171" y="7595180"/>
                  </a:cubicBezTo>
                  <a:cubicBezTo>
                    <a:pt x="877222" y="7596945"/>
                    <a:pt x="959286" y="7599322"/>
                    <a:pt x="636208" y="7597769"/>
                  </a:cubicBezTo>
                  <a:cubicBezTo>
                    <a:pt x="635360" y="7435144"/>
                    <a:pt x="638868" y="7557313"/>
                    <a:pt x="631782" y="7168333"/>
                  </a:cubicBezTo>
                  <a:close/>
                  <a:moveTo>
                    <a:pt x="605345" y="5437996"/>
                  </a:moveTo>
                  <a:cubicBezTo>
                    <a:pt x="603933" y="5346870"/>
                    <a:pt x="543715" y="5372734"/>
                    <a:pt x="945185" y="5370028"/>
                  </a:cubicBezTo>
                  <a:cubicBezTo>
                    <a:pt x="989678" y="5369745"/>
                    <a:pt x="972611" y="5311379"/>
                    <a:pt x="979626" y="5759643"/>
                  </a:cubicBezTo>
                  <a:cubicBezTo>
                    <a:pt x="980379" y="5806289"/>
                    <a:pt x="1031793" y="5800594"/>
                    <a:pt x="662951" y="5796640"/>
                  </a:cubicBezTo>
                  <a:cubicBezTo>
                    <a:pt x="584723" y="5795769"/>
                    <a:pt x="611843" y="5853335"/>
                    <a:pt x="605345" y="5437996"/>
                  </a:cubicBezTo>
                  <a:close/>
                  <a:moveTo>
                    <a:pt x="568786" y="3189991"/>
                  </a:moveTo>
                  <a:cubicBezTo>
                    <a:pt x="567444" y="3104136"/>
                    <a:pt x="498681" y="3118822"/>
                    <a:pt x="940501" y="3122352"/>
                  </a:cubicBezTo>
                  <a:cubicBezTo>
                    <a:pt x="948222" y="3581419"/>
                    <a:pt x="947445" y="3550235"/>
                    <a:pt x="945327" y="3550188"/>
                  </a:cubicBezTo>
                  <a:cubicBezTo>
                    <a:pt x="519326" y="3541598"/>
                    <a:pt x="572200" y="3576264"/>
                    <a:pt x="571164" y="3511097"/>
                  </a:cubicBezTo>
                  <a:cubicBezTo>
                    <a:pt x="568692" y="3347884"/>
                    <a:pt x="571329" y="3348802"/>
                    <a:pt x="568786" y="3189991"/>
                  </a:cubicBezTo>
                  <a:close/>
                  <a:moveTo>
                    <a:pt x="927529" y="2221776"/>
                  </a:moveTo>
                  <a:cubicBezTo>
                    <a:pt x="928024" y="2252488"/>
                    <a:pt x="933462" y="2648506"/>
                    <a:pt x="933462" y="2650177"/>
                  </a:cubicBezTo>
                  <a:cubicBezTo>
                    <a:pt x="487663" y="2642104"/>
                    <a:pt x="561841" y="2685855"/>
                    <a:pt x="559699" y="2547754"/>
                  </a:cubicBezTo>
                  <a:cubicBezTo>
                    <a:pt x="557180" y="2386777"/>
                    <a:pt x="554685" y="2387201"/>
                    <a:pt x="552166" y="2226883"/>
                  </a:cubicBezTo>
                  <a:cubicBezTo>
                    <a:pt x="551954" y="2213868"/>
                    <a:pt x="532627" y="2224600"/>
                    <a:pt x="927529" y="2221776"/>
                  </a:cubicBezTo>
                  <a:close/>
                  <a:moveTo>
                    <a:pt x="551719" y="2198806"/>
                  </a:moveTo>
                  <a:cubicBezTo>
                    <a:pt x="548399" y="1990760"/>
                    <a:pt x="545527" y="1883536"/>
                    <a:pt x="545692" y="1773464"/>
                  </a:cubicBezTo>
                  <a:cubicBezTo>
                    <a:pt x="686044" y="1773582"/>
                    <a:pt x="678676" y="1774782"/>
                    <a:pt x="918678" y="1774335"/>
                  </a:cubicBezTo>
                  <a:cubicBezTo>
                    <a:pt x="919031" y="1986006"/>
                    <a:pt x="924399" y="2044819"/>
                    <a:pt x="927176" y="2199888"/>
                  </a:cubicBezTo>
                  <a:cubicBezTo>
                    <a:pt x="725829" y="2201395"/>
                    <a:pt x="678229" y="2199041"/>
                    <a:pt x="551719" y="2198806"/>
                  </a:cubicBezTo>
                  <a:close/>
                  <a:moveTo>
                    <a:pt x="933697" y="2672040"/>
                  </a:moveTo>
                  <a:cubicBezTo>
                    <a:pt x="936004" y="2893266"/>
                    <a:pt x="937417" y="2943912"/>
                    <a:pt x="940124" y="3100512"/>
                  </a:cubicBezTo>
                  <a:cubicBezTo>
                    <a:pt x="847160" y="3099782"/>
                    <a:pt x="754973" y="3099876"/>
                    <a:pt x="662833" y="3100371"/>
                  </a:cubicBezTo>
                  <a:cubicBezTo>
                    <a:pt x="541973" y="3101030"/>
                    <a:pt x="567232" y="3175587"/>
                    <a:pt x="561865" y="2708354"/>
                  </a:cubicBezTo>
                  <a:cubicBezTo>
                    <a:pt x="561300" y="2658696"/>
                    <a:pt x="501670" y="2664509"/>
                    <a:pt x="933697" y="2672040"/>
                  </a:cubicBezTo>
                  <a:close/>
                  <a:moveTo>
                    <a:pt x="4068223" y="2548154"/>
                  </a:moveTo>
                  <a:cubicBezTo>
                    <a:pt x="4070319" y="2682019"/>
                    <a:pt x="4132773" y="2644340"/>
                    <a:pt x="3768497" y="2648718"/>
                  </a:cubicBezTo>
                  <a:cubicBezTo>
                    <a:pt x="3681113" y="2649777"/>
                    <a:pt x="3700016" y="2669428"/>
                    <a:pt x="3698110" y="2547730"/>
                  </a:cubicBezTo>
                  <a:cubicBezTo>
                    <a:pt x="3695590" y="2387036"/>
                    <a:pt x="3692742" y="2386918"/>
                    <a:pt x="3690247" y="2226859"/>
                  </a:cubicBezTo>
                  <a:cubicBezTo>
                    <a:pt x="3690059" y="2214903"/>
                    <a:pt x="3667153" y="2226341"/>
                    <a:pt x="4051038" y="2222199"/>
                  </a:cubicBezTo>
                  <a:cubicBezTo>
                    <a:pt x="4078063" y="2221917"/>
                    <a:pt x="4062550" y="2185697"/>
                    <a:pt x="4068223" y="2548154"/>
                  </a:cubicBezTo>
                  <a:close/>
                  <a:moveTo>
                    <a:pt x="4462137" y="2648906"/>
                  </a:moveTo>
                  <a:cubicBezTo>
                    <a:pt x="4347115" y="2648859"/>
                    <a:pt x="4489586" y="2648741"/>
                    <a:pt x="4089481" y="2648106"/>
                  </a:cubicBezTo>
                  <a:cubicBezTo>
                    <a:pt x="4083831" y="2424244"/>
                    <a:pt x="4088657" y="2406287"/>
                    <a:pt x="4085738" y="2221846"/>
                  </a:cubicBezTo>
                  <a:cubicBezTo>
                    <a:pt x="4308390" y="2219752"/>
                    <a:pt x="4458865" y="2225071"/>
                    <a:pt x="4458889" y="2227142"/>
                  </a:cubicBezTo>
                  <a:cubicBezTo>
                    <a:pt x="4461666" y="2404098"/>
                    <a:pt x="4456040" y="2431375"/>
                    <a:pt x="4462137" y="2648906"/>
                  </a:cubicBezTo>
                  <a:close/>
                  <a:moveTo>
                    <a:pt x="6024610" y="2200265"/>
                  </a:moveTo>
                  <a:cubicBezTo>
                    <a:pt x="5575303" y="2200430"/>
                    <a:pt x="5653177" y="2225471"/>
                    <a:pt x="5651836" y="2066400"/>
                  </a:cubicBezTo>
                  <a:cubicBezTo>
                    <a:pt x="5651129" y="1970308"/>
                    <a:pt x="5649434" y="1862166"/>
                    <a:pt x="5647480" y="1772735"/>
                  </a:cubicBezTo>
                  <a:cubicBezTo>
                    <a:pt x="5749272" y="1772217"/>
                    <a:pt x="5862953" y="1767157"/>
                    <a:pt x="6019854" y="1771817"/>
                  </a:cubicBezTo>
                  <a:cubicBezTo>
                    <a:pt x="6026517" y="1945785"/>
                    <a:pt x="6023080" y="2081556"/>
                    <a:pt x="6024610" y="2200265"/>
                  </a:cubicBezTo>
                  <a:close/>
                  <a:moveTo>
                    <a:pt x="6035721" y="2869260"/>
                  </a:moveTo>
                  <a:cubicBezTo>
                    <a:pt x="6039770" y="3131719"/>
                    <a:pt x="6044101" y="3099547"/>
                    <a:pt x="6027599" y="3099923"/>
                  </a:cubicBezTo>
                  <a:cubicBezTo>
                    <a:pt x="5929174" y="3102042"/>
                    <a:pt x="5844849" y="3102065"/>
                    <a:pt x="5745435" y="3099923"/>
                  </a:cubicBezTo>
                  <a:cubicBezTo>
                    <a:pt x="5637005" y="3097593"/>
                    <a:pt x="5674247" y="3167680"/>
                    <a:pt x="5660805" y="2708143"/>
                  </a:cubicBezTo>
                  <a:cubicBezTo>
                    <a:pt x="5659604" y="2667051"/>
                    <a:pt x="5599504" y="2666415"/>
                    <a:pt x="6027670" y="2671617"/>
                  </a:cubicBezTo>
                  <a:cubicBezTo>
                    <a:pt x="6039488" y="2671758"/>
                    <a:pt x="6032260" y="2648106"/>
                    <a:pt x="6035721" y="2869260"/>
                  </a:cubicBezTo>
                  <a:close/>
                  <a:moveTo>
                    <a:pt x="6451410" y="7596310"/>
                  </a:moveTo>
                  <a:cubicBezTo>
                    <a:pt x="6066748" y="7596310"/>
                    <a:pt x="6128332" y="7613867"/>
                    <a:pt x="6127602" y="7526341"/>
                  </a:cubicBezTo>
                  <a:cubicBezTo>
                    <a:pt x="6124165" y="7113991"/>
                    <a:pt x="6107286" y="7170851"/>
                    <a:pt x="6168988" y="7170851"/>
                  </a:cubicBezTo>
                  <a:cubicBezTo>
                    <a:pt x="6543621" y="7170851"/>
                    <a:pt x="6496774" y="7148281"/>
                    <a:pt x="6497151" y="7205188"/>
                  </a:cubicBezTo>
                  <a:cubicBezTo>
                    <a:pt x="6499482" y="7655265"/>
                    <a:pt x="6527142" y="7596310"/>
                    <a:pt x="6451410" y="7596310"/>
                  </a:cubicBezTo>
                  <a:close/>
                  <a:moveTo>
                    <a:pt x="6502777" y="7618079"/>
                  </a:moveTo>
                  <a:cubicBezTo>
                    <a:pt x="6506308" y="7844765"/>
                    <a:pt x="6508450" y="7933985"/>
                    <a:pt x="6509957" y="8045939"/>
                  </a:cubicBezTo>
                  <a:cubicBezTo>
                    <a:pt x="6274428" y="8046198"/>
                    <a:pt x="6289424" y="8047798"/>
                    <a:pt x="6136665" y="8047446"/>
                  </a:cubicBezTo>
                  <a:cubicBezTo>
                    <a:pt x="6131534" y="7760982"/>
                    <a:pt x="6130898" y="7804215"/>
                    <a:pt x="6128520" y="7617868"/>
                  </a:cubicBezTo>
                  <a:cubicBezTo>
                    <a:pt x="6244507" y="7617609"/>
                    <a:pt x="6394064" y="7618456"/>
                    <a:pt x="6502777" y="7618079"/>
                  </a:cubicBezTo>
                  <a:close/>
                  <a:moveTo>
                    <a:pt x="6451410" y="7145904"/>
                  </a:moveTo>
                  <a:cubicBezTo>
                    <a:pt x="6056673" y="7145904"/>
                    <a:pt x="6124660" y="7183136"/>
                    <a:pt x="6122494" y="7044258"/>
                  </a:cubicBezTo>
                  <a:cubicBezTo>
                    <a:pt x="6116396" y="6654760"/>
                    <a:pt x="6097022" y="6719974"/>
                    <a:pt x="6168988" y="6719974"/>
                  </a:cubicBezTo>
                  <a:cubicBezTo>
                    <a:pt x="6515819" y="6719974"/>
                    <a:pt x="6489312" y="6714420"/>
                    <a:pt x="6489429" y="6723339"/>
                  </a:cubicBezTo>
                  <a:cubicBezTo>
                    <a:pt x="6497010" y="7211895"/>
                    <a:pt x="6514854" y="7145904"/>
                    <a:pt x="6451410" y="7145904"/>
                  </a:cubicBezTo>
                  <a:close/>
                  <a:moveTo>
                    <a:pt x="6114184" y="6562245"/>
                  </a:moveTo>
                  <a:cubicBezTo>
                    <a:pt x="6111829" y="6449537"/>
                    <a:pt x="6110253" y="6344503"/>
                    <a:pt x="6109523" y="6269051"/>
                  </a:cubicBezTo>
                  <a:cubicBezTo>
                    <a:pt x="6188832" y="6269004"/>
                    <a:pt x="6126778" y="6269004"/>
                    <a:pt x="6451410" y="6269121"/>
                  </a:cubicBezTo>
                  <a:cubicBezTo>
                    <a:pt x="6493573" y="6269121"/>
                    <a:pt x="6480766" y="6202919"/>
                    <a:pt x="6489029" y="6696699"/>
                  </a:cubicBezTo>
                  <a:cubicBezTo>
                    <a:pt x="6042524" y="6695333"/>
                    <a:pt x="6117950" y="6741956"/>
                    <a:pt x="6114184" y="6562245"/>
                  </a:cubicBezTo>
                  <a:close/>
                  <a:moveTo>
                    <a:pt x="6451410" y="6247257"/>
                  </a:moveTo>
                  <a:cubicBezTo>
                    <a:pt x="6124306" y="6247140"/>
                    <a:pt x="6188008" y="6247163"/>
                    <a:pt x="6109311" y="6247187"/>
                  </a:cubicBezTo>
                  <a:cubicBezTo>
                    <a:pt x="6107521" y="6032198"/>
                    <a:pt x="6103378" y="5903581"/>
                    <a:pt x="6101801" y="5821022"/>
                  </a:cubicBezTo>
                  <a:cubicBezTo>
                    <a:pt x="6378103" y="5820175"/>
                    <a:pt x="6319227" y="5817233"/>
                    <a:pt x="6474222" y="5817703"/>
                  </a:cubicBezTo>
                  <a:cubicBezTo>
                    <a:pt x="6484015" y="6298398"/>
                    <a:pt x="6496068" y="6247257"/>
                    <a:pt x="6451410" y="6247257"/>
                  </a:cubicBezTo>
                  <a:close/>
                  <a:moveTo>
                    <a:pt x="4947532" y="7169627"/>
                  </a:moveTo>
                  <a:cubicBezTo>
                    <a:pt x="5371979" y="7172733"/>
                    <a:pt x="5317434" y="7147457"/>
                    <a:pt x="5319058" y="7204882"/>
                  </a:cubicBezTo>
                  <a:cubicBezTo>
                    <a:pt x="5323554" y="7364776"/>
                    <a:pt x="5326215" y="7596616"/>
                    <a:pt x="5321577" y="7596616"/>
                  </a:cubicBezTo>
                  <a:cubicBezTo>
                    <a:pt x="5181272" y="7596616"/>
                    <a:pt x="5177623" y="7598616"/>
                    <a:pt x="5039130" y="7598616"/>
                  </a:cubicBezTo>
                  <a:cubicBezTo>
                    <a:pt x="4917329" y="7598640"/>
                    <a:pt x="4958173" y="7675880"/>
                    <a:pt x="4947532" y="7169627"/>
                  </a:cubicBezTo>
                  <a:close/>
                  <a:moveTo>
                    <a:pt x="3377832" y="7167627"/>
                  </a:moveTo>
                  <a:cubicBezTo>
                    <a:pt x="3809624" y="7169439"/>
                    <a:pt x="3748864" y="7159224"/>
                    <a:pt x="3750347" y="7205517"/>
                  </a:cubicBezTo>
                  <a:cubicBezTo>
                    <a:pt x="3752819" y="7284099"/>
                    <a:pt x="3754891" y="7368142"/>
                    <a:pt x="3755879" y="7526483"/>
                  </a:cubicBezTo>
                  <a:cubicBezTo>
                    <a:pt x="3756515" y="7627164"/>
                    <a:pt x="3814332" y="7597675"/>
                    <a:pt x="3383200" y="7595227"/>
                  </a:cubicBezTo>
                  <a:cubicBezTo>
                    <a:pt x="3382494" y="7469858"/>
                    <a:pt x="3385177" y="7486779"/>
                    <a:pt x="3377832" y="7167627"/>
                  </a:cubicBezTo>
                  <a:close/>
                  <a:moveTo>
                    <a:pt x="1017480" y="6722893"/>
                  </a:moveTo>
                  <a:cubicBezTo>
                    <a:pt x="1017433" y="6720327"/>
                    <a:pt x="987912" y="6717668"/>
                    <a:pt x="1368549" y="6717668"/>
                  </a:cubicBezTo>
                  <a:cubicBezTo>
                    <a:pt x="1393903" y="6717668"/>
                    <a:pt x="1387194" y="6667516"/>
                    <a:pt x="1393103" y="7044658"/>
                  </a:cubicBezTo>
                  <a:cubicBezTo>
                    <a:pt x="1395174" y="7178853"/>
                    <a:pt x="1459253" y="7147504"/>
                    <a:pt x="1086338" y="7147504"/>
                  </a:cubicBezTo>
                  <a:cubicBezTo>
                    <a:pt x="990478" y="7147504"/>
                    <a:pt x="1025131" y="7212131"/>
                    <a:pt x="1017480" y="6722893"/>
                  </a:cubicBezTo>
                  <a:close/>
                  <a:moveTo>
                    <a:pt x="1341218" y="3570946"/>
                  </a:moveTo>
                  <a:cubicBezTo>
                    <a:pt x="1342207" y="3687725"/>
                    <a:pt x="1344467" y="3993792"/>
                    <a:pt x="1344537" y="3999111"/>
                  </a:cubicBezTo>
                  <a:cubicBezTo>
                    <a:pt x="1039515" y="3999370"/>
                    <a:pt x="1023436" y="3999300"/>
                    <a:pt x="971857" y="4000006"/>
                  </a:cubicBezTo>
                  <a:cubicBezTo>
                    <a:pt x="965525" y="3675134"/>
                    <a:pt x="968420" y="3726557"/>
                    <a:pt x="966608" y="3572476"/>
                  </a:cubicBezTo>
                  <a:cubicBezTo>
                    <a:pt x="1127747" y="3575464"/>
                    <a:pt x="1237143" y="3571228"/>
                    <a:pt x="1341218" y="3570946"/>
                  </a:cubicBezTo>
                  <a:close/>
                  <a:moveTo>
                    <a:pt x="966349" y="3550612"/>
                  </a:moveTo>
                  <a:cubicBezTo>
                    <a:pt x="959498" y="3034050"/>
                    <a:pt x="923198" y="3122988"/>
                    <a:pt x="1086361" y="3122988"/>
                  </a:cubicBezTo>
                  <a:cubicBezTo>
                    <a:pt x="1219157" y="3122988"/>
                    <a:pt x="1223724" y="3121575"/>
                    <a:pt x="1332084" y="3121293"/>
                  </a:cubicBezTo>
                  <a:cubicBezTo>
                    <a:pt x="1340253" y="3517734"/>
                    <a:pt x="1339641" y="3431291"/>
                    <a:pt x="1340982" y="3549129"/>
                  </a:cubicBezTo>
                  <a:cubicBezTo>
                    <a:pt x="1226573" y="3549388"/>
                    <a:pt x="1126193" y="3553601"/>
                    <a:pt x="966349" y="3550612"/>
                  </a:cubicBezTo>
                  <a:close/>
                  <a:moveTo>
                    <a:pt x="1344843" y="4020952"/>
                  </a:moveTo>
                  <a:cubicBezTo>
                    <a:pt x="1349457" y="4347683"/>
                    <a:pt x="1350022" y="4268983"/>
                    <a:pt x="1353153" y="4446928"/>
                  </a:cubicBezTo>
                  <a:cubicBezTo>
                    <a:pt x="1351482" y="4446928"/>
                    <a:pt x="1005498" y="4448741"/>
                    <a:pt x="980944" y="4449094"/>
                  </a:cubicBezTo>
                  <a:cubicBezTo>
                    <a:pt x="978920" y="4328738"/>
                    <a:pt x="981509" y="4500776"/>
                    <a:pt x="972305" y="4021846"/>
                  </a:cubicBezTo>
                  <a:cubicBezTo>
                    <a:pt x="1032288" y="4021069"/>
                    <a:pt x="1043375" y="4021210"/>
                    <a:pt x="1344843" y="4020952"/>
                  </a:cubicBezTo>
                  <a:close/>
                  <a:moveTo>
                    <a:pt x="2121230" y="3511474"/>
                  </a:moveTo>
                  <a:cubicBezTo>
                    <a:pt x="2121889" y="3554024"/>
                    <a:pt x="2175233" y="3559814"/>
                    <a:pt x="1792266" y="3549341"/>
                  </a:cubicBezTo>
                  <a:cubicBezTo>
                    <a:pt x="1737439" y="3547764"/>
                    <a:pt x="1750787" y="3609590"/>
                    <a:pt x="1744219" y="3190038"/>
                  </a:cubicBezTo>
                  <a:cubicBezTo>
                    <a:pt x="1742806" y="3099123"/>
                    <a:pt x="1684377" y="3123670"/>
                    <a:pt x="2074359" y="3122117"/>
                  </a:cubicBezTo>
                  <a:cubicBezTo>
                    <a:pt x="2139992" y="3121929"/>
                    <a:pt x="2114262" y="3065610"/>
                    <a:pt x="2121230" y="3511474"/>
                  </a:cubicBezTo>
                  <a:close/>
                  <a:moveTo>
                    <a:pt x="2915649" y="3999959"/>
                  </a:moveTo>
                  <a:cubicBezTo>
                    <a:pt x="2544217" y="3992969"/>
                    <a:pt x="2543346" y="4011561"/>
                    <a:pt x="2542663" y="3992804"/>
                  </a:cubicBezTo>
                  <a:cubicBezTo>
                    <a:pt x="2538638" y="3884427"/>
                    <a:pt x="2537296" y="3780757"/>
                    <a:pt x="2536708" y="3671745"/>
                  </a:cubicBezTo>
                  <a:cubicBezTo>
                    <a:pt x="2536048" y="3541998"/>
                    <a:pt x="2462082" y="3569793"/>
                    <a:pt x="2909905" y="3569416"/>
                  </a:cubicBezTo>
                  <a:cubicBezTo>
                    <a:pt x="2910965" y="3688595"/>
                    <a:pt x="2906939" y="3791442"/>
                    <a:pt x="2915649" y="3999959"/>
                  </a:cubicBezTo>
                  <a:close/>
                  <a:moveTo>
                    <a:pt x="3306455" y="4001371"/>
                  </a:moveTo>
                  <a:cubicBezTo>
                    <a:pt x="3050587" y="4001465"/>
                    <a:pt x="3015205" y="4001818"/>
                    <a:pt x="2934976" y="4000335"/>
                  </a:cubicBezTo>
                  <a:cubicBezTo>
                    <a:pt x="2926219" y="3791253"/>
                    <a:pt x="2930198" y="3682429"/>
                    <a:pt x="2929185" y="3569416"/>
                  </a:cubicBezTo>
                  <a:cubicBezTo>
                    <a:pt x="3380139" y="3569040"/>
                    <a:pt x="3303442" y="3547788"/>
                    <a:pt x="3302783" y="3671721"/>
                  </a:cubicBezTo>
                  <a:cubicBezTo>
                    <a:pt x="3302359" y="3753151"/>
                    <a:pt x="3302595" y="3778545"/>
                    <a:pt x="3306455" y="4001371"/>
                  </a:cubicBezTo>
                  <a:close/>
                  <a:moveTo>
                    <a:pt x="6027717" y="5799558"/>
                  </a:moveTo>
                  <a:cubicBezTo>
                    <a:pt x="5657768" y="5802053"/>
                    <a:pt x="5708193" y="5810266"/>
                    <a:pt x="5707393" y="5759220"/>
                  </a:cubicBezTo>
                  <a:cubicBezTo>
                    <a:pt x="5700354" y="5309991"/>
                    <a:pt x="5687665" y="5371345"/>
                    <a:pt x="5745482" y="5369745"/>
                  </a:cubicBezTo>
                  <a:cubicBezTo>
                    <a:pt x="5832467" y="5367486"/>
                    <a:pt x="5915473" y="5366945"/>
                    <a:pt x="6027552" y="5369510"/>
                  </a:cubicBezTo>
                  <a:cubicBezTo>
                    <a:pt x="6087841" y="5370898"/>
                    <a:pt x="6075882" y="5356707"/>
                    <a:pt x="6077154" y="5438349"/>
                  </a:cubicBezTo>
                  <a:cubicBezTo>
                    <a:pt x="6083769" y="5861784"/>
                    <a:pt x="6099635" y="5799087"/>
                    <a:pt x="6027717" y="5799558"/>
                  </a:cubicBezTo>
                  <a:close/>
                  <a:moveTo>
                    <a:pt x="6082521" y="5821116"/>
                  </a:moveTo>
                  <a:cubicBezTo>
                    <a:pt x="6084946" y="5952062"/>
                    <a:pt x="6087394" y="5981928"/>
                    <a:pt x="6090030" y="6247234"/>
                  </a:cubicBezTo>
                  <a:cubicBezTo>
                    <a:pt x="5674176" y="6247446"/>
                    <a:pt x="5716551" y="6251423"/>
                    <a:pt x="5716433" y="6241162"/>
                  </a:cubicBezTo>
                  <a:cubicBezTo>
                    <a:pt x="5711394" y="5758561"/>
                    <a:pt x="5689807" y="5820951"/>
                    <a:pt x="5745176" y="5821398"/>
                  </a:cubicBezTo>
                  <a:cubicBezTo>
                    <a:pt x="5898900" y="5822599"/>
                    <a:pt x="6025833" y="5821351"/>
                    <a:pt x="6082521" y="5821116"/>
                  </a:cubicBezTo>
                  <a:close/>
                  <a:moveTo>
                    <a:pt x="4925756" y="5820033"/>
                  </a:moveTo>
                  <a:cubicBezTo>
                    <a:pt x="5369530" y="5819657"/>
                    <a:pt x="5297447" y="5793792"/>
                    <a:pt x="5300743" y="5920314"/>
                  </a:cubicBezTo>
                  <a:cubicBezTo>
                    <a:pt x="5303615" y="6034222"/>
                    <a:pt x="5305522" y="6134550"/>
                    <a:pt x="5304721" y="6241515"/>
                  </a:cubicBezTo>
                  <a:cubicBezTo>
                    <a:pt x="5304627" y="6252529"/>
                    <a:pt x="5345118" y="6249187"/>
                    <a:pt x="4929923" y="6249423"/>
                  </a:cubicBezTo>
                  <a:cubicBezTo>
                    <a:pt x="4923026" y="5799676"/>
                    <a:pt x="4927781" y="6014218"/>
                    <a:pt x="4925756" y="5820033"/>
                  </a:cubicBezTo>
                  <a:close/>
                  <a:moveTo>
                    <a:pt x="3748676" y="5819892"/>
                  </a:moveTo>
                  <a:cubicBezTo>
                    <a:pt x="3947151" y="5822693"/>
                    <a:pt x="4027403" y="5820363"/>
                    <a:pt x="4122085" y="5819845"/>
                  </a:cubicBezTo>
                  <a:cubicBezTo>
                    <a:pt x="4127947" y="6223228"/>
                    <a:pt x="4128135" y="6246951"/>
                    <a:pt x="4128159" y="6249823"/>
                  </a:cubicBezTo>
                  <a:cubicBezTo>
                    <a:pt x="3710633" y="6249752"/>
                    <a:pt x="3753549" y="6254130"/>
                    <a:pt x="3753219" y="6240997"/>
                  </a:cubicBezTo>
                  <a:cubicBezTo>
                    <a:pt x="3746745" y="5971479"/>
                    <a:pt x="3749876" y="5944084"/>
                    <a:pt x="3748676" y="5819892"/>
                  </a:cubicBezTo>
                  <a:close/>
                  <a:moveTo>
                    <a:pt x="1794644" y="6270722"/>
                  </a:moveTo>
                  <a:cubicBezTo>
                    <a:pt x="2033045" y="6273287"/>
                    <a:pt x="2045074" y="6269333"/>
                    <a:pt x="2164687" y="6268486"/>
                  </a:cubicBezTo>
                  <a:cubicBezTo>
                    <a:pt x="2172173" y="6671116"/>
                    <a:pt x="2172008" y="6546195"/>
                    <a:pt x="2174739" y="6699005"/>
                  </a:cubicBezTo>
                  <a:cubicBezTo>
                    <a:pt x="2001782" y="6698558"/>
                    <a:pt x="2156377" y="6697475"/>
                    <a:pt x="1798198" y="6697734"/>
                  </a:cubicBezTo>
                  <a:cubicBezTo>
                    <a:pt x="1795986" y="6525131"/>
                    <a:pt x="1801424" y="6552879"/>
                    <a:pt x="1794644" y="6270722"/>
                  </a:cubicBezTo>
                  <a:close/>
                  <a:moveTo>
                    <a:pt x="2141381" y="4796112"/>
                  </a:moveTo>
                  <a:cubicBezTo>
                    <a:pt x="2143335" y="4920728"/>
                    <a:pt x="2161815" y="4899594"/>
                    <a:pt x="2074218" y="4900276"/>
                  </a:cubicBezTo>
                  <a:cubicBezTo>
                    <a:pt x="1948956" y="4901288"/>
                    <a:pt x="1868139" y="4900959"/>
                    <a:pt x="1792101" y="4900135"/>
                  </a:cubicBezTo>
                  <a:cubicBezTo>
                    <a:pt x="1763569" y="4899829"/>
                    <a:pt x="1774210" y="4951135"/>
                    <a:pt x="1766512" y="4474440"/>
                  </a:cubicBezTo>
                  <a:cubicBezTo>
                    <a:pt x="1766489" y="4472770"/>
                    <a:pt x="1736003" y="4462979"/>
                    <a:pt x="2074101" y="4471169"/>
                  </a:cubicBezTo>
                  <a:cubicBezTo>
                    <a:pt x="2167394" y="4473405"/>
                    <a:pt x="2135308" y="4406896"/>
                    <a:pt x="2141381" y="4796112"/>
                  </a:cubicBezTo>
                  <a:close/>
                  <a:moveTo>
                    <a:pt x="1791937" y="4921975"/>
                  </a:moveTo>
                  <a:cubicBezTo>
                    <a:pt x="2198515" y="4926352"/>
                    <a:pt x="2143594" y="4904630"/>
                    <a:pt x="2145289" y="4956406"/>
                  </a:cubicBezTo>
                  <a:cubicBezTo>
                    <a:pt x="2148632" y="5056429"/>
                    <a:pt x="2148467" y="5069914"/>
                    <a:pt x="2152940" y="5350000"/>
                  </a:cubicBezTo>
                  <a:cubicBezTo>
                    <a:pt x="1831180" y="5349482"/>
                    <a:pt x="1853803" y="5349223"/>
                    <a:pt x="1779248" y="5348093"/>
                  </a:cubicBezTo>
                  <a:cubicBezTo>
                    <a:pt x="1773786" y="4868505"/>
                    <a:pt x="1764370" y="4921693"/>
                    <a:pt x="1791937" y="4921975"/>
                  </a:cubicBezTo>
                  <a:close/>
                  <a:moveTo>
                    <a:pt x="1791889" y="5370216"/>
                  </a:moveTo>
                  <a:cubicBezTo>
                    <a:pt x="2216807" y="5377064"/>
                    <a:pt x="2152799" y="5342657"/>
                    <a:pt x="2154329" y="5438372"/>
                  </a:cubicBezTo>
                  <a:cubicBezTo>
                    <a:pt x="2161085" y="5869997"/>
                    <a:pt x="2179353" y="5796757"/>
                    <a:pt x="2074312" y="5796617"/>
                  </a:cubicBezTo>
                  <a:cubicBezTo>
                    <a:pt x="1726421" y="5795651"/>
                    <a:pt x="1784568" y="5816456"/>
                    <a:pt x="1783650" y="5759243"/>
                  </a:cubicBezTo>
                  <a:cubicBezTo>
                    <a:pt x="1776799" y="5321711"/>
                    <a:pt x="1776258" y="5369957"/>
                    <a:pt x="1791889" y="5370216"/>
                  </a:cubicBezTo>
                  <a:close/>
                  <a:moveTo>
                    <a:pt x="1792243" y="5820127"/>
                  </a:moveTo>
                  <a:cubicBezTo>
                    <a:pt x="1877556" y="5817939"/>
                    <a:pt x="1903663" y="5818245"/>
                    <a:pt x="2074312" y="5818456"/>
                  </a:cubicBezTo>
                  <a:cubicBezTo>
                    <a:pt x="2185568" y="5818762"/>
                    <a:pt x="2154705" y="5737450"/>
                    <a:pt x="2164169" y="6241491"/>
                  </a:cubicBezTo>
                  <a:cubicBezTo>
                    <a:pt x="2164193" y="6243233"/>
                    <a:pt x="2207108" y="6253306"/>
                    <a:pt x="1794102" y="6248834"/>
                  </a:cubicBezTo>
                  <a:cubicBezTo>
                    <a:pt x="1794079" y="6247187"/>
                    <a:pt x="1782661" y="5820363"/>
                    <a:pt x="1792243" y="5820127"/>
                  </a:cubicBezTo>
                  <a:close/>
                  <a:moveTo>
                    <a:pt x="2497794" y="4898229"/>
                  </a:moveTo>
                  <a:cubicBezTo>
                    <a:pt x="2094911" y="4898229"/>
                    <a:pt x="2162874" y="4931389"/>
                    <a:pt x="2160661" y="4795712"/>
                  </a:cubicBezTo>
                  <a:cubicBezTo>
                    <a:pt x="2158213" y="4639230"/>
                    <a:pt x="2161532" y="4634217"/>
                    <a:pt x="2159037" y="4474417"/>
                  </a:cubicBezTo>
                  <a:cubicBezTo>
                    <a:pt x="2159013" y="4472746"/>
                    <a:pt x="2532635" y="4468016"/>
                    <a:pt x="2532729" y="4474746"/>
                  </a:cubicBezTo>
                  <a:cubicBezTo>
                    <a:pt x="2540427" y="4966008"/>
                    <a:pt x="2549820" y="4898229"/>
                    <a:pt x="2497794" y="4898229"/>
                  </a:cubicBezTo>
                  <a:close/>
                  <a:moveTo>
                    <a:pt x="2537743" y="4920140"/>
                  </a:moveTo>
                  <a:cubicBezTo>
                    <a:pt x="2545535" y="5414108"/>
                    <a:pt x="2560201" y="5347411"/>
                    <a:pt x="2497794" y="5347411"/>
                  </a:cubicBezTo>
                  <a:cubicBezTo>
                    <a:pt x="2356335" y="5347411"/>
                    <a:pt x="2356712" y="5350070"/>
                    <a:pt x="2215512" y="5350070"/>
                  </a:cubicBezTo>
                  <a:cubicBezTo>
                    <a:pt x="2149785" y="5350070"/>
                    <a:pt x="2178670" y="5415120"/>
                    <a:pt x="2163510" y="4921646"/>
                  </a:cubicBezTo>
                  <a:cubicBezTo>
                    <a:pt x="2468085" y="4920751"/>
                    <a:pt x="2376722" y="4919763"/>
                    <a:pt x="2537743" y="4920140"/>
                  </a:cubicBezTo>
                  <a:close/>
                  <a:moveTo>
                    <a:pt x="2215512" y="5371910"/>
                  </a:moveTo>
                  <a:cubicBezTo>
                    <a:pt x="2356947" y="5371910"/>
                    <a:pt x="2356594" y="5369251"/>
                    <a:pt x="2497794" y="5369251"/>
                  </a:cubicBezTo>
                  <a:cubicBezTo>
                    <a:pt x="2558295" y="5369251"/>
                    <a:pt x="2542310" y="5301118"/>
                    <a:pt x="2550785" y="5800076"/>
                  </a:cubicBezTo>
                  <a:cubicBezTo>
                    <a:pt x="2391176" y="5801653"/>
                    <a:pt x="2388422" y="5796875"/>
                    <a:pt x="2178270" y="5796757"/>
                  </a:cubicBezTo>
                  <a:cubicBezTo>
                    <a:pt x="2171655" y="5304060"/>
                    <a:pt x="2159414" y="5371910"/>
                    <a:pt x="2215512" y="5371910"/>
                  </a:cubicBezTo>
                  <a:close/>
                  <a:moveTo>
                    <a:pt x="2215512" y="5818621"/>
                  </a:moveTo>
                  <a:cubicBezTo>
                    <a:pt x="2355723" y="5818621"/>
                    <a:pt x="2354405" y="5822175"/>
                    <a:pt x="2497794" y="5822175"/>
                  </a:cubicBezTo>
                  <a:cubicBezTo>
                    <a:pt x="2567523" y="5822175"/>
                    <a:pt x="2552927" y="5754348"/>
                    <a:pt x="2558507" y="6241374"/>
                  </a:cubicBezTo>
                  <a:cubicBezTo>
                    <a:pt x="2558601" y="6249446"/>
                    <a:pt x="2183614" y="6249164"/>
                    <a:pt x="2183473" y="6241045"/>
                  </a:cubicBezTo>
                  <a:cubicBezTo>
                    <a:pt x="2174221" y="5751100"/>
                    <a:pt x="2168124" y="5818621"/>
                    <a:pt x="2215512" y="5818621"/>
                  </a:cubicBezTo>
                  <a:close/>
                  <a:moveTo>
                    <a:pt x="2551915" y="4469569"/>
                  </a:moveTo>
                  <a:cubicBezTo>
                    <a:pt x="2626635" y="4470204"/>
                    <a:pt x="2758065" y="4475805"/>
                    <a:pt x="2921911" y="4470910"/>
                  </a:cubicBezTo>
                  <a:cubicBezTo>
                    <a:pt x="2924571" y="4636688"/>
                    <a:pt x="2929091" y="4745207"/>
                    <a:pt x="2929821" y="4899359"/>
                  </a:cubicBezTo>
                  <a:cubicBezTo>
                    <a:pt x="2618937" y="4900041"/>
                    <a:pt x="2697799" y="4898770"/>
                    <a:pt x="2556670" y="4898323"/>
                  </a:cubicBezTo>
                  <a:cubicBezTo>
                    <a:pt x="2552527" y="4635064"/>
                    <a:pt x="2554363" y="4620567"/>
                    <a:pt x="2551915" y="4469569"/>
                  </a:cubicBezTo>
                  <a:close/>
                  <a:moveTo>
                    <a:pt x="2557024" y="4920187"/>
                  </a:moveTo>
                  <a:cubicBezTo>
                    <a:pt x="2693774" y="4920681"/>
                    <a:pt x="2632850" y="4921857"/>
                    <a:pt x="2929915" y="4921222"/>
                  </a:cubicBezTo>
                  <a:cubicBezTo>
                    <a:pt x="2930503" y="5216582"/>
                    <a:pt x="2934506" y="5229879"/>
                    <a:pt x="2937778" y="5348799"/>
                  </a:cubicBezTo>
                  <a:cubicBezTo>
                    <a:pt x="2620773" y="5349529"/>
                    <a:pt x="2693162" y="5348188"/>
                    <a:pt x="2562885" y="5347552"/>
                  </a:cubicBezTo>
                  <a:cubicBezTo>
                    <a:pt x="2560696" y="5168971"/>
                    <a:pt x="2563756" y="5346540"/>
                    <a:pt x="2557024" y="4920187"/>
                  </a:cubicBezTo>
                  <a:close/>
                  <a:moveTo>
                    <a:pt x="2939661" y="5438372"/>
                  </a:moveTo>
                  <a:cubicBezTo>
                    <a:pt x="2945994" y="5852841"/>
                    <a:pt x="2955081" y="5797793"/>
                    <a:pt x="2921487" y="5797299"/>
                  </a:cubicBezTo>
                  <a:cubicBezTo>
                    <a:pt x="2518628" y="5790803"/>
                    <a:pt x="2570395" y="5822834"/>
                    <a:pt x="2569406" y="5759197"/>
                  </a:cubicBezTo>
                  <a:cubicBezTo>
                    <a:pt x="2564651" y="5467249"/>
                    <a:pt x="2563945" y="5427993"/>
                    <a:pt x="2563168" y="5369416"/>
                  </a:cubicBezTo>
                  <a:cubicBezTo>
                    <a:pt x="3004587" y="5371628"/>
                    <a:pt x="2938202" y="5346211"/>
                    <a:pt x="2939661" y="5438372"/>
                  </a:cubicBezTo>
                  <a:close/>
                  <a:moveTo>
                    <a:pt x="2941191" y="4470369"/>
                  </a:moveTo>
                  <a:cubicBezTo>
                    <a:pt x="3093008" y="4466321"/>
                    <a:pt x="3313989" y="4471828"/>
                    <a:pt x="3314036" y="4474864"/>
                  </a:cubicBezTo>
                  <a:cubicBezTo>
                    <a:pt x="3315330" y="4558247"/>
                    <a:pt x="3317332" y="4665918"/>
                    <a:pt x="3321122" y="4900276"/>
                  </a:cubicBezTo>
                  <a:cubicBezTo>
                    <a:pt x="3174578" y="4900135"/>
                    <a:pt x="3201721" y="4898841"/>
                    <a:pt x="2949148" y="4899311"/>
                  </a:cubicBezTo>
                  <a:cubicBezTo>
                    <a:pt x="2948207" y="4718565"/>
                    <a:pt x="2943192" y="4618661"/>
                    <a:pt x="2941191" y="4470369"/>
                  </a:cubicBezTo>
                  <a:close/>
                  <a:moveTo>
                    <a:pt x="2639276" y="5820127"/>
                  </a:moveTo>
                  <a:cubicBezTo>
                    <a:pt x="2735301" y="5817233"/>
                    <a:pt x="2825251" y="5817703"/>
                    <a:pt x="2921228" y="5819139"/>
                  </a:cubicBezTo>
                  <a:cubicBezTo>
                    <a:pt x="2953291" y="5819657"/>
                    <a:pt x="2946747" y="5801370"/>
                    <a:pt x="2945617" y="5919891"/>
                  </a:cubicBezTo>
                  <a:cubicBezTo>
                    <a:pt x="2941615" y="6296962"/>
                    <a:pt x="2969770" y="6247446"/>
                    <a:pt x="2921440" y="6246975"/>
                  </a:cubicBezTo>
                  <a:cubicBezTo>
                    <a:pt x="2548407" y="6243492"/>
                    <a:pt x="2577881" y="6250552"/>
                    <a:pt x="2577763" y="6241091"/>
                  </a:cubicBezTo>
                  <a:cubicBezTo>
                    <a:pt x="2572113" y="5747664"/>
                    <a:pt x="2545394" y="5822834"/>
                    <a:pt x="2639276" y="5820127"/>
                  </a:cubicBezTo>
                  <a:close/>
                  <a:moveTo>
                    <a:pt x="2949242" y="4956430"/>
                  </a:moveTo>
                  <a:cubicBezTo>
                    <a:pt x="2949242" y="4905713"/>
                    <a:pt x="2892344" y="4921763"/>
                    <a:pt x="3321475" y="4922116"/>
                  </a:cubicBezTo>
                  <a:cubicBezTo>
                    <a:pt x="3325759" y="5187846"/>
                    <a:pt x="3325759" y="5191517"/>
                    <a:pt x="3327643" y="5277866"/>
                  </a:cubicBezTo>
                  <a:cubicBezTo>
                    <a:pt x="3329573" y="5365650"/>
                    <a:pt x="3399561" y="5347787"/>
                    <a:pt x="2957058" y="5348752"/>
                  </a:cubicBezTo>
                  <a:cubicBezTo>
                    <a:pt x="2954845" y="5268005"/>
                    <a:pt x="2949242" y="5175843"/>
                    <a:pt x="2949242" y="4956430"/>
                  </a:cubicBezTo>
                  <a:close/>
                  <a:moveTo>
                    <a:pt x="3062522" y="5370498"/>
                  </a:moveTo>
                  <a:cubicBezTo>
                    <a:pt x="3205205" y="5370498"/>
                    <a:pt x="3200238" y="5368380"/>
                    <a:pt x="3329502" y="5368192"/>
                  </a:cubicBezTo>
                  <a:cubicBezTo>
                    <a:pt x="3330467" y="5420133"/>
                    <a:pt x="3330656" y="5436631"/>
                    <a:pt x="3335670" y="5759573"/>
                  </a:cubicBezTo>
                  <a:cubicBezTo>
                    <a:pt x="3336518" y="5813584"/>
                    <a:pt x="3377832" y="5798123"/>
                    <a:pt x="3062522" y="5798381"/>
                  </a:cubicBezTo>
                  <a:cubicBezTo>
                    <a:pt x="2945146" y="5798381"/>
                    <a:pt x="2965156" y="5807324"/>
                    <a:pt x="2964403" y="5759149"/>
                  </a:cubicBezTo>
                  <a:cubicBezTo>
                    <a:pt x="2957152" y="5291304"/>
                    <a:pt x="2928715" y="5370498"/>
                    <a:pt x="3062522" y="5370498"/>
                  </a:cubicBezTo>
                  <a:close/>
                  <a:moveTo>
                    <a:pt x="3333245" y="4471993"/>
                  </a:moveTo>
                  <a:cubicBezTo>
                    <a:pt x="3736905" y="4472652"/>
                    <a:pt x="3706255" y="4469075"/>
                    <a:pt x="3706349" y="4474864"/>
                  </a:cubicBezTo>
                  <a:cubicBezTo>
                    <a:pt x="3714047" y="4966785"/>
                    <a:pt x="3750583" y="4897617"/>
                    <a:pt x="3627345" y="4897617"/>
                  </a:cubicBezTo>
                  <a:cubicBezTo>
                    <a:pt x="3486145" y="4897617"/>
                    <a:pt x="3485933" y="4900276"/>
                    <a:pt x="3344898" y="4900276"/>
                  </a:cubicBezTo>
                  <a:cubicBezTo>
                    <a:pt x="3338801" y="4900276"/>
                    <a:pt x="3340684" y="4948004"/>
                    <a:pt x="3333245" y="4471993"/>
                  </a:cubicBezTo>
                  <a:close/>
                  <a:moveTo>
                    <a:pt x="2964874" y="5920173"/>
                  </a:moveTo>
                  <a:cubicBezTo>
                    <a:pt x="2966263" y="5788944"/>
                    <a:pt x="2886058" y="5820386"/>
                    <a:pt x="3336730" y="5820010"/>
                  </a:cubicBezTo>
                  <a:cubicBezTo>
                    <a:pt x="3338848" y="5931164"/>
                    <a:pt x="3344121" y="6064770"/>
                    <a:pt x="3343391" y="6241185"/>
                  </a:cubicBezTo>
                  <a:cubicBezTo>
                    <a:pt x="3343391" y="6242857"/>
                    <a:pt x="3387555" y="6250176"/>
                    <a:pt x="2969088" y="6247375"/>
                  </a:cubicBezTo>
                  <a:cubicBezTo>
                    <a:pt x="2965886" y="6137869"/>
                    <a:pt x="2963814" y="6030197"/>
                    <a:pt x="2964874" y="5920173"/>
                  </a:cubicBezTo>
                  <a:close/>
                  <a:moveTo>
                    <a:pt x="3340755" y="4922116"/>
                  </a:moveTo>
                  <a:cubicBezTo>
                    <a:pt x="3437627" y="4922116"/>
                    <a:pt x="3474963" y="4919716"/>
                    <a:pt x="3715530" y="4919410"/>
                  </a:cubicBezTo>
                  <a:cubicBezTo>
                    <a:pt x="3714824" y="5199331"/>
                    <a:pt x="3719249" y="5227149"/>
                    <a:pt x="3722404" y="5348941"/>
                  </a:cubicBezTo>
                  <a:cubicBezTo>
                    <a:pt x="3277477" y="5347670"/>
                    <a:pt x="3348900" y="5365744"/>
                    <a:pt x="3346946" y="5277325"/>
                  </a:cubicBezTo>
                  <a:cubicBezTo>
                    <a:pt x="3344663" y="5172619"/>
                    <a:pt x="3344898" y="5179303"/>
                    <a:pt x="3340755" y="4922116"/>
                  </a:cubicBezTo>
                  <a:close/>
                  <a:moveTo>
                    <a:pt x="3722945" y="5370804"/>
                  </a:moveTo>
                  <a:cubicBezTo>
                    <a:pt x="3724405" y="5434654"/>
                    <a:pt x="3729137" y="5795933"/>
                    <a:pt x="3729160" y="5797746"/>
                  </a:cubicBezTo>
                  <a:cubicBezTo>
                    <a:pt x="3300923" y="5792898"/>
                    <a:pt x="3355939" y="5820222"/>
                    <a:pt x="3354974" y="5759197"/>
                  </a:cubicBezTo>
                  <a:cubicBezTo>
                    <a:pt x="3350454" y="5467861"/>
                    <a:pt x="3349818" y="5424110"/>
                    <a:pt x="3348806" y="5368168"/>
                  </a:cubicBezTo>
                  <a:cubicBezTo>
                    <a:pt x="3481460" y="5368215"/>
                    <a:pt x="3402856" y="5369933"/>
                    <a:pt x="3722945" y="5370804"/>
                  </a:cubicBezTo>
                  <a:close/>
                  <a:moveTo>
                    <a:pt x="3729372" y="5819633"/>
                  </a:moveTo>
                  <a:cubicBezTo>
                    <a:pt x="3730526" y="5941025"/>
                    <a:pt x="3727395" y="5978398"/>
                    <a:pt x="3734127" y="6249964"/>
                  </a:cubicBezTo>
                  <a:cubicBezTo>
                    <a:pt x="3565573" y="6250223"/>
                    <a:pt x="3362625" y="6247328"/>
                    <a:pt x="3362648" y="6241303"/>
                  </a:cubicBezTo>
                  <a:cubicBezTo>
                    <a:pt x="3363378" y="6066041"/>
                    <a:pt x="3358270" y="5936859"/>
                    <a:pt x="3356010" y="5819963"/>
                  </a:cubicBezTo>
                  <a:cubicBezTo>
                    <a:pt x="3492760" y="5819939"/>
                    <a:pt x="3611290" y="5818198"/>
                    <a:pt x="3729372" y="5819633"/>
                  </a:cubicBezTo>
                  <a:close/>
                  <a:moveTo>
                    <a:pt x="3362578" y="6267262"/>
                  </a:moveTo>
                  <a:cubicBezTo>
                    <a:pt x="3509145" y="6267756"/>
                    <a:pt x="3440852" y="6272345"/>
                    <a:pt x="3734669" y="6271851"/>
                  </a:cubicBezTo>
                  <a:cubicBezTo>
                    <a:pt x="3734904" y="6282418"/>
                    <a:pt x="3742743" y="6696016"/>
                    <a:pt x="3742790" y="6698817"/>
                  </a:cubicBezTo>
                  <a:cubicBezTo>
                    <a:pt x="3479695" y="6700064"/>
                    <a:pt x="3518773" y="6696675"/>
                    <a:pt x="3370652" y="6696299"/>
                  </a:cubicBezTo>
                  <a:cubicBezTo>
                    <a:pt x="3368251" y="6559633"/>
                    <a:pt x="3362130" y="6444478"/>
                    <a:pt x="3362578" y="6267262"/>
                  </a:cubicBezTo>
                  <a:close/>
                  <a:moveTo>
                    <a:pt x="3742225" y="5370875"/>
                  </a:moveTo>
                  <a:cubicBezTo>
                    <a:pt x="4043599" y="5371910"/>
                    <a:pt x="3995104" y="5370522"/>
                    <a:pt x="4112975" y="5369627"/>
                  </a:cubicBezTo>
                  <a:cubicBezTo>
                    <a:pt x="4114976" y="5565224"/>
                    <a:pt x="4118672" y="5590382"/>
                    <a:pt x="4121756" y="5797981"/>
                  </a:cubicBezTo>
                  <a:cubicBezTo>
                    <a:pt x="4010995" y="5798546"/>
                    <a:pt x="3956356" y="5800853"/>
                    <a:pt x="3748417" y="5798005"/>
                  </a:cubicBezTo>
                  <a:cubicBezTo>
                    <a:pt x="3748393" y="5796145"/>
                    <a:pt x="3743826" y="5442138"/>
                    <a:pt x="3742225" y="5370875"/>
                  </a:cubicBezTo>
                  <a:close/>
                  <a:moveTo>
                    <a:pt x="4126487" y="4956053"/>
                  </a:moveTo>
                  <a:cubicBezTo>
                    <a:pt x="4124722" y="4903053"/>
                    <a:pt x="4071872" y="4920657"/>
                    <a:pt x="4474590" y="4920657"/>
                  </a:cubicBezTo>
                  <a:cubicBezTo>
                    <a:pt x="4514963" y="4920657"/>
                    <a:pt x="4491611" y="4868763"/>
                    <a:pt x="4503993" y="5277960"/>
                  </a:cubicBezTo>
                  <a:cubicBezTo>
                    <a:pt x="4506489" y="5360590"/>
                    <a:pt x="4570120" y="5347505"/>
                    <a:pt x="4192167" y="5347505"/>
                  </a:cubicBezTo>
                  <a:cubicBezTo>
                    <a:pt x="4104783" y="5347505"/>
                    <a:pt x="4141766" y="5413755"/>
                    <a:pt x="4126487" y="4956053"/>
                  </a:cubicBezTo>
                  <a:close/>
                  <a:moveTo>
                    <a:pt x="4192191" y="5369345"/>
                  </a:moveTo>
                  <a:cubicBezTo>
                    <a:pt x="4562587" y="5369345"/>
                    <a:pt x="4506277" y="5347011"/>
                    <a:pt x="4507713" y="5438372"/>
                  </a:cubicBezTo>
                  <a:cubicBezTo>
                    <a:pt x="4514210" y="5852558"/>
                    <a:pt x="4522991" y="5796239"/>
                    <a:pt x="4474614" y="5796239"/>
                  </a:cubicBezTo>
                  <a:cubicBezTo>
                    <a:pt x="4088916" y="5796239"/>
                    <a:pt x="4141318" y="5812502"/>
                    <a:pt x="4140471" y="5759197"/>
                  </a:cubicBezTo>
                  <a:cubicBezTo>
                    <a:pt x="4133291" y="5304742"/>
                    <a:pt x="4108808" y="5369345"/>
                    <a:pt x="4192191" y="5369345"/>
                  </a:cubicBezTo>
                  <a:close/>
                  <a:moveTo>
                    <a:pt x="4192191" y="5819657"/>
                  </a:moveTo>
                  <a:cubicBezTo>
                    <a:pt x="4332378" y="5819657"/>
                    <a:pt x="4339841" y="5818080"/>
                    <a:pt x="4474614" y="5818080"/>
                  </a:cubicBezTo>
                  <a:cubicBezTo>
                    <a:pt x="4527134" y="5818080"/>
                    <a:pt x="4511338" y="5757549"/>
                    <a:pt x="4518542" y="6246199"/>
                  </a:cubicBezTo>
                  <a:cubicBezTo>
                    <a:pt x="4363665" y="6245233"/>
                    <a:pt x="4338028" y="6249846"/>
                    <a:pt x="4147486" y="6249823"/>
                  </a:cubicBezTo>
                  <a:cubicBezTo>
                    <a:pt x="4140753" y="5759667"/>
                    <a:pt x="4120908" y="5819657"/>
                    <a:pt x="4192191" y="5819657"/>
                  </a:cubicBezTo>
                  <a:close/>
                  <a:moveTo>
                    <a:pt x="4510797" y="4474417"/>
                  </a:moveTo>
                  <a:cubicBezTo>
                    <a:pt x="4510726" y="4469310"/>
                    <a:pt x="4885713" y="4468581"/>
                    <a:pt x="4885807" y="4474793"/>
                  </a:cubicBezTo>
                  <a:cubicBezTo>
                    <a:pt x="4888608" y="4653869"/>
                    <a:pt x="4885501" y="4590184"/>
                    <a:pt x="4890586" y="4897852"/>
                  </a:cubicBezTo>
                  <a:cubicBezTo>
                    <a:pt x="4717653" y="4895099"/>
                    <a:pt x="4619651" y="4898299"/>
                    <a:pt x="4519130" y="4898700"/>
                  </a:cubicBezTo>
                  <a:cubicBezTo>
                    <a:pt x="4518966" y="4739487"/>
                    <a:pt x="4513174" y="4626333"/>
                    <a:pt x="4510797" y="4474417"/>
                  </a:cubicBezTo>
                  <a:close/>
                  <a:moveTo>
                    <a:pt x="4518871" y="4956524"/>
                  </a:moveTo>
                  <a:cubicBezTo>
                    <a:pt x="4519177" y="4915903"/>
                    <a:pt x="4462961" y="4912844"/>
                    <a:pt x="4890915" y="4919787"/>
                  </a:cubicBezTo>
                  <a:cubicBezTo>
                    <a:pt x="4897648" y="5315969"/>
                    <a:pt x="4894894" y="5185045"/>
                    <a:pt x="4896824" y="5348635"/>
                  </a:cubicBezTo>
                  <a:cubicBezTo>
                    <a:pt x="4465127" y="5341033"/>
                    <a:pt x="4526240" y="5376005"/>
                    <a:pt x="4523250" y="5277254"/>
                  </a:cubicBezTo>
                  <a:cubicBezTo>
                    <a:pt x="4519083" y="5139082"/>
                    <a:pt x="4518330" y="5043390"/>
                    <a:pt x="4518871" y="4956524"/>
                  </a:cubicBezTo>
                  <a:close/>
                  <a:moveTo>
                    <a:pt x="4897107" y="5370475"/>
                  </a:moveTo>
                  <a:cubicBezTo>
                    <a:pt x="4899979" y="5589935"/>
                    <a:pt x="4904004" y="5618365"/>
                    <a:pt x="4906217" y="5798217"/>
                  </a:cubicBezTo>
                  <a:cubicBezTo>
                    <a:pt x="4757837" y="5798335"/>
                    <a:pt x="4710755" y="5798711"/>
                    <a:pt x="4615814" y="5797299"/>
                  </a:cubicBezTo>
                  <a:cubicBezTo>
                    <a:pt x="4506418" y="5795675"/>
                    <a:pt x="4533584" y="5862537"/>
                    <a:pt x="4526946" y="5437996"/>
                  </a:cubicBezTo>
                  <a:cubicBezTo>
                    <a:pt x="4525580" y="5349835"/>
                    <a:pt x="4455075" y="5363320"/>
                    <a:pt x="4897107" y="5370475"/>
                  </a:cubicBezTo>
                  <a:close/>
                  <a:moveTo>
                    <a:pt x="4906476" y="5820057"/>
                  </a:moveTo>
                  <a:cubicBezTo>
                    <a:pt x="4908972" y="6066488"/>
                    <a:pt x="4903322" y="5773011"/>
                    <a:pt x="4910666" y="6249423"/>
                  </a:cubicBezTo>
                  <a:cubicBezTo>
                    <a:pt x="4507218" y="6249635"/>
                    <a:pt x="4726292" y="6248246"/>
                    <a:pt x="4537845" y="6246363"/>
                  </a:cubicBezTo>
                  <a:cubicBezTo>
                    <a:pt x="4536692" y="6153872"/>
                    <a:pt x="4537281" y="6198470"/>
                    <a:pt x="4531442" y="5818221"/>
                  </a:cubicBezTo>
                  <a:cubicBezTo>
                    <a:pt x="4689756" y="5819068"/>
                    <a:pt x="4543472" y="5820363"/>
                    <a:pt x="4906476" y="5820057"/>
                  </a:cubicBezTo>
                  <a:close/>
                  <a:moveTo>
                    <a:pt x="4910243" y="4920092"/>
                  </a:moveTo>
                  <a:cubicBezTo>
                    <a:pt x="5335207" y="4926823"/>
                    <a:pt x="5282522" y="4896934"/>
                    <a:pt x="5283652" y="4956665"/>
                  </a:cubicBezTo>
                  <a:cubicBezTo>
                    <a:pt x="5285865" y="5073821"/>
                    <a:pt x="5287419" y="5164476"/>
                    <a:pt x="5288478" y="5277772"/>
                  </a:cubicBezTo>
                  <a:cubicBezTo>
                    <a:pt x="5289208" y="5356848"/>
                    <a:pt x="5365222" y="5355954"/>
                    <a:pt x="4916152" y="5348941"/>
                  </a:cubicBezTo>
                  <a:cubicBezTo>
                    <a:pt x="4914645" y="5219900"/>
                    <a:pt x="4916269" y="5266358"/>
                    <a:pt x="4910243" y="4920092"/>
                  </a:cubicBezTo>
                  <a:close/>
                  <a:moveTo>
                    <a:pt x="4911020" y="6271263"/>
                  </a:moveTo>
                  <a:cubicBezTo>
                    <a:pt x="4913327" y="6420849"/>
                    <a:pt x="4913986" y="6471213"/>
                    <a:pt x="4916081" y="6562810"/>
                  </a:cubicBezTo>
                  <a:cubicBezTo>
                    <a:pt x="4920059" y="6743650"/>
                    <a:pt x="4985033" y="6690015"/>
                    <a:pt x="4615531" y="6697946"/>
                  </a:cubicBezTo>
                  <a:cubicBezTo>
                    <a:pt x="4527464" y="6699734"/>
                    <a:pt x="4544767" y="6780764"/>
                    <a:pt x="4538128" y="6268203"/>
                  </a:cubicBezTo>
                  <a:cubicBezTo>
                    <a:pt x="4683424" y="6269686"/>
                    <a:pt x="4544461" y="6271451"/>
                    <a:pt x="4911020" y="6271263"/>
                  </a:cubicBezTo>
                  <a:close/>
                  <a:moveTo>
                    <a:pt x="4917376" y="5438043"/>
                  </a:moveTo>
                  <a:cubicBezTo>
                    <a:pt x="4916034" y="5352094"/>
                    <a:pt x="4844022" y="5370498"/>
                    <a:pt x="5289514" y="5368663"/>
                  </a:cubicBezTo>
                  <a:cubicBezTo>
                    <a:pt x="5292504" y="5589441"/>
                    <a:pt x="5293563" y="5539430"/>
                    <a:pt x="5298130" y="5799888"/>
                  </a:cubicBezTo>
                  <a:cubicBezTo>
                    <a:pt x="4865985" y="5799158"/>
                    <a:pt x="4925804" y="5812526"/>
                    <a:pt x="4924979" y="5759197"/>
                  </a:cubicBezTo>
                  <a:cubicBezTo>
                    <a:pt x="4922461" y="5598572"/>
                    <a:pt x="4919847" y="5594642"/>
                    <a:pt x="4917376" y="5438043"/>
                  </a:cubicBezTo>
                  <a:close/>
                  <a:moveTo>
                    <a:pt x="5321577" y="4897664"/>
                  </a:moveTo>
                  <a:cubicBezTo>
                    <a:pt x="5295423" y="4897664"/>
                    <a:pt x="5302014" y="4913197"/>
                    <a:pt x="5300178" y="4795688"/>
                  </a:cubicBezTo>
                  <a:cubicBezTo>
                    <a:pt x="5294246" y="4422429"/>
                    <a:pt x="5284406" y="4471546"/>
                    <a:pt x="5321577" y="4471546"/>
                  </a:cubicBezTo>
                  <a:cubicBezTo>
                    <a:pt x="5463059" y="4471546"/>
                    <a:pt x="5462235" y="4470793"/>
                    <a:pt x="5604024" y="4470793"/>
                  </a:cubicBezTo>
                  <a:cubicBezTo>
                    <a:pt x="5698094" y="4470793"/>
                    <a:pt x="5669444" y="4406731"/>
                    <a:pt x="5675541" y="4796041"/>
                  </a:cubicBezTo>
                  <a:cubicBezTo>
                    <a:pt x="5677684" y="4932966"/>
                    <a:pt x="5748190" y="4897664"/>
                    <a:pt x="5321577" y="4897664"/>
                  </a:cubicBezTo>
                  <a:close/>
                  <a:moveTo>
                    <a:pt x="5676789" y="4921340"/>
                  </a:moveTo>
                  <a:cubicBezTo>
                    <a:pt x="5677307" y="5148731"/>
                    <a:pt x="5679802" y="5201355"/>
                    <a:pt x="5682722" y="5349294"/>
                  </a:cubicBezTo>
                  <a:cubicBezTo>
                    <a:pt x="5531282" y="5351576"/>
                    <a:pt x="5464942" y="5346634"/>
                    <a:pt x="5308535" y="5346752"/>
                  </a:cubicBezTo>
                  <a:cubicBezTo>
                    <a:pt x="5307311" y="5245341"/>
                    <a:pt x="5307805" y="5213522"/>
                    <a:pt x="5302297" y="4919528"/>
                  </a:cubicBezTo>
                  <a:cubicBezTo>
                    <a:pt x="5467673" y="4919363"/>
                    <a:pt x="5420638" y="4921457"/>
                    <a:pt x="5676789" y="4921340"/>
                  </a:cubicBezTo>
                  <a:close/>
                  <a:moveTo>
                    <a:pt x="5304557" y="6271075"/>
                  </a:moveTo>
                  <a:cubicBezTo>
                    <a:pt x="5303662" y="6458575"/>
                    <a:pt x="5310630" y="6554385"/>
                    <a:pt x="5313220" y="6695075"/>
                  </a:cubicBezTo>
                  <a:cubicBezTo>
                    <a:pt x="5146337" y="6695216"/>
                    <a:pt x="5162086" y="6699640"/>
                    <a:pt x="4937998" y="6697663"/>
                  </a:cubicBezTo>
                  <a:cubicBezTo>
                    <a:pt x="4935338" y="6535392"/>
                    <a:pt x="4935550" y="6613292"/>
                    <a:pt x="4930276" y="6271263"/>
                  </a:cubicBezTo>
                  <a:lnTo>
                    <a:pt x="5304557" y="6271075"/>
                  </a:lnTo>
                  <a:close/>
                  <a:moveTo>
                    <a:pt x="5309806" y="5438043"/>
                  </a:moveTo>
                  <a:cubicBezTo>
                    <a:pt x="5308276" y="5340468"/>
                    <a:pt x="5250012" y="5371675"/>
                    <a:pt x="5604024" y="5371675"/>
                  </a:cubicBezTo>
                  <a:cubicBezTo>
                    <a:pt x="5707369" y="5371675"/>
                    <a:pt x="5680909" y="5299353"/>
                    <a:pt x="5688113" y="5759620"/>
                  </a:cubicBezTo>
                  <a:cubicBezTo>
                    <a:pt x="5688936" y="5812149"/>
                    <a:pt x="5747342" y="5799911"/>
                    <a:pt x="5321577" y="5799911"/>
                  </a:cubicBezTo>
                  <a:cubicBezTo>
                    <a:pt x="5318046" y="5799911"/>
                    <a:pt x="5316116" y="5841780"/>
                    <a:pt x="5309806" y="5438043"/>
                  </a:cubicBezTo>
                  <a:close/>
                  <a:moveTo>
                    <a:pt x="5321577" y="5821751"/>
                  </a:moveTo>
                  <a:cubicBezTo>
                    <a:pt x="5761302" y="5821751"/>
                    <a:pt x="5687924" y="5790168"/>
                    <a:pt x="5691597" y="5920362"/>
                  </a:cubicBezTo>
                  <a:cubicBezTo>
                    <a:pt x="5694751" y="6036435"/>
                    <a:pt x="5695905" y="6124572"/>
                    <a:pt x="5697129" y="6241374"/>
                  </a:cubicBezTo>
                  <a:cubicBezTo>
                    <a:pt x="5697247" y="6251917"/>
                    <a:pt x="5732887" y="6249211"/>
                    <a:pt x="5324002" y="6249211"/>
                  </a:cubicBezTo>
                  <a:cubicBezTo>
                    <a:pt x="5326473" y="5930435"/>
                    <a:pt x="5311407" y="5821751"/>
                    <a:pt x="5321577" y="5821751"/>
                  </a:cubicBezTo>
                  <a:close/>
                  <a:moveTo>
                    <a:pt x="5323861" y="6271075"/>
                  </a:moveTo>
                  <a:cubicBezTo>
                    <a:pt x="5336926" y="6271075"/>
                    <a:pt x="5646233" y="6270769"/>
                    <a:pt x="5697435" y="6270392"/>
                  </a:cubicBezTo>
                  <a:cubicBezTo>
                    <a:pt x="5699907" y="6497642"/>
                    <a:pt x="5702638" y="6550383"/>
                    <a:pt x="5705085" y="6697240"/>
                  </a:cubicBezTo>
                  <a:cubicBezTo>
                    <a:pt x="5486859" y="6698934"/>
                    <a:pt x="5489331" y="6695239"/>
                    <a:pt x="5332500" y="6695098"/>
                  </a:cubicBezTo>
                  <a:cubicBezTo>
                    <a:pt x="5329769" y="6545771"/>
                    <a:pt x="5322966" y="6455469"/>
                    <a:pt x="5323861" y="6271075"/>
                  </a:cubicBezTo>
                  <a:close/>
                  <a:moveTo>
                    <a:pt x="6027976" y="5347646"/>
                  </a:moveTo>
                  <a:cubicBezTo>
                    <a:pt x="5648304" y="5338985"/>
                    <a:pt x="5702850" y="5380265"/>
                    <a:pt x="5700495" y="5277301"/>
                  </a:cubicBezTo>
                  <a:cubicBezTo>
                    <a:pt x="5698023" y="5169936"/>
                    <a:pt x="5696140" y="5062948"/>
                    <a:pt x="5696140" y="4956430"/>
                  </a:cubicBezTo>
                  <a:cubicBezTo>
                    <a:pt x="5696140" y="4903759"/>
                    <a:pt x="5640960" y="4924987"/>
                    <a:pt x="6068796" y="4919339"/>
                  </a:cubicBezTo>
                  <a:cubicBezTo>
                    <a:pt x="6074988" y="5416014"/>
                    <a:pt x="6095068" y="5349176"/>
                    <a:pt x="6027976" y="5347646"/>
                  </a:cubicBezTo>
                  <a:close/>
                  <a:moveTo>
                    <a:pt x="6027647" y="4898135"/>
                  </a:moveTo>
                  <a:cubicBezTo>
                    <a:pt x="5942310" y="4899641"/>
                    <a:pt x="5932917" y="4899359"/>
                    <a:pt x="5695999" y="4899476"/>
                  </a:cubicBezTo>
                  <a:cubicBezTo>
                    <a:pt x="5695811" y="4865257"/>
                    <a:pt x="5691267" y="4516662"/>
                    <a:pt x="5690584" y="4470699"/>
                  </a:cubicBezTo>
                  <a:cubicBezTo>
                    <a:pt x="5692985" y="4470699"/>
                    <a:pt x="5959966" y="4470157"/>
                    <a:pt x="6061781" y="4469687"/>
                  </a:cubicBezTo>
                  <a:cubicBezTo>
                    <a:pt x="6069526" y="4963984"/>
                    <a:pt x="6084522" y="4897146"/>
                    <a:pt x="6027647" y="4898135"/>
                  </a:cubicBezTo>
                  <a:close/>
                  <a:moveTo>
                    <a:pt x="6027717" y="4448011"/>
                  </a:moveTo>
                  <a:cubicBezTo>
                    <a:pt x="5897981" y="4448717"/>
                    <a:pt x="5871875" y="4448129"/>
                    <a:pt x="5745223" y="4448623"/>
                  </a:cubicBezTo>
                  <a:cubicBezTo>
                    <a:pt x="5669892" y="4448929"/>
                    <a:pt x="5691055" y="4517226"/>
                    <a:pt x="5682345" y="4020952"/>
                  </a:cubicBezTo>
                  <a:cubicBezTo>
                    <a:pt x="5796708" y="4021399"/>
                    <a:pt x="5775874" y="4022152"/>
                    <a:pt x="6053259" y="4021563"/>
                  </a:cubicBezTo>
                  <a:cubicBezTo>
                    <a:pt x="6055801" y="4506518"/>
                    <a:pt x="6082261" y="4447705"/>
                    <a:pt x="6027717" y="4448011"/>
                  </a:cubicBezTo>
                  <a:close/>
                  <a:moveTo>
                    <a:pt x="6027764" y="3999747"/>
                  </a:moveTo>
                  <a:cubicBezTo>
                    <a:pt x="5641242" y="4000806"/>
                    <a:pt x="5681968" y="4000524"/>
                    <a:pt x="5681827" y="3992663"/>
                  </a:cubicBezTo>
                  <a:cubicBezTo>
                    <a:pt x="5672952" y="3493116"/>
                    <a:pt x="5651365" y="3568404"/>
                    <a:pt x="5745082" y="3570052"/>
                  </a:cubicBezTo>
                  <a:cubicBezTo>
                    <a:pt x="6099847" y="3576241"/>
                    <a:pt x="6049398" y="3536515"/>
                    <a:pt x="6049940" y="3672474"/>
                  </a:cubicBezTo>
                  <a:cubicBezTo>
                    <a:pt x="6051140" y="4049711"/>
                    <a:pt x="6067525" y="3999629"/>
                    <a:pt x="6027764" y="3999747"/>
                  </a:cubicBezTo>
                  <a:close/>
                  <a:moveTo>
                    <a:pt x="6027835" y="3550141"/>
                  </a:moveTo>
                  <a:cubicBezTo>
                    <a:pt x="5619208" y="3545740"/>
                    <a:pt x="5674035" y="3562426"/>
                    <a:pt x="5673235" y="3511050"/>
                  </a:cubicBezTo>
                  <a:cubicBezTo>
                    <a:pt x="5666054" y="3049677"/>
                    <a:pt x="5643243" y="3119622"/>
                    <a:pt x="5745082" y="3121834"/>
                  </a:cubicBezTo>
                  <a:cubicBezTo>
                    <a:pt x="6099141" y="3129436"/>
                    <a:pt x="6039111" y="3090110"/>
                    <a:pt x="6040641" y="3190414"/>
                  </a:cubicBezTo>
                  <a:cubicBezTo>
                    <a:pt x="6046950" y="3592574"/>
                    <a:pt x="6061687" y="3550471"/>
                    <a:pt x="6027835" y="3550141"/>
                  </a:cubicBezTo>
                  <a:close/>
                  <a:moveTo>
                    <a:pt x="5604047" y="4448929"/>
                  </a:moveTo>
                  <a:cubicBezTo>
                    <a:pt x="5462565" y="4448929"/>
                    <a:pt x="5463389" y="4449682"/>
                    <a:pt x="5321601" y="4449682"/>
                  </a:cubicBezTo>
                  <a:cubicBezTo>
                    <a:pt x="5283888" y="4449682"/>
                    <a:pt x="5295399" y="4494492"/>
                    <a:pt x="5289961" y="4153357"/>
                  </a:cubicBezTo>
                  <a:cubicBezTo>
                    <a:pt x="5287513" y="3997064"/>
                    <a:pt x="5277484" y="4020975"/>
                    <a:pt x="5321601" y="4020975"/>
                  </a:cubicBezTo>
                  <a:cubicBezTo>
                    <a:pt x="5609532" y="4020834"/>
                    <a:pt x="5616948" y="4020787"/>
                    <a:pt x="5663041" y="4020904"/>
                  </a:cubicBezTo>
                  <a:cubicBezTo>
                    <a:pt x="5671987" y="4522969"/>
                    <a:pt x="5693503" y="4448929"/>
                    <a:pt x="5604047" y="4448929"/>
                  </a:cubicBezTo>
                  <a:close/>
                  <a:moveTo>
                    <a:pt x="5604047" y="3998994"/>
                  </a:moveTo>
                  <a:cubicBezTo>
                    <a:pt x="5286571" y="3999159"/>
                    <a:pt x="5320824" y="3999159"/>
                    <a:pt x="5288007" y="3999111"/>
                  </a:cubicBezTo>
                  <a:cubicBezTo>
                    <a:pt x="5287207" y="3923659"/>
                    <a:pt x="5282357" y="3571158"/>
                    <a:pt x="5282334" y="3569463"/>
                  </a:cubicBezTo>
                  <a:cubicBezTo>
                    <a:pt x="5284053" y="3569463"/>
                    <a:pt x="5600116" y="3568663"/>
                    <a:pt x="5654920" y="3568945"/>
                  </a:cubicBezTo>
                  <a:cubicBezTo>
                    <a:pt x="5663559" y="4067903"/>
                    <a:pt x="5687830" y="3998994"/>
                    <a:pt x="5604047" y="3998994"/>
                  </a:cubicBezTo>
                  <a:close/>
                  <a:moveTo>
                    <a:pt x="5282593" y="4897711"/>
                  </a:moveTo>
                  <a:cubicBezTo>
                    <a:pt x="5180989" y="4897946"/>
                    <a:pt x="5062813" y="4900653"/>
                    <a:pt x="4909889" y="4898182"/>
                  </a:cubicBezTo>
                  <a:cubicBezTo>
                    <a:pt x="4904875" y="4603693"/>
                    <a:pt x="4908030" y="4662906"/>
                    <a:pt x="4905087" y="4474417"/>
                  </a:cubicBezTo>
                  <a:cubicBezTo>
                    <a:pt x="4904969" y="4467686"/>
                    <a:pt x="4877003" y="4470440"/>
                    <a:pt x="5275766" y="4471475"/>
                  </a:cubicBezTo>
                  <a:cubicBezTo>
                    <a:pt x="5281863" y="4856902"/>
                    <a:pt x="5281698" y="4848124"/>
                    <a:pt x="5282593" y="4897711"/>
                  </a:cubicBezTo>
                  <a:close/>
                  <a:moveTo>
                    <a:pt x="4904663" y="4448694"/>
                  </a:moveTo>
                  <a:cubicBezTo>
                    <a:pt x="4897531" y="3996264"/>
                    <a:pt x="4896236" y="4019516"/>
                    <a:pt x="4897907" y="4019516"/>
                  </a:cubicBezTo>
                  <a:cubicBezTo>
                    <a:pt x="5044851" y="4020128"/>
                    <a:pt x="5051160" y="4019375"/>
                    <a:pt x="5180283" y="4020410"/>
                  </a:cubicBezTo>
                  <a:cubicBezTo>
                    <a:pt x="5297589" y="4021352"/>
                    <a:pt x="5267338" y="3942840"/>
                    <a:pt x="5275389" y="4449612"/>
                  </a:cubicBezTo>
                  <a:cubicBezTo>
                    <a:pt x="5188193" y="4449353"/>
                    <a:pt x="5093157" y="4447446"/>
                    <a:pt x="4904663" y="4448694"/>
                  </a:cubicBezTo>
                  <a:close/>
                  <a:moveTo>
                    <a:pt x="4896612" y="3992616"/>
                  </a:moveTo>
                  <a:cubicBezTo>
                    <a:pt x="4886042" y="3533432"/>
                    <a:pt x="4893081" y="3571134"/>
                    <a:pt x="4897907" y="3571134"/>
                  </a:cubicBezTo>
                  <a:cubicBezTo>
                    <a:pt x="5337185" y="3572946"/>
                    <a:pt x="5262677" y="3534985"/>
                    <a:pt x="5264396" y="3671933"/>
                  </a:cubicBezTo>
                  <a:cubicBezTo>
                    <a:pt x="5266091" y="3819895"/>
                    <a:pt x="5267291" y="3850561"/>
                    <a:pt x="5268633" y="3993086"/>
                  </a:cubicBezTo>
                  <a:cubicBezTo>
                    <a:pt x="5268704" y="4001889"/>
                    <a:pt x="4896777" y="4000524"/>
                    <a:pt x="4896612" y="3992616"/>
                  </a:cubicBezTo>
                  <a:close/>
                  <a:moveTo>
                    <a:pt x="5180236" y="3548541"/>
                  </a:moveTo>
                  <a:cubicBezTo>
                    <a:pt x="4838207" y="3553601"/>
                    <a:pt x="4891480" y="3562214"/>
                    <a:pt x="4890657" y="3511026"/>
                  </a:cubicBezTo>
                  <a:cubicBezTo>
                    <a:pt x="4883971" y="3073635"/>
                    <a:pt x="4877709" y="3121293"/>
                    <a:pt x="4897907" y="3121411"/>
                  </a:cubicBezTo>
                  <a:cubicBezTo>
                    <a:pt x="5323460" y="3124258"/>
                    <a:pt x="5257286" y="3100065"/>
                    <a:pt x="5258699" y="3190391"/>
                  </a:cubicBezTo>
                  <a:cubicBezTo>
                    <a:pt x="5261100" y="3343813"/>
                    <a:pt x="5259664" y="3351109"/>
                    <a:pt x="5262183" y="3511450"/>
                  </a:cubicBezTo>
                  <a:cubicBezTo>
                    <a:pt x="5262889" y="3557531"/>
                    <a:pt x="5279203" y="3547058"/>
                    <a:pt x="5180236" y="3548541"/>
                  </a:cubicBezTo>
                  <a:close/>
                  <a:moveTo>
                    <a:pt x="4885383" y="4448811"/>
                  </a:moveTo>
                  <a:cubicBezTo>
                    <a:pt x="4810546" y="4449211"/>
                    <a:pt x="4816573" y="4449141"/>
                    <a:pt x="4510420" y="4449282"/>
                  </a:cubicBezTo>
                  <a:cubicBezTo>
                    <a:pt x="4507901" y="4273243"/>
                    <a:pt x="4510938" y="4331421"/>
                    <a:pt x="4505359" y="4022693"/>
                  </a:cubicBezTo>
                  <a:cubicBezTo>
                    <a:pt x="4657293" y="4022058"/>
                    <a:pt x="4589259" y="4018222"/>
                    <a:pt x="4877944" y="4019445"/>
                  </a:cubicBezTo>
                  <a:cubicBezTo>
                    <a:pt x="4879333" y="4080565"/>
                    <a:pt x="4885172" y="4435279"/>
                    <a:pt x="4885383" y="4448811"/>
                  </a:cubicBezTo>
                  <a:close/>
                  <a:moveTo>
                    <a:pt x="4504959" y="4000806"/>
                  </a:moveTo>
                  <a:cubicBezTo>
                    <a:pt x="4497425" y="3567369"/>
                    <a:pt x="4499026" y="3681958"/>
                    <a:pt x="4497072" y="3572123"/>
                  </a:cubicBezTo>
                  <a:cubicBezTo>
                    <a:pt x="4649477" y="3571958"/>
                    <a:pt x="4640179" y="3570075"/>
                    <a:pt x="4872200" y="3571040"/>
                  </a:cubicBezTo>
                  <a:cubicBezTo>
                    <a:pt x="4873354" y="3675228"/>
                    <a:pt x="4871730" y="3759270"/>
                    <a:pt x="4877356" y="3993204"/>
                  </a:cubicBezTo>
                  <a:cubicBezTo>
                    <a:pt x="4877426" y="3997605"/>
                    <a:pt x="4910196" y="3999064"/>
                    <a:pt x="4504959" y="4000806"/>
                  </a:cubicBezTo>
                  <a:close/>
                  <a:moveTo>
                    <a:pt x="4496672" y="3550282"/>
                  </a:moveTo>
                  <a:cubicBezTo>
                    <a:pt x="4493635" y="3369513"/>
                    <a:pt x="4495260" y="3372431"/>
                    <a:pt x="4491352" y="3121270"/>
                  </a:cubicBezTo>
                  <a:cubicBezTo>
                    <a:pt x="4931736" y="3121199"/>
                    <a:pt x="4864384" y="3097805"/>
                    <a:pt x="4865821" y="3190391"/>
                  </a:cubicBezTo>
                  <a:cubicBezTo>
                    <a:pt x="4868033" y="3332893"/>
                    <a:pt x="4868716" y="3345649"/>
                    <a:pt x="4871353" y="3511403"/>
                  </a:cubicBezTo>
                  <a:cubicBezTo>
                    <a:pt x="4872177" y="3562332"/>
                    <a:pt x="4931995" y="3549812"/>
                    <a:pt x="4496672" y="3550282"/>
                  </a:cubicBezTo>
                  <a:close/>
                  <a:moveTo>
                    <a:pt x="4491470" y="4471122"/>
                  </a:moveTo>
                  <a:cubicBezTo>
                    <a:pt x="4493847" y="4628945"/>
                    <a:pt x="4499709" y="4737228"/>
                    <a:pt x="4499827" y="4898770"/>
                  </a:cubicBezTo>
                  <a:cubicBezTo>
                    <a:pt x="4376071" y="4899005"/>
                    <a:pt x="4327082" y="4897311"/>
                    <a:pt x="4124675" y="4897311"/>
                  </a:cubicBezTo>
                  <a:cubicBezTo>
                    <a:pt x="4119873" y="4721578"/>
                    <a:pt x="4122321" y="4628992"/>
                    <a:pt x="4119731" y="4471028"/>
                  </a:cubicBezTo>
                  <a:cubicBezTo>
                    <a:pt x="4167967" y="4471334"/>
                    <a:pt x="4178160" y="4471263"/>
                    <a:pt x="4491470" y="4471122"/>
                  </a:cubicBezTo>
                  <a:close/>
                  <a:moveTo>
                    <a:pt x="4192191" y="4449400"/>
                  </a:moveTo>
                  <a:cubicBezTo>
                    <a:pt x="4099415" y="4449400"/>
                    <a:pt x="4121050" y="4475947"/>
                    <a:pt x="4116153" y="4313699"/>
                  </a:cubicBezTo>
                  <a:cubicBezTo>
                    <a:pt x="4113257" y="4218007"/>
                    <a:pt x="4111162" y="4110501"/>
                    <a:pt x="4111657" y="4022058"/>
                  </a:cubicBezTo>
                  <a:cubicBezTo>
                    <a:pt x="4124581" y="4022128"/>
                    <a:pt x="4438620" y="4022811"/>
                    <a:pt x="4486055" y="4022740"/>
                  </a:cubicBezTo>
                  <a:cubicBezTo>
                    <a:pt x="4491587" y="4329867"/>
                    <a:pt x="4488715" y="4280421"/>
                    <a:pt x="4491140" y="4449282"/>
                  </a:cubicBezTo>
                  <a:lnTo>
                    <a:pt x="4192191" y="4449400"/>
                  </a:lnTo>
                  <a:close/>
                  <a:moveTo>
                    <a:pt x="4112504" y="5277631"/>
                  </a:moveTo>
                  <a:cubicBezTo>
                    <a:pt x="4112598" y="5364050"/>
                    <a:pt x="4179879" y="5350776"/>
                    <a:pt x="3768639" y="5349129"/>
                  </a:cubicBezTo>
                  <a:cubicBezTo>
                    <a:pt x="3741166" y="5349011"/>
                    <a:pt x="3731750" y="5411495"/>
                    <a:pt x="3734669" y="4956853"/>
                  </a:cubicBezTo>
                  <a:cubicBezTo>
                    <a:pt x="3734975" y="4906748"/>
                    <a:pt x="3675534" y="4919175"/>
                    <a:pt x="4106030" y="4919175"/>
                  </a:cubicBezTo>
                  <a:cubicBezTo>
                    <a:pt x="4109279" y="5026987"/>
                    <a:pt x="4112316" y="5107216"/>
                    <a:pt x="4112504" y="5277631"/>
                  </a:cubicBezTo>
                  <a:close/>
                  <a:moveTo>
                    <a:pt x="3734834" y="4897523"/>
                  </a:moveTo>
                  <a:cubicBezTo>
                    <a:pt x="3734528" y="4697008"/>
                    <a:pt x="3727583" y="4629157"/>
                    <a:pt x="3725582" y="4471334"/>
                  </a:cubicBezTo>
                  <a:cubicBezTo>
                    <a:pt x="3901834" y="4469122"/>
                    <a:pt x="3828245" y="4468581"/>
                    <a:pt x="4100427" y="4470887"/>
                  </a:cubicBezTo>
                  <a:cubicBezTo>
                    <a:pt x="4103182" y="4639724"/>
                    <a:pt x="4100404" y="4714706"/>
                    <a:pt x="4105348" y="4897311"/>
                  </a:cubicBezTo>
                  <a:cubicBezTo>
                    <a:pt x="3771087" y="4897334"/>
                    <a:pt x="3871207" y="4897311"/>
                    <a:pt x="3734834" y="4897523"/>
                  </a:cubicBezTo>
                  <a:close/>
                  <a:moveTo>
                    <a:pt x="4051085" y="4448482"/>
                  </a:moveTo>
                  <a:cubicBezTo>
                    <a:pt x="3960593" y="4447258"/>
                    <a:pt x="3861179" y="4447140"/>
                    <a:pt x="3768474" y="4448764"/>
                  </a:cubicBezTo>
                  <a:cubicBezTo>
                    <a:pt x="3697238" y="4450012"/>
                    <a:pt x="3736552" y="4503882"/>
                    <a:pt x="3720615" y="4020975"/>
                  </a:cubicBezTo>
                  <a:cubicBezTo>
                    <a:pt x="4037549" y="4020246"/>
                    <a:pt x="3945692" y="4020646"/>
                    <a:pt x="4092377" y="4021893"/>
                  </a:cubicBezTo>
                  <a:cubicBezTo>
                    <a:pt x="4089740" y="4503482"/>
                    <a:pt x="4132561" y="4449470"/>
                    <a:pt x="4051085" y="4448482"/>
                  </a:cubicBezTo>
                  <a:close/>
                  <a:moveTo>
                    <a:pt x="4092565" y="3992804"/>
                  </a:moveTo>
                  <a:cubicBezTo>
                    <a:pt x="4092471" y="4004736"/>
                    <a:pt x="4130513" y="3997535"/>
                    <a:pt x="3768545" y="3998970"/>
                  </a:cubicBezTo>
                  <a:cubicBezTo>
                    <a:pt x="3701900" y="3999159"/>
                    <a:pt x="3718402" y="4065149"/>
                    <a:pt x="3713152" y="3668873"/>
                  </a:cubicBezTo>
                  <a:cubicBezTo>
                    <a:pt x="3711669" y="3551789"/>
                    <a:pt x="3697121" y="3570828"/>
                    <a:pt x="3768450" y="3571887"/>
                  </a:cubicBezTo>
                  <a:cubicBezTo>
                    <a:pt x="3856659" y="3573299"/>
                    <a:pt x="3889522" y="3572970"/>
                    <a:pt x="4087857" y="3573017"/>
                  </a:cubicBezTo>
                  <a:cubicBezTo>
                    <a:pt x="4092777" y="3884215"/>
                    <a:pt x="4093389" y="3894006"/>
                    <a:pt x="4092565" y="3992804"/>
                  </a:cubicBezTo>
                  <a:close/>
                  <a:moveTo>
                    <a:pt x="3711481" y="3549294"/>
                  </a:moveTo>
                  <a:cubicBezTo>
                    <a:pt x="3708703" y="3368642"/>
                    <a:pt x="3707973" y="3344872"/>
                    <a:pt x="3704536" y="3120564"/>
                  </a:cubicBezTo>
                  <a:cubicBezTo>
                    <a:pt x="3808871" y="3119881"/>
                    <a:pt x="3842111" y="3117786"/>
                    <a:pt x="4079358" y="3120258"/>
                  </a:cubicBezTo>
                  <a:cubicBezTo>
                    <a:pt x="4084396" y="3449413"/>
                    <a:pt x="4082772" y="3252616"/>
                    <a:pt x="4087503" y="3551177"/>
                  </a:cubicBezTo>
                  <a:cubicBezTo>
                    <a:pt x="3703759" y="3551106"/>
                    <a:pt x="3868547" y="3550753"/>
                    <a:pt x="3711481" y="3549294"/>
                  </a:cubicBezTo>
                  <a:close/>
                  <a:moveTo>
                    <a:pt x="3705360" y="4314052"/>
                  </a:moveTo>
                  <a:cubicBezTo>
                    <a:pt x="3704795" y="4488208"/>
                    <a:pt x="3784600" y="4450835"/>
                    <a:pt x="3332916" y="4450129"/>
                  </a:cubicBezTo>
                  <a:cubicBezTo>
                    <a:pt x="3328325" y="4157570"/>
                    <a:pt x="3327243" y="4086519"/>
                    <a:pt x="3326159" y="4023211"/>
                  </a:cubicBezTo>
                  <a:cubicBezTo>
                    <a:pt x="3499964" y="4023164"/>
                    <a:pt x="3420112" y="4021493"/>
                    <a:pt x="3701264" y="4021022"/>
                  </a:cubicBezTo>
                  <a:cubicBezTo>
                    <a:pt x="3703854" y="4098474"/>
                    <a:pt x="3705713" y="4200686"/>
                    <a:pt x="3705360" y="4314052"/>
                  </a:cubicBezTo>
                  <a:close/>
                  <a:moveTo>
                    <a:pt x="3627345" y="3999229"/>
                  </a:moveTo>
                  <a:cubicBezTo>
                    <a:pt x="3292401" y="3999229"/>
                    <a:pt x="3325901" y="4008243"/>
                    <a:pt x="3325618" y="3992733"/>
                  </a:cubicBezTo>
                  <a:cubicBezTo>
                    <a:pt x="3317167" y="3515734"/>
                    <a:pt x="3316955" y="3572452"/>
                    <a:pt x="3344898" y="3572452"/>
                  </a:cubicBezTo>
                  <a:cubicBezTo>
                    <a:pt x="3763248" y="3572452"/>
                    <a:pt x="3692177" y="3540021"/>
                    <a:pt x="3693849" y="3669250"/>
                  </a:cubicBezTo>
                  <a:cubicBezTo>
                    <a:pt x="3695896" y="3823849"/>
                    <a:pt x="3696932" y="3898195"/>
                    <a:pt x="3700299" y="3993392"/>
                  </a:cubicBezTo>
                  <a:cubicBezTo>
                    <a:pt x="3700581" y="4001088"/>
                    <a:pt x="3711552" y="3999229"/>
                    <a:pt x="3627345" y="3999229"/>
                  </a:cubicBezTo>
                  <a:close/>
                  <a:moveTo>
                    <a:pt x="3627345" y="3548964"/>
                  </a:moveTo>
                  <a:cubicBezTo>
                    <a:pt x="3272604" y="3548964"/>
                    <a:pt x="3322110" y="3565956"/>
                    <a:pt x="3321216" y="3511003"/>
                  </a:cubicBezTo>
                  <a:cubicBezTo>
                    <a:pt x="3314201" y="3062880"/>
                    <a:pt x="3296098" y="3120634"/>
                    <a:pt x="3344875" y="3120634"/>
                  </a:cubicBezTo>
                  <a:cubicBezTo>
                    <a:pt x="3596365" y="3120752"/>
                    <a:pt x="3638197" y="3120869"/>
                    <a:pt x="3685256" y="3120658"/>
                  </a:cubicBezTo>
                  <a:cubicBezTo>
                    <a:pt x="3692883" y="3619992"/>
                    <a:pt x="3719202" y="3548964"/>
                    <a:pt x="3627345" y="3548964"/>
                  </a:cubicBezTo>
                  <a:close/>
                  <a:moveTo>
                    <a:pt x="3313636" y="4450082"/>
                  </a:moveTo>
                  <a:cubicBezTo>
                    <a:pt x="3206806" y="4449659"/>
                    <a:pt x="3093526" y="4444575"/>
                    <a:pt x="2940862" y="4448482"/>
                  </a:cubicBezTo>
                  <a:cubicBezTo>
                    <a:pt x="2939026" y="4309604"/>
                    <a:pt x="2942627" y="4196732"/>
                    <a:pt x="2935847" y="4022246"/>
                  </a:cubicBezTo>
                  <a:cubicBezTo>
                    <a:pt x="3017394" y="4023729"/>
                    <a:pt x="3061981" y="4023305"/>
                    <a:pt x="3306832" y="4023211"/>
                  </a:cubicBezTo>
                  <a:cubicBezTo>
                    <a:pt x="3308315" y="4107535"/>
                    <a:pt x="3309022" y="4155123"/>
                    <a:pt x="3313636" y="4450082"/>
                  </a:cubicBezTo>
                  <a:close/>
                  <a:moveTo>
                    <a:pt x="2928974" y="3547552"/>
                  </a:moveTo>
                  <a:cubicBezTo>
                    <a:pt x="2927090" y="3387964"/>
                    <a:pt x="2923418" y="3336894"/>
                    <a:pt x="2920616" y="3121246"/>
                  </a:cubicBezTo>
                  <a:cubicBezTo>
                    <a:pt x="2946724" y="3121246"/>
                    <a:pt x="3187149" y="3120964"/>
                    <a:pt x="3293296" y="3120681"/>
                  </a:cubicBezTo>
                  <a:cubicBezTo>
                    <a:pt x="3296898" y="3373160"/>
                    <a:pt x="3300359" y="3365441"/>
                    <a:pt x="3302501" y="3550424"/>
                  </a:cubicBezTo>
                  <a:cubicBezTo>
                    <a:pt x="3127166" y="3549459"/>
                    <a:pt x="3295980" y="3547246"/>
                    <a:pt x="2928974" y="3547552"/>
                  </a:cubicBezTo>
                  <a:close/>
                  <a:moveTo>
                    <a:pt x="2921087" y="4449023"/>
                  </a:moveTo>
                  <a:cubicBezTo>
                    <a:pt x="2745282" y="4454083"/>
                    <a:pt x="2651259" y="4448529"/>
                    <a:pt x="2551562" y="4447705"/>
                  </a:cubicBezTo>
                  <a:cubicBezTo>
                    <a:pt x="2543582" y="3942063"/>
                    <a:pt x="2513378" y="4023776"/>
                    <a:pt x="2639135" y="4021752"/>
                  </a:cubicBezTo>
                  <a:cubicBezTo>
                    <a:pt x="2732028" y="4020246"/>
                    <a:pt x="2820637" y="4020104"/>
                    <a:pt x="2916520" y="4021916"/>
                  </a:cubicBezTo>
                  <a:cubicBezTo>
                    <a:pt x="2920899" y="4134153"/>
                    <a:pt x="2922759" y="4448953"/>
                    <a:pt x="2921087" y="4449023"/>
                  </a:cubicBezTo>
                  <a:close/>
                  <a:moveTo>
                    <a:pt x="2780193" y="3547670"/>
                  </a:moveTo>
                  <a:cubicBezTo>
                    <a:pt x="2648975" y="3547670"/>
                    <a:pt x="2644973" y="3549200"/>
                    <a:pt x="2535554" y="3549506"/>
                  </a:cubicBezTo>
                  <a:cubicBezTo>
                    <a:pt x="2531411" y="3250263"/>
                    <a:pt x="2530634" y="3197569"/>
                    <a:pt x="2529316" y="3123246"/>
                  </a:cubicBezTo>
                  <a:cubicBezTo>
                    <a:pt x="2961978" y="3121929"/>
                    <a:pt x="2900795" y="3093687"/>
                    <a:pt x="2902325" y="3190414"/>
                  </a:cubicBezTo>
                  <a:cubicBezTo>
                    <a:pt x="2909105" y="3623193"/>
                    <a:pt x="2945240" y="3547529"/>
                    <a:pt x="2780193" y="3547670"/>
                  </a:cubicBezTo>
                  <a:close/>
                  <a:moveTo>
                    <a:pt x="2532305" y="4447587"/>
                  </a:moveTo>
                  <a:cubicBezTo>
                    <a:pt x="2352616" y="4446693"/>
                    <a:pt x="2341481" y="4452412"/>
                    <a:pt x="2158637" y="4450788"/>
                  </a:cubicBezTo>
                  <a:cubicBezTo>
                    <a:pt x="2149762" y="3953901"/>
                    <a:pt x="2120288" y="4019940"/>
                    <a:pt x="2215512" y="4019940"/>
                  </a:cubicBezTo>
                  <a:cubicBezTo>
                    <a:pt x="2354452" y="4019940"/>
                    <a:pt x="2357324" y="4022881"/>
                    <a:pt x="2497794" y="4022881"/>
                  </a:cubicBezTo>
                  <a:cubicBezTo>
                    <a:pt x="2535366" y="4022881"/>
                    <a:pt x="2524678" y="3964633"/>
                    <a:pt x="2532305" y="4447587"/>
                  </a:cubicBezTo>
                  <a:close/>
                  <a:moveTo>
                    <a:pt x="2497794" y="4001041"/>
                  </a:moveTo>
                  <a:cubicBezTo>
                    <a:pt x="2495699" y="4001041"/>
                    <a:pt x="2149291" y="3999935"/>
                    <a:pt x="2149268" y="3992969"/>
                  </a:cubicBezTo>
                  <a:cubicBezTo>
                    <a:pt x="2148255" y="3507214"/>
                    <a:pt x="2107247" y="3572687"/>
                    <a:pt x="2215512" y="3572687"/>
                  </a:cubicBezTo>
                  <a:cubicBezTo>
                    <a:pt x="2576869" y="3572687"/>
                    <a:pt x="2516721" y="3538774"/>
                    <a:pt x="2517404" y="3671862"/>
                  </a:cubicBezTo>
                  <a:cubicBezTo>
                    <a:pt x="2519381" y="4051123"/>
                    <a:pt x="2538332" y="4001041"/>
                    <a:pt x="2497794" y="4001041"/>
                  </a:cubicBezTo>
                  <a:close/>
                  <a:moveTo>
                    <a:pt x="2497794" y="3549576"/>
                  </a:moveTo>
                  <a:cubicBezTo>
                    <a:pt x="2086295" y="3549576"/>
                    <a:pt x="2141405" y="3567745"/>
                    <a:pt x="2140510" y="3511097"/>
                  </a:cubicBezTo>
                  <a:cubicBezTo>
                    <a:pt x="2137991" y="3350779"/>
                    <a:pt x="2141193" y="3350685"/>
                    <a:pt x="2138674" y="3189991"/>
                  </a:cubicBezTo>
                  <a:cubicBezTo>
                    <a:pt x="2137332" y="3104395"/>
                    <a:pt x="2121819" y="3121881"/>
                    <a:pt x="2215512" y="3121881"/>
                  </a:cubicBezTo>
                  <a:cubicBezTo>
                    <a:pt x="2569547" y="3121881"/>
                    <a:pt x="2509776" y="3101547"/>
                    <a:pt x="2511165" y="3190367"/>
                  </a:cubicBezTo>
                  <a:cubicBezTo>
                    <a:pt x="2517733" y="3605000"/>
                    <a:pt x="2522183" y="3549576"/>
                    <a:pt x="2497794" y="3549576"/>
                  </a:cubicBezTo>
                  <a:close/>
                  <a:moveTo>
                    <a:pt x="2139333" y="4450577"/>
                  </a:moveTo>
                  <a:cubicBezTo>
                    <a:pt x="1999546" y="4448788"/>
                    <a:pt x="2095923" y="4446764"/>
                    <a:pt x="1766088" y="4448035"/>
                  </a:cubicBezTo>
                  <a:cubicBezTo>
                    <a:pt x="1757755" y="3957267"/>
                    <a:pt x="1740899" y="4019940"/>
                    <a:pt x="1792125" y="4019516"/>
                  </a:cubicBezTo>
                  <a:cubicBezTo>
                    <a:pt x="1877414" y="4018833"/>
                    <a:pt x="1947167" y="4018575"/>
                    <a:pt x="2074242" y="4019422"/>
                  </a:cubicBezTo>
                  <a:cubicBezTo>
                    <a:pt x="2143759" y="4019963"/>
                    <a:pt x="2130223" y="3947618"/>
                    <a:pt x="2139333" y="4450577"/>
                  </a:cubicBezTo>
                  <a:close/>
                  <a:moveTo>
                    <a:pt x="1753847" y="4921599"/>
                  </a:moveTo>
                  <a:cubicBezTo>
                    <a:pt x="1760062" y="5252284"/>
                    <a:pt x="1758508" y="5221571"/>
                    <a:pt x="1759921" y="5347811"/>
                  </a:cubicBezTo>
                  <a:cubicBezTo>
                    <a:pt x="1699702" y="5346987"/>
                    <a:pt x="1682682" y="5347176"/>
                    <a:pt x="1386417" y="5347105"/>
                  </a:cubicBezTo>
                  <a:cubicBezTo>
                    <a:pt x="1383804" y="5229267"/>
                    <a:pt x="1381308" y="5197330"/>
                    <a:pt x="1379331" y="4919787"/>
                  </a:cubicBezTo>
                  <a:cubicBezTo>
                    <a:pt x="1381944" y="4919810"/>
                    <a:pt x="1751893" y="4921599"/>
                    <a:pt x="1753847" y="4921599"/>
                  </a:cubicBezTo>
                  <a:close/>
                  <a:moveTo>
                    <a:pt x="1379166" y="4897946"/>
                  </a:moveTo>
                  <a:cubicBezTo>
                    <a:pt x="1378625" y="4838874"/>
                    <a:pt x="1378036" y="4808091"/>
                    <a:pt x="1372904" y="4474417"/>
                  </a:cubicBezTo>
                  <a:cubicBezTo>
                    <a:pt x="1372740" y="4463426"/>
                    <a:pt x="1353318" y="4471263"/>
                    <a:pt x="1747161" y="4469969"/>
                  </a:cubicBezTo>
                  <a:cubicBezTo>
                    <a:pt x="1749586" y="4616354"/>
                    <a:pt x="1749704" y="4692324"/>
                    <a:pt x="1753447" y="4899759"/>
                  </a:cubicBezTo>
                  <a:cubicBezTo>
                    <a:pt x="1751516" y="4899735"/>
                    <a:pt x="1380955" y="4897946"/>
                    <a:pt x="1379166" y="4897946"/>
                  </a:cubicBezTo>
                  <a:close/>
                  <a:moveTo>
                    <a:pt x="1650878" y="5369016"/>
                  </a:moveTo>
                  <a:cubicBezTo>
                    <a:pt x="1794055" y="5369016"/>
                    <a:pt x="1757049" y="5291233"/>
                    <a:pt x="1764370" y="5759620"/>
                  </a:cubicBezTo>
                  <a:cubicBezTo>
                    <a:pt x="1765311" y="5819492"/>
                    <a:pt x="1814771" y="5797534"/>
                    <a:pt x="1392655" y="5796005"/>
                  </a:cubicBezTo>
                  <a:cubicBezTo>
                    <a:pt x="1389877" y="5651384"/>
                    <a:pt x="1390348" y="5540654"/>
                    <a:pt x="1386888" y="5368969"/>
                  </a:cubicBezTo>
                  <a:lnTo>
                    <a:pt x="1650878" y="5369016"/>
                  </a:lnTo>
                  <a:close/>
                  <a:moveTo>
                    <a:pt x="2074359" y="3997558"/>
                  </a:moveTo>
                  <a:cubicBezTo>
                    <a:pt x="1987940" y="3996876"/>
                    <a:pt x="1890527" y="3996805"/>
                    <a:pt x="1791937" y="3997605"/>
                  </a:cubicBezTo>
                  <a:cubicBezTo>
                    <a:pt x="1742312" y="3998005"/>
                    <a:pt x="1758155" y="4062984"/>
                    <a:pt x="1750951" y="3570146"/>
                  </a:cubicBezTo>
                  <a:cubicBezTo>
                    <a:pt x="1897566" y="3573299"/>
                    <a:pt x="1810581" y="3573652"/>
                    <a:pt x="2122336" y="3572781"/>
                  </a:cubicBezTo>
                  <a:cubicBezTo>
                    <a:pt x="2132271" y="4064820"/>
                    <a:pt x="2151292" y="3998076"/>
                    <a:pt x="2074359" y="3997558"/>
                  </a:cubicBezTo>
                  <a:close/>
                  <a:moveTo>
                    <a:pt x="1746808" y="4448105"/>
                  </a:moveTo>
                  <a:cubicBezTo>
                    <a:pt x="1520248" y="4448929"/>
                    <a:pt x="1537645" y="4446952"/>
                    <a:pt x="1372457" y="4446928"/>
                  </a:cubicBezTo>
                  <a:cubicBezTo>
                    <a:pt x="1364641" y="3989980"/>
                    <a:pt x="1360192" y="4020952"/>
                    <a:pt x="1368549" y="4020928"/>
                  </a:cubicBezTo>
                  <a:cubicBezTo>
                    <a:pt x="1371327" y="4020928"/>
                    <a:pt x="1736285" y="4019893"/>
                    <a:pt x="1738333" y="4019869"/>
                  </a:cubicBezTo>
                  <a:cubicBezTo>
                    <a:pt x="1742006" y="4246602"/>
                    <a:pt x="1745796" y="4389716"/>
                    <a:pt x="1746808" y="4448105"/>
                  </a:cubicBezTo>
                  <a:close/>
                  <a:moveTo>
                    <a:pt x="1363747" y="3992851"/>
                  </a:moveTo>
                  <a:cubicBezTo>
                    <a:pt x="1362452" y="3898077"/>
                    <a:pt x="1354895" y="3570899"/>
                    <a:pt x="1368573" y="3570899"/>
                  </a:cubicBezTo>
                  <a:cubicBezTo>
                    <a:pt x="1804578" y="3570899"/>
                    <a:pt x="1731365" y="3536373"/>
                    <a:pt x="1733060" y="3671933"/>
                  </a:cubicBezTo>
                  <a:cubicBezTo>
                    <a:pt x="1734520" y="3788829"/>
                    <a:pt x="1735414" y="3837781"/>
                    <a:pt x="1738004" y="3998005"/>
                  </a:cubicBezTo>
                  <a:cubicBezTo>
                    <a:pt x="1317324" y="4000406"/>
                    <a:pt x="1363864" y="4001583"/>
                    <a:pt x="1363747" y="3992851"/>
                  </a:cubicBezTo>
                  <a:close/>
                  <a:moveTo>
                    <a:pt x="1650878" y="3547340"/>
                  </a:moveTo>
                  <a:cubicBezTo>
                    <a:pt x="1305930" y="3547340"/>
                    <a:pt x="1360616" y="3566380"/>
                    <a:pt x="1359745" y="3511003"/>
                  </a:cubicBezTo>
                  <a:cubicBezTo>
                    <a:pt x="1352918" y="3074177"/>
                    <a:pt x="1340747" y="3121199"/>
                    <a:pt x="1368549" y="3121199"/>
                  </a:cubicBezTo>
                  <a:cubicBezTo>
                    <a:pt x="1789677" y="3121199"/>
                    <a:pt x="1723526" y="3100065"/>
                    <a:pt x="1724938" y="3190414"/>
                  </a:cubicBezTo>
                  <a:cubicBezTo>
                    <a:pt x="1731601" y="3614861"/>
                    <a:pt x="1753659" y="3547340"/>
                    <a:pt x="1650878" y="3547340"/>
                  </a:cubicBezTo>
                  <a:close/>
                  <a:moveTo>
                    <a:pt x="1353530" y="4468792"/>
                  </a:moveTo>
                  <a:cubicBezTo>
                    <a:pt x="1353553" y="4470863"/>
                    <a:pt x="1359250" y="4830143"/>
                    <a:pt x="1359862" y="4897946"/>
                  </a:cubicBezTo>
                  <a:cubicBezTo>
                    <a:pt x="1242981" y="4897899"/>
                    <a:pt x="1382368" y="4897687"/>
                    <a:pt x="987842" y="4896652"/>
                  </a:cubicBezTo>
                  <a:cubicBezTo>
                    <a:pt x="986994" y="4830943"/>
                    <a:pt x="986029" y="4772907"/>
                    <a:pt x="981344" y="4474440"/>
                  </a:cubicBezTo>
                  <a:cubicBezTo>
                    <a:pt x="981297" y="4470087"/>
                    <a:pt x="948999" y="4469145"/>
                    <a:pt x="1353530" y="4468792"/>
                  </a:cubicBezTo>
                  <a:close/>
                  <a:moveTo>
                    <a:pt x="1360051" y="4919787"/>
                  </a:moveTo>
                  <a:cubicBezTo>
                    <a:pt x="1362169" y="5209404"/>
                    <a:pt x="1364547" y="5230891"/>
                    <a:pt x="1367113" y="5347105"/>
                  </a:cubicBezTo>
                  <a:cubicBezTo>
                    <a:pt x="1365089" y="5347105"/>
                    <a:pt x="997023" y="5347811"/>
                    <a:pt x="994245" y="5347835"/>
                  </a:cubicBezTo>
                  <a:cubicBezTo>
                    <a:pt x="988077" y="4947440"/>
                    <a:pt x="990196" y="5086906"/>
                    <a:pt x="988101" y="4918492"/>
                  </a:cubicBezTo>
                  <a:cubicBezTo>
                    <a:pt x="1343031" y="4919316"/>
                    <a:pt x="1228715" y="4919739"/>
                    <a:pt x="1360051" y="4919787"/>
                  </a:cubicBezTo>
                  <a:close/>
                  <a:moveTo>
                    <a:pt x="1367584" y="5368969"/>
                  </a:moveTo>
                  <a:cubicBezTo>
                    <a:pt x="1371256" y="5550868"/>
                    <a:pt x="1370197" y="5629285"/>
                    <a:pt x="1373375" y="5795957"/>
                  </a:cubicBezTo>
                  <a:cubicBezTo>
                    <a:pt x="1371021" y="5795957"/>
                    <a:pt x="1330389" y="5795793"/>
                    <a:pt x="999518" y="5796757"/>
                  </a:cubicBezTo>
                  <a:cubicBezTo>
                    <a:pt x="996293" y="5598502"/>
                    <a:pt x="998553" y="5627614"/>
                    <a:pt x="994598" y="5369698"/>
                  </a:cubicBezTo>
                  <a:cubicBezTo>
                    <a:pt x="999236" y="5369698"/>
                    <a:pt x="1344890" y="5368969"/>
                    <a:pt x="1367584" y="5368969"/>
                  </a:cubicBezTo>
                  <a:close/>
                  <a:moveTo>
                    <a:pt x="1368549" y="5817798"/>
                  </a:moveTo>
                  <a:cubicBezTo>
                    <a:pt x="1376482" y="5817798"/>
                    <a:pt x="1372834" y="5806454"/>
                    <a:pt x="1376765" y="5920408"/>
                  </a:cubicBezTo>
                  <a:cubicBezTo>
                    <a:pt x="1389359" y="6286207"/>
                    <a:pt x="1386558" y="6249305"/>
                    <a:pt x="1368549" y="6249305"/>
                  </a:cubicBezTo>
                  <a:cubicBezTo>
                    <a:pt x="1366219" y="6249305"/>
                    <a:pt x="1007946" y="6249376"/>
                    <a:pt x="1007711" y="6240903"/>
                  </a:cubicBezTo>
                  <a:cubicBezTo>
                    <a:pt x="1004768" y="6136833"/>
                    <a:pt x="1005003" y="6132526"/>
                    <a:pt x="999895" y="5818645"/>
                  </a:cubicBezTo>
                  <a:cubicBezTo>
                    <a:pt x="1002508" y="5818645"/>
                    <a:pt x="1366454" y="5817798"/>
                    <a:pt x="1368549" y="5817798"/>
                  </a:cubicBezTo>
                  <a:close/>
                  <a:moveTo>
                    <a:pt x="1086361" y="6268509"/>
                  </a:moveTo>
                  <a:cubicBezTo>
                    <a:pt x="1226878" y="6268509"/>
                    <a:pt x="1227373" y="6271169"/>
                    <a:pt x="1368573" y="6271169"/>
                  </a:cubicBezTo>
                  <a:cubicBezTo>
                    <a:pt x="1391313" y="6271169"/>
                    <a:pt x="1380037" y="6224029"/>
                    <a:pt x="1386676" y="6695851"/>
                  </a:cubicBezTo>
                  <a:cubicBezTo>
                    <a:pt x="1377495" y="6695828"/>
                    <a:pt x="1018822" y="6697852"/>
                    <a:pt x="1017080" y="6697875"/>
                  </a:cubicBezTo>
                  <a:cubicBezTo>
                    <a:pt x="1008676" y="6192116"/>
                    <a:pt x="981862" y="6268509"/>
                    <a:pt x="1086361" y="6268509"/>
                  </a:cubicBezTo>
                  <a:close/>
                  <a:moveTo>
                    <a:pt x="1393103" y="5817844"/>
                  </a:moveTo>
                  <a:cubicBezTo>
                    <a:pt x="1518530" y="5818339"/>
                    <a:pt x="1510996" y="5821893"/>
                    <a:pt x="1650878" y="5821893"/>
                  </a:cubicBezTo>
                  <a:cubicBezTo>
                    <a:pt x="1801306" y="5821893"/>
                    <a:pt x="1761874" y="5732720"/>
                    <a:pt x="1774587" y="6241562"/>
                  </a:cubicBezTo>
                  <a:cubicBezTo>
                    <a:pt x="1774822" y="6251047"/>
                    <a:pt x="1821834" y="6248552"/>
                    <a:pt x="1401766" y="6249281"/>
                  </a:cubicBezTo>
                  <a:cubicBezTo>
                    <a:pt x="1400777" y="6004592"/>
                    <a:pt x="1395174" y="5914196"/>
                    <a:pt x="1393103" y="5817844"/>
                  </a:cubicBezTo>
                  <a:close/>
                  <a:moveTo>
                    <a:pt x="1775316" y="6270510"/>
                  </a:moveTo>
                  <a:cubicBezTo>
                    <a:pt x="1781555" y="6526025"/>
                    <a:pt x="1776917" y="6543276"/>
                    <a:pt x="1778918" y="6697734"/>
                  </a:cubicBezTo>
                  <a:cubicBezTo>
                    <a:pt x="1432746" y="6697969"/>
                    <a:pt x="1566836" y="6696345"/>
                    <a:pt x="1405932" y="6695875"/>
                  </a:cubicBezTo>
                  <a:cubicBezTo>
                    <a:pt x="1405909" y="6694015"/>
                    <a:pt x="1401907" y="6272957"/>
                    <a:pt x="1401883" y="6271122"/>
                  </a:cubicBezTo>
                  <a:cubicBezTo>
                    <a:pt x="1507748" y="6270957"/>
                    <a:pt x="1619003" y="6268909"/>
                    <a:pt x="1775316" y="6270510"/>
                  </a:cubicBezTo>
                  <a:close/>
                  <a:moveTo>
                    <a:pt x="1779248" y="6719574"/>
                  </a:moveTo>
                  <a:cubicBezTo>
                    <a:pt x="1779271" y="6721316"/>
                    <a:pt x="1784898" y="7080902"/>
                    <a:pt x="1786569" y="7147716"/>
                  </a:cubicBezTo>
                  <a:cubicBezTo>
                    <a:pt x="1584421" y="7146398"/>
                    <a:pt x="1501933" y="7148469"/>
                    <a:pt x="1414219" y="7148728"/>
                  </a:cubicBezTo>
                  <a:cubicBezTo>
                    <a:pt x="1414195" y="7147057"/>
                    <a:pt x="1406403" y="6725317"/>
                    <a:pt x="1406286" y="6717739"/>
                  </a:cubicBezTo>
                  <a:cubicBezTo>
                    <a:pt x="1583339" y="6718303"/>
                    <a:pt x="1421281" y="6719833"/>
                    <a:pt x="1779248" y="6719574"/>
                  </a:cubicBezTo>
                  <a:close/>
                  <a:moveTo>
                    <a:pt x="1787111" y="7169603"/>
                  </a:moveTo>
                  <a:cubicBezTo>
                    <a:pt x="1794526" y="7442205"/>
                    <a:pt x="1792572" y="7470918"/>
                    <a:pt x="1793796" y="7597157"/>
                  </a:cubicBezTo>
                  <a:cubicBezTo>
                    <a:pt x="1649960" y="7595533"/>
                    <a:pt x="1473496" y="7597275"/>
                    <a:pt x="1420434" y="7597416"/>
                  </a:cubicBezTo>
                  <a:cubicBezTo>
                    <a:pt x="1419233" y="7477225"/>
                    <a:pt x="1420928" y="7482426"/>
                    <a:pt x="1414619" y="7170569"/>
                  </a:cubicBezTo>
                  <a:cubicBezTo>
                    <a:pt x="1530559" y="7170286"/>
                    <a:pt x="1573616" y="7168215"/>
                    <a:pt x="1787111" y="7169603"/>
                  </a:cubicBezTo>
                  <a:close/>
                  <a:moveTo>
                    <a:pt x="1791937" y="7619068"/>
                  </a:moveTo>
                  <a:cubicBezTo>
                    <a:pt x="1796715" y="7619091"/>
                    <a:pt x="1791630" y="7594239"/>
                    <a:pt x="1800505" y="8045539"/>
                  </a:cubicBezTo>
                  <a:cubicBezTo>
                    <a:pt x="1586469" y="8044339"/>
                    <a:pt x="1526440" y="8045633"/>
                    <a:pt x="1429733" y="8045892"/>
                  </a:cubicBezTo>
                  <a:cubicBezTo>
                    <a:pt x="1426390" y="7823278"/>
                    <a:pt x="1423118" y="7834057"/>
                    <a:pt x="1420646" y="7619303"/>
                  </a:cubicBezTo>
                  <a:cubicBezTo>
                    <a:pt x="1538069" y="7619045"/>
                    <a:pt x="1616414" y="7617397"/>
                    <a:pt x="1791937" y="7619068"/>
                  </a:cubicBezTo>
                  <a:close/>
                  <a:moveTo>
                    <a:pt x="1798552" y="6722987"/>
                  </a:moveTo>
                  <a:cubicBezTo>
                    <a:pt x="1798457" y="6716844"/>
                    <a:pt x="1768772" y="6719951"/>
                    <a:pt x="2175092" y="6720845"/>
                  </a:cubicBezTo>
                  <a:cubicBezTo>
                    <a:pt x="2175657" y="6755747"/>
                    <a:pt x="2180177" y="7137149"/>
                    <a:pt x="2180248" y="7147693"/>
                  </a:cubicBezTo>
                  <a:cubicBezTo>
                    <a:pt x="2068262" y="7147763"/>
                    <a:pt x="1947379" y="7148752"/>
                    <a:pt x="1805802" y="7147834"/>
                  </a:cubicBezTo>
                  <a:cubicBezTo>
                    <a:pt x="1804343" y="7087726"/>
                    <a:pt x="1804013" y="7057343"/>
                    <a:pt x="1798552" y="6722987"/>
                  </a:cubicBezTo>
                  <a:close/>
                  <a:moveTo>
                    <a:pt x="2180389" y="7169557"/>
                  </a:moveTo>
                  <a:cubicBezTo>
                    <a:pt x="2181260" y="7411139"/>
                    <a:pt x="2183849" y="7463528"/>
                    <a:pt x="2186509" y="7598075"/>
                  </a:cubicBezTo>
                  <a:cubicBezTo>
                    <a:pt x="1894694" y="7597840"/>
                    <a:pt x="1877367" y="7597934"/>
                    <a:pt x="1813100" y="7597346"/>
                  </a:cubicBezTo>
                  <a:cubicBezTo>
                    <a:pt x="1811994" y="7478778"/>
                    <a:pt x="1813665" y="7438652"/>
                    <a:pt x="1806414" y="7169721"/>
                  </a:cubicBezTo>
                  <a:cubicBezTo>
                    <a:pt x="1943118" y="7170569"/>
                    <a:pt x="2093922" y="7169627"/>
                    <a:pt x="2180389" y="7169557"/>
                  </a:cubicBezTo>
                  <a:close/>
                  <a:moveTo>
                    <a:pt x="1933160" y="7619727"/>
                  </a:moveTo>
                  <a:cubicBezTo>
                    <a:pt x="2235687" y="7619986"/>
                    <a:pt x="2186651" y="7597557"/>
                    <a:pt x="2188040" y="7687271"/>
                  </a:cubicBezTo>
                  <a:cubicBezTo>
                    <a:pt x="2190253" y="7828761"/>
                    <a:pt x="2190041" y="7849896"/>
                    <a:pt x="2192513" y="8008613"/>
                  </a:cubicBezTo>
                  <a:cubicBezTo>
                    <a:pt x="2193289" y="8058601"/>
                    <a:pt x="2253413" y="8047869"/>
                    <a:pt x="1819762" y="8045633"/>
                  </a:cubicBezTo>
                  <a:cubicBezTo>
                    <a:pt x="1819197" y="8017133"/>
                    <a:pt x="1819574" y="8040479"/>
                    <a:pt x="1814183" y="7686895"/>
                  </a:cubicBezTo>
                  <a:cubicBezTo>
                    <a:pt x="1812888" y="7601134"/>
                    <a:pt x="1789323" y="7619727"/>
                    <a:pt x="1933160" y="7619727"/>
                  </a:cubicBezTo>
                  <a:close/>
                  <a:moveTo>
                    <a:pt x="2183967" y="6268368"/>
                  </a:moveTo>
                  <a:cubicBezTo>
                    <a:pt x="2185639" y="6268368"/>
                    <a:pt x="2481268" y="6267709"/>
                    <a:pt x="2558813" y="6267827"/>
                  </a:cubicBezTo>
                  <a:cubicBezTo>
                    <a:pt x="2564792" y="6774504"/>
                    <a:pt x="2584990" y="6696863"/>
                    <a:pt x="2497794" y="6696863"/>
                  </a:cubicBezTo>
                  <a:cubicBezTo>
                    <a:pt x="2357253" y="6696863"/>
                    <a:pt x="2354169" y="6699052"/>
                    <a:pt x="2215512" y="6699052"/>
                  </a:cubicBezTo>
                  <a:cubicBezTo>
                    <a:pt x="2187428" y="6699052"/>
                    <a:pt x="2192983" y="6756194"/>
                    <a:pt x="2183967" y="6268368"/>
                  </a:cubicBezTo>
                  <a:close/>
                  <a:moveTo>
                    <a:pt x="2215512" y="6720892"/>
                  </a:moveTo>
                  <a:cubicBezTo>
                    <a:pt x="2592476" y="6720892"/>
                    <a:pt x="2564086" y="6713690"/>
                    <a:pt x="2564251" y="6723363"/>
                  </a:cubicBezTo>
                  <a:cubicBezTo>
                    <a:pt x="2572066" y="7220721"/>
                    <a:pt x="2601398" y="7149081"/>
                    <a:pt x="2497794" y="7149152"/>
                  </a:cubicBezTo>
                  <a:cubicBezTo>
                    <a:pt x="2360008" y="7149152"/>
                    <a:pt x="2360102" y="7147693"/>
                    <a:pt x="2215512" y="7147693"/>
                  </a:cubicBezTo>
                  <a:cubicBezTo>
                    <a:pt x="2193878" y="7147693"/>
                    <a:pt x="2200234" y="7163367"/>
                    <a:pt x="2198374" y="7044282"/>
                  </a:cubicBezTo>
                  <a:cubicBezTo>
                    <a:pt x="2192536" y="6671164"/>
                    <a:pt x="2186251" y="6720892"/>
                    <a:pt x="2215512" y="6720892"/>
                  </a:cubicBezTo>
                  <a:close/>
                  <a:moveTo>
                    <a:pt x="2215512" y="7169557"/>
                  </a:moveTo>
                  <a:cubicBezTo>
                    <a:pt x="2629883" y="7169557"/>
                    <a:pt x="2572914" y="7159930"/>
                    <a:pt x="2574044" y="7205423"/>
                  </a:cubicBezTo>
                  <a:cubicBezTo>
                    <a:pt x="2585249" y="7672374"/>
                    <a:pt x="2596949" y="7595651"/>
                    <a:pt x="2497794" y="7595651"/>
                  </a:cubicBezTo>
                  <a:cubicBezTo>
                    <a:pt x="2146490" y="7595651"/>
                    <a:pt x="2206567" y="7627893"/>
                    <a:pt x="2204236" y="7526153"/>
                  </a:cubicBezTo>
                  <a:cubicBezTo>
                    <a:pt x="2195032" y="7125688"/>
                    <a:pt x="2197315" y="7169557"/>
                    <a:pt x="2215512" y="7169557"/>
                  </a:cubicBezTo>
                  <a:close/>
                  <a:moveTo>
                    <a:pt x="2578069" y="6267874"/>
                  </a:moveTo>
                  <a:cubicBezTo>
                    <a:pt x="2957388" y="6268627"/>
                    <a:pt x="2786055" y="6267921"/>
                    <a:pt x="2950396" y="6269145"/>
                  </a:cubicBezTo>
                  <a:cubicBezTo>
                    <a:pt x="2963932" y="6766785"/>
                    <a:pt x="2962849" y="6698111"/>
                    <a:pt x="2921534" y="6697122"/>
                  </a:cubicBezTo>
                  <a:cubicBezTo>
                    <a:pt x="2511824" y="6687191"/>
                    <a:pt x="2582872" y="6744120"/>
                    <a:pt x="2581718" y="6562457"/>
                  </a:cubicBezTo>
                  <a:cubicBezTo>
                    <a:pt x="2580965" y="6439018"/>
                    <a:pt x="2579717" y="6405599"/>
                    <a:pt x="2578069" y="6267874"/>
                  </a:cubicBezTo>
                  <a:close/>
                  <a:moveTo>
                    <a:pt x="2639088" y="6717997"/>
                  </a:moveTo>
                  <a:cubicBezTo>
                    <a:pt x="2990039" y="6714679"/>
                    <a:pt x="2956069" y="6721645"/>
                    <a:pt x="2956117" y="6723363"/>
                  </a:cubicBezTo>
                  <a:cubicBezTo>
                    <a:pt x="2963744" y="7210836"/>
                    <a:pt x="2988956" y="7147669"/>
                    <a:pt x="2921252" y="7148305"/>
                  </a:cubicBezTo>
                  <a:cubicBezTo>
                    <a:pt x="2827370" y="7149058"/>
                    <a:pt x="2840365" y="7148870"/>
                    <a:pt x="2592006" y="7149081"/>
                  </a:cubicBezTo>
                  <a:cubicBezTo>
                    <a:pt x="2581177" y="6649606"/>
                    <a:pt x="2562885" y="6718821"/>
                    <a:pt x="2639088" y="6717997"/>
                  </a:cubicBezTo>
                  <a:close/>
                  <a:moveTo>
                    <a:pt x="2966898" y="7169815"/>
                  </a:moveTo>
                  <a:cubicBezTo>
                    <a:pt x="2973066" y="7497747"/>
                    <a:pt x="2971442" y="7468517"/>
                    <a:pt x="2972972" y="7598287"/>
                  </a:cubicBezTo>
                  <a:cubicBezTo>
                    <a:pt x="2573361" y="7595816"/>
                    <a:pt x="2895686" y="7598499"/>
                    <a:pt x="2598668" y="7596004"/>
                  </a:cubicBezTo>
                  <a:cubicBezTo>
                    <a:pt x="2597585" y="7481085"/>
                    <a:pt x="2598950" y="7448465"/>
                    <a:pt x="2592500" y="7170945"/>
                  </a:cubicBezTo>
                  <a:cubicBezTo>
                    <a:pt x="2951926" y="7170639"/>
                    <a:pt x="2808466" y="7170851"/>
                    <a:pt x="2966898" y="7169815"/>
                  </a:cubicBezTo>
                  <a:close/>
                  <a:moveTo>
                    <a:pt x="2969723" y="6269263"/>
                  </a:moveTo>
                  <a:cubicBezTo>
                    <a:pt x="3191175" y="6270581"/>
                    <a:pt x="3179804" y="6267262"/>
                    <a:pt x="3343321" y="6267215"/>
                  </a:cubicBezTo>
                  <a:cubicBezTo>
                    <a:pt x="3342473" y="6599948"/>
                    <a:pt x="3360577" y="6696251"/>
                    <a:pt x="3344922" y="6696251"/>
                  </a:cubicBezTo>
                  <a:cubicBezTo>
                    <a:pt x="3206665" y="6696251"/>
                    <a:pt x="3123235" y="6700511"/>
                    <a:pt x="2975044" y="6698228"/>
                  </a:cubicBezTo>
                  <a:cubicBezTo>
                    <a:pt x="2973137" y="6564552"/>
                    <a:pt x="2974832" y="6455986"/>
                    <a:pt x="2969723" y="6269263"/>
                  </a:cubicBezTo>
                  <a:close/>
                  <a:moveTo>
                    <a:pt x="3062522" y="6720657"/>
                  </a:moveTo>
                  <a:cubicBezTo>
                    <a:pt x="3374442" y="6720657"/>
                    <a:pt x="3351631" y="6712232"/>
                    <a:pt x="3351796" y="6723317"/>
                  </a:cubicBezTo>
                  <a:cubicBezTo>
                    <a:pt x="3359188" y="7196598"/>
                    <a:pt x="3362601" y="7145692"/>
                    <a:pt x="3344875" y="7145692"/>
                  </a:cubicBezTo>
                  <a:cubicBezTo>
                    <a:pt x="2912871" y="7145692"/>
                    <a:pt x="2986178" y="7181559"/>
                    <a:pt x="2984036" y="7044234"/>
                  </a:cubicBezTo>
                  <a:cubicBezTo>
                    <a:pt x="2977963" y="6654031"/>
                    <a:pt x="2940697" y="6720657"/>
                    <a:pt x="3062522" y="6720657"/>
                  </a:cubicBezTo>
                  <a:close/>
                  <a:moveTo>
                    <a:pt x="3062522" y="7169557"/>
                  </a:moveTo>
                  <a:cubicBezTo>
                    <a:pt x="3408907" y="7169557"/>
                    <a:pt x="3358105" y="7150823"/>
                    <a:pt x="3359423" y="7206317"/>
                  </a:cubicBezTo>
                  <a:cubicBezTo>
                    <a:pt x="3370581" y="7648416"/>
                    <a:pt x="3365944" y="7595110"/>
                    <a:pt x="3344875" y="7595110"/>
                  </a:cubicBezTo>
                  <a:cubicBezTo>
                    <a:pt x="2933705" y="7595110"/>
                    <a:pt x="2992440" y="7629988"/>
                    <a:pt x="2991569" y="7526271"/>
                  </a:cubicBezTo>
                  <a:cubicBezTo>
                    <a:pt x="2988109" y="7105707"/>
                    <a:pt x="2962731" y="7169557"/>
                    <a:pt x="3062522" y="7169557"/>
                  </a:cubicBezTo>
                  <a:close/>
                  <a:moveTo>
                    <a:pt x="3062522" y="7620386"/>
                  </a:moveTo>
                  <a:cubicBezTo>
                    <a:pt x="3415569" y="7620386"/>
                    <a:pt x="3363425" y="7589249"/>
                    <a:pt x="3364955" y="7687271"/>
                  </a:cubicBezTo>
                  <a:cubicBezTo>
                    <a:pt x="3371382" y="8097668"/>
                    <a:pt x="3388496" y="8046810"/>
                    <a:pt x="3344898" y="8046810"/>
                  </a:cubicBezTo>
                  <a:cubicBezTo>
                    <a:pt x="2943028" y="8046810"/>
                    <a:pt x="2997572" y="8058977"/>
                    <a:pt x="2996748" y="8008237"/>
                  </a:cubicBezTo>
                  <a:cubicBezTo>
                    <a:pt x="2989498" y="7544793"/>
                    <a:pt x="2975914" y="7620386"/>
                    <a:pt x="3062522" y="7620386"/>
                  </a:cubicBezTo>
                  <a:close/>
                  <a:moveTo>
                    <a:pt x="3371076" y="6722939"/>
                  </a:moveTo>
                  <a:cubicBezTo>
                    <a:pt x="3370911" y="6711666"/>
                    <a:pt x="3363307" y="6722375"/>
                    <a:pt x="3743144" y="6720681"/>
                  </a:cubicBezTo>
                  <a:cubicBezTo>
                    <a:pt x="3745498" y="6877821"/>
                    <a:pt x="3744650" y="6996553"/>
                    <a:pt x="3748652" y="7148305"/>
                  </a:cubicBezTo>
                  <a:cubicBezTo>
                    <a:pt x="3538265" y="7150658"/>
                    <a:pt x="3498928" y="7146281"/>
                    <a:pt x="3377338" y="7145763"/>
                  </a:cubicBezTo>
                  <a:cubicBezTo>
                    <a:pt x="3374466" y="7011521"/>
                    <a:pt x="3373524" y="6879610"/>
                    <a:pt x="3371076" y="6722939"/>
                  </a:cubicBezTo>
                  <a:close/>
                  <a:moveTo>
                    <a:pt x="3768592" y="6271781"/>
                  </a:moveTo>
                  <a:cubicBezTo>
                    <a:pt x="3895149" y="6271616"/>
                    <a:pt x="3803951" y="6271616"/>
                    <a:pt x="4128465" y="6271663"/>
                  </a:cubicBezTo>
                  <a:cubicBezTo>
                    <a:pt x="4132608" y="6572459"/>
                    <a:pt x="4133974" y="6537416"/>
                    <a:pt x="4136704" y="6698181"/>
                  </a:cubicBezTo>
                  <a:cubicBezTo>
                    <a:pt x="3838038" y="6698369"/>
                    <a:pt x="3827350" y="6698322"/>
                    <a:pt x="3762094" y="6698699"/>
                  </a:cubicBezTo>
                  <a:cubicBezTo>
                    <a:pt x="3754373" y="6222640"/>
                    <a:pt x="3745945" y="6271828"/>
                    <a:pt x="3768592" y="6271781"/>
                  </a:cubicBezTo>
                  <a:close/>
                  <a:moveTo>
                    <a:pt x="3768615" y="6720563"/>
                  </a:moveTo>
                  <a:cubicBezTo>
                    <a:pt x="3849926" y="6720139"/>
                    <a:pt x="3848655" y="6720233"/>
                    <a:pt x="4137034" y="6720021"/>
                  </a:cubicBezTo>
                  <a:cubicBezTo>
                    <a:pt x="4137057" y="6721975"/>
                    <a:pt x="4142660" y="7090386"/>
                    <a:pt x="4143037" y="7145175"/>
                  </a:cubicBezTo>
                  <a:cubicBezTo>
                    <a:pt x="4141248" y="7145175"/>
                    <a:pt x="3769627" y="7148046"/>
                    <a:pt x="3767933" y="7148069"/>
                  </a:cubicBezTo>
                  <a:cubicBezTo>
                    <a:pt x="3767909" y="7146398"/>
                    <a:pt x="3757857" y="6720633"/>
                    <a:pt x="3768615" y="6720563"/>
                  </a:cubicBezTo>
                  <a:close/>
                  <a:moveTo>
                    <a:pt x="3768709" y="7169933"/>
                  </a:moveTo>
                  <a:cubicBezTo>
                    <a:pt x="4203091" y="7164661"/>
                    <a:pt x="4143178" y="7155436"/>
                    <a:pt x="4143296" y="7205141"/>
                  </a:cubicBezTo>
                  <a:cubicBezTo>
                    <a:pt x="4144261" y="7667950"/>
                    <a:pt x="4180420" y="7598687"/>
                    <a:pt x="4051085" y="7597134"/>
                  </a:cubicBezTo>
                  <a:cubicBezTo>
                    <a:pt x="3961629" y="7595933"/>
                    <a:pt x="3864145" y="7595816"/>
                    <a:pt x="3775748" y="7597346"/>
                  </a:cubicBezTo>
                  <a:cubicBezTo>
                    <a:pt x="3775136" y="7538156"/>
                    <a:pt x="3772099" y="7169886"/>
                    <a:pt x="3768709" y="7169933"/>
                  </a:cubicBezTo>
                  <a:close/>
                  <a:moveTo>
                    <a:pt x="4148075" y="7619797"/>
                  </a:moveTo>
                  <a:cubicBezTo>
                    <a:pt x="4150499" y="7793248"/>
                    <a:pt x="4151582" y="7812311"/>
                    <a:pt x="4155396" y="8045210"/>
                  </a:cubicBezTo>
                  <a:cubicBezTo>
                    <a:pt x="3890488" y="8045257"/>
                    <a:pt x="3857200" y="8044833"/>
                    <a:pt x="3781257" y="8046692"/>
                  </a:cubicBezTo>
                  <a:cubicBezTo>
                    <a:pt x="3780315" y="7996281"/>
                    <a:pt x="3776007" y="7620998"/>
                    <a:pt x="3775984" y="7619233"/>
                  </a:cubicBezTo>
                  <a:cubicBezTo>
                    <a:pt x="3939382" y="7616361"/>
                    <a:pt x="4046306" y="7619468"/>
                    <a:pt x="4148075" y="7619797"/>
                  </a:cubicBezTo>
                  <a:close/>
                  <a:moveTo>
                    <a:pt x="4147769" y="6271687"/>
                  </a:moveTo>
                  <a:cubicBezTo>
                    <a:pt x="4365454" y="6271710"/>
                    <a:pt x="4343984" y="6266956"/>
                    <a:pt x="4518824" y="6268086"/>
                  </a:cubicBezTo>
                  <a:cubicBezTo>
                    <a:pt x="4520048" y="6362154"/>
                    <a:pt x="4521649" y="6468836"/>
                    <a:pt x="4524003" y="6562834"/>
                  </a:cubicBezTo>
                  <a:cubicBezTo>
                    <a:pt x="4528264" y="6739508"/>
                    <a:pt x="4598087" y="6698158"/>
                    <a:pt x="4192191" y="6698158"/>
                  </a:cubicBezTo>
                  <a:cubicBezTo>
                    <a:pt x="4143367" y="6698181"/>
                    <a:pt x="4154572" y="6768008"/>
                    <a:pt x="4147769" y="6271687"/>
                  </a:cubicBezTo>
                  <a:close/>
                  <a:moveTo>
                    <a:pt x="4192191" y="6719998"/>
                  </a:moveTo>
                  <a:cubicBezTo>
                    <a:pt x="4194286" y="6719998"/>
                    <a:pt x="4527181" y="6720351"/>
                    <a:pt x="4527229" y="6723317"/>
                  </a:cubicBezTo>
                  <a:cubicBezTo>
                    <a:pt x="4534926" y="7213943"/>
                    <a:pt x="4554207" y="7147034"/>
                    <a:pt x="4474614" y="7147034"/>
                  </a:cubicBezTo>
                  <a:cubicBezTo>
                    <a:pt x="4340453" y="7147034"/>
                    <a:pt x="4331413" y="7145080"/>
                    <a:pt x="4192191" y="7145080"/>
                  </a:cubicBezTo>
                  <a:cubicBezTo>
                    <a:pt x="4154172" y="7145080"/>
                    <a:pt x="4163047" y="7165367"/>
                    <a:pt x="4161140" y="7044234"/>
                  </a:cubicBezTo>
                  <a:cubicBezTo>
                    <a:pt x="4155090" y="6657161"/>
                    <a:pt x="4141365" y="6720045"/>
                    <a:pt x="4192191" y="6719998"/>
                  </a:cubicBezTo>
                  <a:close/>
                  <a:moveTo>
                    <a:pt x="4192191" y="7166944"/>
                  </a:moveTo>
                  <a:cubicBezTo>
                    <a:pt x="4588459" y="7166944"/>
                    <a:pt x="4533490" y="7161696"/>
                    <a:pt x="4533843" y="7205282"/>
                  </a:cubicBezTo>
                  <a:cubicBezTo>
                    <a:pt x="4534714" y="7308623"/>
                    <a:pt x="4535115" y="7325144"/>
                    <a:pt x="4539540" y="7598475"/>
                  </a:cubicBezTo>
                  <a:cubicBezTo>
                    <a:pt x="4460819" y="7599440"/>
                    <a:pt x="4403897" y="7598381"/>
                    <a:pt x="4167072" y="7598004"/>
                  </a:cubicBezTo>
                  <a:cubicBezTo>
                    <a:pt x="4160763" y="7112673"/>
                    <a:pt x="4149934" y="7166944"/>
                    <a:pt x="4192191" y="7166944"/>
                  </a:cubicBezTo>
                  <a:close/>
                  <a:moveTo>
                    <a:pt x="4192191" y="7619868"/>
                  </a:moveTo>
                  <a:cubicBezTo>
                    <a:pt x="4304859" y="7619868"/>
                    <a:pt x="4453144" y="7621375"/>
                    <a:pt x="4539894" y="7620315"/>
                  </a:cubicBezTo>
                  <a:cubicBezTo>
                    <a:pt x="4548109" y="8126192"/>
                    <a:pt x="4566518" y="8047610"/>
                    <a:pt x="4474590" y="8047610"/>
                  </a:cubicBezTo>
                  <a:cubicBezTo>
                    <a:pt x="4123898" y="8047610"/>
                    <a:pt x="4174794" y="8054600"/>
                    <a:pt x="4174088" y="8008237"/>
                  </a:cubicBezTo>
                  <a:cubicBezTo>
                    <a:pt x="4167072" y="7559902"/>
                    <a:pt x="4156503" y="7619868"/>
                    <a:pt x="4192191" y="7619868"/>
                  </a:cubicBezTo>
                  <a:close/>
                  <a:moveTo>
                    <a:pt x="4546485" y="6722939"/>
                  </a:moveTo>
                  <a:cubicBezTo>
                    <a:pt x="4546415" y="6719057"/>
                    <a:pt x="4742606" y="6717456"/>
                    <a:pt x="4897860" y="6719151"/>
                  </a:cubicBezTo>
                  <a:cubicBezTo>
                    <a:pt x="4926392" y="6719457"/>
                    <a:pt x="4920154" y="6670504"/>
                    <a:pt x="4926015" y="7044682"/>
                  </a:cubicBezTo>
                  <a:cubicBezTo>
                    <a:pt x="4928087" y="7176358"/>
                    <a:pt x="4992966" y="7145245"/>
                    <a:pt x="4615649" y="7146751"/>
                  </a:cubicBezTo>
                  <a:cubicBezTo>
                    <a:pt x="4529888" y="7147081"/>
                    <a:pt x="4554230" y="7217191"/>
                    <a:pt x="4546485" y="6722939"/>
                  </a:cubicBezTo>
                  <a:close/>
                  <a:moveTo>
                    <a:pt x="4615743" y="7168639"/>
                  </a:moveTo>
                  <a:cubicBezTo>
                    <a:pt x="4976794" y="7167179"/>
                    <a:pt x="4928016" y="7158990"/>
                    <a:pt x="4929028" y="7205305"/>
                  </a:cubicBezTo>
                  <a:cubicBezTo>
                    <a:pt x="4938986" y="7659830"/>
                    <a:pt x="4941552" y="7597840"/>
                    <a:pt x="4898143" y="7596710"/>
                  </a:cubicBezTo>
                  <a:cubicBezTo>
                    <a:pt x="4805720" y="7594168"/>
                    <a:pt x="4711626" y="7594051"/>
                    <a:pt x="4615437" y="7596804"/>
                  </a:cubicBezTo>
                  <a:cubicBezTo>
                    <a:pt x="4539894" y="7598875"/>
                    <a:pt x="4559433" y="7637660"/>
                    <a:pt x="4555031" y="7365624"/>
                  </a:cubicBezTo>
                  <a:cubicBezTo>
                    <a:pt x="4551335" y="7128959"/>
                    <a:pt x="4538387" y="7168968"/>
                    <a:pt x="4615743" y="7168639"/>
                  </a:cubicBezTo>
                  <a:close/>
                  <a:moveTo>
                    <a:pt x="4615955" y="7618668"/>
                  </a:moveTo>
                  <a:cubicBezTo>
                    <a:pt x="4717041" y="7615891"/>
                    <a:pt x="4801695" y="7616055"/>
                    <a:pt x="4897695" y="7618574"/>
                  </a:cubicBezTo>
                  <a:cubicBezTo>
                    <a:pt x="4942588" y="7619797"/>
                    <a:pt x="4932701" y="7605771"/>
                    <a:pt x="4933972" y="7687248"/>
                  </a:cubicBezTo>
                  <a:cubicBezTo>
                    <a:pt x="4940517" y="8104611"/>
                    <a:pt x="4953606" y="8048669"/>
                    <a:pt x="4897978" y="8048458"/>
                  </a:cubicBezTo>
                  <a:cubicBezTo>
                    <a:pt x="4513104" y="8046904"/>
                    <a:pt x="4566283" y="8060907"/>
                    <a:pt x="4565459" y="8008213"/>
                  </a:cubicBezTo>
                  <a:cubicBezTo>
                    <a:pt x="4558209" y="7560702"/>
                    <a:pt x="4536504" y="7620951"/>
                    <a:pt x="4615955" y="7618668"/>
                  </a:cubicBezTo>
                  <a:close/>
                  <a:moveTo>
                    <a:pt x="4938421" y="6722939"/>
                  </a:moveTo>
                  <a:cubicBezTo>
                    <a:pt x="4938374" y="6719527"/>
                    <a:pt x="5311855" y="6716915"/>
                    <a:pt x="5313596" y="6716915"/>
                  </a:cubicBezTo>
                  <a:cubicBezTo>
                    <a:pt x="5316751" y="6909781"/>
                    <a:pt x="5311737" y="6904156"/>
                    <a:pt x="5317504" y="7146092"/>
                  </a:cubicBezTo>
                  <a:cubicBezTo>
                    <a:pt x="4872342" y="7146187"/>
                    <a:pt x="4947438" y="7182053"/>
                    <a:pt x="4945272" y="7044282"/>
                  </a:cubicBezTo>
                  <a:cubicBezTo>
                    <a:pt x="4942776" y="6883540"/>
                    <a:pt x="4940917" y="6882740"/>
                    <a:pt x="4938421" y="6722939"/>
                  </a:cubicBezTo>
                  <a:close/>
                  <a:moveTo>
                    <a:pt x="5039130" y="7620480"/>
                  </a:moveTo>
                  <a:cubicBezTo>
                    <a:pt x="5382078" y="7620480"/>
                    <a:pt x="5323790" y="7592097"/>
                    <a:pt x="5325273" y="7687319"/>
                  </a:cubicBezTo>
                  <a:cubicBezTo>
                    <a:pt x="5331511" y="8088114"/>
                    <a:pt x="5343871" y="8047657"/>
                    <a:pt x="5321577" y="8047657"/>
                  </a:cubicBezTo>
                  <a:cubicBezTo>
                    <a:pt x="4902427" y="8047657"/>
                    <a:pt x="4958879" y="8065379"/>
                    <a:pt x="4957961" y="8008237"/>
                  </a:cubicBezTo>
                  <a:cubicBezTo>
                    <a:pt x="4950757" y="7546723"/>
                    <a:pt x="4928558" y="7620480"/>
                    <a:pt x="5039130" y="7620480"/>
                  </a:cubicBezTo>
                  <a:close/>
                  <a:moveTo>
                    <a:pt x="5332877" y="6716915"/>
                  </a:moveTo>
                  <a:cubicBezTo>
                    <a:pt x="5334548" y="6716915"/>
                    <a:pt x="5705439" y="6718492"/>
                    <a:pt x="5705509" y="6723317"/>
                  </a:cubicBezTo>
                  <a:cubicBezTo>
                    <a:pt x="5709276" y="6974078"/>
                    <a:pt x="5710430" y="7055908"/>
                    <a:pt x="5712030" y="7149081"/>
                  </a:cubicBezTo>
                  <a:cubicBezTo>
                    <a:pt x="5444815" y="7151035"/>
                    <a:pt x="5507481" y="7146398"/>
                    <a:pt x="5336832" y="7146092"/>
                  </a:cubicBezTo>
                  <a:cubicBezTo>
                    <a:pt x="5330876" y="6899779"/>
                    <a:pt x="5336055" y="6914630"/>
                    <a:pt x="5332877" y="6716915"/>
                  </a:cubicBezTo>
                  <a:close/>
                  <a:moveTo>
                    <a:pt x="5712407" y="7170992"/>
                  </a:moveTo>
                  <a:cubicBezTo>
                    <a:pt x="5717492" y="7459221"/>
                    <a:pt x="5711112" y="7101447"/>
                    <a:pt x="5719704" y="7597346"/>
                  </a:cubicBezTo>
                  <a:cubicBezTo>
                    <a:pt x="5644326" y="7597628"/>
                    <a:pt x="5551621" y="7597651"/>
                    <a:pt x="5462871" y="7597063"/>
                  </a:cubicBezTo>
                  <a:cubicBezTo>
                    <a:pt x="5301426" y="7596004"/>
                    <a:pt x="5351663" y="7676563"/>
                    <a:pt x="5338409" y="7204176"/>
                  </a:cubicBezTo>
                  <a:cubicBezTo>
                    <a:pt x="5336737" y="7146187"/>
                    <a:pt x="5285206" y="7173887"/>
                    <a:pt x="5712407" y="7170992"/>
                  </a:cubicBezTo>
                  <a:close/>
                  <a:moveTo>
                    <a:pt x="5718504" y="6401692"/>
                  </a:moveTo>
                  <a:cubicBezTo>
                    <a:pt x="5716079" y="6246599"/>
                    <a:pt x="5707605" y="6270321"/>
                    <a:pt x="5745365" y="6269921"/>
                  </a:cubicBezTo>
                  <a:cubicBezTo>
                    <a:pt x="5828912" y="6269027"/>
                    <a:pt x="5834915" y="6269192"/>
                    <a:pt x="6090266" y="6269051"/>
                  </a:cubicBezTo>
                  <a:cubicBezTo>
                    <a:pt x="6095233" y="6769821"/>
                    <a:pt x="6124377" y="6698440"/>
                    <a:pt x="6027905" y="6697146"/>
                  </a:cubicBezTo>
                  <a:cubicBezTo>
                    <a:pt x="5952362" y="6696133"/>
                    <a:pt x="5865283" y="6695733"/>
                    <a:pt x="5745200" y="6696863"/>
                  </a:cubicBezTo>
                  <a:cubicBezTo>
                    <a:pt x="5717303" y="6697146"/>
                    <a:pt x="5723754" y="6737272"/>
                    <a:pt x="5718504" y="6401692"/>
                  </a:cubicBezTo>
                  <a:close/>
                  <a:moveTo>
                    <a:pt x="5745341" y="6718774"/>
                  </a:moveTo>
                  <a:cubicBezTo>
                    <a:pt x="6128449" y="6715150"/>
                    <a:pt x="6097775" y="6721363"/>
                    <a:pt x="6097799" y="6723339"/>
                  </a:cubicBezTo>
                  <a:cubicBezTo>
                    <a:pt x="6105568" y="7219991"/>
                    <a:pt x="6132192" y="7149175"/>
                    <a:pt x="6027787" y="7148611"/>
                  </a:cubicBezTo>
                  <a:cubicBezTo>
                    <a:pt x="5948784" y="7148187"/>
                    <a:pt x="5842731" y="7148069"/>
                    <a:pt x="5745176" y="7148846"/>
                  </a:cubicBezTo>
                  <a:cubicBezTo>
                    <a:pt x="5726743" y="7148987"/>
                    <a:pt x="5731475" y="7164850"/>
                    <a:pt x="5729592" y="7044305"/>
                  </a:cubicBezTo>
                  <a:cubicBezTo>
                    <a:pt x="5724059" y="6674717"/>
                    <a:pt x="5716645" y="6719033"/>
                    <a:pt x="5745341" y="6718774"/>
                  </a:cubicBezTo>
                  <a:close/>
                  <a:moveTo>
                    <a:pt x="6451410" y="5795816"/>
                  </a:moveTo>
                  <a:cubicBezTo>
                    <a:pt x="6049492" y="5795816"/>
                    <a:pt x="6101683" y="5819257"/>
                    <a:pt x="6100741" y="5759197"/>
                  </a:cubicBezTo>
                  <a:cubicBezTo>
                    <a:pt x="6093491" y="5296294"/>
                    <a:pt x="6076000" y="5371157"/>
                    <a:pt x="6168988" y="5371157"/>
                  </a:cubicBezTo>
                  <a:cubicBezTo>
                    <a:pt x="6518738" y="5371157"/>
                    <a:pt x="6469231" y="5346046"/>
                    <a:pt x="6470667" y="5438372"/>
                  </a:cubicBezTo>
                  <a:cubicBezTo>
                    <a:pt x="6477117" y="5851217"/>
                    <a:pt x="6478318" y="5795816"/>
                    <a:pt x="6451410" y="5795816"/>
                  </a:cubicBezTo>
                  <a:close/>
                  <a:moveTo>
                    <a:pt x="6451410" y="5348446"/>
                  </a:moveTo>
                  <a:cubicBezTo>
                    <a:pt x="6031836" y="5348446"/>
                    <a:pt x="6095492" y="5372146"/>
                    <a:pt x="6093632" y="5277395"/>
                  </a:cubicBezTo>
                  <a:cubicBezTo>
                    <a:pt x="6085157" y="4850854"/>
                    <a:pt x="6069173" y="4918751"/>
                    <a:pt x="6168988" y="4918751"/>
                  </a:cubicBezTo>
                  <a:cubicBezTo>
                    <a:pt x="6506756" y="4918751"/>
                    <a:pt x="6462262" y="4901806"/>
                    <a:pt x="6462498" y="4956477"/>
                  </a:cubicBezTo>
                  <a:cubicBezTo>
                    <a:pt x="6464358" y="5395210"/>
                    <a:pt x="6481214" y="5348446"/>
                    <a:pt x="6451410" y="5348446"/>
                  </a:cubicBezTo>
                  <a:close/>
                  <a:moveTo>
                    <a:pt x="6451410" y="4896417"/>
                  </a:moveTo>
                  <a:cubicBezTo>
                    <a:pt x="6012839" y="4896417"/>
                    <a:pt x="6088359" y="4927835"/>
                    <a:pt x="6086288" y="4795665"/>
                  </a:cubicBezTo>
                  <a:cubicBezTo>
                    <a:pt x="6079131" y="4349025"/>
                    <a:pt x="6081555" y="4502823"/>
                    <a:pt x="6081061" y="4469616"/>
                  </a:cubicBezTo>
                  <a:cubicBezTo>
                    <a:pt x="6138195" y="4469404"/>
                    <a:pt x="6182735" y="4469475"/>
                    <a:pt x="6451410" y="4469522"/>
                  </a:cubicBezTo>
                  <a:cubicBezTo>
                    <a:pt x="6453058" y="4469522"/>
                    <a:pt x="6471067" y="4896417"/>
                    <a:pt x="6451410" y="4896417"/>
                  </a:cubicBezTo>
                  <a:close/>
                  <a:moveTo>
                    <a:pt x="6451410" y="4447682"/>
                  </a:moveTo>
                  <a:cubicBezTo>
                    <a:pt x="6189680" y="4447635"/>
                    <a:pt x="6138549" y="4447564"/>
                    <a:pt x="6080708" y="4447776"/>
                  </a:cubicBezTo>
                  <a:cubicBezTo>
                    <a:pt x="6078284" y="4306756"/>
                    <a:pt x="6073599" y="4221372"/>
                    <a:pt x="6072515" y="4021540"/>
                  </a:cubicBezTo>
                  <a:cubicBezTo>
                    <a:pt x="6074988" y="4021540"/>
                    <a:pt x="6443524" y="4020928"/>
                    <a:pt x="6446443" y="4020928"/>
                  </a:cubicBezTo>
                  <a:cubicBezTo>
                    <a:pt x="6448656" y="4126622"/>
                    <a:pt x="6453412" y="4447682"/>
                    <a:pt x="6451410" y="4447682"/>
                  </a:cubicBezTo>
                  <a:close/>
                  <a:moveTo>
                    <a:pt x="6072398" y="3999653"/>
                  </a:moveTo>
                  <a:cubicBezTo>
                    <a:pt x="6072398" y="3997535"/>
                    <a:pt x="6068538" y="3574170"/>
                    <a:pt x="6068514" y="3572381"/>
                  </a:cubicBezTo>
                  <a:cubicBezTo>
                    <a:pt x="6300794" y="3574146"/>
                    <a:pt x="6285563" y="3569675"/>
                    <a:pt x="6437874" y="3569393"/>
                  </a:cubicBezTo>
                  <a:cubicBezTo>
                    <a:pt x="6437898" y="3571063"/>
                    <a:pt x="6445831" y="3990756"/>
                    <a:pt x="6445878" y="3993228"/>
                  </a:cubicBezTo>
                  <a:cubicBezTo>
                    <a:pt x="6446043" y="4002030"/>
                    <a:pt x="6485145" y="3999135"/>
                    <a:pt x="6072398" y="3999653"/>
                  </a:cubicBezTo>
                  <a:close/>
                  <a:moveTo>
                    <a:pt x="6068231" y="3550518"/>
                  </a:moveTo>
                  <a:cubicBezTo>
                    <a:pt x="6065642" y="3365065"/>
                    <a:pt x="6062652" y="3366289"/>
                    <a:pt x="6058886" y="3121152"/>
                  </a:cubicBezTo>
                  <a:cubicBezTo>
                    <a:pt x="6122846" y="3119952"/>
                    <a:pt x="6208843" y="3119740"/>
                    <a:pt x="6310022" y="3121505"/>
                  </a:cubicBezTo>
                  <a:cubicBezTo>
                    <a:pt x="6469372" y="3124282"/>
                    <a:pt x="6429352" y="3041487"/>
                    <a:pt x="6436932" y="3511497"/>
                  </a:cubicBezTo>
                  <a:cubicBezTo>
                    <a:pt x="6437521" y="3550941"/>
                    <a:pt x="6499670" y="3553883"/>
                    <a:pt x="6068231" y="3550518"/>
                  </a:cubicBezTo>
                  <a:close/>
                  <a:moveTo>
                    <a:pt x="6058532" y="3099264"/>
                  </a:moveTo>
                  <a:cubicBezTo>
                    <a:pt x="6054201" y="2818049"/>
                    <a:pt x="6053683" y="2806094"/>
                    <a:pt x="6053895" y="2708519"/>
                  </a:cubicBezTo>
                  <a:cubicBezTo>
                    <a:pt x="6053989" y="2661826"/>
                    <a:pt x="5992076" y="2671664"/>
                    <a:pt x="6425421" y="2671005"/>
                  </a:cubicBezTo>
                  <a:cubicBezTo>
                    <a:pt x="6427634" y="2929039"/>
                    <a:pt x="6429870" y="2983686"/>
                    <a:pt x="6432154" y="3100841"/>
                  </a:cubicBezTo>
                  <a:cubicBezTo>
                    <a:pt x="6306420" y="3100630"/>
                    <a:pt x="6214092" y="3096323"/>
                    <a:pt x="6058532" y="3099264"/>
                  </a:cubicBezTo>
                  <a:close/>
                  <a:moveTo>
                    <a:pt x="6053895" y="2650012"/>
                  </a:moveTo>
                  <a:cubicBezTo>
                    <a:pt x="6053071" y="2437447"/>
                    <a:pt x="6046950" y="2399627"/>
                    <a:pt x="6044196" y="2222199"/>
                  </a:cubicBezTo>
                  <a:cubicBezTo>
                    <a:pt x="6462451" y="2221964"/>
                    <a:pt x="6420642" y="2219775"/>
                    <a:pt x="6420783" y="2227142"/>
                  </a:cubicBezTo>
                  <a:cubicBezTo>
                    <a:pt x="6421160" y="2252394"/>
                    <a:pt x="6420053" y="2139687"/>
                    <a:pt x="6425232" y="2649165"/>
                  </a:cubicBezTo>
                  <a:cubicBezTo>
                    <a:pt x="6304066" y="2649329"/>
                    <a:pt x="6207548" y="2651683"/>
                    <a:pt x="6053895" y="2650012"/>
                  </a:cubicBezTo>
                  <a:close/>
                  <a:moveTo>
                    <a:pt x="6043890" y="2200242"/>
                  </a:moveTo>
                  <a:cubicBezTo>
                    <a:pt x="6042383" y="2084686"/>
                    <a:pt x="6045773" y="1946350"/>
                    <a:pt x="6039205" y="1772358"/>
                  </a:cubicBezTo>
                  <a:cubicBezTo>
                    <a:pt x="6213833" y="1777277"/>
                    <a:pt x="6313624" y="1770899"/>
                    <a:pt x="6411555" y="1770264"/>
                  </a:cubicBezTo>
                  <a:cubicBezTo>
                    <a:pt x="6416052" y="2052491"/>
                    <a:pt x="6418759" y="2108292"/>
                    <a:pt x="6420359" y="2200124"/>
                  </a:cubicBezTo>
                  <a:lnTo>
                    <a:pt x="6043890" y="2200242"/>
                  </a:lnTo>
                  <a:close/>
                  <a:moveTo>
                    <a:pt x="6027835" y="2649706"/>
                  </a:moveTo>
                  <a:cubicBezTo>
                    <a:pt x="5586556" y="2644363"/>
                    <a:pt x="5659369" y="2689715"/>
                    <a:pt x="5657156" y="2547777"/>
                  </a:cubicBezTo>
                  <a:cubicBezTo>
                    <a:pt x="5654684" y="2390896"/>
                    <a:pt x="5656214" y="2386141"/>
                    <a:pt x="5653719" y="2226812"/>
                  </a:cubicBezTo>
                  <a:cubicBezTo>
                    <a:pt x="5653554" y="2215821"/>
                    <a:pt x="5616783" y="2222058"/>
                    <a:pt x="6024916" y="2222199"/>
                  </a:cubicBezTo>
                  <a:cubicBezTo>
                    <a:pt x="6027246" y="2384518"/>
                    <a:pt x="6042006" y="2649894"/>
                    <a:pt x="6027835" y="2649706"/>
                  </a:cubicBezTo>
                  <a:close/>
                  <a:moveTo>
                    <a:pt x="5647551" y="3120375"/>
                  </a:moveTo>
                  <a:cubicBezTo>
                    <a:pt x="5648705" y="3218091"/>
                    <a:pt x="5650258" y="3288812"/>
                    <a:pt x="5654543" y="3547081"/>
                  </a:cubicBezTo>
                  <a:cubicBezTo>
                    <a:pt x="5600445" y="3546776"/>
                    <a:pt x="5283747" y="3547576"/>
                    <a:pt x="5282004" y="3547576"/>
                  </a:cubicBezTo>
                  <a:cubicBezTo>
                    <a:pt x="5278473" y="3311123"/>
                    <a:pt x="5280827" y="3348002"/>
                    <a:pt x="5276849" y="3122635"/>
                  </a:cubicBezTo>
                  <a:cubicBezTo>
                    <a:pt x="5477513" y="3122893"/>
                    <a:pt x="5488484" y="3119504"/>
                    <a:pt x="5647551" y="3120375"/>
                  </a:cubicBezTo>
                  <a:close/>
                  <a:moveTo>
                    <a:pt x="5604047" y="3098417"/>
                  </a:moveTo>
                  <a:cubicBezTo>
                    <a:pt x="5217878" y="3098417"/>
                    <a:pt x="5277037" y="3124706"/>
                    <a:pt x="5275036" y="3029343"/>
                  </a:cubicBezTo>
                  <a:cubicBezTo>
                    <a:pt x="5266350" y="2613204"/>
                    <a:pt x="5253661" y="2673264"/>
                    <a:pt x="5321577" y="2673264"/>
                  </a:cubicBezTo>
                  <a:cubicBezTo>
                    <a:pt x="5690043" y="2673264"/>
                    <a:pt x="5640065" y="2660061"/>
                    <a:pt x="5641478" y="2708849"/>
                  </a:cubicBezTo>
                  <a:cubicBezTo>
                    <a:pt x="5654755" y="3161514"/>
                    <a:pt x="5652636" y="3098417"/>
                    <a:pt x="5604047" y="3098417"/>
                  </a:cubicBezTo>
                  <a:close/>
                  <a:moveTo>
                    <a:pt x="5604047" y="2651142"/>
                  </a:moveTo>
                  <a:cubicBezTo>
                    <a:pt x="5200576" y="2651142"/>
                    <a:pt x="5269928" y="2680819"/>
                    <a:pt x="5267832" y="2547730"/>
                  </a:cubicBezTo>
                  <a:cubicBezTo>
                    <a:pt x="5261735" y="2157903"/>
                    <a:pt x="5234687" y="2223117"/>
                    <a:pt x="5321577" y="2223117"/>
                  </a:cubicBezTo>
                  <a:cubicBezTo>
                    <a:pt x="5661181" y="2223117"/>
                    <a:pt x="5634227" y="2213609"/>
                    <a:pt x="5634439" y="2227212"/>
                  </a:cubicBezTo>
                  <a:cubicBezTo>
                    <a:pt x="5642160" y="2718851"/>
                    <a:pt x="5651294" y="2651142"/>
                    <a:pt x="5604047" y="2651142"/>
                  </a:cubicBezTo>
                  <a:close/>
                  <a:moveTo>
                    <a:pt x="5604047" y="2198500"/>
                  </a:moveTo>
                  <a:cubicBezTo>
                    <a:pt x="5461929" y="2198500"/>
                    <a:pt x="5461835" y="2201253"/>
                    <a:pt x="5321601" y="2201253"/>
                  </a:cubicBezTo>
                  <a:cubicBezTo>
                    <a:pt x="5235793" y="2201253"/>
                    <a:pt x="5261335" y="2266703"/>
                    <a:pt x="5253331" y="1770475"/>
                  </a:cubicBezTo>
                  <a:cubicBezTo>
                    <a:pt x="5390411" y="1768499"/>
                    <a:pt x="5480174" y="1773229"/>
                    <a:pt x="5628200" y="1772805"/>
                  </a:cubicBezTo>
                  <a:cubicBezTo>
                    <a:pt x="5639123" y="2267809"/>
                    <a:pt x="5641713" y="2198500"/>
                    <a:pt x="5604047" y="2198500"/>
                  </a:cubicBezTo>
                  <a:close/>
                  <a:moveTo>
                    <a:pt x="5255733" y="3029861"/>
                  </a:moveTo>
                  <a:cubicBezTo>
                    <a:pt x="5257592" y="3119410"/>
                    <a:pt x="5325885" y="3102418"/>
                    <a:pt x="4898001" y="3099547"/>
                  </a:cubicBezTo>
                  <a:cubicBezTo>
                    <a:pt x="4877144" y="3099406"/>
                    <a:pt x="4884913" y="3147793"/>
                    <a:pt x="4876226" y="2708237"/>
                  </a:cubicBezTo>
                  <a:cubicBezTo>
                    <a:pt x="4875261" y="2660108"/>
                    <a:pt x="4822364" y="2672182"/>
                    <a:pt x="5180377" y="2673123"/>
                  </a:cubicBezTo>
                  <a:cubicBezTo>
                    <a:pt x="5271246" y="2673382"/>
                    <a:pt x="5246928" y="2608403"/>
                    <a:pt x="5255733" y="3029861"/>
                  </a:cubicBezTo>
                  <a:close/>
                  <a:moveTo>
                    <a:pt x="5180354" y="2651236"/>
                  </a:moveTo>
                  <a:cubicBezTo>
                    <a:pt x="4811723" y="2650247"/>
                    <a:pt x="4875378" y="2678183"/>
                    <a:pt x="4873354" y="2547777"/>
                  </a:cubicBezTo>
                  <a:cubicBezTo>
                    <a:pt x="4867492" y="2174377"/>
                    <a:pt x="4853509" y="2224058"/>
                    <a:pt x="4898025" y="2223588"/>
                  </a:cubicBezTo>
                  <a:cubicBezTo>
                    <a:pt x="5272611" y="2219540"/>
                    <a:pt x="5241349" y="2223847"/>
                    <a:pt x="5241396" y="2227189"/>
                  </a:cubicBezTo>
                  <a:cubicBezTo>
                    <a:pt x="5249094" y="2720781"/>
                    <a:pt x="5277531" y="2651495"/>
                    <a:pt x="5180354" y="2651236"/>
                  </a:cubicBezTo>
                  <a:close/>
                  <a:moveTo>
                    <a:pt x="5180354" y="2201112"/>
                  </a:moveTo>
                  <a:cubicBezTo>
                    <a:pt x="5091180" y="2200877"/>
                    <a:pt x="4987010" y="2200759"/>
                    <a:pt x="4897860" y="2201724"/>
                  </a:cubicBezTo>
                  <a:cubicBezTo>
                    <a:pt x="4855863" y="2202171"/>
                    <a:pt x="4866127" y="2268751"/>
                    <a:pt x="4860218" y="1773135"/>
                  </a:cubicBezTo>
                  <a:cubicBezTo>
                    <a:pt x="5163098" y="1775983"/>
                    <a:pt x="5113709" y="1773205"/>
                    <a:pt x="5234028" y="1770805"/>
                  </a:cubicBezTo>
                  <a:cubicBezTo>
                    <a:pt x="5242032" y="2266350"/>
                    <a:pt x="5265220" y="2201206"/>
                    <a:pt x="5180354" y="2201112"/>
                  </a:cubicBezTo>
                  <a:close/>
                  <a:moveTo>
                    <a:pt x="4862784" y="3029861"/>
                  </a:moveTo>
                  <a:cubicBezTo>
                    <a:pt x="4864785" y="3121458"/>
                    <a:pt x="4931571" y="3099264"/>
                    <a:pt x="4491022" y="3099406"/>
                  </a:cubicBezTo>
                  <a:cubicBezTo>
                    <a:pt x="4486550" y="2811107"/>
                    <a:pt x="4486761" y="2803740"/>
                    <a:pt x="4483371" y="2708048"/>
                  </a:cubicBezTo>
                  <a:cubicBezTo>
                    <a:pt x="4481512" y="2655684"/>
                    <a:pt x="4440385" y="2670746"/>
                    <a:pt x="4756778" y="2670958"/>
                  </a:cubicBezTo>
                  <a:cubicBezTo>
                    <a:pt x="4883688" y="2670958"/>
                    <a:pt x="4853344" y="2599012"/>
                    <a:pt x="4862784" y="3029861"/>
                  </a:cubicBezTo>
                  <a:close/>
                  <a:moveTo>
                    <a:pt x="4481441" y="2648906"/>
                  </a:moveTo>
                  <a:cubicBezTo>
                    <a:pt x="4475391" y="2438294"/>
                    <a:pt x="4480876" y="2400686"/>
                    <a:pt x="4478145" y="2226765"/>
                  </a:cubicBezTo>
                  <a:cubicBezTo>
                    <a:pt x="4478051" y="2219963"/>
                    <a:pt x="4476898" y="2226765"/>
                    <a:pt x="4848165" y="2224058"/>
                  </a:cubicBezTo>
                  <a:cubicBezTo>
                    <a:pt x="4848212" y="2226436"/>
                    <a:pt x="4848259" y="2242039"/>
                    <a:pt x="4855792" y="2649565"/>
                  </a:cubicBezTo>
                  <a:cubicBezTo>
                    <a:pt x="4801859" y="2648976"/>
                    <a:pt x="4780013" y="2649118"/>
                    <a:pt x="4481441" y="2648906"/>
                  </a:cubicBezTo>
                  <a:close/>
                  <a:moveTo>
                    <a:pt x="4474590" y="4000877"/>
                  </a:moveTo>
                  <a:cubicBezTo>
                    <a:pt x="4068882" y="4000877"/>
                    <a:pt x="4111774" y="4002642"/>
                    <a:pt x="4111869" y="3993039"/>
                  </a:cubicBezTo>
                  <a:cubicBezTo>
                    <a:pt x="4112716" y="3893888"/>
                    <a:pt x="4111939" y="3876802"/>
                    <a:pt x="4107160" y="3573017"/>
                  </a:cubicBezTo>
                  <a:cubicBezTo>
                    <a:pt x="4329224" y="3573064"/>
                    <a:pt x="4360745" y="3572123"/>
                    <a:pt x="4477792" y="3572123"/>
                  </a:cubicBezTo>
                  <a:cubicBezTo>
                    <a:pt x="4486291" y="4052323"/>
                    <a:pt x="4492223" y="4000877"/>
                    <a:pt x="4474590" y="4000877"/>
                  </a:cubicBezTo>
                  <a:close/>
                  <a:moveTo>
                    <a:pt x="4474590" y="3550282"/>
                  </a:moveTo>
                  <a:cubicBezTo>
                    <a:pt x="4042681" y="3550282"/>
                    <a:pt x="4107066" y="3568145"/>
                    <a:pt x="4106172" y="3511003"/>
                  </a:cubicBezTo>
                  <a:cubicBezTo>
                    <a:pt x="4098921" y="3048430"/>
                    <a:pt x="4069801" y="3120775"/>
                    <a:pt x="4192191" y="3120775"/>
                  </a:cubicBezTo>
                  <a:cubicBezTo>
                    <a:pt x="4324421" y="3120775"/>
                    <a:pt x="4336733" y="3121246"/>
                    <a:pt x="4472095" y="3121246"/>
                  </a:cubicBezTo>
                  <a:cubicBezTo>
                    <a:pt x="4479322" y="3586267"/>
                    <a:pt x="4477463" y="3550282"/>
                    <a:pt x="4474590" y="3550282"/>
                  </a:cubicBezTo>
                  <a:close/>
                  <a:moveTo>
                    <a:pt x="4098332" y="3098582"/>
                  </a:moveTo>
                  <a:cubicBezTo>
                    <a:pt x="4094307" y="2834782"/>
                    <a:pt x="4094189" y="2807247"/>
                    <a:pt x="4091176" y="2708143"/>
                  </a:cubicBezTo>
                  <a:cubicBezTo>
                    <a:pt x="4089551" y="2654225"/>
                    <a:pt x="4031876" y="2670628"/>
                    <a:pt x="4462796" y="2670770"/>
                  </a:cubicBezTo>
                  <a:cubicBezTo>
                    <a:pt x="4467858" y="2830640"/>
                    <a:pt x="4465974" y="2726123"/>
                    <a:pt x="4471766" y="3099429"/>
                  </a:cubicBezTo>
                  <a:cubicBezTo>
                    <a:pt x="4442527" y="3099406"/>
                    <a:pt x="4128277" y="3098841"/>
                    <a:pt x="4098332" y="3098582"/>
                  </a:cubicBezTo>
                  <a:close/>
                  <a:moveTo>
                    <a:pt x="4085385" y="2199959"/>
                  </a:moveTo>
                  <a:cubicBezTo>
                    <a:pt x="4080512" y="1891420"/>
                    <a:pt x="4080017" y="1850281"/>
                    <a:pt x="4078181" y="1772311"/>
                  </a:cubicBezTo>
                  <a:cubicBezTo>
                    <a:pt x="4220158" y="1774923"/>
                    <a:pt x="4342195" y="1771511"/>
                    <a:pt x="4450696" y="1771299"/>
                  </a:cubicBezTo>
                  <a:cubicBezTo>
                    <a:pt x="4452391" y="1842962"/>
                    <a:pt x="4458441" y="2200053"/>
                    <a:pt x="4458488" y="2202195"/>
                  </a:cubicBezTo>
                  <a:cubicBezTo>
                    <a:pt x="4302199" y="2201936"/>
                    <a:pt x="4300786" y="2198053"/>
                    <a:pt x="4085385" y="2199959"/>
                  </a:cubicBezTo>
                  <a:close/>
                  <a:moveTo>
                    <a:pt x="4079052" y="3098394"/>
                  </a:moveTo>
                  <a:cubicBezTo>
                    <a:pt x="3843335" y="3095875"/>
                    <a:pt x="3805810" y="3098041"/>
                    <a:pt x="3704230" y="3098700"/>
                  </a:cubicBezTo>
                  <a:cubicBezTo>
                    <a:pt x="3696532" y="2594352"/>
                    <a:pt x="3680925" y="2671664"/>
                    <a:pt x="3768686" y="2670605"/>
                  </a:cubicBezTo>
                  <a:cubicBezTo>
                    <a:pt x="4119166" y="2666392"/>
                    <a:pt x="4070413" y="2660226"/>
                    <a:pt x="4071872" y="2708849"/>
                  </a:cubicBezTo>
                  <a:cubicBezTo>
                    <a:pt x="4075168" y="2818143"/>
                    <a:pt x="4075215" y="2847115"/>
                    <a:pt x="4079052" y="3098394"/>
                  </a:cubicBezTo>
                  <a:close/>
                  <a:moveTo>
                    <a:pt x="4050873" y="2200312"/>
                  </a:moveTo>
                  <a:cubicBezTo>
                    <a:pt x="3950612" y="2201395"/>
                    <a:pt x="3871749" y="2201418"/>
                    <a:pt x="3768662" y="2200312"/>
                  </a:cubicBezTo>
                  <a:cubicBezTo>
                    <a:pt x="3667506" y="2199088"/>
                    <a:pt x="3688575" y="2280447"/>
                    <a:pt x="3682737" y="1770875"/>
                  </a:cubicBezTo>
                  <a:cubicBezTo>
                    <a:pt x="3871419" y="1770617"/>
                    <a:pt x="3927871" y="1769181"/>
                    <a:pt x="4058854" y="1771934"/>
                  </a:cubicBezTo>
                  <a:cubicBezTo>
                    <a:pt x="4070036" y="2247687"/>
                    <a:pt x="4070295" y="2200100"/>
                    <a:pt x="4050873" y="2200312"/>
                  </a:cubicBezTo>
                  <a:close/>
                  <a:moveTo>
                    <a:pt x="3684950" y="3098817"/>
                  </a:moveTo>
                  <a:cubicBezTo>
                    <a:pt x="3245978" y="3100841"/>
                    <a:pt x="3312459" y="3118163"/>
                    <a:pt x="3311352" y="3029484"/>
                  </a:cubicBezTo>
                  <a:cubicBezTo>
                    <a:pt x="3306126" y="2610850"/>
                    <a:pt x="3288658" y="2669334"/>
                    <a:pt x="3344898" y="2669334"/>
                  </a:cubicBezTo>
                  <a:cubicBezTo>
                    <a:pt x="3733327" y="2669334"/>
                    <a:pt x="3680101" y="2663544"/>
                    <a:pt x="3680101" y="2708001"/>
                  </a:cubicBezTo>
                  <a:cubicBezTo>
                    <a:pt x="3680195" y="2806564"/>
                    <a:pt x="3680360" y="2798845"/>
                    <a:pt x="3684950" y="3098817"/>
                  </a:cubicBezTo>
                  <a:close/>
                  <a:moveTo>
                    <a:pt x="3627345" y="2649565"/>
                  </a:moveTo>
                  <a:cubicBezTo>
                    <a:pt x="3486310" y="2649565"/>
                    <a:pt x="3486239" y="2647470"/>
                    <a:pt x="3344898" y="2647470"/>
                  </a:cubicBezTo>
                  <a:cubicBezTo>
                    <a:pt x="3294002" y="2647470"/>
                    <a:pt x="3304172" y="2667780"/>
                    <a:pt x="3302289" y="2547824"/>
                  </a:cubicBezTo>
                  <a:cubicBezTo>
                    <a:pt x="3296145" y="2156114"/>
                    <a:pt x="3282632" y="2219869"/>
                    <a:pt x="3344898" y="2219869"/>
                  </a:cubicBezTo>
                  <a:cubicBezTo>
                    <a:pt x="3708891" y="2219869"/>
                    <a:pt x="3670849" y="2220058"/>
                    <a:pt x="3670967" y="2227236"/>
                  </a:cubicBezTo>
                  <a:cubicBezTo>
                    <a:pt x="3678570" y="2712896"/>
                    <a:pt x="3704466" y="2649565"/>
                    <a:pt x="3627345" y="2649565"/>
                  </a:cubicBezTo>
                  <a:close/>
                  <a:moveTo>
                    <a:pt x="3344898" y="2198029"/>
                  </a:moveTo>
                  <a:cubicBezTo>
                    <a:pt x="3277029" y="2198029"/>
                    <a:pt x="3303537" y="2263832"/>
                    <a:pt x="3291272" y="1771064"/>
                  </a:cubicBezTo>
                  <a:cubicBezTo>
                    <a:pt x="3329361" y="1770899"/>
                    <a:pt x="3353255" y="1770946"/>
                    <a:pt x="3627368" y="1770899"/>
                  </a:cubicBezTo>
                  <a:cubicBezTo>
                    <a:pt x="3675416" y="1770899"/>
                    <a:pt x="3662515" y="1702884"/>
                    <a:pt x="3670543" y="2199559"/>
                  </a:cubicBezTo>
                  <a:cubicBezTo>
                    <a:pt x="3436002" y="2198876"/>
                    <a:pt x="3465217" y="2198029"/>
                    <a:pt x="3344898" y="2198029"/>
                  </a:cubicBezTo>
                  <a:close/>
                  <a:moveTo>
                    <a:pt x="3292072" y="3029767"/>
                  </a:moveTo>
                  <a:cubicBezTo>
                    <a:pt x="3293155" y="3116774"/>
                    <a:pt x="3364343" y="3101783"/>
                    <a:pt x="2921393" y="3099406"/>
                  </a:cubicBezTo>
                  <a:cubicBezTo>
                    <a:pt x="2918192" y="3099382"/>
                    <a:pt x="2921393" y="2953915"/>
                    <a:pt x="2913978" y="2707578"/>
                  </a:cubicBezTo>
                  <a:cubicBezTo>
                    <a:pt x="2912259" y="2649447"/>
                    <a:pt x="2868426" y="2681007"/>
                    <a:pt x="3203981" y="2671381"/>
                  </a:cubicBezTo>
                  <a:cubicBezTo>
                    <a:pt x="3304078" y="2668487"/>
                    <a:pt x="3286705" y="2601201"/>
                    <a:pt x="3292072" y="3029767"/>
                  </a:cubicBezTo>
                  <a:close/>
                  <a:moveTo>
                    <a:pt x="3203463" y="2649471"/>
                  </a:moveTo>
                  <a:cubicBezTo>
                    <a:pt x="3131921" y="2651542"/>
                    <a:pt x="3051741" y="2652601"/>
                    <a:pt x="2921511" y="2650130"/>
                  </a:cubicBezTo>
                  <a:cubicBezTo>
                    <a:pt x="2909670" y="2649918"/>
                    <a:pt x="2912212" y="2664180"/>
                    <a:pt x="2910329" y="2547801"/>
                  </a:cubicBezTo>
                  <a:cubicBezTo>
                    <a:pt x="2904444" y="2172494"/>
                    <a:pt x="2900818" y="2222999"/>
                    <a:pt x="2921558" y="2222505"/>
                  </a:cubicBezTo>
                  <a:cubicBezTo>
                    <a:pt x="3323288" y="2213280"/>
                    <a:pt x="3280372" y="2222905"/>
                    <a:pt x="3280419" y="2227165"/>
                  </a:cubicBezTo>
                  <a:cubicBezTo>
                    <a:pt x="3282914" y="2385765"/>
                    <a:pt x="3280513" y="2387789"/>
                    <a:pt x="3283009" y="2548177"/>
                  </a:cubicBezTo>
                  <a:cubicBezTo>
                    <a:pt x="3284915" y="2668722"/>
                    <a:pt x="3305655" y="2646552"/>
                    <a:pt x="3203463" y="2649471"/>
                  </a:cubicBezTo>
                  <a:close/>
                  <a:moveTo>
                    <a:pt x="3203628" y="2198547"/>
                  </a:moveTo>
                  <a:cubicBezTo>
                    <a:pt x="3035991" y="2199677"/>
                    <a:pt x="3027069" y="2198217"/>
                    <a:pt x="2921134" y="2200642"/>
                  </a:cubicBezTo>
                  <a:cubicBezTo>
                    <a:pt x="2901054" y="2201112"/>
                    <a:pt x="2904773" y="2253383"/>
                    <a:pt x="2900701" y="1773653"/>
                  </a:cubicBezTo>
                  <a:cubicBezTo>
                    <a:pt x="3017770" y="1772617"/>
                    <a:pt x="2812256" y="1774147"/>
                    <a:pt x="3271968" y="1771158"/>
                  </a:cubicBezTo>
                  <a:cubicBezTo>
                    <a:pt x="3284445" y="2278329"/>
                    <a:pt x="3301112" y="2197770"/>
                    <a:pt x="3203628" y="2198547"/>
                  </a:cubicBezTo>
                  <a:close/>
                  <a:moveTo>
                    <a:pt x="2901030" y="3099288"/>
                  </a:moveTo>
                  <a:cubicBezTo>
                    <a:pt x="2467803" y="3096746"/>
                    <a:pt x="2529598" y="3131224"/>
                    <a:pt x="2527479" y="3029390"/>
                  </a:cubicBezTo>
                  <a:cubicBezTo>
                    <a:pt x="2524654" y="2894254"/>
                    <a:pt x="2523336" y="2794256"/>
                    <a:pt x="2522606" y="2708378"/>
                  </a:cubicBezTo>
                  <a:cubicBezTo>
                    <a:pt x="2522253" y="2665803"/>
                    <a:pt x="2462788" y="2664156"/>
                    <a:pt x="2893591" y="2671546"/>
                  </a:cubicBezTo>
                  <a:cubicBezTo>
                    <a:pt x="2900159" y="2907057"/>
                    <a:pt x="2899147" y="2943065"/>
                    <a:pt x="2901030" y="3099288"/>
                  </a:cubicBezTo>
                  <a:close/>
                  <a:moveTo>
                    <a:pt x="2522088" y="2650694"/>
                  </a:moveTo>
                  <a:cubicBezTo>
                    <a:pt x="2519734" y="2433470"/>
                    <a:pt x="2516909" y="2403604"/>
                    <a:pt x="2514037" y="2221893"/>
                  </a:cubicBezTo>
                  <a:cubicBezTo>
                    <a:pt x="2516180" y="2221893"/>
                    <a:pt x="2887047" y="2223917"/>
                    <a:pt x="2887117" y="2227236"/>
                  </a:cubicBezTo>
                  <a:cubicBezTo>
                    <a:pt x="2889259" y="2363219"/>
                    <a:pt x="2889730" y="2516806"/>
                    <a:pt x="2893050" y="2649635"/>
                  </a:cubicBezTo>
                  <a:cubicBezTo>
                    <a:pt x="2747400" y="2647258"/>
                    <a:pt x="2626917" y="2650506"/>
                    <a:pt x="2522088" y="2650694"/>
                  </a:cubicBezTo>
                  <a:close/>
                  <a:moveTo>
                    <a:pt x="2513708" y="2200030"/>
                  </a:moveTo>
                  <a:cubicBezTo>
                    <a:pt x="2508905" y="1896127"/>
                    <a:pt x="2508034" y="1855741"/>
                    <a:pt x="2507587" y="1772264"/>
                  </a:cubicBezTo>
                  <a:cubicBezTo>
                    <a:pt x="2657474" y="1772358"/>
                    <a:pt x="2680968" y="1775253"/>
                    <a:pt x="2881397" y="1773794"/>
                  </a:cubicBezTo>
                  <a:cubicBezTo>
                    <a:pt x="2881420" y="1775582"/>
                    <a:pt x="2886670" y="2199488"/>
                    <a:pt x="2886694" y="2201371"/>
                  </a:cubicBezTo>
                  <a:cubicBezTo>
                    <a:pt x="2747047" y="2204007"/>
                    <a:pt x="2628612" y="2200171"/>
                    <a:pt x="2513708" y="2200030"/>
                  </a:cubicBezTo>
                  <a:close/>
                  <a:moveTo>
                    <a:pt x="2508223" y="3029908"/>
                  </a:moveTo>
                  <a:cubicBezTo>
                    <a:pt x="2510294" y="3128636"/>
                    <a:pt x="2568771" y="3100018"/>
                    <a:pt x="2215512" y="3100018"/>
                  </a:cubicBezTo>
                  <a:cubicBezTo>
                    <a:pt x="2119512" y="3100018"/>
                    <a:pt x="2134531" y="3176176"/>
                    <a:pt x="2130623" y="2707319"/>
                  </a:cubicBezTo>
                  <a:cubicBezTo>
                    <a:pt x="2130223" y="2659379"/>
                    <a:pt x="2071864" y="2672535"/>
                    <a:pt x="2503044" y="2672535"/>
                  </a:cubicBezTo>
                  <a:cubicBezTo>
                    <a:pt x="2503962" y="2768344"/>
                    <a:pt x="2504456" y="2849068"/>
                    <a:pt x="2508223" y="3029908"/>
                  </a:cubicBezTo>
                  <a:close/>
                  <a:moveTo>
                    <a:pt x="2497794" y="2650718"/>
                  </a:moveTo>
                  <a:cubicBezTo>
                    <a:pt x="2253319" y="2650789"/>
                    <a:pt x="2195549" y="2650883"/>
                    <a:pt x="2130105" y="2650694"/>
                  </a:cubicBezTo>
                  <a:cubicBezTo>
                    <a:pt x="2130081" y="2649447"/>
                    <a:pt x="2125044" y="2262349"/>
                    <a:pt x="2124384" y="2220693"/>
                  </a:cubicBezTo>
                  <a:cubicBezTo>
                    <a:pt x="2126056" y="2220669"/>
                    <a:pt x="2494734" y="2217916"/>
                    <a:pt x="2494875" y="2227212"/>
                  </a:cubicBezTo>
                  <a:cubicBezTo>
                    <a:pt x="2501890" y="2680936"/>
                    <a:pt x="2507305" y="2650718"/>
                    <a:pt x="2497794" y="2650718"/>
                  </a:cubicBezTo>
                  <a:close/>
                  <a:moveTo>
                    <a:pt x="2124008" y="2198806"/>
                  </a:moveTo>
                  <a:cubicBezTo>
                    <a:pt x="2122784" y="2123401"/>
                    <a:pt x="2127304" y="2394190"/>
                    <a:pt x="2116616" y="1773252"/>
                  </a:cubicBezTo>
                  <a:cubicBezTo>
                    <a:pt x="2251059" y="1775088"/>
                    <a:pt x="2372484" y="1772335"/>
                    <a:pt x="2488283" y="1772264"/>
                  </a:cubicBezTo>
                  <a:cubicBezTo>
                    <a:pt x="2488754" y="1855812"/>
                    <a:pt x="2489931" y="1915190"/>
                    <a:pt x="2494428" y="2200006"/>
                  </a:cubicBezTo>
                  <a:cubicBezTo>
                    <a:pt x="2353299" y="2199983"/>
                    <a:pt x="2275118" y="2197276"/>
                    <a:pt x="2124008" y="2198806"/>
                  </a:cubicBezTo>
                  <a:close/>
                  <a:moveTo>
                    <a:pt x="2117816" y="3100135"/>
                  </a:moveTo>
                  <a:cubicBezTo>
                    <a:pt x="1799729" y="3100888"/>
                    <a:pt x="1891986" y="3100347"/>
                    <a:pt x="1743065" y="3099241"/>
                  </a:cubicBezTo>
                  <a:cubicBezTo>
                    <a:pt x="1742029" y="2985875"/>
                    <a:pt x="1743630" y="2964929"/>
                    <a:pt x="1737133" y="2672558"/>
                  </a:cubicBezTo>
                  <a:cubicBezTo>
                    <a:pt x="1848223" y="2672229"/>
                    <a:pt x="1857499" y="2671523"/>
                    <a:pt x="2111013" y="2672488"/>
                  </a:cubicBezTo>
                  <a:cubicBezTo>
                    <a:pt x="2113438" y="2935087"/>
                    <a:pt x="2115627" y="2987122"/>
                    <a:pt x="2117816" y="3100135"/>
                  </a:cubicBezTo>
                  <a:close/>
                  <a:moveTo>
                    <a:pt x="2074359" y="2650483"/>
                  </a:moveTo>
                  <a:cubicBezTo>
                    <a:pt x="1668157" y="2648270"/>
                    <a:pt x="1736897" y="2681736"/>
                    <a:pt x="1734802" y="2547777"/>
                  </a:cubicBezTo>
                  <a:cubicBezTo>
                    <a:pt x="1732283" y="2387577"/>
                    <a:pt x="1734143" y="2387342"/>
                    <a:pt x="1731624" y="2226812"/>
                  </a:cubicBezTo>
                  <a:cubicBezTo>
                    <a:pt x="1731483" y="2217751"/>
                    <a:pt x="1709613" y="2226035"/>
                    <a:pt x="2105104" y="2220905"/>
                  </a:cubicBezTo>
                  <a:cubicBezTo>
                    <a:pt x="2112685" y="2710684"/>
                    <a:pt x="2124055" y="2650671"/>
                    <a:pt x="2074359" y="2650483"/>
                  </a:cubicBezTo>
                  <a:close/>
                  <a:moveTo>
                    <a:pt x="1731200" y="2200736"/>
                  </a:moveTo>
                  <a:cubicBezTo>
                    <a:pt x="1723173" y="1703778"/>
                    <a:pt x="1697395" y="1771746"/>
                    <a:pt x="1792078" y="1771464"/>
                  </a:cubicBezTo>
                  <a:cubicBezTo>
                    <a:pt x="1911667" y="1771134"/>
                    <a:pt x="1981702" y="1770946"/>
                    <a:pt x="2074148" y="1772546"/>
                  </a:cubicBezTo>
                  <a:cubicBezTo>
                    <a:pt x="2106517" y="1773158"/>
                    <a:pt x="2097006" y="1721100"/>
                    <a:pt x="2104751" y="2199041"/>
                  </a:cubicBezTo>
                  <a:cubicBezTo>
                    <a:pt x="1966918" y="2200877"/>
                    <a:pt x="2039683" y="2200524"/>
                    <a:pt x="1731200" y="2200736"/>
                  </a:cubicBezTo>
                  <a:close/>
                  <a:moveTo>
                    <a:pt x="1723785" y="3099100"/>
                  </a:moveTo>
                  <a:cubicBezTo>
                    <a:pt x="1627549" y="3098605"/>
                    <a:pt x="1506547" y="3099288"/>
                    <a:pt x="1350917" y="3099359"/>
                  </a:cubicBezTo>
                  <a:cubicBezTo>
                    <a:pt x="1347998" y="2966694"/>
                    <a:pt x="1345926" y="2965564"/>
                    <a:pt x="1343737" y="2671334"/>
                  </a:cubicBezTo>
                  <a:cubicBezTo>
                    <a:pt x="1495318" y="2670958"/>
                    <a:pt x="1509914" y="2673005"/>
                    <a:pt x="1717805" y="2672582"/>
                  </a:cubicBezTo>
                  <a:cubicBezTo>
                    <a:pt x="1724679" y="2989475"/>
                    <a:pt x="1722655" y="2974484"/>
                    <a:pt x="1723785" y="3099100"/>
                  </a:cubicBezTo>
                  <a:close/>
                  <a:moveTo>
                    <a:pt x="1650878" y="2650812"/>
                  </a:moveTo>
                  <a:cubicBezTo>
                    <a:pt x="1509561" y="2650812"/>
                    <a:pt x="1510031" y="2649494"/>
                    <a:pt x="1368549" y="2649494"/>
                  </a:cubicBezTo>
                  <a:cubicBezTo>
                    <a:pt x="1335921" y="2649494"/>
                    <a:pt x="1344137" y="2669452"/>
                    <a:pt x="1342230" y="2547801"/>
                  </a:cubicBezTo>
                  <a:cubicBezTo>
                    <a:pt x="1336368" y="2173765"/>
                    <a:pt x="1325516" y="2223564"/>
                    <a:pt x="1368549" y="2223564"/>
                  </a:cubicBezTo>
                  <a:cubicBezTo>
                    <a:pt x="1742783" y="2223564"/>
                    <a:pt x="1712203" y="2218881"/>
                    <a:pt x="1712344" y="2227212"/>
                  </a:cubicBezTo>
                  <a:cubicBezTo>
                    <a:pt x="1720089" y="2720451"/>
                    <a:pt x="1738168" y="2650812"/>
                    <a:pt x="1650878" y="2650812"/>
                  </a:cubicBezTo>
                  <a:close/>
                  <a:moveTo>
                    <a:pt x="1650878" y="2200783"/>
                  </a:moveTo>
                  <a:cubicBezTo>
                    <a:pt x="1505323" y="2200783"/>
                    <a:pt x="1505723" y="2201677"/>
                    <a:pt x="1368549" y="2201677"/>
                  </a:cubicBezTo>
                  <a:cubicBezTo>
                    <a:pt x="1314616" y="2201677"/>
                    <a:pt x="1347598" y="2253689"/>
                    <a:pt x="1331025" y="1770287"/>
                  </a:cubicBezTo>
                  <a:cubicBezTo>
                    <a:pt x="1429050" y="1769722"/>
                    <a:pt x="1509137" y="1771746"/>
                    <a:pt x="1704434" y="1771629"/>
                  </a:cubicBezTo>
                  <a:cubicBezTo>
                    <a:pt x="1712909" y="2270092"/>
                    <a:pt x="1732731" y="2200736"/>
                    <a:pt x="1650878" y="2200783"/>
                  </a:cubicBezTo>
                  <a:close/>
                  <a:moveTo>
                    <a:pt x="1331613" y="3099406"/>
                  </a:moveTo>
                  <a:cubicBezTo>
                    <a:pt x="896596" y="3100512"/>
                    <a:pt x="959969" y="3125623"/>
                    <a:pt x="958156" y="3029390"/>
                  </a:cubicBezTo>
                  <a:cubicBezTo>
                    <a:pt x="956038" y="2916047"/>
                    <a:pt x="954390" y="2814472"/>
                    <a:pt x="953378" y="2708378"/>
                  </a:cubicBezTo>
                  <a:cubicBezTo>
                    <a:pt x="952930" y="2659120"/>
                    <a:pt x="893254" y="2673217"/>
                    <a:pt x="1324457" y="2671405"/>
                  </a:cubicBezTo>
                  <a:cubicBezTo>
                    <a:pt x="1326599" y="2962717"/>
                    <a:pt x="1328953" y="2981591"/>
                    <a:pt x="1331613" y="3099406"/>
                  </a:cubicBezTo>
                  <a:close/>
                  <a:moveTo>
                    <a:pt x="1227326" y="2650577"/>
                  </a:moveTo>
                  <a:cubicBezTo>
                    <a:pt x="1116918" y="2652224"/>
                    <a:pt x="1033182" y="2651918"/>
                    <a:pt x="952766" y="2650506"/>
                  </a:cubicBezTo>
                  <a:cubicBezTo>
                    <a:pt x="952742" y="2648670"/>
                    <a:pt x="947139" y="2241733"/>
                    <a:pt x="946786" y="2221611"/>
                  </a:cubicBezTo>
                  <a:cubicBezTo>
                    <a:pt x="1358544" y="2218293"/>
                    <a:pt x="1318665" y="2225518"/>
                    <a:pt x="1318689" y="2227189"/>
                  </a:cubicBezTo>
                  <a:cubicBezTo>
                    <a:pt x="1326552" y="2727747"/>
                    <a:pt x="1353106" y="2648529"/>
                    <a:pt x="1227326" y="2650577"/>
                  </a:cubicBezTo>
                  <a:close/>
                  <a:moveTo>
                    <a:pt x="946433" y="2199724"/>
                  </a:moveTo>
                  <a:cubicBezTo>
                    <a:pt x="938476" y="1750118"/>
                    <a:pt x="931908" y="1774312"/>
                    <a:pt x="945162" y="1774264"/>
                  </a:cubicBezTo>
                  <a:cubicBezTo>
                    <a:pt x="1122238" y="1773794"/>
                    <a:pt x="1137493" y="1774712"/>
                    <a:pt x="1227703" y="1772123"/>
                  </a:cubicBezTo>
                  <a:cubicBezTo>
                    <a:pt x="1335450" y="1769157"/>
                    <a:pt x="1310897" y="1695494"/>
                    <a:pt x="1318312" y="2201559"/>
                  </a:cubicBezTo>
                  <a:cubicBezTo>
                    <a:pt x="1212260" y="2200995"/>
                    <a:pt x="1169038" y="2197911"/>
                    <a:pt x="946433" y="2199724"/>
                  </a:cubicBezTo>
                  <a:close/>
                  <a:moveTo>
                    <a:pt x="663045" y="3571958"/>
                  </a:moveTo>
                  <a:cubicBezTo>
                    <a:pt x="757586" y="3570169"/>
                    <a:pt x="847419" y="3570075"/>
                    <a:pt x="944997" y="3572052"/>
                  </a:cubicBezTo>
                  <a:cubicBezTo>
                    <a:pt x="947280" y="3572099"/>
                    <a:pt x="955261" y="4000241"/>
                    <a:pt x="945044" y="4000429"/>
                  </a:cubicBezTo>
                  <a:cubicBezTo>
                    <a:pt x="930590" y="4000641"/>
                    <a:pt x="581804" y="4006478"/>
                    <a:pt x="581640" y="3991651"/>
                  </a:cubicBezTo>
                  <a:cubicBezTo>
                    <a:pt x="576955" y="3493752"/>
                    <a:pt x="536393" y="3574335"/>
                    <a:pt x="663045" y="3571958"/>
                  </a:cubicBezTo>
                  <a:close/>
                  <a:moveTo>
                    <a:pt x="662786" y="4022505"/>
                  </a:moveTo>
                  <a:cubicBezTo>
                    <a:pt x="756432" y="4023634"/>
                    <a:pt x="852009" y="4023776"/>
                    <a:pt x="945279" y="4022269"/>
                  </a:cubicBezTo>
                  <a:cubicBezTo>
                    <a:pt x="954696" y="4022128"/>
                    <a:pt x="953542" y="3972611"/>
                    <a:pt x="961664" y="4449423"/>
                  </a:cubicBezTo>
                  <a:cubicBezTo>
                    <a:pt x="783434" y="4452506"/>
                    <a:pt x="700287" y="4450412"/>
                    <a:pt x="588820" y="4450035"/>
                  </a:cubicBezTo>
                  <a:cubicBezTo>
                    <a:pt x="580792" y="3946865"/>
                    <a:pt x="554873" y="4021187"/>
                    <a:pt x="662786" y="4022505"/>
                  </a:cubicBezTo>
                  <a:close/>
                  <a:moveTo>
                    <a:pt x="962088" y="4474817"/>
                  </a:moveTo>
                  <a:cubicBezTo>
                    <a:pt x="967314" y="4808868"/>
                    <a:pt x="967761" y="4834615"/>
                    <a:pt x="968538" y="4896605"/>
                  </a:cubicBezTo>
                  <a:cubicBezTo>
                    <a:pt x="676863" y="4895805"/>
                    <a:pt x="710716" y="4896864"/>
                    <a:pt x="595835" y="4897381"/>
                  </a:cubicBezTo>
                  <a:cubicBezTo>
                    <a:pt x="587054" y="4335939"/>
                    <a:pt x="589691" y="4504424"/>
                    <a:pt x="589173" y="4471899"/>
                  </a:cubicBezTo>
                  <a:cubicBezTo>
                    <a:pt x="994998" y="4473358"/>
                    <a:pt x="961994" y="4469263"/>
                    <a:pt x="962088" y="4474817"/>
                  </a:cubicBezTo>
                  <a:close/>
                  <a:moveTo>
                    <a:pt x="662951" y="4918751"/>
                  </a:moveTo>
                  <a:cubicBezTo>
                    <a:pt x="1024966" y="4915809"/>
                    <a:pt x="968703" y="4909596"/>
                    <a:pt x="969244" y="4956524"/>
                  </a:cubicBezTo>
                  <a:cubicBezTo>
                    <a:pt x="970374" y="5055723"/>
                    <a:pt x="970633" y="5066384"/>
                    <a:pt x="974965" y="5347952"/>
                  </a:cubicBezTo>
                  <a:cubicBezTo>
                    <a:pt x="724369" y="5349317"/>
                    <a:pt x="714176" y="5348188"/>
                    <a:pt x="603792" y="5347764"/>
                  </a:cubicBezTo>
                  <a:cubicBezTo>
                    <a:pt x="594446" y="4853419"/>
                    <a:pt x="569257" y="4919645"/>
                    <a:pt x="662951" y="4918751"/>
                  </a:cubicBezTo>
                  <a:close/>
                  <a:moveTo>
                    <a:pt x="662786" y="5818480"/>
                  </a:moveTo>
                  <a:cubicBezTo>
                    <a:pt x="752760" y="5819445"/>
                    <a:pt x="855211" y="5819398"/>
                    <a:pt x="945209" y="5818904"/>
                  </a:cubicBezTo>
                  <a:cubicBezTo>
                    <a:pt x="1001590" y="5818598"/>
                    <a:pt x="974729" y="5764539"/>
                    <a:pt x="988548" y="6246857"/>
                  </a:cubicBezTo>
                  <a:cubicBezTo>
                    <a:pt x="704760" y="6248269"/>
                    <a:pt x="764860" y="6247517"/>
                    <a:pt x="615256" y="6246528"/>
                  </a:cubicBezTo>
                  <a:cubicBezTo>
                    <a:pt x="602473" y="5747429"/>
                    <a:pt x="591998" y="5817727"/>
                    <a:pt x="662786" y="5818480"/>
                  </a:cubicBezTo>
                  <a:close/>
                  <a:moveTo>
                    <a:pt x="662786" y="6268839"/>
                  </a:moveTo>
                  <a:cubicBezTo>
                    <a:pt x="757209" y="6269733"/>
                    <a:pt x="849373" y="6269686"/>
                    <a:pt x="945209" y="6269027"/>
                  </a:cubicBezTo>
                  <a:cubicBezTo>
                    <a:pt x="1002720" y="6268627"/>
                    <a:pt x="989231" y="6198917"/>
                    <a:pt x="997776" y="6697993"/>
                  </a:cubicBezTo>
                  <a:cubicBezTo>
                    <a:pt x="870772" y="6699028"/>
                    <a:pt x="914535" y="6700276"/>
                    <a:pt x="625096" y="6698723"/>
                  </a:cubicBezTo>
                  <a:cubicBezTo>
                    <a:pt x="616669" y="6202730"/>
                    <a:pt x="595482" y="6268203"/>
                    <a:pt x="662786" y="6268839"/>
                  </a:cubicBezTo>
                  <a:close/>
                  <a:moveTo>
                    <a:pt x="662833" y="6720845"/>
                  </a:moveTo>
                  <a:cubicBezTo>
                    <a:pt x="1019669" y="6723222"/>
                    <a:pt x="998082" y="6715738"/>
                    <a:pt x="998200" y="6723269"/>
                  </a:cubicBezTo>
                  <a:cubicBezTo>
                    <a:pt x="1000695" y="6882928"/>
                    <a:pt x="997211" y="6881704"/>
                    <a:pt x="999754" y="7044705"/>
                  </a:cubicBezTo>
                  <a:cubicBezTo>
                    <a:pt x="1001684" y="7168285"/>
                    <a:pt x="1016091" y="7147457"/>
                    <a:pt x="945115" y="7147834"/>
                  </a:cubicBezTo>
                  <a:cubicBezTo>
                    <a:pt x="850315" y="7148352"/>
                    <a:pt x="757256" y="7148634"/>
                    <a:pt x="663045" y="7146987"/>
                  </a:cubicBezTo>
                  <a:cubicBezTo>
                    <a:pt x="622013" y="7146281"/>
                    <a:pt x="631594" y="7165673"/>
                    <a:pt x="629687" y="7044234"/>
                  </a:cubicBezTo>
                  <a:cubicBezTo>
                    <a:pt x="623849" y="6670716"/>
                    <a:pt x="610195" y="6720492"/>
                    <a:pt x="662833" y="6720845"/>
                  </a:cubicBezTo>
                  <a:close/>
                  <a:moveTo>
                    <a:pt x="662833" y="7619821"/>
                  </a:moveTo>
                  <a:cubicBezTo>
                    <a:pt x="1071884" y="7622010"/>
                    <a:pt x="1011454" y="7591321"/>
                    <a:pt x="1012937" y="7687225"/>
                  </a:cubicBezTo>
                  <a:cubicBezTo>
                    <a:pt x="1015408" y="7845612"/>
                    <a:pt x="1013360" y="7848436"/>
                    <a:pt x="1015879" y="8008613"/>
                  </a:cubicBezTo>
                  <a:cubicBezTo>
                    <a:pt x="1016680" y="8059118"/>
                    <a:pt x="1030922" y="8048975"/>
                    <a:pt x="945209" y="8048504"/>
                  </a:cubicBezTo>
                  <a:cubicBezTo>
                    <a:pt x="598895" y="8046645"/>
                    <a:pt x="646589" y="8059401"/>
                    <a:pt x="645789" y="8008119"/>
                  </a:cubicBezTo>
                  <a:cubicBezTo>
                    <a:pt x="639009" y="7573811"/>
                    <a:pt x="619188" y="7619586"/>
                    <a:pt x="662833" y="7619821"/>
                  </a:cubicBezTo>
                  <a:close/>
                  <a:moveTo>
                    <a:pt x="646519" y="8068062"/>
                  </a:moveTo>
                  <a:cubicBezTo>
                    <a:pt x="735622" y="8070015"/>
                    <a:pt x="713423" y="8069945"/>
                    <a:pt x="1016939" y="8070674"/>
                  </a:cubicBezTo>
                  <a:cubicBezTo>
                    <a:pt x="1019081" y="8181381"/>
                    <a:pt x="1023671" y="8298678"/>
                    <a:pt x="1024001" y="8495098"/>
                  </a:cubicBezTo>
                  <a:cubicBezTo>
                    <a:pt x="617916" y="8497945"/>
                    <a:pt x="651557" y="8501970"/>
                    <a:pt x="651156" y="8489661"/>
                  </a:cubicBezTo>
                  <a:cubicBezTo>
                    <a:pt x="644000" y="8267494"/>
                    <a:pt x="647508" y="8179004"/>
                    <a:pt x="646519" y="8068062"/>
                  </a:cubicBezTo>
                  <a:close/>
                  <a:moveTo>
                    <a:pt x="1028615" y="7526059"/>
                  </a:moveTo>
                  <a:cubicBezTo>
                    <a:pt x="1016374" y="7107849"/>
                    <a:pt x="1002390" y="7169368"/>
                    <a:pt x="1086338" y="7169368"/>
                  </a:cubicBezTo>
                  <a:cubicBezTo>
                    <a:pt x="1444587" y="7169368"/>
                    <a:pt x="1395056" y="7160072"/>
                    <a:pt x="1396022" y="7207000"/>
                  </a:cubicBezTo>
                  <a:cubicBezTo>
                    <a:pt x="1405603" y="7659524"/>
                    <a:pt x="1410405" y="7597510"/>
                    <a:pt x="1368549" y="7597510"/>
                  </a:cubicBezTo>
                  <a:cubicBezTo>
                    <a:pt x="1228691" y="7597510"/>
                    <a:pt x="1227891" y="7594757"/>
                    <a:pt x="1086338" y="7594757"/>
                  </a:cubicBezTo>
                  <a:cubicBezTo>
                    <a:pt x="1015809" y="7594733"/>
                    <a:pt x="1031040" y="7609160"/>
                    <a:pt x="1028615" y="7526059"/>
                  </a:cubicBezTo>
                  <a:close/>
                  <a:moveTo>
                    <a:pt x="1086361" y="7616597"/>
                  </a:moveTo>
                  <a:cubicBezTo>
                    <a:pt x="1225207" y="7616597"/>
                    <a:pt x="1227820" y="7619351"/>
                    <a:pt x="1368573" y="7619351"/>
                  </a:cubicBezTo>
                  <a:cubicBezTo>
                    <a:pt x="1410076" y="7619351"/>
                    <a:pt x="1401059" y="7605700"/>
                    <a:pt x="1402331" y="7687271"/>
                  </a:cubicBezTo>
                  <a:cubicBezTo>
                    <a:pt x="1408828" y="8102846"/>
                    <a:pt x="1428461" y="8045963"/>
                    <a:pt x="1368573" y="8045963"/>
                  </a:cubicBezTo>
                  <a:cubicBezTo>
                    <a:pt x="985935" y="8045963"/>
                    <a:pt x="1036125" y="8068485"/>
                    <a:pt x="1035183" y="8008237"/>
                  </a:cubicBezTo>
                  <a:cubicBezTo>
                    <a:pt x="1028027" y="7553053"/>
                    <a:pt x="1019057" y="7616597"/>
                    <a:pt x="1086361" y="7616597"/>
                  </a:cubicBezTo>
                  <a:close/>
                  <a:moveTo>
                    <a:pt x="1086361" y="8070745"/>
                  </a:moveTo>
                  <a:cubicBezTo>
                    <a:pt x="1476697" y="8070745"/>
                    <a:pt x="1410546" y="8035067"/>
                    <a:pt x="1412100" y="8169073"/>
                  </a:cubicBezTo>
                  <a:cubicBezTo>
                    <a:pt x="1416620" y="8562501"/>
                    <a:pt x="1435524" y="8497734"/>
                    <a:pt x="1368573" y="8497686"/>
                  </a:cubicBezTo>
                  <a:cubicBezTo>
                    <a:pt x="1349293" y="8497686"/>
                    <a:pt x="1043352" y="8496698"/>
                    <a:pt x="1043352" y="8490038"/>
                  </a:cubicBezTo>
                  <a:cubicBezTo>
                    <a:pt x="1042316" y="8007578"/>
                    <a:pt x="1010488" y="8070745"/>
                    <a:pt x="1086361" y="8070745"/>
                  </a:cubicBezTo>
                  <a:close/>
                  <a:moveTo>
                    <a:pt x="1086361" y="8516725"/>
                  </a:moveTo>
                  <a:cubicBezTo>
                    <a:pt x="1225961" y="8516725"/>
                    <a:pt x="1225278" y="8519527"/>
                    <a:pt x="1368573" y="8519527"/>
                  </a:cubicBezTo>
                  <a:cubicBezTo>
                    <a:pt x="1429168" y="8519573"/>
                    <a:pt x="1415090" y="8447840"/>
                    <a:pt x="1423494" y="8945856"/>
                  </a:cubicBezTo>
                  <a:cubicBezTo>
                    <a:pt x="1283260" y="8945338"/>
                    <a:pt x="1167437" y="8947339"/>
                    <a:pt x="1048790" y="8946822"/>
                  </a:cubicBezTo>
                  <a:cubicBezTo>
                    <a:pt x="1041186" y="8447063"/>
                    <a:pt x="1028333" y="8516725"/>
                    <a:pt x="1086361" y="8516725"/>
                  </a:cubicBezTo>
                  <a:close/>
                  <a:moveTo>
                    <a:pt x="1086361" y="8968755"/>
                  </a:moveTo>
                  <a:cubicBezTo>
                    <a:pt x="1451743" y="8968755"/>
                    <a:pt x="1423800" y="8964025"/>
                    <a:pt x="1423918" y="8972168"/>
                  </a:cubicBezTo>
                  <a:cubicBezTo>
                    <a:pt x="1431710" y="9469714"/>
                    <a:pt x="1454827" y="9397698"/>
                    <a:pt x="1368573" y="9397698"/>
                  </a:cubicBezTo>
                  <a:cubicBezTo>
                    <a:pt x="1229256" y="9397698"/>
                    <a:pt x="1231398" y="9395838"/>
                    <a:pt x="1086361" y="9395838"/>
                  </a:cubicBezTo>
                  <a:cubicBezTo>
                    <a:pt x="1050320" y="9395838"/>
                    <a:pt x="1060043" y="9415890"/>
                    <a:pt x="1058136" y="9293086"/>
                  </a:cubicBezTo>
                  <a:cubicBezTo>
                    <a:pt x="1052274" y="8919121"/>
                    <a:pt x="1025602" y="8968755"/>
                    <a:pt x="1086361" y="8968755"/>
                  </a:cubicBezTo>
                  <a:close/>
                  <a:moveTo>
                    <a:pt x="1431404" y="8168743"/>
                  </a:moveTo>
                  <a:cubicBezTo>
                    <a:pt x="1429968" y="8043139"/>
                    <a:pt x="1354189" y="8064979"/>
                    <a:pt x="1791984" y="8067332"/>
                  </a:cubicBezTo>
                  <a:cubicBezTo>
                    <a:pt x="1802530" y="8067403"/>
                    <a:pt x="1803613" y="8015132"/>
                    <a:pt x="1811099" y="8497451"/>
                  </a:cubicBezTo>
                  <a:cubicBezTo>
                    <a:pt x="1393315" y="8499475"/>
                    <a:pt x="1435076" y="8500464"/>
                    <a:pt x="1435053" y="8490038"/>
                  </a:cubicBezTo>
                  <a:cubicBezTo>
                    <a:pt x="1434794" y="8365916"/>
                    <a:pt x="1433523" y="8354973"/>
                    <a:pt x="1431404" y="8168743"/>
                  </a:cubicBezTo>
                  <a:close/>
                  <a:moveTo>
                    <a:pt x="1811428" y="8519338"/>
                  </a:moveTo>
                  <a:cubicBezTo>
                    <a:pt x="1818938" y="9003328"/>
                    <a:pt x="1828002" y="8946916"/>
                    <a:pt x="1791984" y="8947033"/>
                  </a:cubicBezTo>
                  <a:cubicBezTo>
                    <a:pt x="1693464" y="8947433"/>
                    <a:pt x="1608033" y="8947574"/>
                    <a:pt x="1509772" y="8946516"/>
                  </a:cubicBezTo>
                  <a:cubicBezTo>
                    <a:pt x="1429968" y="8945644"/>
                    <a:pt x="1437195" y="9018978"/>
                    <a:pt x="1435123" y="8519573"/>
                  </a:cubicBezTo>
                  <a:cubicBezTo>
                    <a:pt x="1675808" y="8519785"/>
                    <a:pt x="1695630" y="8519950"/>
                    <a:pt x="1811428" y="8519338"/>
                  </a:cubicBezTo>
                  <a:close/>
                  <a:moveTo>
                    <a:pt x="1509608" y="8968426"/>
                  </a:moveTo>
                  <a:cubicBezTo>
                    <a:pt x="1841137" y="8972003"/>
                    <a:pt x="1817879" y="8964801"/>
                    <a:pt x="1817996" y="8972121"/>
                  </a:cubicBezTo>
                  <a:cubicBezTo>
                    <a:pt x="1825694" y="9464254"/>
                    <a:pt x="1835464" y="9397486"/>
                    <a:pt x="1792148" y="9396827"/>
                  </a:cubicBezTo>
                  <a:cubicBezTo>
                    <a:pt x="1381214" y="9390755"/>
                    <a:pt x="1451932" y="9433588"/>
                    <a:pt x="1449743" y="9293086"/>
                  </a:cubicBezTo>
                  <a:cubicBezTo>
                    <a:pt x="1443645" y="8902717"/>
                    <a:pt x="1417067" y="8967437"/>
                    <a:pt x="1509608" y="8968426"/>
                  </a:cubicBezTo>
                  <a:close/>
                  <a:moveTo>
                    <a:pt x="1820256" y="8067497"/>
                  </a:moveTo>
                  <a:cubicBezTo>
                    <a:pt x="1874095" y="8067779"/>
                    <a:pt x="2190417" y="8068039"/>
                    <a:pt x="2193478" y="8068039"/>
                  </a:cubicBezTo>
                  <a:cubicBezTo>
                    <a:pt x="2193501" y="8069874"/>
                    <a:pt x="2199787" y="8440591"/>
                    <a:pt x="2200799" y="8495333"/>
                  </a:cubicBezTo>
                  <a:cubicBezTo>
                    <a:pt x="2075254" y="8495474"/>
                    <a:pt x="2199457" y="8496016"/>
                    <a:pt x="1830379" y="8497380"/>
                  </a:cubicBezTo>
                  <a:cubicBezTo>
                    <a:pt x="1823976" y="8085101"/>
                    <a:pt x="1824164" y="8236899"/>
                    <a:pt x="1820256" y="8067497"/>
                  </a:cubicBezTo>
                  <a:close/>
                  <a:moveTo>
                    <a:pt x="2201223" y="8517173"/>
                  </a:moveTo>
                  <a:cubicBezTo>
                    <a:pt x="2209344" y="8946516"/>
                    <a:pt x="2207979" y="8818981"/>
                    <a:pt x="2210168" y="8946044"/>
                  </a:cubicBezTo>
                  <a:cubicBezTo>
                    <a:pt x="2194349" y="8946044"/>
                    <a:pt x="2277331" y="8945810"/>
                    <a:pt x="1836900" y="8946892"/>
                  </a:cubicBezTo>
                  <a:cubicBezTo>
                    <a:pt x="1835017" y="8823947"/>
                    <a:pt x="1836147" y="8868827"/>
                    <a:pt x="1830732" y="8519244"/>
                  </a:cubicBezTo>
                  <a:cubicBezTo>
                    <a:pt x="2229284" y="8517549"/>
                    <a:pt x="2085024" y="8517291"/>
                    <a:pt x="2201223" y="8517173"/>
                  </a:cubicBezTo>
                  <a:close/>
                  <a:moveTo>
                    <a:pt x="2206190" y="7619939"/>
                  </a:moveTo>
                  <a:cubicBezTo>
                    <a:pt x="2374697" y="7620103"/>
                    <a:pt x="2374038" y="7616315"/>
                    <a:pt x="2579623" y="7617727"/>
                  </a:cubicBezTo>
                  <a:cubicBezTo>
                    <a:pt x="2582260" y="7847778"/>
                    <a:pt x="2585179" y="7814735"/>
                    <a:pt x="2588639" y="8044833"/>
                  </a:cubicBezTo>
                  <a:cubicBezTo>
                    <a:pt x="2336867" y="8044292"/>
                    <a:pt x="2388163" y="8046175"/>
                    <a:pt x="2212428" y="8046175"/>
                  </a:cubicBezTo>
                  <a:cubicBezTo>
                    <a:pt x="2209721" y="7881597"/>
                    <a:pt x="2208944" y="7769548"/>
                    <a:pt x="2206190" y="7619939"/>
                  </a:cubicBezTo>
                  <a:close/>
                  <a:moveTo>
                    <a:pt x="2215512" y="8068039"/>
                  </a:moveTo>
                  <a:cubicBezTo>
                    <a:pt x="2660652" y="8068039"/>
                    <a:pt x="2588545" y="8032030"/>
                    <a:pt x="2590381" y="8168978"/>
                  </a:cubicBezTo>
                  <a:cubicBezTo>
                    <a:pt x="2592241" y="8318141"/>
                    <a:pt x="2593583" y="8360598"/>
                    <a:pt x="2594524" y="8490085"/>
                  </a:cubicBezTo>
                  <a:cubicBezTo>
                    <a:pt x="2594595" y="8500369"/>
                    <a:pt x="2624657" y="8495380"/>
                    <a:pt x="2220126" y="8495310"/>
                  </a:cubicBezTo>
                  <a:cubicBezTo>
                    <a:pt x="2220056" y="8491450"/>
                    <a:pt x="2211628" y="8068039"/>
                    <a:pt x="2215512" y="8068039"/>
                  </a:cubicBezTo>
                  <a:close/>
                  <a:moveTo>
                    <a:pt x="2594736" y="8517855"/>
                  </a:moveTo>
                  <a:cubicBezTo>
                    <a:pt x="2594760" y="8519927"/>
                    <a:pt x="2599680" y="8942138"/>
                    <a:pt x="2599704" y="8944538"/>
                  </a:cubicBezTo>
                  <a:cubicBezTo>
                    <a:pt x="2447440" y="8942397"/>
                    <a:pt x="2344165" y="8945904"/>
                    <a:pt x="2229425" y="8946044"/>
                  </a:cubicBezTo>
                  <a:cubicBezTo>
                    <a:pt x="2226977" y="8802930"/>
                    <a:pt x="2228460" y="8944962"/>
                    <a:pt x="2220527" y="8517173"/>
                  </a:cubicBezTo>
                  <a:cubicBezTo>
                    <a:pt x="2352592" y="8517197"/>
                    <a:pt x="2446451" y="8518915"/>
                    <a:pt x="2594736" y="8517855"/>
                  </a:cubicBezTo>
                  <a:close/>
                  <a:moveTo>
                    <a:pt x="2600057" y="8966425"/>
                  </a:moveTo>
                  <a:cubicBezTo>
                    <a:pt x="2602858" y="9149102"/>
                    <a:pt x="2601045" y="9104739"/>
                    <a:pt x="2605777" y="9395109"/>
                  </a:cubicBezTo>
                  <a:cubicBezTo>
                    <a:pt x="2517168" y="9396310"/>
                    <a:pt x="2411610" y="9395509"/>
                    <a:pt x="2234416" y="9395462"/>
                  </a:cubicBezTo>
                  <a:cubicBezTo>
                    <a:pt x="2234392" y="9392779"/>
                    <a:pt x="2229896" y="8973980"/>
                    <a:pt x="2229872" y="8971744"/>
                  </a:cubicBezTo>
                  <a:cubicBezTo>
                    <a:pt x="2229755" y="8963907"/>
                    <a:pt x="2592100" y="8966308"/>
                    <a:pt x="2600057" y="8966425"/>
                  </a:cubicBezTo>
                  <a:close/>
                  <a:moveTo>
                    <a:pt x="2598903" y="7617891"/>
                  </a:moveTo>
                  <a:cubicBezTo>
                    <a:pt x="2815905" y="7619821"/>
                    <a:pt x="2648104" y="7618103"/>
                    <a:pt x="2973254" y="7620151"/>
                  </a:cubicBezTo>
                  <a:cubicBezTo>
                    <a:pt x="2976338" y="7858345"/>
                    <a:pt x="2975703" y="7906779"/>
                    <a:pt x="2978080" y="8045727"/>
                  </a:cubicBezTo>
                  <a:cubicBezTo>
                    <a:pt x="2673952" y="8044974"/>
                    <a:pt x="2849310" y="8045610"/>
                    <a:pt x="2607896" y="8044904"/>
                  </a:cubicBezTo>
                  <a:cubicBezTo>
                    <a:pt x="2604412" y="7816994"/>
                    <a:pt x="2601351" y="7833869"/>
                    <a:pt x="2598903" y="7617891"/>
                  </a:cubicBezTo>
                  <a:close/>
                  <a:moveTo>
                    <a:pt x="2638970" y="8066909"/>
                  </a:moveTo>
                  <a:cubicBezTo>
                    <a:pt x="3048233" y="8068556"/>
                    <a:pt x="2977539" y="8038691"/>
                    <a:pt x="2980670" y="8170131"/>
                  </a:cubicBezTo>
                  <a:cubicBezTo>
                    <a:pt x="2983330" y="8279921"/>
                    <a:pt x="2984554" y="8365446"/>
                    <a:pt x="2986249" y="8490249"/>
                  </a:cubicBezTo>
                  <a:cubicBezTo>
                    <a:pt x="2986343" y="8498534"/>
                    <a:pt x="2613899" y="8498228"/>
                    <a:pt x="2613852" y="8489967"/>
                  </a:cubicBezTo>
                  <a:cubicBezTo>
                    <a:pt x="2610297" y="8005883"/>
                    <a:pt x="2592735" y="8066697"/>
                    <a:pt x="2638970" y="8066909"/>
                  </a:cubicBezTo>
                  <a:close/>
                  <a:moveTo>
                    <a:pt x="2639088" y="8517455"/>
                  </a:moveTo>
                  <a:cubicBezTo>
                    <a:pt x="2737961" y="8516514"/>
                    <a:pt x="2822403" y="8516655"/>
                    <a:pt x="2921299" y="8516937"/>
                  </a:cubicBezTo>
                  <a:cubicBezTo>
                    <a:pt x="3005788" y="8517173"/>
                    <a:pt x="2986202" y="8440779"/>
                    <a:pt x="2994747" y="8944398"/>
                  </a:cubicBezTo>
                  <a:cubicBezTo>
                    <a:pt x="2891567" y="8945150"/>
                    <a:pt x="2833726" y="8948610"/>
                    <a:pt x="2619007" y="8944844"/>
                  </a:cubicBezTo>
                  <a:cubicBezTo>
                    <a:pt x="2611827" y="8453653"/>
                    <a:pt x="2605353" y="8517809"/>
                    <a:pt x="2639088" y="8517455"/>
                  </a:cubicBezTo>
                  <a:close/>
                  <a:moveTo>
                    <a:pt x="2638852" y="8967085"/>
                  </a:moveTo>
                  <a:cubicBezTo>
                    <a:pt x="2986531" y="8973627"/>
                    <a:pt x="2994983" y="8957388"/>
                    <a:pt x="2995218" y="8972121"/>
                  </a:cubicBezTo>
                  <a:cubicBezTo>
                    <a:pt x="2997667" y="9128109"/>
                    <a:pt x="2994253" y="9135945"/>
                    <a:pt x="2996725" y="9293557"/>
                  </a:cubicBezTo>
                  <a:cubicBezTo>
                    <a:pt x="2998655" y="9417585"/>
                    <a:pt x="3018147" y="9398968"/>
                    <a:pt x="2921652" y="9395768"/>
                  </a:cubicBezTo>
                  <a:cubicBezTo>
                    <a:pt x="2564839" y="9384071"/>
                    <a:pt x="2625787" y="9438883"/>
                    <a:pt x="2623410" y="9293157"/>
                  </a:cubicBezTo>
                  <a:cubicBezTo>
                    <a:pt x="2617501" y="8917756"/>
                    <a:pt x="2609732" y="8966543"/>
                    <a:pt x="2638852" y="8967085"/>
                  </a:cubicBezTo>
                  <a:close/>
                  <a:moveTo>
                    <a:pt x="2997784" y="8067615"/>
                  </a:moveTo>
                  <a:cubicBezTo>
                    <a:pt x="3304031" y="8067991"/>
                    <a:pt x="3063652" y="8068015"/>
                    <a:pt x="3373477" y="8068673"/>
                  </a:cubicBezTo>
                  <a:cubicBezTo>
                    <a:pt x="3381175" y="8564384"/>
                    <a:pt x="3391957" y="8498086"/>
                    <a:pt x="3344898" y="8498086"/>
                  </a:cubicBezTo>
                  <a:cubicBezTo>
                    <a:pt x="3343062" y="8498086"/>
                    <a:pt x="3005647" y="8496745"/>
                    <a:pt x="3005553" y="8489826"/>
                  </a:cubicBezTo>
                  <a:cubicBezTo>
                    <a:pt x="3001527" y="8192724"/>
                    <a:pt x="3000232" y="8200185"/>
                    <a:pt x="2997784" y="8067615"/>
                  </a:cubicBezTo>
                  <a:close/>
                  <a:moveTo>
                    <a:pt x="3344898" y="8519973"/>
                  </a:moveTo>
                  <a:cubicBezTo>
                    <a:pt x="3389744" y="8519973"/>
                    <a:pt x="3377809" y="8451488"/>
                    <a:pt x="3386543" y="8944232"/>
                  </a:cubicBezTo>
                  <a:cubicBezTo>
                    <a:pt x="3359282" y="8944068"/>
                    <a:pt x="3338001" y="8944115"/>
                    <a:pt x="3062546" y="8944162"/>
                  </a:cubicBezTo>
                  <a:cubicBezTo>
                    <a:pt x="3001739" y="8944162"/>
                    <a:pt x="3012756" y="9014884"/>
                    <a:pt x="3005929" y="8517055"/>
                  </a:cubicBezTo>
                  <a:cubicBezTo>
                    <a:pt x="3208219" y="8517173"/>
                    <a:pt x="3212950" y="8519973"/>
                    <a:pt x="3344898" y="8519973"/>
                  </a:cubicBezTo>
                  <a:close/>
                  <a:moveTo>
                    <a:pt x="3391816" y="8008189"/>
                  </a:moveTo>
                  <a:cubicBezTo>
                    <a:pt x="3384659" y="7548629"/>
                    <a:pt x="3349724" y="7615302"/>
                    <a:pt x="3485910" y="7618785"/>
                  </a:cubicBezTo>
                  <a:cubicBezTo>
                    <a:pt x="3579086" y="7621163"/>
                    <a:pt x="3674404" y="7620975"/>
                    <a:pt x="3756703" y="7619563"/>
                  </a:cubicBezTo>
                  <a:cubicBezTo>
                    <a:pt x="3761576" y="8022428"/>
                    <a:pt x="3760117" y="7944105"/>
                    <a:pt x="3762000" y="8047163"/>
                  </a:cubicBezTo>
                  <a:cubicBezTo>
                    <a:pt x="3331927" y="8058106"/>
                    <a:pt x="3392451" y="8048246"/>
                    <a:pt x="3391816" y="8008189"/>
                  </a:cubicBezTo>
                  <a:close/>
                  <a:moveTo>
                    <a:pt x="3762400" y="8069051"/>
                  </a:moveTo>
                  <a:cubicBezTo>
                    <a:pt x="3765272" y="8211929"/>
                    <a:pt x="3767886" y="8201362"/>
                    <a:pt x="3770546" y="8496580"/>
                  </a:cubicBezTo>
                  <a:cubicBezTo>
                    <a:pt x="3719273" y="8497051"/>
                    <a:pt x="3399443" y="8498063"/>
                    <a:pt x="3397772" y="8498063"/>
                  </a:cubicBezTo>
                  <a:cubicBezTo>
                    <a:pt x="3398007" y="8380319"/>
                    <a:pt x="3397960" y="8403995"/>
                    <a:pt x="3392734" y="8068745"/>
                  </a:cubicBezTo>
                  <a:cubicBezTo>
                    <a:pt x="3496692" y="8069191"/>
                    <a:pt x="3614209" y="8072792"/>
                    <a:pt x="3762400" y="8069051"/>
                  </a:cubicBezTo>
                  <a:close/>
                  <a:moveTo>
                    <a:pt x="3768662" y="8518443"/>
                  </a:moveTo>
                  <a:cubicBezTo>
                    <a:pt x="3771040" y="8518443"/>
                    <a:pt x="3777796" y="8944115"/>
                    <a:pt x="3777820" y="8945974"/>
                  </a:cubicBezTo>
                  <a:cubicBezTo>
                    <a:pt x="3558534" y="8949716"/>
                    <a:pt x="3506885" y="8945244"/>
                    <a:pt x="3405799" y="8944350"/>
                  </a:cubicBezTo>
                  <a:cubicBezTo>
                    <a:pt x="3403586" y="8817757"/>
                    <a:pt x="3397536" y="8695213"/>
                    <a:pt x="3397724" y="8519903"/>
                  </a:cubicBezTo>
                  <a:cubicBezTo>
                    <a:pt x="3399396" y="8519927"/>
                    <a:pt x="3733892" y="8518773"/>
                    <a:pt x="3768662" y="8518443"/>
                  </a:cubicBezTo>
                  <a:close/>
                  <a:moveTo>
                    <a:pt x="3778267" y="8972168"/>
                  </a:moveTo>
                  <a:cubicBezTo>
                    <a:pt x="3785777" y="9451121"/>
                    <a:pt x="3789708" y="9396592"/>
                    <a:pt x="3768662" y="9396356"/>
                  </a:cubicBezTo>
                  <a:cubicBezTo>
                    <a:pt x="3340002" y="9391767"/>
                    <a:pt x="3411472" y="9430788"/>
                    <a:pt x="3409330" y="9293134"/>
                  </a:cubicBezTo>
                  <a:cubicBezTo>
                    <a:pt x="3406835" y="9133475"/>
                    <a:pt x="3408860" y="9136628"/>
                    <a:pt x="3406270" y="8971744"/>
                  </a:cubicBezTo>
                  <a:cubicBezTo>
                    <a:pt x="3406152" y="8963201"/>
                    <a:pt x="3778243" y="8970332"/>
                    <a:pt x="3778267" y="8972168"/>
                  </a:cubicBezTo>
                  <a:close/>
                  <a:moveTo>
                    <a:pt x="3781681" y="8068556"/>
                  </a:moveTo>
                  <a:cubicBezTo>
                    <a:pt x="3853387" y="8066767"/>
                    <a:pt x="3865981" y="8067073"/>
                    <a:pt x="4155749" y="8067026"/>
                  </a:cubicBezTo>
                  <a:cubicBezTo>
                    <a:pt x="4159092" y="8262764"/>
                    <a:pt x="4156879" y="8087854"/>
                    <a:pt x="4163023" y="8497592"/>
                  </a:cubicBezTo>
                  <a:cubicBezTo>
                    <a:pt x="3746769" y="8496768"/>
                    <a:pt x="3789896" y="8498180"/>
                    <a:pt x="3789826" y="8489920"/>
                  </a:cubicBezTo>
                  <a:cubicBezTo>
                    <a:pt x="3787707" y="8235864"/>
                    <a:pt x="3784105" y="8186559"/>
                    <a:pt x="3781681" y="8068556"/>
                  </a:cubicBezTo>
                  <a:close/>
                  <a:moveTo>
                    <a:pt x="4163353" y="8519456"/>
                  </a:moveTo>
                  <a:cubicBezTo>
                    <a:pt x="4169403" y="8922745"/>
                    <a:pt x="4166508" y="8711357"/>
                    <a:pt x="4170251" y="8946868"/>
                  </a:cubicBezTo>
                  <a:cubicBezTo>
                    <a:pt x="4044258" y="8946656"/>
                    <a:pt x="3954826" y="8943268"/>
                    <a:pt x="3797123" y="8945644"/>
                  </a:cubicBezTo>
                  <a:cubicBezTo>
                    <a:pt x="3795076" y="8820393"/>
                    <a:pt x="3791450" y="8676620"/>
                    <a:pt x="3790085" y="8518232"/>
                  </a:cubicBezTo>
                  <a:cubicBezTo>
                    <a:pt x="3981898" y="8516561"/>
                    <a:pt x="4043717" y="8519244"/>
                    <a:pt x="4163353" y="8519456"/>
                  </a:cubicBezTo>
                  <a:close/>
                  <a:moveTo>
                    <a:pt x="4170604" y="8968732"/>
                  </a:moveTo>
                  <a:cubicBezTo>
                    <a:pt x="4173358" y="9167741"/>
                    <a:pt x="4170180" y="9077815"/>
                    <a:pt x="4175124" y="9394992"/>
                  </a:cubicBezTo>
                  <a:cubicBezTo>
                    <a:pt x="4033830" y="9395180"/>
                    <a:pt x="3997623" y="9398380"/>
                    <a:pt x="3803762" y="9396710"/>
                  </a:cubicBezTo>
                  <a:cubicBezTo>
                    <a:pt x="3800490" y="9270775"/>
                    <a:pt x="3799996" y="9129850"/>
                    <a:pt x="3797524" y="8971791"/>
                  </a:cubicBezTo>
                  <a:cubicBezTo>
                    <a:pt x="3797406" y="8962731"/>
                    <a:pt x="3781563" y="8968143"/>
                    <a:pt x="4170604" y="8968732"/>
                  </a:cubicBezTo>
                  <a:close/>
                  <a:moveTo>
                    <a:pt x="4175029" y="8067050"/>
                  </a:moveTo>
                  <a:cubicBezTo>
                    <a:pt x="4295372" y="8067026"/>
                    <a:pt x="4304953" y="8068933"/>
                    <a:pt x="4547168" y="8069545"/>
                  </a:cubicBezTo>
                  <a:cubicBezTo>
                    <a:pt x="4547191" y="8071427"/>
                    <a:pt x="4554630" y="8480106"/>
                    <a:pt x="4554984" y="8497310"/>
                  </a:cubicBezTo>
                  <a:cubicBezTo>
                    <a:pt x="4371669" y="8497262"/>
                    <a:pt x="4247701" y="8497686"/>
                    <a:pt x="4182280" y="8497616"/>
                  </a:cubicBezTo>
                  <a:cubicBezTo>
                    <a:pt x="4176418" y="8105835"/>
                    <a:pt x="4177878" y="8235040"/>
                    <a:pt x="4175029" y="8067050"/>
                  </a:cubicBezTo>
                  <a:close/>
                  <a:moveTo>
                    <a:pt x="4192191" y="8519479"/>
                  </a:moveTo>
                  <a:cubicBezTo>
                    <a:pt x="4631539" y="8519479"/>
                    <a:pt x="4555195" y="8487049"/>
                    <a:pt x="4557761" y="8650826"/>
                  </a:cubicBezTo>
                  <a:cubicBezTo>
                    <a:pt x="4560280" y="8812132"/>
                    <a:pt x="4560775" y="8801001"/>
                    <a:pt x="4563152" y="8948139"/>
                  </a:cubicBezTo>
                  <a:cubicBezTo>
                    <a:pt x="4383321" y="8949198"/>
                    <a:pt x="4347162" y="8946892"/>
                    <a:pt x="4189531" y="8946892"/>
                  </a:cubicBezTo>
                  <a:cubicBezTo>
                    <a:pt x="4182021" y="8469115"/>
                    <a:pt x="4177854" y="8519479"/>
                    <a:pt x="4192191" y="8519479"/>
                  </a:cubicBezTo>
                  <a:close/>
                  <a:moveTo>
                    <a:pt x="4192191" y="8968755"/>
                  </a:moveTo>
                  <a:cubicBezTo>
                    <a:pt x="4193862" y="8968755"/>
                    <a:pt x="4563505" y="8969650"/>
                    <a:pt x="4563552" y="8972168"/>
                  </a:cubicBezTo>
                  <a:cubicBezTo>
                    <a:pt x="4563600" y="8974992"/>
                    <a:pt x="4568708" y="9394968"/>
                    <a:pt x="4568732" y="9397792"/>
                  </a:cubicBezTo>
                  <a:cubicBezTo>
                    <a:pt x="4309708" y="9399134"/>
                    <a:pt x="4372822" y="9395015"/>
                    <a:pt x="4194404" y="9394992"/>
                  </a:cubicBezTo>
                  <a:cubicBezTo>
                    <a:pt x="4186988" y="8921333"/>
                    <a:pt x="4190519" y="8968755"/>
                    <a:pt x="4192191" y="8968755"/>
                  </a:cubicBezTo>
                  <a:close/>
                  <a:moveTo>
                    <a:pt x="4615649" y="8069803"/>
                  </a:moveTo>
                  <a:cubicBezTo>
                    <a:pt x="4755012" y="8070368"/>
                    <a:pt x="4759579" y="8069827"/>
                    <a:pt x="4897884" y="8070368"/>
                  </a:cubicBezTo>
                  <a:cubicBezTo>
                    <a:pt x="4954759" y="8070603"/>
                    <a:pt x="4940187" y="8003177"/>
                    <a:pt x="4946002" y="8496604"/>
                  </a:cubicBezTo>
                  <a:cubicBezTo>
                    <a:pt x="4535915" y="8498486"/>
                    <a:pt x="4574334" y="8500675"/>
                    <a:pt x="4574122" y="8489802"/>
                  </a:cubicBezTo>
                  <a:cubicBezTo>
                    <a:pt x="4564471" y="8002941"/>
                    <a:pt x="4549404" y="8069521"/>
                    <a:pt x="4615649" y="8069803"/>
                  </a:cubicBezTo>
                  <a:close/>
                  <a:moveTo>
                    <a:pt x="4946284" y="8518443"/>
                  </a:moveTo>
                  <a:cubicBezTo>
                    <a:pt x="4947579" y="8627056"/>
                    <a:pt x="4948944" y="8718183"/>
                    <a:pt x="4951769" y="8811662"/>
                  </a:cubicBezTo>
                  <a:cubicBezTo>
                    <a:pt x="4957019" y="8984476"/>
                    <a:pt x="5023264" y="8944444"/>
                    <a:pt x="4615602" y="8947762"/>
                  </a:cubicBezTo>
                  <a:cubicBezTo>
                    <a:pt x="4567860" y="8948139"/>
                    <a:pt x="4584622" y="9013542"/>
                    <a:pt x="4574734" y="8519173"/>
                  </a:cubicBezTo>
                  <a:cubicBezTo>
                    <a:pt x="4917541" y="8519221"/>
                    <a:pt x="4783874" y="8519221"/>
                    <a:pt x="4946284" y="8518443"/>
                  </a:cubicBezTo>
                  <a:close/>
                  <a:moveTo>
                    <a:pt x="4615790" y="8969650"/>
                  </a:moveTo>
                  <a:cubicBezTo>
                    <a:pt x="4617462" y="8969626"/>
                    <a:pt x="4955371" y="8966308"/>
                    <a:pt x="4955465" y="8972168"/>
                  </a:cubicBezTo>
                  <a:cubicBezTo>
                    <a:pt x="4963163" y="9465478"/>
                    <a:pt x="4989435" y="9395650"/>
                    <a:pt x="4897860" y="9396404"/>
                  </a:cubicBezTo>
                  <a:cubicBezTo>
                    <a:pt x="4757014" y="9397556"/>
                    <a:pt x="4748445" y="9396427"/>
                    <a:pt x="4615649" y="9397486"/>
                  </a:cubicBezTo>
                  <a:cubicBezTo>
                    <a:pt x="4579301" y="9397722"/>
                    <a:pt x="4588553" y="9416973"/>
                    <a:pt x="4586623" y="9293134"/>
                  </a:cubicBezTo>
                  <a:cubicBezTo>
                    <a:pt x="4580949" y="8920486"/>
                    <a:pt x="4569673" y="8970027"/>
                    <a:pt x="4615790" y="8969650"/>
                  </a:cubicBezTo>
                  <a:close/>
                  <a:moveTo>
                    <a:pt x="4958973" y="8070533"/>
                  </a:moveTo>
                  <a:cubicBezTo>
                    <a:pt x="5193207" y="8070957"/>
                    <a:pt x="5159543" y="8069497"/>
                    <a:pt x="5321601" y="8069497"/>
                  </a:cubicBezTo>
                  <a:cubicBezTo>
                    <a:pt x="5340810" y="8069497"/>
                    <a:pt x="5331982" y="8018733"/>
                    <a:pt x="5339633" y="8498722"/>
                  </a:cubicBezTo>
                  <a:cubicBezTo>
                    <a:pt x="5194125" y="8499122"/>
                    <a:pt x="5170843" y="8495780"/>
                    <a:pt x="4965329" y="8496486"/>
                  </a:cubicBezTo>
                  <a:cubicBezTo>
                    <a:pt x="4963728" y="8372318"/>
                    <a:pt x="4965494" y="8484460"/>
                    <a:pt x="4958973" y="8070533"/>
                  </a:cubicBezTo>
                  <a:close/>
                  <a:moveTo>
                    <a:pt x="5039130" y="8518255"/>
                  </a:moveTo>
                  <a:cubicBezTo>
                    <a:pt x="5178800" y="8518255"/>
                    <a:pt x="5180259" y="8520633"/>
                    <a:pt x="5321577" y="8520633"/>
                  </a:cubicBezTo>
                  <a:cubicBezTo>
                    <a:pt x="5349144" y="8520633"/>
                    <a:pt x="5339563" y="8467656"/>
                    <a:pt x="5347378" y="8947645"/>
                  </a:cubicBezTo>
                  <a:cubicBezTo>
                    <a:pt x="5206885" y="8948022"/>
                    <a:pt x="5154200" y="8945527"/>
                    <a:pt x="4974322" y="8946162"/>
                  </a:cubicBezTo>
                  <a:cubicBezTo>
                    <a:pt x="4965753" y="8449629"/>
                    <a:pt x="4935761" y="8518255"/>
                    <a:pt x="5039130" y="8518255"/>
                  </a:cubicBezTo>
                  <a:close/>
                  <a:moveTo>
                    <a:pt x="5344530" y="7686942"/>
                  </a:moveTo>
                  <a:cubicBezTo>
                    <a:pt x="5343070" y="7593133"/>
                    <a:pt x="5279556" y="7620809"/>
                    <a:pt x="5720058" y="7619209"/>
                  </a:cubicBezTo>
                  <a:cubicBezTo>
                    <a:pt x="5724013" y="7854108"/>
                    <a:pt x="5721564" y="7858251"/>
                    <a:pt x="5724907" y="8046951"/>
                  </a:cubicBezTo>
                  <a:cubicBezTo>
                    <a:pt x="5646704" y="8047869"/>
                    <a:pt x="5614499" y="8047610"/>
                    <a:pt x="5353122" y="8047657"/>
                  </a:cubicBezTo>
                  <a:cubicBezTo>
                    <a:pt x="5350368" y="7850508"/>
                    <a:pt x="5347049" y="7847448"/>
                    <a:pt x="5344530" y="7686942"/>
                  </a:cubicBezTo>
                  <a:close/>
                  <a:moveTo>
                    <a:pt x="5725307" y="8068815"/>
                  </a:moveTo>
                  <a:cubicBezTo>
                    <a:pt x="5727544" y="8186488"/>
                    <a:pt x="5731052" y="8251844"/>
                    <a:pt x="5733029" y="8490132"/>
                  </a:cubicBezTo>
                  <a:cubicBezTo>
                    <a:pt x="5733076" y="8496580"/>
                    <a:pt x="5776392" y="8496156"/>
                    <a:pt x="5358890" y="8498651"/>
                  </a:cubicBezTo>
                  <a:cubicBezTo>
                    <a:pt x="5352440" y="8093903"/>
                    <a:pt x="5355594" y="8239088"/>
                    <a:pt x="5353428" y="8069497"/>
                  </a:cubicBezTo>
                  <a:cubicBezTo>
                    <a:pt x="5614829" y="8069451"/>
                    <a:pt x="5656826" y="8069662"/>
                    <a:pt x="5725307" y="8068815"/>
                  </a:cubicBezTo>
                  <a:close/>
                  <a:moveTo>
                    <a:pt x="5733288" y="8518138"/>
                  </a:moveTo>
                  <a:cubicBezTo>
                    <a:pt x="5733311" y="8519997"/>
                    <a:pt x="5738020" y="8944303"/>
                    <a:pt x="5738043" y="8945998"/>
                  </a:cubicBezTo>
                  <a:cubicBezTo>
                    <a:pt x="5541592" y="8943386"/>
                    <a:pt x="5461082" y="8947080"/>
                    <a:pt x="5366658" y="8947551"/>
                  </a:cubicBezTo>
                  <a:cubicBezTo>
                    <a:pt x="5364728" y="8828136"/>
                    <a:pt x="5364563" y="8854730"/>
                    <a:pt x="5359243" y="8520515"/>
                  </a:cubicBezTo>
                  <a:cubicBezTo>
                    <a:pt x="5467509" y="8519879"/>
                    <a:pt x="5548725" y="8514207"/>
                    <a:pt x="5733288" y="8518138"/>
                  </a:cubicBezTo>
                  <a:close/>
                  <a:moveTo>
                    <a:pt x="5737714" y="7526153"/>
                  </a:moveTo>
                  <a:cubicBezTo>
                    <a:pt x="5730251" y="7128159"/>
                    <a:pt x="5726767" y="7170898"/>
                    <a:pt x="5745341" y="7170757"/>
                  </a:cubicBezTo>
                  <a:cubicBezTo>
                    <a:pt x="6162019" y="7167368"/>
                    <a:pt x="6104602" y="7161296"/>
                    <a:pt x="6104790" y="7205188"/>
                  </a:cubicBezTo>
                  <a:cubicBezTo>
                    <a:pt x="6106744" y="7666184"/>
                    <a:pt x="6135700" y="7595722"/>
                    <a:pt x="6027693" y="7596451"/>
                  </a:cubicBezTo>
                  <a:cubicBezTo>
                    <a:pt x="5892591" y="7597369"/>
                    <a:pt x="5896758" y="7596663"/>
                    <a:pt x="5745200" y="7597251"/>
                  </a:cubicBezTo>
                  <a:cubicBezTo>
                    <a:pt x="5736796" y="7597298"/>
                    <a:pt x="5739268" y="7607960"/>
                    <a:pt x="5737714" y="7526153"/>
                  </a:cubicBezTo>
                  <a:close/>
                  <a:moveTo>
                    <a:pt x="5745317" y="7619115"/>
                  </a:moveTo>
                  <a:cubicBezTo>
                    <a:pt x="6176850" y="7617350"/>
                    <a:pt x="6108863" y="7598287"/>
                    <a:pt x="6110275" y="7687271"/>
                  </a:cubicBezTo>
                  <a:cubicBezTo>
                    <a:pt x="6117032" y="8120168"/>
                    <a:pt x="6143516" y="8048034"/>
                    <a:pt x="6027859" y="8046622"/>
                  </a:cubicBezTo>
                  <a:cubicBezTo>
                    <a:pt x="5696446" y="8042597"/>
                    <a:pt x="5744470" y="8066203"/>
                    <a:pt x="5743552" y="8008237"/>
                  </a:cubicBezTo>
                  <a:cubicBezTo>
                    <a:pt x="5736725" y="7572822"/>
                    <a:pt x="5738914" y="7619115"/>
                    <a:pt x="5745317" y="7619115"/>
                  </a:cubicBezTo>
                  <a:close/>
                  <a:moveTo>
                    <a:pt x="5745388" y="8068556"/>
                  </a:moveTo>
                  <a:cubicBezTo>
                    <a:pt x="6196366" y="8063072"/>
                    <a:pt x="6116867" y="8047422"/>
                    <a:pt x="6120187" y="8169261"/>
                  </a:cubicBezTo>
                  <a:cubicBezTo>
                    <a:pt x="6123224" y="8281027"/>
                    <a:pt x="6125012" y="8380413"/>
                    <a:pt x="6124660" y="8489990"/>
                  </a:cubicBezTo>
                  <a:cubicBezTo>
                    <a:pt x="6124612" y="8504723"/>
                    <a:pt x="5754098" y="8496674"/>
                    <a:pt x="5752403" y="8496651"/>
                  </a:cubicBezTo>
                  <a:cubicBezTo>
                    <a:pt x="5749626" y="8176697"/>
                    <a:pt x="5742681" y="8068603"/>
                    <a:pt x="5745388" y="8068556"/>
                  </a:cubicBezTo>
                  <a:close/>
                  <a:moveTo>
                    <a:pt x="6124589" y="8520562"/>
                  </a:moveTo>
                  <a:cubicBezTo>
                    <a:pt x="6124494" y="8675961"/>
                    <a:pt x="6129721" y="8812909"/>
                    <a:pt x="6131934" y="8943856"/>
                  </a:cubicBezTo>
                  <a:cubicBezTo>
                    <a:pt x="6021337" y="8944398"/>
                    <a:pt x="5960460" y="8948916"/>
                    <a:pt x="5757300" y="8946256"/>
                  </a:cubicBezTo>
                  <a:cubicBezTo>
                    <a:pt x="5757276" y="8944162"/>
                    <a:pt x="5752591" y="8520233"/>
                    <a:pt x="5752568" y="8518561"/>
                  </a:cubicBezTo>
                  <a:cubicBezTo>
                    <a:pt x="5830984" y="8520233"/>
                    <a:pt x="6121858" y="8520562"/>
                    <a:pt x="6124589" y="8520562"/>
                  </a:cubicBezTo>
                  <a:close/>
                  <a:moveTo>
                    <a:pt x="6132310" y="8965719"/>
                  </a:moveTo>
                  <a:cubicBezTo>
                    <a:pt x="6134876" y="9123708"/>
                    <a:pt x="6134758" y="9219658"/>
                    <a:pt x="6138384" y="9395250"/>
                  </a:cubicBezTo>
                  <a:lnTo>
                    <a:pt x="5764833" y="9395415"/>
                  </a:lnTo>
                  <a:cubicBezTo>
                    <a:pt x="5763633" y="9338532"/>
                    <a:pt x="5757818" y="8978522"/>
                    <a:pt x="5757700" y="8971862"/>
                  </a:cubicBezTo>
                  <a:cubicBezTo>
                    <a:pt x="5757653" y="8967932"/>
                    <a:pt x="5724931" y="8967791"/>
                    <a:pt x="6132310" y="8965719"/>
                  </a:cubicBezTo>
                  <a:close/>
                  <a:moveTo>
                    <a:pt x="6137089" y="8069285"/>
                  </a:moveTo>
                  <a:cubicBezTo>
                    <a:pt x="6299264" y="8069591"/>
                    <a:pt x="6270332" y="8067873"/>
                    <a:pt x="6510240" y="8067779"/>
                  </a:cubicBezTo>
                  <a:cubicBezTo>
                    <a:pt x="6511581" y="8183170"/>
                    <a:pt x="6510240" y="8321930"/>
                    <a:pt x="6517114" y="8494298"/>
                  </a:cubicBezTo>
                  <a:cubicBezTo>
                    <a:pt x="6274169" y="8494180"/>
                    <a:pt x="6331091" y="8498863"/>
                    <a:pt x="6143940" y="8498722"/>
                  </a:cubicBezTo>
                  <a:cubicBezTo>
                    <a:pt x="6144528" y="8303173"/>
                    <a:pt x="6139302" y="8180063"/>
                    <a:pt x="6137089" y="8069285"/>
                  </a:cubicBezTo>
                  <a:close/>
                  <a:moveTo>
                    <a:pt x="6168988" y="8520585"/>
                  </a:moveTo>
                  <a:cubicBezTo>
                    <a:pt x="6586159" y="8520585"/>
                    <a:pt x="6518573" y="8469256"/>
                    <a:pt x="6521398" y="8650779"/>
                  </a:cubicBezTo>
                  <a:cubicBezTo>
                    <a:pt x="6523799" y="8804625"/>
                    <a:pt x="6522057" y="8803778"/>
                    <a:pt x="6524058" y="8945504"/>
                  </a:cubicBezTo>
                  <a:cubicBezTo>
                    <a:pt x="6522387" y="8945480"/>
                    <a:pt x="6197096" y="8943691"/>
                    <a:pt x="6151214" y="8943809"/>
                  </a:cubicBezTo>
                  <a:cubicBezTo>
                    <a:pt x="6143210" y="8471892"/>
                    <a:pt x="6131251" y="8520585"/>
                    <a:pt x="6168988" y="8520585"/>
                  </a:cubicBezTo>
                  <a:close/>
                  <a:moveTo>
                    <a:pt x="6168988" y="8965625"/>
                  </a:moveTo>
                  <a:cubicBezTo>
                    <a:pt x="6564220" y="8965625"/>
                    <a:pt x="6524388" y="8966473"/>
                    <a:pt x="6524458" y="8972192"/>
                  </a:cubicBezTo>
                  <a:cubicBezTo>
                    <a:pt x="6532227" y="9468631"/>
                    <a:pt x="6556216" y="9393626"/>
                    <a:pt x="6451387" y="9393626"/>
                  </a:cubicBezTo>
                  <a:cubicBezTo>
                    <a:pt x="6310611" y="9393626"/>
                    <a:pt x="6307456" y="9395250"/>
                    <a:pt x="6168964" y="9395250"/>
                  </a:cubicBezTo>
                  <a:cubicBezTo>
                    <a:pt x="6153662" y="9395250"/>
                    <a:pt x="6157664" y="9410995"/>
                    <a:pt x="6155805" y="9293180"/>
                  </a:cubicBezTo>
                  <a:cubicBezTo>
                    <a:pt x="6150084" y="8925358"/>
                    <a:pt x="6142527" y="8965625"/>
                    <a:pt x="6168988" y="8965625"/>
                  </a:cubicBezTo>
                  <a:close/>
                  <a:moveTo>
                    <a:pt x="6898409" y="7687225"/>
                  </a:moveTo>
                  <a:cubicBezTo>
                    <a:pt x="6904930" y="8101528"/>
                    <a:pt x="6915477" y="8047351"/>
                    <a:pt x="6875528" y="8046716"/>
                  </a:cubicBezTo>
                  <a:cubicBezTo>
                    <a:pt x="6794099" y="8045398"/>
                    <a:pt x="6723193" y="8045421"/>
                    <a:pt x="6592610" y="8045774"/>
                  </a:cubicBezTo>
                  <a:cubicBezTo>
                    <a:pt x="6507932" y="8045986"/>
                    <a:pt x="6529661" y="8106776"/>
                    <a:pt x="6523117" y="7686895"/>
                  </a:cubicBezTo>
                  <a:cubicBezTo>
                    <a:pt x="6521775" y="7599840"/>
                    <a:pt x="6503719" y="7618433"/>
                    <a:pt x="6592751" y="7617350"/>
                  </a:cubicBezTo>
                  <a:cubicBezTo>
                    <a:pt x="6951377" y="7613020"/>
                    <a:pt x="6897138" y="7604688"/>
                    <a:pt x="6898409" y="7687225"/>
                  </a:cubicBezTo>
                  <a:close/>
                  <a:moveTo>
                    <a:pt x="6889087" y="7205659"/>
                  </a:moveTo>
                  <a:cubicBezTo>
                    <a:pt x="6892995" y="7299985"/>
                    <a:pt x="6893136" y="7326956"/>
                    <a:pt x="6896032" y="7526577"/>
                  </a:cubicBezTo>
                  <a:cubicBezTo>
                    <a:pt x="6897185" y="7611113"/>
                    <a:pt x="6903306" y="7597793"/>
                    <a:pt x="6875716" y="7596922"/>
                  </a:cubicBezTo>
                  <a:cubicBezTo>
                    <a:pt x="6425232" y="7582189"/>
                    <a:pt x="6520292" y="7718502"/>
                    <a:pt x="6516196" y="7167862"/>
                  </a:cubicBezTo>
                  <a:cubicBezTo>
                    <a:pt x="6944974" y="7169533"/>
                    <a:pt x="6886874" y="7152400"/>
                    <a:pt x="6889087" y="7205659"/>
                  </a:cubicBezTo>
                  <a:close/>
                  <a:moveTo>
                    <a:pt x="6880447" y="6723363"/>
                  </a:moveTo>
                  <a:cubicBezTo>
                    <a:pt x="6887863" y="7198716"/>
                    <a:pt x="6890076" y="7146539"/>
                    <a:pt x="6875386" y="7146657"/>
                  </a:cubicBezTo>
                  <a:cubicBezTo>
                    <a:pt x="6441170" y="7149552"/>
                    <a:pt x="6516690" y="7170898"/>
                    <a:pt x="6514713" y="7044234"/>
                  </a:cubicBezTo>
                  <a:cubicBezTo>
                    <a:pt x="6512147" y="6882058"/>
                    <a:pt x="6511464" y="6893660"/>
                    <a:pt x="6508710" y="6722939"/>
                  </a:cubicBezTo>
                  <a:cubicBezTo>
                    <a:pt x="6508639" y="6717127"/>
                    <a:pt x="6880377" y="6719339"/>
                    <a:pt x="6880447" y="6723363"/>
                  </a:cubicBezTo>
                  <a:close/>
                  <a:moveTo>
                    <a:pt x="6880024" y="6697193"/>
                  </a:moveTo>
                  <a:cubicBezTo>
                    <a:pt x="6688540" y="6700982"/>
                    <a:pt x="6613844" y="6697334"/>
                    <a:pt x="6508286" y="6696769"/>
                  </a:cubicBezTo>
                  <a:cubicBezTo>
                    <a:pt x="6506096" y="6565116"/>
                    <a:pt x="6501482" y="6415742"/>
                    <a:pt x="6501223" y="6269215"/>
                  </a:cubicBezTo>
                  <a:cubicBezTo>
                    <a:pt x="6634349" y="6269757"/>
                    <a:pt x="6583641" y="6271545"/>
                    <a:pt x="6872608" y="6270839"/>
                  </a:cubicBezTo>
                  <a:cubicBezTo>
                    <a:pt x="6877740" y="6587145"/>
                    <a:pt x="6878258" y="6588109"/>
                    <a:pt x="6880024" y="6697193"/>
                  </a:cubicBezTo>
                  <a:close/>
                  <a:moveTo>
                    <a:pt x="6872279" y="6248929"/>
                  </a:moveTo>
                  <a:cubicBezTo>
                    <a:pt x="6452964" y="6250035"/>
                    <a:pt x="6501223" y="6248105"/>
                    <a:pt x="6501223" y="6241751"/>
                  </a:cubicBezTo>
                  <a:cubicBezTo>
                    <a:pt x="6501012" y="6034316"/>
                    <a:pt x="6495762" y="5924127"/>
                    <a:pt x="6493549" y="5817798"/>
                  </a:cubicBezTo>
                  <a:cubicBezTo>
                    <a:pt x="6616363" y="5818645"/>
                    <a:pt x="6627568" y="5823352"/>
                    <a:pt x="6866134" y="5820881"/>
                  </a:cubicBezTo>
                  <a:cubicBezTo>
                    <a:pt x="6868536" y="5991389"/>
                    <a:pt x="6865876" y="5853923"/>
                    <a:pt x="6872279" y="6248929"/>
                  </a:cubicBezTo>
                  <a:close/>
                  <a:moveTo>
                    <a:pt x="6863263" y="5438372"/>
                  </a:moveTo>
                  <a:cubicBezTo>
                    <a:pt x="6865758" y="5597372"/>
                    <a:pt x="6862674" y="5598808"/>
                    <a:pt x="6865193" y="5759620"/>
                  </a:cubicBezTo>
                  <a:cubicBezTo>
                    <a:pt x="6866134" y="5818104"/>
                    <a:pt x="6920444" y="5798735"/>
                    <a:pt x="6493102" y="5795957"/>
                  </a:cubicBezTo>
                  <a:cubicBezTo>
                    <a:pt x="6489641" y="5614270"/>
                    <a:pt x="6493078" y="5594807"/>
                    <a:pt x="6488770" y="5370334"/>
                  </a:cubicBezTo>
                  <a:cubicBezTo>
                    <a:pt x="6931908" y="5370992"/>
                    <a:pt x="6861873" y="5350047"/>
                    <a:pt x="6863263" y="5438372"/>
                  </a:cubicBezTo>
                  <a:close/>
                  <a:moveTo>
                    <a:pt x="6851775" y="4919716"/>
                  </a:moveTo>
                  <a:cubicBezTo>
                    <a:pt x="6859543" y="5374240"/>
                    <a:pt x="6856718" y="5172242"/>
                    <a:pt x="6861450" y="5349341"/>
                  </a:cubicBezTo>
                  <a:cubicBezTo>
                    <a:pt x="6419489" y="5349482"/>
                    <a:pt x="6489006" y="5369886"/>
                    <a:pt x="6486699" y="5277231"/>
                  </a:cubicBezTo>
                  <a:cubicBezTo>
                    <a:pt x="6483944" y="5167088"/>
                    <a:pt x="6482273" y="5068784"/>
                    <a:pt x="6481802" y="4956312"/>
                  </a:cubicBezTo>
                  <a:cubicBezTo>
                    <a:pt x="6481543" y="4904771"/>
                    <a:pt x="6423585" y="4916045"/>
                    <a:pt x="6851775" y="4919716"/>
                  </a:cubicBezTo>
                  <a:close/>
                  <a:moveTo>
                    <a:pt x="6847890" y="4474770"/>
                  </a:moveTo>
                  <a:cubicBezTo>
                    <a:pt x="6850786" y="4658882"/>
                    <a:pt x="6846172" y="4581382"/>
                    <a:pt x="6851397" y="4897876"/>
                  </a:cubicBezTo>
                  <a:cubicBezTo>
                    <a:pt x="6849020" y="4897852"/>
                    <a:pt x="6484274" y="4896464"/>
                    <a:pt x="6481426" y="4896440"/>
                  </a:cubicBezTo>
                  <a:cubicBezTo>
                    <a:pt x="6479401" y="4651562"/>
                    <a:pt x="6474857" y="4652268"/>
                    <a:pt x="6472174" y="4469569"/>
                  </a:cubicBezTo>
                  <a:cubicBezTo>
                    <a:pt x="6473892" y="4469569"/>
                    <a:pt x="6847866" y="4473099"/>
                    <a:pt x="6847890" y="4474770"/>
                  </a:cubicBezTo>
                  <a:close/>
                  <a:moveTo>
                    <a:pt x="6838238" y="4021093"/>
                  </a:moveTo>
                  <a:cubicBezTo>
                    <a:pt x="6850574" y="4598374"/>
                    <a:pt x="6846266" y="4379266"/>
                    <a:pt x="6847490" y="4449612"/>
                  </a:cubicBezTo>
                  <a:cubicBezTo>
                    <a:pt x="6692990" y="4453401"/>
                    <a:pt x="6587384" y="4447988"/>
                    <a:pt x="6471868" y="4447729"/>
                  </a:cubicBezTo>
                  <a:cubicBezTo>
                    <a:pt x="6469843" y="4311910"/>
                    <a:pt x="6469749" y="4215677"/>
                    <a:pt x="6465771" y="4020952"/>
                  </a:cubicBezTo>
                  <a:cubicBezTo>
                    <a:pt x="6579050" y="4020999"/>
                    <a:pt x="6731220" y="4022622"/>
                    <a:pt x="6838238" y="4021093"/>
                  </a:cubicBezTo>
                  <a:close/>
                  <a:moveTo>
                    <a:pt x="6837626" y="3993228"/>
                  </a:moveTo>
                  <a:cubicBezTo>
                    <a:pt x="6837862" y="4003442"/>
                    <a:pt x="6867712" y="3999229"/>
                    <a:pt x="6465323" y="3999088"/>
                  </a:cubicBezTo>
                  <a:cubicBezTo>
                    <a:pt x="6465276" y="3996923"/>
                    <a:pt x="6457178" y="3571134"/>
                    <a:pt x="6457155" y="3569393"/>
                  </a:cubicBezTo>
                  <a:cubicBezTo>
                    <a:pt x="6458849" y="3569393"/>
                    <a:pt x="6829340" y="3571487"/>
                    <a:pt x="6831129" y="3571511"/>
                  </a:cubicBezTo>
                  <a:cubicBezTo>
                    <a:pt x="6832494" y="3666896"/>
                    <a:pt x="6833671" y="3812576"/>
                    <a:pt x="6837626" y="3993228"/>
                  </a:cubicBezTo>
                  <a:close/>
                  <a:moveTo>
                    <a:pt x="6826021" y="3190414"/>
                  </a:moveTo>
                  <a:cubicBezTo>
                    <a:pt x="6828540" y="3350873"/>
                    <a:pt x="6827692" y="3350567"/>
                    <a:pt x="6830211" y="3511426"/>
                  </a:cubicBezTo>
                  <a:cubicBezTo>
                    <a:pt x="6831082" y="3566733"/>
                    <a:pt x="6888287" y="3547693"/>
                    <a:pt x="6456777" y="3547529"/>
                  </a:cubicBezTo>
                  <a:cubicBezTo>
                    <a:pt x="6452917" y="3316889"/>
                    <a:pt x="6456330" y="3370007"/>
                    <a:pt x="6451881" y="3122729"/>
                  </a:cubicBezTo>
                  <a:cubicBezTo>
                    <a:pt x="6889111" y="3122729"/>
                    <a:pt x="6824561" y="3096393"/>
                    <a:pt x="6826021" y="3190414"/>
                  </a:cubicBezTo>
                  <a:close/>
                  <a:moveTo>
                    <a:pt x="6819829" y="2708707"/>
                  </a:moveTo>
                  <a:cubicBezTo>
                    <a:pt x="6829575" y="3175564"/>
                    <a:pt x="6846172" y="3099923"/>
                    <a:pt x="6733975" y="3099923"/>
                  </a:cubicBezTo>
                  <a:cubicBezTo>
                    <a:pt x="6592445" y="3099923"/>
                    <a:pt x="6593057" y="3100865"/>
                    <a:pt x="6451457" y="3100865"/>
                  </a:cubicBezTo>
                  <a:cubicBezTo>
                    <a:pt x="6447715" y="2905410"/>
                    <a:pt x="6447079" y="2938052"/>
                    <a:pt x="6444724" y="2670981"/>
                  </a:cubicBezTo>
                  <a:cubicBezTo>
                    <a:pt x="6870301" y="2671005"/>
                    <a:pt x="6818722" y="2655307"/>
                    <a:pt x="6819829" y="2708707"/>
                  </a:cubicBezTo>
                  <a:close/>
                  <a:moveTo>
                    <a:pt x="6810813" y="2227189"/>
                  </a:moveTo>
                  <a:cubicBezTo>
                    <a:pt x="6818676" y="2728570"/>
                    <a:pt x="6846666" y="2648765"/>
                    <a:pt x="6733975" y="2648765"/>
                  </a:cubicBezTo>
                  <a:cubicBezTo>
                    <a:pt x="6594211" y="2648765"/>
                    <a:pt x="6592610" y="2649141"/>
                    <a:pt x="6451387" y="2649141"/>
                  </a:cubicBezTo>
                  <a:cubicBezTo>
                    <a:pt x="6442017" y="2649141"/>
                    <a:pt x="6444913" y="2662085"/>
                    <a:pt x="6443124" y="2547777"/>
                  </a:cubicBezTo>
                  <a:cubicBezTo>
                    <a:pt x="6437286" y="2173082"/>
                    <a:pt x="6435167" y="2221964"/>
                    <a:pt x="6451387" y="2221964"/>
                  </a:cubicBezTo>
                  <a:cubicBezTo>
                    <a:pt x="6836708" y="2221964"/>
                    <a:pt x="6810624" y="2214621"/>
                    <a:pt x="6810813" y="2227189"/>
                  </a:cubicBezTo>
                  <a:close/>
                  <a:moveTo>
                    <a:pt x="6810389" y="2198594"/>
                  </a:moveTo>
                  <a:cubicBezTo>
                    <a:pt x="6677429" y="2197064"/>
                    <a:pt x="6590044" y="2200077"/>
                    <a:pt x="6439616" y="2200100"/>
                  </a:cubicBezTo>
                  <a:cubicBezTo>
                    <a:pt x="6431307" y="1717381"/>
                    <a:pt x="6419253" y="1770122"/>
                    <a:pt x="6451410" y="1770122"/>
                  </a:cubicBezTo>
                  <a:cubicBezTo>
                    <a:pt x="6570199" y="1770122"/>
                    <a:pt x="6601980" y="1770405"/>
                    <a:pt x="6733998" y="1770405"/>
                  </a:cubicBezTo>
                  <a:cubicBezTo>
                    <a:pt x="6828328" y="1770428"/>
                    <a:pt x="6802738" y="1692905"/>
                    <a:pt x="6810389" y="2198594"/>
                  </a:cubicBezTo>
                  <a:close/>
                  <a:moveTo>
                    <a:pt x="6797653" y="1424657"/>
                  </a:moveTo>
                  <a:cubicBezTo>
                    <a:pt x="6800620" y="1522397"/>
                    <a:pt x="6800666" y="1544002"/>
                    <a:pt x="6804009" y="1748988"/>
                  </a:cubicBezTo>
                  <a:cubicBezTo>
                    <a:pt x="6762318" y="1748447"/>
                    <a:pt x="6459532" y="1748235"/>
                    <a:pt x="6430459" y="1748329"/>
                  </a:cubicBezTo>
                  <a:cubicBezTo>
                    <a:pt x="6422667" y="1258150"/>
                    <a:pt x="6410213" y="1323859"/>
                    <a:pt x="6451410" y="1323859"/>
                  </a:cubicBezTo>
                  <a:cubicBezTo>
                    <a:pt x="6865476" y="1323859"/>
                    <a:pt x="6793463" y="1285662"/>
                    <a:pt x="6797653" y="1424657"/>
                  </a:cubicBezTo>
                  <a:close/>
                  <a:moveTo>
                    <a:pt x="6790920" y="942762"/>
                  </a:moveTo>
                  <a:cubicBezTo>
                    <a:pt x="6797324" y="1363303"/>
                    <a:pt x="6811472" y="1298888"/>
                    <a:pt x="6733975" y="1298888"/>
                  </a:cubicBezTo>
                  <a:cubicBezTo>
                    <a:pt x="6376220" y="1298888"/>
                    <a:pt x="6422573" y="1320423"/>
                    <a:pt x="6421701" y="1263633"/>
                  </a:cubicBezTo>
                  <a:cubicBezTo>
                    <a:pt x="6414639" y="813063"/>
                    <a:pt x="6406729" y="872982"/>
                    <a:pt x="6451410" y="872982"/>
                  </a:cubicBezTo>
                  <a:cubicBezTo>
                    <a:pt x="6851869" y="872982"/>
                    <a:pt x="6789485" y="851118"/>
                    <a:pt x="6790920" y="942762"/>
                  </a:cubicBezTo>
                  <a:close/>
                  <a:moveTo>
                    <a:pt x="6451410" y="421705"/>
                  </a:moveTo>
                  <a:cubicBezTo>
                    <a:pt x="6835531" y="421705"/>
                    <a:pt x="6783246" y="412550"/>
                    <a:pt x="6783294" y="460843"/>
                  </a:cubicBezTo>
                  <a:cubicBezTo>
                    <a:pt x="6783294" y="916639"/>
                    <a:pt x="6813285" y="850318"/>
                    <a:pt x="6733975" y="850318"/>
                  </a:cubicBezTo>
                  <a:cubicBezTo>
                    <a:pt x="6358399" y="850318"/>
                    <a:pt x="6417534" y="870652"/>
                    <a:pt x="6415486" y="781738"/>
                  </a:cubicBezTo>
                  <a:cubicBezTo>
                    <a:pt x="6406329" y="363998"/>
                    <a:pt x="6393805" y="421705"/>
                    <a:pt x="6451410" y="421705"/>
                  </a:cubicBezTo>
                  <a:close/>
                  <a:moveTo>
                    <a:pt x="6411179" y="1748423"/>
                  </a:moveTo>
                  <a:cubicBezTo>
                    <a:pt x="6311788" y="1749059"/>
                    <a:pt x="6038687" y="1759650"/>
                    <a:pt x="6038099" y="1744870"/>
                  </a:cubicBezTo>
                  <a:cubicBezTo>
                    <a:pt x="6032025" y="1594578"/>
                    <a:pt x="6032331" y="1450216"/>
                    <a:pt x="6030636" y="1323341"/>
                  </a:cubicBezTo>
                  <a:cubicBezTo>
                    <a:pt x="6433448" y="1323482"/>
                    <a:pt x="6237303" y="1323717"/>
                    <a:pt x="6403410" y="1323859"/>
                  </a:cubicBezTo>
                  <a:cubicBezTo>
                    <a:pt x="6406988" y="1524115"/>
                    <a:pt x="6404045" y="1299406"/>
                    <a:pt x="6411179" y="1748423"/>
                  </a:cubicBezTo>
                  <a:close/>
                  <a:moveTo>
                    <a:pt x="6402421" y="1264010"/>
                  </a:moveTo>
                  <a:cubicBezTo>
                    <a:pt x="6403245" y="1317104"/>
                    <a:pt x="6461745" y="1301642"/>
                    <a:pt x="6030330" y="1301501"/>
                  </a:cubicBezTo>
                  <a:cubicBezTo>
                    <a:pt x="6025716" y="978605"/>
                    <a:pt x="6030283" y="1219059"/>
                    <a:pt x="6025104" y="871593"/>
                  </a:cubicBezTo>
                  <a:cubicBezTo>
                    <a:pt x="6545952" y="873500"/>
                    <a:pt x="6354115" y="872817"/>
                    <a:pt x="6398090" y="872935"/>
                  </a:cubicBezTo>
                  <a:cubicBezTo>
                    <a:pt x="6402327" y="1102539"/>
                    <a:pt x="6399502" y="1077710"/>
                    <a:pt x="6402421" y="1264010"/>
                  </a:cubicBezTo>
                  <a:close/>
                  <a:moveTo>
                    <a:pt x="6027811" y="423847"/>
                  </a:moveTo>
                  <a:cubicBezTo>
                    <a:pt x="6445808" y="423023"/>
                    <a:pt x="6388367" y="405725"/>
                    <a:pt x="6389826" y="461173"/>
                  </a:cubicBezTo>
                  <a:cubicBezTo>
                    <a:pt x="6401974" y="926100"/>
                    <a:pt x="6418759" y="851424"/>
                    <a:pt x="6310281" y="850530"/>
                  </a:cubicBezTo>
                  <a:cubicBezTo>
                    <a:pt x="5967122" y="847753"/>
                    <a:pt x="6025175" y="873547"/>
                    <a:pt x="6023880" y="786869"/>
                  </a:cubicBezTo>
                  <a:cubicBezTo>
                    <a:pt x="6018159" y="380567"/>
                    <a:pt x="6013122" y="423894"/>
                    <a:pt x="6027811" y="423847"/>
                  </a:cubicBezTo>
                  <a:close/>
                  <a:moveTo>
                    <a:pt x="6018842" y="1745858"/>
                  </a:moveTo>
                  <a:cubicBezTo>
                    <a:pt x="6019031" y="1750542"/>
                    <a:pt x="6063264" y="1748588"/>
                    <a:pt x="5647010" y="1750871"/>
                  </a:cubicBezTo>
                  <a:cubicBezTo>
                    <a:pt x="5641266" y="1503075"/>
                    <a:pt x="5642702" y="1442685"/>
                    <a:pt x="5641148" y="1321034"/>
                  </a:cubicBezTo>
                  <a:cubicBezTo>
                    <a:pt x="5825923" y="1321693"/>
                    <a:pt x="5643620" y="1323223"/>
                    <a:pt x="6011379" y="1323341"/>
                  </a:cubicBezTo>
                  <a:cubicBezTo>
                    <a:pt x="6013074" y="1451769"/>
                    <a:pt x="6012792" y="1595684"/>
                    <a:pt x="6018842" y="1745858"/>
                  </a:cubicBezTo>
                  <a:close/>
                  <a:moveTo>
                    <a:pt x="6006907" y="942762"/>
                  </a:moveTo>
                  <a:cubicBezTo>
                    <a:pt x="6009379" y="1100421"/>
                    <a:pt x="6008013" y="1103974"/>
                    <a:pt x="6010509" y="1264010"/>
                  </a:cubicBezTo>
                  <a:cubicBezTo>
                    <a:pt x="6011379" y="1319293"/>
                    <a:pt x="6067596" y="1300630"/>
                    <a:pt x="5640842" y="1299171"/>
                  </a:cubicBezTo>
                  <a:cubicBezTo>
                    <a:pt x="5638794" y="1151514"/>
                    <a:pt x="5637782" y="1149326"/>
                    <a:pt x="5633309" y="871923"/>
                  </a:cubicBezTo>
                  <a:cubicBezTo>
                    <a:pt x="6071739" y="871641"/>
                    <a:pt x="6005470" y="847376"/>
                    <a:pt x="6006907" y="942762"/>
                  </a:cubicBezTo>
                  <a:close/>
                  <a:moveTo>
                    <a:pt x="5886494" y="424035"/>
                  </a:moveTo>
                  <a:cubicBezTo>
                    <a:pt x="6018771" y="424035"/>
                    <a:pt x="5998126" y="413657"/>
                    <a:pt x="5999115" y="461055"/>
                  </a:cubicBezTo>
                  <a:cubicBezTo>
                    <a:pt x="6001445" y="572609"/>
                    <a:pt x="6002904" y="669525"/>
                    <a:pt x="6004552" y="787222"/>
                  </a:cubicBezTo>
                  <a:cubicBezTo>
                    <a:pt x="6005777" y="869122"/>
                    <a:pt x="6073763" y="849706"/>
                    <a:pt x="5632979" y="850059"/>
                  </a:cubicBezTo>
                  <a:cubicBezTo>
                    <a:pt x="5628342" y="561125"/>
                    <a:pt x="5628365" y="553758"/>
                    <a:pt x="5626035" y="460490"/>
                  </a:cubicBezTo>
                  <a:cubicBezTo>
                    <a:pt x="5624810" y="411609"/>
                    <a:pt x="5578976" y="423800"/>
                    <a:pt x="5886494" y="424035"/>
                  </a:cubicBezTo>
                  <a:close/>
                  <a:moveTo>
                    <a:pt x="5604047" y="1750989"/>
                  </a:moveTo>
                  <a:cubicBezTo>
                    <a:pt x="5464283" y="1750989"/>
                    <a:pt x="5465060" y="1748188"/>
                    <a:pt x="5321601" y="1748188"/>
                  </a:cubicBezTo>
                  <a:cubicBezTo>
                    <a:pt x="5227813" y="1748188"/>
                    <a:pt x="5254249" y="1828818"/>
                    <a:pt x="5245680" y="1322870"/>
                  </a:cubicBezTo>
                  <a:cubicBezTo>
                    <a:pt x="5405266" y="1324565"/>
                    <a:pt x="5462400" y="1320705"/>
                    <a:pt x="5621868" y="1320964"/>
                  </a:cubicBezTo>
                  <a:cubicBezTo>
                    <a:pt x="5628012" y="1814603"/>
                    <a:pt x="5638135" y="1750989"/>
                    <a:pt x="5604047" y="1750989"/>
                  </a:cubicBezTo>
                  <a:close/>
                  <a:moveTo>
                    <a:pt x="5615182" y="942715"/>
                  </a:moveTo>
                  <a:cubicBezTo>
                    <a:pt x="5621679" y="1353771"/>
                    <a:pt x="5628789" y="1299124"/>
                    <a:pt x="5604047" y="1299124"/>
                  </a:cubicBezTo>
                  <a:cubicBezTo>
                    <a:pt x="5192007" y="1299124"/>
                    <a:pt x="5245586" y="1318799"/>
                    <a:pt x="5244715" y="1263633"/>
                  </a:cubicBezTo>
                  <a:cubicBezTo>
                    <a:pt x="5242149" y="1099197"/>
                    <a:pt x="5244079" y="1102280"/>
                    <a:pt x="5241561" y="942386"/>
                  </a:cubicBezTo>
                  <a:cubicBezTo>
                    <a:pt x="5240195" y="857661"/>
                    <a:pt x="5219385" y="872323"/>
                    <a:pt x="5321577" y="872323"/>
                  </a:cubicBezTo>
                  <a:cubicBezTo>
                    <a:pt x="5673258" y="872323"/>
                    <a:pt x="5613605" y="845235"/>
                    <a:pt x="5615182" y="942715"/>
                  </a:cubicBezTo>
                  <a:close/>
                  <a:moveTo>
                    <a:pt x="5606754" y="461126"/>
                  </a:moveTo>
                  <a:cubicBezTo>
                    <a:pt x="5609179" y="557524"/>
                    <a:pt x="5609250" y="572939"/>
                    <a:pt x="5613699" y="850083"/>
                  </a:cubicBezTo>
                  <a:cubicBezTo>
                    <a:pt x="5572455" y="850083"/>
                    <a:pt x="5281675" y="850412"/>
                    <a:pt x="5240077" y="850859"/>
                  </a:cubicBezTo>
                  <a:lnTo>
                    <a:pt x="5233133" y="422341"/>
                  </a:lnTo>
                  <a:cubicBezTo>
                    <a:pt x="5677095" y="415280"/>
                    <a:pt x="5605601" y="415398"/>
                    <a:pt x="5606754" y="461126"/>
                  </a:cubicBezTo>
                  <a:close/>
                  <a:moveTo>
                    <a:pt x="5228236" y="1424469"/>
                  </a:moveTo>
                  <a:cubicBezTo>
                    <a:pt x="5230143" y="1525809"/>
                    <a:pt x="5229484" y="1487824"/>
                    <a:pt x="5233675" y="1748941"/>
                  </a:cubicBezTo>
                  <a:cubicBezTo>
                    <a:pt x="5112178" y="1751318"/>
                    <a:pt x="5161262" y="1754142"/>
                    <a:pt x="4859959" y="1751271"/>
                  </a:cubicBezTo>
                  <a:cubicBezTo>
                    <a:pt x="4854497" y="1312021"/>
                    <a:pt x="4857676" y="1456947"/>
                    <a:pt x="4856286" y="1320470"/>
                  </a:cubicBezTo>
                  <a:cubicBezTo>
                    <a:pt x="5302980" y="1320258"/>
                    <a:pt x="5225812" y="1302089"/>
                    <a:pt x="5228236" y="1424469"/>
                  </a:cubicBezTo>
                  <a:close/>
                  <a:moveTo>
                    <a:pt x="5222280" y="942762"/>
                  </a:moveTo>
                  <a:cubicBezTo>
                    <a:pt x="5228613" y="1358596"/>
                    <a:pt x="5239513" y="1301171"/>
                    <a:pt x="5180518" y="1299971"/>
                  </a:cubicBezTo>
                  <a:cubicBezTo>
                    <a:pt x="5092239" y="1298182"/>
                    <a:pt x="5075949" y="1298535"/>
                    <a:pt x="4856027" y="1298629"/>
                  </a:cubicBezTo>
                  <a:cubicBezTo>
                    <a:pt x="4853391" y="1091689"/>
                    <a:pt x="4849177" y="1092843"/>
                    <a:pt x="4846870" y="873264"/>
                  </a:cubicBezTo>
                  <a:cubicBezTo>
                    <a:pt x="5287678" y="877571"/>
                    <a:pt x="5220727" y="845823"/>
                    <a:pt x="5222280" y="942762"/>
                  </a:cubicBezTo>
                  <a:close/>
                  <a:moveTo>
                    <a:pt x="4897813" y="424271"/>
                  </a:moveTo>
                  <a:cubicBezTo>
                    <a:pt x="4993578" y="425541"/>
                    <a:pt x="5085930" y="425753"/>
                    <a:pt x="5180565" y="423470"/>
                  </a:cubicBezTo>
                  <a:cubicBezTo>
                    <a:pt x="5227318" y="422294"/>
                    <a:pt x="5212840" y="358633"/>
                    <a:pt x="5220797" y="851118"/>
                  </a:cubicBezTo>
                  <a:cubicBezTo>
                    <a:pt x="5053020" y="853519"/>
                    <a:pt x="5118864" y="854107"/>
                    <a:pt x="4846658" y="851448"/>
                  </a:cubicBezTo>
                  <a:cubicBezTo>
                    <a:pt x="4842609" y="352043"/>
                    <a:pt x="4819915" y="423259"/>
                    <a:pt x="4897813" y="424271"/>
                  </a:cubicBezTo>
                  <a:close/>
                  <a:moveTo>
                    <a:pt x="4847812" y="2202195"/>
                  </a:moveTo>
                  <a:cubicBezTo>
                    <a:pt x="4755554" y="2202854"/>
                    <a:pt x="4635894" y="2202195"/>
                    <a:pt x="4477769" y="2202195"/>
                  </a:cubicBezTo>
                  <a:cubicBezTo>
                    <a:pt x="4477510" y="2186568"/>
                    <a:pt x="4471177" y="1820557"/>
                    <a:pt x="4470000" y="1771276"/>
                  </a:cubicBezTo>
                  <a:cubicBezTo>
                    <a:pt x="4471718" y="1771276"/>
                    <a:pt x="4838325" y="1772946"/>
                    <a:pt x="4840914" y="1772970"/>
                  </a:cubicBezTo>
                  <a:cubicBezTo>
                    <a:pt x="4842844" y="1929687"/>
                    <a:pt x="4846164" y="2098948"/>
                    <a:pt x="4847812" y="2202195"/>
                  </a:cubicBezTo>
                  <a:close/>
                  <a:moveTo>
                    <a:pt x="4837312" y="1424234"/>
                  </a:moveTo>
                  <a:cubicBezTo>
                    <a:pt x="4836488" y="1816886"/>
                    <a:pt x="4879168" y="1750848"/>
                    <a:pt x="4756802" y="1750848"/>
                  </a:cubicBezTo>
                  <a:cubicBezTo>
                    <a:pt x="4436878" y="1750848"/>
                    <a:pt x="4469505" y="1750824"/>
                    <a:pt x="4469364" y="1745105"/>
                  </a:cubicBezTo>
                  <a:cubicBezTo>
                    <a:pt x="4467481" y="1667041"/>
                    <a:pt x="4455404" y="1321482"/>
                    <a:pt x="4474590" y="1321482"/>
                  </a:cubicBezTo>
                  <a:cubicBezTo>
                    <a:pt x="4910878" y="1321482"/>
                    <a:pt x="4837595" y="1289357"/>
                    <a:pt x="4837312" y="1424234"/>
                  </a:cubicBezTo>
                  <a:close/>
                  <a:moveTo>
                    <a:pt x="4828531" y="942762"/>
                  </a:moveTo>
                  <a:cubicBezTo>
                    <a:pt x="4835100" y="1361679"/>
                    <a:pt x="4863137" y="1298629"/>
                    <a:pt x="4756802" y="1298676"/>
                  </a:cubicBezTo>
                  <a:cubicBezTo>
                    <a:pt x="4420210" y="1298676"/>
                    <a:pt x="4462891" y="1315551"/>
                    <a:pt x="4462067" y="1263586"/>
                  </a:cubicBezTo>
                  <a:cubicBezTo>
                    <a:pt x="4461878" y="1251019"/>
                    <a:pt x="4456322" y="890421"/>
                    <a:pt x="4456016" y="870440"/>
                  </a:cubicBezTo>
                  <a:cubicBezTo>
                    <a:pt x="4903133" y="869499"/>
                    <a:pt x="4827142" y="855119"/>
                    <a:pt x="4828531" y="942762"/>
                  </a:cubicBezTo>
                  <a:close/>
                  <a:moveTo>
                    <a:pt x="4474590" y="424529"/>
                  </a:moveTo>
                  <a:cubicBezTo>
                    <a:pt x="4875072" y="424529"/>
                    <a:pt x="4821328" y="407867"/>
                    <a:pt x="4822481" y="459996"/>
                  </a:cubicBezTo>
                  <a:cubicBezTo>
                    <a:pt x="4833122" y="927935"/>
                    <a:pt x="4841973" y="851048"/>
                    <a:pt x="4756802" y="851048"/>
                  </a:cubicBezTo>
                  <a:cubicBezTo>
                    <a:pt x="4616073" y="851048"/>
                    <a:pt x="4615931" y="848577"/>
                    <a:pt x="4474590" y="848577"/>
                  </a:cubicBezTo>
                  <a:cubicBezTo>
                    <a:pt x="4449425" y="848577"/>
                    <a:pt x="4455852" y="860862"/>
                    <a:pt x="4454769" y="781785"/>
                  </a:cubicBezTo>
                  <a:cubicBezTo>
                    <a:pt x="4449190" y="369529"/>
                    <a:pt x="4438455" y="424529"/>
                    <a:pt x="4474590" y="424529"/>
                  </a:cubicBezTo>
                  <a:close/>
                  <a:moveTo>
                    <a:pt x="4443634" y="1321529"/>
                  </a:moveTo>
                  <a:cubicBezTo>
                    <a:pt x="4445258" y="1439578"/>
                    <a:pt x="4445282" y="1549414"/>
                    <a:pt x="4450178" y="1749459"/>
                  </a:cubicBezTo>
                  <a:cubicBezTo>
                    <a:pt x="4056829" y="1750165"/>
                    <a:pt x="4077781" y="1754801"/>
                    <a:pt x="4077545" y="1746023"/>
                  </a:cubicBezTo>
                  <a:cubicBezTo>
                    <a:pt x="4076651" y="1708062"/>
                    <a:pt x="4069495" y="1324588"/>
                    <a:pt x="4069471" y="1322870"/>
                  </a:cubicBezTo>
                  <a:cubicBezTo>
                    <a:pt x="4266699" y="1324541"/>
                    <a:pt x="4324045" y="1321788"/>
                    <a:pt x="4443634" y="1321529"/>
                  </a:cubicBezTo>
                  <a:close/>
                  <a:moveTo>
                    <a:pt x="4443328" y="1299665"/>
                  </a:moveTo>
                  <a:cubicBezTo>
                    <a:pt x="4012054" y="1300583"/>
                    <a:pt x="4069353" y="1316963"/>
                    <a:pt x="4068506" y="1263586"/>
                  </a:cubicBezTo>
                  <a:cubicBezTo>
                    <a:pt x="4065987" y="1102821"/>
                    <a:pt x="4066669" y="1102727"/>
                    <a:pt x="4064151" y="942386"/>
                  </a:cubicBezTo>
                  <a:cubicBezTo>
                    <a:pt x="4062738" y="852907"/>
                    <a:pt x="3989596" y="873029"/>
                    <a:pt x="4436713" y="870534"/>
                  </a:cubicBezTo>
                  <a:cubicBezTo>
                    <a:pt x="4436736" y="872323"/>
                    <a:pt x="4442739" y="1258809"/>
                    <a:pt x="4443328" y="1299665"/>
                  </a:cubicBezTo>
                  <a:close/>
                  <a:moveTo>
                    <a:pt x="4429438" y="424412"/>
                  </a:moveTo>
                  <a:cubicBezTo>
                    <a:pt x="4434194" y="664277"/>
                    <a:pt x="4433817" y="671949"/>
                    <a:pt x="4436407" y="848671"/>
                  </a:cubicBezTo>
                  <a:cubicBezTo>
                    <a:pt x="4003815" y="850954"/>
                    <a:pt x="4063303" y="879407"/>
                    <a:pt x="4061067" y="781691"/>
                  </a:cubicBezTo>
                  <a:cubicBezTo>
                    <a:pt x="4057559" y="628692"/>
                    <a:pt x="4056665" y="540955"/>
                    <a:pt x="4056335" y="460773"/>
                  </a:cubicBezTo>
                  <a:cubicBezTo>
                    <a:pt x="4056100" y="406149"/>
                    <a:pt x="4001155" y="422294"/>
                    <a:pt x="4429438" y="424412"/>
                  </a:cubicBezTo>
                  <a:close/>
                  <a:moveTo>
                    <a:pt x="4051132" y="1749906"/>
                  </a:moveTo>
                  <a:cubicBezTo>
                    <a:pt x="3820994" y="1744940"/>
                    <a:pt x="3682549" y="1753554"/>
                    <a:pt x="3682454" y="1745293"/>
                  </a:cubicBezTo>
                  <a:cubicBezTo>
                    <a:pt x="3677228" y="1244547"/>
                    <a:pt x="3646036" y="1319458"/>
                    <a:pt x="3768474" y="1321105"/>
                  </a:cubicBezTo>
                  <a:cubicBezTo>
                    <a:pt x="3884626" y="1322658"/>
                    <a:pt x="3915324" y="1321411"/>
                    <a:pt x="4050214" y="1322658"/>
                  </a:cubicBezTo>
                  <a:cubicBezTo>
                    <a:pt x="4058383" y="1805354"/>
                    <a:pt x="4062667" y="1750118"/>
                    <a:pt x="4051132" y="1749906"/>
                  </a:cubicBezTo>
                  <a:close/>
                  <a:moveTo>
                    <a:pt x="4044870" y="942762"/>
                  </a:moveTo>
                  <a:cubicBezTo>
                    <a:pt x="4047389" y="1103174"/>
                    <a:pt x="4046707" y="1103010"/>
                    <a:pt x="4049225" y="1263963"/>
                  </a:cubicBezTo>
                  <a:cubicBezTo>
                    <a:pt x="4050073" y="1317222"/>
                    <a:pt x="4108172" y="1299947"/>
                    <a:pt x="3676287" y="1298394"/>
                  </a:cubicBezTo>
                  <a:cubicBezTo>
                    <a:pt x="3672826" y="1070673"/>
                    <a:pt x="3676099" y="1073026"/>
                    <a:pt x="3671955" y="873994"/>
                  </a:cubicBezTo>
                  <a:cubicBezTo>
                    <a:pt x="4101675" y="871429"/>
                    <a:pt x="4043340" y="843940"/>
                    <a:pt x="4044870" y="942762"/>
                  </a:cubicBezTo>
                  <a:close/>
                  <a:moveTo>
                    <a:pt x="4036819" y="423729"/>
                  </a:moveTo>
                  <a:cubicBezTo>
                    <a:pt x="4038303" y="665995"/>
                    <a:pt x="4040186" y="700332"/>
                    <a:pt x="4043246" y="850389"/>
                  </a:cubicBezTo>
                  <a:cubicBezTo>
                    <a:pt x="3955814" y="848530"/>
                    <a:pt x="3862238" y="848506"/>
                    <a:pt x="3768380" y="850648"/>
                  </a:cubicBezTo>
                  <a:cubicBezTo>
                    <a:pt x="3641752" y="853542"/>
                    <a:pt x="3674804" y="922970"/>
                    <a:pt x="3662727" y="460538"/>
                  </a:cubicBezTo>
                  <a:cubicBezTo>
                    <a:pt x="3661032" y="396217"/>
                    <a:pt x="3614232" y="432484"/>
                    <a:pt x="4036819" y="423729"/>
                  </a:cubicBezTo>
                  <a:close/>
                  <a:moveTo>
                    <a:pt x="3627345" y="1749035"/>
                  </a:moveTo>
                  <a:cubicBezTo>
                    <a:pt x="3350854" y="1749082"/>
                    <a:pt x="3325853" y="1749035"/>
                    <a:pt x="3290707" y="1749200"/>
                  </a:cubicBezTo>
                  <a:cubicBezTo>
                    <a:pt x="3284162" y="1517808"/>
                    <a:pt x="3287128" y="1429835"/>
                    <a:pt x="3286069" y="1322329"/>
                  </a:cubicBezTo>
                  <a:cubicBezTo>
                    <a:pt x="3489582" y="1321717"/>
                    <a:pt x="3541396" y="1319928"/>
                    <a:pt x="3657313" y="1320187"/>
                  </a:cubicBezTo>
                  <a:cubicBezTo>
                    <a:pt x="3664705" y="1825758"/>
                    <a:pt x="3678994" y="1749035"/>
                    <a:pt x="3627345" y="1749035"/>
                  </a:cubicBezTo>
                  <a:close/>
                  <a:moveTo>
                    <a:pt x="3653923" y="942715"/>
                  </a:moveTo>
                  <a:cubicBezTo>
                    <a:pt x="3660349" y="1354148"/>
                    <a:pt x="3664045" y="1298300"/>
                    <a:pt x="3627368" y="1298300"/>
                  </a:cubicBezTo>
                  <a:cubicBezTo>
                    <a:pt x="3233478" y="1298300"/>
                    <a:pt x="3286163" y="1317363"/>
                    <a:pt x="3285339" y="1263586"/>
                  </a:cubicBezTo>
                  <a:cubicBezTo>
                    <a:pt x="3278112" y="802119"/>
                    <a:pt x="3255913" y="872229"/>
                    <a:pt x="3344922" y="872229"/>
                  </a:cubicBezTo>
                  <a:cubicBezTo>
                    <a:pt x="3485980" y="872229"/>
                    <a:pt x="3486027" y="874135"/>
                    <a:pt x="3627368" y="874135"/>
                  </a:cubicBezTo>
                  <a:cubicBezTo>
                    <a:pt x="3659078" y="874112"/>
                    <a:pt x="3652581" y="860320"/>
                    <a:pt x="3653923" y="942715"/>
                  </a:cubicBezTo>
                  <a:close/>
                  <a:moveTo>
                    <a:pt x="3344898" y="422364"/>
                  </a:moveTo>
                  <a:cubicBezTo>
                    <a:pt x="3356151" y="422364"/>
                    <a:pt x="3625085" y="422529"/>
                    <a:pt x="3642458" y="422553"/>
                  </a:cubicBezTo>
                  <a:cubicBezTo>
                    <a:pt x="3643918" y="483201"/>
                    <a:pt x="3638150" y="245078"/>
                    <a:pt x="3652157" y="852248"/>
                  </a:cubicBezTo>
                  <a:cubicBezTo>
                    <a:pt x="3495067" y="852695"/>
                    <a:pt x="3429999" y="849259"/>
                    <a:pt x="3277665" y="850648"/>
                  </a:cubicBezTo>
                  <a:cubicBezTo>
                    <a:pt x="3271780" y="344747"/>
                    <a:pt x="3244425" y="422364"/>
                    <a:pt x="3344898" y="422364"/>
                  </a:cubicBezTo>
                  <a:close/>
                  <a:moveTo>
                    <a:pt x="3266789" y="1322399"/>
                  </a:moveTo>
                  <a:cubicBezTo>
                    <a:pt x="3268201" y="1472009"/>
                    <a:pt x="3264152" y="1439084"/>
                    <a:pt x="3271403" y="1749294"/>
                  </a:cubicBezTo>
                  <a:cubicBezTo>
                    <a:pt x="2836622" y="1752024"/>
                    <a:pt x="2945782" y="1751318"/>
                    <a:pt x="2900512" y="1751742"/>
                  </a:cubicBezTo>
                  <a:cubicBezTo>
                    <a:pt x="2899123" y="1574714"/>
                    <a:pt x="2896134" y="1455041"/>
                    <a:pt x="2893897" y="1321246"/>
                  </a:cubicBezTo>
                  <a:cubicBezTo>
                    <a:pt x="3076365" y="1324706"/>
                    <a:pt x="3122576" y="1323035"/>
                    <a:pt x="3266789" y="1322399"/>
                  </a:cubicBezTo>
                  <a:close/>
                  <a:moveTo>
                    <a:pt x="3259679" y="942762"/>
                  </a:moveTo>
                  <a:cubicBezTo>
                    <a:pt x="3266247" y="1362291"/>
                    <a:pt x="3287552" y="1300230"/>
                    <a:pt x="3203628" y="1300912"/>
                  </a:cubicBezTo>
                  <a:cubicBezTo>
                    <a:pt x="2843919" y="1303831"/>
                    <a:pt x="2893685" y="1307761"/>
                    <a:pt x="2892979" y="1263586"/>
                  </a:cubicBezTo>
                  <a:cubicBezTo>
                    <a:pt x="2886858" y="882513"/>
                    <a:pt x="2887282" y="906542"/>
                    <a:pt x="2886599" y="873406"/>
                  </a:cubicBezTo>
                  <a:cubicBezTo>
                    <a:pt x="3324559" y="879736"/>
                    <a:pt x="3258102" y="841634"/>
                    <a:pt x="3259679" y="942762"/>
                  </a:cubicBezTo>
                  <a:close/>
                  <a:moveTo>
                    <a:pt x="2921440" y="424506"/>
                  </a:moveTo>
                  <a:cubicBezTo>
                    <a:pt x="3303631" y="421164"/>
                    <a:pt x="3250734" y="412127"/>
                    <a:pt x="3252146" y="461197"/>
                  </a:cubicBezTo>
                  <a:cubicBezTo>
                    <a:pt x="3265376" y="913179"/>
                    <a:pt x="3267213" y="850483"/>
                    <a:pt x="3203557" y="851848"/>
                  </a:cubicBezTo>
                  <a:cubicBezTo>
                    <a:pt x="3107486" y="853919"/>
                    <a:pt x="3016664" y="853801"/>
                    <a:pt x="2921487" y="852130"/>
                  </a:cubicBezTo>
                  <a:cubicBezTo>
                    <a:pt x="2876830" y="851354"/>
                    <a:pt x="2886694" y="865616"/>
                    <a:pt x="2884410" y="781644"/>
                  </a:cubicBezTo>
                  <a:cubicBezTo>
                    <a:pt x="2873205" y="369341"/>
                    <a:pt x="2867978" y="425000"/>
                    <a:pt x="2921440" y="424506"/>
                  </a:cubicBezTo>
                  <a:close/>
                  <a:moveTo>
                    <a:pt x="2881161" y="1744493"/>
                  </a:moveTo>
                  <a:cubicBezTo>
                    <a:pt x="2881279" y="1757743"/>
                    <a:pt x="2910588" y="1750683"/>
                    <a:pt x="2507493" y="1750447"/>
                  </a:cubicBezTo>
                  <a:cubicBezTo>
                    <a:pt x="2507116" y="1672666"/>
                    <a:pt x="2502502" y="1323341"/>
                    <a:pt x="2502455" y="1320658"/>
                  </a:cubicBezTo>
                  <a:cubicBezTo>
                    <a:pt x="2699871" y="1320658"/>
                    <a:pt x="2791705" y="1319693"/>
                    <a:pt x="2874617" y="1320964"/>
                  </a:cubicBezTo>
                  <a:cubicBezTo>
                    <a:pt x="2876971" y="1462313"/>
                    <a:pt x="2879984" y="1582763"/>
                    <a:pt x="2881161" y="1744493"/>
                  </a:cubicBezTo>
                  <a:close/>
                  <a:moveTo>
                    <a:pt x="2874264" y="1299077"/>
                  </a:moveTo>
                  <a:cubicBezTo>
                    <a:pt x="2449276" y="1292628"/>
                    <a:pt x="2502502" y="1320070"/>
                    <a:pt x="2501608" y="1263539"/>
                  </a:cubicBezTo>
                  <a:cubicBezTo>
                    <a:pt x="2496240" y="923346"/>
                    <a:pt x="2496146" y="913532"/>
                    <a:pt x="2495205" y="870370"/>
                  </a:cubicBezTo>
                  <a:cubicBezTo>
                    <a:pt x="2497841" y="870370"/>
                    <a:pt x="2865483" y="873147"/>
                    <a:pt x="2867319" y="873170"/>
                  </a:cubicBezTo>
                  <a:cubicBezTo>
                    <a:pt x="2868284" y="920263"/>
                    <a:pt x="2868402" y="934101"/>
                    <a:pt x="2874264" y="1299077"/>
                  </a:cubicBezTo>
                  <a:close/>
                  <a:moveTo>
                    <a:pt x="2497794" y="425471"/>
                  </a:moveTo>
                  <a:cubicBezTo>
                    <a:pt x="2916073" y="425471"/>
                    <a:pt x="2859339" y="411115"/>
                    <a:pt x="2859763" y="460938"/>
                  </a:cubicBezTo>
                  <a:cubicBezTo>
                    <a:pt x="2863105" y="920993"/>
                    <a:pt x="2896699" y="850907"/>
                    <a:pt x="2780193" y="850907"/>
                  </a:cubicBezTo>
                  <a:cubicBezTo>
                    <a:pt x="2641701" y="850907"/>
                    <a:pt x="2638146" y="848530"/>
                    <a:pt x="2497770" y="848530"/>
                  </a:cubicBezTo>
                  <a:cubicBezTo>
                    <a:pt x="2493509" y="848506"/>
                    <a:pt x="2475430" y="425471"/>
                    <a:pt x="2497794" y="425471"/>
                  </a:cubicBezTo>
                  <a:close/>
                  <a:moveTo>
                    <a:pt x="2488142" y="1745434"/>
                  </a:moveTo>
                  <a:cubicBezTo>
                    <a:pt x="2488189" y="1752919"/>
                    <a:pt x="2188181" y="1752377"/>
                    <a:pt x="2116239" y="1751389"/>
                  </a:cubicBezTo>
                  <a:cubicBezTo>
                    <a:pt x="2108918" y="1331178"/>
                    <a:pt x="2110119" y="1444709"/>
                    <a:pt x="2107812" y="1322564"/>
                  </a:cubicBezTo>
                  <a:cubicBezTo>
                    <a:pt x="2281781" y="1325271"/>
                    <a:pt x="2344023" y="1320846"/>
                    <a:pt x="2483199" y="1320658"/>
                  </a:cubicBezTo>
                  <a:cubicBezTo>
                    <a:pt x="2483199" y="1322352"/>
                    <a:pt x="2487907" y="1685986"/>
                    <a:pt x="2488142" y="1745434"/>
                  </a:cubicBezTo>
                  <a:close/>
                  <a:moveTo>
                    <a:pt x="2482869" y="1298794"/>
                  </a:moveTo>
                  <a:cubicBezTo>
                    <a:pt x="2053337" y="1299430"/>
                    <a:pt x="2107647" y="1318493"/>
                    <a:pt x="2106799" y="1263586"/>
                  </a:cubicBezTo>
                  <a:cubicBezTo>
                    <a:pt x="2104704" y="1128827"/>
                    <a:pt x="2104633" y="1100421"/>
                    <a:pt x="2102138" y="942386"/>
                  </a:cubicBezTo>
                  <a:cubicBezTo>
                    <a:pt x="2100726" y="849377"/>
                    <a:pt x="2035540" y="870534"/>
                    <a:pt x="2475924" y="870370"/>
                  </a:cubicBezTo>
                  <a:cubicBezTo>
                    <a:pt x="2477101" y="923770"/>
                    <a:pt x="2482845" y="1297029"/>
                    <a:pt x="2482869" y="1298794"/>
                  </a:cubicBezTo>
                  <a:close/>
                  <a:moveTo>
                    <a:pt x="2468156" y="425400"/>
                  </a:moveTo>
                  <a:cubicBezTo>
                    <a:pt x="2469521" y="713676"/>
                    <a:pt x="2472605" y="737258"/>
                    <a:pt x="2475383" y="848530"/>
                  </a:cubicBezTo>
                  <a:cubicBezTo>
                    <a:pt x="2204966" y="848647"/>
                    <a:pt x="2151480" y="848906"/>
                    <a:pt x="2100702" y="850153"/>
                  </a:cubicBezTo>
                  <a:cubicBezTo>
                    <a:pt x="2095546" y="512808"/>
                    <a:pt x="2096771" y="581788"/>
                    <a:pt x="2093122" y="422600"/>
                  </a:cubicBezTo>
                  <a:cubicBezTo>
                    <a:pt x="2276460" y="417657"/>
                    <a:pt x="2348237" y="424788"/>
                    <a:pt x="2468156" y="425400"/>
                  </a:cubicBezTo>
                  <a:close/>
                  <a:moveTo>
                    <a:pt x="2090862" y="1424563"/>
                  </a:moveTo>
                  <a:cubicBezTo>
                    <a:pt x="2100726" y="1802294"/>
                    <a:pt x="2104445" y="1751224"/>
                    <a:pt x="2074477" y="1750706"/>
                  </a:cubicBezTo>
                  <a:cubicBezTo>
                    <a:pt x="1724444" y="1744140"/>
                    <a:pt x="1723455" y="1756449"/>
                    <a:pt x="1723267" y="1745246"/>
                  </a:cubicBezTo>
                  <a:cubicBezTo>
                    <a:pt x="1714933" y="1246335"/>
                    <a:pt x="1686260" y="1321340"/>
                    <a:pt x="1792054" y="1320917"/>
                  </a:cubicBezTo>
                  <a:cubicBezTo>
                    <a:pt x="1921695" y="1320399"/>
                    <a:pt x="1982408" y="1320234"/>
                    <a:pt x="2074124" y="1321952"/>
                  </a:cubicBezTo>
                  <a:cubicBezTo>
                    <a:pt x="2093569" y="1322329"/>
                    <a:pt x="2087778" y="1306231"/>
                    <a:pt x="2090862" y="1424563"/>
                  </a:cubicBezTo>
                  <a:close/>
                  <a:moveTo>
                    <a:pt x="2082858" y="942762"/>
                  </a:moveTo>
                  <a:cubicBezTo>
                    <a:pt x="2089120" y="1343133"/>
                    <a:pt x="2093051" y="1300418"/>
                    <a:pt x="2074477" y="1300065"/>
                  </a:cubicBezTo>
                  <a:cubicBezTo>
                    <a:pt x="1662507" y="1292322"/>
                    <a:pt x="1713709" y="1319693"/>
                    <a:pt x="1712838" y="1263633"/>
                  </a:cubicBezTo>
                  <a:cubicBezTo>
                    <a:pt x="1710343" y="1104351"/>
                    <a:pt x="1714157" y="1104822"/>
                    <a:pt x="1711614" y="942339"/>
                  </a:cubicBezTo>
                  <a:cubicBezTo>
                    <a:pt x="1710013" y="841022"/>
                    <a:pt x="1653538" y="884255"/>
                    <a:pt x="2074548" y="872747"/>
                  </a:cubicBezTo>
                  <a:cubicBezTo>
                    <a:pt x="2084741" y="872464"/>
                    <a:pt x="2081634" y="862015"/>
                    <a:pt x="2082858" y="942762"/>
                  </a:cubicBezTo>
                  <a:close/>
                  <a:moveTo>
                    <a:pt x="2073842" y="423141"/>
                  </a:moveTo>
                  <a:cubicBezTo>
                    <a:pt x="2084600" y="898258"/>
                    <a:pt x="2083658" y="850601"/>
                    <a:pt x="2074054" y="850836"/>
                  </a:cubicBezTo>
                  <a:cubicBezTo>
                    <a:pt x="1981160" y="853519"/>
                    <a:pt x="1964870" y="852554"/>
                    <a:pt x="1791984" y="853025"/>
                  </a:cubicBezTo>
                  <a:cubicBezTo>
                    <a:pt x="1683577" y="853307"/>
                    <a:pt x="1714157" y="924452"/>
                    <a:pt x="1702080" y="460490"/>
                  </a:cubicBezTo>
                  <a:cubicBezTo>
                    <a:pt x="1700456" y="396170"/>
                    <a:pt x="1656222" y="435120"/>
                    <a:pt x="2073842" y="423141"/>
                  </a:cubicBezTo>
                  <a:close/>
                  <a:moveTo>
                    <a:pt x="1704010" y="1745670"/>
                  </a:moveTo>
                  <a:cubicBezTo>
                    <a:pt x="1704152" y="1754472"/>
                    <a:pt x="1330248" y="1748165"/>
                    <a:pt x="1330130" y="1744964"/>
                  </a:cubicBezTo>
                  <a:cubicBezTo>
                    <a:pt x="1312262" y="1250360"/>
                    <a:pt x="1318265" y="1320117"/>
                    <a:pt x="1368549" y="1320117"/>
                  </a:cubicBezTo>
                  <a:cubicBezTo>
                    <a:pt x="1503275" y="1320117"/>
                    <a:pt x="1506924" y="1321199"/>
                    <a:pt x="1650878" y="1321199"/>
                  </a:cubicBezTo>
                  <a:cubicBezTo>
                    <a:pt x="1707871" y="1321199"/>
                    <a:pt x="1695253" y="1252455"/>
                    <a:pt x="1704010" y="1745670"/>
                  </a:cubicBezTo>
                  <a:close/>
                  <a:moveTo>
                    <a:pt x="1692357" y="942715"/>
                  </a:moveTo>
                  <a:cubicBezTo>
                    <a:pt x="1698878" y="1357819"/>
                    <a:pt x="1704010" y="1299359"/>
                    <a:pt x="1650878" y="1299359"/>
                  </a:cubicBezTo>
                  <a:cubicBezTo>
                    <a:pt x="1271513" y="1299359"/>
                    <a:pt x="1323327" y="1307902"/>
                    <a:pt x="1322644" y="1263586"/>
                  </a:cubicBezTo>
                  <a:cubicBezTo>
                    <a:pt x="1315511" y="808285"/>
                    <a:pt x="1296419" y="873500"/>
                    <a:pt x="1368549" y="873500"/>
                  </a:cubicBezTo>
                  <a:cubicBezTo>
                    <a:pt x="1753541" y="873500"/>
                    <a:pt x="1691063" y="859591"/>
                    <a:pt x="1692357" y="942715"/>
                  </a:cubicBezTo>
                  <a:close/>
                  <a:moveTo>
                    <a:pt x="1368549" y="423423"/>
                  </a:moveTo>
                  <a:cubicBezTo>
                    <a:pt x="1657281" y="423494"/>
                    <a:pt x="1658058" y="423494"/>
                    <a:pt x="1681858" y="423541"/>
                  </a:cubicBezTo>
                  <a:cubicBezTo>
                    <a:pt x="1684118" y="517421"/>
                    <a:pt x="1690733" y="851401"/>
                    <a:pt x="1690780" y="853260"/>
                  </a:cubicBezTo>
                  <a:cubicBezTo>
                    <a:pt x="1569214" y="853378"/>
                    <a:pt x="1679669" y="853378"/>
                    <a:pt x="1314546" y="851542"/>
                  </a:cubicBezTo>
                  <a:cubicBezTo>
                    <a:pt x="1306565" y="345783"/>
                    <a:pt x="1290652" y="423423"/>
                    <a:pt x="1368549" y="423423"/>
                  </a:cubicBezTo>
                  <a:close/>
                  <a:moveTo>
                    <a:pt x="1304988" y="1424375"/>
                  </a:moveTo>
                  <a:cubicBezTo>
                    <a:pt x="1305553" y="1533552"/>
                    <a:pt x="1306918" y="1638023"/>
                    <a:pt x="1310803" y="1745811"/>
                  </a:cubicBezTo>
                  <a:cubicBezTo>
                    <a:pt x="1310897" y="1748329"/>
                    <a:pt x="937935" y="1763038"/>
                    <a:pt x="937935" y="1745905"/>
                  </a:cubicBezTo>
                  <a:cubicBezTo>
                    <a:pt x="937935" y="1285285"/>
                    <a:pt x="916112" y="1322046"/>
                    <a:pt x="945091" y="1322235"/>
                  </a:cubicBezTo>
                  <a:cubicBezTo>
                    <a:pt x="1376388" y="1325176"/>
                    <a:pt x="1304258" y="1283920"/>
                    <a:pt x="1304988" y="1424375"/>
                  </a:cubicBezTo>
                  <a:close/>
                  <a:moveTo>
                    <a:pt x="1296702" y="942809"/>
                  </a:moveTo>
                  <a:cubicBezTo>
                    <a:pt x="1303270" y="1363985"/>
                    <a:pt x="1327799" y="1297641"/>
                    <a:pt x="1227279" y="1299547"/>
                  </a:cubicBezTo>
                  <a:cubicBezTo>
                    <a:pt x="876092" y="1305690"/>
                    <a:pt x="929931" y="1308020"/>
                    <a:pt x="929248" y="1263633"/>
                  </a:cubicBezTo>
                  <a:cubicBezTo>
                    <a:pt x="922374" y="824477"/>
                    <a:pt x="918443" y="873029"/>
                    <a:pt x="945303" y="872605"/>
                  </a:cubicBezTo>
                  <a:cubicBezTo>
                    <a:pt x="1367537" y="865780"/>
                    <a:pt x="1295430" y="862297"/>
                    <a:pt x="1296702" y="942809"/>
                  </a:cubicBezTo>
                  <a:close/>
                  <a:moveTo>
                    <a:pt x="945209" y="422435"/>
                  </a:moveTo>
                  <a:cubicBezTo>
                    <a:pt x="1342348" y="420034"/>
                    <a:pt x="1287991" y="411279"/>
                    <a:pt x="1288956" y="464444"/>
                  </a:cubicBezTo>
                  <a:cubicBezTo>
                    <a:pt x="1290957" y="573645"/>
                    <a:pt x="1292135" y="653286"/>
                    <a:pt x="1295266" y="851401"/>
                  </a:cubicBezTo>
                  <a:cubicBezTo>
                    <a:pt x="1205197" y="850718"/>
                    <a:pt x="1133161" y="847894"/>
                    <a:pt x="924399" y="851071"/>
                  </a:cubicBezTo>
                  <a:cubicBezTo>
                    <a:pt x="918560" y="363740"/>
                    <a:pt x="902623" y="422670"/>
                    <a:pt x="945209" y="422435"/>
                  </a:cubicBezTo>
                  <a:close/>
                  <a:moveTo>
                    <a:pt x="918654" y="1745905"/>
                  </a:moveTo>
                  <a:cubicBezTo>
                    <a:pt x="918654" y="1756566"/>
                    <a:pt x="951188" y="1752001"/>
                    <a:pt x="545739" y="1751624"/>
                  </a:cubicBezTo>
                  <a:cubicBezTo>
                    <a:pt x="546304" y="1558028"/>
                    <a:pt x="541078" y="1432236"/>
                    <a:pt x="538959" y="1322446"/>
                  </a:cubicBezTo>
                  <a:cubicBezTo>
                    <a:pt x="656453" y="1322399"/>
                    <a:pt x="768321" y="1321246"/>
                    <a:pt x="911027" y="1322046"/>
                  </a:cubicBezTo>
                  <a:cubicBezTo>
                    <a:pt x="913287" y="1435483"/>
                    <a:pt x="918654" y="1540730"/>
                    <a:pt x="918654" y="1745905"/>
                  </a:cubicBezTo>
                  <a:close/>
                  <a:moveTo>
                    <a:pt x="909968" y="1264010"/>
                  </a:moveTo>
                  <a:cubicBezTo>
                    <a:pt x="910721" y="1311503"/>
                    <a:pt x="971646" y="1300371"/>
                    <a:pt x="538512" y="1300583"/>
                  </a:cubicBezTo>
                  <a:cubicBezTo>
                    <a:pt x="533828" y="1036030"/>
                    <a:pt x="532062" y="1004823"/>
                    <a:pt x="530696" y="873570"/>
                  </a:cubicBezTo>
                  <a:cubicBezTo>
                    <a:pt x="796876" y="873759"/>
                    <a:pt x="840733" y="874017"/>
                    <a:pt x="905377" y="873194"/>
                  </a:cubicBezTo>
                  <a:cubicBezTo>
                    <a:pt x="908673" y="1118472"/>
                    <a:pt x="908273" y="1155374"/>
                    <a:pt x="909968" y="1264010"/>
                  </a:cubicBezTo>
                  <a:close/>
                  <a:moveTo>
                    <a:pt x="896879" y="422670"/>
                  </a:moveTo>
                  <a:cubicBezTo>
                    <a:pt x="903753" y="638530"/>
                    <a:pt x="901634" y="573057"/>
                    <a:pt x="905095" y="851354"/>
                  </a:cubicBezTo>
                  <a:cubicBezTo>
                    <a:pt x="847725" y="852060"/>
                    <a:pt x="826091" y="851918"/>
                    <a:pt x="530508" y="851730"/>
                  </a:cubicBezTo>
                  <a:cubicBezTo>
                    <a:pt x="529425" y="717465"/>
                    <a:pt x="531756" y="753191"/>
                    <a:pt x="525023" y="425000"/>
                  </a:cubicBezTo>
                  <a:cubicBezTo>
                    <a:pt x="645365" y="424930"/>
                    <a:pt x="548964" y="424082"/>
                    <a:pt x="896879" y="422670"/>
                  </a:cubicBezTo>
                  <a:close/>
                  <a:moveTo>
                    <a:pt x="239610" y="422882"/>
                  </a:moveTo>
                  <a:cubicBezTo>
                    <a:pt x="378032" y="422882"/>
                    <a:pt x="377232" y="424812"/>
                    <a:pt x="505719" y="424953"/>
                  </a:cubicBezTo>
                  <a:cubicBezTo>
                    <a:pt x="512640" y="764017"/>
                    <a:pt x="510122" y="721113"/>
                    <a:pt x="511228" y="851683"/>
                  </a:cubicBezTo>
                  <a:cubicBezTo>
                    <a:pt x="246037" y="851495"/>
                    <a:pt x="204252" y="851330"/>
                    <a:pt x="139254" y="851824"/>
                  </a:cubicBezTo>
                  <a:cubicBezTo>
                    <a:pt x="134099" y="334298"/>
                    <a:pt x="97634" y="422882"/>
                    <a:pt x="239610" y="422882"/>
                  </a:cubicBezTo>
                  <a:close/>
                  <a:moveTo>
                    <a:pt x="239610" y="873359"/>
                  </a:moveTo>
                  <a:cubicBezTo>
                    <a:pt x="563372" y="873570"/>
                    <a:pt x="510898" y="850436"/>
                    <a:pt x="512334" y="942809"/>
                  </a:cubicBezTo>
                  <a:cubicBezTo>
                    <a:pt x="514877" y="1106210"/>
                    <a:pt x="516101" y="1103457"/>
                    <a:pt x="518620" y="1263963"/>
                  </a:cubicBezTo>
                  <a:cubicBezTo>
                    <a:pt x="519444" y="1316610"/>
                    <a:pt x="577802" y="1300136"/>
                    <a:pt x="145187" y="1299924"/>
                  </a:cubicBezTo>
                  <a:cubicBezTo>
                    <a:pt x="136571" y="794800"/>
                    <a:pt x="111994" y="873359"/>
                    <a:pt x="239610" y="873359"/>
                  </a:cubicBezTo>
                  <a:close/>
                  <a:moveTo>
                    <a:pt x="152343" y="1744776"/>
                  </a:moveTo>
                  <a:cubicBezTo>
                    <a:pt x="150766" y="1242805"/>
                    <a:pt x="108486" y="1321764"/>
                    <a:pt x="239610" y="1321835"/>
                  </a:cubicBezTo>
                  <a:cubicBezTo>
                    <a:pt x="362283" y="1321835"/>
                    <a:pt x="382034" y="1322446"/>
                    <a:pt x="519632" y="1322446"/>
                  </a:cubicBezTo>
                  <a:cubicBezTo>
                    <a:pt x="522104" y="1452240"/>
                    <a:pt x="526977" y="1552239"/>
                    <a:pt x="526388" y="1751624"/>
                  </a:cubicBezTo>
                  <a:cubicBezTo>
                    <a:pt x="524034" y="1751624"/>
                    <a:pt x="152367" y="1751624"/>
                    <a:pt x="152343" y="1744776"/>
                  </a:cubicBezTo>
                  <a:close/>
                  <a:moveTo>
                    <a:pt x="156628" y="2066306"/>
                  </a:moveTo>
                  <a:cubicBezTo>
                    <a:pt x="154980" y="1978733"/>
                    <a:pt x="152838" y="1859930"/>
                    <a:pt x="152461" y="1772146"/>
                  </a:cubicBezTo>
                  <a:cubicBezTo>
                    <a:pt x="367180" y="1771276"/>
                    <a:pt x="348771" y="1773464"/>
                    <a:pt x="526365" y="1773464"/>
                  </a:cubicBezTo>
                  <a:cubicBezTo>
                    <a:pt x="525800" y="2223541"/>
                    <a:pt x="543715" y="2198782"/>
                    <a:pt x="521774" y="2198782"/>
                  </a:cubicBezTo>
                  <a:cubicBezTo>
                    <a:pt x="82544" y="2198782"/>
                    <a:pt x="159735" y="2233284"/>
                    <a:pt x="156628" y="2066306"/>
                  </a:cubicBezTo>
                  <a:close/>
                  <a:moveTo>
                    <a:pt x="159382" y="2226859"/>
                  </a:moveTo>
                  <a:cubicBezTo>
                    <a:pt x="159241" y="2218363"/>
                    <a:pt x="532721" y="2217916"/>
                    <a:pt x="532862" y="2227236"/>
                  </a:cubicBezTo>
                  <a:cubicBezTo>
                    <a:pt x="540254" y="2698658"/>
                    <a:pt x="554614" y="2647611"/>
                    <a:pt x="521751" y="2647611"/>
                  </a:cubicBezTo>
                  <a:cubicBezTo>
                    <a:pt x="263552" y="2647564"/>
                    <a:pt x="217694" y="2647400"/>
                    <a:pt x="167104" y="2647870"/>
                  </a:cubicBezTo>
                  <a:cubicBezTo>
                    <a:pt x="165809" y="2596306"/>
                    <a:pt x="159594" y="2240180"/>
                    <a:pt x="159382" y="2226859"/>
                  </a:cubicBezTo>
                  <a:close/>
                  <a:moveTo>
                    <a:pt x="174919" y="3029437"/>
                  </a:moveTo>
                  <a:cubicBezTo>
                    <a:pt x="169599" y="2604072"/>
                    <a:pt x="146152" y="2669428"/>
                    <a:pt x="239610" y="2669428"/>
                  </a:cubicBezTo>
                  <a:cubicBezTo>
                    <a:pt x="259173" y="2669428"/>
                    <a:pt x="525470" y="2669475"/>
                    <a:pt x="542090" y="2669499"/>
                  </a:cubicBezTo>
                  <a:cubicBezTo>
                    <a:pt x="543432" y="2782418"/>
                    <a:pt x="542538" y="2726758"/>
                    <a:pt x="548117" y="3100771"/>
                  </a:cubicBezTo>
                  <a:cubicBezTo>
                    <a:pt x="107097" y="3101100"/>
                    <a:pt x="176002" y="3114868"/>
                    <a:pt x="174919" y="3029437"/>
                  </a:cubicBezTo>
                  <a:close/>
                  <a:moveTo>
                    <a:pt x="182264" y="3511003"/>
                  </a:moveTo>
                  <a:cubicBezTo>
                    <a:pt x="177815" y="3231553"/>
                    <a:pt x="176920" y="3177964"/>
                    <a:pt x="176120" y="3120046"/>
                  </a:cubicBezTo>
                  <a:cubicBezTo>
                    <a:pt x="323440" y="3118492"/>
                    <a:pt x="380104" y="3122752"/>
                    <a:pt x="548470" y="3122635"/>
                  </a:cubicBezTo>
                  <a:cubicBezTo>
                    <a:pt x="552637" y="3395754"/>
                    <a:pt x="548894" y="3364523"/>
                    <a:pt x="552613" y="3551389"/>
                  </a:cubicBezTo>
                  <a:cubicBezTo>
                    <a:pt x="118656" y="3552801"/>
                    <a:pt x="182947" y="3555130"/>
                    <a:pt x="182264" y="3511003"/>
                  </a:cubicBezTo>
                  <a:close/>
                  <a:moveTo>
                    <a:pt x="188973" y="3992663"/>
                  </a:moveTo>
                  <a:cubicBezTo>
                    <a:pt x="178239" y="3501072"/>
                    <a:pt x="167057" y="3570334"/>
                    <a:pt x="239634" y="3570334"/>
                  </a:cubicBezTo>
                  <a:cubicBezTo>
                    <a:pt x="378480" y="3570334"/>
                    <a:pt x="381069" y="3573276"/>
                    <a:pt x="521798" y="3573276"/>
                  </a:cubicBezTo>
                  <a:cubicBezTo>
                    <a:pt x="558451" y="3573276"/>
                    <a:pt x="557722" y="3505049"/>
                    <a:pt x="562359" y="3991863"/>
                  </a:cubicBezTo>
                  <a:cubicBezTo>
                    <a:pt x="562454" y="4002571"/>
                    <a:pt x="569751" y="3999794"/>
                    <a:pt x="521798" y="3999794"/>
                  </a:cubicBezTo>
                  <a:cubicBezTo>
                    <a:pt x="149824" y="3999794"/>
                    <a:pt x="189162" y="4001018"/>
                    <a:pt x="188973" y="3992663"/>
                  </a:cubicBezTo>
                  <a:close/>
                  <a:moveTo>
                    <a:pt x="189609" y="4020999"/>
                  </a:moveTo>
                  <a:cubicBezTo>
                    <a:pt x="247379" y="4020952"/>
                    <a:pt x="560853" y="4021705"/>
                    <a:pt x="562618" y="4021705"/>
                  </a:cubicBezTo>
                  <a:cubicBezTo>
                    <a:pt x="567609" y="4517391"/>
                    <a:pt x="591338" y="4449918"/>
                    <a:pt x="521774" y="4449918"/>
                  </a:cubicBezTo>
                  <a:cubicBezTo>
                    <a:pt x="241140" y="4449870"/>
                    <a:pt x="225556" y="4449894"/>
                    <a:pt x="194011" y="4449823"/>
                  </a:cubicBezTo>
                  <a:cubicBezTo>
                    <a:pt x="191798" y="4289741"/>
                    <a:pt x="195353" y="4283480"/>
                    <a:pt x="189609" y="4020999"/>
                  </a:cubicBezTo>
                  <a:close/>
                  <a:moveTo>
                    <a:pt x="203804" y="4900229"/>
                  </a:moveTo>
                  <a:cubicBezTo>
                    <a:pt x="195282" y="4481948"/>
                    <a:pt x="196059" y="4594867"/>
                    <a:pt x="194317" y="4471663"/>
                  </a:cubicBezTo>
                  <a:cubicBezTo>
                    <a:pt x="598777" y="4472699"/>
                    <a:pt x="569869" y="4469357"/>
                    <a:pt x="569940" y="4474793"/>
                  </a:cubicBezTo>
                  <a:cubicBezTo>
                    <a:pt x="577543" y="4961301"/>
                    <a:pt x="598377" y="4897499"/>
                    <a:pt x="521751" y="4897499"/>
                  </a:cubicBezTo>
                  <a:cubicBezTo>
                    <a:pt x="368475" y="4897523"/>
                    <a:pt x="366874" y="4900982"/>
                    <a:pt x="203804" y="4900229"/>
                  </a:cubicBezTo>
                  <a:close/>
                  <a:moveTo>
                    <a:pt x="204275" y="4922093"/>
                  </a:moveTo>
                  <a:cubicBezTo>
                    <a:pt x="332833" y="4922658"/>
                    <a:pt x="351760" y="4919975"/>
                    <a:pt x="576908" y="4919292"/>
                  </a:cubicBezTo>
                  <a:cubicBezTo>
                    <a:pt x="584912" y="5429852"/>
                    <a:pt x="603580" y="5347599"/>
                    <a:pt x="521774" y="5347599"/>
                  </a:cubicBezTo>
                  <a:cubicBezTo>
                    <a:pt x="380645" y="5347599"/>
                    <a:pt x="380504" y="5350259"/>
                    <a:pt x="239610" y="5350259"/>
                  </a:cubicBezTo>
                  <a:cubicBezTo>
                    <a:pt x="197071" y="5350259"/>
                    <a:pt x="214539" y="5405235"/>
                    <a:pt x="204275" y="4922093"/>
                  </a:cubicBezTo>
                  <a:close/>
                  <a:moveTo>
                    <a:pt x="214021" y="5759243"/>
                  </a:moveTo>
                  <a:cubicBezTo>
                    <a:pt x="207006" y="5309708"/>
                    <a:pt x="206935" y="5372099"/>
                    <a:pt x="239610" y="5372099"/>
                  </a:cubicBezTo>
                  <a:cubicBezTo>
                    <a:pt x="643011" y="5372099"/>
                    <a:pt x="584559" y="5343363"/>
                    <a:pt x="586089" y="5438372"/>
                  </a:cubicBezTo>
                  <a:cubicBezTo>
                    <a:pt x="588537" y="5595089"/>
                    <a:pt x="585547" y="5599278"/>
                    <a:pt x="588066" y="5759573"/>
                  </a:cubicBezTo>
                  <a:cubicBezTo>
                    <a:pt x="588796" y="5805630"/>
                    <a:pt x="601979" y="5795863"/>
                    <a:pt x="521798" y="5795863"/>
                  </a:cubicBezTo>
                  <a:cubicBezTo>
                    <a:pt x="165197" y="5795863"/>
                    <a:pt x="214798" y="5809702"/>
                    <a:pt x="214021" y="5759243"/>
                  </a:cubicBezTo>
                  <a:close/>
                  <a:moveTo>
                    <a:pt x="222567" y="6240997"/>
                  </a:moveTo>
                  <a:cubicBezTo>
                    <a:pt x="210796" y="5750512"/>
                    <a:pt x="207265" y="5818292"/>
                    <a:pt x="239610" y="5818292"/>
                  </a:cubicBezTo>
                  <a:cubicBezTo>
                    <a:pt x="661303" y="5818292"/>
                    <a:pt x="588631" y="5790474"/>
                    <a:pt x="590279" y="5920173"/>
                  </a:cubicBezTo>
                  <a:cubicBezTo>
                    <a:pt x="591574" y="6023043"/>
                    <a:pt x="593175" y="6139233"/>
                    <a:pt x="595858" y="6241609"/>
                  </a:cubicBezTo>
                  <a:cubicBezTo>
                    <a:pt x="596023" y="6248199"/>
                    <a:pt x="607111" y="6246269"/>
                    <a:pt x="521798" y="6246269"/>
                  </a:cubicBezTo>
                  <a:cubicBezTo>
                    <a:pt x="197966" y="6246269"/>
                    <a:pt x="222990" y="6259331"/>
                    <a:pt x="222567" y="6240997"/>
                  </a:cubicBezTo>
                  <a:close/>
                  <a:moveTo>
                    <a:pt x="231677" y="6698299"/>
                  </a:moveTo>
                  <a:cubicBezTo>
                    <a:pt x="223838" y="6222428"/>
                    <a:pt x="214280" y="6272016"/>
                    <a:pt x="239610" y="6272016"/>
                  </a:cubicBezTo>
                  <a:cubicBezTo>
                    <a:pt x="667518" y="6272016"/>
                    <a:pt x="596329" y="6222122"/>
                    <a:pt x="599154" y="6402021"/>
                  </a:cubicBezTo>
                  <a:cubicBezTo>
                    <a:pt x="601649" y="6561680"/>
                    <a:pt x="603415" y="6559068"/>
                    <a:pt x="605816" y="6698628"/>
                  </a:cubicBezTo>
                  <a:cubicBezTo>
                    <a:pt x="560099" y="6698440"/>
                    <a:pt x="253688" y="6698299"/>
                    <a:pt x="231677" y="6698299"/>
                  </a:cubicBezTo>
                  <a:close/>
                  <a:moveTo>
                    <a:pt x="239610" y="6720139"/>
                  </a:moveTo>
                  <a:cubicBezTo>
                    <a:pt x="571258" y="6720351"/>
                    <a:pt x="566691" y="6720327"/>
                    <a:pt x="606193" y="6720515"/>
                  </a:cubicBezTo>
                  <a:cubicBezTo>
                    <a:pt x="609442" y="6947436"/>
                    <a:pt x="608406" y="6937175"/>
                    <a:pt x="612102" y="7146233"/>
                  </a:cubicBezTo>
                  <a:cubicBezTo>
                    <a:pt x="517796" y="7145127"/>
                    <a:pt x="380951" y="7146351"/>
                    <a:pt x="239328" y="7146351"/>
                  </a:cubicBezTo>
                  <a:cubicBezTo>
                    <a:pt x="237162" y="6687026"/>
                    <a:pt x="222402" y="6720139"/>
                    <a:pt x="239610" y="6720139"/>
                  </a:cubicBezTo>
                  <a:close/>
                  <a:moveTo>
                    <a:pt x="239610" y="7168168"/>
                  </a:moveTo>
                  <a:cubicBezTo>
                    <a:pt x="670625" y="7168168"/>
                    <a:pt x="612219" y="7153553"/>
                    <a:pt x="613185" y="7205305"/>
                  </a:cubicBezTo>
                  <a:cubicBezTo>
                    <a:pt x="622013" y="7673927"/>
                    <a:pt x="638868" y="7597534"/>
                    <a:pt x="521774" y="7597534"/>
                  </a:cubicBezTo>
                  <a:cubicBezTo>
                    <a:pt x="385942" y="7597534"/>
                    <a:pt x="381658" y="7594733"/>
                    <a:pt x="246061" y="7594639"/>
                  </a:cubicBezTo>
                  <a:cubicBezTo>
                    <a:pt x="235302" y="7135784"/>
                    <a:pt x="241282" y="7168168"/>
                    <a:pt x="239610" y="7168168"/>
                  </a:cubicBezTo>
                  <a:close/>
                  <a:moveTo>
                    <a:pt x="250133" y="8008237"/>
                  </a:moveTo>
                  <a:cubicBezTo>
                    <a:pt x="247685" y="7851943"/>
                    <a:pt x="250345" y="7847095"/>
                    <a:pt x="247826" y="7686848"/>
                  </a:cubicBezTo>
                  <a:cubicBezTo>
                    <a:pt x="246343" y="7590427"/>
                    <a:pt x="183794" y="7617679"/>
                    <a:pt x="617069" y="7619586"/>
                  </a:cubicBezTo>
                  <a:cubicBezTo>
                    <a:pt x="619023" y="7840411"/>
                    <a:pt x="624649" y="7841376"/>
                    <a:pt x="627027" y="8045774"/>
                  </a:cubicBezTo>
                  <a:cubicBezTo>
                    <a:pt x="202227" y="8038149"/>
                    <a:pt x="251145" y="8072957"/>
                    <a:pt x="250133" y="8008237"/>
                  </a:cubicBezTo>
                  <a:close/>
                  <a:moveTo>
                    <a:pt x="257384" y="8489802"/>
                  </a:moveTo>
                  <a:cubicBezTo>
                    <a:pt x="254983" y="8374977"/>
                    <a:pt x="253523" y="8289382"/>
                    <a:pt x="252275" y="8168837"/>
                  </a:cubicBezTo>
                  <a:cubicBezTo>
                    <a:pt x="250957" y="8042056"/>
                    <a:pt x="224826" y="8071027"/>
                    <a:pt x="380857" y="8068085"/>
                  </a:cubicBezTo>
                  <a:cubicBezTo>
                    <a:pt x="482319" y="8066297"/>
                    <a:pt x="567680" y="8066555"/>
                    <a:pt x="627262" y="8067661"/>
                  </a:cubicBezTo>
                  <a:cubicBezTo>
                    <a:pt x="628322" y="8189854"/>
                    <a:pt x="624367" y="8249608"/>
                    <a:pt x="632112" y="8497357"/>
                  </a:cubicBezTo>
                  <a:cubicBezTo>
                    <a:pt x="223955" y="8497357"/>
                    <a:pt x="257478" y="8493921"/>
                    <a:pt x="257384" y="8489802"/>
                  </a:cubicBezTo>
                  <a:close/>
                  <a:moveTo>
                    <a:pt x="257949" y="8516231"/>
                  </a:moveTo>
                  <a:cubicBezTo>
                    <a:pt x="383517" y="8516491"/>
                    <a:pt x="344816" y="8519197"/>
                    <a:pt x="632794" y="8519197"/>
                  </a:cubicBezTo>
                  <a:cubicBezTo>
                    <a:pt x="639103" y="8724772"/>
                    <a:pt x="635502" y="8804648"/>
                    <a:pt x="637338" y="8944632"/>
                  </a:cubicBezTo>
                  <a:cubicBezTo>
                    <a:pt x="261315" y="8946162"/>
                    <a:pt x="387943" y="8946939"/>
                    <a:pt x="266353" y="8947245"/>
                  </a:cubicBezTo>
                  <a:cubicBezTo>
                    <a:pt x="266330" y="8944844"/>
                    <a:pt x="257996" y="8518043"/>
                    <a:pt x="257949" y="8516231"/>
                  </a:cubicBezTo>
                  <a:close/>
                  <a:moveTo>
                    <a:pt x="266753" y="8971791"/>
                  </a:moveTo>
                  <a:cubicBezTo>
                    <a:pt x="266706" y="8968755"/>
                    <a:pt x="234643" y="8968285"/>
                    <a:pt x="637644" y="8966496"/>
                  </a:cubicBezTo>
                  <a:cubicBezTo>
                    <a:pt x="640186" y="9131357"/>
                    <a:pt x="644282" y="9138463"/>
                    <a:pt x="647390" y="9397156"/>
                  </a:cubicBezTo>
                  <a:cubicBezTo>
                    <a:pt x="482202" y="9396568"/>
                    <a:pt x="392110" y="9397344"/>
                    <a:pt x="273204" y="9397439"/>
                  </a:cubicBezTo>
                  <a:cubicBezTo>
                    <a:pt x="270237" y="9258020"/>
                    <a:pt x="268990" y="9111470"/>
                    <a:pt x="266753" y="8971791"/>
                  </a:cubicBezTo>
                  <a:close/>
                  <a:moveTo>
                    <a:pt x="279371" y="9775334"/>
                  </a:moveTo>
                  <a:cubicBezTo>
                    <a:pt x="277606" y="9346627"/>
                    <a:pt x="240576" y="9419632"/>
                    <a:pt x="380716" y="9419067"/>
                  </a:cubicBezTo>
                  <a:cubicBezTo>
                    <a:pt x="476481" y="9418808"/>
                    <a:pt x="540136" y="9418714"/>
                    <a:pt x="647649" y="9419020"/>
                  </a:cubicBezTo>
                  <a:cubicBezTo>
                    <a:pt x="652781" y="9882088"/>
                    <a:pt x="647719" y="9318104"/>
                    <a:pt x="651604" y="9847162"/>
                  </a:cubicBezTo>
                  <a:cubicBezTo>
                    <a:pt x="205546" y="9849492"/>
                    <a:pt x="279724" y="9858223"/>
                    <a:pt x="279371" y="9775334"/>
                  </a:cubicBezTo>
                  <a:close/>
                  <a:moveTo>
                    <a:pt x="286363" y="10257182"/>
                  </a:moveTo>
                  <a:cubicBezTo>
                    <a:pt x="278995" y="9787079"/>
                    <a:pt x="250557" y="9864083"/>
                    <a:pt x="380457" y="9867473"/>
                  </a:cubicBezTo>
                  <a:cubicBezTo>
                    <a:pt x="460567" y="9869661"/>
                    <a:pt x="528178" y="9869661"/>
                    <a:pt x="651792" y="9869049"/>
                  </a:cubicBezTo>
                  <a:cubicBezTo>
                    <a:pt x="654076" y="10100465"/>
                    <a:pt x="659584" y="10086862"/>
                    <a:pt x="662033" y="10293968"/>
                  </a:cubicBezTo>
                  <a:cubicBezTo>
                    <a:pt x="231418" y="10288743"/>
                    <a:pt x="287352" y="10317667"/>
                    <a:pt x="286363" y="10257182"/>
                  </a:cubicBezTo>
                  <a:close/>
                  <a:moveTo>
                    <a:pt x="293143" y="10747103"/>
                  </a:moveTo>
                  <a:cubicBezTo>
                    <a:pt x="292743" y="10629242"/>
                    <a:pt x="292907" y="10655389"/>
                    <a:pt x="287375" y="10317973"/>
                  </a:cubicBezTo>
                  <a:cubicBezTo>
                    <a:pt x="401503" y="10317267"/>
                    <a:pt x="432742" y="10313077"/>
                    <a:pt x="662268" y="10315878"/>
                  </a:cubicBezTo>
                  <a:cubicBezTo>
                    <a:pt x="663304" y="10433504"/>
                    <a:pt x="664952" y="10698528"/>
                    <a:pt x="665587" y="10747127"/>
                  </a:cubicBezTo>
                  <a:lnTo>
                    <a:pt x="293143" y="10747103"/>
                  </a:lnTo>
                  <a:close/>
                  <a:moveTo>
                    <a:pt x="662927" y="8966379"/>
                  </a:moveTo>
                  <a:cubicBezTo>
                    <a:pt x="1060466" y="8964755"/>
                    <a:pt x="1029839" y="8969579"/>
                    <a:pt x="1029886" y="8972215"/>
                  </a:cubicBezTo>
                  <a:cubicBezTo>
                    <a:pt x="1037561" y="9462700"/>
                    <a:pt x="1080617" y="9394992"/>
                    <a:pt x="945091" y="9396638"/>
                  </a:cubicBezTo>
                  <a:cubicBezTo>
                    <a:pt x="853422" y="9397627"/>
                    <a:pt x="798171" y="9397604"/>
                    <a:pt x="666717" y="9397227"/>
                  </a:cubicBezTo>
                  <a:cubicBezTo>
                    <a:pt x="660997" y="8932559"/>
                    <a:pt x="649203" y="8966449"/>
                    <a:pt x="662927" y="8966379"/>
                  </a:cubicBezTo>
                  <a:close/>
                  <a:moveTo>
                    <a:pt x="670719" y="9775382"/>
                  </a:moveTo>
                  <a:cubicBezTo>
                    <a:pt x="670719" y="9345098"/>
                    <a:pt x="625567" y="9419303"/>
                    <a:pt x="803986" y="9419303"/>
                  </a:cubicBezTo>
                  <a:cubicBezTo>
                    <a:pt x="936993" y="9419303"/>
                    <a:pt x="931720" y="9418126"/>
                    <a:pt x="1039821" y="9417749"/>
                  </a:cubicBezTo>
                  <a:cubicBezTo>
                    <a:pt x="1039350" y="9685762"/>
                    <a:pt x="1043422" y="9725300"/>
                    <a:pt x="1046506" y="9846103"/>
                  </a:cubicBezTo>
                  <a:cubicBezTo>
                    <a:pt x="604239" y="9846574"/>
                    <a:pt x="670719" y="9871074"/>
                    <a:pt x="670719" y="9775382"/>
                  </a:cubicBezTo>
                  <a:close/>
                  <a:moveTo>
                    <a:pt x="680818" y="10257136"/>
                  </a:moveTo>
                  <a:cubicBezTo>
                    <a:pt x="673544" y="9791150"/>
                    <a:pt x="627639" y="9868626"/>
                    <a:pt x="803986" y="9868626"/>
                  </a:cubicBezTo>
                  <a:cubicBezTo>
                    <a:pt x="944620" y="9868626"/>
                    <a:pt x="925246" y="9868132"/>
                    <a:pt x="1047024" y="9867991"/>
                  </a:cubicBezTo>
                  <a:cubicBezTo>
                    <a:pt x="1051356" y="10060127"/>
                    <a:pt x="1047495" y="10084250"/>
                    <a:pt x="1050909" y="10294132"/>
                  </a:cubicBezTo>
                  <a:cubicBezTo>
                    <a:pt x="622319" y="10294579"/>
                    <a:pt x="681595" y="10307735"/>
                    <a:pt x="680818" y="10257136"/>
                  </a:cubicBezTo>
                  <a:close/>
                  <a:moveTo>
                    <a:pt x="684891" y="10747150"/>
                  </a:moveTo>
                  <a:cubicBezTo>
                    <a:pt x="684185" y="10693609"/>
                    <a:pt x="682537" y="10427809"/>
                    <a:pt x="681548" y="10316113"/>
                  </a:cubicBezTo>
                  <a:cubicBezTo>
                    <a:pt x="810789" y="10317596"/>
                    <a:pt x="953542" y="10316090"/>
                    <a:pt x="1051285" y="10315972"/>
                  </a:cubicBezTo>
                  <a:cubicBezTo>
                    <a:pt x="1057123" y="10674546"/>
                    <a:pt x="1056417" y="10639597"/>
                    <a:pt x="1058865" y="10743832"/>
                  </a:cubicBezTo>
                  <a:cubicBezTo>
                    <a:pt x="926588" y="10744279"/>
                    <a:pt x="984664" y="10747174"/>
                    <a:pt x="684891" y="10747150"/>
                  </a:cubicBezTo>
                  <a:close/>
                  <a:moveTo>
                    <a:pt x="1063738" y="9774982"/>
                  </a:moveTo>
                  <a:cubicBezTo>
                    <a:pt x="1050344" y="9361690"/>
                    <a:pt x="1056629" y="9417679"/>
                    <a:pt x="1086361" y="9417679"/>
                  </a:cubicBezTo>
                  <a:cubicBezTo>
                    <a:pt x="1486325" y="9417679"/>
                    <a:pt x="1431851" y="9408547"/>
                    <a:pt x="1432040" y="9454016"/>
                  </a:cubicBezTo>
                  <a:cubicBezTo>
                    <a:pt x="1433994" y="9915836"/>
                    <a:pt x="1461136" y="9844385"/>
                    <a:pt x="1368573" y="9844385"/>
                  </a:cubicBezTo>
                  <a:cubicBezTo>
                    <a:pt x="1014985" y="9844385"/>
                    <a:pt x="1066846" y="9871474"/>
                    <a:pt x="1063738" y="9774982"/>
                  </a:cubicBezTo>
                  <a:close/>
                  <a:moveTo>
                    <a:pt x="1069600" y="10257230"/>
                  </a:moveTo>
                  <a:cubicBezTo>
                    <a:pt x="1062703" y="9816120"/>
                    <a:pt x="1062891" y="9867967"/>
                    <a:pt x="1086361" y="9867967"/>
                  </a:cubicBezTo>
                  <a:cubicBezTo>
                    <a:pt x="1500285" y="9867967"/>
                    <a:pt x="1436724" y="9843208"/>
                    <a:pt x="1438184" y="9936311"/>
                  </a:cubicBezTo>
                  <a:cubicBezTo>
                    <a:pt x="1444752" y="10357864"/>
                    <a:pt x="1473966" y="10296132"/>
                    <a:pt x="1368549" y="10296132"/>
                  </a:cubicBezTo>
                  <a:cubicBezTo>
                    <a:pt x="1020870" y="10296132"/>
                    <a:pt x="1070354" y="10304581"/>
                    <a:pt x="1069600" y="10257230"/>
                  </a:cubicBezTo>
                  <a:close/>
                  <a:moveTo>
                    <a:pt x="1451461" y="10739737"/>
                  </a:moveTo>
                  <a:cubicBezTo>
                    <a:pt x="1451437" y="10752422"/>
                    <a:pt x="1483571" y="10743762"/>
                    <a:pt x="1086338" y="10743762"/>
                  </a:cubicBezTo>
                  <a:cubicBezTo>
                    <a:pt x="1073908" y="10743762"/>
                    <a:pt x="1078287" y="10791819"/>
                    <a:pt x="1070542" y="10315925"/>
                  </a:cubicBezTo>
                  <a:cubicBezTo>
                    <a:pt x="1238249" y="10315831"/>
                    <a:pt x="1199689" y="10318279"/>
                    <a:pt x="1447176" y="10317902"/>
                  </a:cubicBezTo>
                  <a:cubicBezTo>
                    <a:pt x="1447224" y="10320656"/>
                    <a:pt x="1451555" y="10661319"/>
                    <a:pt x="1451461" y="10739737"/>
                  </a:cubicBezTo>
                  <a:close/>
                  <a:moveTo>
                    <a:pt x="1455204" y="9775240"/>
                  </a:moveTo>
                  <a:cubicBezTo>
                    <a:pt x="1449978" y="9359736"/>
                    <a:pt x="1431216" y="9419656"/>
                    <a:pt x="1509843" y="9418597"/>
                  </a:cubicBezTo>
                  <a:cubicBezTo>
                    <a:pt x="1873648" y="9413678"/>
                    <a:pt x="1824423" y="9411748"/>
                    <a:pt x="1825483" y="9454275"/>
                  </a:cubicBezTo>
                  <a:cubicBezTo>
                    <a:pt x="1836429" y="9909529"/>
                    <a:pt x="1836170" y="9846268"/>
                    <a:pt x="1792125" y="9845774"/>
                  </a:cubicBezTo>
                  <a:cubicBezTo>
                    <a:pt x="1395645" y="9841490"/>
                    <a:pt x="1456334" y="9867002"/>
                    <a:pt x="1455204" y="9775240"/>
                  </a:cubicBezTo>
                  <a:close/>
                  <a:moveTo>
                    <a:pt x="1465586" y="10257136"/>
                  </a:moveTo>
                  <a:cubicBezTo>
                    <a:pt x="1458547" y="9807412"/>
                    <a:pt x="1432016" y="9866273"/>
                    <a:pt x="1509655" y="9866578"/>
                  </a:cubicBezTo>
                  <a:cubicBezTo>
                    <a:pt x="1890668" y="9868108"/>
                    <a:pt x="1830309" y="9849728"/>
                    <a:pt x="1831650" y="9936311"/>
                  </a:cubicBezTo>
                  <a:cubicBezTo>
                    <a:pt x="1834146" y="10095170"/>
                    <a:pt x="1835511" y="10105643"/>
                    <a:pt x="1837889" y="10257512"/>
                  </a:cubicBezTo>
                  <a:cubicBezTo>
                    <a:pt x="1838666" y="10308253"/>
                    <a:pt x="1873200" y="10295544"/>
                    <a:pt x="1650878" y="10295709"/>
                  </a:cubicBezTo>
                  <a:cubicBezTo>
                    <a:pt x="1431216" y="10295709"/>
                    <a:pt x="1466410" y="10308865"/>
                    <a:pt x="1465586" y="10257136"/>
                  </a:cubicBezTo>
                  <a:close/>
                  <a:moveTo>
                    <a:pt x="1791937" y="10745644"/>
                  </a:moveTo>
                  <a:cubicBezTo>
                    <a:pt x="1703681" y="10746350"/>
                    <a:pt x="1689438" y="10746232"/>
                    <a:pt x="1470718" y="10746162"/>
                  </a:cubicBezTo>
                  <a:cubicBezTo>
                    <a:pt x="1470835" y="10664544"/>
                    <a:pt x="1466527" y="10320750"/>
                    <a:pt x="1466480" y="10317902"/>
                  </a:cubicBezTo>
                  <a:cubicBezTo>
                    <a:pt x="1643086" y="10317549"/>
                    <a:pt x="1435147" y="10317714"/>
                    <a:pt x="1838666" y="10317431"/>
                  </a:cubicBezTo>
                  <a:cubicBezTo>
                    <a:pt x="1843539" y="10825709"/>
                    <a:pt x="1863125" y="10745056"/>
                    <a:pt x="1791937" y="10745644"/>
                  </a:cubicBezTo>
                  <a:close/>
                  <a:moveTo>
                    <a:pt x="1841514" y="9293134"/>
                  </a:moveTo>
                  <a:cubicBezTo>
                    <a:pt x="1839066" y="9136723"/>
                    <a:pt x="1839913" y="9139452"/>
                    <a:pt x="1837277" y="8971744"/>
                  </a:cubicBezTo>
                  <a:cubicBezTo>
                    <a:pt x="1837230" y="8967908"/>
                    <a:pt x="1805920" y="8967979"/>
                    <a:pt x="2210522" y="8967908"/>
                  </a:cubicBezTo>
                  <a:cubicBezTo>
                    <a:pt x="2210545" y="8969650"/>
                    <a:pt x="2211863" y="9036888"/>
                    <a:pt x="2215112" y="9395462"/>
                  </a:cubicBezTo>
                  <a:cubicBezTo>
                    <a:pt x="1769502" y="9395462"/>
                    <a:pt x="1843703" y="9432976"/>
                    <a:pt x="1841514" y="9293134"/>
                  </a:cubicBezTo>
                  <a:close/>
                  <a:moveTo>
                    <a:pt x="1933160" y="9419773"/>
                  </a:moveTo>
                  <a:cubicBezTo>
                    <a:pt x="2074383" y="9419773"/>
                    <a:pt x="2074830" y="9417302"/>
                    <a:pt x="2215277" y="9417302"/>
                  </a:cubicBezTo>
                  <a:cubicBezTo>
                    <a:pt x="2217372" y="9696564"/>
                    <a:pt x="2219655" y="9725277"/>
                    <a:pt x="2222174" y="9845020"/>
                  </a:cubicBezTo>
                  <a:cubicBezTo>
                    <a:pt x="2068168" y="9845020"/>
                    <a:pt x="2015412" y="9847374"/>
                    <a:pt x="1849801" y="9846292"/>
                  </a:cubicBezTo>
                  <a:cubicBezTo>
                    <a:pt x="1845657" y="9345969"/>
                    <a:pt x="1814677" y="9419773"/>
                    <a:pt x="1933160" y="9419773"/>
                  </a:cubicBezTo>
                  <a:close/>
                  <a:moveTo>
                    <a:pt x="1857169" y="10257136"/>
                  </a:moveTo>
                  <a:cubicBezTo>
                    <a:pt x="1849989" y="9796916"/>
                    <a:pt x="1824447" y="9868391"/>
                    <a:pt x="1933160" y="9868391"/>
                  </a:cubicBezTo>
                  <a:cubicBezTo>
                    <a:pt x="2280109" y="9868391"/>
                    <a:pt x="2222292" y="9837843"/>
                    <a:pt x="2223822" y="9936311"/>
                  </a:cubicBezTo>
                  <a:cubicBezTo>
                    <a:pt x="2229449" y="10292178"/>
                    <a:pt x="2229025" y="10266220"/>
                    <a:pt x="2229519" y="10296250"/>
                  </a:cubicBezTo>
                  <a:cubicBezTo>
                    <a:pt x="1797421" y="10296838"/>
                    <a:pt x="1857969" y="10307971"/>
                    <a:pt x="1857169" y="10257136"/>
                  </a:cubicBezTo>
                  <a:close/>
                  <a:moveTo>
                    <a:pt x="2215512" y="10745456"/>
                  </a:moveTo>
                  <a:cubicBezTo>
                    <a:pt x="1820586" y="10745456"/>
                    <a:pt x="1861759" y="10747174"/>
                    <a:pt x="1861665" y="10739714"/>
                  </a:cubicBezTo>
                  <a:cubicBezTo>
                    <a:pt x="1854791" y="10230894"/>
                    <a:pt x="1837277" y="10317455"/>
                    <a:pt x="1933183" y="10317384"/>
                  </a:cubicBezTo>
                  <a:cubicBezTo>
                    <a:pt x="2074783" y="10317384"/>
                    <a:pt x="2074242" y="10318137"/>
                    <a:pt x="2215512" y="10318137"/>
                  </a:cubicBezTo>
                  <a:cubicBezTo>
                    <a:pt x="2234957" y="10318137"/>
                    <a:pt x="2229331" y="10302769"/>
                    <a:pt x="2231968" y="10418419"/>
                  </a:cubicBezTo>
                  <a:cubicBezTo>
                    <a:pt x="2240631" y="10795585"/>
                    <a:pt x="2243220" y="10745456"/>
                    <a:pt x="2215512" y="10745456"/>
                  </a:cubicBezTo>
                  <a:close/>
                  <a:moveTo>
                    <a:pt x="2234863" y="9453922"/>
                  </a:moveTo>
                  <a:cubicBezTo>
                    <a:pt x="2234510" y="9397180"/>
                    <a:pt x="2181260" y="9422644"/>
                    <a:pt x="2606130" y="9416949"/>
                  </a:cubicBezTo>
                  <a:cubicBezTo>
                    <a:pt x="2610415" y="9679431"/>
                    <a:pt x="2610321" y="9685433"/>
                    <a:pt x="2613051" y="9775758"/>
                  </a:cubicBezTo>
                  <a:cubicBezTo>
                    <a:pt x="2616112" y="9876840"/>
                    <a:pt x="2675176" y="9846080"/>
                    <a:pt x="2241478" y="9845044"/>
                  </a:cubicBezTo>
                  <a:cubicBezTo>
                    <a:pt x="2239642" y="9757849"/>
                    <a:pt x="2236111" y="9655025"/>
                    <a:pt x="2234863" y="9453922"/>
                  </a:cubicBezTo>
                  <a:close/>
                  <a:moveTo>
                    <a:pt x="2241902" y="9866884"/>
                  </a:moveTo>
                  <a:cubicBezTo>
                    <a:pt x="2685652" y="9867991"/>
                    <a:pt x="2615429" y="9850834"/>
                    <a:pt x="2616747" y="9936241"/>
                  </a:cubicBezTo>
                  <a:cubicBezTo>
                    <a:pt x="2619243" y="10097241"/>
                    <a:pt x="2620655" y="10090699"/>
                    <a:pt x="2623362" y="10257488"/>
                  </a:cubicBezTo>
                  <a:cubicBezTo>
                    <a:pt x="2624139" y="10307076"/>
                    <a:pt x="2684169" y="10294438"/>
                    <a:pt x="2248799" y="10296180"/>
                  </a:cubicBezTo>
                  <a:cubicBezTo>
                    <a:pt x="2247717" y="10232048"/>
                    <a:pt x="2243055" y="9926357"/>
                    <a:pt x="2241902" y="9866884"/>
                  </a:cubicBezTo>
                  <a:close/>
                  <a:moveTo>
                    <a:pt x="2255862" y="10745385"/>
                  </a:moveTo>
                  <a:cubicBezTo>
                    <a:pt x="2255320" y="10559720"/>
                    <a:pt x="2251083" y="10422608"/>
                    <a:pt x="2249200" y="10318043"/>
                  </a:cubicBezTo>
                  <a:cubicBezTo>
                    <a:pt x="2378605" y="10317502"/>
                    <a:pt x="2421497" y="10313031"/>
                    <a:pt x="2624092" y="10315901"/>
                  </a:cubicBezTo>
                  <a:cubicBezTo>
                    <a:pt x="2625269" y="10466994"/>
                    <a:pt x="2620702" y="10387847"/>
                    <a:pt x="2627294" y="10739972"/>
                  </a:cubicBezTo>
                  <a:cubicBezTo>
                    <a:pt x="2627388" y="10745244"/>
                    <a:pt x="2660040" y="10744491"/>
                    <a:pt x="2255862" y="10745385"/>
                  </a:cubicBezTo>
                  <a:close/>
                  <a:moveTo>
                    <a:pt x="2632355" y="9775052"/>
                  </a:moveTo>
                  <a:cubicBezTo>
                    <a:pt x="2629318" y="9674771"/>
                    <a:pt x="2629507" y="9667970"/>
                    <a:pt x="2625411" y="9416690"/>
                  </a:cubicBezTo>
                  <a:cubicBezTo>
                    <a:pt x="2883963" y="9412643"/>
                    <a:pt x="2886388" y="9418055"/>
                    <a:pt x="2998820" y="9419585"/>
                  </a:cubicBezTo>
                  <a:cubicBezTo>
                    <a:pt x="3000868" y="9534316"/>
                    <a:pt x="3006165" y="9844150"/>
                    <a:pt x="3006188" y="9845892"/>
                  </a:cubicBezTo>
                  <a:cubicBezTo>
                    <a:pt x="2570913" y="9847798"/>
                    <a:pt x="2635345" y="9873827"/>
                    <a:pt x="2632355" y="9775052"/>
                  </a:cubicBezTo>
                  <a:close/>
                  <a:moveTo>
                    <a:pt x="2634827" y="9869403"/>
                  </a:moveTo>
                  <a:cubicBezTo>
                    <a:pt x="2791894" y="9869473"/>
                    <a:pt x="2835633" y="9869732"/>
                    <a:pt x="2921464" y="9868579"/>
                  </a:cubicBezTo>
                  <a:cubicBezTo>
                    <a:pt x="3028953" y="9867120"/>
                    <a:pt x="3006236" y="9794163"/>
                    <a:pt x="3013510" y="10257560"/>
                  </a:cubicBezTo>
                  <a:cubicBezTo>
                    <a:pt x="3014286" y="10306605"/>
                    <a:pt x="3073822" y="10300675"/>
                    <a:pt x="2643160" y="10294344"/>
                  </a:cubicBezTo>
                  <a:cubicBezTo>
                    <a:pt x="2642737" y="10257418"/>
                    <a:pt x="2634874" y="9871262"/>
                    <a:pt x="2634827" y="9869403"/>
                  </a:cubicBezTo>
                  <a:close/>
                  <a:moveTo>
                    <a:pt x="2646668" y="10743596"/>
                  </a:moveTo>
                  <a:cubicBezTo>
                    <a:pt x="2639818" y="10409617"/>
                    <a:pt x="2644549" y="10464806"/>
                    <a:pt x="2643372" y="10316207"/>
                  </a:cubicBezTo>
                  <a:cubicBezTo>
                    <a:pt x="2751638" y="10317808"/>
                    <a:pt x="2765292" y="10316655"/>
                    <a:pt x="2921299" y="10317714"/>
                  </a:cubicBezTo>
                  <a:cubicBezTo>
                    <a:pt x="3052965" y="10318608"/>
                    <a:pt x="3003811" y="10244803"/>
                    <a:pt x="3021302" y="10740608"/>
                  </a:cubicBezTo>
                  <a:cubicBezTo>
                    <a:pt x="3021725" y="10752799"/>
                    <a:pt x="3033449" y="10741032"/>
                    <a:pt x="2646668" y="10743596"/>
                  </a:cubicBezTo>
                  <a:close/>
                  <a:moveTo>
                    <a:pt x="3024197" y="9775240"/>
                  </a:moveTo>
                  <a:cubicBezTo>
                    <a:pt x="3016900" y="9362443"/>
                    <a:pt x="3003105" y="9419985"/>
                    <a:pt x="3062522" y="9419985"/>
                  </a:cubicBezTo>
                  <a:cubicBezTo>
                    <a:pt x="3443206" y="9419985"/>
                    <a:pt x="3392122" y="9401298"/>
                    <a:pt x="3393793" y="9454416"/>
                  </a:cubicBezTo>
                  <a:cubicBezTo>
                    <a:pt x="3407541" y="9908517"/>
                    <a:pt x="3409048" y="9844408"/>
                    <a:pt x="3344898" y="9844408"/>
                  </a:cubicBezTo>
                  <a:cubicBezTo>
                    <a:pt x="2967863" y="9844385"/>
                    <a:pt x="3025939" y="9867614"/>
                    <a:pt x="3024197" y="9775240"/>
                  </a:cubicBezTo>
                  <a:close/>
                  <a:moveTo>
                    <a:pt x="3032790" y="10257182"/>
                  </a:moveTo>
                  <a:cubicBezTo>
                    <a:pt x="3025751" y="9807600"/>
                    <a:pt x="3010614" y="9867614"/>
                    <a:pt x="3062546" y="9867614"/>
                  </a:cubicBezTo>
                  <a:cubicBezTo>
                    <a:pt x="3461827" y="9867614"/>
                    <a:pt x="3400032" y="9844385"/>
                    <a:pt x="3401468" y="9936241"/>
                  </a:cubicBezTo>
                  <a:cubicBezTo>
                    <a:pt x="3408083" y="10359088"/>
                    <a:pt x="3423902" y="10293873"/>
                    <a:pt x="3344898" y="10293873"/>
                  </a:cubicBezTo>
                  <a:cubicBezTo>
                    <a:pt x="2983919" y="10293896"/>
                    <a:pt x="3033661" y="10312959"/>
                    <a:pt x="3032790" y="10257182"/>
                  </a:cubicBezTo>
                  <a:close/>
                  <a:moveTo>
                    <a:pt x="3040794" y="10745974"/>
                  </a:moveTo>
                  <a:cubicBezTo>
                    <a:pt x="3034485" y="10557108"/>
                    <a:pt x="3035521" y="10459016"/>
                    <a:pt x="3033661" y="10318137"/>
                  </a:cubicBezTo>
                  <a:cubicBezTo>
                    <a:pt x="3222673" y="10318326"/>
                    <a:pt x="3148871" y="10316019"/>
                    <a:pt x="3407070" y="10315690"/>
                  </a:cubicBezTo>
                  <a:lnTo>
                    <a:pt x="3413944" y="10746068"/>
                  </a:lnTo>
                  <a:cubicBezTo>
                    <a:pt x="3353891" y="10746397"/>
                    <a:pt x="3042654" y="10745997"/>
                    <a:pt x="3040794" y="10745974"/>
                  </a:cubicBezTo>
                  <a:close/>
                  <a:moveTo>
                    <a:pt x="3418794" y="9776370"/>
                  </a:moveTo>
                  <a:cubicBezTo>
                    <a:pt x="3415310" y="9355430"/>
                    <a:pt x="3387720" y="9417961"/>
                    <a:pt x="3486121" y="9417679"/>
                  </a:cubicBezTo>
                  <a:cubicBezTo>
                    <a:pt x="3835684" y="9416737"/>
                    <a:pt x="3784670" y="9407347"/>
                    <a:pt x="3786083" y="9454393"/>
                  </a:cubicBezTo>
                  <a:cubicBezTo>
                    <a:pt x="3799666" y="9903222"/>
                    <a:pt x="3791262" y="9846974"/>
                    <a:pt x="3768686" y="9846621"/>
                  </a:cubicBezTo>
                  <a:cubicBezTo>
                    <a:pt x="3359070" y="9839466"/>
                    <a:pt x="3419594" y="9870344"/>
                    <a:pt x="3418794" y="9776370"/>
                  </a:cubicBezTo>
                  <a:close/>
                  <a:moveTo>
                    <a:pt x="3425432" y="10257182"/>
                  </a:moveTo>
                  <a:cubicBezTo>
                    <a:pt x="3418182" y="9793951"/>
                    <a:pt x="3401115" y="9866202"/>
                    <a:pt x="3486051" y="9866767"/>
                  </a:cubicBezTo>
                  <a:cubicBezTo>
                    <a:pt x="3843076" y="9869661"/>
                    <a:pt x="3790179" y="9846880"/>
                    <a:pt x="3791591" y="9936311"/>
                  </a:cubicBezTo>
                  <a:cubicBezTo>
                    <a:pt x="3797971" y="10344002"/>
                    <a:pt x="3817463" y="10294344"/>
                    <a:pt x="3768686" y="10293944"/>
                  </a:cubicBezTo>
                  <a:cubicBezTo>
                    <a:pt x="3373430" y="10290743"/>
                    <a:pt x="3426280" y="10310395"/>
                    <a:pt x="3425432" y="10257182"/>
                  </a:cubicBezTo>
                  <a:close/>
                  <a:moveTo>
                    <a:pt x="3806045" y="10739737"/>
                  </a:moveTo>
                  <a:cubicBezTo>
                    <a:pt x="3806022" y="10752705"/>
                    <a:pt x="3841216" y="10742184"/>
                    <a:pt x="3486051" y="10745526"/>
                  </a:cubicBezTo>
                  <a:cubicBezTo>
                    <a:pt x="3411896" y="10746232"/>
                    <a:pt x="3434260" y="10811024"/>
                    <a:pt x="3426374" y="10315666"/>
                  </a:cubicBezTo>
                  <a:cubicBezTo>
                    <a:pt x="3584218" y="10315360"/>
                    <a:pt x="3580616" y="10314583"/>
                    <a:pt x="3800584" y="10316066"/>
                  </a:cubicBezTo>
                  <a:cubicBezTo>
                    <a:pt x="3804845" y="10578901"/>
                    <a:pt x="3806304" y="10612532"/>
                    <a:pt x="3806045" y="10739737"/>
                  </a:cubicBezTo>
                  <a:close/>
                  <a:moveTo>
                    <a:pt x="3909768" y="9418973"/>
                  </a:moveTo>
                  <a:cubicBezTo>
                    <a:pt x="4052592" y="9418973"/>
                    <a:pt x="4047601" y="9417043"/>
                    <a:pt x="4175477" y="9416855"/>
                  </a:cubicBezTo>
                  <a:cubicBezTo>
                    <a:pt x="4179290" y="9660909"/>
                    <a:pt x="4179267" y="9677760"/>
                    <a:pt x="4182421" y="9776276"/>
                  </a:cubicBezTo>
                  <a:cubicBezTo>
                    <a:pt x="4185058" y="9860365"/>
                    <a:pt x="4258883" y="9853022"/>
                    <a:pt x="3809930" y="9847256"/>
                  </a:cubicBezTo>
                  <a:cubicBezTo>
                    <a:pt x="3807717" y="9339120"/>
                    <a:pt x="3771040" y="9418973"/>
                    <a:pt x="3909768" y="9418973"/>
                  </a:cubicBezTo>
                  <a:close/>
                  <a:moveTo>
                    <a:pt x="3818899" y="10257136"/>
                  </a:moveTo>
                  <a:cubicBezTo>
                    <a:pt x="3811743" y="9798445"/>
                    <a:pt x="3776525" y="9869661"/>
                    <a:pt x="3909768" y="9869661"/>
                  </a:cubicBezTo>
                  <a:cubicBezTo>
                    <a:pt x="4048966" y="9869661"/>
                    <a:pt x="4049037" y="9868202"/>
                    <a:pt x="4184964" y="9868155"/>
                  </a:cubicBezTo>
                  <a:cubicBezTo>
                    <a:pt x="4186870" y="9952974"/>
                    <a:pt x="4187812" y="10053796"/>
                    <a:pt x="4191532" y="10294862"/>
                  </a:cubicBezTo>
                  <a:cubicBezTo>
                    <a:pt x="3760281" y="10294838"/>
                    <a:pt x="3819676" y="10307335"/>
                    <a:pt x="3818899" y="10257136"/>
                  </a:cubicBezTo>
                  <a:close/>
                  <a:moveTo>
                    <a:pt x="4192191" y="10743220"/>
                  </a:moveTo>
                  <a:cubicBezTo>
                    <a:pt x="4011748" y="10743220"/>
                    <a:pt x="3825326" y="10754752"/>
                    <a:pt x="3825349" y="10739808"/>
                  </a:cubicBezTo>
                  <a:cubicBezTo>
                    <a:pt x="3826385" y="10241697"/>
                    <a:pt x="3782763" y="10316419"/>
                    <a:pt x="3909768" y="10316419"/>
                  </a:cubicBezTo>
                  <a:cubicBezTo>
                    <a:pt x="4032040" y="10316419"/>
                    <a:pt x="4058713" y="10316702"/>
                    <a:pt x="4191885" y="10316702"/>
                  </a:cubicBezTo>
                  <a:cubicBezTo>
                    <a:pt x="4198806" y="10779298"/>
                    <a:pt x="4199653" y="10743220"/>
                    <a:pt x="4192191" y="10743220"/>
                  </a:cubicBezTo>
                  <a:close/>
                  <a:moveTo>
                    <a:pt x="4194757" y="9416831"/>
                  </a:moveTo>
                  <a:cubicBezTo>
                    <a:pt x="4333438" y="9416879"/>
                    <a:pt x="4333909" y="9419867"/>
                    <a:pt x="4474614" y="9419867"/>
                  </a:cubicBezTo>
                  <a:cubicBezTo>
                    <a:pt x="4604231" y="9419867"/>
                    <a:pt x="4559103" y="9358442"/>
                    <a:pt x="4575464" y="9775829"/>
                  </a:cubicBezTo>
                  <a:cubicBezTo>
                    <a:pt x="4578878" y="9862813"/>
                    <a:pt x="4648960" y="9845844"/>
                    <a:pt x="4203797" y="9846268"/>
                  </a:cubicBezTo>
                  <a:cubicBezTo>
                    <a:pt x="4199606" y="9678843"/>
                    <a:pt x="4201443" y="9844950"/>
                    <a:pt x="4194757" y="9416831"/>
                  </a:cubicBezTo>
                  <a:close/>
                  <a:moveTo>
                    <a:pt x="4210247" y="10257182"/>
                  </a:moveTo>
                  <a:cubicBezTo>
                    <a:pt x="4207775" y="10098771"/>
                    <a:pt x="4208058" y="10096112"/>
                    <a:pt x="4205562" y="9935888"/>
                  </a:cubicBezTo>
                  <a:cubicBezTo>
                    <a:pt x="4204244" y="9852458"/>
                    <a:pt x="4130372" y="9863825"/>
                    <a:pt x="4578454" y="9866202"/>
                  </a:cubicBezTo>
                  <a:cubicBezTo>
                    <a:pt x="4580761" y="9958622"/>
                    <a:pt x="4581043" y="10047512"/>
                    <a:pt x="4584645" y="10295214"/>
                  </a:cubicBezTo>
                  <a:cubicBezTo>
                    <a:pt x="4147957" y="10302911"/>
                    <a:pt x="4210953" y="10301051"/>
                    <a:pt x="4210247" y="10257182"/>
                  </a:cubicBezTo>
                  <a:close/>
                  <a:moveTo>
                    <a:pt x="4216438" y="10743220"/>
                  </a:moveTo>
                  <a:cubicBezTo>
                    <a:pt x="4216438" y="10666120"/>
                    <a:pt x="4212342" y="10394131"/>
                    <a:pt x="4211165" y="10316702"/>
                  </a:cubicBezTo>
                  <a:cubicBezTo>
                    <a:pt x="4325246" y="10316796"/>
                    <a:pt x="4463762" y="10319173"/>
                    <a:pt x="4584928" y="10317078"/>
                  </a:cubicBezTo>
                  <a:cubicBezTo>
                    <a:pt x="4586905" y="10460640"/>
                    <a:pt x="4586458" y="10520771"/>
                    <a:pt x="4591001" y="10740020"/>
                  </a:cubicBezTo>
                  <a:cubicBezTo>
                    <a:pt x="4591213" y="10748915"/>
                    <a:pt x="4621040" y="10743808"/>
                    <a:pt x="4216438" y="10743220"/>
                  </a:cubicBezTo>
                  <a:close/>
                  <a:moveTo>
                    <a:pt x="4594697" y="9774888"/>
                  </a:moveTo>
                  <a:cubicBezTo>
                    <a:pt x="4578548" y="9363832"/>
                    <a:pt x="4586576" y="9419585"/>
                    <a:pt x="4615767" y="9419350"/>
                  </a:cubicBezTo>
                  <a:cubicBezTo>
                    <a:pt x="5018014" y="9416643"/>
                    <a:pt x="4963681" y="9404758"/>
                    <a:pt x="4964034" y="9454063"/>
                  </a:cubicBezTo>
                  <a:cubicBezTo>
                    <a:pt x="4964834" y="9564558"/>
                    <a:pt x="4965517" y="9591765"/>
                    <a:pt x="4969590" y="9847727"/>
                  </a:cubicBezTo>
                  <a:cubicBezTo>
                    <a:pt x="4532643" y="9843350"/>
                    <a:pt x="4598346" y="9867802"/>
                    <a:pt x="4594697" y="9774888"/>
                  </a:cubicBezTo>
                  <a:close/>
                  <a:moveTo>
                    <a:pt x="4603337" y="10257136"/>
                  </a:moveTo>
                  <a:cubicBezTo>
                    <a:pt x="4596463" y="9818097"/>
                    <a:pt x="4591825" y="9866273"/>
                    <a:pt x="4615649" y="9866437"/>
                  </a:cubicBezTo>
                  <a:cubicBezTo>
                    <a:pt x="5037012" y="9869261"/>
                    <a:pt x="4969637" y="9851092"/>
                    <a:pt x="4971002" y="9936265"/>
                  </a:cubicBezTo>
                  <a:cubicBezTo>
                    <a:pt x="4973498" y="10095500"/>
                    <a:pt x="4971638" y="10092464"/>
                    <a:pt x="4974227" y="10257560"/>
                  </a:cubicBezTo>
                  <a:cubicBezTo>
                    <a:pt x="4974981" y="10305147"/>
                    <a:pt x="5014930" y="10293238"/>
                    <a:pt x="4756802" y="10293190"/>
                  </a:cubicBezTo>
                  <a:cubicBezTo>
                    <a:pt x="4574734" y="10293190"/>
                    <a:pt x="4604137" y="10307900"/>
                    <a:pt x="4603337" y="10257136"/>
                  </a:cubicBezTo>
                  <a:close/>
                  <a:moveTo>
                    <a:pt x="4610329" y="10739502"/>
                  </a:moveTo>
                  <a:cubicBezTo>
                    <a:pt x="4600465" y="10265420"/>
                    <a:pt x="4602207" y="10316772"/>
                    <a:pt x="4615861" y="10316513"/>
                  </a:cubicBezTo>
                  <a:cubicBezTo>
                    <a:pt x="4713651" y="10314537"/>
                    <a:pt x="4730765" y="10315031"/>
                    <a:pt x="4975146" y="10315078"/>
                  </a:cubicBezTo>
                  <a:cubicBezTo>
                    <a:pt x="4975193" y="10317737"/>
                    <a:pt x="4980348" y="10630654"/>
                    <a:pt x="4982796" y="10743902"/>
                  </a:cubicBezTo>
                  <a:cubicBezTo>
                    <a:pt x="4625324" y="10745314"/>
                    <a:pt x="4610588" y="10750892"/>
                    <a:pt x="4610329" y="10739502"/>
                  </a:cubicBezTo>
                  <a:close/>
                  <a:moveTo>
                    <a:pt x="4981478" y="9293086"/>
                  </a:moveTo>
                  <a:cubicBezTo>
                    <a:pt x="4975381" y="8903000"/>
                    <a:pt x="4949227" y="8967885"/>
                    <a:pt x="5039130" y="8967885"/>
                  </a:cubicBezTo>
                  <a:cubicBezTo>
                    <a:pt x="5040896" y="8967885"/>
                    <a:pt x="5347708" y="8968026"/>
                    <a:pt x="5347778" y="8972168"/>
                  </a:cubicBezTo>
                  <a:cubicBezTo>
                    <a:pt x="5355382" y="9457358"/>
                    <a:pt x="5371578" y="9393556"/>
                    <a:pt x="5321601" y="9393556"/>
                  </a:cubicBezTo>
                  <a:cubicBezTo>
                    <a:pt x="4913397" y="9393556"/>
                    <a:pt x="4983597" y="9428222"/>
                    <a:pt x="4981478" y="9293086"/>
                  </a:cubicBezTo>
                  <a:close/>
                  <a:moveTo>
                    <a:pt x="4983032" y="9417773"/>
                  </a:moveTo>
                  <a:cubicBezTo>
                    <a:pt x="5245986" y="9416996"/>
                    <a:pt x="5199163" y="9414995"/>
                    <a:pt x="5355994" y="9415467"/>
                  </a:cubicBezTo>
                  <a:cubicBezTo>
                    <a:pt x="5356606" y="9484470"/>
                    <a:pt x="5356912" y="9480657"/>
                    <a:pt x="5359619" y="9846550"/>
                  </a:cubicBezTo>
                  <a:cubicBezTo>
                    <a:pt x="5178659" y="9846504"/>
                    <a:pt x="5113685" y="9848762"/>
                    <a:pt x="4988870" y="9847892"/>
                  </a:cubicBezTo>
                  <a:cubicBezTo>
                    <a:pt x="4982891" y="9471502"/>
                    <a:pt x="4984303" y="9566064"/>
                    <a:pt x="4983032" y="9417773"/>
                  </a:cubicBezTo>
                  <a:close/>
                  <a:moveTo>
                    <a:pt x="4993508" y="10257182"/>
                  </a:moveTo>
                  <a:cubicBezTo>
                    <a:pt x="4986446" y="9806330"/>
                    <a:pt x="4977735" y="9869897"/>
                    <a:pt x="5039130" y="9869897"/>
                  </a:cubicBezTo>
                  <a:cubicBezTo>
                    <a:pt x="5418260" y="9869897"/>
                    <a:pt x="5359337" y="9847750"/>
                    <a:pt x="5360702" y="9936311"/>
                  </a:cubicBezTo>
                  <a:cubicBezTo>
                    <a:pt x="5367200" y="10351839"/>
                    <a:pt x="5389517" y="10295332"/>
                    <a:pt x="5321577" y="10295332"/>
                  </a:cubicBezTo>
                  <a:cubicBezTo>
                    <a:pt x="4941317" y="10295332"/>
                    <a:pt x="4994238" y="10301593"/>
                    <a:pt x="4993508" y="10257182"/>
                  </a:cubicBezTo>
                  <a:close/>
                  <a:moveTo>
                    <a:pt x="5321577" y="10746162"/>
                  </a:moveTo>
                  <a:cubicBezTo>
                    <a:pt x="4964976" y="10746162"/>
                    <a:pt x="5002124" y="10744208"/>
                    <a:pt x="5002006" y="10738325"/>
                  </a:cubicBezTo>
                  <a:cubicBezTo>
                    <a:pt x="4990636" y="10247416"/>
                    <a:pt x="4980866" y="10315078"/>
                    <a:pt x="5039130" y="10315078"/>
                  </a:cubicBezTo>
                  <a:cubicBezTo>
                    <a:pt x="5180165" y="10315078"/>
                    <a:pt x="5180236" y="10317173"/>
                    <a:pt x="5321577" y="10317173"/>
                  </a:cubicBezTo>
                  <a:cubicBezTo>
                    <a:pt x="5381442" y="10317173"/>
                    <a:pt x="5369554" y="10297262"/>
                    <a:pt x="5370166" y="10418207"/>
                  </a:cubicBezTo>
                  <a:cubicBezTo>
                    <a:pt x="5371790" y="10809423"/>
                    <a:pt x="5399734" y="10746162"/>
                    <a:pt x="5321577" y="10746162"/>
                  </a:cubicBezTo>
                  <a:close/>
                  <a:moveTo>
                    <a:pt x="5373744" y="9293086"/>
                  </a:moveTo>
                  <a:cubicBezTo>
                    <a:pt x="5371225" y="9132274"/>
                    <a:pt x="5369554" y="9132015"/>
                    <a:pt x="5367035" y="8971791"/>
                  </a:cubicBezTo>
                  <a:cubicBezTo>
                    <a:pt x="5366988" y="8969556"/>
                    <a:pt x="5541922" y="8965225"/>
                    <a:pt x="5738373" y="8967861"/>
                  </a:cubicBezTo>
                  <a:cubicBezTo>
                    <a:pt x="5738396" y="8969791"/>
                    <a:pt x="5744353" y="9339073"/>
                    <a:pt x="5745529" y="9395415"/>
                  </a:cubicBezTo>
                  <a:cubicBezTo>
                    <a:pt x="5298318" y="9395580"/>
                    <a:pt x="5375792" y="9420409"/>
                    <a:pt x="5373744" y="9293086"/>
                  </a:cubicBezTo>
                  <a:close/>
                  <a:moveTo>
                    <a:pt x="5462683" y="9416361"/>
                  </a:moveTo>
                  <a:cubicBezTo>
                    <a:pt x="5545759" y="9417467"/>
                    <a:pt x="5565698" y="9417325"/>
                    <a:pt x="5746000" y="9417255"/>
                  </a:cubicBezTo>
                  <a:cubicBezTo>
                    <a:pt x="5756640" y="9892443"/>
                    <a:pt x="5756146" y="9845915"/>
                    <a:pt x="5745176" y="9846009"/>
                  </a:cubicBezTo>
                  <a:cubicBezTo>
                    <a:pt x="5639335" y="9846856"/>
                    <a:pt x="5633073" y="9846644"/>
                    <a:pt x="5378923" y="9846550"/>
                  </a:cubicBezTo>
                  <a:cubicBezTo>
                    <a:pt x="5375392" y="9340885"/>
                    <a:pt x="5348626" y="9414807"/>
                    <a:pt x="5462683" y="9416361"/>
                  </a:cubicBezTo>
                  <a:close/>
                  <a:moveTo>
                    <a:pt x="5387822" y="10257136"/>
                  </a:moveTo>
                  <a:cubicBezTo>
                    <a:pt x="5385279" y="10094276"/>
                    <a:pt x="5382478" y="10095241"/>
                    <a:pt x="5379983" y="9935935"/>
                  </a:cubicBezTo>
                  <a:cubicBezTo>
                    <a:pt x="5378476" y="9839608"/>
                    <a:pt x="5317057" y="9871238"/>
                    <a:pt x="5753816" y="9867849"/>
                  </a:cubicBezTo>
                  <a:cubicBezTo>
                    <a:pt x="5757488" y="10111339"/>
                    <a:pt x="5756523" y="10150782"/>
                    <a:pt x="5759277" y="10297498"/>
                  </a:cubicBezTo>
                  <a:cubicBezTo>
                    <a:pt x="5328333" y="10297686"/>
                    <a:pt x="5388599" y="10307641"/>
                    <a:pt x="5387822" y="10257136"/>
                  </a:cubicBezTo>
                  <a:close/>
                  <a:moveTo>
                    <a:pt x="5745317" y="10745550"/>
                  </a:moveTo>
                  <a:cubicBezTo>
                    <a:pt x="5362492" y="10743479"/>
                    <a:pt x="5394460" y="10751081"/>
                    <a:pt x="5394202" y="10739572"/>
                  </a:cubicBezTo>
                  <a:cubicBezTo>
                    <a:pt x="5382643" y="10234754"/>
                    <a:pt x="5371320" y="10316867"/>
                    <a:pt x="5462706" y="10318326"/>
                  </a:cubicBezTo>
                  <a:cubicBezTo>
                    <a:pt x="5544135" y="10319644"/>
                    <a:pt x="5566264" y="10319432"/>
                    <a:pt x="5759748" y="10319338"/>
                  </a:cubicBezTo>
                  <a:cubicBezTo>
                    <a:pt x="5769871" y="10795325"/>
                    <a:pt x="5779381" y="10745714"/>
                    <a:pt x="5745317" y="10745550"/>
                  </a:cubicBezTo>
                  <a:close/>
                  <a:moveTo>
                    <a:pt x="5765304" y="9417231"/>
                  </a:moveTo>
                  <a:cubicBezTo>
                    <a:pt x="6195306" y="9417043"/>
                    <a:pt x="6138455" y="9402193"/>
                    <a:pt x="6139702" y="9454299"/>
                  </a:cubicBezTo>
                  <a:cubicBezTo>
                    <a:pt x="6142880" y="9592494"/>
                    <a:pt x="6142504" y="9610851"/>
                    <a:pt x="6145611" y="9773264"/>
                  </a:cubicBezTo>
                  <a:cubicBezTo>
                    <a:pt x="6147495" y="9870297"/>
                    <a:pt x="6213033" y="9842620"/>
                    <a:pt x="5772766" y="9845774"/>
                  </a:cubicBezTo>
                  <a:cubicBezTo>
                    <a:pt x="5767564" y="9501203"/>
                    <a:pt x="5768811" y="9575737"/>
                    <a:pt x="5765304" y="9417231"/>
                  </a:cubicBezTo>
                  <a:close/>
                  <a:moveTo>
                    <a:pt x="5774132" y="9935935"/>
                  </a:moveTo>
                  <a:cubicBezTo>
                    <a:pt x="5772766" y="9846126"/>
                    <a:pt x="5705933" y="9866955"/>
                    <a:pt x="6147329" y="9866696"/>
                  </a:cubicBezTo>
                  <a:cubicBezTo>
                    <a:pt x="6147683" y="9886865"/>
                    <a:pt x="6153497" y="10243933"/>
                    <a:pt x="6153709" y="10257536"/>
                  </a:cubicBezTo>
                  <a:cubicBezTo>
                    <a:pt x="6154415" y="10302205"/>
                    <a:pt x="6215552" y="10297262"/>
                    <a:pt x="5778581" y="10297498"/>
                  </a:cubicBezTo>
                  <a:cubicBezTo>
                    <a:pt x="5775944" y="10162103"/>
                    <a:pt x="5776439" y="10083826"/>
                    <a:pt x="5774132" y="9935935"/>
                  </a:cubicBezTo>
                  <a:close/>
                  <a:moveTo>
                    <a:pt x="5787739" y="10745762"/>
                  </a:moveTo>
                  <a:cubicBezTo>
                    <a:pt x="5784420" y="10419995"/>
                    <a:pt x="5782277" y="10469583"/>
                    <a:pt x="5779005" y="10319314"/>
                  </a:cubicBezTo>
                  <a:cubicBezTo>
                    <a:pt x="6013568" y="10319196"/>
                    <a:pt x="6058085" y="10315243"/>
                    <a:pt x="6154533" y="10315007"/>
                  </a:cubicBezTo>
                  <a:cubicBezTo>
                    <a:pt x="6156463" y="10463605"/>
                    <a:pt x="6152673" y="10205783"/>
                    <a:pt x="6159782" y="10742678"/>
                  </a:cubicBezTo>
                  <a:cubicBezTo>
                    <a:pt x="6159782" y="10744373"/>
                    <a:pt x="5887624" y="10746232"/>
                    <a:pt x="5787739" y="10745762"/>
                  </a:cubicBezTo>
                  <a:close/>
                  <a:moveTo>
                    <a:pt x="6168988" y="9417067"/>
                  </a:moveTo>
                  <a:cubicBezTo>
                    <a:pt x="6585501" y="9417067"/>
                    <a:pt x="6530273" y="9398592"/>
                    <a:pt x="6530955" y="9454110"/>
                  </a:cubicBezTo>
                  <a:cubicBezTo>
                    <a:pt x="6536747" y="9917531"/>
                    <a:pt x="6566903" y="9846762"/>
                    <a:pt x="6451410" y="9846762"/>
                  </a:cubicBezTo>
                  <a:cubicBezTo>
                    <a:pt x="6315319" y="9846762"/>
                    <a:pt x="6310658" y="9844809"/>
                    <a:pt x="6168988" y="9844809"/>
                  </a:cubicBezTo>
                  <a:cubicBezTo>
                    <a:pt x="6165668" y="9844809"/>
                    <a:pt x="6151214" y="9417091"/>
                    <a:pt x="6168988" y="9417067"/>
                  </a:cubicBezTo>
                  <a:close/>
                  <a:moveTo>
                    <a:pt x="6172965" y="10257136"/>
                  </a:moveTo>
                  <a:cubicBezTo>
                    <a:pt x="6164962" y="9766344"/>
                    <a:pt x="6167128" y="9896161"/>
                    <a:pt x="6166610" y="9866673"/>
                  </a:cubicBezTo>
                  <a:cubicBezTo>
                    <a:pt x="6323135" y="9866673"/>
                    <a:pt x="6304278" y="9869191"/>
                    <a:pt x="6539219" y="9868508"/>
                  </a:cubicBezTo>
                  <a:cubicBezTo>
                    <a:pt x="6539266" y="9870344"/>
                    <a:pt x="6546352" y="10254076"/>
                    <a:pt x="6546940" y="10297074"/>
                  </a:cubicBezTo>
                  <a:cubicBezTo>
                    <a:pt x="6433166" y="10298604"/>
                    <a:pt x="6361930" y="10297050"/>
                    <a:pt x="6310423" y="10295356"/>
                  </a:cubicBezTo>
                  <a:cubicBezTo>
                    <a:pt x="6148624" y="10290296"/>
                    <a:pt x="6173743" y="10307076"/>
                    <a:pt x="6172965" y="10257136"/>
                  </a:cubicBezTo>
                  <a:close/>
                  <a:moveTo>
                    <a:pt x="6179110" y="10743502"/>
                  </a:moveTo>
                  <a:cubicBezTo>
                    <a:pt x="6173884" y="10384623"/>
                    <a:pt x="6175273" y="10425079"/>
                    <a:pt x="6173813" y="10315007"/>
                  </a:cubicBezTo>
                  <a:cubicBezTo>
                    <a:pt x="6309881" y="10315125"/>
                    <a:pt x="6310752" y="10319502"/>
                    <a:pt x="6451410" y="10319502"/>
                  </a:cubicBezTo>
                  <a:cubicBezTo>
                    <a:pt x="6578909" y="10319502"/>
                    <a:pt x="6544704" y="10238167"/>
                    <a:pt x="6552355" y="10744468"/>
                  </a:cubicBezTo>
                  <a:cubicBezTo>
                    <a:pt x="6292555" y="10744538"/>
                    <a:pt x="6318215" y="10743550"/>
                    <a:pt x="6179110" y="10743502"/>
                  </a:cubicBezTo>
                  <a:close/>
                  <a:moveTo>
                    <a:pt x="6556145" y="9775052"/>
                  </a:moveTo>
                  <a:cubicBezTo>
                    <a:pt x="6543927" y="9357806"/>
                    <a:pt x="6539289" y="9415749"/>
                    <a:pt x="6592563" y="9416455"/>
                  </a:cubicBezTo>
                  <a:cubicBezTo>
                    <a:pt x="6700076" y="9418055"/>
                    <a:pt x="6733127" y="9416973"/>
                    <a:pt x="6875386" y="9417937"/>
                  </a:cubicBezTo>
                  <a:cubicBezTo>
                    <a:pt x="6943938" y="9418408"/>
                    <a:pt x="6925035" y="9351947"/>
                    <a:pt x="6929954" y="9846809"/>
                  </a:cubicBezTo>
                  <a:cubicBezTo>
                    <a:pt x="6494537" y="9845138"/>
                    <a:pt x="6558947" y="9871568"/>
                    <a:pt x="6556145" y="9775052"/>
                  </a:cubicBezTo>
                  <a:close/>
                  <a:moveTo>
                    <a:pt x="6565655" y="10257136"/>
                  </a:moveTo>
                  <a:cubicBezTo>
                    <a:pt x="6558640" y="9809248"/>
                    <a:pt x="6544327" y="9868555"/>
                    <a:pt x="6592728" y="9868296"/>
                  </a:cubicBezTo>
                  <a:cubicBezTo>
                    <a:pt x="6994198" y="9866696"/>
                    <a:pt x="6929814" y="9852152"/>
                    <a:pt x="6931155" y="9936311"/>
                  </a:cubicBezTo>
                  <a:cubicBezTo>
                    <a:pt x="6937747" y="10356805"/>
                    <a:pt x="6958463" y="10294414"/>
                    <a:pt x="6875386" y="10294744"/>
                  </a:cubicBezTo>
                  <a:cubicBezTo>
                    <a:pt x="6511746" y="10295732"/>
                    <a:pt x="6566456" y="10309029"/>
                    <a:pt x="6565655" y="10257136"/>
                  </a:cubicBezTo>
                  <a:close/>
                  <a:moveTo>
                    <a:pt x="6944009" y="10739737"/>
                  </a:moveTo>
                  <a:cubicBezTo>
                    <a:pt x="6944009" y="10745126"/>
                    <a:pt x="6975648" y="10744302"/>
                    <a:pt x="6571635" y="10744444"/>
                  </a:cubicBezTo>
                  <a:cubicBezTo>
                    <a:pt x="6564384" y="10264784"/>
                    <a:pt x="6557204" y="10318820"/>
                    <a:pt x="6592846" y="10318161"/>
                  </a:cubicBezTo>
                  <a:cubicBezTo>
                    <a:pt x="6699487" y="10316161"/>
                    <a:pt x="6724581" y="10317196"/>
                    <a:pt x="6875457" y="10316584"/>
                  </a:cubicBezTo>
                  <a:cubicBezTo>
                    <a:pt x="6951871" y="10316396"/>
                    <a:pt x="6945562" y="10247416"/>
                    <a:pt x="6944009" y="10739737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" name="Google Shape;30;p2"/>
          <p:cNvGrpSpPr/>
          <p:nvPr/>
        </p:nvGrpSpPr>
        <p:grpSpPr>
          <a:xfrm rot="945579">
            <a:off x="6058427" y="573043"/>
            <a:ext cx="2223536" cy="813891"/>
            <a:chOff x="12117274" y="1145419"/>
            <a:chExt cx="4447115" cy="1627799"/>
          </a:xfrm>
        </p:grpSpPr>
        <p:sp>
          <p:nvSpPr>
            <p:cNvPr id="31" name="Google Shape;31;p2"/>
            <p:cNvSpPr/>
            <p:nvPr/>
          </p:nvSpPr>
          <p:spPr>
            <a:xfrm>
              <a:off x="14591797" y="1233451"/>
              <a:ext cx="1793761" cy="1459171"/>
            </a:xfrm>
            <a:custGeom>
              <a:avLst/>
              <a:gdLst/>
              <a:ahLst/>
              <a:cxnLst/>
              <a:rect l="l" t="t" r="r" b="b"/>
              <a:pathLst>
                <a:path w="1793761" h="1459171" extrusionOk="0">
                  <a:moveTo>
                    <a:pt x="1777755" y="349686"/>
                  </a:moveTo>
                  <a:cubicBezTo>
                    <a:pt x="1793498" y="431613"/>
                    <a:pt x="1795384" y="516853"/>
                    <a:pt x="1792804" y="599339"/>
                  </a:cubicBezTo>
                  <a:cubicBezTo>
                    <a:pt x="1788099" y="749748"/>
                    <a:pt x="1769066" y="902332"/>
                    <a:pt x="1707776" y="1039809"/>
                  </a:cubicBezTo>
                  <a:cubicBezTo>
                    <a:pt x="1565717" y="1358468"/>
                    <a:pt x="1204131" y="1456345"/>
                    <a:pt x="882480" y="1459027"/>
                  </a:cubicBezTo>
                  <a:cubicBezTo>
                    <a:pt x="710688" y="1460457"/>
                    <a:pt x="515352" y="1452570"/>
                    <a:pt x="357702" y="1377544"/>
                  </a:cubicBezTo>
                  <a:cubicBezTo>
                    <a:pt x="129992" y="1269169"/>
                    <a:pt x="82204" y="1029703"/>
                    <a:pt x="37127" y="804570"/>
                  </a:cubicBezTo>
                  <a:cubicBezTo>
                    <a:pt x="20291" y="720503"/>
                    <a:pt x="11138" y="635076"/>
                    <a:pt x="6834" y="549508"/>
                  </a:cubicBezTo>
                  <a:cubicBezTo>
                    <a:pt x="6344" y="547723"/>
                    <a:pt x="5864" y="546089"/>
                    <a:pt x="5571" y="544908"/>
                  </a:cubicBezTo>
                  <a:cubicBezTo>
                    <a:pt x="-5049" y="506986"/>
                    <a:pt x="1150" y="466107"/>
                    <a:pt x="10543" y="428523"/>
                  </a:cubicBezTo>
                  <a:cubicBezTo>
                    <a:pt x="42953" y="320397"/>
                    <a:pt x="106040" y="233354"/>
                    <a:pt x="200025" y="170415"/>
                  </a:cubicBezTo>
                  <a:cubicBezTo>
                    <a:pt x="331126" y="82617"/>
                    <a:pt x="497226" y="44136"/>
                    <a:pt x="651781" y="22324"/>
                  </a:cubicBezTo>
                  <a:cubicBezTo>
                    <a:pt x="820015" y="-1423"/>
                    <a:pt x="990500" y="-1432"/>
                    <a:pt x="1160033" y="1081"/>
                  </a:cubicBezTo>
                  <a:cubicBezTo>
                    <a:pt x="1252302" y="2449"/>
                    <a:pt x="1345024" y="4527"/>
                    <a:pt x="1435852" y="20841"/>
                  </a:cubicBezTo>
                  <a:cubicBezTo>
                    <a:pt x="1550348" y="41401"/>
                    <a:pt x="1670295" y="84198"/>
                    <a:pt x="1726009" y="193976"/>
                  </a:cubicBezTo>
                  <a:cubicBezTo>
                    <a:pt x="1751037" y="243283"/>
                    <a:pt x="1767393" y="295770"/>
                    <a:pt x="1777755" y="349686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2307738" y="1281888"/>
              <a:ext cx="1792028" cy="1456023"/>
            </a:xfrm>
            <a:custGeom>
              <a:avLst/>
              <a:gdLst/>
              <a:ahLst/>
              <a:cxnLst/>
              <a:rect l="l" t="t" r="r" b="b"/>
              <a:pathLst>
                <a:path w="1792028" h="1456023" extrusionOk="0">
                  <a:moveTo>
                    <a:pt x="9416" y="382785"/>
                  </a:moveTo>
                  <a:cubicBezTo>
                    <a:pt x="-3009" y="465281"/>
                    <a:pt x="-1453" y="550520"/>
                    <a:pt x="4453" y="632838"/>
                  </a:cubicBezTo>
                  <a:cubicBezTo>
                    <a:pt x="15224" y="782936"/>
                    <a:pt x="40403" y="934623"/>
                    <a:pt x="107181" y="1069525"/>
                  </a:cubicBezTo>
                  <a:cubicBezTo>
                    <a:pt x="261977" y="1382206"/>
                    <a:pt x="627227" y="1465466"/>
                    <a:pt x="948727" y="1455199"/>
                  </a:cubicBezTo>
                  <a:cubicBezTo>
                    <a:pt x="1120430" y="1449719"/>
                    <a:pt x="1315294" y="1433982"/>
                    <a:pt x="1469787" y="1352668"/>
                  </a:cubicBezTo>
                  <a:cubicBezTo>
                    <a:pt x="1692934" y="1235226"/>
                    <a:pt x="1731028" y="994028"/>
                    <a:pt x="1766987" y="767261"/>
                  </a:cubicBezTo>
                  <a:cubicBezTo>
                    <a:pt x="1780418" y="682581"/>
                    <a:pt x="1786119" y="596861"/>
                    <a:pt x="1786973" y="511187"/>
                  </a:cubicBezTo>
                  <a:cubicBezTo>
                    <a:pt x="1787391" y="509384"/>
                    <a:pt x="1787800" y="507732"/>
                    <a:pt x="1788049" y="506542"/>
                  </a:cubicBezTo>
                  <a:cubicBezTo>
                    <a:pt x="1797130" y="468220"/>
                    <a:pt x="1789285" y="427625"/>
                    <a:pt x="1778381" y="390459"/>
                  </a:cubicBezTo>
                  <a:cubicBezTo>
                    <a:pt x="1741639" y="283727"/>
                    <a:pt x="1675083" y="199295"/>
                    <a:pt x="1578643" y="140184"/>
                  </a:cubicBezTo>
                  <a:cubicBezTo>
                    <a:pt x="1444109" y="57733"/>
                    <a:pt x="1276586" y="25965"/>
                    <a:pt x="1121275" y="10379"/>
                  </a:cubicBezTo>
                  <a:cubicBezTo>
                    <a:pt x="952222" y="-6583"/>
                    <a:pt x="781871" y="264"/>
                    <a:pt x="612578" y="9598"/>
                  </a:cubicBezTo>
                  <a:cubicBezTo>
                    <a:pt x="520434" y="14678"/>
                    <a:pt x="427881" y="20486"/>
                    <a:pt x="337782" y="40433"/>
                  </a:cubicBezTo>
                  <a:cubicBezTo>
                    <a:pt x="224212" y="65575"/>
                    <a:pt x="106078" y="113168"/>
                    <a:pt x="54848" y="225095"/>
                  </a:cubicBezTo>
                  <a:cubicBezTo>
                    <a:pt x="31821" y="275397"/>
                    <a:pt x="17590" y="328496"/>
                    <a:pt x="9416" y="382785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5221620" y="1243405"/>
              <a:ext cx="595968" cy="1262627"/>
            </a:xfrm>
            <a:custGeom>
              <a:avLst/>
              <a:gdLst/>
              <a:ahLst/>
              <a:cxnLst/>
              <a:rect l="l" t="t" r="r" b="b"/>
              <a:pathLst>
                <a:path w="595968" h="1262627" extrusionOk="0">
                  <a:moveTo>
                    <a:pt x="523441" y="9147"/>
                  </a:moveTo>
                  <a:cubicBezTo>
                    <a:pt x="537644" y="-12132"/>
                    <a:pt x="572030" y="7335"/>
                    <a:pt x="560058" y="30639"/>
                  </a:cubicBezTo>
                  <a:cubicBezTo>
                    <a:pt x="547544" y="52788"/>
                    <a:pt x="535626" y="75141"/>
                    <a:pt x="525068" y="98285"/>
                  </a:cubicBezTo>
                  <a:cubicBezTo>
                    <a:pt x="494925" y="173347"/>
                    <a:pt x="470742" y="251597"/>
                    <a:pt x="456316" y="331224"/>
                  </a:cubicBezTo>
                  <a:cubicBezTo>
                    <a:pt x="433991" y="503933"/>
                    <a:pt x="540206" y="412903"/>
                    <a:pt x="588893" y="506730"/>
                  </a:cubicBezTo>
                  <a:cubicBezTo>
                    <a:pt x="613859" y="590060"/>
                    <a:pt x="567075" y="678142"/>
                    <a:pt x="536675" y="754403"/>
                  </a:cubicBezTo>
                  <a:cubicBezTo>
                    <a:pt x="484706" y="848621"/>
                    <a:pt x="325063" y="1311764"/>
                    <a:pt x="198178" y="1258354"/>
                  </a:cubicBezTo>
                  <a:cubicBezTo>
                    <a:pt x="151306" y="1235965"/>
                    <a:pt x="152382" y="1174571"/>
                    <a:pt x="150390" y="1129757"/>
                  </a:cubicBezTo>
                  <a:cubicBezTo>
                    <a:pt x="157327" y="1028141"/>
                    <a:pt x="195884" y="930868"/>
                    <a:pt x="231416" y="836241"/>
                  </a:cubicBezTo>
                  <a:cubicBezTo>
                    <a:pt x="249098" y="787600"/>
                    <a:pt x="272952" y="740815"/>
                    <a:pt x="285022" y="690344"/>
                  </a:cubicBezTo>
                  <a:cubicBezTo>
                    <a:pt x="288206" y="656099"/>
                    <a:pt x="229904" y="675975"/>
                    <a:pt x="210337" y="677742"/>
                  </a:cubicBezTo>
                  <a:cubicBezTo>
                    <a:pt x="170179" y="682520"/>
                    <a:pt x="130022" y="691312"/>
                    <a:pt x="89437" y="690202"/>
                  </a:cubicBezTo>
                  <a:cubicBezTo>
                    <a:pt x="24750" y="692884"/>
                    <a:pt x="-10071" y="644039"/>
                    <a:pt x="2567" y="582663"/>
                  </a:cubicBezTo>
                  <a:cubicBezTo>
                    <a:pt x="43348" y="455105"/>
                    <a:pt x="102023" y="333196"/>
                    <a:pt x="149251" y="208116"/>
                  </a:cubicBezTo>
                  <a:cubicBezTo>
                    <a:pt x="170633" y="150221"/>
                    <a:pt x="196106" y="93818"/>
                    <a:pt x="218555" y="36411"/>
                  </a:cubicBezTo>
                  <a:cubicBezTo>
                    <a:pt x="228330" y="9466"/>
                    <a:pt x="262742" y="14386"/>
                    <a:pt x="271049" y="35230"/>
                  </a:cubicBezTo>
                  <a:cubicBezTo>
                    <a:pt x="275300" y="34848"/>
                    <a:pt x="279454" y="34324"/>
                    <a:pt x="283332" y="33498"/>
                  </a:cubicBezTo>
                  <a:cubicBezTo>
                    <a:pt x="358506" y="22148"/>
                    <a:pt x="434738" y="29307"/>
                    <a:pt x="510304" y="25053"/>
                  </a:cubicBezTo>
                  <a:cubicBezTo>
                    <a:pt x="510304" y="25088"/>
                    <a:pt x="510277" y="25132"/>
                    <a:pt x="510277" y="25168"/>
                  </a:cubicBezTo>
                  <a:lnTo>
                    <a:pt x="510241" y="25168"/>
                  </a:lnTo>
                  <a:cubicBezTo>
                    <a:pt x="510241" y="25203"/>
                    <a:pt x="510206" y="25203"/>
                    <a:pt x="510215" y="25248"/>
                  </a:cubicBezTo>
                  <a:cubicBezTo>
                    <a:pt x="511051" y="25168"/>
                    <a:pt x="511887" y="25132"/>
                    <a:pt x="512696" y="25168"/>
                  </a:cubicBezTo>
                  <a:cubicBezTo>
                    <a:pt x="516245" y="19813"/>
                    <a:pt x="519820" y="14449"/>
                    <a:pt x="523441" y="91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3084930" y="1300749"/>
              <a:ext cx="597764" cy="1248765"/>
            </a:xfrm>
            <a:custGeom>
              <a:avLst/>
              <a:gdLst/>
              <a:ahLst/>
              <a:cxnLst/>
              <a:rect l="l" t="t" r="r" b="b"/>
              <a:pathLst>
                <a:path w="597764" h="1248765" extrusionOk="0">
                  <a:moveTo>
                    <a:pt x="547227" y="8490"/>
                  </a:moveTo>
                  <a:cubicBezTo>
                    <a:pt x="562285" y="-12203"/>
                    <a:pt x="595851" y="8632"/>
                    <a:pt x="582946" y="31439"/>
                  </a:cubicBezTo>
                  <a:cubicBezTo>
                    <a:pt x="569542" y="53064"/>
                    <a:pt x="556743" y="74920"/>
                    <a:pt x="545252" y="97620"/>
                  </a:cubicBezTo>
                  <a:cubicBezTo>
                    <a:pt x="512103" y="171412"/>
                    <a:pt x="484789" y="248623"/>
                    <a:pt x="467161" y="327610"/>
                  </a:cubicBezTo>
                  <a:cubicBezTo>
                    <a:pt x="437890" y="499280"/>
                    <a:pt x="547689" y="412601"/>
                    <a:pt x="592552" y="508312"/>
                  </a:cubicBezTo>
                  <a:cubicBezTo>
                    <a:pt x="614138" y="592583"/>
                    <a:pt x="563832" y="678711"/>
                    <a:pt x="530381" y="753684"/>
                  </a:cubicBezTo>
                  <a:cubicBezTo>
                    <a:pt x="474650" y="845735"/>
                    <a:pt x="296463" y="1302076"/>
                    <a:pt x="171828" y="1243612"/>
                  </a:cubicBezTo>
                  <a:cubicBezTo>
                    <a:pt x="125898" y="1219349"/>
                    <a:pt x="129447" y="1158053"/>
                    <a:pt x="129269" y="1113204"/>
                  </a:cubicBezTo>
                  <a:cubicBezTo>
                    <a:pt x="140298" y="1011952"/>
                    <a:pt x="182750" y="916304"/>
                    <a:pt x="222071" y="823178"/>
                  </a:cubicBezTo>
                  <a:cubicBezTo>
                    <a:pt x="241701" y="775292"/>
                    <a:pt x="267432" y="729492"/>
                    <a:pt x="281520" y="679555"/>
                  </a:cubicBezTo>
                  <a:cubicBezTo>
                    <a:pt x="286083" y="645469"/>
                    <a:pt x="227034" y="662974"/>
                    <a:pt x="207405" y="663960"/>
                  </a:cubicBezTo>
                  <a:cubicBezTo>
                    <a:pt x="167087" y="667112"/>
                    <a:pt x="126609" y="674288"/>
                    <a:pt x="86096" y="671544"/>
                  </a:cubicBezTo>
                  <a:cubicBezTo>
                    <a:pt x="21355" y="671624"/>
                    <a:pt x="-11474" y="621411"/>
                    <a:pt x="3638" y="560594"/>
                  </a:cubicBezTo>
                  <a:cubicBezTo>
                    <a:pt x="49532" y="434777"/>
                    <a:pt x="113081" y="315328"/>
                    <a:pt x="165308" y="192255"/>
                  </a:cubicBezTo>
                  <a:cubicBezTo>
                    <a:pt x="189011" y="135266"/>
                    <a:pt x="216735" y="79938"/>
                    <a:pt x="241478" y="23481"/>
                  </a:cubicBezTo>
                  <a:cubicBezTo>
                    <a:pt x="252329" y="-3046"/>
                    <a:pt x="286519" y="3250"/>
                    <a:pt x="293972" y="24414"/>
                  </a:cubicBezTo>
                  <a:cubicBezTo>
                    <a:pt x="298233" y="24201"/>
                    <a:pt x="302413" y="23845"/>
                    <a:pt x="306317" y="23170"/>
                  </a:cubicBezTo>
                  <a:cubicBezTo>
                    <a:pt x="381892" y="14858"/>
                    <a:pt x="457777" y="25071"/>
                    <a:pt x="533449" y="23863"/>
                  </a:cubicBezTo>
                  <a:cubicBezTo>
                    <a:pt x="533449" y="23899"/>
                    <a:pt x="533414" y="23934"/>
                    <a:pt x="533423" y="23970"/>
                  </a:cubicBezTo>
                  <a:lnTo>
                    <a:pt x="533387" y="23970"/>
                  </a:lnTo>
                  <a:cubicBezTo>
                    <a:pt x="533387" y="24005"/>
                    <a:pt x="533352" y="24005"/>
                    <a:pt x="533352" y="24041"/>
                  </a:cubicBezTo>
                  <a:cubicBezTo>
                    <a:pt x="534188" y="23996"/>
                    <a:pt x="535024" y="23996"/>
                    <a:pt x="535833" y="24058"/>
                  </a:cubicBezTo>
                  <a:cubicBezTo>
                    <a:pt x="539613" y="18863"/>
                    <a:pt x="543402" y="13641"/>
                    <a:pt x="547227" y="849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5044414" y="2165894"/>
              <a:ext cx="257895" cy="513195"/>
            </a:xfrm>
            <a:custGeom>
              <a:avLst/>
              <a:gdLst/>
              <a:ahLst/>
              <a:cxnLst/>
              <a:rect l="l" t="t" r="r" b="b"/>
              <a:pathLst>
                <a:path w="257895" h="513195" extrusionOk="0">
                  <a:moveTo>
                    <a:pt x="101061" y="512605"/>
                  </a:moveTo>
                  <a:cubicBezTo>
                    <a:pt x="78194" y="508484"/>
                    <a:pt x="75659" y="483342"/>
                    <a:pt x="81956" y="464923"/>
                  </a:cubicBezTo>
                  <a:cubicBezTo>
                    <a:pt x="75641" y="468085"/>
                    <a:pt x="68295" y="468848"/>
                    <a:pt x="61064" y="466380"/>
                  </a:cubicBezTo>
                  <a:cubicBezTo>
                    <a:pt x="57195" y="465065"/>
                    <a:pt x="53877" y="463014"/>
                    <a:pt x="51173" y="460447"/>
                  </a:cubicBezTo>
                  <a:cubicBezTo>
                    <a:pt x="39380" y="479390"/>
                    <a:pt x="8197" y="475349"/>
                    <a:pt x="1633" y="453999"/>
                  </a:cubicBezTo>
                  <a:cubicBezTo>
                    <a:pt x="-2343" y="443280"/>
                    <a:pt x="1837" y="432516"/>
                    <a:pt x="4692" y="422072"/>
                  </a:cubicBezTo>
                  <a:cubicBezTo>
                    <a:pt x="35911" y="331664"/>
                    <a:pt x="65137" y="240367"/>
                    <a:pt x="98153" y="150563"/>
                  </a:cubicBezTo>
                  <a:cubicBezTo>
                    <a:pt x="118743" y="101567"/>
                    <a:pt x="137412" y="47508"/>
                    <a:pt x="178797" y="11824"/>
                  </a:cubicBezTo>
                  <a:cubicBezTo>
                    <a:pt x="200507" y="-7305"/>
                    <a:pt x="240105" y="-3406"/>
                    <a:pt x="251943" y="24853"/>
                  </a:cubicBezTo>
                  <a:cubicBezTo>
                    <a:pt x="261362" y="46869"/>
                    <a:pt x="257013" y="72286"/>
                    <a:pt x="256096" y="95528"/>
                  </a:cubicBezTo>
                  <a:cubicBezTo>
                    <a:pt x="251783" y="174124"/>
                    <a:pt x="229716" y="250003"/>
                    <a:pt x="205124" y="324337"/>
                  </a:cubicBezTo>
                  <a:cubicBezTo>
                    <a:pt x="193321" y="360598"/>
                    <a:pt x="181145" y="396682"/>
                    <a:pt x="167501" y="432241"/>
                  </a:cubicBezTo>
                  <a:cubicBezTo>
                    <a:pt x="157789" y="449159"/>
                    <a:pt x="156855" y="476903"/>
                    <a:pt x="135784" y="483458"/>
                  </a:cubicBezTo>
                  <a:cubicBezTo>
                    <a:pt x="133490" y="500758"/>
                    <a:pt x="119748" y="516468"/>
                    <a:pt x="101061" y="5126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2836227" y="2249908"/>
              <a:ext cx="273372" cy="508631"/>
            </a:xfrm>
            <a:custGeom>
              <a:avLst/>
              <a:gdLst/>
              <a:ahLst/>
              <a:cxnLst/>
              <a:rect l="l" t="t" r="r" b="b"/>
              <a:pathLst>
                <a:path w="273372" h="508631" extrusionOk="0">
                  <a:moveTo>
                    <a:pt x="98266" y="507792"/>
                  </a:moveTo>
                  <a:cubicBezTo>
                    <a:pt x="75586" y="502756"/>
                    <a:pt x="74065" y="477534"/>
                    <a:pt x="81100" y="459382"/>
                  </a:cubicBezTo>
                  <a:cubicBezTo>
                    <a:pt x="74661" y="462286"/>
                    <a:pt x="67297" y="462756"/>
                    <a:pt x="60163" y="459994"/>
                  </a:cubicBezTo>
                  <a:cubicBezTo>
                    <a:pt x="56348" y="458520"/>
                    <a:pt x="53119" y="456344"/>
                    <a:pt x="50522" y="453671"/>
                  </a:cubicBezTo>
                  <a:cubicBezTo>
                    <a:pt x="37972" y="472117"/>
                    <a:pt x="6976" y="466824"/>
                    <a:pt x="1275" y="445243"/>
                  </a:cubicBezTo>
                  <a:cubicBezTo>
                    <a:pt x="-2265" y="434373"/>
                    <a:pt x="2351" y="423787"/>
                    <a:pt x="5615" y="413458"/>
                  </a:cubicBezTo>
                  <a:cubicBezTo>
                    <a:pt x="40454" y="324382"/>
                    <a:pt x="73345" y="234329"/>
                    <a:pt x="109962" y="145927"/>
                  </a:cubicBezTo>
                  <a:cubicBezTo>
                    <a:pt x="132509" y="97801"/>
                    <a:pt x="153348" y="44533"/>
                    <a:pt x="196138" y="10546"/>
                  </a:cubicBezTo>
                  <a:cubicBezTo>
                    <a:pt x="218605" y="-7696"/>
                    <a:pt x="258016" y="-2207"/>
                    <a:pt x="268698" y="26505"/>
                  </a:cubicBezTo>
                  <a:cubicBezTo>
                    <a:pt x="277218" y="48885"/>
                    <a:pt x="271846" y="74107"/>
                    <a:pt x="269996" y="97286"/>
                  </a:cubicBezTo>
                  <a:cubicBezTo>
                    <a:pt x="262516" y="175643"/>
                    <a:pt x="237408" y="250572"/>
                    <a:pt x="209836" y="323858"/>
                  </a:cubicBezTo>
                  <a:cubicBezTo>
                    <a:pt x="196583" y="359613"/>
                    <a:pt x="182957" y="395181"/>
                    <a:pt x="167890" y="430163"/>
                  </a:cubicBezTo>
                  <a:cubicBezTo>
                    <a:pt x="157502" y="446673"/>
                    <a:pt x="155456" y="474355"/>
                    <a:pt x="134128" y="480065"/>
                  </a:cubicBezTo>
                  <a:cubicBezTo>
                    <a:pt x="131148" y="497259"/>
                    <a:pt x="116784" y="512410"/>
                    <a:pt x="98266" y="5077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4586709" y="1767090"/>
              <a:ext cx="176071" cy="425669"/>
            </a:xfrm>
            <a:custGeom>
              <a:avLst/>
              <a:gdLst/>
              <a:ahLst/>
              <a:cxnLst/>
              <a:rect l="l" t="t" r="r" b="b"/>
              <a:pathLst>
                <a:path w="176071" h="425669" extrusionOk="0">
                  <a:moveTo>
                    <a:pt x="63232" y="1456"/>
                  </a:moveTo>
                  <a:cubicBezTo>
                    <a:pt x="78503" y="-1857"/>
                    <a:pt x="94762" y="301"/>
                    <a:pt x="108708" y="9813"/>
                  </a:cubicBezTo>
                  <a:cubicBezTo>
                    <a:pt x="150840" y="38534"/>
                    <a:pt x="162545" y="108267"/>
                    <a:pt x="169473" y="155194"/>
                  </a:cubicBezTo>
                  <a:cubicBezTo>
                    <a:pt x="178163" y="214031"/>
                    <a:pt x="176793" y="273871"/>
                    <a:pt x="173698" y="333080"/>
                  </a:cubicBezTo>
                  <a:cubicBezTo>
                    <a:pt x="172328" y="359244"/>
                    <a:pt x="169776" y="387627"/>
                    <a:pt x="152041" y="406944"/>
                  </a:cubicBezTo>
                  <a:cubicBezTo>
                    <a:pt x="138939" y="421215"/>
                    <a:pt x="118341" y="428196"/>
                    <a:pt x="99245" y="424839"/>
                  </a:cubicBezTo>
                  <a:cubicBezTo>
                    <a:pt x="62529" y="418382"/>
                    <a:pt x="45772" y="377992"/>
                    <a:pt x="35571" y="346668"/>
                  </a:cubicBezTo>
                  <a:cubicBezTo>
                    <a:pt x="12873" y="276979"/>
                    <a:pt x="2289" y="203782"/>
                    <a:pt x="189" y="130647"/>
                  </a:cubicBezTo>
                  <a:cubicBezTo>
                    <a:pt x="-744" y="98347"/>
                    <a:pt x="1230" y="61260"/>
                    <a:pt x="18654" y="32974"/>
                  </a:cubicBezTo>
                  <a:cubicBezTo>
                    <a:pt x="28553" y="16900"/>
                    <a:pt x="45212" y="5363"/>
                    <a:pt x="63232" y="145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3939613" y="1779790"/>
              <a:ext cx="171508" cy="426714"/>
            </a:xfrm>
            <a:custGeom>
              <a:avLst/>
              <a:gdLst/>
              <a:ahLst/>
              <a:cxnLst/>
              <a:rect l="l" t="t" r="r" b="b"/>
              <a:pathLst>
                <a:path w="171508" h="426714" extrusionOk="0">
                  <a:moveTo>
                    <a:pt x="103235" y="967"/>
                  </a:moveTo>
                  <a:cubicBezTo>
                    <a:pt x="87839" y="-1733"/>
                    <a:pt x="71687" y="1083"/>
                    <a:pt x="58132" y="11145"/>
                  </a:cubicBezTo>
                  <a:cubicBezTo>
                    <a:pt x="17201" y="41536"/>
                    <a:pt x="8316" y="111686"/>
                    <a:pt x="3282" y="158853"/>
                  </a:cubicBezTo>
                  <a:cubicBezTo>
                    <a:pt x="-3024" y="217992"/>
                    <a:pt x="756" y="277725"/>
                    <a:pt x="6243" y="336766"/>
                  </a:cubicBezTo>
                  <a:cubicBezTo>
                    <a:pt x="8672" y="362858"/>
                    <a:pt x="12363" y="391109"/>
                    <a:pt x="30863" y="409696"/>
                  </a:cubicBezTo>
                  <a:cubicBezTo>
                    <a:pt x="44524" y="423426"/>
                    <a:pt x="65390" y="429572"/>
                    <a:pt x="84335" y="425451"/>
                  </a:cubicBezTo>
                  <a:cubicBezTo>
                    <a:pt x="120757" y="417521"/>
                    <a:pt x="135877" y="376490"/>
                    <a:pt x="144807" y="344785"/>
                  </a:cubicBezTo>
                  <a:cubicBezTo>
                    <a:pt x="164668" y="274235"/>
                    <a:pt x="172299" y="200674"/>
                    <a:pt x="171445" y="127512"/>
                  </a:cubicBezTo>
                  <a:cubicBezTo>
                    <a:pt x="171071" y="95203"/>
                    <a:pt x="167603" y="58223"/>
                    <a:pt x="149058" y="30665"/>
                  </a:cubicBezTo>
                  <a:cubicBezTo>
                    <a:pt x="138510" y="15008"/>
                    <a:pt x="121397" y="4155"/>
                    <a:pt x="103235" y="96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5834106" y="1377179"/>
              <a:ext cx="568832" cy="1012975"/>
            </a:xfrm>
            <a:custGeom>
              <a:avLst/>
              <a:gdLst/>
              <a:ahLst/>
              <a:cxnLst/>
              <a:rect l="l" t="t" r="r" b="b"/>
              <a:pathLst>
                <a:path w="568832" h="1012975" extrusionOk="0">
                  <a:moveTo>
                    <a:pt x="567769" y="96589"/>
                  </a:moveTo>
                  <a:cubicBezTo>
                    <a:pt x="555210" y="193196"/>
                    <a:pt x="402345" y="219937"/>
                    <a:pt x="315724" y="355869"/>
                  </a:cubicBezTo>
                  <a:cubicBezTo>
                    <a:pt x="218572" y="508338"/>
                    <a:pt x="255118" y="702023"/>
                    <a:pt x="223215" y="878452"/>
                  </a:cubicBezTo>
                  <a:cubicBezTo>
                    <a:pt x="192147" y="1050237"/>
                    <a:pt x="40625" y="1032076"/>
                    <a:pt x="8019" y="963870"/>
                  </a:cubicBezTo>
                  <a:cubicBezTo>
                    <a:pt x="-10605" y="924909"/>
                    <a:pt x="-1791" y="936499"/>
                    <a:pt x="88636" y="488382"/>
                  </a:cubicBezTo>
                  <a:cubicBezTo>
                    <a:pt x="100608" y="429048"/>
                    <a:pt x="83887" y="358507"/>
                    <a:pt x="172153" y="248605"/>
                  </a:cubicBezTo>
                  <a:cubicBezTo>
                    <a:pt x="239216" y="165106"/>
                    <a:pt x="336358" y="102610"/>
                    <a:pt x="449555" y="22326"/>
                  </a:cubicBezTo>
                  <a:cubicBezTo>
                    <a:pt x="530884" y="-35356"/>
                    <a:pt x="576512" y="29289"/>
                    <a:pt x="567769" y="96589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2278623" y="1457713"/>
              <a:ext cx="602966" cy="995740"/>
            </a:xfrm>
            <a:custGeom>
              <a:avLst/>
              <a:gdLst/>
              <a:ahLst/>
              <a:cxnLst/>
              <a:rect l="l" t="t" r="r" b="b"/>
              <a:pathLst>
                <a:path w="602966" h="995740" extrusionOk="0">
                  <a:moveTo>
                    <a:pt x="1824" y="98976"/>
                  </a:moveTo>
                  <a:cubicBezTo>
                    <a:pt x="18270" y="194997"/>
                    <a:pt x="172096" y="215575"/>
                    <a:pt x="264124" y="347910"/>
                  </a:cubicBezTo>
                  <a:cubicBezTo>
                    <a:pt x="367351" y="496347"/>
                    <a:pt x="338640" y="691346"/>
                    <a:pt x="377641" y="866346"/>
                  </a:cubicBezTo>
                  <a:cubicBezTo>
                    <a:pt x="415620" y="1036745"/>
                    <a:pt x="566288" y="1012500"/>
                    <a:pt x="596110" y="943033"/>
                  </a:cubicBezTo>
                  <a:cubicBezTo>
                    <a:pt x="613152" y="903353"/>
                    <a:pt x="604809" y="915289"/>
                    <a:pt x="496370" y="471178"/>
                  </a:cubicBezTo>
                  <a:cubicBezTo>
                    <a:pt x="482015" y="412368"/>
                    <a:pt x="495881" y="341223"/>
                    <a:pt x="403248" y="234953"/>
                  </a:cubicBezTo>
                  <a:cubicBezTo>
                    <a:pt x="332868" y="154216"/>
                    <a:pt x="233288" y="95690"/>
                    <a:pt x="116934" y="20016"/>
                  </a:cubicBezTo>
                  <a:cubicBezTo>
                    <a:pt x="33354" y="-34336"/>
                    <a:pt x="-9631" y="32094"/>
                    <a:pt x="1824" y="98976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4087948" y="1519361"/>
              <a:ext cx="511153" cy="195584"/>
            </a:xfrm>
            <a:custGeom>
              <a:avLst/>
              <a:gdLst/>
              <a:ahLst/>
              <a:cxnLst/>
              <a:rect l="l" t="t" r="r" b="b"/>
              <a:pathLst>
                <a:path w="511153" h="195584" extrusionOk="0">
                  <a:moveTo>
                    <a:pt x="214104" y="2994"/>
                  </a:moveTo>
                  <a:cubicBezTo>
                    <a:pt x="239826" y="-380"/>
                    <a:pt x="265895" y="-904"/>
                    <a:pt x="291742" y="1431"/>
                  </a:cubicBezTo>
                  <a:cubicBezTo>
                    <a:pt x="291876" y="1440"/>
                    <a:pt x="292000" y="1458"/>
                    <a:pt x="292133" y="1467"/>
                  </a:cubicBezTo>
                  <a:cubicBezTo>
                    <a:pt x="344769" y="6307"/>
                    <a:pt x="397334" y="17923"/>
                    <a:pt x="444323" y="42781"/>
                  </a:cubicBezTo>
                  <a:cubicBezTo>
                    <a:pt x="463570" y="54904"/>
                    <a:pt x="516571" y="69318"/>
                    <a:pt x="493677" y="99486"/>
                  </a:cubicBezTo>
                  <a:cubicBezTo>
                    <a:pt x="494006" y="101085"/>
                    <a:pt x="494184" y="102692"/>
                    <a:pt x="494219" y="104326"/>
                  </a:cubicBezTo>
                  <a:cubicBezTo>
                    <a:pt x="494406" y="104397"/>
                    <a:pt x="494548" y="104504"/>
                    <a:pt x="494691" y="104584"/>
                  </a:cubicBezTo>
                  <a:cubicBezTo>
                    <a:pt x="495162" y="104762"/>
                    <a:pt x="495642" y="104948"/>
                    <a:pt x="496078" y="105170"/>
                  </a:cubicBezTo>
                  <a:cubicBezTo>
                    <a:pt x="496078" y="105206"/>
                    <a:pt x="496043" y="105241"/>
                    <a:pt x="496007" y="105277"/>
                  </a:cubicBezTo>
                  <a:cubicBezTo>
                    <a:pt x="507490" y="111067"/>
                    <a:pt x="514054" y="123873"/>
                    <a:pt x="509900" y="136831"/>
                  </a:cubicBezTo>
                  <a:cubicBezTo>
                    <a:pt x="508335" y="141742"/>
                    <a:pt x="505453" y="145818"/>
                    <a:pt x="501735" y="148882"/>
                  </a:cubicBezTo>
                  <a:cubicBezTo>
                    <a:pt x="516828" y="167301"/>
                    <a:pt x="496016" y="194415"/>
                    <a:pt x="474181" y="184193"/>
                  </a:cubicBezTo>
                  <a:cubicBezTo>
                    <a:pt x="435322" y="165703"/>
                    <a:pt x="394275" y="152381"/>
                    <a:pt x="352570" y="142079"/>
                  </a:cubicBezTo>
                  <a:cubicBezTo>
                    <a:pt x="352250" y="142000"/>
                    <a:pt x="351929" y="141928"/>
                    <a:pt x="351609" y="141849"/>
                  </a:cubicBezTo>
                  <a:cubicBezTo>
                    <a:pt x="288567" y="126698"/>
                    <a:pt x="222332" y="128030"/>
                    <a:pt x="159956" y="145703"/>
                  </a:cubicBezTo>
                  <a:cubicBezTo>
                    <a:pt x="159636" y="145792"/>
                    <a:pt x="159325" y="145881"/>
                    <a:pt x="159005" y="145969"/>
                  </a:cubicBezTo>
                  <a:cubicBezTo>
                    <a:pt x="117753" y="157941"/>
                    <a:pt x="77275" y="172905"/>
                    <a:pt x="39199" y="192941"/>
                  </a:cubicBezTo>
                  <a:cubicBezTo>
                    <a:pt x="17791" y="204042"/>
                    <a:pt x="-4098" y="177781"/>
                    <a:pt x="10240" y="158776"/>
                  </a:cubicBezTo>
                  <a:cubicBezTo>
                    <a:pt x="6397" y="155872"/>
                    <a:pt x="3356" y="151911"/>
                    <a:pt x="1594" y="147062"/>
                  </a:cubicBezTo>
                  <a:cubicBezTo>
                    <a:pt x="-3084" y="134282"/>
                    <a:pt x="2955" y="121218"/>
                    <a:pt x="14198" y="114975"/>
                  </a:cubicBezTo>
                  <a:cubicBezTo>
                    <a:pt x="14162" y="114939"/>
                    <a:pt x="14118" y="114904"/>
                    <a:pt x="14118" y="114868"/>
                  </a:cubicBezTo>
                  <a:cubicBezTo>
                    <a:pt x="14545" y="114628"/>
                    <a:pt x="15016" y="114433"/>
                    <a:pt x="15478" y="114229"/>
                  </a:cubicBezTo>
                  <a:cubicBezTo>
                    <a:pt x="15621" y="114149"/>
                    <a:pt x="15763" y="114033"/>
                    <a:pt x="15941" y="113953"/>
                  </a:cubicBezTo>
                  <a:cubicBezTo>
                    <a:pt x="15914" y="112319"/>
                    <a:pt x="16030" y="110712"/>
                    <a:pt x="16288" y="109095"/>
                  </a:cubicBezTo>
                  <a:cubicBezTo>
                    <a:pt x="-7807" y="79868"/>
                    <a:pt x="44571" y="63332"/>
                    <a:pt x="63320" y="50446"/>
                  </a:cubicBezTo>
                  <a:cubicBezTo>
                    <a:pt x="109268" y="23714"/>
                    <a:pt x="161317" y="10002"/>
                    <a:pt x="213722" y="3048"/>
                  </a:cubicBezTo>
                  <a:cubicBezTo>
                    <a:pt x="213846" y="3030"/>
                    <a:pt x="213971" y="3012"/>
                    <a:pt x="214104" y="29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16374520" y="1597668"/>
              <a:ext cx="39018" cy="352966"/>
            </a:xfrm>
            <a:custGeom>
              <a:avLst/>
              <a:gdLst/>
              <a:ahLst/>
              <a:cxnLst/>
              <a:rect l="l" t="t" r="r" b="b"/>
              <a:pathLst>
                <a:path w="39018" h="352966" extrusionOk="0">
                  <a:moveTo>
                    <a:pt x="4638" y="352839"/>
                  </a:moveTo>
                  <a:cubicBezTo>
                    <a:pt x="-6898" y="348683"/>
                    <a:pt x="6666" y="324998"/>
                    <a:pt x="7093" y="315752"/>
                  </a:cubicBezTo>
                  <a:cubicBezTo>
                    <a:pt x="10197" y="302102"/>
                    <a:pt x="12189" y="288257"/>
                    <a:pt x="14164" y="274403"/>
                  </a:cubicBezTo>
                  <a:cubicBezTo>
                    <a:pt x="24090" y="186197"/>
                    <a:pt x="27656" y="95762"/>
                    <a:pt x="14706" y="7751"/>
                  </a:cubicBezTo>
                  <a:cubicBezTo>
                    <a:pt x="12883" y="-375"/>
                    <a:pt x="25575" y="-3341"/>
                    <a:pt x="27354" y="4909"/>
                  </a:cubicBezTo>
                  <a:cubicBezTo>
                    <a:pt x="44164" y="91490"/>
                    <a:pt x="40313" y="181197"/>
                    <a:pt x="31365" y="268541"/>
                  </a:cubicBezTo>
                  <a:cubicBezTo>
                    <a:pt x="29177" y="282866"/>
                    <a:pt x="22355" y="356427"/>
                    <a:pt x="4638" y="352839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12278596" y="1680246"/>
              <a:ext cx="48107" cy="352068"/>
            </a:xfrm>
            <a:custGeom>
              <a:avLst/>
              <a:gdLst/>
              <a:ahLst/>
              <a:cxnLst/>
              <a:rect l="l" t="t" r="r" b="b"/>
              <a:pathLst>
                <a:path w="48107" h="352068" extrusionOk="0">
                  <a:moveTo>
                    <a:pt x="43778" y="351887"/>
                  </a:moveTo>
                  <a:cubicBezTo>
                    <a:pt x="55145" y="347269"/>
                    <a:pt x="40629" y="324152"/>
                    <a:pt x="39829" y="314933"/>
                  </a:cubicBezTo>
                  <a:cubicBezTo>
                    <a:pt x="36182" y="301417"/>
                    <a:pt x="33630" y="287660"/>
                    <a:pt x="31095" y="273894"/>
                  </a:cubicBezTo>
                  <a:cubicBezTo>
                    <a:pt x="17611" y="186159"/>
                    <a:pt x="10407" y="95946"/>
                    <a:pt x="19790" y="7483"/>
                  </a:cubicBezTo>
                  <a:cubicBezTo>
                    <a:pt x="21285" y="-705"/>
                    <a:pt x="8486" y="-3165"/>
                    <a:pt x="7036" y="5156"/>
                  </a:cubicBezTo>
                  <a:cubicBezTo>
                    <a:pt x="-6270" y="92341"/>
                    <a:pt x="1201" y="181825"/>
                    <a:pt x="13671" y="268735"/>
                  </a:cubicBezTo>
                  <a:cubicBezTo>
                    <a:pt x="16437" y="282953"/>
                    <a:pt x="26221" y="356186"/>
                    <a:pt x="43778" y="351887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14515506" y="1145419"/>
              <a:ext cx="2048883" cy="1582027"/>
            </a:xfrm>
            <a:custGeom>
              <a:avLst/>
              <a:gdLst/>
              <a:ahLst/>
              <a:cxnLst/>
              <a:rect l="l" t="t" r="r" b="b"/>
              <a:pathLst>
                <a:path w="2048883" h="1582027" extrusionOk="0">
                  <a:moveTo>
                    <a:pt x="2029762" y="227612"/>
                  </a:moveTo>
                  <a:cubicBezTo>
                    <a:pt x="1959186" y="73687"/>
                    <a:pt x="1727598" y="56183"/>
                    <a:pt x="1584036" y="35961"/>
                  </a:cubicBezTo>
                  <a:cubicBezTo>
                    <a:pt x="602495" y="-102281"/>
                    <a:pt x="-148996" y="172781"/>
                    <a:pt x="25197" y="608766"/>
                  </a:cubicBezTo>
                  <a:cubicBezTo>
                    <a:pt x="104614" y="1224582"/>
                    <a:pt x="201339" y="1514013"/>
                    <a:pt x="696409" y="1567494"/>
                  </a:cubicBezTo>
                  <a:cubicBezTo>
                    <a:pt x="1521287" y="1656597"/>
                    <a:pt x="1950220" y="1339875"/>
                    <a:pt x="1917401" y="509565"/>
                  </a:cubicBezTo>
                  <a:cubicBezTo>
                    <a:pt x="1992433" y="483384"/>
                    <a:pt x="2090891" y="360933"/>
                    <a:pt x="2029762" y="227612"/>
                  </a:cubicBezTo>
                  <a:close/>
                  <a:moveTo>
                    <a:pt x="1831046" y="832744"/>
                  </a:moveTo>
                  <a:cubicBezTo>
                    <a:pt x="1741197" y="1409759"/>
                    <a:pt x="1376347" y="1547627"/>
                    <a:pt x="793837" y="1512512"/>
                  </a:cubicBezTo>
                  <a:cubicBezTo>
                    <a:pt x="590639" y="1500265"/>
                    <a:pt x="390474" y="1461624"/>
                    <a:pt x="267352" y="1283179"/>
                  </a:cubicBezTo>
                  <a:cubicBezTo>
                    <a:pt x="166198" y="1136580"/>
                    <a:pt x="124937" y="938108"/>
                    <a:pt x="112965" y="763437"/>
                  </a:cubicBezTo>
                  <a:cubicBezTo>
                    <a:pt x="98895" y="558207"/>
                    <a:pt x="144469" y="383491"/>
                    <a:pt x="335117" y="276111"/>
                  </a:cubicBezTo>
                  <a:cubicBezTo>
                    <a:pt x="418723" y="229024"/>
                    <a:pt x="512219" y="202275"/>
                    <a:pt x="605964" y="181626"/>
                  </a:cubicBezTo>
                  <a:cubicBezTo>
                    <a:pt x="827155" y="132914"/>
                    <a:pt x="1055363" y="116227"/>
                    <a:pt x="1281312" y="131831"/>
                  </a:cubicBezTo>
                  <a:cubicBezTo>
                    <a:pt x="1443302" y="143012"/>
                    <a:pt x="1704357" y="150472"/>
                    <a:pt x="1790969" y="317603"/>
                  </a:cubicBezTo>
                  <a:cubicBezTo>
                    <a:pt x="1873027" y="475960"/>
                    <a:pt x="1857649" y="661892"/>
                    <a:pt x="1831046" y="832744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2117274" y="1194063"/>
              <a:ext cx="2054596" cy="1579155"/>
            </a:xfrm>
            <a:custGeom>
              <a:avLst/>
              <a:gdLst/>
              <a:ahLst/>
              <a:cxnLst/>
              <a:rect l="l" t="t" r="r" b="b"/>
              <a:pathLst>
                <a:path w="2054596" h="1579155" extrusionOk="0">
                  <a:moveTo>
                    <a:pt x="15831" y="267742"/>
                  </a:moveTo>
                  <a:cubicBezTo>
                    <a:pt x="80136" y="111099"/>
                    <a:pt x="310835" y="84296"/>
                    <a:pt x="453463" y="58320"/>
                  </a:cubicBezTo>
                  <a:cubicBezTo>
                    <a:pt x="1428635" y="-119291"/>
                    <a:pt x="2190613" y="125309"/>
                    <a:pt x="2034146" y="567954"/>
                  </a:cubicBezTo>
                  <a:cubicBezTo>
                    <a:pt x="1979633" y="1186470"/>
                    <a:pt x="1894675" y="1479551"/>
                    <a:pt x="1402157" y="1552899"/>
                  </a:cubicBezTo>
                  <a:cubicBezTo>
                    <a:pt x="581540" y="1675119"/>
                    <a:pt x="140181" y="1375902"/>
                    <a:pt x="139479" y="544944"/>
                  </a:cubicBezTo>
                  <a:cubicBezTo>
                    <a:pt x="63451" y="521809"/>
                    <a:pt x="-39873" y="403417"/>
                    <a:pt x="15831" y="267742"/>
                  </a:cubicBezTo>
                  <a:close/>
                  <a:moveTo>
                    <a:pt x="238801" y="864393"/>
                  </a:moveTo>
                  <a:cubicBezTo>
                    <a:pt x="351864" y="1437322"/>
                    <a:pt x="721971" y="1560404"/>
                    <a:pt x="1302595" y="1501887"/>
                  </a:cubicBezTo>
                  <a:cubicBezTo>
                    <a:pt x="1505135" y="1481479"/>
                    <a:pt x="1703574" y="1434818"/>
                    <a:pt x="1819404" y="1251568"/>
                  </a:cubicBezTo>
                  <a:cubicBezTo>
                    <a:pt x="1914563" y="1101017"/>
                    <a:pt x="1947774" y="901053"/>
                    <a:pt x="1952701" y="726036"/>
                  </a:cubicBezTo>
                  <a:cubicBezTo>
                    <a:pt x="1958483" y="520406"/>
                    <a:pt x="1905891" y="347662"/>
                    <a:pt x="1711072" y="248044"/>
                  </a:cubicBezTo>
                  <a:cubicBezTo>
                    <a:pt x="1625634" y="204358"/>
                    <a:pt x="1531133" y="181392"/>
                    <a:pt x="1436640" y="164536"/>
                  </a:cubicBezTo>
                  <a:cubicBezTo>
                    <a:pt x="1213662" y="124758"/>
                    <a:pt x="984973" y="117271"/>
                    <a:pt x="759825" y="141943"/>
                  </a:cubicBezTo>
                  <a:cubicBezTo>
                    <a:pt x="598421" y="159634"/>
                    <a:pt x="337882" y="177582"/>
                    <a:pt x="258074" y="348061"/>
                  </a:cubicBezTo>
                  <a:cubicBezTo>
                    <a:pt x="182456" y="509589"/>
                    <a:pt x="205323" y="694748"/>
                    <a:pt x="238801" y="864393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6" name="Google Shape;46;p2"/>
          <p:cNvGrpSpPr/>
          <p:nvPr/>
        </p:nvGrpSpPr>
        <p:grpSpPr>
          <a:xfrm rot="-740618">
            <a:off x="902430" y="3976184"/>
            <a:ext cx="1780379" cy="930754"/>
            <a:chOff x="1803484" y="7951003"/>
            <a:chExt cx="3560332" cy="1861206"/>
          </a:xfrm>
        </p:grpSpPr>
        <p:sp>
          <p:nvSpPr>
            <p:cNvPr id="47" name="Google Shape;47;p2"/>
            <p:cNvSpPr/>
            <p:nvPr/>
          </p:nvSpPr>
          <p:spPr>
            <a:xfrm>
              <a:off x="2710258" y="8568397"/>
              <a:ext cx="1605156" cy="797292"/>
            </a:xfrm>
            <a:custGeom>
              <a:avLst/>
              <a:gdLst/>
              <a:ahLst/>
              <a:cxnLst/>
              <a:rect l="l" t="t" r="r" b="b"/>
              <a:pathLst>
                <a:path w="1605156" h="797292" extrusionOk="0">
                  <a:moveTo>
                    <a:pt x="1605156" y="628795"/>
                  </a:moveTo>
                  <a:cubicBezTo>
                    <a:pt x="1603440" y="629390"/>
                    <a:pt x="1601791" y="629982"/>
                    <a:pt x="1600072" y="630578"/>
                  </a:cubicBezTo>
                  <a:cubicBezTo>
                    <a:pt x="1536173" y="653221"/>
                    <a:pt x="1434119" y="705041"/>
                    <a:pt x="1370149" y="671506"/>
                  </a:cubicBezTo>
                  <a:cubicBezTo>
                    <a:pt x="1318988" y="644704"/>
                    <a:pt x="1291398" y="569716"/>
                    <a:pt x="1254166" y="525420"/>
                  </a:cubicBezTo>
                  <a:cubicBezTo>
                    <a:pt x="1036923" y="267181"/>
                    <a:pt x="637746" y="195558"/>
                    <a:pt x="422479" y="498090"/>
                  </a:cubicBezTo>
                  <a:cubicBezTo>
                    <a:pt x="389342" y="544627"/>
                    <a:pt x="354351" y="597374"/>
                    <a:pt x="331116" y="649521"/>
                  </a:cubicBezTo>
                  <a:cubicBezTo>
                    <a:pt x="312500" y="691242"/>
                    <a:pt x="303324" y="744644"/>
                    <a:pt x="266093" y="775078"/>
                  </a:cubicBezTo>
                  <a:cubicBezTo>
                    <a:pt x="225496" y="808215"/>
                    <a:pt x="168793" y="796530"/>
                    <a:pt x="118950" y="788940"/>
                  </a:cubicBezTo>
                  <a:cubicBezTo>
                    <a:pt x="78748" y="782869"/>
                    <a:pt x="39275" y="773496"/>
                    <a:pt x="0" y="763330"/>
                  </a:cubicBezTo>
                  <a:cubicBezTo>
                    <a:pt x="16237" y="682133"/>
                    <a:pt x="65086" y="473604"/>
                    <a:pt x="161597" y="340985"/>
                  </a:cubicBezTo>
                  <a:cubicBezTo>
                    <a:pt x="320288" y="122949"/>
                    <a:pt x="529282" y="8350"/>
                    <a:pt x="782704" y="429"/>
                  </a:cubicBezTo>
                  <a:cubicBezTo>
                    <a:pt x="1034213" y="-7295"/>
                    <a:pt x="1251125" y="89279"/>
                    <a:pt x="1426983" y="287781"/>
                  </a:cubicBezTo>
                  <a:cubicBezTo>
                    <a:pt x="1506337" y="377290"/>
                    <a:pt x="1567266" y="520997"/>
                    <a:pt x="1605156" y="628795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234795" y="7951003"/>
              <a:ext cx="2603158" cy="1380720"/>
            </a:xfrm>
            <a:custGeom>
              <a:avLst/>
              <a:gdLst/>
              <a:ahLst/>
              <a:cxnLst/>
              <a:rect l="l" t="t" r="r" b="b"/>
              <a:pathLst>
                <a:path w="2603158" h="1380720" extrusionOk="0">
                  <a:moveTo>
                    <a:pt x="2565412" y="1062279"/>
                  </a:moveTo>
                  <a:cubicBezTo>
                    <a:pt x="2560856" y="1066106"/>
                    <a:pt x="2556106" y="1069605"/>
                    <a:pt x="2551155" y="1072840"/>
                  </a:cubicBezTo>
                  <a:cubicBezTo>
                    <a:pt x="2529569" y="1086899"/>
                    <a:pt x="2504681" y="1095878"/>
                    <a:pt x="2480258" y="1104525"/>
                  </a:cubicBezTo>
                  <a:cubicBezTo>
                    <a:pt x="2467848" y="1108880"/>
                    <a:pt x="2455504" y="1113306"/>
                    <a:pt x="2443094" y="1117728"/>
                  </a:cubicBezTo>
                  <a:cubicBezTo>
                    <a:pt x="2322290" y="1160503"/>
                    <a:pt x="2201487" y="1203348"/>
                    <a:pt x="2080620" y="1246189"/>
                  </a:cubicBezTo>
                  <a:cubicBezTo>
                    <a:pt x="2042730" y="1138392"/>
                    <a:pt x="1981801" y="994684"/>
                    <a:pt x="1902454" y="905171"/>
                  </a:cubicBezTo>
                  <a:cubicBezTo>
                    <a:pt x="1726596" y="706674"/>
                    <a:pt x="1509680" y="610096"/>
                    <a:pt x="1258175" y="617820"/>
                  </a:cubicBezTo>
                  <a:cubicBezTo>
                    <a:pt x="1004754" y="625741"/>
                    <a:pt x="795759" y="740339"/>
                    <a:pt x="637069" y="958376"/>
                  </a:cubicBezTo>
                  <a:cubicBezTo>
                    <a:pt x="540558" y="1090994"/>
                    <a:pt x="491708" y="1299527"/>
                    <a:pt x="475471" y="1380721"/>
                  </a:cubicBezTo>
                  <a:cubicBezTo>
                    <a:pt x="420283" y="1366397"/>
                    <a:pt x="365493" y="1350487"/>
                    <a:pt x="309515" y="1339528"/>
                  </a:cubicBezTo>
                  <a:cubicBezTo>
                    <a:pt x="230302" y="1324080"/>
                    <a:pt x="119996" y="1342893"/>
                    <a:pt x="53320" y="1288963"/>
                  </a:cubicBezTo>
                  <a:cubicBezTo>
                    <a:pt x="49624" y="1286060"/>
                    <a:pt x="45994" y="1282825"/>
                    <a:pt x="42562" y="1279326"/>
                  </a:cubicBezTo>
                  <a:cubicBezTo>
                    <a:pt x="10412" y="1246781"/>
                    <a:pt x="-1668" y="1198657"/>
                    <a:pt x="183" y="1152980"/>
                  </a:cubicBezTo>
                  <a:cubicBezTo>
                    <a:pt x="3484" y="1069475"/>
                    <a:pt x="31406" y="970060"/>
                    <a:pt x="55300" y="889921"/>
                  </a:cubicBezTo>
                  <a:cubicBezTo>
                    <a:pt x="91080" y="769977"/>
                    <a:pt x="146068" y="655907"/>
                    <a:pt x="216965" y="552730"/>
                  </a:cubicBezTo>
                  <a:cubicBezTo>
                    <a:pt x="359816" y="344792"/>
                    <a:pt x="565904" y="183128"/>
                    <a:pt x="800315" y="90514"/>
                  </a:cubicBezTo>
                  <a:cubicBezTo>
                    <a:pt x="1069844" y="-16029"/>
                    <a:pt x="1369338" y="-26988"/>
                    <a:pt x="1648109" y="49586"/>
                  </a:cubicBezTo>
                  <a:cubicBezTo>
                    <a:pt x="1906679" y="120613"/>
                    <a:pt x="2137592" y="271189"/>
                    <a:pt x="2314767" y="471469"/>
                  </a:cubicBezTo>
                  <a:cubicBezTo>
                    <a:pt x="2385333" y="551211"/>
                    <a:pt x="2451212" y="636234"/>
                    <a:pt x="2504618" y="728587"/>
                  </a:cubicBezTo>
                  <a:cubicBezTo>
                    <a:pt x="2539538" y="789054"/>
                    <a:pt x="2581720" y="856784"/>
                    <a:pt x="2597630" y="925239"/>
                  </a:cubicBezTo>
                  <a:cubicBezTo>
                    <a:pt x="2608786" y="973228"/>
                    <a:pt x="2605417" y="1028614"/>
                    <a:pt x="2565412" y="1062279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288114" y="8238344"/>
              <a:ext cx="2389773" cy="1093379"/>
            </a:xfrm>
            <a:custGeom>
              <a:avLst/>
              <a:gdLst/>
              <a:ahLst/>
              <a:cxnLst/>
              <a:rect l="l" t="t" r="r" b="b"/>
              <a:pathLst>
                <a:path w="2389773" h="1093379" extrusionOk="0">
                  <a:moveTo>
                    <a:pt x="2389774" y="830387"/>
                  </a:moveTo>
                  <a:cubicBezTo>
                    <a:pt x="2268970" y="873161"/>
                    <a:pt x="2148167" y="916006"/>
                    <a:pt x="2027300" y="958847"/>
                  </a:cubicBezTo>
                  <a:cubicBezTo>
                    <a:pt x="1989410" y="851050"/>
                    <a:pt x="1928481" y="707343"/>
                    <a:pt x="1849134" y="617830"/>
                  </a:cubicBezTo>
                  <a:cubicBezTo>
                    <a:pt x="1673276" y="419332"/>
                    <a:pt x="1456360" y="322754"/>
                    <a:pt x="1204856" y="330478"/>
                  </a:cubicBezTo>
                  <a:cubicBezTo>
                    <a:pt x="951434" y="338399"/>
                    <a:pt x="742439" y="452998"/>
                    <a:pt x="583749" y="671034"/>
                  </a:cubicBezTo>
                  <a:cubicBezTo>
                    <a:pt x="487238" y="803653"/>
                    <a:pt x="438389" y="1012186"/>
                    <a:pt x="422151" y="1093379"/>
                  </a:cubicBezTo>
                  <a:cubicBezTo>
                    <a:pt x="366963" y="1079055"/>
                    <a:pt x="312173" y="1063146"/>
                    <a:pt x="256195" y="1052187"/>
                  </a:cubicBezTo>
                  <a:cubicBezTo>
                    <a:pt x="176982" y="1036739"/>
                    <a:pt x="66676" y="1055552"/>
                    <a:pt x="0" y="1001622"/>
                  </a:cubicBezTo>
                  <a:cubicBezTo>
                    <a:pt x="48321" y="908677"/>
                    <a:pt x="186813" y="655519"/>
                    <a:pt x="316922" y="476758"/>
                  </a:cubicBezTo>
                  <a:cubicBezTo>
                    <a:pt x="535555" y="176337"/>
                    <a:pt x="839080" y="11702"/>
                    <a:pt x="1194556" y="613"/>
                  </a:cubicBezTo>
                  <a:cubicBezTo>
                    <a:pt x="1548512" y="-10543"/>
                    <a:pt x="1863324" y="130789"/>
                    <a:pt x="2105061" y="409028"/>
                  </a:cubicBezTo>
                  <a:cubicBezTo>
                    <a:pt x="2206788" y="526072"/>
                    <a:pt x="2315177" y="700940"/>
                    <a:pt x="2389774" y="830387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642684" y="8853603"/>
              <a:ext cx="1721132" cy="927539"/>
            </a:xfrm>
            <a:custGeom>
              <a:avLst/>
              <a:gdLst/>
              <a:ahLst/>
              <a:cxnLst/>
              <a:rect l="l" t="t" r="r" b="b"/>
              <a:pathLst>
                <a:path w="1721132" h="927539" extrusionOk="0">
                  <a:moveTo>
                    <a:pt x="1690680" y="576266"/>
                  </a:moveTo>
                  <a:cubicBezTo>
                    <a:pt x="1665114" y="619103"/>
                    <a:pt x="1627324" y="644445"/>
                    <a:pt x="1582075" y="662834"/>
                  </a:cubicBezTo>
                  <a:cubicBezTo>
                    <a:pt x="1566991" y="669002"/>
                    <a:pt x="1546976" y="674161"/>
                    <a:pt x="1536326" y="687335"/>
                  </a:cubicBezTo>
                  <a:cubicBezTo>
                    <a:pt x="1524493" y="701968"/>
                    <a:pt x="1518552" y="722601"/>
                    <a:pt x="1508628" y="738693"/>
                  </a:cubicBezTo>
                  <a:cubicBezTo>
                    <a:pt x="1458896" y="819488"/>
                    <a:pt x="1377822" y="874770"/>
                    <a:pt x="1288730" y="904151"/>
                  </a:cubicBezTo>
                  <a:cubicBezTo>
                    <a:pt x="1190555" y="936502"/>
                    <a:pt x="1084530" y="932579"/>
                    <a:pt x="984899" y="908915"/>
                  </a:cubicBezTo>
                  <a:cubicBezTo>
                    <a:pt x="928665" y="895571"/>
                    <a:pt x="874615" y="875220"/>
                    <a:pt x="821515" y="852510"/>
                  </a:cubicBezTo>
                  <a:cubicBezTo>
                    <a:pt x="779634" y="834623"/>
                    <a:pt x="735397" y="803787"/>
                    <a:pt x="690092" y="796048"/>
                  </a:cubicBezTo>
                  <a:cubicBezTo>
                    <a:pt x="665312" y="791842"/>
                    <a:pt x="639351" y="804010"/>
                    <a:pt x="616701" y="812308"/>
                  </a:cubicBezTo>
                  <a:cubicBezTo>
                    <a:pt x="592985" y="821055"/>
                    <a:pt x="569433" y="828846"/>
                    <a:pt x="544430" y="833053"/>
                  </a:cubicBezTo>
                  <a:cubicBezTo>
                    <a:pt x="483933" y="843256"/>
                    <a:pt x="423883" y="839835"/>
                    <a:pt x="363949" y="827447"/>
                  </a:cubicBezTo>
                  <a:cubicBezTo>
                    <a:pt x="262186" y="806478"/>
                    <a:pt x="146404" y="766220"/>
                    <a:pt x="73459" y="688902"/>
                  </a:cubicBezTo>
                  <a:cubicBezTo>
                    <a:pt x="1244" y="612369"/>
                    <a:pt x="-28192" y="492497"/>
                    <a:pt x="33536" y="400490"/>
                  </a:cubicBezTo>
                  <a:cubicBezTo>
                    <a:pt x="78726" y="333207"/>
                    <a:pt x="154645" y="294185"/>
                    <a:pt x="232689" y="277028"/>
                  </a:cubicBezTo>
                  <a:cubicBezTo>
                    <a:pt x="238183" y="261331"/>
                    <a:pt x="244742" y="246192"/>
                    <a:pt x="252314" y="231615"/>
                  </a:cubicBezTo>
                  <a:cubicBezTo>
                    <a:pt x="267903" y="201225"/>
                    <a:pt x="287639" y="173248"/>
                    <a:pt x="310625" y="148017"/>
                  </a:cubicBezTo>
                  <a:cubicBezTo>
                    <a:pt x="358507" y="95311"/>
                    <a:pt x="420295" y="54663"/>
                    <a:pt x="487578" y="29209"/>
                  </a:cubicBezTo>
                  <a:cubicBezTo>
                    <a:pt x="487913" y="29041"/>
                    <a:pt x="488192" y="28930"/>
                    <a:pt x="488534" y="28818"/>
                  </a:cubicBezTo>
                  <a:cubicBezTo>
                    <a:pt x="523577" y="15641"/>
                    <a:pt x="559573" y="7343"/>
                    <a:pt x="595959" y="3193"/>
                  </a:cubicBezTo>
                  <a:cubicBezTo>
                    <a:pt x="681746" y="-6563"/>
                    <a:pt x="769829" y="6725"/>
                    <a:pt x="852583" y="33694"/>
                  </a:cubicBezTo>
                  <a:cubicBezTo>
                    <a:pt x="864584" y="37562"/>
                    <a:pt x="876465" y="41768"/>
                    <a:pt x="888187" y="46198"/>
                  </a:cubicBezTo>
                  <a:cubicBezTo>
                    <a:pt x="902876" y="33471"/>
                    <a:pt x="920367" y="24109"/>
                    <a:pt x="939713" y="17491"/>
                  </a:cubicBezTo>
                  <a:cubicBezTo>
                    <a:pt x="1019834" y="-9929"/>
                    <a:pt x="1130680" y="10091"/>
                    <a:pt x="1196001" y="33244"/>
                  </a:cubicBezTo>
                  <a:cubicBezTo>
                    <a:pt x="1300065" y="70137"/>
                    <a:pt x="1391677" y="138484"/>
                    <a:pt x="1452568" y="230268"/>
                  </a:cubicBezTo>
                  <a:cubicBezTo>
                    <a:pt x="1526354" y="222305"/>
                    <a:pt x="1606814" y="252416"/>
                    <a:pt x="1658001" y="303268"/>
                  </a:cubicBezTo>
                  <a:cubicBezTo>
                    <a:pt x="1728135" y="372907"/>
                    <a:pt x="1741029" y="491715"/>
                    <a:pt x="1690680" y="57626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1803484" y="8919174"/>
              <a:ext cx="1548828" cy="893035"/>
            </a:xfrm>
            <a:custGeom>
              <a:avLst/>
              <a:gdLst/>
              <a:ahLst/>
              <a:cxnLst/>
              <a:rect l="l" t="t" r="r" b="b"/>
              <a:pathLst>
                <a:path w="1548828" h="893035" extrusionOk="0">
                  <a:moveTo>
                    <a:pt x="1447414" y="695755"/>
                  </a:moveTo>
                  <a:cubicBezTo>
                    <a:pt x="1377272" y="742065"/>
                    <a:pt x="1289751" y="742910"/>
                    <a:pt x="1208900" y="742627"/>
                  </a:cubicBezTo>
                  <a:cubicBezTo>
                    <a:pt x="1192190" y="742571"/>
                    <a:pt x="1179407" y="742233"/>
                    <a:pt x="1165672" y="752830"/>
                  </a:cubicBezTo>
                  <a:cubicBezTo>
                    <a:pt x="1153618" y="762136"/>
                    <a:pt x="1143523" y="775258"/>
                    <a:pt x="1132311" y="785800"/>
                  </a:cubicBezTo>
                  <a:cubicBezTo>
                    <a:pt x="1100634" y="815516"/>
                    <a:pt x="1064076" y="840411"/>
                    <a:pt x="1024212" y="857847"/>
                  </a:cubicBezTo>
                  <a:cubicBezTo>
                    <a:pt x="940615" y="894461"/>
                    <a:pt x="849896" y="903037"/>
                    <a:pt x="761027" y="881060"/>
                  </a:cubicBezTo>
                  <a:cubicBezTo>
                    <a:pt x="715952" y="869904"/>
                    <a:pt x="673003" y="851679"/>
                    <a:pt x="628594" y="838338"/>
                  </a:cubicBezTo>
                  <a:cubicBezTo>
                    <a:pt x="585869" y="825499"/>
                    <a:pt x="542249" y="818713"/>
                    <a:pt x="497901" y="814678"/>
                  </a:cubicBezTo>
                  <a:cubicBezTo>
                    <a:pt x="322519" y="798527"/>
                    <a:pt x="103630" y="787311"/>
                    <a:pt x="21663" y="600044"/>
                  </a:cubicBezTo>
                  <a:cubicBezTo>
                    <a:pt x="-14166" y="518240"/>
                    <a:pt x="-7156" y="425169"/>
                    <a:pt x="54744" y="357942"/>
                  </a:cubicBezTo>
                  <a:cubicBezTo>
                    <a:pt x="92980" y="316452"/>
                    <a:pt x="143274" y="294586"/>
                    <a:pt x="195362" y="293969"/>
                  </a:cubicBezTo>
                  <a:cubicBezTo>
                    <a:pt x="231525" y="170340"/>
                    <a:pt x="321737" y="68912"/>
                    <a:pt x="446040" y="22601"/>
                  </a:cubicBezTo>
                  <a:cubicBezTo>
                    <a:pt x="576961" y="-26178"/>
                    <a:pt x="731035" y="6792"/>
                    <a:pt x="837731" y="94648"/>
                  </a:cubicBezTo>
                  <a:cubicBezTo>
                    <a:pt x="1055946" y="25125"/>
                    <a:pt x="1316325" y="118140"/>
                    <a:pt x="1425716" y="324526"/>
                  </a:cubicBezTo>
                  <a:cubicBezTo>
                    <a:pt x="1476344" y="345721"/>
                    <a:pt x="1517555" y="388555"/>
                    <a:pt x="1537347" y="443334"/>
                  </a:cubicBezTo>
                  <a:cubicBezTo>
                    <a:pt x="1570931" y="536465"/>
                    <a:pt x="1527818" y="642658"/>
                    <a:pt x="1447414" y="6957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2" name="Google Shape;52;p2"/>
            <p:cNvGrpSpPr/>
            <p:nvPr/>
          </p:nvGrpSpPr>
          <p:grpSpPr>
            <a:xfrm>
              <a:off x="1980165" y="8822442"/>
              <a:ext cx="3383504" cy="983164"/>
              <a:chOff x="1980165" y="8822442"/>
              <a:chExt cx="3383504" cy="983164"/>
            </a:xfrm>
          </p:grpSpPr>
          <p:sp>
            <p:nvSpPr>
              <p:cNvPr id="53" name="Google Shape;53;p2"/>
              <p:cNvSpPr/>
              <p:nvPr/>
            </p:nvSpPr>
            <p:spPr>
              <a:xfrm>
                <a:off x="2558174" y="8981336"/>
                <a:ext cx="672341" cy="261041"/>
              </a:xfrm>
              <a:custGeom>
                <a:avLst/>
                <a:gdLst/>
                <a:ahLst/>
                <a:cxnLst/>
                <a:rect l="l" t="t" r="r" b="b"/>
                <a:pathLst>
                  <a:path w="672341" h="261041" extrusionOk="0">
                    <a:moveTo>
                      <a:pt x="670825" y="246040"/>
                    </a:moveTo>
                    <a:cubicBezTo>
                      <a:pt x="611832" y="141403"/>
                      <a:pt x="511033" y="64521"/>
                      <a:pt x="397626" y="26638"/>
                    </a:cubicBezTo>
                    <a:cubicBezTo>
                      <a:pt x="334453" y="5535"/>
                      <a:pt x="266597" y="-3142"/>
                      <a:pt x="200141" y="1009"/>
                    </a:cubicBezTo>
                    <a:cubicBezTo>
                      <a:pt x="136294" y="4999"/>
                      <a:pt x="60841" y="18884"/>
                      <a:pt x="6452" y="54478"/>
                    </a:cubicBezTo>
                    <a:cubicBezTo>
                      <a:pt x="-6416" y="62898"/>
                      <a:pt x="1379" y="85578"/>
                      <a:pt x="17378" y="80397"/>
                    </a:cubicBezTo>
                    <a:cubicBezTo>
                      <a:pt x="46628" y="70927"/>
                      <a:pt x="74253" y="57686"/>
                      <a:pt x="104010" y="49449"/>
                    </a:cubicBezTo>
                    <a:cubicBezTo>
                      <a:pt x="135445" y="40749"/>
                      <a:pt x="167622" y="35173"/>
                      <a:pt x="200137" y="32627"/>
                    </a:cubicBezTo>
                    <a:cubicBezTo>
                      <a:pt x="262774" y="27725"/>
                      <a:pt x="325895" y="34276"/>
                      <a:pt x="385751" y="53554"/>
                    </a:cubicBezTo>
                    <a:cubicBezTo>
                      <a:pt x="495172" y="88795"/>
                      <a:pt x="586453" y="163853"/>
                      <a:pt x="653080" y="256407"/>
                    </a:cubicBezTo>
                    <a:cubicBezTo>
                      <a:pt x="660674" y="266949"/>
                      <a:pt x="677451" y="257792"/>
                      <a:pt x="670825" y="24604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3219852" y="9356400"/>
                <a:ext cx="147244" cy="263007"/>
              </a:xfrm>
              <a:custGeom>
                <a:avLst/>
                <a:gdLst/>
                <a:ahLst/>
                <a:cxnLst/>
                <a:rect l="l" t="t" r="r" b="b"/>
                <a:pathLst>
                  <a:path w="147244" h="263007" extrusionOk="0">
                    <a:moveTo>
                      <a:pt x="111342" y="15381"/>
                    </a:moveTo>
                    <a:cubicBezTo>
                      <a:pt x="134384" y="55408"/>
                      <a:pt x="114845" y="112469"/>
                      <a:pt x="95649" y="150757"/>
                    </a:cubicBezTo>
                    <a:cubicBezTo>
                      <a:pt x="74543" y="192854"/>
                      <a:pt x="44644" y="216596"/>
                      <a:pt x="5618" y="241059"/>
                    </a:cubicBezTo>
                    <a:cubicBezTo>
                      <a:pt x="-5743" y="248180"/>
                      <a:pt x="1568" y="265783"/>
                      <a:pt x="14716" y="262634"/>
                    </a:cubicBezTo>
                    <a:cubicBezTo>
                      <a:pt x="65758" y="250406"/>
                      <a:pt x="103879" y="198493"/>
                      <a:pt x="124110" y="153154"/>
                    </a:cubicBezTo>
                    <a:cubicBezTo>
                      <a:pt x="144129" y="108303"/>
                      <a:pt x="161565" y="47989"/>
                      <a:pt x="129612" y="4701"/>
                    </a:cubicBezTo>
                    <a:cubicBezTo>
                      <a:pt x="121709" y="-5997"/>
                      <a:pt x="104378" y="3283"/>
                      <a:pt x="111342" y="15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3619480" y="9124193"/>
                <a:ext cx="333867" cy="256591"/>
              </a:xfrm>
              <a:custGeom>
                <a:avLst/>
                <a:gdLst/>
                <a:ahLst/>
                <a:cxnLst/>
                <a:rect l="l" t="t" r="r" b="b"/>
                <a:pathLst>
                  <a:path w="333867" h="256591" extrusionOk="0">
                    <a:moveTo>
                      <a:pt x="326478" y="11623"/>
                    </a:moveTo>
                    <a:cubicBezTo>
                      <a:pt x="285282" y="2273"/>
                      <a:pt x="242631" y="-6404"/>
                      <a:pt x="201174" y="6583"/>
                    </a:cubicBezTo>
                    <a:cubicBezTo>
                      <a:pt x="165521" y="17751"/>
                      <a:pt x="132023" y="39862"/>
                      <a:pt x="102311" y="62006"/>
                    </a:cubicBezTo>
                    <a:cubicBezTo>
                      <a:pt x="45790" y="104140"/>
                      <a:pt x="-11122" y="172313"/>
                      <a:pt x="1873" y="247900"/>
                    </a:cubicBezTo>
                    <a:cubicBezTo>
                      <a:pt x="4344" y="262280"/>
                      <a:pt x="24241" y="257128"/>
                      <a:pt x="25514" y="244699"/>
                    </a:cubicBezTo>
                    <a:cubicBezTo>
                      <a:pt x="32943" y="172004"/>
                      <a:pt x="68764" y="120240"/>
                      <a:pt x="128170" y="78727"/>
                    </a:cubicBezTo>
                    <a:cubicBezTo>
                      <a:pt x="152816" y="61504"/>
                      <a:pt x="179808" y="42735"/>
                      <a:pt x="208433" y="32901"/>
                    </a:cubicBezTo>
                    <a:cubicBezTo>
                      <a:pt x="244671" y="20449"/>
                      <a:pt x="284046" y="25981"/>
                      <a:pt x="321062" y="31285"/>
                    </a:cubicBezTo>
                    <a:cubicBezTo>
                      <a:pt x="333655" y="33091"/>
                      <a:pt x="339600" y="14601"/>
                      <a:pt x="326478" y="1162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4096520" y="8822442"/>
                <a:ext cx="485457" cy="171739"/>
              </a:xfrm>
              <a:custGeom>
                <a:avLst/>
                <a:gdLst/>
                <a:ahLst/>
                <a:cxnLst/>
                <a:rect l="l" t="t" r="r" b="b"/>
                <a:pathLst>
                  <a:path w="485457" h="171739" extrusionOk="0">
                    <a:moveTo>
                      <a:pt x="300050" y="13069"/>
                    </a:moveTo>
                    <a:cubicBezTo>
                      <a:pt x="201615" y="-14242"/>
                      <a:pt x="102237" y="5025"/>
                      <a:pt x="7442" y="36215"/>
                    </a:cubicBezTo>
                    <a:cubicBezTo>
                      <a:pt x="-5500" y="40473"/>
                      <a:pt x="-244" y="60340"/>
                      <a:pt x="13108" y="56763"/>
                    </a:cubicBezTo>
                    <a:cubicBezTo>
                      <a:pt x="168936" y="15020"/>
                      <a:pt x="373505" y="7813"/>
                      <a:pt x="466956" y="166782"/>
                    </a:cubicBezTo>
                    <a:cubicBezTo>
                      <a:pt x="473574" y="178043"/>
                      <a:pt x="489927" y="168156"/>
                      <a:pt x="484298" y="156646"/>
                    </a:cubicBezTo>
                    <a:cubicBezTo>
                      <a:pt x="448232" y="82849"/>
                      <a:pt x="378049" y="34711"/>
                      <a:pt x="300050" y="1306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4873298" y="8903230"/>
                <a:ext cx="256336" cy="224841"/>
              </a:xfrm>
              <a:custGeom>
                <a:avLst/>
                <a:gdLst/>
                <a:ahLst/>
                <a:cxnLst/>
                <a:rect l="l" t="t" r="r" b="b"/>
                <a:pathLst>
                  <a:path w="256336" h="224841" extrusionOk="0">
                    <a:moveTo>
                      <a:pt x="235475" y="219029"/>
                    </a:moveTo>
                    <a:cubicBezTo>
                      <a:pt x="242607" y="232210"/>
                      <a:pt x="261077" y="220633"/>
                      <a:pt x="255200" y="207501"/>
                    </a:cubicBezTo>
                    <a:cubicBezTo>
                      <a:pt x="212299" y="111667"/>
                      <a:pt x="118126" y="21320"/>
                      <a:pt x="12830" y="192"/>
                    </a:cubicBezTo>
                    <a:cubicBezTo>
                      <a:pt x="2507" y="-1881"/>
                      <a:pt x="-5756" y="13407"/>
                      <a:pt x="5150" y="18406"/>
                    </a:cubicBezTo>
                    <a:cubicBezTo>
                      <a:pt x="52894" y="40297"/>
                      <a:pt x="99104" y="62144"/>
                      <a:pt x="139246" y="96796"/>
                    </a:cubicBezTo>
                    <a:cubicBezTo>
                      <a:pt x="178957" y="131080"/>
                      <a:pt x="210572" y="173012"/>
                      <a:pt x="235475" y="21902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4991659" y="9182133"/>
                <a:ext cx="372010" cy="534828"/>
              </a:xfrm>
              <a:custGeom>
                <a:avLst/>
                <a:gdLst/>
                <a:ahLst/>
                <a:cxnLst/>
                <a:rect l="l" t="t" r="r" b="b"/>
                <a:pathLst>
                  <a:path w="372010" h="534828" extrusionOk="0">
                    <a:moveTo>
                      <a:pt x="345725" y="6795"/>
                    </a:moveTo>
                    <a:cubicBezTo>
                      <a:pt x="341046" y="-4883"/>
                      <a:pt x="322341" y="-468"/>
                      <a:pt x="326357" y="12136"/>
                    </a:cubicBezTo>
                    <a:cubicBezTo>
                      <a:pt x="348063" y="80200"/>
                      <a:pt x="362710" y="158546"/>
                      <a:pt x="319765" y="221745"/>
                    </a:cubicBezTo>
                    <a:cubicBezTo>
                      <a:pt x="289189" y="266738"/>
                      <a:pt x="243269" y="288678"/>
                      <a:pt x="196400" y="310324"/>
                    </a:cubicBezTo>
                    <a:cubicBezTo>
                      <a:pt x="198154" y="301866"/>
                      <a:pt x="199330" y="293431"/>
                      <a:pt x="199654" y="285108"/>
                    </a:cubicBezTo>
                    <a:cubicBezTo>
                      <a:pt x="200041" y="275240"/>
                      <a:pt x="184760" y="270475"/>
                      <a:pt x="180372" y="279886"/>
                    </a:cubicBezTo>
                    <a:cubicBezTo>
                      <a:pt x="159753" y="324082"/>
                      <a:pt x="146799" y="368096"/>
                      <a:pt x="117898" y="408443"/>
                    </a:cubicBezTo>
                    <a:cubicBezTo>
                      <a:pt x="87155" y="451366"/>
                      <a:pt x="47653" y="481566"/>
                      <a:pt x="5634" y="512581"/>
                    </a:cubicBezTo>
                    <a:cubicBezTo>
                      <a:pt x="-6970" y="521883"/>
                      <a:pt x="3538" y="539855"/>
                      <a:pt x="17859" y="533497"/>
                    </a:cubicBezTo>
                    <a:cubicBezTo>
                      <a:pt x="65952" y="512145"/>
                      <a:pt x="106534" y="471441"/>
                      <a:pt x="137523" y="429690"/>
                    </a:cubicBezTo>
                    <a:cubicBezTo>
                      <a:pt x="155588" y="405349"/>
                      <a:pt x="174133" y="375399"/>
                      <a:pt x="186227" y="344213"/>
                    </a:cubicBezTo>
                    <a:cubicBezTo>
                      <a:pt x="247282" y="326092"/>
                      <a:pt x="311185" y="285544"/>
                      <a:pt x="344556" y="231558"/>
                    </a:cubicBezTo>
                    <a:cubicBezTo>
                      <a:pt x="387122" y="162697"/>
                      <a:pt x="374347" y="78209"/>
                      <a:pt x="345725" y="679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1980165" y="9010049"/>
                <a:ext cx="128583" cy="294206"/>
              </a:xfrm>
              <a:custGeom>
                <a:avLst/>
                <a:gdLst/>
                <a:ahLst/>
                <a:cxnLst/>
                <a:rect l="l" t="t" r="r" b="b"/>
                <a:pathLst>
                  <a:path w="128583" h="294206" extrusionOk="0">
                    <a:moveTo>
                      <a:pt x="110792" y="3170"/>
                    </a:moveTo>
                    <a:cubicBezTo>
                      <a:pt x="39761" y="72720"/>
                      <a:pt x="-16045" y="182881"/>
                      <a:pt x="4197" y="285180"/>
                    </a:cubicBezTo>
                    <a:cubicBezTo>
                      <a:pt x="7164" y="300182"/>
                      <a:pt x="27206" y="294672"/>
                      <a:pt x="28739" y="281860"/>
                    </a:cubicBezTo>
                    <a:cubicBezTo>
                      <a:pt x="34390" y="234667"/>
                      <a:pt x="37074" y="189473"/>
                      <a:pt x="52931" y="144175"/>
                    </a:cubicBezTo>
                    <a:cubicBezTo>
                      <a:pt x="68662" y="99238"/>
                      <a:pt x="94362" y="54011"/>
                      <a:pt x="125753" y="18134"/>
                    </a:cubicBezTo>
                    <a:cubicBezTo>
                      <a:pt x="134646" y="7965"/>
                      <a:pt x="120623" y="-6456"/>
                      <a:pt x="110792" y="317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2088672" y="9539304"/>
                <a:ext cx="709497" cy="266302"/>
              </a:xfrm>
              <a:custGeom>
                <a:avLst/>
                <a:gdLst/>
                <a:ahLst/>
                <a:cxnLst/>
                <a:rect l="l" t="t" r="r" b="b"/>
                <a:pathLst>
                  <a:path w="709497" h="266302" extrusionOk="0">
                    <a:moveTo>
                      <a:pt x="696541" y="223326"/>
                    </a:moveTo>
                    <a:cubicBezTo>
                      <a:pt x="597268" y="261882"/>
                      <a:pt x="476003" y="226728"/>
                      <a:pt x="383560" y="183641"/>
                    </a:cubicBezTo>
                    <a:cubicBezTo>
                      <a:pt x="291490" y="140729"/>
                      <a:pt x="214835" y="77254"/>
                      <a:pt x="145583" y="3722"/>
                    </a:cubicBezTo>
                    <a:cubicBezTo>
                      <a:pt x="135603" y="-6880"/>
                      <a:pt x="116213" y="7299"/>
                      <a:pt x="124994" y="19605"/>
                    </a:cubicBezTo>
                    <a:cubicBezTo>
                      <a:pt x="171971" y="85436"/>
                      <a:pt x="234895" y="139095"/>
                      <a:pt x="304917" y="179911"/>
                    </a:cubicBezTo>
                    <a:cubicBezTo>
                      <a:pt x="203470" y="195311"/>
                      <a:pt x="111817" y="154226"/>
                      <a:pt x="17915" y="117207"/>
                    </a:cubicBezTo>
                    <a:cubicBezTo>
                      <a:pt x="2635" y="111184"/>
                      <a:pt x="-7349" y="135864"/>
                      <a:pt x="6811" y="143547"/>
                    </a:cubicBezTo>
                    <a:cubicBezTo>
                      <a:pt x="103933" y="196252"/>
                      <a:pt x="224933" y="237750"/>
                      <a:pt x="333501" y="195653"/>
                    </a:cubicBezTo>
                    <a:cubicBezTo>
                      <a:pt x="349869" y="204166"/>
                      <a:pt x="366512" y="212069"/>
                      <a:pt x="383393" y="219220"/>
                    </a:cubicBezTo>
                    <a:cubicBezTo>
                      <a:pt x="483902" y="261815"/>
                      <a:pt x="600946" y="288088"/>
                      <a:pt x="704458" y="242098"/>
                    </a:cubicBezTo>
                    <a:cubicBezTo>
                      <a:pt x="714978" y="237426"/>
                      <a:pt x="707414" y="219101"/>
                      <a:pt x="696541" y="22332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140236" y="9523628"/>
                <a:ext cx="405988" cy="216329"/>
              </a:xfrm>
              <a:custGeom>
                <a:avLst/>
                <a:gdLst/>
                <a:ahLst/>
                <a:cxnLst/>
                <a:rect l="l" t="t" r="r" b="b"/>
                <a:pathLst>
                  <a:path w="405988" h="216329" extrusionOk="0">
                    <a:moveTo>
                      <a:pt x="400228" y="194407"/>
                    </a:moveTo>
                    <a:cubicBezTo>
                      <a:pt x="347243" y="167118"/>
                      <a:pt x="293291" y="143689"/>
                      <a:pt x="242271" y="112477"/>
                    </a:cubicBezTo>
                    <a:cubicBezTo>
                      <a:pt x="189696" y="80315"/>
                      <a:pt x="139968" y="43501"/>
                      <a:pt x="93788" y="2714"/>
                    </a:cubicBezTo>
                    <a:cubicBezTo>
                      <a:pt x="84024" y="-5907"/>
                      <a:pt x="69823" y="7959"/>
                      <a:pt x="79367" y="17131"/>
                    </a:cubicBezTo>
                    <a:cubicBezTo>
                      <a:pt x="108652" y="45258"/>
                      <a:pt x="140426" y="72990"/>
                      <a:pt x="174095" y="98801"/>
                    </a:cubicBezTo>
                    <a:cubicBezTo>
                      <a:pt x="119089" y="112704"/>
                      <a:pt x="63782" y="125048"/>
                      <a:pt x="8333" y="137145"/>
                    </a:cubicBezTo>
                    <a:cubicBezTo>
                      <a:pt x="-4420" y="139930"/>
                      <a:pt x="-1874" y="161966"/>
                      <a:pt x="11474" y="160332"/>
                    </a:cubicBezTo>
                    <a:cubicBezTo>
                      <a:pt x="74577" y="152601"/>
                      <a:pt x="135978" y="136907"/>
                      <a:pt x="195514" y="114740"/>
                    </a:cubicBezTo>
                    <a:cubicBezTo>
                      <a:pt x="256000" y="158464"/>
                      <a:pt x="322098" y="195129"/>
                      <a:pt x="391190" y="215841"/>
                    </a:cubicBezTo>
                    <a:cubicBezTo>
                      <a:pt x="403746" y="219604"/>
                      <a:pt x="412181" y="200561"/>
                      <a:pt x="400228" y="194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2" name="Google Shape;62;p2"/>
          <p:cNvSpPr txBox="1">
            <a:spLocks noGrp="1"/>
          </p:cNvSpPr>
          <p:nvPr>
            <p:ph type="ctrTitle"/>
          </p:nvPr>
        </p:nvSpPr>
        <p:spPr>
          <a:xfrm>
            <a:off x="2473050" y="2087400"/>
            <a:ext cx="4197900" cy="96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oogle Shape;135;p5"/>
          <p:cNvGrpSpPr/>
          <p:nvPr/>
        </p:nvGrpSpPr>
        <p:grpSpPr>
          <a:xfrm>
            <a:off x="2516315" y="298570"/>
            <a:ext cx="6047560" cy="4249327"/>
            <a:chOff x="5032631" y="597139"/>
            <a:chExt cx="12095120" cy="8498653"/>
          </a:xfrm>
        </p:grpSpPr>
        <p:sp>
          <p:nvSpPr>
            <p:cNvPr id="136" name="Google Shape;136;p5"/>
            <p:cNvSpPr/>
            <p:nvPr/>
          </p:nvSpPr>
          <p:spPr>
            <a:xfrm>
              <a:off x="5032631" y="597139"/>
              <a:ext cx="12095120" cy="8498653"/>
            </a:xfrm>
            <a:custGeom>
              <a:avLst/>
              <a:gdLst/>
              <a:ahLst/>
              <a:cxnLst/>
              <a:rect l="l" t="t" r="r" b="b"/>
              <a:pathLst>
                <a:path w="12095120" h="8498653" extrusionOk="0">
                  <a:moveTo>
                    <a:pt x="11871045" y="3199"/>
                  </a:moveTo>
                  <a:cubicBezTo>
                    <a:pt x="12196645" y="2324741"/>
                    <a:pt x="11594669" y="2686664"/>
                    <a:pt x="12095120" y="8098381"/>
                  </a:cubicBezTo>
                  <a:cubicBezTo>
                    <a:pt x="11650233" y="8177163"/>
                    <a:pt x="11184881" y="8110415"/>
                    <a:pt x="10728673" y="8110415"/>
                  </a:cubicBezTo>
                  <a:cubicBezTo>
                    <a:pt x="9844509" y="8110415"/>
                    <a:pt x="7266988" y="8446179"/>
                    <a:pt x="5023414" y="8446179"/>
                  </a:cubicBezTo>
                  <a:cubicBezTo>
                    <a:pt x="3428694" y="8446179"/>
                    <a:pt x="1832206" y="8354309"/>
                    <a:pt x="236228" y="8472015"/>
                  </a:cubicBezTo>
                  <a:cubicBezTo>
                    <a:pt x="172726" y="8717456"/>
                    <a:pt x="0" y="7257933"/>
                    <a:pt x="0" y="4461793"/>
                  </a:cubicBezTo>
                  <a:cubicBezTo>
                    <a:pt x="0" y="3564829"/>
                    <a:pt x="25207" y="2200371"/>
                    <a:pt x="25207" y="1741155"/>
                  </a:cubicBezTo>
                  <a:cubicBezTo>
                    <a:pt x="25207" y="1532480"/>
                    <a:pt x="-19972" y="230249"/>
                    <a:pt x="43139" y="151365"/>
                  </a:cubicBezTo>
                  <a:cubicBezTo>
                    <a:pt x="956081" y="173988"/>
                    <a:pt x="1779957" y="33472"/>
                    <a:pt x="2794610" y="33472"/>
                  </a:cubicBezTo>
                  <a:cubicBezTo>
                    <a:pt x="4515756" y="33472"/>
                    <a:pt x="6237615" y="128894"/>
                    <a:pt x="7960682" y="128894"/>
                  </a:cubicBezTo>
                  <a:cubicBezTo>
                    <a:pt x="9732939" y="128877"/>
                    <a:pt x="10567880" y="-23792"/>
                    <a:pt x="11871045" y="3199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p5"/>
            <p:cNvSpPr/>
            <p:nvPr/>
          </p:nvSpPr>
          <p:spPr>
            <a:xfrm>
              <a:off x="5596605" y="1101895"/>
              <a:ext cx="10966346" cy="7235610"/>
            </a:xfrm>
            <a:custGeom>
              <a:avLst/>
              <a:gdLst/>
              <a:ahLst/>
              <a:cxnLst/>
              <a:rect l="l" t="t" r="r" b="b"/>
              <a:pathLst>
                <a:path w="10966346" h="7235610" extrusionOk="0">
                  <a:moveTo>
                    <a:pt x="4452590" y="7235610"/>
                  </a:moveTo>
                  <a:cubicBezTo>
                    <a:pt x="3452401" y="7235610"/>
                    <a:pt x="2428008" y="7200018"/>
                    <a:pt x="1409139" y="7200018"/>
                  </a:cubicBezTo>
                  <a:cubicBezTo>
                    <a:pt x="137062" y="7200018"/>
                    <a:pt x="103305" y="7264743"/>
                    <a:pt x="95299" y="7154771"/>
                  </a:cubicBezTo>
                  <a:cubicBezTo>
                    <a:pt x="-63608" y="4975548"/>
                    <a:pt x="24200" y="2002178"/>
                    <a:pt x="24200" y="1027026"/>
                  </a:cubicBezTo>
                  <a:cubicBezTo>
                    <a:pt x="24200" y="261944"/>
                    <a:pt x="-38078" y="145309"/>
                    <a:pt x="78625" y="139445"/>
                  </a:cubicBezTo>
                  <a:cubicBezTo>
                    <a:pt x="1687946" y="58690"/>
                    <a:pt x="1053216" y="-23746"/>
                    <a:pt x="4798807" y="80039"/>
                  </a:cubicBezTo>
                  <a:cubicBezTo>
                    <a:pt x="10250672" y="231077"/>
                    <a:pt x="10876596" y="-151141"/>
                    <a:pt x="10888784" y="71557"/>
                  </a:cubicBezTo>
                  <a:cubicBezTo>
                    <a:pt x="11001237" y="2127601"/>
                    <a:pt x="10626482" y="2789594"/>
                    <a:pt x="10966087" y="6821607"/>
                  </a:cubicBezTo>
                  <a:cubicBezTo>
                    <a:pt x="10969657" y="6863948"/>
                    <a:pt x="10935918" y="6902106"/>
                    <a:pt x="10889753" y="6899999"/>
                  </a:cubicBezTo>
                  <a:cubicBezTo>
                    <a:pt x="9468525" y="6835018"/>
                    <a:pt x="7071974" y="7235610"/>
                    <a:pt x="4452590" y="72356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5244077" y="814589"/>
              <a:ext cx="11592053" cy="8055271"/>
            </a:xfrm>
            <a:custGeom>
              <a:avLst/>
              <a:gdLst/>
              <a:ahLst/>
              <a:cxnLst/>
              <a:rect l="l" t="t" r="r" b="b"/>
              <a:pathLst>
                <a:path w="11592053" h="8055271" extrusionOk="0">
                  <a:moveTo>
                    <a:pt x="640475" y="8055272"/>
                  </a:moveTo>
                  <a:cubicBezTo>
                    <a:pt x="561251" y="8055272"/>
                    <a:pt x="493041" y="8054218"/>
                    <a:pt x="434179" y="8052008"/>
                  </a:cubicBezTo>
                  <a:cubicBezTo>
                    <a:pt x="160999" y="8041725"/>
                    <a:pt x="76114" y="8007832"/>
                    <a:pt x="70811" y="7906936"/>
                  </a:cubicBezTo>
                  <a:cubicBezTo>
                    <a:pt x="24646" y="7026562"/>
                    <a:pt x="357" y="6286738"/>
                    <a:pt x="31836" y="5537650"/>
                  </a:cubicBezTo>
                  <a:cubicBezTo>
                    <a:pt x="131542" y="3164165"/>
                    <a:pt x="59763" y="1773956"/>
                    <a:pt x="21196" y="1027078"/>
                  </a:cubicBezTo>
                  <a:cubicBezTo>
                    <a:pt x="-5864" y="503137"/>
                    <a:pt x="-17048" y="286285"/>
                    <a:pt x="50091" y="218857"/>
                  </a:cubicBezTo>
                  <a:cubicBezTo>
                    <a:pt x="66375" y="202523"/>
                    <a:pt x="87774" y="194840"/>
                    <a:pt x="113593" y="196081"/>
                  </a:cubicBezTo>
                  <a:cubicBezTo>
                    <a:pt x="868001" y="232081"/>
                    <a:pt x="1890626" y="181140"/>
                    <a:pt x="3074743" y="122160"/>
                  </a:cubicBezTo>
                  <a:cubicBezTo>
                    <a:pt x="4224559" y="64896"/>
                    <a:pt x="5527775" y="0"/>
                    <a:pt x="6883700" y="0"/>
                  </a:cubicBezTo>
                  <a:cubicBezTo>
                    <a:pt x="7408321" y="0"/>
                    <a:pt x="7949260" y="19411"/>
                    <a:pt x="8472385" y="38176"/>
                  </a:cubicBezTo>
                  <a:cubicBezTo>
                    <a:pt x="9002565" y="57196"/>
                    <a:pt x="9550812" y="76862"/>
                    <a:pt x="10089678" y="76862"/>
                  </a:cubicBezTo>
                  <a:cubicBezTo>
                    <a:pt x="10655620" y="76862"/>
                    <a:pt x="10991758" y="60663"/>
                    <a:pt x="11192598" y="50975"/>
                  </a:cubicBezTo>
                  <a:cubicBezTo>
                    <a:pt x="11471642" y="37513"/>
                    <a:pt x="11500810" y="36102"/>
                    <a:pt x="11506640" y="119559"/>
                  </a:cubicBezTo>
                  <a:cubicBezTo>
                    <a:pt x="11633270" y="1931113"/>
                    <a:pt x="11589587" y="4037010"/>
                    <a:pt x="11560691" y="5430533"/>
                  </a:cubicBezTo>
                  <a:cubicBezTo>
                    <a:pt x="11551666" y="5866309"/>
                    <a:pt x="11543848" y="6242647"/>
                    <a:pt x="11543848" y="6502535"/>
                  </a:cubicBezTo>
                  <a:cubicBezTo>
                    <a:pt x="11543848" y="6817172"/>
                    <a:pt x="11555592" y="7038766"/>
                    <a:pt x="11563360" y="7185402"/>
                  </a:cubicBezTo>
                  <a:cubicBezTo>
                    <a:pt x="11570125" y="7312898"/>
                    <a:pt x="11574204" y="7389845"/>
                    <a:pt x="11566828" y="7438372"/>
                  </a:cubicBezTo>
                  <a:cubicBezTo>
                    <a:pt x="11558856" y="7490928"/>
                    <a:pt x="11536454" y="7513364"/>
                    <a:pt x="11489524" y="7515812"/>
                  </a:cubicBezTo>
                  <a:cubicBezTo>
                    <a:pt x="10854523" y="7549041"/>
                    <a:pt x="10488706" y="7599252"/>
                    <a:pt x="10101406" y="7652402"/>
                  </a:cubicBezTo>
                  <a:cubicBezTo>
                    <a:pt x="9454132" y="7741230"/>
                    <a:pt x="8720495" y="7841905"/>
                    <a:pt x="6518870" y="7891146"/>
                  </a:cubicBezTo>
                  <a:cubicBezTo>
                    <a:pt x="4507156" y="7936138"/>
                    <a:pt x="3099253" y="7983271"/>
                    <a:pt x="2167631" y="8014462"/>
                  </a:cubicBezTo>
                  <a:cubicBezTo>
                    <a:pt x="1426022" y="8039312"/>
                    <a:pt x="949520" y="8055272"/>
                    <a:pt x="640475" y="8055272"/>
                  </a:cubicBezTo>
                  <a:close/>
                  <a:moveTo>
                    <a:pt x="108120" y="224262"/>
                  </a:moveTo>
                  <a:cubicBezTo>
                    <a:pt x="92160" y="224262"/>
                    <a:pt x="80024" y="228937"/>
                    <a:pt x="70165" y="238846"/>
                  </a:cubicBezTo>
                  <a:cubicBezTo>
                    <a:pt x="11881" y="297368"/>
                    <a:pt x="24459" y="540735"/>
                    <a:pt x="49496" y="1025617"/>
                  </a:cubicBezTo>
                  <a:cubicBezTo>
                    <a:pt x="88097" y="1772954"/>
                    <a:pt x="159928" y="3164012"/>
                    <a:pt x="60154" y="5538823"/>
                  </a:cubicBezTo>
                  <a:cubicBezTo>
                    <a:pt x="28726" y="6286789"/>
                    <a:pt x="52998" y="7025865"/>
                    <a:pt x="99128" y="7905441"/>
                  </a:cubicBezTo>
                  <a:cubicBezTo>
                    <a:pt x="102885" y="7977135"/>
                    <a:pt x="154149" y="8013119"/>
                    <a:pt x="435267" y="8023691"/>
                  </a:cubicBezTo>
                  <a:cubicBezTo>
                    <a:pt x="722725" y="8034535"/>
                    <a:pt x="1235619" y="8017334"/>
                    <a:pt x="2166730" y="7986161"/>
                  </a:cubicBezTo>
                  <a:cubicBezTo>
                    <a:pt x="3098420" y="7954954"/>
                    <a:pt x="4506408" y="7907820"/>
                    <a:pt x="6518292" y="7862828"/>
                  </a:cubicBezTo>
                  <a:cubicBezTo>
                    <a:pt x="8718302" y="7813621"/>
                    <a:pt x="9451089" y="7713066"/>
                    <a:pt x="10097616" y="7624340"/>
                  </a:cubicBezTo>
                  <a:cubicBezTo>
                    <a:pt x="10485528" y="7571104"/>
                    <a:pt x="10851922" y="7520826"/>
                    <a:pt x="11488096" y="7487528"/>
                  </a:cubicBezTo>
                  <a:cubicBezTo>
                    <a:pt x="11517247" y="7486016"/>
                    <a:pt x="11532290" y="7477619"/>
                    <a:pt x="11538885" y="7434106"/>
                  </a:cubicBezTo>
                  <a:cubicBezTo>
                    <a:pt x="11545819" y="7388434"/>
                    <a:pt x="11541790" y="7312575"/>
                    <a:pt x="11535128" y="7186880"/>
                  </a:cubicBezTo>
                  <a:cubicBezTo>
                    <a:pt x="11527343" y="7039956"/>
                    <a:pt x="11515564" y="6817886"/>
                    <a:pt x="11515564" y="6502501"/>
                  </a:cubicBezTo>
                  <a:cubicBezTo>
                    <a:pt x="11515564" y="6242324"/>
                    <a:pt x="11523366" y="5865851"/>
                    <a:pt x="11532408" y="5429921"/>
                  </a:cubicBezTo>
                  <a:cubicBezTo>
                    <a:pt x="11561303" y="4036908"/>
                    <a:pt x="11604952" y="1931776"/>
                    <a:pt x="11478407" y="121497"/>
                  </a:cubicBezTo>
                  <a:cubicBezTo>
                    <a:pt x="11474719" y="68839"/>
                    <a:pt x="11474515" y="65712"/>
                    <a:pt x="11193975" y="79224"/>
                  </a:cubicBezTo>
                  <a:cubicBezTo>
                    <a:pt x="10992880" y="88913"/>
                    <a:pt x="10656317" y="105145"/>
                    <a:pt x="10089695" y="105145"/>
                  </a:cubicBezTo>
                  <a:cubicBezTo>
                    <a:pt x="9550320" y="105145"/>
                    <a:pt x="9001818" y="85462"/>
                    <a:pt x="8471383" y="66425"/>
                  </a:cubicBezTo>
                  <a:cubicBezTo>
                    <a:pt x="7948512" y="47660"/>
                    <a:pt x="7407829" y="28266"/>
                    <a:pt x="6883717" y="28266"/>
                  </a:cubicBezTo>
                  <a:cubicBezTo>
                    <a:pt x="5528506" y="28266"/>
                    <a:pt x="4225663" y="93162"/>
                    <a:pt x="3076170" y="150392"/>
                  </a:cubicBezTo>
                  <a:cubicBezTo>
                    <a:pt x="1891306" y="209407"/>
                    <a:pt x="868018" y="260365"/>
                    <a:pt x="112267" y="224313"/>
                  </a:cubicBezTo>
                  <a:cubicBezTo>
                    <a:pt x="110857" y="224296"/>
                    <a:pt x="109463" y="224262"/>
                    <a:pt x="108120" y="2242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9" name="Google Shape;139;p5"/>
          <p:cNvSpPr>
            <a:spLocks noGrp="1"/>
          </p:cNvSpPr>
          <p:nvPr>
            <p:ph type="pic" idx="2"/>
          </p:nvPr>
        </p:nvSpPr>
        <p:spPr>
          <a:xfrm>
            <a:off x="514350" y="2255750"/>
            <a:ext cx="2812500" cy="25893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140" name="Google Shape;140;p5"/>
          <p:cNvGrpSpPr/>
          <p:nvPr/>
        </p:nvGrpSpPr>
        <p:grpSpPr>
          <a:xfrm rot="-896372">
            <a:off x="940523" y="583263"/>
            <a:ext cx="1063089" cy="1405252"/>
            <a:chOff x="1881111" y="1166386"/>
            <a:chExt cx="2126174" cy="2810500"/>
          </a:xfrm>
        </p:grpSpPr>
        <p:sp>
          <p:nvSpPr>
            <p:cNvPr id="141" name="Google Shape;141;p5"/>
            <p:cNvSpPr/>
            <p:nvPr/>
          </p:nvSpPr>
          <p:spPr>
            <a:xfrm>
              <a:off x="2208682" y="1241813"/>
              <a:ext cx="1463278" cy="2103530"/>
            </a:xfrm>
            <a:custGeom>
              <a:avLst/>
              <a:gdLst/>
              <a:ahLst/>
              <a:cxnLst/>
              <a:rect l="l" t="t" r="r" b="b"/>
              <a:pathLst>
                <a:path w="1463278" h="2103530" extrusionOk="0">
                  <a:moveTo>
                    <a:pt x="671858" y="1450"/>
                  </a:moveTo>
                  <a:cubicBezTo>
                    <a:pt x="841143" y="-9837"/>
                    <a:pt x="1014162" y="45002"/>
                    <a:pt x="1147281" y="157411"/>
                  </a:cubicBezTo>
                  <a:cubicBezTo>
                    <a:pt x="1274956" y="265227"/>
                    <a:pt x="1371043" y="411637"/>
                    <a:pt x="1421004" y="570931"/>
                  </a:cubicBezTo>
                  <a:cubicBezTo>
                    <a:pt x="1478444" y="754097"/>
                    <a:pt x="1476718" y="954615"/>
                    <a:pt x="1419677" y="1137646"/>
                  </a:cubicBezTo>
                  <a:cubicBezTo>
                    <a:pt x="1409475" y="1170378"/>
                    <a:pt x="1398042" y="1202580"/>
                    <a:pt x="1385968" y="1234491"/>
                  </a:cubicBezTo>
                  <a:cubicBezTo>
                    <a:pt x="1328269" y="1386932"/>
                    <a:pt x="1255796" y="1532719"/>
                    <a:pt x="1231929" y="1697976"/>
                  </a:cubicBezTo>
                  <a:cubicBezTo>
                    <a:pt x="1222104" y="1765996"/>
                    <a:pt x="1223117" y="1833083"/>
                    <a:pt x="1220693" y="1901457"/>
                  </a:cubicBezTo>
                  <a:cubicBezTo>
                    <a:pt x="1215373" y="2051492"/>
                    <a:pt x="1028458" y="2075398"/>
                    <a:pt x="908819" y="2090676"/>
                  </a:cubicBezTo>
                  <a:cubicBezTo>
                    <a:pt x="885362" y="2093672"/>
                    <a:pt x="855315" y="2096736"/>
                    <a:pt x="821736" y="2098664"/>
                  </a:cubicBezTo>
                  <a:cubicBezTo>
                    <a:pt x="788218" y="2101514"/>
                    <a:pt x="758042" y="2102733"/>
                    <a:pt x="734400" y="2103093"/>
                  </a:cubicBezTo>
                  <a:cubicBezTo>
                    <a:pt x="613799" y="2104914"/>
                    <a:pt x="425388" y="2107736"/>
                    <a:pt x="398844" y="1959966"/>
                  </a:cubicBezTo>
                  <a:cubicBezTo>
                    <a:pt x="386747" y="1892626"/>
                    <a:pt x="378239" y="1826073"/>
                    <a:pt x="358865" y="1760133"/>
                  </a:cubicBezTo>
                  <a:cubicBezTo>
                    <a:pt x="311800" y="1599918"/>
                    <a:pt x="219386" y="1465874"/>
                    <a:pt x="140654" y="1323145"/>
                  </a:cubicBezTo>
                  <a:cubicBezTo>
                    <a:pt x="124171" y="1293269"/>
                    <a:pt x="108289" y="1263012"/>
                    <a:pt x="93550" y="1232051"/>
                  </a:cubicBezTo>
                  <a:cubicBezTo>
                    <a:pt x="11129" y="1058952"/>
                    <a:pt x="-19014" y="860716"/>
                    <a:pt x="11865" y="671266"/>
                  </a:cubicBezTo>
                  <a:cubicBezTo>
                    <a:pt x="50005" y="437269"/>
                    <a:pt x="188337" y="207072"/>
                    <a:pt x="397309" y="84883"/>
                  </a:cubicBezTo>
                  <a:cubicBezTo>
                    <a:pt x="482452" y="35109"/>
                    <a:pt x="576565" y="7802"/>
                    <a:pt x="671858" y="1450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142;p5"/>
            <p:cNvSpPr/>
            <p:nvPr/>
          </p:nvSpPr>
          <p:spPr>
            <a:xfrm>
              <a:off x="2817712" y="2493164"/>
              <a:ext cx="323017" cy="865176"/>
            </a:xfrm>
            <a:custGeom>
              <a:avLst/>
              <a:gdLst/>
              <a:ahLst/>
              <a:cxnLst/>
              <a:rect l="l" t="t" r="r" b="b"/>
              <a:pathLst>
                <a:path w="323017" h="865176" extrusionOk="0">
                  <a:moveTo>
                    <a:pt x="289160" y="17883"/>
                  </a:moveTo>
                  <a:cubicBezTo>
                    <a:pt x="235791" y="-29851"/>
                    <a:pt x="195660" y="29496"/>
                    <a:pt x="156593" y="61997"/>
                  </a:cubicBezTo>
                  <a:cubicBezTo>
                    <a:pt x="130555" y="42733"/>
                    <a:pt x="113166" y="13201"/>
                    <a:pt x="78271" y="6101"/>
                  </a:cubicBezTo>
                  <a:cubicBezTo>
                    <a:pt x="48865" y="115"/>
                    <a:pt x="20544" y="14229"/>
                    <a:pt x="7531" y="40996"/>
                  </a:cubicBezTo>
                  <a:cubicBezTo>
                    <a:pt x="-6236" y="69310"/>
                    <a:pt x="540" y="99944"/>
                    <a:pt x="14459" y="126661"/>
                  </a:cubicBezTo>
                  <a:cubicBezTo>
                    <a:pt x="36369" y="168711"/>
                    <a:pt x="63290" y="204967"/>
                    <a:pt x="78434" y="250789"/>
                  </a:cubicBezTo>
                  <a:cubicBezTo>
                    <a:pt x="107841" y="339781"/>
                    <a:pt x="111417" y="435439"/>
                    <a:pt x="118756" y="528135"/>
                  </a:cubicBezTo>
                  <a:cubicBezTo>
                    <a:pt x="127046" y="632849"/>
                    <a:pt x="132686" y="738187"/>
                    <a:pt x="144232" y="842591"/>
                  </a:cubicBezTo>
                  <a:cubicBezTo>
                    <a:pt x="147797" y="874827"/>
                    <a:pt x="196324" y="871601"/>
                    <a:pt x="194648" y="838999"/>
                  </a:cubicBezTo>
                  <a:cubicBezTo>
                    <a:pt x="186679" y="683719"/>
                    <a:pt x="175207" y="525106"/>
                    <a:pt x="154754" y="370944"/>
                  </a:cubicBezTo>
                  <a:cubicBezTo>
                    <a:pt x="146065" y="305470"/>
                    <a:pt x="132174" y="239806"/>
                    <a:pt x="103201" y="180049"/>
                  </a:cubicBezTo>
                  <a:cubicBezTo>
                    <a:pt x="89091" y="150949"/>
                    <a:pt x="65247" y="125222"/>
                    <a:pt x="53583" y="95307"/>
                  </a:cubicBezTo>
                  <a:cubicBezTo>
                    <a:pt x="43067" y="76673"/>
                    <a:pt x="50209" y="63925"/>
                    <a:pt x="74998" y="57061"/>
                  </a:cubicBezTo>
                  <a:cubicBezTo>
                    <a:pt x="85110" y="62694"/>
                    <a:pt x="93922" y="69866"/>
                    <a:pt x="101430" y="78579"/>
                  </a:cubicBezTo>
                  <a:cubicBezTo>
                    <a:pt x="114544" y="90945"/>
                    <a:pt x="125859" y="103609"/>
                    <a:pt x="140306" y="114632"/>
                  </a:cubicBezTo>
                  <a:cubicBezTo>
                    <a:pt x="150879" y="122698"/>
                    <a:pt x="161727" y="122355"/>
                    <a:pt x="173053" y="116503"/>
                  </a:cubicBezTo>
                  <a:cubicBezTo>
                    <a:pt x="194873" y="105239"/>
                    <a:pt x="213645" y="66696"/>
                    <a:pt x="234526" y="60367"/>
                  </a:cubicBezTo>
                  <a:cubicBezTo>
                    <a:pt x="276743" y="47573"/>
                    <a:pt x="267610" y="126880"/>
                    <a:pt x="264793" y="149757"/>
                  </a:cubicBezTo>
                  <a:cubicBezTo>
                    <a:pt x="256368" y="218232"/>
                    <a:pt x="238446" y="284229"/>
                    <a:pt x="233705" y="353479"/>
                  </a:cubicBezTo>
                  <a:cubicBezTo>
                    <a:pt x="224381" y="489716"/>
                    <a:pt x="234183" y="629336"/>
                    <a:pt x="260794" y="763132"/>
                  </a:cubicBezTo>
                  <a:cubicBezTo>
                    <a:pt x="265996" y="789281"/>
                    <a:pt x="304755" y="788343"/>
                    <a:pt x="303349" y="760103"/>
                  </a:cubicBezTo>
                  <a:cubicBezTo>
                    <a:pt x="294171" y="575458"/>
                    <a:pt x="271311" y="397503"/>
                    <a:pt x="308815" y="213960"/>
                  </a:cubicBezTo>
                  <a:cubicBezTo>
                    <a:pt x="320777" y="155378"/>
                    <a:pt x="341275" y="64492"/>
                    <a:pt x="289160" y="1788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2708434" y="3666207"/>
              <a:ext cx="712948" cy="310679"/>
            </a:xfrm>
            <a:custGeom>
              <a:avLst/>
              <a:gdLst/>
              <a:ahLst/>
              <a:cxnLst/>
              <a:rect l="l" t="t" r="r" b="b"/>
              <a:pathLst>
                <a:path w="712948" h="310679" extrusionOk="0">
                  <a:moveTo>
                    <a:pt x="355090" y="60354"/>
                  </a:moveTo>
                  <a:cubicBezTo>
                    <a:pt x="368834" y="58971"/>
                    <a:pt x="382551" y="57341"/>
                    <a:pt x="396239" y="55452"/>
                  </a:cubicBezTo>
                  <a:cubicBezTo>
                    <a:pt x="449973" y="48038"/>
                    <a:pt x="504962" y="37971"/>
                    <a:pt x="556633" y="21141"/>
                  </a:cubicBezTo>
                  <a:cubicBezTo>
                    <a:pt x="595892" y="8354"/>
                    <a:pt x="648136" y="-14361"/>
                    <a:pt x="686821" y="12654"/>
                  </a:cubicBezTo>
                  <a:cubicBezTo>
                    <a:pt x="729545" y="42490"/>
                    <a:pt x="713303" y="86137"/>
                    <a:pt x="684808" y="123854"/>
                  </a:cubicBezTo>
                  <a:cubicBezTo>
                    <a:pt x="665755" y="149070"/>
                    <a:pt x="641230" y="171638"/>
                    <a:pt x="625185" y="185657"/>
                  </a:cubicBezTo>
                  <a:cubicBezTo>
                    <a:pt x="557358" y="244919"/>
                    <a:pt x="471028" y="305913"/>
                    <a:pt x="378361" y="310269"/>
                  </a:cubicBezTo>
                  <a:cubicBezTo>
                    <a:pt x="276004" y="315081"/>
                    <a:pt x="189258" y="277043"/>
                    <a:pt x="105499" y="222654"/>
                  </a:cubicBezTo>
                  <a:cubicBezTo>
                    <a:pt x="87626" y="211053"/>
                    <a:pt x="60149" y="192189"/>
                    <a:pt x="37716" y="169924"/>
                  </a:cubicBezTo>
                  <a:cubicBezTo>
                    <a:pt x="4159" y="136625"/>
                    <a:pt x="-18105" y="95721"/>
                    <a:pt x="19956" y="60129"/>
                  </a:cubicBezTo>
                  <a:cubicBezTo>
                    <a:pt x="54418" y="27903"/>
                    <a:pt x="109356" y="42990"/>
                    <a:pt x="150033" y="50090"/>
                  </a:cubicBezTo>
                  <a:cubicBezTo>
                    <a:pt x="203570" y="59426"/>
                    <a:pt x="259431" y="61607"/>
                    <a:pt x="313671" y="61332"/>
                  </a:cubicBezTo>
                  <a:cubicBezTo>
                    <a:pt x="327478" y="61259"/>
                    <a:pt x="341289" y="60933"/>
                    <a:pt x="355090" y="60354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2592030" y="3504880"/>
              <a:ext cx="908239" cy="329180"/>
            </a:xfrm>
            <a:custGeom>
              <a:avLst/>
              <a:gdLst/>
              <a:ahLst/>
              <a:cxnLst/>
              <a:rect l="l" t="t" r="r" b="b"/>
              <a:pathLst>
                <a:path w="908239" h="329180" extrusionOk="0">
                  <a:moveTo>
                    <a:pt x="876970" y="0"/>
                  </a:moveTo>
                  <a:cubicBezTo>
                    <a:pt x="876970" y="0"/>
                    <a:pt x="735410" y="84551"/>
                    <a:pt x="429098" y="89172"/>
                  </a:cubicBezTo>
                  <a:cubicBezTo>
                    <a:pt x="122785" y="93792"/>
                    <a:pt x="33903" y="32804"/>
                    <a:pt x="33903" y="32804"/>
                  </a:cubicBezTo>
                  <a:cubicBezTo>
                    <a:pt x="33903" y="32804"/>
                    <a:pt x="-41669" y="98339"/>
                    <a:pt x="32846" y="219067"/>
                  </a:cubicBezTo>
                  <a:cubicBezTo>
                    <a:pt x="107360" y="339795"/>
                    <a:pt x="544822" y="364747"/>
                    <a:pt x="754817" y="276514"/>
                  </a:cubicBezTo>
                  <a:cubicBezTo>
                    <a:pt x="1001068" y="173054"/>
                    <a:pt x="876970" y="0"/>
                    <a:pt x="876970" y="0"/>
                  </a:cubicBezTo>
                  <a:close/>
                </a:path>
              </a:pathLst>
            </a:custGeom>
            <a:solidFill>
              <a:srgbClr val="D9E1A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2579236" y="3325333"/>
              <a:ext cx="908236" cy="329180"/>
            </a:xfrm>
            <a:custGeom>
              <a:avLst/>
              <a:gdLst/>
              <a:ahLst/>
              <a:cxnLst/>
              <a:rect l="l" t="t" r="r" b="b"/>
              <a:pathLst>
                <a:path w="908236" h="329180" extrusionOk="0">
                  <a:moveTo>
                    <a:pt x="876970" y="0"/>
                  </a:moveTo>
                  <a:cubicBezTo>
                    <a:pt x="876970" y="0"/>
                    <a:pt x="735410" y="84551"/>
                    <a:pt x="429098" y="89172"/>
                  </a:cubicBezTo>
                  <a:cubicBezTo>
                    <a:pt x="122786" y="93792"/>
                    <a:pt x="33903" y="32804"/>
                    <a:pt x="33903" y="32804"/>
                  </a:cubicBezTo>
                  <a:cubicBezTo>
                    <a:pt x="33903" y="32804"/>
                    <a:pt x="-41669" y="98339"/>
                    <a:pt x="32845" y="219067"/>
                  </a:cubicBezTo>
                  <a:cubicBezTo>
                    <a:pt x="107360" y="339795"/>
                    <a:pt x="544822" y="364747"/>
                    <a:pt x="754817" y="276514"/>
                  </a:cubicBezTo>
                  <a:cubicBezTo>
                    <a:pt x="1001063" y="173054"/>
                    <a:pt x="876970" y="0"/>
                    <a:pt x="876970" y="0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46;p5"/>
            <p:cNvSpPr/>
            <p:nvPr/>
          </p:nvSpPr>
          <p:spPr>
            <a:xfrm>
              <a:off x="2567661" y="3174412"/>
              <a:ext cx="908234" cy="317655"/>
            </a:xfrm>
            <a:custGeom>
              <a:avLst/>
              <a:gdLst/>
              <a:ahLst/>
              <a:cxnLst/>
              <a:rect l="l" t="t" r="r" b="b"/>
              <a:pathLst>
                <a:path w="908234" h="317655" extrusionOk="0">
                  <a:moveTo>
                    <a:pt x="894573" y="22032"/>
                  </a:moveTo>
                  <a:cubicBezTo>
                    <a:pt x="887048" y="3494"/>
                    <a:pt x="865571" y="-4983"/>
                    <a:pt x="847221" y="3005"/>
                  </a:cubicBezTo>
                  <a:cubicBezTo>
                    <a:pt x="791192" y="27394"/>
                    <a:pt x="654913" y="74240"/>
                    <a:pt x="429098" y="77646"/>
                  </a:cubicBezTo>
                  <a:cubicBezTo>
                    <a:pt x="209599" y="80957"/>
                    <a:pt x="101748" y="50581"/>
                    <a:pt x="58243" y="33094"/>
                  </a:cubicBezTo>
                  <a:cubicBezTo>
                    <a:pt x="41169" y="26231"/>
                    <a:pt x="21509" y="33364"/>
                    <a:pt x="13203" y="49772"/>
                  </a:cubicBezTo>
                  <a:cubicBezTo>
                    <a:pt x="-2026" y="79850"/>
                    <a:pt x="-13010" y="133244"/>
                    <a:pt x="32846" y="207542"/>
                  </a:cubicBezTo>
                  <a:cubicBezTo>
                    <a:pt x="107360" y="328270"/>
                    <a:pt x="544823" y="353221"/>
                    <a:pt x="754818" y="264989"/>
                  </a:cubicBezTo>
                  <a:cubicBezTo>
                    <a:pt x="934051" y="189684"/>
                    <a:pt x="917079" y="77511"/>
                    <a:pt x="894573" y="22032"/>
                  </a:cubicBezTo>
                  <a:close/>
                </a:path>
              </a:pathLst>
            </a:custGeom>
            <a:solidFill>
              <a:srgbClr val="D9E1A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47;p5"/>
            <p:cNvSpPr/>
            <p:nvPr/>
          </p:nvSpPr>
          <p:spPr>
            <a:xfrm>
              <a:off x="2921693" y="1374242"/>
              <a:ext cx="674674" cy="1071846"/>
            </a:xfrm>
            <a:custGeom>
              <a:avLst/>
              <a:gdLst/>
              <a:ahLst/>
              <a:cxnLst/>
              <a:rect l="l" t="t" r="r" b="b"/>
              <a:pathLst>
                <a:path w="674674" h="1071846" extrusionOk="0">
                  <a:moveTo>
                    <a:pt x="637280" y="954094"/>
                  </a:moveTo>
                  <a:cubicBezTo>
                    <a:pt x="624520" y="984155"/>
                    <a:pt x="607834" y="1012945"/>
                    <a:pt x="584209" y="1035413"/>
                  </a:cubicBezTo>
                  <a:cubicBezTo>
                    <a:pt x="536807" y="1080493"/>
                    <a:pt x="466589" y="1088014"/>
                    <a:pt x="422803" y="1033591"/>
                  </a:cubicBezTo>
                  <a:cubicBezTo>
                    <a:pt x="385523" y="987151"/>
                    <a:pt x="383223" y="922458"/>
                    <a:pt x="372881" y="866445"/>
                  </a:cubicBezTo>
                  <a:cubicBezTo>
                    <a:pt x="361662" y="805693"/>
                    <a:pt x="344965" y="745965"/>
                    <a:pt x="323179" y="688158"/>
                  </a:cubicBezTo>
                  <a:cubicBezTo>
                    <a:pt x="279612" y="572545"/>
                    <a:pt x="215682" y="464532"/>
                    <a:pt x="134532" y="371297"/>
                  </a:cubicBezTo>
                  <a:cubicBezTo>
                    <a:pt x="101054" y="332838"/>
                    <a:pt x="64528" y="296548"/>
                    <a:pt x="37371" y="253396"/>
                  </a:cubicBezTo>
                  <a:cubicBezTo>
                    <a:pt x="10214" y="210244"/>
                    <a:pt x="-7107" y="158176"/>
                    <a:pt x="2836" y="108177"/>
                  </a:cubicBezTo>
                  <a:cubicBezTo>
                    <a:pt x="18565" y="29095"/>
                    <a:pt x="101577" y="-1916"/>
                    <a:pt x="174409" y="91"/>
                  </a:cubicBezTo>
                  <a:cubicBezTo>
                    <a:pt x="302827" y="3632"/>
                    <a:pt x="396045" y="100628"/>
                    <a:pt x="468102" y="196118"/>
                  </a:cubicBezTo>
                  <a:cubicBezTo>
                    <a:pt x="546238" y="299662"/>
                    <a:pt x="605590" y="417411"/>
                    <a:pt x="641706" y="542007"/>
                  </a:cubicBezTo>
                  <a:cubicBezTo>
                    <a:pt x="680116" y="674527"/>
                    <a:pt x="691622" y="820336"/>
                    <a:pt x="639732" y="948180"/>
                  </a:cubicBezTo>
                  <a:cubicBezTo>
                    <a:pt x="638933" y="950153"/>
                    <a:pt x="638112" y="952126"/>
                    <a:pt x="637280" y="9540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148;p5"/>
            <p:cNvSpPr/>
            <p:nvPr/>
          </p:nvSpPr>
          <p:spPr>
            <a:xfrm>
              <a:off x="3298161" y="2544974"/>
              <a:ext cx="149068" cy="212189"/>
            </a:xfrm>
            <a:custGeom>
              <a:avLst/>
              <a:gdLst/>
              <a:ahLst/>
              <a:cxnLst/>
              <a:rect l="l" t="t" r="r" b="b"/>
              <a:pathLst>
                <a:path w="149068" h="212189" extrusionOk="0">
                  <a:moveTo>
                    <a:pt x="132349" y="20956"/>
                  </a:moveTo>
                  <a:cubicBezTo>
                    <a:pt x="102212" y="-16187"/>
                    <a:pt x="48612" y="142"/>
                    <a:pt x="24605" y="37977"/>
                  </a:cubicBezTo>
                  <a:cubicBezTo>
                    <a:pt x="1969" y="73648"/>
                    <a:pt x="-3941" y="123112"/>
                    <a:pt x="2374" y="164286"/>
                  </a:cubicBezTo>
                  <a:cubicBezTo>
                    <a:pt x="14510" y="243363"/>
                    <a:pt x="82276" y="210828"/>
                    <a:pt x="113122" y="164657"/>
                  </a:cubicBezTo>
                  <a:cubicBezTo>
                    <a:pt x="126731" y="144287"/>
                    <a:pt x="139458" y="122831"/>
                    <a:pt x="145543" y="99105"/>
                  </a:cubicBezTo>
                  <a:cubicBezTo>
                    <a:pt x="151628" y="75379"/>
                    <a:pt x="150396" y="48865"/>
                    <a:pt x="137422" y="28084"/>
                  </a:cubicBezTo>
                  <a:cubicBezTo>
                    <a:pt x="135819" y="25521"/>
                    <a:pt x="134121" y="23148"/>
                    <a:pt x="132349" y="209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149;p5"/>
            <p:cNvSpPr/>
            <p:nvPr/>
          </p:nvSpPr>
          <p:spPr>
            <a:xfrm>
              <a:off x="3728188" y="1308043"/>
              <a:ext cx="223119" cy="243354"/>
            </a:xfrm>
            <a:custGeom>
              <a:avLst/>
              <a:gdLst/>
              <a:ahLst/>
              <a:cxnLst/>
              <a:rect l="l" t="t" r="r" b="b"/>
              <a:pathLst>
                <a:path w="223119" h="243354" extrusionOk="0">
                  <a:moveTo>
                    <a:pt x="186198" y="6646"/>
                  </a:moveTo>
                  <a:cubicBezTo>
                    <a:pt x="121283" y="73412"/>
                    <a:pt x="61739" y="146626"/>
                    <a:pt x="3562" y="219255"/>
                  </a:cubicBezTo>
                  <a:cubicBezTo>
                    <a:pt x="-9265" y="235269"/>
                    <a:pt x="15681" y="252492"/>
                    <a:pt x="28891" y="237753"/>
                  </a:cubicBezTo>
                  <a:cubicBezTo>
                    <a:pt x="89093" y="170577"/>
                    <a:pt x="153164" y="107779"/>
                    <a:pt x="215964" y="43182"/>
                  </a:cubicBezTo>
                  <a:cubicBezTo>
                    <a:pt x="236884" y="21665"/>
                    <a:pt x="207337" y="-15102"/>
                    <a:pt x="186198" y="66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3850219" y="1681988"/>
              <a:ext cx="157066" cy="100049"/>
            </a:xfrm>
            <a:custGeom>
              <a:avLst/>
              <a:gdLst/>
              <a:ahLst/>
              <a:cxnLst/>
              <a:rect l="l" t="t" r="r" b="b"/>
              <a:pathLst>
                <a:path w="157066" h="100049" extrusionOk="0">
                  <a:moveTo>
                    <a:pt x="137186" y="1394"/>
                  </a:moveTo>
                  <a:cubicBezTo>
                    <a:pt x="96380" y="22029"/>
                    <a:pt x="52212" y="36913"/>
                    <a:pt x="12086" y="58408"/>
                  </a:cubicBezTo>
                  <a:cubicBezTo>
                    <a:pt x="-12517" y="71589"/>
                    <a:pt x="3949" y="108913"/>
                    <a:pt x="30155" y="98115"/>
                  </a:cubicBezTo>
                  <a:cubicBezTo>
                    <a:pt x="72907" y="80499"/>
                    <a:pt x="113364" y="50488"/>
                    <a:pt x="151751" y="24862"/>
                  </a:cubicBezTo>
                  <a:cubicBezTo>
                    <a:pt x="164905" y="16076"/>
                    <a:pt x="151194" y="-5688"/>
                    <a:pt x="137186" y="13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51;p5"/>
            <p:cNvSpPr/>
            <p:nvPr/>
          </p:nvSpPr>
          <p:spPr>
            <a:xfrm>
              <a:off x="3808687" y="2094255"/>
              <a:ext cx="139728" cy="57444"/>
            </a:xfrm>
            <a:custGeom>
              <a:avLst/>
              <a:gdLst/>
              <a:ahLst/>
              <a:cxnLst/>
              <a:rect l="l" t="t" r="r" b="b"/>
              <a:pathLst>
                <a:path w="139728" h="57444" extrusionOk="0">
                  <a:moveTo>
                    <a:pt x="127783" y="29668"/>
                  </a:moveTo>
                  <a:cubicBezTo>
                    <a:pt x="93136" y="22990"/>
                    <a:pt x="60653" y="12254"/>
                    <a:pt x="27277" y="1141"/>
                  </a:cubicBezTo>
                  <a:cubicBezTo>
                    <a:pt x="2560" y="-7088"/>
                    <a:pt x="-11853" y="31652"/>
                    <a:pt x="12722" y="38532"/>
                  </a:cubicBezTo>
                  <a:cubicBezTo>
                    <a:pt x="49164" y="48729"/>
                    <a:pt x="87326" y="53917"/>
                    <a:pt x="124949" y="57368"/>
                  </a:cubicBezTo>
                  <a:cubicBezTo>
                    <a:pt x="143057" y="59026"/>
                    <a:pt x="145138" y="33012"/>
                    <a:pt x="127783" y="296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3751999" y="2498194"/>
              <a:ext cx="180559" cy="97372"/>
            </a:xfrm>
            <a:custGeom>
              <a:avLst/>
              <a:gdLst/>
              <a:ahLst/>
              <a:cxnLst/>
              <a:rect l="l" t="t" r="r" b="b"/>
              <a:pathLst>
                <a:path w="180559" h="97372" extrusionOk="0">
                  <a:moveTo>
                    <a:pt x="171711" y="68951"/>
                  </a:moveTo>
                  <a:cubicBezTo>
                    <a:pt x="124624" y="46765"/>
                    <a:pt x="78037" y="22712"/>
                    <a:pt x="30320" y="1971"/>
                  </a:cubicBezTo>
                  <a:cubicBezTo>
                    <a:pt x="3545" y="-9670"/>
                    <a:pt x="-13404" y="33606"/>
                    <a:pt x="13859" y="44263"/>
                  </a:cubicBezTo>
                  <a:cubicBezTo>
                    <a:pt x="62223" y="63167"/>
                    <a:pt x="112111" y="78928"/>
                    <a:pt x="161043" y="96359"/>
                  </a:cubicBezTo>
                  <a:cubicBezTo>
                    <a:pt x="179044" y="102772"/>
                    <a:pt x="188712" y="76961"/>
                    <a:pt x="171711" y="6895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153;p5"/>
            <p:cNvSpPr/>
            <p:nvPr/>
          </p:nvSpPr>
          <p:spPr>
            <a:xfrm>
              <a:off x="3620473" y="2917943"/>
              <a:ext cx="242482" cy="232134"/>
            </a:xfrm>
            <a:custGeom>
              <a:avLst/>
              <a:gdLst/>
              <a:ahLst/>
              <a:cxnLst/>
              <a:rect l="l" t="t" r="r" b="b"/>
              <a:pathLst>
                <a:path w="242482" h="232134" extrusionOk="0">
                  <a:moveTo>
                    <a:pt x="239233" y="209435"/>
                  </a:moveTo>
                  <a:cubicBezTo>
                    <a:pt x="179279" y="142236"/>
                    <a:pt x="115489" y="78589"/>
                    <a:pt x="55625" y="11283"/>
                  </a:cubicBezTo>
                  <a:cubicBezTo>
                    <a:pt x="25499" y="-22589"/>
                    <a:pt x="-23225" y="27888"/>
                    <a:pt x="12665" y="56533"/>
                  </a:cubicBezTo>
                  <a:cubicBezTo>
                    <a:pt x="83080" y="112731"/>
                    <a:pt x="150036" y="173039"/>
                    <a:pt x="220349" y="229333"/>
                  </a:cubicBezTo>
                  <a:cubicBezTo>
                    <a:pt x="232530" y="239080"/>
                    <a:pt x="249716" y="221183"/>
                    <a:pt x="239233" y="2094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154;p5"/>
            <p:cNvSpPr/>
            <p:nvPr/>
          </p:nvSpPr>
          <p:spPr>
            <a:xfrm>
              <a:off x="2050153" y="2807547"/>
              <a:ext cx="244216" cy="221663"/>
            </a:xfrm>
            <a:custGeom>
              <a:avLst/>
              <a:gdLst/>
              <a:ahLst/>
              <a:cxnLst/>
              <a:rect l="l" t="t" r="r" b="b"/>
              <a:pathLst>
                <a:path w="244216" h="221663" extrusionOk="0">
                  <a:moveTo>
                    <a:pt x="193536" y="8192"/>
                  </a:moveTo>
                  <a:cubicBezTo>
                    <a:pt x="131067" y="72373"/>
                    <a:pt x="64365" y="132186"/>
                    <a:pt x="3707" y="198154"/>
                  </a:cubicBezTo>
                  <a:cubicBezTo>
                    <a:pt x="-8530" y="211464"/>
                    <a:pt x="12340" y="228400"/>
                    <a:pt x="25572" y="218890"/>
                  </a:cubicBezTo>
                  <a:cubicBezTo>
                    <a:pt x="96931" y="167609"/>
                    <a:pt x="162931" y="109612"/>
                    <a:pt x="232772" y="56353"/>
                  </a:cubicBezTo>
                  <a:cubicBezTo>
                    <a:pt x="265294" y="31553"/>
                    <a:pt x="220951" y="-19975"/>
                    <a:pt x="193536" y="81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55;p5"/>
            <p:cNvSpPr/>
            <p:nvPr/>
          </p:nvSpPr>
          <p:spPr>
            <a:xfrm>
              <a:off x="2011542" y="2521434"/>
              <a:ext cx="117789" cy="87669"/>
            </a:xfrm>
            <a:custGeom>
              <a:avLst/>
              <a:gdLst/>
              <a:ahLst/>
              <a:cxnLst/>
              <a:rect l="l" t="t" r="r" b="b"/>
              <a:pathLst>
                <a:path w="117789" h="87669" extrusionOk="0">
                  <a:moveTo>
                    <a:pt x="84114" y="3008"/>
                  </a:moveTo>
                  <a:cubicBezTo>
                    <a:pt x="70173" y="10135"/>
                    <a:pt x="59724" y="23041"/>
                    <a:pt x="47414" y="32765"/>
                  </a:cubicBezTo>
                  <a:cubicBezTo>
                    <a:pt x="35036" y="42546"/>
                    <a:pt x="21517" y="51185"/>
                    <a:pt x="8115" y="59488"/>
                  </a:cubicBezTo>
                  <a:cubicBezTo>
                    <a:pt x="-8058" y="69499"/>
                    <a:pt x="1963" y="92910"/>
                    <a:pt x="20460" y="86609"/>
                  </a:cubicBezTo>
                  <a:cubicBezTo>
                    <a:pt x="36127" y="81269"/>
                    <a:pt x="51064" y="74844"/>
                    <a:pt x="66124" y="68026"/>
                  </a:cubicBezTo>
                  <a:cubicBezTo>
                    <a:pt x="80532" y="61500"/>
                    <a:pt x="98815" y="56064"/>
                    <a:pt x="110085" y="44862"/>
                  </a:cubicBezTo>
                  <a:cubicBezTo>
                    <a:pt x="128665" y="26386"/>
                    <a:pt x="111142" y="-10803"/>
                    <a:pt x="84114" y="300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p5"/>
            <p:cNvSpPr/>
            <p:nvPr/>
          </p:nvSpPr>
          <p:spPr>
            <a:xfrm>
              <a:off x="1881111" y="1997753"/>
              <a:ext cx="164311" cy="57376"/>
            </a:xfrm>
            <a:custGeom>
              <a:avLst/>
              <a:gdLst/>
              <a:ahLst/>
              <a:cxnLst/>
              <a:rect l="l" t="t" r="r" b="b"/>
              <a:pathLst>
                <a:path w="164311" h="57376" extrusionOk="0">
                  <a:moveTo>
                    <a:pt x="142235" y="0"/>
                  </a:moveTo>
                  <a:cubicBezTo>
                    <a:pt x="98904" y="101"/>
                    <a:pt x="49348" y="13698"/>
                    <a:pt x="7986" y="26475"/>
                  </a:cubicBezTo>
                  <a:cubicBezTo>
                    <a:pt x="-6012" y="30797"/>
                    <a:pt x="309" y="50527"/>
                    <a:pt x="12243" y="52444"/>
                  </a:cubicBezTo>
                  <a:cubicBezTo>
                    <a:pt x="54657" y="59245"/>
                    <a:pt x="108858" y="60246"/>
                    <a:pt x="150018" y="47486"/>
                  </a:cubicBezTo>
                  <a:cubicBezTo>
                    <a:pt x="173317" y="40258"/>
                    <a:pt x="166287" y="-56"/>
                    <a:pt x="14223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157;p5"/>
            <p:cNvSpPr/>
            <p:nvPr/>
          </p:nvSpPr>
          <p:spPr>
            <a:xfrm>
              <a:off x="2048749" y="1532415"/>
              <a:ext cx="97620" cy="56583"/>
            </a:xfrm>
            <a:custGeom>
              <a:avLst/>
              <a:gdLst/>
              <a:ahLst/>
              <a:cxnLst/>
              <a:rect l="l" t="t" r="r" b="b"/>
              <a:pathLst>
                <a:path w="97620" h="56583" extrusionOk="0">
                  <a:moveTo>
                    <a:pt x="78490" y="12792"/>
                  </a:moveTo>
                  <a:cubicBezTo>
                    <a:pt x="59144" y="9211"/>
                    <a:pt x="41267" y="11639"/>
                    <a:pt x="23215" y="1735"/>
                  </a:cubicBezTo>
                  <a:cubicBezTo>
                    <a:pt x="10781" y="-5089"/>
                    <a:pt x="-8441" y="9588"/>
                    <a:pt x="4060" y="21909"/>
                  </a:cubicBezTo>
                  <a:cubicBezTo>
                    <a:pt x="24103" y="41655"/>
                    <a:pt x="50698" y="59474"/>
                    <a:pt x="79896" y="56191"/>
                  </a:cubicBezTo>
                  <a:cubicBezTo>
                    <a:pt x="105855" y="53268"/>
                    <a:pt x="101502" y="17047"/>
                    <a:pt x="78490" y="127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158;p5"/>
            <p:cNvSpPr/>
            <p:nvPr/>
          </p:nvSpPr>
          <p:spPr>
            <a:xfrm>
              <a:off x="2147566" y="1166386"/>
              <a:ext cx="237614" cy="203619"/>
            </a:xfrm>
            <a:custGeom>
              <a:avLst/>
              <a:gdLst/>
              <a:ahLst/>
              <a:cxnLst/>
              <a:rect l="l" t="t" r="r" b="b"/>
              <a:pathLst>
                <a:path w="237614" h="203619" extrusionOk="0">
                  <a:moveTo>
                    <a:pt x="217562" y="141508"/>
                  </a:moveTo>
                  <a:cubicBezTo>
                    <a:pt x="199065" y="136499"/>
                    <a:pt x="183167" y="119035"/>
                    <a:pt x="168230" y="107456"/>
                  </a:cubicBezTo>
                  <a:cubicBezTo>
                    <a:pt x="150707" y="93870"/>
                    <a:pt x="133189" y="80284"/>
                    <a:pt x="115666" y="66698"/>
                  </a:cubicBezTo>
                  <a:cubicBezTo>
                    <a:pt x="86332" y="43950"/>
                    <a:pt x="53771" y="11117"/>
                    <a:pt x="17650" y="561"/>
                  </a:cubicBezTo>
                  <a:cubicBezTo>
                    <a:pt x="7409" y="-2435"/>
                    <a:pt x="-3855" y="7036"/>
                    <a:pt x="1285" y="17862"/>
                  </a:cubicBezTo>
                  <a:cubicBezTo>
                    <a:pt x="18887" y="54972"/>
                    <a:pt x="60430" y="84117"/>
                    <a:pt x="90145" y="111840"/>
                  </a:cubicBezTo>
                  <a:cubicBezTo>
                    <a:pt x="121222" y="140828"/>
                    <a:pt x="154829" y="184441"/>
                    <a:pt x="194381" y="201040"/>
                  </a:cubicBezTo>
                  <a:cubicBezTo>
                    <a:pt x="233032" y="217262"/>
                    <a:pt x="256635" y="152086"/>
                    <a:pt x="217562" y="14150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9" name="Google Shape;159;p5"/>
          <p:cNvGrpSpPr/>
          <p:nvPr/>
        </p:nvGrpSpPr>
        <p:grpSpPr>
          <a:xfrm rot="-5400000">
            <a:off x="2705634" y="3117892"/>
            <a:ext cx="1242310" cy="405461"/>
            <a:chOff x="5411267" y="6235785"/>
            <a:chExt cx="2484620" cy="810923"/>
          </a:xfrm>
        </p:grpSpPr>
        <p:sp>
          <p:nvSpPr>
            <p:cNvPr id="160" name="Google Shape;160;p5"/>
            <p:cNvSpPr/>
            <p:nvPr/>
          </p:nvSpPr>
          <p:spPr>
            <a:xfrm>
              <a:off x="5411267" y="6235785"/>
              <a:ext cx="2484620" cy="810923"/>
            </a:xfrm>
            <a:custGeom>
              <a:avLst/>
              <a:gdLst/>
              <a:ahLst/>
              <a:cxnLst/>
              <a:rect l="l" t="t" r="r" b="b"/>
              <a:pathLst>
                <a:path w="2484620" h="810923" extrusionOk="0">
                  <a:moveTo>
                    <a:pt x="2483496" y="780217"/>
                  </a:moveTo>
                  <a:cubicBezTo>
                    <a:pt x="2460471" y="733816"/>
                    <a:pt x="2421576" y="691180"/>
                    <a:pt x="2380518" y="560008"/>
                  </a:cubicBezTo>
                  <a:cubicBezTo>
                    <a:pt x="2321513" y="364809"/>
                    <a:pt x="2317649" y="431502"/>
                    <a:pt x="2384045" y="298588"/>
                  </a:cubicBezTo>
                  <a:cubicBezTo>
                    <a:pt x="2488649" y="87270"/>
                    <a:pt x="2476417" y="88390"/>
                    <a:pt x="2428811" y="80297"/>
                  </a:cubicBezTo>
                  <a:cubicBezTo>
                    <a:pt x="2287364" y="56522"/>
                    <a:pt x="2107990" y="55377"/>
                    <a:pt x="1969478" y="44132"/>
                  </a:cubicBezTo>
                  <a:cubicBezTo>
                    <a:pt x="886791" y="-50975"/>
                    <a:pt x="614629" y="37781"/>
                    <a:pt x="16828" y="34272"/>
                  </a:cubicBezTo>
                  <a:cubicBezTo>
                    <a:pt x="-18228" y="34905"/>
                    <a:pt x="4059" y="77094"/>
                    <a:pt x="59873" y="276570"/>
                  </a:cubicBezTo>
                  <a:cubicBezTo>
                    <a:pt x="119706" y="492944"/>
                    <a:pt x="95246" y="356486"/>
                    <a:pt x="20597" y="736466"/>
                  </a:cubicBezTo>
                  <a:cubicBezTo>
                    <a:pt x="16859" y="759670"/>
                    <a:pt x="-2644" y="801678"/>
                    <a:pt x="33898" y="805920"/>
                  </a:cubicBezTo>
                  <a:cubicBezTo>
                    <a:pt x="574007" y="763881"/>
                    <a:pt x="1117007" y="820323"/>
                    <a:pt x="1658185" y="809520"/>
                  </a:cubicBezTo>
                  <a:cubicBezTo>
                    <a:pt x="1925720" y="804901"/>
                    <a:pt x="2193557" y="796046"/>
                    <a:pt x="2461068" y="805579"/>
                  </a:cubicBezTo>
                  <a:cubicBezTo>
                    <a:pt x="2475268" y="808350"/>
                    <a:pt x="2488639" y="794048"/>
                    <a:pt x="2483496" y="780217"/>
                  </a:cubicBezTo>
                  <a:close/>
                </a:path>
              </a:pathLst>
            </a:custGeom>
            <a:solidFill>
              <a:srgbClr val="D9E1A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61;p5"/>
            <p:cNvSpPr/>
            <p:nvPr/>
          </p:nvSpPr>
          <p:spPr>
            <a:xfrm>
              <a:off x="5411267" y="6235785"/>
              <a:ext cx="2484620" cy="810923"/>
            </a:xfrm>
            <a:custGeom>
              <a:avLst/>
              <a:gdLst/>
              <a:ahLst/>
              <a:cxnLst/>
              <a:rect l="l" t="t" r="r" b="b"/>
              <a:pathLst>
                <a:path w="2484620" h="810923" extrusionOk="0">
                  <a:moveTo>
                    <a:pt x="2483496" y="780217"/>
                  </a:moveTo>
                  <a:cubicBezTo>
                    <a:pt x="2460471" y="733816"/>
                    <a:pt x="2421576" y="691180"/>
                    <a:pt x="2380518" y="560008"/>
                  </a:cubicBezTo>
                  <a:cubicBezTo>
                    <a:pt x="2321513" y="364809"/>
                    <a:pt x="2317649" y="431502"/>
                    <a:pt x="2384045" y="298588"/>
                  </a:cubicBezTo>
                  <a:cubicBezTo>
                    <a:pt x="2488649" y="87270"/>
                    <a:pt x="2476417" y="88390"/>
                    <a:pt x="2428811" y="80297"/>
                  </a:cubicBezTo>
                  <a:cubicBezTo>
                    <a:pt x="2287364" y="56522"/>
                    <a:pt x="2107990" y="55377"/>
                    <a:pt x="1969478" y="44132"/>
                  </a:cubicBezTo>
                  <a:cubicBezTo>
                    <a:pt x="886791" y="-50975"/>
                    <a:pt x="614629" y="37781"/>
                    <a:pt x="16828" y="34272"/>
                  </a:cubicBezTo>
                  <a:cubicBezTo>
                    <a:pt x="-18228" y="34905"/>
                    <a:pt x="4059" y="77094"/>
                    <a:pt x="59873" y="276570"/>
                  </a:cubicBezTo>
                  <a:cubicBezTo>
                    <a:pt x="119706" y="492944"/>
                    <a:pt x="95246" y="356486"/>
                    <a:pt x="20597" y="736466"/>
                  </a:cubicBezTo>
                  <a:cubicBezTo>
                    <a:pt x="16859" y="759670"/>
                    <a:pt x="-2644" y="801678"/>
                    <a:pt x="33898" y="805920"/>
                  </a:cubicBezTo>
                  <a:cubicBezTo>
                    <a:pt x="574007" y="763881"/>
                    <a:pt x="1117007" y="820323"/>
                    <a:pt x="1658185" y="809520"/>
                  </a:cubicBezTo>
                  <a:cubicBezTo>
                    <a:pt x="1925720" y="804901"/>
                    <a:pt x="2193557" y="796046"/>
                    <a:pt x="2461068" y="805579"/>
                  </a:cubicBezTo>
                  <a:cubicBezTo>
                    <a:pt x="2475268" y="808350"/>
                    <a:pt x="2488639" y="794048"/>
                    <a:pt x="2483496" y="780217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2" name="Google Shape;162;p5"/>
          <p:cNvGrpSpPr/>
          <p:nvPr/>
        </p:nvGrpSpPr>
        <p:grpSpPr>
          <a:xfrm rot="-631942" flipH="1">
            <a:off x="7168172" y="3352449"/>
            <a:ext cx="746879" cy="1436583"/>
            <a:chOff x="14335834" y="6702952"/>
            <a:chExt cx="1493685" cy="2873025"/>
          </a:xfrm>
        </p:grpSpPr>
        <p:sp>
          <p:nvSpPr>
            <p:cNvPr id="163" name="Google Shape;163;p5"/>
            <p:cNvSpPr/>
            <p:nvPr/>
          </p:nvSpPr>
          <p:spPr>
            <a:xfrm>
              <a:off x="15332663" y="8927057"/>
              <a:ext cx="495740" cy="648920"/>
            </a:xfrm>
            <a:custGeom>
              <a:avLst/>
              <a:gdLst/>
              <a:ahLst/>
              <a:cxnLst/>
              <a:rect l="l" t="t" r="r" b="b"/>
              <a:pathLst>
                <a:path w="495740" h="648920" extrusionOk="0">
                  <a:moveTo>
                    <a:pt x="416451" y="91345"/>
                  </a:moveTo>
                  <a:cubicBezTo>
                    <a:pt x="409035" y="65388"/>
                    <a:pt x="444288" y="98946"/>
                    <a:pt x="413887" y="7736"/>
                  </a:cubicBezTo>
                  <a:cubicBezTo>
                    <a:pt x="413887" y="-21872"/>
                    <a:pt x="213818" y="42150"/>
                    <a:pt x="180806" y="54959"/>
                  </a:cubicBezTo>
                  <a:cubicBezTo>
                    <a:pt x="128978" y="72235"/>
                    <a:pt x="-23356" y="154494"/>
                    <a:pt x="3049" y="145692"/>
                  </a:cubicBezTo>
                  <a:cubicBezTo>
                    <a:pt x="25638" y="137678"/>
                    <a:pt x="27477" y="227542"/>
                    <a:pt x="75925" y="217694"/>
                  </a:cubicBezTo>
                  <a:cubicBezTo>
                    <a:pt x="99215" y="253672"/>
                    <a:pt x="339373" y="589932"/>
                    <a:pt x="375776" y="627548"/>
                  </a:cubicBezTo>
                  <a:cubicBezTo>
                    <a:pt x="384129" y="637092"/>
                    <a:pt x="390902" y="650315"/>
                    <a:pt x="409937" y="648004"/>
                  </a:cubicBezTo>
                  <a:cubicBezTo>
                    <a:pt x="433997" y="651856"/>
                    <a:pt x="463439" y="643428"/>
                    <a:pt x="483796" y="625525"/>
                  </a:cubicBezTo>
                  <a:cubicBezTo>
                    <a:pt x="517658" y="583867"/>
                    <a:pt x="474586" y="413331"/>
                    <a:pt x="416451" y="91345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164;p5"/>
            <p:cNvSpPr/>
            <p:nvPr/>
          </p:nvSpPr>
          <p:spPr>
            <a:xfrm>
              <a:off x="14346905" y="6745817"/>
              <a:ext cx="1418177" cy="2346679"/>
            </a:xfrm>
            <a:custGeom>
              <a:avLst/>
              <a:gdLst/>
              <a:ahLst/>
              <a:cxnLst/>
              <a:rect l="l" t="t" r="r" b="b"/>
              <a:pathLst>
                <a:path w="1418177" h="2346679" extrusionOk="0">
                  <a:moveTo>
                    <a:pt x="1418025" y="2156476"/>
                  </a:moveTo>
                  <a:cubicBezTo>
                    <a:pt x="1416289" y="2136113"/>
                    <a:pt x="1400295" y="2114329"/>
                    <a:pt x="1394983" y="2096645"/>
                  </a:cubicBezTo>
                  <a:cubicBezTo>
                    <a:pt x="1394373" y="2095173"/>
                    <a:pt x="1393770" y="2093707"/>
                    <a:pt x="1393252" y="2092236"/>
                  </a:cubicBezTo>
                  <a:cubicBezTo>
                    <a:pt x="1392039" y="2089212"/>
                    <a:pt x="1390832" y="2086101"/>
                    <a:pt x="1389624" y="2083077"/>
                  </a:cubicBezTo>
                  <a:cubicBezTo>
                    <a:pt x="1388411" y="2080053"/>
                    <a:pt x="1387204" y="2077029"/>
                    <a:pt x="1385997" y="2074005"/>
                  </a:cubicBezTo>
                  <a:cubicBezTo>
                    <a:pt x="1384956" y="2071499"/>
                    <a:pt x="1384008" y="2069078"/>
                    <a:pt x="1382973" y="2066572"/>
                  </a:cubicBezTo>
                  <a:cubicBezTo>
                    <a:pt x="1379000" y="2056982"/>
                    <a:pt x="1374849" y="2047387"/>
                    <a:pt x="1370612" y="2037883"/>
                  </a:cubicBezTo>
                  <a:cubicBezTo>
                    <a:pt x="1369319" y="2034859"/>
                    <a:pt x="1368019" y="2031835"/>
                    <a:pt x="1366639" y="2028898"/>
                  </a:cubicBezTo>
                  <a:cubicBezTo>
                    <a:pt x="1365346" y="2025960"/>
                    <a:pt x="1363960" y="2022936"/>
                    <a:pt x="1362581" y="2019998"/>
                  </a:cubicBezTo>
                  <a:cubicBezTo>
                    <a:pt x="1357481" y="2008678"/>
                    <a:pt x="1352209" y="1997358"/>
                    <a:pt x="1346851" y="1986210"/>
                  </a:cubicBezTo>
                  <a:cubicBezTo>
                    <a:pt x="1339331" y="1970481"/>
                    <a:pt x="1331645" y="1954929"/>
                    <a:pt x="1323866" y="1939372"/>
                  </a:cubicBezTo>
                  <a:cubicBezTo>
                    <a:pt x="1316691" y="1925115"/>
                    <a:pt x="1309522" y="1910857"/>
                    <a:pt x="1302261" y="1896599"/>
                  </a:cubicBezTo>
                  <a:cubicBezTo>
                    <a:pt x="1122521" y="1486997"/>
                    <a:pt x="931466" y="1082582"/>
                    <a:pt x="728217" y="683955"/>
                  </a:cubicBezTo>
                  <a:cubicBezTo>
                    <a:pt x="642234" y="515793"/>
                    <a:pt x="559797" y="345735"/>
                    <a:pt x="474503" y="177314"/>
                  </a:cubicBezTo>
                  <a:cubicBezTo>
                    <a:pt x="464310" y="151305"/>
                    <a:pt x="453766" y="125382"/>
                    <a:pt x="442532" y="99626"/>
                  </a:cubicBezTo>
                  <a:cubicBezTo>
                    <a:pt x="424647" y="49764"/>
                    <a:pt x="412982" y="22462"/>
                    <a:pt x="379189" y="11314"/>
                  </a:cubicBezTo>
                  <a:cubicBezTo>
                    <a:pt x="378240" y="11056"/>
                    <a:pt x="377372" y="10711"/>
                    <a:pt x="376423" y="10452"/>
                  </a:cubicBezTo>
                  <a:cubicBezTo>
                    <a:pt x="375210" y="10107"/>
                    <a:pt x="373830" y="9762"/>
                    <a:pt x="372451" y="9417"/>
                  </a:cubicBezTo>
                  <a:cubicBezTo>
                    <a:pt x="371324" y="6221"/>
                    <a:pt x="370117" y="3110"/>
                    <a:pt x="368823" y="0"/>
                  </a:cubicBezTo>
                  <a:cubicBezTo>
                    <a:pt x="360349" y="1644"/>
                    <a:pt x="351972" y="3455"/>
                    <a:pt x="343584" y="5531"/>
                  </a:cubicBezTo>
                  <a:cubicBezTo>
                    <a:pt x="340129" y="6393"/>
                    <a:pt x="336582" y="7347"/>
                    <a:pt x="333127" y="8296"/>
                  </a:cubicBezTo>
                  <a:cubicBezTo>
                    <a:pt x="332954" y="8296"/>
                    <a:pt x="332782" y="8382"/>
                    <a:pt x="332609" y="8382"/>
                  </a:cubicBezTo>
                  <a:cubicBezTo>
                    <a:pt x="327941" y="9590"/>
                    <a:pt x="323278" y="10975"/>
                    <a:pt x="318610" y="12355"/>
                  </a:cubicBezTo>
                  <a:cubicBezTo>
                    <a:pt x="314206" y="13648"/>
                    <a:pt x="309711" y="15034"/>
                    <a:pt x="305307" y="16500"/>
                  </a:cubicBezTo>
                  <a:cubicBezTo>
                    <a:pt x="303404" y="17104"/>
                    <a:pt x="301507" y="17707"/>
                    <a:pt x="299604" y="18403"/>
                  </a:cubicBezTo>
                  <a:cubicBezTo>
                    <a:pt x="230298" y="41474"/>
                    <a:pt x="164189" y="76647"/>
                    <a:pt x="100506" y="111642"/>
                  </a:cubicBezTo>
                  <a:cubicBezTo>
                    <a:pt x="96096" y="113976"/>
                    <a:pt x="86334" y="119852"/>
                    <a:pt x="74066" y="127803"/>
                  </a:cubicBezTo>
                  <a:cubicBezTo>
                    <a:pt x="66891" y="132471"/>
                    <a:pt x="58859" y="137829"/>
                    <a:pt x="50477" y="143619"/>
                  </a:cubicBezTo>
                  <a:cubicBezTo>
                    <a:pt x="50132" y="143877"/>
                    <a:pt x="49787" y="144136"/>
                    <a:pt x="49437" y="144395"/>
                  </a:cubicBezTo>
                  <a:cubicBezTo>
                    <a:pt x="44429" y="147850"/>
                    <a:pt x="39243" y="151570"/>
                    <a:pt x="34144" y="155284"/>
                  </a:cubicBezTo>
                  <a:cubicBezTo>
                    <a:pt x="31034" y="157618"/>
                    <a:pt x="27837" y="159952"/>
                    <a:pt x="24727" y="162280"/>
                  </a:cubicBezTo>
                  <a:cubicBezTo>
                    <a:pt x="19627" y="166167"/>
                    <a:pt x="14534" y="170059"/>
                    <a:pt x="9779" y="173945"/>
                  </a:cubicBezTo>
                  <a:cubicBezTo>
                    <a:pt x="8486" y="174980"/>
                    <a:pt x="7186" y="176021"/>
                    <a:pt x="5979" y="177056"/>
                  </a:cubicBezTo>
                  <a:cubicBezTo>
                    <a:pt x="6324" y="177832"/>
                    <a:pt x="6755" y="178614"/>
                    <a:pt x="7192" y="179390"/>
                  </a:cubicBezTo>
                  <a:cubicBezTo>
                    <a:pt x="5720" y="182414"/>
                    <a:pt x="4513" y="185610"/>
                    <a:pt x="3472" y="188720"/>
                  </a:cubicBezTo>
                  <a:cubicBezTo>
                    <a:pt x="3208" y="189583"/>
                    <a:pt x="2955" y="190365"/>
                    <a:pt x="2696" y="191055"/>
                  </a:cubicBezTo>
                  <a:cubicBezTo>
                    <a:pt x="2524" y="191917"/>
                    <a:pt x="2259" y="192699"/>
                    <a:pt x="2087" y="193475"/>
                  </a:cubicBezTo>
                  <a:cubicBezTo>
                    <a:pt x="1656" y="195114"/>
                    <a:pt x="1311" y="196672"/>
                    <a:pt x="1046" y="198230"/>
                  </a:cubicBezTo>
                  <a:cubicBezTo>
                    <a:pt x="-1374" y="211021"/>
                    <a:pt x="184" y="224152"/>
                    <a:pt x="8049" y="236858"/>
                  </a:cubicBezTo>
                  <a:cubicBezTo>
                    <a:pt x="17983" y="258377"/>
                    <a:pt x="28958" y="279286"/>
                    <a:pt x="39761" y="300374"/>
                  </a:cubicBezTo>
                  <a:cubicBezTo>
                    <a:pt x="205071" y="646977"/>
                    <a:pt x="375388" y="991251"/>
                    <a:pt x="540612" y="1337940"/>
                  </a:cubicBezTo>
                  <a:cubicBezTo>
                    <a:pt x="552191" y="1365852"/>
                    <a:pt x="563425" y="1393937"/>
                    <a:pt x="574917" y="1421935"/>
                  </a:cubicBezTo>
                  <a:cubicBezTo>
                    <a:pt x="589089" y="1449588"/>
                    <a:pt x="602657" y="1478535"/>
                    <a:pt x="613977" y="1507654"/>
                  </a:cubicBezTo>
                  <a:cubicBezTo>
                    <a:pt x="670232" y="1628288"/>
                    <a:pt x="718455" y="1752377"/>
                    <a:pt x="773411" y="1873700"/>
                  </a:cubicBezTo>
                  <a:cubicBezTo>
                    <a:pt x="794235" y="1927190"/>
                    <a:pt x="817829" y="1979386"/>
                    <a:pt x="840555" y="2032094"/>
                  </a:cubicBezTo>
                  <a:cubicBezTo>
                    <a:pt x="854123" y="2064588"/>
                    <a:pt x="867174" y="2097249"/>
                    <a:pt x="880218" y="2130002"/>
                  </a:cubicBezTo>
                  <a:cubicBezTo>
                    <a:pt x="885663" y="2143570"/>
                    <a:pt x="891021" y="2157137"/>
                    <a:pt x="896465" y="2170705"/>
                  </a:cubicBezTo>
                  <a:cubicBezTo>
                    <a:pt x="902255" y="2185136"/>
                    <a:pt x="908050" y="2199480"/>
                    <a:pt x="914012" y="2213910"/>
                  </a:cubicBezTo>
                  <a:cubicBezTo>
                    <a:pt x="914788" y="2215727"/>
                    <a:pt x="915564" y="2217624"/>
                    <a:pt x="916346" y="2219527"/>
                  </a:cubicBezTo>
                  <a:cubicBezTo>
                    <a:pt x="916518" y="2219958"/>
                    <a:pt x="916691" y="2220475"/>
                    <a:pt x="916863" y="2220993"/>
                  </a:cubicBezTo>
                  <a:cubicBezTo>
                    <a:pt x="919105" y="2226351"/>
                    <a:pt x="921353" y="2231709"/>
                    <a:pt x="923601" y="2237154"/>
                  </a:cubicBezTo>
                  <a:cubicBezTo>
                    <a:pt x="926021" y="2242770"/>
                    <a:pt x="928356" y="2248474"/>
                    <a:pt x="930857" y="2254091"/>
                  </a:cubicBezTo>
                  <a:cubicBezTo>
                    <a:pt x="937330" y="2268624"/>
                    <a:pt x="943706" y="2283204"/>
                    <a:pt x="950639" y="2297525"/>
                  </a:cubicBezTo>
                  <a:cubicBezTo>
                    <a:pt x="956762" y="2310179"/>
                    <a:pt x="962413" y="2325874"/>
                    <a:pt x="971267" y="2336855"/>
                  </a:cubicBezTo>
                  <a:cubicBezTo>
                    <a:pt x="980489" y="2348290"/>
                    <a:pt x="991142" y="2349342"/>
                    <a:pt x="1002738" y="2342092"/>
                  </a:cubicBezTo>
                  <a:cubicBezTo>
                    <a:pt x="1071606" y="2299031"/>
                    <a:pt x="1145483" y="2262214"/>
                    <a:pt x="1223142" y="2237941"/>
                  </a:cubicBezTo>
                  <a:cubicBezTo>
                    <a:pt x="1256234" y="2226535"/>
                    <a:pt x="1290124" y="2217670"/>
                    <a:pt x="1323981" y="2208874"/>
                  </a:cubicBezTo>
                  <a:cubicBezTo>
                    <a:pt x="1341131" y="2204418"/>
                    <a:pt x="1358286" y="2199986"/>
                    <a:pt x="1375361" y="2195243"/>
                  </a:cubicBezTo>
                  <a:cubicBezTo>
                    <a:pt x="1390268" y="2191103"/>
                    <a:pt x="1407895" y="2189591"/>
                    <a:pt x="1415168" y="2174069"/>
                  </a:cubicBezTo>
                  <a:cubicBezTo>
                    <a:pt x="1417801" y="2168434"/>
                    <a:pt x="1418537" y="2162519"/>
                    <a:pt x="1418025" y="2156476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165;p5"/>
            <p:cNvSpPr/>
            <p:nvPr/>
          </p:nvSpPr>
          <p:spPr>
            <a:xfrm>
              <a:off x="14361298" y="6785756"/>
              <a:ext cx="433552" cy="266804"/>
            </a:xfrm>
            <a:custGeom>
              <a:avLst/>
              <a:gdLst/>
              <a:ahLst/>
              <a:cxnLst/>
              <a:rect l="l" t="t" r="r" b="b"/>
              <a:pathLst>
                <a:path w="433552" h="266804" extrusionOk="0">
                  <a:moveTo>
                    <a:pt x="428119" y="59716"/>
                  </a:moveTo>
                  <a:cubicBezTo>
                    <a:pt x="429976" y="63936"/>
                    <a:pt x="431799" y="68156"/>
                    <a:pt x="433552" y="72376"/>
                  </a:cubicBezTo>
                  <a:cubicBezTo>
                    <a:pt x="415696" y="78044"/>
                    <a:pt x="397908" y="83954"/>
                    <a:pt x="380183" y="90163"/>
                  </a:cubicBezTo>
                  <a:cubicBezTo>
                    <a:pt x="297482" y="118317"/>
                    <a:pt x="216943" y="152679"/>
                    <a:pt x="140825" y="195683"/>
                  </a:cubicBezTo>
                  <a:cubicBezTo>
                    <a:pt x="102346" y="217656"/>
                    <a:pt x="64603" y="241152"/>
                    <a:pt x="28418" y="266805"/>
                  </a:cubicBezTo>
                  <a:cubicBezTo>
                    <a:pt x="27406" y="264678"/>
                    <a:pt x="26394" y="262551"/>
                    <a:pt x="25382" y="260423"/>
                  </a:cubicBezTo>
                  <a:cubicBezTo>
                    <a:pt x="16845" y="243751"/>
                    <a:pt x="8169" y="227176"/>
                    <a:pt x="0" y="210331"/>
                  </a:cubicBezTo>
                  <a:cubicBezTo>
                    <a:pt x="60521" y="160912"/>
                    <a:pt x="128711" y="121490"/>
                    <a:pt x="197873" y="85403"/>
                  </a:cubicBezTo>
                  <a:cubicBezTo>
                    <a:pt x="263154" y="51041"/>
                    <a:pt x="331207" y="21841"/>
                    <a:pt x="401754" y="0"/>
                  </a:cubicBezTo>
                  <a:cubicBezTo>
                    <a:pt x="411441" y="14551"/>
                    <a:pt x="418967" y="34161"/>
                    <a:pt x="428119" y="597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166;p5"/>
            <p:cNvSpPr/>
            <p:nvPr/>
          </p:nvSpPr>
          <p:spPr>
            <a:xfrm>
              <a:off x="14406533" y="6892391"/>
              <a:ext cx="419679" cy="231528"/>
            </a:xfrm>
            <a:custGeom>
              <a:avLst/>
              <a:gdLst/>
              <a:ahLst/>
              <a:cxnLst/>
              <a:rect l="l" t="t" r="r" b="b"/>
              <a:pathLst>
                <a:path w="419679" h="231528" extrusionOk="0">
                  <a:moveTo>
                    <a:pt x="414850" y="30752"/>
                  </a:moveTo>
                  <a:cubicBezTo>
                    <a:pt x="416472" y="33926"/>
                    <a:pt x="418093" y="37134"/>
                    <a:pt x="419680" y="40307"/>
                  </a:cubicBezTo>
                  <a:cubicBezTo>
                    <a:pt x="415121" y="41353"/>
                    <a:pt x="410803" y="42434"/>
                    <a:pt x="406819" y="43647"/>
                  </a:cubicBezTo>
                  <a:cubicBezTo>
                    <a:pt x="360171" y="56238"/>
                    <a:pt x="314701" y="72404"/>
                    <a:pt x="270956" y="91750"/>
                  </a:cubicBezTo>
                  <a:cubicBezTo>
                    <a:pt x="182080" y="130838"/>
                    <a:pt x="98431" y="178872"/>
                    <a:pt x="17351" y="231528"/>
                  </a:cubicBezTo>
                  <a:cubicBezTo>
                    <a:pt x="11544" y="219478"/>
                    <a:pt x="5738" y="207394"/>
                    <a:pt x="0" y="195274"/>
                  </a:cubicBezTo>
                  <a:cubicBezTo>
                    <a:pt x="43981" y="166040"/>
                    <a:pt x="89485" y="139037"/>
                    <a:pt x="135190" y="112608"/>
                  </a:cubicBezTo>
                  <a:cubicBezTo>
                    <a:pt x="190382" y="80982"/>
                    <a:pt x="247931" y="53266"/>
                    <a:pt x="307342" y="30315"/>
                  </a:cubicBezTo>
                  <a:cubicBezTo>
                    <a:pt x="338462" y="19415"/>
                    <a:pt x="370260" y="7871"/>
                    <a:pt x="402599" y="0"/>
                  </a:cubicBezTo>
                  <a:cubicBezTo>
                    <a:pt x="406750" y="10228"/>
                    <a:pt x="410832" y="20490"/>
                    <a:pt x="414850" y="307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167;p5"/>
            <p:cNvSpPr/>
            <p:nvPr/>
          </p:nvSpPr>
          <p:spPr>
            <a:xfrm>
              <a:off x="15260875" y="8765780"/>
              <a:ext cx="479257" cy="267678"/>
            </a:xfrm>
            <a:custGeom>
              <a:avLst/>
              <a:gdLst/>
              <a:ahLst/>
              <a:cxnLst/>
              <a:rect l="l" t="t" r="r" b="b"/>
              <a:pathLst>
                <a:path w="479257" h="267678" extrusionOk="0">
                  <a:moveTo>
                    <a:pt x="475682" y="63119"/>
                  </a:moveTo>
                  <a:cubicBezTo>
                    <a:pt x="476895" y="66155"/>
                    <a:pt x="478079" y="69231"/>
                    <a:pt x="479258" y="72266"/>
                  </a:cubicBezTo>
                  <a:cubicBezTo>
                    <a:pt x="472813" y="73548"/>
                    <a:pt x="466431" y="75003"/>
                    <a:pt x="460050" y="76590"/>
                  </a:cubicBezTo>
                  <a:cubicBezTo>
                    <a:pt x="430649" y="84690"/>
                    <a:pt x="401553" y="93975"/>
                    <a:pt x="372692" y="103932"/>
                  </a:cubicBezTo>
                  <a:cubicBezTo>
                    <a:pt x="288307" y="133368"/>
                    <a:pt x="207290" y="168673"/>
                    <a:pt x="130327" y="209923"/>
                  </a:cubicBezTo>
                  <a:cubicBezTo>
                    <a:pt x="96505" y="227544"/>
                    <a:pt x="64034" y="247833"/>
                    <a:pt x="31459" y="267679"/>
                  </a:cubicBezTo>
                  <a:cubicBezTo>
                    <a:pt x="26498" y="256537"/>
                    <a:pt x="21634" y="245366"/>
                    <a:pt x="16845" y="234161"/>
                  </a:cubicBezTo>
                  <a:cubicBezTo>
                    <a:pt x="14413" y="228493"/>
                    <a:pt x="12016" y="222853"/>
                    <a:pt x="9653" y="217184"/>
                  </a:cubicBezTo>
                  <a:cubicBezTo>
                    <a:pt x="7865" y="212930"/>
                    <a:pt x="6106" y="208710"/>
                    <a:pt x="4352" y="204490"/>
                  </a:cubicBezTo>
                  <a:cubicBezTo>
                    <a:pt x="3881" y="203306"/>
                    <a:pt x="3375" y="202162"/>
                    <a:pt x="2903" y="201012"/>
                  </a:cubicBezTo>
                  <a:cubicBezTo>
                    <a:pt x="2737" y="200506"/>
                    <a:pt x="2530" y="200035"/>
                    <a:pt x="2328" y="199563"/>
                  </a:cubicBezTo>
                  <a:cubicBezTo>
                    <a:pt x="1552" y="197672"/>
                    <a:pt x="776" y="195780"/>
                    <a:pt x="0" y="193923"/>
                  </a:cubicBezTo>
                  <a:cubicBezTo>
                    <a:pt x="55795" y="154260"/>
                    <a:pt x="132218" y="117196"/>
                    <a:pt x="152403" y="106801"/>
                  </a:cubicBezTo>
                  <a:cubicBezTo>
                    <a:pt x="239359" y="67845"/>
                    <a:pt x="328303" y="31563"/>
                    <a:pt x="420151" y="6008"/>
                  </a:cubicBezTo>
                  <a:cubicBezTo>
                    <a:pt x="428689" y="4524"/>
                    <a:pt x="438410" y="2196"/>
                    <a:pt x="448638" y="0"/>
                  </a:cubicBezTo>
                  <a:cubicBezTo>
                    <a:pt x="450023" y="2972"/>
                    <a:pt x="451375" y="5973"/>
                    <a:pt x="452691" y="8946"/>
                  </a:cubicBezTo>
                  <a:cubicBezTo>
                    <a:pt x="454042" y="11918"/>
                    <a:pt x="455359" y="14919"/>
                    <a:pt x="456675" y="17891"/>
                  </a:cubicBezTo>
                  <a:cubicBezTo>
                    <a:pt x="458498" y="22007"/>
                    <a:pt x="460286" y="26130"/>
                    <a:pt x="462074" y="30246"/>
                  </a:cubicBezTo>
                  <a:cubicBezTo>
                    <a:pt x="462884" y="32138"/>
                    <a:pt x="463695" y="33994"/>
                    <a:pt x="464471" y="35886"/>
                  </a:cubicBezTo>
                  <a:cubicBezTo>
                    <a:pt x="465989" y="39462"/>
                    <a:pt x="467507" y="43044"/>
                    <a:pt x="468961" y="46619"/>
                  </a:cubicBezTo>
                  <a:cubicBezTo>
                    <a:pt x="470007" y="49086"/>
                    <a:pt x="471019" y="51546"/>
                    <a:pt x="471997" y="54013"/>
                  </a:cubicBezTo>
                  <a:cubicBezTo>
                    <a:pt x="473250" y="57043"/>
                    <a:pt x="474469" y="60084"/>
                    <a:pt x="475682" y="631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68;p5"/>
            <p:cNvSpPr/>
            <p:nvPr/>
          </p:nvSpPr>
          <p:spPr>
            <a:xfrm>
              <a:off x="15227088" y="8685201"/>
              <a:ext cx="466638" cy="231292"/>
            </a:xfrm>
            <a:custGeom>
              <a:avLst/>
              <a:gdLst/>
              <a:ahLst/>
              <a:cxnLst/>
              <a:rect l="l" t="t" r="r" b="b"/>
              <a:pathLst>
                <a:path w="466638" h="231292" extrusionOk="0">
                  <a:moveTo>
                    <a:pt x="443682" y="0"/>
                  </a:moveTo>
                  <a:cubicBezTo>
                    <a:pt x="451444" y="15528"/>
                    <a:pt x="459142" y="31120"/>
                    <a:pt x="466638" y="46786"/>
                  </a:cubicBezTo>
                  <a:cubicBezTo>
                    <a:pt x="446821" y="51547"/>
                    <a:pt x="427142" y="55864"/>
                    <a:pt x="407331" y="61504"/>
                  </a:cubicBezTo>
                  <a:cubicBezTo>
                    <a:pt x="407670" y="61435"/>
                    <a:pt x="408003" y="61337"/>
                    <a:pt x="408342" y="61268"/>
                  </a:cubicBezTo>
                  <a:cubicBezTo>
                    <a:pt x="293268" y="93268"/>
                    <a:pt x="181879" y="139514"/>
                    <a:pt x="76797" y="195953"/>
                  </a:cubicBezTo>
                  <a:cubicBezTo>
                    <a:pt x="56307" y="207158"/>
                    <a:pt x="36053" y="218875"/>
                    <a:pt x="16304" y="231293"/>
                  </a:cubicBezTo>
                  <a:cubicBezTo>
                    <a:pt x="10837" y="217759"/>
                    <a:pt x="5433" y="204151"/>
                    <a:pt x="0" y="190583"/>
                  </a:cubicBezTo>
                  <a:cubicBezTo>
                    <a:pt x="1857" y="189198"/>
                    <a:pt x="3714" y="187881"/>
                    <a:pt x="5571" y="186565"/>
                  </a:cubicBezTo>
                  <a:cubicBezTo>
                    <a:pt x="126549" y="106635"/>
                    <a:pt x="262384" y="49718"/>
                    <a:pt x="401656" y="10429"/>
                  </a:cubicBezTo>
                  <a:cubicBezTo>
                    <a:pt x="410970" y="8543"/>
                    <a:pt x="426665" y="3852"/>
                    <a:pt x="4436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169;p5"/>
            <p:cNvSpPr/>
            <p:nvPr/>
          </p:nvSpPr>
          <p:spPr>
            <a:xfrm>
              <a:off x="15476889" y="9000178"/>
              <a:ext cx="352630" cy="510107"/>
            </a:xfrm>
            <a:custGeom>
              <a:avLst/>
              <a:gdLst/>
              <a:ahLst/>
              <a:cxnLst/>
              <a:rect l="l" t="t" r="r" b="b"/>
              <a:pathLst>
                <a:path w="352630" h="510107" extrusionOk="0">
                  <a:moveTo>
                    <a:pt x="351446" y="492992"/>
                  </a:moveTo>
                  <a:cubicBezTo>
                    <a:pt x="352119" y="498695"/>
                    <a:pt x="352596" y="504433"/>
                    <a:pt x="352631" y="510108"/>
                  </a:cubicBezTo>
                  <a:cubicBezTo>
                    <a:pt x="333693" y="435708"/>
                    <a:pt x="315871" y="360878"/>
                    <a:pt x="296358" y="286645"/>
                  </a:cubicBezTo>
                  <a:cubicBezTo>
                    <a:pt x="275058" y="208635"/>
                    <a:pt x="245795" y="133230"/>
                    <a:pt x="218889" y="57313"/>
                  </a:cubicBezTo>
                  <a:cubicBezTo>
                    <a:pt x="216422" y="57715"/>
                    <a:pt x="213996" y="58158"/>
                    <a:pt x="211530" y="58595"/>
                  </a:cubicBezTo>
                  <a:cubicBezTo>
                    <a:pt x="147870" y="69938"/>
                    <a:pt x="84911" y="85363"/>
                    <a:pt x="23177" y="104134"/>
                  </a:cubicBezTo>
                  <a:cubicBezTo>
                    <a:pt x="18383" y="105789"/>
                    <a:pt x="12915" y="106428"/>
                    <a:pt x="8626" y="109164"/>
                  </a:cubicBezTo>
                  <a:cubicBezTo>
                    <a:pt x="5723" y="111188"/>
                    <a:pt x="1538" y="109871"/>
                    <a:pt x="290" y="106462"/>
                  </a:cubicBezTo>
                  <a:cubicBezTo>
                    <a:pt x="-354" y="104232"/>
                    <a:pt x="124" y="102512"/>
                    <a:pt x="1233" y="101127"/>
                  </a:cubicBezTo>
                  <a:cubicBezTo>
                    <a:pt x="7442" y="88841"/>
                    <a:pt x="61926" y="67811"/>
                    <a:pt x="69923" y="63154"/>
                  </a:cubicBezTo>
                  <a:cubicBezTo>
                    <a:pt x="137504" y="35104"/>
                    <a:pt x="207983" y="12861"/>
                    <a:pt x="280082" y="0"/>
                  </a:cubicBezTo>
                  <a:cubicBezTo>
                    <a:pt x="279709" y="575"/>
                    <a:pt x="279306" y="1150"/>
                    <a:pt x="278835" y="1690"/>
                  </a:cubicBezTo>
                  <a:cubicBezTo>
                    <a:pt x="278461" y="2196"/>
                    <a:pt x="278024" y="2668"/>
                    <a:pt x="277587" y="3110"/>
                  </a:cubicBezTo>
                  <a:cubicBezTo>
                    <a:pt x="277116" y="3582"/>
                    <a:pt x="276610" y="4053"/>
                    <a:pt x="276070" y="4496"/>
                  </a:cubicBezTo>
                  <a:cubicBezTo>
                    <a:pt x="275564" y="4933"/>
                    <a:pt x="274989" y="5375"/>
                    <a:pt x="274379" y="5778"/>
                  </a:cubicBezTo>
                  <a:cubicBezTo>
                    <a:pt x="272994" y="6554"/>
                    <a:pt x="271579" y="7296"/>
                    <a:pt x="270159" y="8037"/>
                  </a:cubicBezTo>
                  <a:cubicBezTo>
                    <a:pt x="270734" y="11550"/>
                    <a:pt x="271344" y="14752"/>
                    <a:pt x="272016" y="17489"/>
                  </a:cubicBezTo>
                  <a:cubicBezTo>
                    <a:pt x="272085" y="17724"/>
                    <a:pt x="272149" y="17995"/>
                    <a:pt x="272218" y="18230"/>
                  </a:cubicBezTo>
                  <a:cubicBezTo>
                    <a:pt x="273097" y="23088"/>
                    <a:pt x="273971" y="27952"/>
                    <a:pt x="274851" y="32810"/>
                  </a:cubicBezTo>
                  <a:cubicBezTo>
                    <a:pt x="275765" y="37841"/>
                    <a:pt x="276673" y="42906"/>
                    <a:pt x="277553" y="47930"/>
                  </a:cubicBezTo>
                  <a:cubicBezTo>
                    <a:pt x="280456" y="64436"/>
                    <a:pt x="283290" y="80942"/>
                    <a:pt x="286061" y="97447"/>
                  </a:cubicBezTo>
                  <a:cubicBezTo>
                    <a:pt x="286061" y="97516"/>
                    <a:pt x="286096" y="97580"/>
                    <a:pt x="286096" y="97649"/>
                  </a:cubicBezTo>
                  <a:cubicBezTo>
                    <a:pt x="286498" y="99471"/>
                    <a:pt x="286907" y="101190"/>
                    <a:pt x="287447" y="102777"/>
                  </a:cubicBezTo>
                  <a:cubicBezTo>
                    <a:pt x="290960" y="118777"/>
                    <a:pt x="294197" y="134811"/>
                    <a:pt x="297272" y="150914"/>
                  </a:cubicBezTo>
                  <a:cubicBezTo>
                    <a:pt x="297307" y="151018"/>
                    <a:pt x="297307" y="151116"/>
                    <a:pt x="297341" y="151219"/>
                  </a:cubicBezTo>
                  <a:cubicBezTo>
                    <a:pt x="302711" y="176636"/>
                    <a:pt x="307465" y="202122"/>
                    <a:pt x="311317" y="227774"/>
                  </a:cubicBezTo>
                  <a:cubicBezTo>
                    <a:pt x="311317" y="227878"/>
                    <a:pt x="311352" y="227975"/>
                    <a:pt x="311352" y="228079"/>
                  </a:cubicBezTo>
                  <a:cubicBezTo>
                    <a:pt x="316210" y="255519"/>
                    <a:pt x="321108" y="283000"/>
                    <a:pt x="326472" y="310343"/>
                  </a:cubicBezTo>
                  <a:cubicBezTo>
                    <a:pt x="331704" y="335794"/>
                    <a:pt x="335349" y="361447"/>
                    <a:pt x="337947" y="387237"/>
                  </a:cubicBezTo>
                  <a:cubicBezTo>
                    <a:pt x="338384" y="391388"/>
                    <a:pt x="338792" y="395574"/>
                    <a:pt x="339132" y="399724"/>
                  </a:cubicBezTo>
                  <a:cubicBezTo>
                    <a:pt x="339264" y="401110"/>
                    <a:pt x="339402" y="402490"/>
                    <a:pt x="339505" y="403875"/>
                  </a:cubicBezTo>
                  <a:cubicBezTo>
                    <a:pt x="339845" y="407756"/>
                    <a:pt x="340149" y="411671"/>
                    <a:pt x="340448" y="415552"/>
                  </a:cubicBezTo>
                  <a:cubicBezTo>
                    <a:pt x="340483" y="415621"/>
                    <a:pt x="340483" y="415719"/>
                    <a:pt x="340483" y="415788"/>
                  </a:cubicBezTo>
                  <a:cubicBezTo>
                    <a:pt x="343622" y="432224"/>
                    <a:pt x="345139" y="448833"/>
                    <a:pt x="347232" y="465477"/>
                  </a:cubicBezTo>
                  <a:cubicBezTo>
                    <a:pt x="347704" y="468547"/>
                    <a:pt x="348244" y="471686"/>
                    <a:pt x="348750" y="474860"/>
                  </a:cubicBezTo>
                  <a:cubicBezTo>
                    <a:pt x="348951" y="475975"/>
                    <a:pt x="349123" y="477119"/>
                    <a:pt x="349325" y="478234"/>
                  </a:cubicBezTo>
                  <a:cubicBezTo>
                    <a:pt x="349831" y="481373"/>
                    <a:pt x="350337" y="484581"/>
                    <a:pt x="350774" y="487789"/>
                  </a:cubicBezTo>
                  <a:cubicBezTo>
                    <a:pt x="351009" y="489514"/>
                    <a:pt x="351245" y="491239"/>
                    <a:pt x="351446" y="4929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170;p5"/>
            <p:cNvSpPr/>
            <p:nvPr/>
          </p:nvSpPr>
          <p:spPr>
            <a:xfrm>
              <a:off x="14724473" y="7259901"/>
              <a:ext cx="692883" cy="1331938"/>
            </a:xfrm>
            <a:custGeom>
              <a:avLst/>
              <a:gdLst/>
              <a:ahLst/>
              <a:cxnLst/>
              <a:rect l="l" t="t" r="r" b="b"/>
              <a:pathLst>
                <a:path w="692883" h="1331938" extrusionOk="0">
                  <a:moveTo>
                    <a:pt x="687598" y="1229301"/>
                  </a:moveTo>
                  <a:cubicBezTo>
                    <a:pt x="694888" y="1259783"/>
                    <a:pt x="702080" y="1338903"/>
                    <a:pt x="654518" y="1331446"/>
                  </a:cubicBezTo>
                  <a:cubicBezTo>
                    <a:pt x="433861" y="1250901"/>
                    <a:pt x="-145386" y="31801"/>
                    <a:pt x="33929" y="169"/>
                  </a:cubicBezTo>
                  <a:cubicBezTo>
                    <a:pt x="201660" y="-15267"/>
                    <a:pt x="640852" y="1031371"/>
                    <a:pt x="687598" y="122930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14335834" y="6702952"/>
              <a:ext cx="383518" cy="222260"/>
            </a:xfrm>
            <a:custGeom>
              <a:avLst/>
              <a:gdLst/>
              <a:ahLst/>
              <a:cxnLst/>
              <a:rect l="l" t="t" r="r" b="b"/>
              <a:pathLst>
                <a:path w="383518" h="222260" extrusionOk="0">
                  <a:moveTo>
                    <a:pt x="383519" y="52282"/>
                  </a:moveTo>
                  <a:cubicBezTo>
                    <a:pt x="383519" y="52282"/>
                    <a:pt x="191677" y="97390"/>
                    <a:pt x="18249" y="222261"/>
                  </a:cubicBezTo>
                  <a:cubicBezTo>
                    <a:pt x="17812" y="221485"/>
                    <a:pt x="17386" y="220703"/>
                    <a:pt x="17036" y="219927"/>
                  </a:cubicBezTo>
                  <a:cubicBezTo>
                    <a:pt x="12287" y="210165"/>
                    <a:pt x="9085" y="199103"/>
                    <a:pt x="4158" y="190026"/>
                  </a:cubicBezTo>
                  <a:cubicBezTo>
                    <a:pt x="-9583" y="161941"/>
                    <a:pt x="13580" y="134374"/>
                    <a:pt x="32242" y="115103"/>
                  </a:cubicBezTo>
                  <a:cubicBezTo>
                    <a:pt x="102755" y="44159"/>
                    <a:pt x="202048" y="517"/>
                    <a:pt x="302376" y="0"/>
                  </a:cubicBezTo>
                  <a:cubicBezTo>
                    <a:pt x="326568" y="862"/>
                    <a:pt x="357251" y="-3369"/>
                    <a:pt x="369778" y="22640"/>
                  </a:cubicBezTo>
                  <a:cubicBezTo>
                    <a:pt x="373751" y="29119"/>
                    <a:pt x="377040" y="35863"/>
                    <a:pt x="379891" y="42860"/>
                  </a:cubicBezTo>
                  <a:cubicBezTo>
                    <a:pt x="381185" y="45970"/>
                    <a:pt x="382392" y="49080"/>
                    <a:pt x="383519" y="52282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2" name="Google Shape;172;p5"/>
          <p:cNvSpPr txBox="1">
            <a:spLocks noGrp="1"/>
          </p:cNvSpPr>
          <p:nvPr>
            <p:ph type="title"/>
          </p:nvPr>
        </p:nvSpPr>
        <p:spPr>
          <a:xfrm>
            <a:off x="3303450" y="986825"/>
            <a:ext cx="44733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5"/>
          <p:cNvSpPr txBox="1">
            <a:spLocks noGrp="1"/>
          </p:cNvSpPr>
          <p:nvPr>
            <p:ph type="body" idx="1"/>
          </p:nvPr>
        </p:nvSpPr>
        <p:spPr>
          <a:xfrm>
            <a:off x="3609700" y="1720875"/>
            <a:ext cx="3988500" cy="1983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23850" algn="ctr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marL="914400" lvl="1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2pPr>
            <a:lvl3pPr marL="1371600" lvl="2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■"/>
              <a:defRPr sz="1500"/>
            </a:lvl3pPr>
            <a:lvl4pPr marL="1828800" lvl="3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●"/>
              <a:defRPr sz="1500"/>
            </a:lvl4pPr>
            <a:lvl5pPr marL="2286000" lvl="4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 algn="ctr" rtl="0">
              <a:spcBef>
                <a:spcPts val="800"/>
              </a:spcBef>
              <a:spcAft>
                <a:spcPts val="800"/>
              </a:spcAft>
              <a:buSzPts val="1500"/>
              <a:buChar char="■"/>
              <a:defRPr sz="1500"/>
            </a:lvl9pPr>
          </a:lstStyle>
          <a:p>
            <a:endParaRPr/>
          </a:p>
        </p:txBody>
      </p:sp>
      <p:sp>
        <p:nvSpPr>
          <p:cNvPr id="174" name="Google Shape;174;p5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" name="Google Shape;176;p6"/>
          <p:cNvGrpSpPr/>
          <p:nvPr/>
        </p:nvGrpSpPr>
        <p:grpSpPr>
          <a:xfrm rot="-5400000">
            <a:off x="2354951" y="-796693"/>
            <a:ext cx="4433220" cy="6736889"/>
            <a:chOff x="4709901" y="-1593387"/>
            <a:chExt cx="8866440" cy="13473778"/>
          </a:xfrm>
        </p:grpSpPr>
        <p:sp>
          <p:nvSpPr>
            <p:cNvPr id="177" name="Google Shape;177;p6"/>
            <p:cNvSpPr/>
            <p:nvPr/>
          </p:nvSpPr>
          <p:spPr>
            <a:xfrm>
              <a:off x="4709901" y="-1593387"/>
              <a:ext cx="8866440" cy="13473778"/>
            </a:xfrm>
            <a:custGeom>
              <a:avLst/>
              <a:gdLst/>
              <a:ahLst/>
              <a:cxnLst/>
              <a:rect l="l" t="t" r="r" b="b"/>
              <a:pathLst>
                <a:path w="8866440" h="13473778" extrusionOk="0">
                  <a:moveTo>
                    <a:pt x="8862457" y="13374557"/>
                  </a:moveTo>
                  <a:cubicBezTo>
                    <a:pt x="8865368" y="13423953"/>
                    <a:pt x="9297026" y="13402906"/>
                    <a:pt x="251787" y="13473779"/>
                  </a:cubicBezTo>
                  <a:cubicBezTo>
                    <a:pt x="90111" y="13473779"/>
                    <a:pt x="58385" y="2006916"/>
                    <a:pt x="0" y="254921"/>
                  </a:cubicBezTo>
                  <a:cubicBezTo>
                    <a:pt x="0" y="129075"/>
                    <a:pt x="1418157" y="171733"/>
                    <a:pt x="1888199" y="148612"/>
                  </a:cubicBezTo>
                  <a:cubicBezTo>
                    <a:pt x="5066626" y="-7684"/>
                    <a:pt x="6666783" y="-67076"/>
                    <a:pt x="8628919" y="101373"/>
                  </a:cubicBezTo>
                  <a:cubicBezTo>
                    <a:pt x="8767684" y="113284"/>
                    <a:pt x="8489940" y="5100632"/>
                    <a:pt x="8862457" y="13374557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178;p6"/>
            <p:cNvSpPr/>
            <p:nvPr/>
          </p:nvSpPr>
          <p:spPr>
            <a:xfrm>
              <a:off x="5084656" y="-1177434"/>
              <a:ext cx="8105426" cy="12641835"/>
            </a:xfrm>
            <a:custGeom>
              <a:avLst/>
              <a:gdLst/>
              <a:ahLst/>
              <a:cxnLst/>
              <a:rect l="l" t="t" r="r" b="b"/>
              <a:pathLst>
                <a:path w="8105426" h="12641835" extrusionOk="0">
                  <a:moveTo>
                    <a:pt x="0" y="178129"/>
                  </a:moveTo>
                  <a:cubicBezTo>
                    <a:pt x="317180" y="150400"/>
                    <a:pt x="643066" y="155197"/>
                    <a:pt x="1007929" y="155871"/>
                  </a:cubicBezTo>
                  <a:cubicBezTo>
                    <a:pt x="2257725" y="155871"/>
                    <a:pt x="5177896" y="-131013"/>
                    <a:pt x="7926580" y="73627"/>
                  </a:cubicBezTo>
                  <a:cubicBezTo>
                    <a:pt x="8006744" y="5660046"/>
                    <a:pt x="7775066" y="5331635"/>
                    <a:pt x="8105427" y="12580072"/>
                  </a:cubicBezTo>
                  <a:cubicBezTo>
                    <a:pt x="4433076" y="12609741"/>
                    <a:pt x="4695941" y="12606023"/>
                    <a:pt x="199979" y="12641835"/>
                  </a:cubicBezTo>
                  <a:cubicBezTo>
                    <a:pt x="19785" y="7212118"/>
                    <a:pt x="57845" y="2454821"/>
                    <a:pt x="0" y="17812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Google Shape;179;p6"/>
            <p:cNvSpPr/>
            <p:nvPr/>
          </p:nvSpPr>
          <p:spPr>
            <a:xfrm>
              <a:off x="5089175" y="-1181942"/>
              <a:ext cx="8089443" cy="12646535"/>
            </a:xfrm>
            <a:custGeom>
              <a:avLst/>
              <a:gdLst/>
              <a:ahLst/>
              <a:cxnLst/>
              <a:rect l="l" t="t" r="r" b="b"/>
              <a:pathLst>
                <a:path w="8089443" h="12646535" extrusionOk="0">
                  <a:moveTo>
                    <a:pt x="8034383" y="12326718"/>
                  </a:moveTo>
                  <a:cubicBezTo>
                    <a:pt x="8100072" y="12326718"/>
                    <a:pt x="8089371" y="12333132"/>
                    <a:pt x="8087942" y="12301657"/>
                  </a:cubicBezTo>
                  <a:cubicBezTo>
                    <a:pt x="8041364" y="12301711"/>
                    <a:pt x="8024598" y="12301657"/>
                    <a:pt x="7973114" y="12301738"/>
                  </a:cubicBezTo>
                  <a:cubicBezTo>
                    <a:pt x="7975567" y="11724440"/>
                    <a:pt x="7924622" y="11812127"/>
                    <a:pt x="8065435" y="11812451"/>
                  </a:cubicBezTo>
                  <a:cubicBezTo>
                    <a:pt x="8064033" y="11782108"/>
                    <a:pt x="8071661" y="11787390"/>
                    <a:pt x="8034383" y="11787390"/>
                  </a:cubicBezTo>
                  <a:cubicBezTo>
                    <a:pt x="7948612" y="11787390"/>
                    <a:pt x="7965971" y="11863975"/>
                    <a:pt x="7958343" y="11376790"/>
                  </a:cubicBezTo>
                  <a:cubicBezTo>
                    <a:pt x="7956914" y="11284332"/>
                    <a:pt x="7937479" y="11299935"/>
                    <a:pt x="8034383" y="11299935"/>
                  </a:cubicBezTo>
                  <a:cubicBezTo>
                    <a:pt x="8047699" y="11299935"/>
                    <a:pt x="8045138" y="11304975"/>
                    <a:pt x="8044087" y="11274928"/>
                  </a:cubicBezTo>
                  <a:cubicBezTo>
                    <a:pt x="7928315" y="11274928"/>
                    <a:pt x="7959502" y="11324000"/>
                    <a:pt x="7954542" y="11008686"/>
                  </a:cubicBezTo>
                  <a:cubicBezTo>
                    <a:pt x="7950175" y="10740315"/>
                    <a:pt x="7925161" y="10784186"/>
                    <a:pt x="8028076" y="10784213"/>
                  </a:cubicBezTo>
                  <a:cubicBezTo>
                    <a:pt x="8027051" y="10750771"/>
                    <a:pt x="8041149" y="10759367"/>
                    <a:pt x="7950471" y="10759071"/>
                  </a:cubicBezTo>
                  <a:cubicBezTo>
                    <a:pt x="7945189" y="10435323"/>
                    <a:pt x="7948962" y="10653949"/>
                    <a:pt x="7944083" y="10269946"/>
                  </a:cubicBezTo>
                  <a:cubicBezTo>
                    <a:pt x="8025406" y="10269757"/>
                    <a:pt x="8013196" y="10278192"/>
                    <a:pt x="8012253" y="10244831"/>
                  </a:cubicBezTo>
                  <a:cubicBezTo>
                    <a:pt x="7930768" y="10244858"/>
                    <a:pt x="7936563" y="10327317"/>
                    <a:pt x="7934272" y="9753631"/>
                  </a:cubicBezTo>
                  <a:cubicBezTo>
                    <a:pt x="8011633" y="9754492"/>
                    <a:pt x="7998910" y="9760313"/>
                    <a:pt x="7998075" y="9729027"/>
                  </a:cubicBezTo>
                  <a:cubicBezTo>
                    <a:pt x="7924568" y="9728785"/>
                    <a:pt x="7934191" y="9730806"/>
                    <a:pt x="7934164" y="9721158"/>
                  </a:cubicBezTo>
                  <a:cubicBezTo>
                    <a:pt x="7933814" y="9605715"/>
                    <a:pt x="7933301" y="9591648"/>
                    <a:pt x="7927749" y="9239417"/>
                  </a:cubicBezTo>
                  <a:cubicBezTo>
                    <a:pt x="7996241" y="9240144"/>
                    <a:pt x="7984974" y="9246019"/>
                    <a:pt x="7984112" y="9214787"/>
                  </a:cubicBezTo>
                  <a:cubicBezTo>
                    <a:pt x="7904594" y="9214464"/>
                    <a:pt x="7928315" y="9276874"/>
                    <a:pt x="7920848" y="8801519"/>
                  </a:cubicBezTo>
                  <a:cubicBezTo>
                    <a:pt x="7919393" y="8709143"/>
                    <a:pt x="7906562" y="8725149"/>
                    <a:pt x="7970419" y="8725850"/>
                  </a:cubicBezTo>
                  <a:cubicBezTo>
                    <a:pt x="7969502" y="8693890"/>
                    <a:pt x="7979772" y="8701409"/>
                    <a:pt x="7919312" y="8699900"/>
                  </a:cubicBezTo>
                  <a:cubicBezTo>
                    <a:pt x="7913004" y="8271676"/>
                    <a:pt x="7914891" y="8378415"/>
                    <a:pt x="7908503" y="8207783"/>
                  </a:cubicBezTo>
                  <a:cubicBezTo>
                    <a:pt x="7964058" y="8207460"/>
                    <a:pt x="7954946" y="8214170"/>
                    <a:pt x="7953922" y="8182560"/>
                  </a:cubicBezTo>
                  <a:cubicBezTo>
                    <a:pt x="7896696" y="8182749"/>
                    <a:pt x="7907128" y="8206221"/>
                    <a:pt x="7904918" y="8065824"/>
                  </a:cubicBezTo>
                  <a:cubicBezTo>
                    <a:pt x="7897963" y="7620300"/>
                    <a:pt x="7885618" y="7693058"/>
                    <a:pt x="7937129" y="7692331"/>
                  </a:cubicBezTo>
                  <a:cubicBezTo>
                    <a:pt x="7935970" y="7660964"/>
                    <a:pt x="7943437" y="7667027"/>
                    <a:pt x="7899797" y="7667862"/>
                  </a:cubicBezTo>
                  <a:cubicBezTo>
                    <a:pt x="7890901" y="7117566"/>
                    <a:pt x="7878340" y="7180111"/>
                    <a:pt x="7919635" y="7180004"/>
                  </a:cubicBezTo>
                  <a:cubicBezTo>
                    <a:pt x="7918827" y="7148502"/>
                    <a:pt x="7925188" y="7154915"/>
                    <a:pt x="7890901" y="7154996"/>
                  </a:cubicBezTo>
                  <a:cubicBezTo>
                    <a:pt x="7881979" y="6602167"/>
                    <a:pt x="7873353" y="6664766"/>
                    <a:pt x="7911225" y="6664442"/>
                  </a:cubicBezTo>
                  <a:cubicBezTo>
                    <a:pt x="7910956" y="6634369"/>
                    <a:pt x="7917991" y="6639301"/>
                    <a:pt x="7883489" y="6639651"/>
                  </a:cubicBezTo>
                  <a:cubicBezTo>
                    <a:pt x="7879796" y="6391033"/>
                    <a:pt x="7884027" y="6365486"/>
                    <a:pt x="7879149" y="6150041"/>
                  </a:cubicBezTo>
                  <a:cubicBezTo>
                    <a:pt x="7916454" y="6150041"/>
                    <a:pt x="7910148" y="6156508"/>
                    <a:pt x="7910309" y="6125006"/>
                  </a:cubicBezTo>
                  <a:cubicBezTo>
                    <a:pt x="7868637" y="6125033"/>
                    <a:pt x="7877478" y="6196175"/>
                    <a:pt x="7868232" y="5675009"/>
                  </a:cubicBezTo>
                  <a:cubicBezTo>
                    <a:pt x="7867370" y="5626988"/>
                    <a:pt x="7865887" y="5633294"/>
                    <a:pt x="7872356" y="5633348"/>
                  </a:cubicBezTo>
                  <a:cubicBezTo>
                    <a:pt x="7923140" y="5633833"/>
                    <a:pt x="7914514" y="5640193"/>
                    <a:pt x="7914918" y="5608691"/>
                  </a:cubicBezTo>
                  <a:cubicBezTo>
                    <a:pt x="7855617" y="5608260"/>
                    <a:pt x="7862626" y="5655203"/>
                    <a:pt x="7864108" y="5306959"/>
                  </a:cubicBezTo>
                  <a:cubicBezTo>
                    <a:pt x="7864809" y="5082405"/>
                    <a:pt x="7845294" y="5119350"/>
                    <a:pt x="7922357" y="5117760"/>
                  </a:cubicBezTo>
                  <a:cubicBezTo>
                    <a:pt x="7922870" y="5086393"/>
                    <a:pt x="7932870" y="5092241"/>
                    <a:pt x="7872167" y="5093993"/>
                  </a:cubicBezTo>
                  <a:cubicBezTo>
                    <a:pt x="7857747" y="5094397"/>
                    <a:pt x="7863623" y="5151876"/>
                    <a:pt x="7851951" y="4603816"/>
                  </a:cubicBezTo>
                  <a:cubicBezTo>
                    <a:pt x="7874512" y="4603412"/>
                    <a:pt x="7900821" y="4602900"/>
                    <a:pt x="7930525" y="4602550"/>
                  </a:cubicBezTo>
                  <a:cubicBezTo>
                    <a:pt x="7930983" y="4571210"/>
                    <a:pt x="7942601" y="4577111"/>
                    <a:pt x="7872275" y="4578432"/>
                  </a:cubicBezTo>
                  <a:cubicBezTo>
                    <a:pt x="7847639" y="4578863"/>
                    <a:pt x="7851466" y="4581127"/>
                    <a:pt x="7851277" y="4571641"/>
                  </a:cubicBezTo>
                  <a:cubicBezTo>
                    <a:pt x="7839363" y="4028135"/>
                    <a:pt x="7835454" y="4089522"/>
                    <a:pt x="7872384" y="4089899"/>
                  </a:cubicBezTo>
                  <a:cubicBezTo>
                    <a:pt x="7949690" y="4090843"/>
                    <a:pt x="7936617" y="4096825"/>
                    <a:pt x="7936860" y="4065485"/>
                  </a:cubicBezTo>
                  <a:cubicBezTo>
                    <a:pt x="7900147" y="4065215"/>
                    <a:pt x="7866103" y="4064784"/>
                    <a:pt x="7843460" y="4064542"/>
                  </a:cubicBezTo>
                  <a:cubicBezTo>
                    <a:pt x="7842544" y="4003936"/>
                    <a:pt x="7836938" y="3576144"/>
                    <a:pt x="7836910" y="3574258"/>
                  </a:cubicBezTo>
                  <a:cubicBezTo>
                    <a:pt x="7882761" y="3574096"/>
                    <a:pt x="7905592" y="3573961"/>
                    <a:pt x="7938072" y="3573880"/>
                  </a:cubicBezTo>
                  <a:cubicBezTo>
                    <a:pt x="7937965" y="3542352"/>
                    <a:pt x="7951389" y="3548738"/>
                    <a:pt x="7872410" y="3549061"/>
                  </a:cubicBezTo>
                  <a:cubicBezTo>
                    <a:pt x="7819902" y="3549277"/>
                    <a:pt x="7841682" y="3618236"/>
                    <a:pt x="7830873" y="3100950"/>
                  </a:cubicBezTo>
                  <a:cubicBezTo>
                    <a:pt x="7829821" y="3050289"/>
                    <a:pt x="7819066" y="3058400"/>
                    <a:pt x="7872275" y="3059398"/>
                  </a:cubicBezTo>
                  <a:cubicBezTo>
                    <a:pt x="7944434" y="3060745"/>
                    <a:pt x="7932493" y="3066700"/>
                    <a:pt x="7931873" y="3035333"/>
                  </a:cubicBezTo>
                  <a:cubicBezTo>
                    <a:pt x="7891629" y="3034848"/>
                    <a:pt x="7868097" y="3034201"/>
                    <a:pt x="7829524" y="3033636"/>
                  </a:cubicBezTo>
                  <a:cubicBezTo>
                    <a:pt x="7820737" y="2572482"/>
                    <a:pt x="7820630" y="2553888"/>
                    <a:pt x="7820468" y="2542759"/>
                  </a:cubicBezTo>
                  <a:cubicBezTo>
                    <a:pt x="7855617" y="2543325"/>
                    <a:pt x="7883300" y="2544106"/>
                    <a:pt x="7918126" y="2544672"/>
                  </a:cubicBezTo>
                  <a:cubicBezTo>
                    <a:pt x="7916967" y="2513009"/>
                    <a:pt x="7927102" y="2519880"/>
                    <a:pt x="7872680" y="2518695"/>
                  </a:cubicBezTo>
                  <a:cubicBezTo>
                    <a:pt x="7800009" y="2517132"/>
                    <a:pt x="7822435" y="2594013"/>
                    <a:pt x="7813217" y="2027979"/>
                  </a:cubicBezTo>
                  <a:cubicBezTo>
                    <a:pt x="7851708" y="2028707"/>
                    <a:pt x="7875348" y="2029569"/>
                    <a:pt x="7908288" y="2030351"/>
                  </a:cubicBezTo>
                  <a:cubicBezTo>
                    <a:pt x="7908098" y="1998768"/>
                    <a:pt x="7915242" y="2005532"/>
                    <a:pt x="7872760" y="2004373"/>
                  </a:cubicBezTo>
                  <a:cubicBezTo>
                    <a:pt x="7788310" y="2001948"/>
                    <a:pt x="7813971" y="2077752"/>
                    <a:pt x="7802516" y="1512877"/>
                  </a:cubicBezTo>
                  <a:cubicBezTo>
                    <a:pt x="7845563" y="1513604"/>
                    <a:pt x="7867558" y="1514574"/>
                    <a:pt x="7909958" y="1515598"/>
                  </a:cubicBezTo>
                  <a:cubicBezTo>
                    <a:pt x="7910336" y="1483989"/>
                    <a:pt x="7917452" y="1490861"/>
                    <a:pt x="7872760" y="1489513"/>
                  </a:cubicBezTo>
                  <a:cubicBezTo>
                    <a:pt x="7787906" y="1487088"/>
                    <a:pt x="7802138" y="1498864"/>
                    <a:pt x="7801330" y="1446828"/>
                  </a:cubicBezTo>
                  <a:cubicBezTo>
                    <a:pt x="7793001" y="910949"/>
                    <a:pt x="7778149" y="998636"/>
                    <a:pt x="7872518" y="998394"/>
                  </a:cubicBezTo>
                  <a:cubicBezTo>
                    <a:pt x="7926697" y="998232"/>
                    <a:pt x="7917586" y="1004780"/>
                    <a:pt x="7918072" y="973252"/>
                  </a:cubicBezTo>
                  <a:cubicBezTo>
                    <a:pt x="7874755" y="973333"/>
                    <a:pt x="7848609" y="973467"/>
                    <a:pt x="7795938" y="973521"/>
                  </a:cubicBezTo>
                  <a:cubicBezTo>
                    <a:pt x="7792057" y="779175"/>
                    <a:pt x="7789847" y="769582"/>
                    <a:pt x="7789011" y="484234"/>
                  </a:cubicBezTo>
                  <a:cubicBezTo>
                    <a:pt x="7847072" y="484558"/>
                    <a:pt x="7868879" y="485123"/>
                    <a:pt x="7923409" y="485609"/>
                  </a:cubicBezTo>
                  <a:cubicBezTo>
                    <a:pt x="7923571" y="453972"/>
                    <a:pt x="7933733" y="460763"/>
                    <a:pt x="7872653" y="459981"/>
                  </a:cubicBezTo>
                  <a:cubicBezTo>
                    <a:pt x="7762137" y="458661"/>
                    <a:pt x="7790656" y="530476"/>
                    <a:pt x="7782973" y="69053"/>
                  </a:cubicBezTo>
                  <a:cubicBezTo>
                    <a:pt x="7748013" y="66628"/>
                    <a:pt x="7764267" y="18176"/>
                    <a:pt x="7766827" y="459065"/>
                  </a:cubicBezTo>
                  <a:cubicBezTo>
                    <a:pt x="7722648" y="458904"/>
                    <a:pt x="7400779" y="457583"/>
                    <a:pt x="7336841" y="457799"/>
                  </a:cubicBezTo>
                  <a:cubicBezTo>
                    <a:pt x="7326490" y="-4298"/>
                    <a:pt x="7349294" y="42105"/>
                    <a:pt x="7311180" y="40138"/>
                  </a:cubicBezTo>
                  <a:cubicBezTo>
                    <a:pt x="7316059" y="534869"/>
                    <a:pt x="7341990" y="457206"/>
                    <a:pt x="7225139" y="458850"/>
                  </a:cubicBezTo>
                  <a:cubicBezTo>
                    <a:pt x="7104273" y="460547"/>
                    <a:pt x="7101847" y="459685"/>
                    <a:pt x="6901922" y="460197"/>
                  </a:cubicBezTo>
                  <a:cubicBezTo>
                    <a:pt x="6886018" y="460224"/>
                    <a:pt x="6889926" y="477821"/>
                    <a:pt x="6887825" y="343514"/>
                  </a:cubicBezTo>
                  <a:cubicBezTo>
                    <a:pt x="6882299" y="-22326"/>
                    <a:pt x="6892218" y="20736"/>
                    <a:pt x="6860843" y="19604"/>
                  </a:cubicBezTo>
                  <a:cubicBezTo>
                    <a:pt x="6864805" y="282128"/>
                    <a:pt x="6866072" y="372213"/>
                    <a:pt x="6867743" y="460278"/>
                  </a:cubicBezTo>
                  <a:cubicBezTo>
                    <a:pt x="6767174" y="460466"/>
                    <a:pt x="6742779" y="460386"/>
                    <a:pt x="6440344" y="460170"/>
                  </a:cubicBezTo>
                  <a:cubicBezTo>
                    <a:pt x="6429346" y="-43157"/>
                    <a:pt x="6446490" y="8044"/>
                    <a:pt x="6411394" y="7316"/>
                  </a:cubicBezTo>
                  <a:cubicBezTo>
                    <a:pt x="6418861" y="496792"/>
                    <a:pt x="6418672" y="460143"/>
                    <a:pt x="6416759" y="460143"/>
                  </a:cubicBezTo>
                  <a:cubicBezTo>
                    <a:pt x="6253573" y="460143"/>
                    <a:pt x="6255352" y="457718"/>
                    <a:pt x="6093352" y="457718"/>
                  </a:cubicBezTo>
                  <a:cubicBezTo>
                    <a:pt x="5958092" y="457718"/>
                    <a:pt x="5993834" y="545675"/>
                    <a:pt x="5985586" y="2008"/>
                  </a:cubicBezTo>
                  <a:cubicBezTo>
                    <a:pt x="5955558" y="1819"/>
                    <a:pt x="5961300" y="-55714"/>
                    <a:pt x="5969629" y="458823"/>
                  </a:cubicBezTo>
                  <a:cubicBezTo>
                    <a:pt x="5742479" y="463458"/>
                    <a:pt x="5760674" y="461598"/>
                    <a:pt x="5542553" y="459901"/>
                  </a:cubicBezTo>
                  <a:cubicBezTo>
                    <a:pt x="5532095" y="-52939"/>
                    <a:pt x="5544279" y="2008"/>
                    <a:pt x="5511744" y="2304"/>
                  </a:cubicBezTo>
                  <a:cubicBezTo>
                    <a:pt x="5520612" y="537617"/>
                    <a:pt x="5547621" y="459577"/>
                    <a:pt x="5446648" y="459577"/>
                  </a:cubicBezTo>
                  <a:cubicBezTo>
                    <a:pt x="5029519" y="459577"/>
                    <a:pt x="5093780" y="496307"/>
                    <a:pt x="5091381" y="343460"/>
                  </a:cubicBezTo>
                  <a:cubicBezTo>
                    <a:pt x="5088577" y="163370"/>
                    <a:pt x="5087580" y="169541"/>
                    <a:pt x="5084911" y="9149"/>
                  </a:cubicBezTo>
                  <a:cubicBezTo>
                    <a:pt x="5053320" y="9849"/>
                    <a:pt x="5061596" y="-47360"/>
                    <a:pt x="5071299" y="460790"/>
                  </a:cubicBezTo>
                  <a:cubicBezTo>
                    <a:pt x="4962778" y="460251"/>
                    <a:pt x="4841481" y="455293"/>
                    <a:pt x="4644143" y="459523"/>
                  </a:cubicBezTo>
                  <a:cubicBezTo>
                    <a:pt x="4642849" y="310692"/>
                    <a:pt x="4638402" y="120469"/>
                    <a:pt x="4636758" y="20925"/>
                  </a:cubicBezTo>
                  <a:cubicBezTo>
                    <a:pt x="4600638" y="22030"/>
                    <a:pt x="4618105" y="-27231"/>
                    <a:pt x="4622067" y="459981"/>
                  </a:cubicBezTo>
                  <a:cubicBezTo>
                    <a:pt x="4429527" y="463970"/>
                    <a:pt x="4333298" y="459146"/>
                    <a:pt x="4192188" y="458661"/>
                  </a:cubicBezTo>
                  <a:cubicBezTo>
                    <a:pt x="4187040" y="229149"/>
                    <a:pt x="4189358" y="190614"/>
                    <a:pt x="4187471" y="35638"/>
                  </a:cubicBezTo>
                  <a:cubicBezTo>
                    <a:pt x="4157578" y="36662"/>
                    <a:pt x="4165799" y="14376"/>
                    <a:pt x="4166258" y="159839"/>
                  </a:cubicBezTo>
                  <a:cubicBezTo>
                    <a:pt x="4166581" y="263426"/>
                    <a:pt x="4168090" y="367551"/>
                    <a:pt x="4170112" y="458634"/>
                  </a:cubicBezTo>
                  <a:cubicBezTo>
                    <a:pt x="4150435" y="458607"/>
                    <a:pt x="3843202" y="458445"/>
                    <a:pt x="3829994" y="458418"/>
                  </a:cubicBezTo>
                  <a:cubicBezTo>
                    <a:pt x="3714141" y="458418"/>
                    <a:pt x="3744546" y="529291"/>
                    <a:pt x="3740261" y="51887"/>
                  </a:cubicBezTo>
                  <a:cubicBezTo>
                    <a:pt x="3710448" y="53019"/>
                    <a:pt x="3718724" y="33455"/>
                    <a:pt x="3718454" y="159759"/>
                  </a:cubicBezTo>
                  <a:cubicBezTo>
                    <a:pt x="3718238" y="260839"/>
                    <a:pt x="3719559" y="360356"/>
                    <a:pt x="3721904" y="458769"/>
                  </a:cubicBezTo>
                  <a:cubicBezTo>
                    <a:pt x="3305422" y="461949"/>
                    <a:pt x="3712443" y="458580"/>
                    <a:pt x="3295961" y="461275"/>
                  </a:cubicBezTo>
                  <a:cubicBezTo>
                    <a:pt x="3295071" y="376121"/>
                    <a:pt x="3293589" y="294820"/>
                    <a:pt x="3289923" y="69700"/>
                  </a:cubicBezTo>
                  <a:cubicBezTo>
                    <a:pt x="3259033" y="70966"/>
                    <a:pt x="3267200" y="29952"/>
                    <a:pt x="3272322" y="343864"/>
                  </a:cubicBezTo>
                  <a:cubicBezTo>
                    <a:pt x="3274694" y="494393"/>
                    <a:pt x="3358955" y="461975"/>
                    <a:pt x="2860018" y="461975"/>
                  </a:cubicBezTo>
                  <a:cubicBezTo>
                    <a:pt x="2841823" y="461975"/>
                    <a:pt x="2851311" y="506601"/>
                    <a:pt x="2839720" y="88779"/>
                  </a:cubicBezTo>
                  <a:cubicBezTo>
                    <a:pt x="2803331" y="90342"/>
                    <a:pt x="2823035" y="35396"/>
                    <a:pt x="2825947" y="461895"/>
                  </a:cubicBezTo>
                  <a:cubicBezTo>
                    <a:pt x="2688503" y="461194"/>
                    <a:pt x="2598716" y="453245"/>
                    <a:pt x="2396122" y="458715"/>
                  </a:cubicBezTo>
                  <a:cubicBezTo>
                    <a:pt x="2394424" y="379220"/>
                    <a:pt x="2394370" y="350440"/>
                    <a:pt x="2389895" y="108909"/>
                  </a:cubicBezTo>
                  <a:cubicBezTo>
                    <a:pt x="2360865" y="110256"/>
                    <a:pt x="2365501" y="55364"/>
                    <a:pt x="2374019" y="459335"/>
                  </a:cubicBezTo>
                  <a:cubicBezTo>
                    <a:pt x="2268732" y="462380"/>
                    <a:pt x="2158756" y="461975"/>
                    <a:pt x="2051987" y="460655"/>
                  </a:cubicBezTo>
                  <a:cubicBezTo>
                    <a:pt x="1916269" y="459119"/>
                    <a:pt x="1945030" y="523416"/>
                    <a:pt x="1943332" y="129793"/>
                  </a:cubicBezTo>
                  <a:cubicBezTo>
                    <a:pt x="1916835" y="131059"/>
                    <a:pt x="1916835" y="79617"/>
                    <a:pt x="1925191" y="459739"/>
                  </a:cubicBezTo>
                  <a:cubicBezTo>
                    <a:pt x="1901605" y="459685"/>
                    <a:pt x="1915298" y="459712"/>
                    <a:pt x="1567013" y="459631"/>
                  </a:cubicBezTo>
                  <a:cubicBezTo>
                    <a:pt x="1473964" y="459631"/>
                    <a:pt x="1497118" y="514469"/>
                    <a:pt x="1491970" y="151351"/>
                  </a:cubicBezTo>
                  <a:cubicBezTo>
                    <a:pt x="1459867" y="152779"/>
                    <a:pt x="1468438" y="105729"/>
                    <a:pt x="1474584" y="459389"/>
                  </a:cubicBezTo>
                  <a:cubicBezTo>
                    <a:pt x="1359755" y="458715"/>
                    <a:pt x="1343448" y="457152"/>
                    <a:pt x="1048290" y="458661"/>
                  </a:cubicBezTo>
                  <a:cubicBezTo>
                    <a:pt x="1046134" y="383828"/>
                    <a:pt x="1044355" y="274932"/>
                    <a:pt x="1044463" y="160109"/>
                  </a:cubicBezTo>
                  <a:cubicBezTo>
                    <a:pt x="1016510" y="160163"/>
                    <a:pt x="1020419" y="132488"/>
                    <a:pt x="1023734" y="343891"/>
                  </a:cubicBezTo>
                  <a:cubicBezTo>
                    <a:pt x="1025972" y="488276"/>
                    <a:pt x="1048344" y="458930"/>
                    <a:pt x="920551" y="458930"/>
                  </a:cubicBezTo>
                  <a:cubicBezTo>
                    <a:pt x="760411" y="458930"/>
                    <a:pt x="759252" y="461356"/>
                    <a:pt x="600622" y="461383"/>
                  </a:cubicBezTo>
                  <a:cubicBezTo>
                    <a:pt x="598061" y="330121"/>
                    <a:pt x="598357" y="299509"/>
                    <a:pt x="594880" y="160028"/>
                  </a:cubicBezTo>
                  <a:cubicBezTo>
                    <a:pt x="564340" y="160163"/>
                    <a:pt x="571968" y="121251"/>
                    <a:pt x="578518" y="461356"/>
                  </a:cubicBezTo>
                  <a:cubicBezTo>
                    <a:pt x="576578" y="461356"/>
                    <a:pt x="151632" y="458311"/>
                    <a:pt x="149691" y="458284"/>
                  </a:cubicBezTo>
                  <a:cubicBezTo>
                    <a:pt x="147535" y="384367"/>
                    <a:pt x="146268" y="289269"/>
                    <a:pt x="144677" y="172101"/>
                  </a:cubicBezTo>
                  <a:cubicBezTo>
                    <a:pt x="115296" y="173798"/>
                    <a:pt x="122062" y="148764"/>
                    <a:pt x="125135" y="343864"/>
                  </a:cubicBezTo>
                  <a:cubicBezTo>
                    <a:pt x="127184" y="475099"/>
                    <a:pt x="133141" y="458068"/>
                    <a:pt x="112817" y="457745"/>
                  </a:cubicBezTo>
                  <a:cubicBezTo>
                    <a:pt x="-19533" y="455778"/>
                    <a:pt x="845" y="448852"/>
                    <a:pt x="1492" y="481728"/>
                  </a:cubicBezTo>
                  <a:cubicBezTo>
                    <a:pt x="58610" y="481944"/>
                    <a:pt x="90094" y="482510"/>
                    <a:pt x="128370" y="483049"/>
                  </a:cubicBezTo>
                  <a:cubicBezTo>
                    <a:pt x="137723" y="770229"/>
                    <a:pt x="135351" y="783568"/>
                    <a:pt x="137292" y="975354"/>
                  </a:cubicBezTo>
                  <a:cubicBezTo>
                    <a:pt x="97937" y="975731"/>
                    <a:pt x="66292" y="976135"/>
                    <a:pt x="9444" y="976324"/>
                  </a:cubicBezTo>
                  <a:cubicBezTo>
                    <a:pt x="9848" y="1009065"/>
                    <a:pt x="-9344" y="1001924"/>
                    <a:pt x="112763" y="1000630"/>
                  </a:cubicBezTo>
                  <a:cubicBezTo>
                    <a:pt x="148855" y="1000280"/>
                    <a:pt x="135297" y="932372"/>
                    <a:pt x="143464" y="1447125"/>
                  </a:cubicBezTo>
                  <a:cubicBezTo>
                    <a:pt x="144327" y="1501936"/>
                    <a:pt x="168371" y="1488247"/>
                    <a:pt x="14296" y="1488166"/>
                  </a:cubicBezTo>
                  <a:cubicBezTo>
                    <a:pt x="14512" y="1521527"/>
                    <a:pt x="-9101" y="1513173"/>
                    <a:pt x="144570" y="1513254"/>
                  </a:cubicBezTo>
                  <a:cubicBezTo>
                    <a:pt x="146753" y="1635623"/>
                    <a:pt x="152009" y="1809354"/>
                    <a:pt x="152306" y="2003996"/>
                  </a:cubicBezTo>
                  <a:cubicBezTo>
                    <a:pt x="107318" y="2004185"/>
                    <a:pt x="72492" y="2004481"/>
                    <a:pt x="16884" y="2004616"/>
                  </a:cubicBezTo>
                  <a:cubicBezTo>
                    <a:pt x="16992" y="2037276"/>
                    <a:pt x="-1068" y="2029893"/>
                    <a:pt x="112709" y="2029273"/>
                  </a:cubicBezTo>
                  <a:cubicBezTo>
                    <a:pt x="168317" y="2028976"/>
                    <a:pt x="150796" y="1953038"/>
                    <a:pt x="159880" y="2518641"/>
                  </a:cubicBezTo>
                  <a:cubicBezTo>
                    <a:pt x="111145" y="2518883"/>
                    <a:pt x="75619" y="2519260"/>
                    <a:pt x="18447" y="2519449"/>
                  </a:cubicBezTo>
                  <a:cubicBezTo>
                    <a:pt x="18528" y="2552675"/>
                    <a:pt x="1465" y="2544753"/>
                    <a:pt x="112709" y="2544025"/>
                  </a:cubicBezTo>
                  <a:cubicBezTo>
                    <a:pt x="179908" y="2543567"/>
                    <a:pt x="160204" y="2486007"/>
                    <a:pt x="166969" y="2917519"/>
                  </a:cubicBezTo>
                  <a:cubicBezTo>
                    <a:pt x="169126" y="3055059"/>
                    <a:pt x="184247" y="3031534"/>
                    <a:pt x="112466" y="3032881"/>
                  </a:cubicBezTo>
                  <a:cubicBezTo>
                    <a:pt x="3244" y="3034929"/>
                    <a:pt x="20091" y="3025551"/>
                    <a:pt x="20253" y="3059236"/>
                  </a:cubicBezTo>
                  <a:cubicBezTo>
                    <a:pt x="86535" y="3058751"/>
                    <a:pt x="114218" y="3057727"/>
                    <a:pt x="169934" y="3056999"/>
                  </a:cubicBezTo>
                  <a:cubicBezTo>
                    <a:pt x="176323" y="3281472"/>
                    <a:pt x="174058" y="3178667"/>
                    <a:pt x="179153" y="3547580"/>
                  </a:cubicBezTo>
                  <a:cubicBezTo>
                    <a:pt x="125647" y="3548361"/>
                    <a:pt x="89797" y="3549951"/>
                    <a:pt x="23649" y="3550651"/>
                  </a:cubicBezTo>
                  <a:cubicBezTo>
                    <a:pt x="23919" y="3581426"/>
                    <a:pt x="5832" y="3576737"/>
                    <a:pt x="112871" y="3574015"/>
                  </a:cubicBezTo>
                  <a:cubicBezTo>
                    <a:pt x="203682" y="3571805"/>
                    <a:pt x="179207" y="3497053"/>
                    <a:pt x="187185" y="4062736"/>
                  </a:cubicBezTo>
                  <a:cubicBezTo>
                    <a:pt x="120903" y="4062413"/>
                    <a:pt x="101226" y="4061874"/>
                    <a:pt x="30173" y="4061604"/>
                  </a:cubicBezTo>
                  <a:cubicBezTo>
                    <a:pt x="30685" y="4094723"/>
                    <a:pt x="15293" y="4086315"/>
                    <a:pt x="112520" y="4087258"/>
                  </a:cubicBezTo>
                  <a:cubicBezTo>
                    <a:pt x="206647" y="4088121"/>
                    <a:pt x="187590" y="4064299"/>
                    <a:pt x="188614" y="4204184"/>
                  </a:cubicBezTo>
                  <a:cubicBezTo>
                    <a:pt x="191903" y="4653939"/>
                    <a:pt x="229289" y="4578782"/>
                    <a:pt x="112628" y="4579078"/>
                  </a:cubicBezTo>
                  <a:cubicBezTo>
                    <a:pt x="27774" y="4579213"/>
                    <a:pt x="40631" y="4570886"/>
                    <a:pt x="41467" y="4604221"/>
                  </a:cubicBezTo>
                  <a:cubicBezTo>
                    <a:pt x="84487" y="4604167"/>
                    <a:pt x="123679" y="4604059"/>
                    <a:pt x="194922" y="4603978"/>
                  </a:cubicBezTo>
                  <a:cubicBezTo>
                    <a:pt x="207698" y="5192297"/>
                    <a:pt x="219424" y="5095259"/>
                    <a:pt x="112736" y="5094262"/>
                  </a:cubicBezTo>
                  <a:cubicBezTo>
                    <a:pt x="43030" y="5093615"/>
                    <a:pt x="54486" y="5087391"/>
                    <a:pt x="55402" y="5118811"/>
                  </a:cubicBezTo>
                  <a:cubicBezTo>
                    <a:pt x="109852" y="5119161"/>
                    <a:pt x="139017" y="5119674"/>
                    <a:pt x="200393" y="5119916"/>
                  </a:cubicBezTo>
                  <a:cubicBezTo>
                    <a:pt x="200420" y="5120940"/>
                    <a:pt x="206270" y="5360908"/>
                    <a:pt x="211202" y="5610577"/>
                  </a:cubicBezTo>
                  <a:cubicBezTo>
                    <a:pt x="145917" y="5610065"/>
                    <a:pt x="117857" y="5608880"/>
                    <a:pt x="67047" y="5608017"/>
                  </a:cubicBezTo>
                  <a:cubicBezTo>
                    <a:pt x="67613" y="5639681"/>
                    <a:pt x="58341" y="5632809"/>
                    <a:pt x="112412" y="5634022"/>
                  </a:cubicBezTo>
                  <a:cubicBezTo>
                    <a:pt x="239182" y="5636932"/>
                    <a:pt x="211122" y="5545472"/>
                    <a:pt x="220286" y="6125922"/>
                  </a:cubicBezTo>
                  <a:cubicBezTo>
                    <a:pt x="157805" y="6125788"/>
                    <a:pt x="133680" y="6125464"/>
                    <a:pt x="74406" y="6125141"/>
                  </a:cubicBezTo>
                  <a:cubicBezTo>
                    <a:pt x="74756" y="6156724"/>
                    <a:pt x="67074" y="6150148"/>
                    <a:pt x="112547" y="6150445"/>
                  </a:cubicBezTo>
                  <a:cubicBezTo>
                    <a:pt x="262444" y="6151469"/>
                    <a:pt x="214572" y="6075638"/>
                    <a:pt x="222928" y="6594702"/>
                  </a:cubicBezTo>
                  <a:cubicBezTo>
                    <a:pt x="223790" y="6650915"/>
                    <a:pt x="250638" y="6636848"/>
                    <a:pt x="78584" y="6636903"/>
                  </a:cubicBezTo>
                  <a:cubicBezTo>
                    <a:pt x="78772" y="6670263"/>
                    <a:pt x="52410" y="6661909"/>
                    <a:pt x="223979" y="6661882"/>
                  </a:cubicBezTo>
                  <a:cubicBezTo>
                    <a:pt x="224033" y="6664497"/>
                    <a:pt x="229801" y="7025109"/>
                    <a:pt x="232901" y="7156262"/>
                  </a:cubicBezTo>
                  <a:cubicBezTo>
                    <a:pt x="160662" y="7155885"/>
                    <a:pt x="123410" y="7154511"/>
                    <a:pt x="80605" y="7153595"/>
                  </a:cubicBezTo>
                  <a:cubicBezTo>
                    <a:pt x="80686" y="7183695"/>
                    <a:pt x="49984" y="7180381"/>
                    <a:pt x="233494" y="7181297"/>
                  </a:cubicBezTo>
                  <a:cubicBezTo>
                    <a:pt x="233548" y="7183695"/>
                    <a:pt x="243117" y="7667566"/>
                    <a:pt x="243144" y="7669533"/>
                  </a:cubicBezTo>
                  <a:cubicBezTo>
                    <a:pt x="163789" y="7669668"/>
                    <a:pt x="128504" y="7670260"/>
                    <a:pt x="81737" y="7670691"/>
                  </a:cubicBezTo>
                  <a:cubicBezTo>
                    <a:pt x="81791" y="7702166"/>
                    <a:pt x="75484" y="7695807"/>
                    <a:pt x="112763" y="7695403"/>
                  </a:cubicBezTo>
                  <a:cubicBezTo>
                    <a:pt x="257889" y="7693840"/>
                    <a:pt x="243548" y="7693436"/>
                    <a:pt x="243629" y="7698178"/>
                  </a:cubicBezTo>
                  <a:cubicBezTo>
                    <a:pt x="246271" y="7866439"/>
                    <a:pt x="251311" y="8037502"/>
                    <a:pt x="251904" y="8182534"/>
                  </a:cubicBezTo>
                  <a:cubicBezTo>
                    <a:pt x="49904" y="8182722"/>
                    <a:pt x="83031" y="8177522"/>
                    <a:pt x="83139" y="8208699"/>
                  </a:cubicBezTo>
                  <a:cubicBezTo>
                    <a:pt x="131389" y="8208268"/>
                    <a:pt x="166322" y="8207648"/>
                    <a:pt x="251985" y="8207541"/>
                  </a:cubicBezTo>
                  <a:cubicBezTo>
                    <a:pt x="252390" y="8515201"/>
                    <a:pt x="256244" y="8553278"/>
                    <a:pt x="259614" y="8695857"/>
                  </a:cubicBezTo>
                  <a:cubicBezTo>
                    <a:pt x="173331" y="8695939"/>
                    <a:pt x="137777" y="8696720"/>
                    <a:pt x="85942" y="8697421"/>
                  </a:cubicBezTo>
                  <a:cubicBezTo>
                    <a:pt x="86185" y="8727494"/>
                    <a:pt x="79365" y="8722562"/>
                    <a:pt x="112790" y="8722078"/>
                  </a:cubicBezTo>
                  <a:cubicBezTo>
                    <a:pt x="305383" y="8719221"/>
                    <a:pt x="255867" y="8630672"/>
                    <a:pt x="264277" y="9169865"/>
                  </a:cubicBezTo>
                  <a:cubicBezTo>
                    <a:pt x="265193" y="9228772"/>
                    <a:pt x="294008" y="9214059"/>
                    <a:pt x="112601" y="9214572"/>
                  </a:cubicBezTo>
                  <a:cubicBezTo>
                    <a:pt x="86967" y="9214625"/>
                    <a:pt x="91360" y="9208185"/>
                    <a:pt x="91819" y="9239686"/>
                  </a:cubicBezTo>
                  <a:cubicBezTo>
                    <a:pt x="136995" y="9239605"/>
                    <a:pt x="168802" y="9239417"/>
                    <a:pt x="265328" y="9239417"/>
                  </a:cubicBezTo>
                  <a:cubicBezTo>
                    <a:pt x="266703" y="9338746"/>
                    <a:pt x="268158" y="9526867"/>
                    <a:pt x="272687" y="9726036"/>
                  </a:cubicBezTo>
                  <a:cubicBezTo>
                    <a:pt x="188075" y="9726063"/>
                    <a:pt x="154624" y="9726871"/>
                    <a:pt x="101010" y="9727949"/>
                  </a:cubicBezTo>
                  <a:cubicBezTo>
                    <a:pt x="101846" y="9763251"/>
                    <a:pt x="74541" y="9751071"/>
                    <a:pt x="273199" y="9751043"/>
                  </a:cubicBezTo>
                  <a:cubicBezTo>
                    <a:pt x="273253" y="9753065"/>
                    <a:pt x="282795" y="10242378"/>
                    <a:pt x="282849" y="10244615"/>
                  </a:cubicBezTo>
                  <a:cubicBezTo>
                    <a:pt x="211175" y="10244696"/>
                    <a:pt x="171066" y="10244049"/>
                    <a:pt x="115674" y="10242782"/>
                  </a:cubicBezTo>
                  <a:cubicBezTo>
                    <a:pt x="116698" y="10273907"/>
                    <a:pt x="89096" y="10269649"/>
                    <a:pt x="274304" y="10269649"/>
                  </a:cubicBezTo>
                  <a:cubicBezTo>
                    <a:pt x="284897" y="10269649"/>
                    <a:pt x="283253" y="10268545"/>
                    <a:pt x="283307" y="10273125"/>
                  </a:cubicBezTo>
                  <a:cubicBezTo>
                    <a:pt x="291717" y="10818760"/>
                    <a:pt x="296731" y="10760068"/>
                    <a:pt x="274304" y="10760068"/>
                  </a:cubicBezTo>
                  <a:cubicBezTo>
                    <a:pt x="108531" y="10760068"/>
                    <a:pt x="132602" y="10752954"/>
                    <a:pt x="133680" y="10785264"/>
                  </a:cubicBezTo>
                  <a:cubicBezTo>
                    <a:pt x="175433" y="10785156"/>
                    <a:pt x="213035" y="10785102"/>
                    <a:pt x="291232" y="10785102"/>
                  </a:cubicBezTo>
                  <a:cubicBezTo>
                    <a:pt x="299130" y="11128037"/>
                    <a:pt x="296919" y="11131082"/>
                    <a:pt x="298240" y="11271183"/>
                  </a:cubicBezTo>
                  <a:cubicBezTo>
                    <a:pt x="234222" y="11270994"/>
                    <a:pt x="187805" y="11271452"/>
                    <a:pt x="149853" y="11272125"/>
                  </a:cubicBezTo>
                  <a:cubicBezTo>
                    <a:pt x="150958" y="11305056"/>
                    <a:pt x="129070" y="11296163"/>
                    <a:pt x="274331" y="11296163"/>
                  </a:cubicBezTo>
                  <a:cubicBezTo>
                    <a:pt x="307540" y="11296163"/>
                    <a:pt x="297890" y="11239708"/>
                    <a:pt x="305788" y="11744948"/>
                  </a:cubicBezTo>
                  <a:cubicBezTo>
                    <a:pt x="306650" y="11798411"/>
                    <a:pt x="314844" y="11789276"/>
                    <a:pt x="274331" y="11789276"/>
                  </a:cubicBezTo>
                  <a:cubicBezTo>
                    <a:pt x="145648" y="11789276"/>
                    <a:pt x="166700" y="11779521"/>
                    <a:pt x="167832" y="11813610"/>
                  </a:cubicBezTo>
                  <a:cubicBezTo>
                    <a:pt x="213386" y="11814284"/>
                    <a:pt x="260934" y="11814391"/>
                    <a:pt x="306947" y="11814257"/>
                  </a:cubicBezTo>
                  <a:cubicBezTo>
                    <a:pt x="316246" y="12381179"/>
                    <a:pt x="329481" y="12305511"/>
                    <a:pt x="274331" y="12305511"/>
                  </a:cubicBezTo>
                  <a:cubicBezTo>
                    <a:pt x="167212" y="12305511"/>
                    <a:pt x="183897" y="12297373"/>
                    <a:pt x="184975" y="12330572"/>
                  </a:cubicBezTo>
                  <a:cubicBezTo>
                    <a:pt x="230340" y="12330491"/>
                    <a:pt x="270099" y="12330518"/>
                    <a:pt x="313605" y="12330518"/>
                  </a:cubicBezTo>
                  <a:cubicBezTo>
                    <a:pt x="313955" y="12418421"/>
                    <a:pt x="315788" y="12525484"/>
                    <a:pt x="317890" y="12645239"/>
                  </a:cubicBezTo>
                  <a:cubicBezTo>
                    <a:pt x="352096" y="12644969"/>
                    <a:pt x="337136" y="12685741"/>
                    <a:pt x="335681" y="12330518"/>
                  </a:cubicBezTo>
                  <a:lnTo>
                    <a:pt x="762379" y="12330545"/>
                  </a:lnTo>
                  <a:cubicBezTo>
                    <a:pt x="764211" y="12460918"/>
                    <a:pt x="765371" y="12549764"/>
                    <a:pt x="768578" y="12641655"/>
                  </a:cubicBezTo>
                  <a:cubicBezTo>
                    <a:pt x="800924" y="12641385"/>
                    <a:pt x="789360" y="12683801"/>
                    <a:pt x="784482" y="12330545"/>
                  </a:cubicBezTo>
                  <a:cubicBezTo>
                    <a:pt x="1147916" y="12330572"/>
                    <a:pt x="1049234" y="12327338"/>
                    <a:pt x="1212959" y="12326745"/>
                  </a:cubicBezTo>
                  <a:cubicBezTo>
                    <a:pt x="1215816" y="12445342"/>
                    <a:pt x="1216112" y="12510070"/>
                    <a:pt x="1218808" y="12638097"/>
                  </a:cubicBezTo>
                  <a:cubicBezTo>
                    <a:pt x="1248377" y="12637855"/>
                    <a:pt x="1240911" y="12662620"/>
                    <a:pt x="1238054" y="12481047"/>
                  </a:cubicBezTo>
                  <a:cubicBezTo>
                    <a:pt x="1235331" y="12308502"/>
                    <a:pt x="1231611" y="12326691"/>
                    <a:pt x="1243822" y="12326691"/>
                  </a:cubicBezTo>
                  <a:cubicBezTo>
                    <a:pt x="1400916" y="12326691"/>
                    <a:pt x="1404070" y="12329359"/>
                    <a:pt x="1566959" y="12329359"/>
                  </a:cubicBezTo>
                  <a:cubicBezTo>
                    <a:pt x="1687717" y="12329386"/>
                    <a:pt x="1660385" y="12298774"/>
                    <a:pt x="1663242" y="12481532"/>
                  </a:cubicBezTo>
                  <a:cubicBezTo>
                    <a:pt x="1665991" y="12657850"/>
                    <a:pt x="1660681" y="12634675"/>
                    <a:pt x="1688984" y="12634433"/>
                  </a:cubicBezTo>
                  <a:cubicBezTo>
                    <a:pt x="1685723" y="12538985"/>
                    <a:pt x="1683997" y="12417316"/>
                    <a:pt x="1683970" y="12329386"/>
                  </a:cubicBezTo>
                  <a:cubicBezTo>
                    <a:pt x="1863922" y="12329440"/>
                    <a:pt x="1948857" y="12329683"/>
                    <a:pt x="2051960" y="12328847"/>
                  </a:cubicBezTo>
                  <a:cubicBezTo>
                    <a:pt x="2125035" y="12328255"/>
                    <a:pt x="2109347" y="12297939"/>
                    <a:pt x="2112205" y="12481506"/>
                  </a:cubicBezTo>
                  <a:cubicBezTo>
                    <a:pt x="2114900" y="12653808"/>
                    <a:pt x="2107461" y="12631145"/>
                    <a:pt x="2136788" y="12630929"/>
                  </a:cubicBezTo>
                  <a:cubicBezTo>
                    <a:pt x="2134901" y="12524460"/>
                    <a:pt x="2133230" y="12416858"/>
                    <a:pt x="2132017" y="12328335"/>
                  </a:cubicBezTo>
                  <a:cubicBezTo>
                    <a:pt x="2260862" y="12327850"/>
                    <a:pt x="2364261" y="12328658"/>
                    <a:pt x="2560952" y="12328578"/>
                  </a:cubicBezTo>
                  <a:cubicBezTo>
                    <a:pt x="2561356" y="12422328"/>
                    <a:pt x="2563378" y="12544131"/>
                    <a:pt x="2565399" y="12627615"/>
                  </a:cubicBezTo>
                  <a:cubicBezTo>
                    <a:pt x="2599794" y="12627373"/>
                    <a:pt x="2584403" y="12666366"/>
                    <a:pt x="2583055" y="12328524"/>
                  </a:cubicBezTo>
                  <a:cubicBezTo>
                    <a:pt x="2585050" y="12328524"/>
                    <a:pt x="3006653" y="12326665"/>
                    <a:pt x="3008809" y="12326638"/>
                  </a:cubicBezTo>
                  <a:cubicBezTo>
                    <a:pt x="3011586" y="12474176"/>
                    <a:pt x="3011774" y="12520337"/>
                    <a:pt x="3014146" y="12624112"/>
                  </a:cubicBezTo>
                  <a:cubicBezTo>
                    <a:pt x="3044902" y="12623896"/>
                    <a:pt x="3037166" y="12666851"/>
                    <a:pt x="3030939" y="12326503"/>
                  </a:cubicBezTo>
                  <a:cubicBezTo>
                    <a:pt x="3332054" y="12324455"/>
                    <a:pt x="3307417" y="12328389"/>
                    <a:pt x="3460495" y="12329116"/>
                  </a:cubicBezTo>
                  <a:cubicBezTo>
                    <a:pt x="3463514" y="12421224"/>
                    <a:pt x="3465185" y="12534107"/>
                    <a:pt x="3465616" y="12620636"/>
                  </a:cubicBezTo>
                  <a:cubicBezTo>
                    <a:pt x="3494323" y="12620420"/>
                    <a:pt x="3488716" y="12643622"/>
                    <a:pt x="3486183" y="12481047"/>
                  </a:cubicBezTo>
                  <a:cubicBezTo>
                    <a:pt x="3483433" y="12306130"/>
                    <a:pt x="3473514" y="12329251"/>
                    <a:pt x="3506668" y="12329251"/>
                  </a:cubicBezTo>
                  <a:cubicBezTo>
                    <a:pt x="3797216" y="12329494"/>
                    <a:pt x="3846679" y="12329629"/>
                    <a:pt x="3909457" y="12329359"/>
                  </a:cubicBezTo>
                  <a:cubicBezTo>
                    <a:pt x="3911398" y="12451459"/>
                    <a:pt x="3912854" y="12533487"/>
                    <a:pt x="3913635" y="12617213"/>
                  </a:cubicBezTo>
                  <a:cubicBezTo>
                    <a:pt x="3942342" y="12616998"/>
                    <a:pt x="3936439" y="12639930"/>
                    <a:pt x="3933959" y="12481047"/>
                  </a:cubicBezTo>
                  <a:cubicBezTo>
                    <a:pt x="3931129" y="12302924"/>
                    <a:pt x="3911452" y="12329521"/>
                    <a:pt x="3991805" y="12328767"/>
                  </a:cubicBezTo>
                  <a:cubicBezTo>
                    <a:pt x="4146176" y="12327311"/>
                    <a:pt x="4234481" y="12327958"/>
                    <a:pt x="4314969" y="12329144"/>
                  </a:cubicBezTo>
                  <a:cubicBezTo>
                    <a:pt x="4371250" y="12329979"/>
                    <a:pt x="4356425" y="12301199"/>
                    <a:pt x="4359256" y="12481532"/>
                  </a:cubicBezTo>
                  <a:cubicBezTo>
                    <a:pt x="4361682" y="12636480"/>
                    <a:pt x="4355698" y="12613817"/>
                    <a:pt x="4384000" y="12613602"/>
                  </a:cubicBezTo>
                  <a:cubicBezTo>
                    <a:pt x="4382006" y="12537071"/>
                    <a:pt x="4380011" y="12421735"/>
                    <a:pt x="4380065" y="12329952"/>
                  </a:cubicBezTo>
                  <a:cubicBezTo>
                    <a:pt x="4629426" y="12332189"/>
                    <a:pt x="4610665" y="12326045"/>
                    <a:pt x="4805900" y="12326045"/>
                  </a:cubicBezTo>
                  <a:cubicBezTo>
                    <a:pt x="4806278" y="12416454"/>
                    <a:pt x="4808164" y="12533002"/>
                    <a:pt x="4809970" y="12610341"/>
                  </a:cubicBezTo>
                  <a:cubicBezTo>
                    <a:pt x="4843772" y="12610072"/>
                    <a:pt x="4829324" y="12649496"/>
                    <a:pt x="4828003" y="12326072"/>
                  </a:cubicBezTo>
                  <a:cubicBezTo>
                    <a:pt x="4869945" y="12326125"/>
                    <a:pt x="4694684" y="12325371"/>
                    <a:pt x="5257450" y="12328093"/>
                  </a:cubicBezTo>
                  <a:cubicBezTo>
                    <a:pt x="5259068" y="12407669"/>
                    <a:pt x="5261090" y="12525726"/>
                    <a:pt x="5261682" y="12606892"/>
                  </a:cubicBezTo>
                  <a:cubicBezTo>
                    <a:pt x="5290551" y="12606677"/>
                    <a:pt x="5284540" y="12628504"/>
                    <a:pt x="5282249" y="12481074"/>
                  </a:cubicBezTo>
                  <a:cubicBezTo>
                    <a:pt x="5279608" y="12311250"/>
                    <a:pt x="5277047" y="12328200"/>
                    <a:pt x="5285026" y="12328227"/>
                  </a:cubicBezTo>
                  <a:cubicBezTo>
                    <a:pt x="5792777" y="12330949"/>
                    <a:pt x="5705631" y="12281042"/>
                    <a:pt x="5708839" y="12481506"/>
                  </a:cubicBezTo>
                  <a:cubicBezTo>
                    <a:pt x="5711049" y="12623815"/>
                    <a:pt x="5704122" y="12603497"/>
                    <a:pt x="5733045" y="12603281"/>
                  </a:cubicBezTo>
                  <a:cubicBezTo>
                    <a:pt x="5730754" y="12485090"/>
                    <a:pt x="5730565" y="12441758"/>
                    <a:pt x="5728085" y="12326773"/>
                  </a:cubicBezTo>
                  <a:cubicBezTo>
                    <a:pt x="5931596" y="12326260"/>
                    <a:pt x="5921595" y="12329898"/>
                    <a:pt x="6155052" y="12329359"/>
                  </a:cubicBezTo>
                  <a:cubicBezTo>
                    <a:pt x="6157694" y="12448737"/>
                    <a:pt x="6157748" y="12491341"/>
                    <a:pt x="6159985" y="12599993"/>
                  </a:cubicBezTo>
                  <a:cubicBezTo>
                    <a:pt x="6189123" y="12599778"/>
                    <a:pt x="6182196" y="12619720"/>
                    <a:pt x="6179959" y="12481074"/>
                  </a:cubicBezTo>
                  <a:cubicBezTo>
                    <a:pt x="6177129" y="12298828"/>
                    <a:pt x="6156508" y="12329548"/>
                    <a:pt x="6255082" y="12328901"/>
                  </a:cubicBezTo>
                  <a:cubicBezTo>
                    <a:pt x="6350719" y="12328255"/>
                    <a:pt x="6428888" y="12327985"/>
                    <a:pt x="6578408" y="12328793"/>
                  </a:cubicBezTo>
                  <a:cubicBezTo>
                    <a:pt x="6614501" y="12328982"/>
                    <a:pt x="6604420" y="12301765"/>
                    <a:pt x="6607276" y="12481532"/>
                  </a:cubicBezTo>
                  <a:cubicBezTo>
                    <a:pt x="6609514" y="12619558"/>
                    <a:pt x="6601778" y="12596625"/>
                    <a:pt x="6631212" y="12596409"/>
                  </a:cubicBezTo>
                  <a:cubicBezTo>
                    <a:pt x="6629676" y="12502040"/>
                    <a:pt x="6628248" y="12420038"/>
                    <a:pt x="6627304" y="12329036"/>
                  </a:cubicBezTo>
                  <a:cubicBezTo>
                    <a:pt x="6938607" y="12330249"/>
                    <a:pt x="6853753" y="12326583"/>
                    <a:pt x="7053382" y="12326422"/>
                  </a:cubicBezTo>
                  <a:cubicBezTo>
                    <a:pt x="7057371" y="12634568"/>
                    <a:pt x="7049015" y="12593176"/>
                    <a:pt x="7079744" y="12592933"/>
                  </a:cubicBezTo>
                  <a:cubicBezTo>
                    <a:pt x="7078046" y="12514031"/>
                    <a:pt x="7076536" y="12406267"/>
                    <a:pt x="7075512" y="12326422"/>
                  </a:cubicBezTo>
                  <a:cubicBezTo>
                    <a:pt x="7216865" y="12326476"/>
                    <a:pt x="7189451" y="12327634"/>
                    <a:pt x="7502937" y="12327527"/>
                  </a:cubicBezTo>
                  <a:cubicBezTo>
                    <a:pt x="7507520" y="12629933"/>
                    <a:pt x="7497816" y="12589538"/>
                    <a:pt x="7529192" y="12589269"/>
                  </a:cubicBezTo>
                  <a:cubicBezTo>
                    <a:pt x="7527656" y="12508399"/>
                    <a:pt x="7526685" y="12439144"/>
                    <a:pt x="7525014" y="12327500"/>
                  </a:cubicBezTo>
                  <a:cubicBezTo>
                    <a:pt x="7736880" y="12327419"/>
                    <a:pt x="7785426" y="12327527"/>
                    <a:pt x="7872518" y="12327069"/>
                  </a:cubicBezTo>
                  <a:cubicBezTo>
                    <a:pt x="7972737" y="12326530"/>
                    <a:pt x="7949259" y="12295782"/>
                    <a:pt x="7952143" y="12481586"/>
                  </a:cubicBezTo>
                  <a:cubicBezTo>
                    <a:pt x="7954057" y="12604790"/>
                    <a:pt x="7947076" y="12585738"/>
                    <a:pt x="7976133" y="12585496"/>
                  </a:cubicBezTo>
                  <a:cubicBezTo>
                    <a:pt x="7969636" y="12286001"/>
                    <a:pt x="7954919" y="12326718"/>
                    <a:pt x="8034383" y="12326718"/>
                  </a:cubicBezTo>
                  <a:close/>
                  <a:moveTo>
                    <a:pt x="7922088" y="10273233"/>
                  </a:moveTo>
                  <a:cubicBezTo>
                    <a:pt x="7930687" y="10836060"/>
                    <a:pt x="7946887" y="10759179"/>
                    <a:pt x="7872545" y="10758667"/>
                  </a:cubicBezTo>
                  <a:cubicBezTo>
                    <a:pt x="7423178" y="10755621"/>
                    <a:pt x="7499865" y="10788497"/>
                    <a:pt x="7497573" y="10640798"/>
                  </a:cubicBezTo>
                  <a:cubicBezTo>
                    <a:pt x="7490593" y="10193927"/>
                    <a:pt x="7470861" y="10267467"/>
                    <a:pt x="7548573" y="10268948"/>
                  </a:cubicBezTo>
                  <a:cubicBezTo>
                    <a:pt x="7824565" y="10274149"/>
                    <a:pt x="7921954" y="10265634"/>
                    <a:pt x="7922088" y="10273233"/>
                  </a:cubicBezTo>
                  <a:close/>
                  <a:moveTo>
                    <a:pt x="7921603" y="10244966"/>
                  </a:moveTo>
                  <a:cubicBezTo>
                    <a:pt x="7553667" y="10245855"/>
                    <a:pt x="7689251" y="10245531"/>
                    <a:pt x="7492236" y="10242998"/>
                  </a:cubicBezTo>
                  <a:cubicBezTo>
                    <a:pt x="7490242" y="10101685"/>
                    <a:pt x="7491697" y="9923697"/>
                    <a:pt x="7485309" y="9751151"/>
                  </a:cubicBezTo>
                  <a:cubicBezTo>
                    <a:pt x="7859229" y="9751339"/>
                    <a:pt x="7749980" y="9751043"/>
                    <a:pt x="7912169" y="9753388"/>
                  </a:cubicBezTo>
                  <a:cubicBezTo>
                    <a:pt x="7913220" y="9989556"/>
                    <a:pt x="7918880" y="10088642"/>
                    <a:pt x="7921603" y="10244966"/>
                  </a:cubicBezTo>
                  <a:close/>
                  <a:moveTo>
                    <a:pt x="7912088" y="9728300"/>
                  </a:moveTo>
                  <a:cubicBezTo>
                    <a:pt x="7466602" y="9721616"/>
                    <a:pt x="7484608" y="9732584"/>
                    <a:pt x="7484177" y="9720673"/>
                  </a:cubicBezTo>
                  <a:cubicBezTo>
                    <a:pt x="7479217" y="9594694"/>
                    <a:pt x="7477870" y="9483454"/>
                    <a:pt x="7477304" y="9353486"/>
                  </a:cubicBezTo>
                  <a:cubicBezTo>
                    <a:pt x="7476710" y="9214437"/>
                    <a:pt x="7457249" y="9237827"/>
                    <a:pt x="7548734" y="9237584"/>
                  </a:cubicBezTo>
                  <a:cubicBezTo>
                    <a:pt x="7678442" y="9237234"/>
                    <a:pt x="7769631" y="9237018"/>
                    <a:pt x="7872329" y="9238662"/>
                  </a:cubicBezTo>
                  <a:cubicBezTo>
                    <a:pt x="7916293" y="9239390"/>
                    <a:pt x="7909823" y="9170431"/>
                    <a:pt x="7912088" y="9728300"/>
                  </a:cubicBezTo>
                  <a:close/>
                  <a:moveTo>
                    <a:pt x="3451626" y="10272802"/>
                  </a:moveTo>
                  <a:cubicBezTo>
                    <a:pt x="3451492" y="10265257"/>
                    <a:pt x="3402056" y="10263559"/>
                    <a:pt x="3878055" y="10266308"/>
                  </a:cubicBezTo>
                  <a:cubicBezTo>
                    <a:pt x="3881316" y="10455021"/>
                    <a:pt x="3878405" y="10538612"/>
                    <a:pt x="3884011" y="10758532"/>
                  </a:cubicBezTo>
                  <a:cubicBezTo>
                    <a:pt x="3644004" y="10758747"/>
                    <a:pt x="3588935" y="10761981"/>
                    <a:pt x="3455346" y="10760769"/>
                  </a:cubicBezTo>
                  <a:cubicBezTo>
                    <a:pt x="3449335" y="10423816"/>
                    <a:pt x="3454834" y="10478573"/>
                    <a:pt x="3451626" y="10272802"/>
                  </a:cubicBezTo>
                  <a:close/>
                  <a:moveTo>
                    <a:pt x="746691" y="9754627"/>
                  </a:moveTo>
                  <a:cubicBezTo>
                    <a:pt x="1183658" y="9754627"/>
                    <a:pt x="985997" y="9753388"/>
                    <a:pt x="1172607" y="9752040"/>
                  </a:cubicBezTo>
                  <a:cubicBezTo>
                    <a:pt x="1172984" y="9857297"/>
                    <a:pt x="1174602" y="9906045"/>
                    <a:pt x="1176704" y="10089343"/>
                  </a:cubicBezTo>
                  <a:cubicBezTo>
                    <a:pt x="1179049" y="10293659"/>
                    <a:pt x="1265467" y="10238875"/>
                    <a:pt x="758982" y="10241623"/>
                  </a:cubicBezTo>
                  <a:cubicBezTo>
                    <a:pt x="740060" y="10241731"/>
                    <a:pt x="760842" y="10224916"/>
                    <a:pt x="746691" y="9754627"/>
                  </a:cubicBezTo>
                  <a:close/>
                  <a:moveTo>
                    <a:pt x="723402" y="8207865"/>
                  </a:moveTo>
                  <a:cubicBezTo>
                    <a:pt x="908178" y="8210613"/>
                    <a:pt x="856452" y="8210101"/>
                    <a:pt x="1147269" y="8209185"/>
                  </a:cubicBezTo>
                  <a:cubicBezTo>
                    <a:pt x="1157809" y="8717469"/>
                    <a:pt x="1144115" y="8122333"/>
                    <a:pt x="1157809" y="8696612"/>
                  </a:cubicBezTo>
                  <a:cubicBezTo>
                    <a:pt x="1004435" y="8698633"/>
                    <a:pt x="1098400" y="8701355"/>
                    <a:pt x="728469" y="8699576"/>
                  </a:cubicBezTo>
                  <a:cubicBezTo>
                    <a:pt x="727499" y="8513368"/>
                    <a:pt x="731515" y="8653253"/>
                    <a:pt x="723402" y="8207865"/>
                  </a:cubicBezTo>
                  <a:close/>
                  <a:moveTo>
                    <a:pt x="693131" y="6226599"/>
                  </a:moveTo>
                  <a:cubicBezTo>
                    <a:pt x="691514" y="6122258"/>
                    <a:pt x="622563" y="6151873"/>
                    <a:pt x="1082254" y="6148774"/>
                  </a:cubicBezTo>
                  <a:cubicBezTo>
                    <a:pt x="1133199" y="6148451"/>
                    <a:pt x="1113656" y="6081621"/>
                    <a:pt x="1121689" y="6594891"/>
                  </a:cubicBezTo>
                  <a:cubicBezTo>
                    <a:pt x="1122551" y="6648301"/>
                    <a:pt x="1181421" y="6641780"/>
                    <a:pt x="759090" y="6637253"/>
                  </a:cubicBezTo>
                  <a:cubicBezTo>
                    <a:pt x="669519" y="6636255"/>
                    <a:pt x="700571" y="6702170"/>
                    <a:pt x="693131" y="6226599"/>
                  </a:cubicBezTo>
                  <a:close/>
                  <a:moveTo>
                    <a:pt x="651270" y="3652594"/>
                  </a:moveTo>
                  <a:cubicBezTo>
                    <a:pt x="649734" y="3554289"/>
                    <a:pt x="570998" y="3571105"/>
                    <a:pt x="1076890" y="3575147"/>
                  </a:cubicBezTo>
                  <a:cubicBezTo>
                    <a:pt x="1085731" y="4100786"/>
                    <a:pt x="1084841" y="4065080"/>
                    <a:pt x="1082415" y="4065027"/>
                  </a:cubicBezTo>
                  <a:cubicBezTo>
                    <a:pt x="594637" y="4055191"/>
                    <a:pt x="655178" y="4094884"/>
                    <a:pt x="653992" y="4020267"/>
                  </a:cubicBezTo>
                  <a:cubicBezTo>
                    <a:pt x="651162" y="3833385"/>
                    <a:pt x="654181" y="3834436"/>
                    <a:pt x="651270" y="3652594"/>
                  </a:cubicBezTo>
                  <a:close/>
                  <a:moveTo>
                    <a:pt x="1062037" y="2543971"/>
                  </a:moveTo>
                  <a:cubicBezTo>
                    <a:pt x="1062603" y="2579138"/>
                    <a:pt x="1068830" y="3032585"/>
                    <a:pt x="1068830" y="3034498"/>
                  </a:cubicBezTo>
                  <a:cubicBezTo>
                    <a:pt x="558383" y="3025255"/>
                    <a:pt x="643318" y="3075350"/>
                    <a:pt x="640865" y="2917222"/>
                  </a:cubicBezTo>
                  <a:cubicBezTo>
                    <a:pt x="637981" y="2732901"/>
                    <a:pt x="635124" y="2733386"/>
                    <a:pt x="632240" y="2549819"/>
                  </a:cubicBezTo>
                  <a:cubicBezTo>
                    <a:pt x="631997" y="2534917"/>
                    <a:pt x="609867" y="2547205"/>
                    <a:pt x="1062037" y="2543971"/>
                  </a:cubicBezTo>
                  <a:close/>
                  <a:moveTo>
                    <a:pt x="631728" y="2517671"/>
                  </a:moveTo>
                  <a:cubicBezTo>
                    <a:pt x="627927" y="2279454"/>
                    <a:pt x="624638" y="2156681"/>
                    <a:pt x="624827" y="2030647"/>
                  </a:cubicBezTo>
                  <a:cubicBezTo>
                    <a:pt x="785533" y="2030782"/>
                    <a:pt x="777096" y="2032156"/>
                    <a:pt x="1051902" y="2031644"/>
                  </a:cubicBezTo>
                  <a:cubicBezTo>
                    <a:pt x="1052307" y="2274011"/>
                    <a:pt x="1058452" y="2341353"/>
                    <a:pt x="1061633" y="2518910"/>
                  </a:cubicBezTo>
                  <a:cubicBezTo>
                    <a:pt x="831087" y="2520635"/>
                    <a:pt x="776584" y="2517940"/>
                    <a:pt x="631728" y="2517671"/>
                  </a:cubicBezTo>
                  <a:close/>
                  <a:moveTo>
                    <a:pt x="1069100" y="3059532"/>
                  </a:moveTo>
                  <a:cubicBezTo>
                    <a:pt x="1071741" y="3312839"/>
                    <a:pt x="1073358" y="3370830"/>
                    <a:pt x="1076458" y="3550140"/>
                  </a:cubicBezTo>
                  <a:cubicBezTo>
                    <a:pt x="970013" y="3549304"/>
                    <a:pt x="864457" y="3549412"/>
                    <a:pt x="758955" y="3549978"/>
                  </a:cubicBezTo>
                  <a:cubicBezTo>
                    <a:pt x="620568" y="3550732"/>
                    <a:pt x="649491" y="3636102"/>
                    <a:pt x="643345" y="3101112"/>
                  </a:cubicBezTo>
                  <a:cubicBezTo>
                    <a:pt x="642698" y="3044253"/>
                    <a:pt x="574421" y="3050909"/>
                    <a:pt x="1069100" y="3059532"/>
                  </a:cubicBezTo>
                  <a:close/>
                  <a:moveTo>
                    <a:pt x="4658187" y="2917680"/>
                  </a:moveTo>
                  <a:cubicBezTo>
                    <a:pt x="4660586" y="3070958"/>
                    <a:pt x="4732097" y="3027815"/>
                    <a:pt x="4314995" y="3032827"/>
                  </a:cubicBezTo>
                  <a:cubicBezTo>
                    <a:pt x="4214938" y="3034040"/>
                    <a:pt x="4236583" y="3056541"/>
                    <a:pt x="4234400" y="2917195"/>
                  </a:cubicBezTo>
                  <a:cubicBezTo>
                    <a:pt x="4231516" y="2733197"/>
                    <a:pt x="4228254" y="2733062"/>
                    <a:pt x="4225397" y="2549792"/>
                  </a:cubicBezTo>
                  <a:cubicBezTo>
                    <a:pt x="4225182" y="2536103"/>
                    <a:pt x="4198954" y="2549199"/>
                    <a:pt x="4638510" y="2544456"/>
                  </a:cubicBezTo>
                  <a:cubicBezTo>
                    <a:pt x="4669454" y="2544133"/>
                    <a:pt x="4651691" y="2502661"/>
                    <a:pt x="4658187" y="2917680"/>
                  </a:cubicBezTo>
                  <a:close/>
                  <a:moveTo>
                    <a:pt x="5109225" y="3033043"/>
                  </a:moveTo>
                  <a:cubicBezTo>
                    <a:pt x="4977523" y="3032989"/>
                    <a:pt x="5140655" y="3032854"/>
                    <a:pt x="4682527" y="3032127"/>
                  </a:cubicBezTo>
                  <a:cubicBezTo>
                    <a:pt x="4676058" y="2775801"/>
                    <a:pt x="4681584" y="2755240"/>
                    <a:pt x="4678241" y="2544052"/>
                  </a:cubicBezTo>
                  <a:cubicBezTo>
                    <a:pt x="4933182" y="2541654"/>
                    <a:pt x="5105478" y="2547744"/>
                    <a:pt x="5105505" y="2550115"/>
                  </a:cubicBezTo>
                  <a:cubicBezTo>
                    <a:pt x="5108686" y="2752734"/>
                    <a:pt x="5102244" y="2783966"/>
                    <a:pt x="5109225" y="3033043"/>
                  </a:cubicBezTo>
                  <a:close/>
                  <a:moveTo>
                    <a:pt x="6898283" y="2519341"/>
                  </a:moveTo>
                  <a:cubicBezTo>
                    <a:pt x="6383820" y="2519530"/>
                    <a:pt x="6472987" y="2548202"/>
                    <a:pt x="6471451" y="2366064"/>
                  </a:cubicBezTo>
                  <a:cubicBezTo>
                    <a:pt x="6470641" y="2256037"/>
                    <a:pt x="6468701" y="2132213"/>
                    <a:pt x="6466463" y="2029812"/>
                  </a:cubicBezTo>
                  <a:cubicBezTo>
                    <a:pt x="6583017" y="2029219"/>
                    <a:pt x="6713183" y="2023425"/>
                    <a:pt x="6892838" y="2028761"/>
                  </a:cubicBezTo>
                  <a:cubicBezTo>
                    <a:pt x="6900466" y="2227957"/>
                    <a:pt x="6896531" y="2383418"/>
                    <a:pt x="6898283" y="2519341"/>
                  </a:cubicBezTo>
                  <a:close/>
                  <a:moveTo>
                    <a:pt x="6911006" y="3285353"/>
                  </a:moveTo>
                  <a:cubicBezTo>
                    <a:pt x="6915642" y="3585872"/>
                    <a:pt x="6920601" y="3549035"/>
                    <a:pt x="6901706" y="3549466"/>
                  </a:cubicBezTo>
                  <a:cubicBezTo>
                    <a:pt x="6789007" y="3551891"/>
                    <a:pt x="6692454" y="3551918"/>
                    <a:pt x="6578624" y="3549466"/>
                  </a:cubicBezTo>
                  <a:cubicBezTo>
                    <a:pt x="6454469" y="3546798"/>
                    <a:pt x="6497112" y="3627048"/>
                    <a:pt x="6481720" y="3100870"/>
                  </a:cubicBezTo>
                  <a:cubicBezTo>
                    <a:pt x="6480345" y="3053819"/>
                    <a:pt x="6411529" y="3053092"/>
                    <a:pt x="6901787" y="3059047"/>
                  </a:cubicBezTo>
                  <a:cubicBezTo>
                    <a:pt x="6915319" y="3059209"/>
                    <a:pt x="6907043" y="3032127"/>
                    <a:pt x="6911006" y="3285353"/>
                  </a:cubicBezTo>
                  <a:close/>
                  <a:moveTo>
                    <a:pt x="7386977" y="8697906"/>
                  </a:moveTo>
                  <a:cubicBezTo>
                    <a:pt x="6946532" y="8697906"/>
                    <a:pt x="7017046" y="8718009"/>
                    <a:pt x="7016211" y="8617790"/>
                  </a:cubicBezTo>
                  <a:cubicBezTo>
                    <a:pt x="7012275" y="8145642"/>
                    <a:pt x="6992949" y="8210748"/>
                    <a:pt x="7063598" y="8210748"/>
                  </a:cubicBezTo>
                  <a:cubicBezTo>
                    <a:pt x="7492560" y="8210748"/>
                    <a:pt x="7438919" y="8184905"/>
                    <a:pt x="7439351" y="8250064"/>
                  </a:cubicBezTo>
                  <a:cubicBezTo>
                    <a:pt x="7442020" y="8765410"/>
                    <a:pt x="7473692" y="8697906"/>
                    <a:pt x="7386977" y="8697906"/>
                  </a:cubicBezTo>
                  <a:close/>
                  <a:moveTo>
                    <a:pt x="7445793" y="8722832"/>
                  </a:moveTo>
                  <a:cubicBezTo>
                    <a:pt x="7449836" y="8982391"/>
                    <a:pt x="7452289" y="9084549"/>
                    <a:pt x="7454014" y="9212739"/>
                  </a:cubicBezTo>
                  <a:cubicBezTo>
                    <a:pt x="7184330" y="9213035"/>
                    <a:pt x="7201500" y="9214868"/>
                    <a:pt x="7026589" y="9214464"/>
                  </a:cubicBezTo>
                  <a:cubicBezTo>
                    <a:pt x="7020713" y="8886457"/>
                    <a:pt x="7019985" y="8935960"/>
                    <a:pt x="7017263" y="8722589"/>
                  </a:cubicBezTo>
                  <a:cubicBezTo>
                    <a:pt x="7150069" y="8722293"/>
                    <a:pt x="7321315" y="8723263"/>
                    <a:pt x="7445793" y="8722832"/>
                  </a:cubicBezTo>
                  <a:close/>
                  <a:moveTo>
                    <a:pt x="7386977" y="8182184"/>
                  </a:moveTo>
                  <a:cubicBezTo>
                    <a:pt x="6934996" y="8182184"/>
                    <a:pt x="7012842" y="8224815"/>
                    <a:pt x="7010362" y="8065797"/>
                  </a:cubicBezTo>
                  <a:cubicBezTo>
                    <a:pt x="7003381" y="7619814"/>
                    <a:pt x="6981197" y="7694486"/>
                    <a:pt x="7063598" y="7694486"/>
                  </a:cubicBezTo>
                  <a:cubicBezTo>
                    <a:pt x="7460727" y="7694486"/>
                    <a:pt x="7430375" y="7688127"/>
                    <a:pt x="7430510" y="7698340"/>
                  </a:cubicBezTo>
                  <a:cubicBezTo>
                    <a:pt x="7439189" y="8257744"/>
                    <a:pt x="7459621" y="8182184"/>
                    <a:pt x="7386977" y="8182184"/>
                  </a:cubicBezTo>
                  <a:close/>
                  <a:moveTo>
                    <a:pt x="7000847" y="7513884"/>
                  </a:moveTo>
                  <a:cubicBezTo>
                    <a:pt x="6998151" y="7384832"/>
                    <a:pt x="6996346" y="7264565"/>
                    <a:pt x="6995510" y="7178171"/>
                  </a:cubicBezTo>
                  <a:cubicBezTo>
                    <a:pt x="7086321" y="7178117"/>
                    <a:pt x="7015268" y="7178117"/>
                    <a:pt x="7386977" y="7178252"/>
                  </a:cubicBezTo>
                  <a:cubicBezTo>
                    <a:pt x="7435254" y="7178252"/>
                    <a:pt x="7420590" y="7102449"/>
                    <a:pt x="7430052" y="7667835"/>
                  </a:cubicBezTo>
                  <a:cubicBezTo>
                    <a:pt x="6918796" y="7666272"/>
                    <a:pt x="7005160" y="7719656"/>
                    <a:pt x="7000847" y="7513884"/>
                  </a:cubicBezTo>
                  <a:close/>
                  <a:moveTo>
                    <a:pt x="7386977" y="7153217"/>
                  </a:moveTo>
                  <a:cubicBezTo>
                    <a:pt x="7012437" y="7153083"/>
                    <a:pt x="7085377" y="7153110"/>
                    <a:pt x="6995267" y="7153137"/>
                  </a:cubicBezTo>
                  <a:cubicBezTo>
                    <a:pt x="6993218" y="6906970"/>
                    <a:pt x="6988474" y="6759702"/>
                    <a:pt x="6986669" y="6665170"/>
                  </a:cubicBezTo>
                  <a:cubicBezTo>
                    <a:pt x="7303040" y="6664201"/>
                    <a:pt x="7235625" y="6660832"/>
                    <a:pt x="7413097" y="6661371"/>
                  </a:cubicBezTo>
                  <a:cubicBezTo>
                    <a:pt x="7424310" y="7211774"/>
                    <a:pt x="7438111" y="7153217"/>
                    <a:pt x="7386977" y="7153217"/>
                  </a:cubicBezTo>
                  <a:close/>
                  <a:moveTo>
                    <a:pt x="5665010" y="8209347"/>
                  </a:moveTo>
                  <a:cubicBezTo>
                    <a:pt x="6151009" y="8212903"/>
                    <a:pt x="6088555" y="8183962"/>
                    <a:pt x="6090414" y="8249714"/>
                  </a:cubicBezTo>
                  <a:cubicBezTo>
                    <a:pt x="6095563" y="8432795"/>
                    <a:pt x="6098609" y="8698256"/>
                    <a:pt x="6093298" y="8698256"/>
                  </a:cubicBezTo>
                  <a:cubicBezTo>
                    <a:pt x="5932646" y="8698256"/>
                    <a:pt x="5928468" y="8700546"/>
                    <a:pt x="5769892" y="8700546"/>
                  </a:cubicBezTo>
                  <a:cubicBezTo>
                    <a:pt x="5630427" y="8700574"/>
                    <a:pt x="5677194" y="8789015"/>
                    <a:pt x="5665010" y="8209347"/>
                  </a:cubicBezTo>
                  <a:close/>
                  <a:moveTo>
                    <a:pt x="3867677" y="8207056"/>
                  </a:moveTo>
                  <a:cubicBezTo>
                    <a:pt x="4362086" y="8209131"/>
                    <a:pt x="4292515" y="8197435"/>
                    <a:pt x="4294213" y="8250441"/>
                  </a:cubicBezTo>
                  <a:cubicBezTo>
                    <a:pt x="4297043" y="8340419"/>
                    <a:pt x="4299416" y="8436649"/>
                    <a:pt x="4300547" y="8617952"/>
                  </a:cubicBezTo>
                  <a:cubicBezTo>
                    <a:pt x="4301275" y="8733234"/>
                    <a:pt x="4367477" y="8699468"/>
                    <a:pt x="3873823" y="8696666"/>
                  </a:cubicBezTo>
                  <a:cubicBezTo>
                    <a:pt x="3873014" y="8553116"/>
                    <a:pt x="3876087" y="8572491"/>
                    <a:pt x="3867677" y="8207056"/>
                  </a:cubicBezTo>
                  <a:close/>
                  <a:moveTo>
                    <a:pt x="1165033" y="7697828"/>
                  </a:moveTo>
                  <a:cubicBezTo>
                    <a:pt x="1164979" y="7694891"/>
                    <a:pt x="1131177" y="7691845"/>
                    <a:pt x="1567013" y="7691845"/>
                  </a:cubicBezTo>
                  <a:cubicBezTo>
                    <a:pt x="1596043" y="7691845"/>
                    <a:pt x="1588361" y="7634421"/>
                    <a:pt x="1595127" y="8066255"/>
                  </a:cubicBezTo>
                  <a:cubicBezTo>
                    <a:pt x="1597499" y="8219910"/>
                    <a:pt x="1670870" y="8184016"/>
                    <a:pt x="1243876" y="8184016"/>
                  </a:cubicBezTo>
                  <a:cubicBezTo>
                    <a:pt x="1134115" y="8184016"/>
                    <a:pt x="1173793" y="8258014"/>
                    <a:pt x="1165033" y="7697828"/>
                  </a:cubicBezTo>
                  <a:close/>
                  <a:moveTo>
                    <a:pt x="1535718" y="4088794"/>
                  </a:moveTo>
                  <a:cubicBezTo>
                    <a:pt x="1536850" y="4222508"/>
                    <a:pt x="1539438" y="4572961"/>
                    <a:pt x="1539518" y="4579051"/>
                  </a:cubicBezTo>
                  <a:cubicBezTo>
                    <a:pt x="1190262" y="4579348"/>
                    <a:pt x="1171852" y="4579267"/>
                    <a:pt x="1112794" y="4580076"/>
                  </a:cubicBezTo>
                  <a:cubicBezTo>
                    <a:pt x="1105543" y="4208091"/>
                    <a:pt x="1108858" y="4266972"/>
                    <a:pt x="1106783" y="4090546"/>
                  </a:cubicBezTo>
                  <a:cubicBezTo>
                    <a:pt x="1291290" y="4093968"/>
                    <a:pt x="1416550" y="4089118"/>
                    <a:pt x="1535718" y="4088794"/>
                  </a:cubicBezTo>
                  <a:close/>
                  <a:moveTo>
                    <a:pt x="1106486" y="4065512"/>
                  </a:moveTo>
                  <a:cubicBezTo>
                    <a:pt x="1098642" y="3474040"/>
                    <a:pt x="1057078" y="3575875"/>
                    <a:pt x="1243903" y="3575875"/>
                  </a:cubicBezTo>
                  <a:cubicBezTo>
                    <a:pt x="1395956" y="3575875"/>
                    <a:pt x="1401185" y="3574258"/>
                    <a:pt x="1525259" y="3573934"/>
                  </a:cubicBezTo>
                  <a:cubicBezTo>
                    <a:pt x="1534613" y="4027866"/>
                    <a:pt x="1533912" y="3928887"/>
                    <a:pt x="1535448" y="4063814"/>
                  </a:cubicBezTo>
                  <a:cubicBezTo>
                    <a:pt x="1404447" y="4064110"/>
                    <a:pt x="1289511" y="4068934"/>
                    <a:pt x="1106486" y="4065512"/>
                  </a:cubicBezTo>
                  <a:close/>
                  <a:moveTo>
                    <a:pt x="1539869" y="4604059"/>
                  </a:moveTo>
                  <a:cubicBezTo>
                    <a:pt x="1545152" y="4978172"/>
                    <a:pt x="1545799" y="4888059"/>
                    <a:pt x="1549384" y="5091810"/>
                  </a:cubicBezTo>
                  <a:cubicBezTo>
                    <a:pt x="1547470" y="5091810"/>
                    <a:pt x="1151312" y="5093885"/>
                    <a:pt x="1123198" y="5094289"/>
                  </a:cubicBezTo>
                  <a:cubicBezTo>
                    <a:pt x="1120880" y="4956479"/>
                    <a:pt x="1123845" y="5153466"/>
                    <a:pt x="1113306" y="4605083"/>
                  </a:cubicBezTo>
                  <a:cubicBezTo>
                    <a:pt x="1181987" y="4604194"/>
                    <a:pt x="1194683" y="4604355"/>
                    <a:pt x="1539869" y="4604059"/>
                  </a:cubicBezTo>
                  <a:close/>
                  <a:moveTo>
                    <a:pt x="2428845" y="4020698"/>
                  </a:moveTo>
                  <a:cubicBezTo>
                    <a:pt x="2429600" y="4069419"/>
                    <a:pt x="2490680" y="4076048"/>
                    <a:pt x="2052176" y="4064057"/>
                  </a:cubicBezTo>
                  <a:cubicBezTo>
                    <a:pt x="1989398" y="4062251"/>
                    <a:pt x="2004681" y="4133042"/>
                    <a:pt x="1997161" y="3652648"/>
                  </a:cubicBezTo>
                  <a:cubicBezTo>
                    <a:pt x="1995543" y="3548550"/>
                    <a:pt x="1928641" y="3576656"/>
                    <a:pt x="2375178" y="3574877"/>
                  </a:cubicBezTo>
                  <a:cubicBezTo>
                    <a:pt x="2450328" y="3574662"/>
                    <a:pt x="2420867" y="3510176"/>
                    <a:pt x="2428845" y="4020698"/>
                  </a:cubicBezTo>
                  <a:close/>
                  <a:moveTo>
                    <a:pt x="3338469" y="4580022"/>
                  </a:moveTo>
                  <a:cubicBezTo>
                    <a:pt x="2913173" y="4572018"/>
                    <a:pt x="2912176" y="4593307"/>
                    <a:pt x="2911394" y="4571830"/>
                  </a:cubicBezTo>
                  <a:cubicBezTo>
                    <a:pt x="2906785" y="4447736"/>
                    <a:pt x="2905248" y="4329032"/>
                    <a:pt x="2904574" y="4204211"/>
                  </a:cubicBezTo>
                  <a:cubicBezTo>
                    <a:pt x="2903820" y="4055649"/>
                    <a:pt x="2819127" y="4087474"/>
                    <a:pt x="3331892" y="4087043"/>
                  </a:cubicBezTo>
                  <a:cubicBezTo>
                    <a:pt x="3333105" y="4223505"/>
                    <a:pt x="3328496" y="4341266"/>
                    <a:pt x="3338469" y="4580022"/>
                  </a:cubicBezTo>
                  <a:close/>
                  <a:moveTo>
                    <a:pt x="3785949" y="4581639"/>
                  </a:moveTo>
                  <a:cubicBezTo>
                    <a:pt x="3492975" y="4581746"/>
                    <a:pt x="3452462" y="4582150"/>
                    <a:pt x="3360599" y="4580453"/>
                  </a:cubicBezTo>
                  <a:cubicBezTo>
                    <a:pt x="3350572" y="4341050"/>
                    <a:pt x="3355128" y="4216445"/>
                    <a:pt x="3353968" y="4087043"/>
                  </a:cubicBezTo>
                  <a:cubicBezTo>
                    <a:pt x="3870318" y="4086612"/>
                    <a:pt x="3782499" y="4062278"/>
                    <a:pt x="3781744" y="4204184"/>
                  </a:cubicBezTo>
                  <a:cubicBezTo>
                    <a:pt x="3781259" y="4297423"/>
                    <a:pt x="3781528" y="4326499"/>
                    <a:pt x="3785949" y="4581639"/>
                  </a:cubicBezTo>
                  <a:close/>
                  <a:moveTo>
                    <a:pt x="6901841" y="6640594"/>
                  </a:moveTo>
                  <a:cubicBezTo>
                    <a:pt x="6478243" y="6643450"/>
                    <a:pt x="6535981" y="6652855"/>
                    <a:pt x="6535064" y="6594406"/>
                  </a:cubicBezTo>
                  <a:cubicBezTo>
                    <a:pt x="6527004" y="6080031"/>
                    <a:pt x="6512476" y="6150283"/>
                    <a:pt x="6578677" y="6148451"/>
                  </a:cubicBezTo>
                  <a:cubicBezTo>
                    <a:pt x="6678276" y="6145864"/>
                    <a:pt x="6773319" y="6145244"/>
                    <a:pt x="6901653" y="6148181"/>
                  </a:cubicBezTo>
                  <a:cubicBezTo>
                    <a:pt x="6970684" y="6149771"/>
                    <a:pt x="6956991" y="6133522"/>
                    <a:pt x="6958447" y="6227003"/>
                  </a:cubicBezTo>
                  <a:cubicBezTo>
                    <a:pt x="6966021" y="6711843"/>
                    <a:pt x="6984188" y="6640055"/>
                    <a:pt x="6901841" y="6640594"/>
                  </a:cubicBezTo>
                  <a:close/>
                  <a:moveTo>
                    <a:pt x="6964592" y="6665278"/>
                  </a:moveTo>
                  <a:cubicBezTo>
                    <a:pt x="6967369" y="6815214"/>
                    <a:pt x="6970172" y="6849411"/>
                    <a:pt x="6973191" y="7153191"/>
                  </a:cubicBezTo>
                  <a:cubicBezTo>
                    <a:pt x="6497031" y="7153434"/>
                    <a:pt x="6545550" y="7157987"/>
                    <a:pt x="6545415" y="7146239"/>
                  </a:cubicBezTo>
                  <a:cubicBezTo>
                    <a:pt x="6539646" y="6593651"/>
                    <a:pt x="6514929" y="6665090"/>
                    <a:pt x="6578327" y="6665601"/>
                  </a:cubicBezTo>
                  <a:cubicBezTo>
                    <a:pt x="6754343" y="6666976"/>
                    <a:pt x="6899684" y="6665548"/>
                    <a:pt x="6964592" y="6665278"/>
                  </a:cubicBezTo>
                  <a:close/>
                  <a:moveTo>
                    <a:pt x="5640077" y="6664039"/>
                  </a:moveTo>
                  <a:cubicBezTo>
                    <a:pt x="6148206" y="6663608"/>
                    <a:pt x="6065670" y="6633992"/>
                    <a:pt x="6069443" y="6778862"/>
                  </a:cubicBezTo>
                  <a:cubicBezTo>
                    <a:pt x="6072732" y="6909288"/>
                    <a:pt x="6074915" y="7024165"/>
                    <a:pt x="6073999" y="7146642"/>
                  </a:cubicBezTo>
                  <a:cubicBezTo>
                    <a:pt x="6073891" y="7159253"/>
                    <a:pt x="6120253" y="7155427"/>
                    <a:pt x="5644848" y="7155697"/>
                  </a:cubicBezTo>
                  <a:cubicBezTo>
                    <a:pt x="5636950" y="6640729"/>
                    <a:pt x="5642395" y="6886383"/>
                    <a:pt x="5640077" y="6664039"/>
                  </a:cubicBezTo>
                  <a:close/>
                  <a:moveTo>
                    <a:pt x="4292299" y="6663877"/>
                  </a:moveTo>
                  <a:cubicBezTo>
                    <a:pt x="4519557" y="6667084"/>
                    <a:pt x="4611446" y="6664416"/>
                    <a:pt x="4719860" y="6663823"/>
                  </a:cubicBezTo>
                  <a:cubicBezTo>
                    <a:pt x="4726572" y="7125704"/>
                    <a:pt x="4726787" y="7152867"/>
                    <a:pt x="4726814" y="7156155"/>
                  </a:cubicBezTo>
                  <a:cubicBezTo>
                    <a:pt x="4248740" y="7156074"/>
                    <a:pt x="4297879" y="7161087"/>
                    <a:pt x="4297502" y="7146049"/>
                  </a:cubicBezTo>
                  <a:cubicBezTo>
                    <a:pt x="4290089" y="6837446"/>
                    <a:pt x="4293674" y="6806079"/>
                    <a:pt x="4292299" y="6663877"/>
                  </a:cubicBezTo>
                  <a:close/>
                  <a:moveTo>
                    <a:pt x="2054898" y="7180084"/>
                  </a:moveTo>
                  <a:cubicBezTo>
                    <a:pt x="2327872" y="7183022"/>
                    <a:pt x="2341646" y="7178495"/>
                    <a:pt x="2478604" y="7177524"/>
                  </a:cubicBezTo>
                  <a:cubicBezTo>
                    <a:pt x="2487176" y="7638543"/>
                    <a:pt x="2486987" y="7495506"/>
                    <a:pt x="2490114" y="7670476"/>
                  </a:cubicBezTo>
                  <a:cubicBezTo>
                    <a:pt x="2292075" y="7669964"/>
                    <a:pt x="2469089" y="7668724"/>
                    <a:pt x="2058969" y="7669021"/>
                  </a:cubicBezTo>
                  <a:cubicBezTo>
                    <a:pt x="2056435" y="7471387"/>
                    <a:pt x="2062661" y="7503159"/>
                    <a:pt x="2054898" y="7180084"/>
                  </a:cubicBezTo>
                  <a:close/>
                  <a:moveTo>
                    <a:pt x="2451919" y="5491631"/>
                  </a:moveTo>
                  <a:cubicBezTo>
                    <a:pt x="2454156" y="5634318"/>
                    <a:pt x="2475316" y="5610119"/>
                    <a:pt x="2375016" y="5610901"/>
                  </a:cubicBezTo>
                  <a:cubicBezTo>
                    <a:pt x="2231589" y="5612059"/>
                    <a:pt x="2139052" y="5611682"/>
                    <a:pt x="2051987" y="5610739"/>
                  </a:cubicBezTo>
                  <a:cubicBezTo>
                    <a:pt x="2019318" y="5610389"/>
                    <a:pt x="2031501" y="5669135"/>
                    <a:pt x="2022687" y="5123311"/>
                  </a:cubicBezTo>
                  <a:cubicBezTo>
                    <a:pt x="2022660" y="5121398"/>
                    <a:pt x="1987753" y="5110188"/>
                    <a:pt x="2374881" y="5119566"/>
                  </a:cubicBezTo>
                  <a:cubicBezTo>
                    <a:pt x="2481704" y="5122126"/>
                    <a:pt x="2444964" y="5045972"/>
                    <a:pt x="2451919" y="5491631"/>
                  </a:cubicBezTo>
                  <a:close/>
                  <a:moveTo>
                    <a:pt x="2051799" y="5635747"/>
                  </a:moveTo>
                  <a:cubicBezTo>
                    <a:pt x="2517339" y="5640758"/>
                    <a:pt x="2454453" y="5615886"/>
                    <a:pt x="2456393" y="5675171"/>
                  </a:cubicBezTo>
                  <a:cubicBezTo>
                    <a:pt x="2460221" y="5789698"/>
                    <a:pt x="2460032" y="5805139"/>
                    <a:pt x="2465154" y="6125842"/>
                  </a:cubicBezTo>
                  <a:cubicBezTo>
                    <a:pt x="2096733" y="6125249"/>
                    <a:pt x="2122636" y="6124952"/>
                    <a:pt x="2037270" y="6123659"/>
                  </a:cubicBezTo>
                  <a:cubicBezTo>
                    <a:pt x="2031016" y="5574522"/>
                    <a:pt x="2020234" y="5635423"/>
                    <a:pt x="2051799" y="5635747"/>
                  </a:cubicBezTo>
                  <a:close/>
                  <a:moveTo>
                    <a:pt x="2051745" y="6148990"/>
                  </a:moveTo>
                  <a:cubicBezTo>
                    <a:pt x="2538283" y="6156831"/>
                    <a:pt x="2464992" y="6117434"/>
                    <a:pt x="2466744" y="6227030"/>
                  </a:cubicBezTo>
                  <a:cubicBezTo>
                    <a:pt x="2474480" y="6721248"/>
                    <a:pt x="2495397" y="6637387"/>
                    <a:pt x="2375124" y="6637226"/>
                  </a:cubicBezTo>
                  <a:cubicBezTo>
                    <a:pt x="1976783" y="6636121"/>
                    <a:pt x="2043362" y="6659942"/>
                    <a:pt x="2042310" y="6594433"/>
                  </a:cubicBezTo>
                  <a:cubicBezTo>
                    <a:pt x="2034466" y="6093451"/>
                    <a:pt x="2033847" y="6148693"/>
                    <a:pt x="2051745" y="6148990"/>
                  </a:cubicBezTo>
                  <a:close/>
                  <a:moveTo>
                    <a:pt x="2052149" y="6664146"/>
                  </a:moveTo>
                  <a:cubicBezTo>
                    <a:pt x="2149834" y="6661640"/>
                    <a:pt x="2179727" y="6661991"/>
                    <a:pt x="2375124" y="6662233"/>
                  </a:cubicBezTo>
                  <a:cubicBezTo>
                    <a:pt x="2502513" y="6662583"/>
                    <a:pt x="2467175" y="6569479"/>
                    <a:pt x="2478011" y="7146615"/>
                  </a:cubicBezTo>
                  <a:cubicBezTo>
                    <a:pt x="2478038" y="7148609"/>
                    <a:pt x="2527177" y="7160143"/>
                    <a:pt x="2054278" y="7155023"/>
                  </a:cubicBezTo>
                  <a:cubicBezTo>
                    <a:pt x="2054251" y="7153137"/>
                    <a:pt x="2041178" y="6664416"/>
                    <a:pt x="2052149" y="6664146"/>
                  </a:cubicBezTo>
                  <a:close/>
                  <a:moveTo>
                    <a:pt x="2860018" y="5608556"/>
                  </a:moveTo>
                  <a:cubicBezTo>
                    <a:pt x="2398710" y="5608556"/>
                    <a:pt x="2476529" y="5646525"/>
                    <a:pt x="2473995" y="5491173"/>
                  </a:cubicBezTo>
                  <a:cubicBezTo>
                    <a:pt x="2471192" y="5311998"/>
                    <a:pt x="2474992" y="5306259"/>
                    <a:pt x="2472135" y="5123285"/>
                  </a:cubicBezTo>
                  <a:cubicBezTo>
                    <a:pt x="2472108" y="5121371"/>
                    <a:pt x="2899911" y="5115955"/>
                    <a:pt x="2900019" y="5123662"/>
                  </a:cubicBezTo>
                  <a:cubicBezTo>
                    <a:pt x="2908833" y="5686165"/>
                    <a:pt x="2919588" y="5608556"/>
                    <a:pt x="2860018" y="5608556"/>
                  </a:cubicBezTo>
                  <a:close/>
                  <a:moveTo>
                    <a:pt x="2905760" y="5633645"/>
                  </a:moveTo>
                  <a:cubicBezTo>
                    <a:pt x="2914683" y="6199247"/>
                    <a:pt x="2931475" y="6122878"/>
                    <a:pt x="2860018" y="6122878"/>
                  </a:cubicBezTo>
                  <a:cubicBezTo>
                    <a:pt x="2698045" y="6122878"/>
                    <a:pt x="2698476" y="6125922"/>
                    <a:pt x="2536800" y="6125922"/>
                  </a:cubicBezTo>
                  <a:cubicBezTo>
                    <a:pt x="2461542" y="6125922"/>
                    <a:pt x="2494615" y="6200406"/>
                    <a:pt x="2477256" y="5635369"/>
                  </a:cubicBezTo>
                  <a:cubicBezTo>
                    <a:pt x="2826001" y="5634345"/>
                    <a:pt x="2721388" y="5633213"/>
                    <a:pt x="2905760" y="5633645"/>
                  </a:cubicBezTo>
                  <a:close/>
                  <a:moveTo>
                    <a:pt x="2536800" y="6150930"/>
                  </a:moveTo>
                  <a:cubicBezTo>
                    <a:pt x="2698746" y="6150930"/>
                    <a:pt x="2698342" y="6147885"/>
                    <a:pt x="2860018" y="6147885"/>
                  </a:cubicBezTo>
                  <a:cubicBezTo>
                    <a:pt x="2929292" y="6147885"/>
                    <a:pt x="2910990" y="6069872"/>
                    <a:pt x="2920693" y="6641187"/>
                  </a:cubicBezTo>
                  <a:cubicBezTo>
                    <a:pt x="2737938" y="6642992"/>
                    <a:pt x="2734785" y="6637522"/>
                    <a:pt x="2494157" y="6637387"/>
                  </a:cubicBezTo>
                  <a:cubicBezTo>
                    <a:pt x="2486583" y="6073240"/>
                    <a:pt x="2472566" y="6150930"/>
                    <a:pt x="2536800" y="6150930"/>
                  </a:cubicBezTo>
                  <a:close/>
                  <a:moveTo>
                    <a:pt x="2536800" y="6662422"/>
                  </a:moveTo>
                  <a:cubicBezTo>
                    <a:pt x="2697344" y="6662422"/>
                    <a:pt x="2695835" y="6666491"/>
                    <a:pt x="2860018" y="6666491"/>
                  </a:cubicBezTo>
                  <a:cubicBezTo>
                    <a:pt x="2939858" y="6666491"/>
                    <a:pt x="2923146" y="6588827"/>
                    <a:pt x="2929535" y="7146480"/>
                  </a:cubicBezTo>
                  <a:cubicBezTo>
                    <a:pt x="2929643" y="7155724"/>
                    <a:pt x="2500276" y="7155401"/>
                    <a:pt x="2500114" y="7146104"/>
                  </a:cubicBezTo>
                  <a:cubicBezTo>
                    <a:pt x="2489521" y="6585109"/>
                    <a:pt x="2482540" y="6662422"/>
                    <a:pt x="2536800" y="6662422"/>
                  </a:cubicBezTo>
                  <a:close/>
                  <a:moveTo>
                    <a:pt x="2921987" y="5117733"/>
                  </a:moveTo>
                  <a:cubicBezTo>
                    <a:pt x="3007543" y="5118461"/>
                    <a:pt x="3158032" y="5124874"/>
                    <a:pt x="3345639" y="5119269"/>
                  </a:cubicBezTo>
                  <a:cubicBezTo>
                    <a:pt x="3348685" y="5309088"/>
                    <a:pt x="3353860" y="5433343"/>
                    <a:pt x="3354696" y="5609850"/>
                  </a:cubicBezTo>
                  <a:cubicBezTo>
                    <a:pt x="2998728" y="5610631"/>
                    <a:pt x="3089027" y="5609176"/>
                    <a:pt x="2927432" y="5608664"/>
                  </a:cubicBezTo>
                  <a:cubicBezTo>
                    <a:pt x="2922688" y="5307229"/>
                    <a:pt x="2924791" y="5290629"/>
                    <a:pt x="2921987" y="5117733"/>
                  </a:cubicBezTo>
                  <a:close/>
                  <a:moveTo>
                    <a:pt x="2927837" y="5633698"/>
                  </a:moveTo>
                  <a:cubicBezTo>
                    <a:pt x="3084418" y="5634264"/>
                    <a:pt x="3014659" y="5635612"/>
                    <a:pt x="3354804" y="5634884"/>
                  </a:cubicBezTo>
                  <a:cubicBezTo>
                    <a:pt x="3355478" y="5973076"/>
                    <a:pt x="3360060" y="5988301"/>
                    <a:pt x="3363807" y="6124468"/>
                  </a:cubicBezTo>
                  <a:cubicBezTo>
                    <a:pt x="3000831" y="6125303"/>
                    <a:pt x="3083717" y="6123767"/>
                    <a:pt x="2934548" y="6123039"/>
                  </a:cubicBezTo>
                  <a:cubicBezTo>
                    <a:pt x="2932041" y="5918561"/>
                    <a:pt x="2935546" y="6121880"/>
                    <a:pt x="2927837" y="5633698"/>
                  </a:cubicBezTo>
                  <a:close/>
                  <a:moveTo>
                    <a:pt x="3365963" y="6227030"/>
                  </a:moveTo>
                  <a:cubicBezTo>
                    <a:pt x="3373214" y="6701604"/>
                    <a:pt x="3383619" y="6638573"/>
                    <a:pt x="3345154" y="6638007"/>
                  </a:cubicBezTo>
                  <a:cubicBezTo>
                    <a:pt x="2883873" y="6630570"/>
                    <a:pt x="2943147" y="6667245"/>
                    <a:pt x="2942015" y="6594379"/>
                  </a:cubicBezTo>
                  <a:cubicBezTo>
                    <a:pt x="2936570" y="6260094"/>
                    <a:pt x="2935761" y="6215146"/>
                    <a:pt x="2934872" y="6148073"/>
                  </a:cubicBezTo>
                  <a:cubicBezTo>
                    <a:pt x="3440305" y="6150606"/>
                    <a:pt x="3364292" y="6121503"/>
                    <a:pt x="3365963" y="6227030"/>
                  </a:cubicBezTo>
                  <a:close/>
                  <a:moveTo>
                    <a:pt x="3367715" y="5118649"/>
                  </a:moveTo>
                  <a:cubicBezTo>
                    <a:pt x="3541548" y="5114015"/>
                    <a:pt x="3794575" y="5120320"/>
                    <a:pt x="3794629" y="5123797"/>
                  </a:cubicBezTo>
                  <a:cubicBezTo>
                    <a:pt x="3796111" y="5219272"/>
                    <a:pt x="3798402" y="5342557"/>
                    <a:pt x="3802742" y="5610901"/>
                  </a:cubicBezTo>
                  <a:cubicBezTo>
                    <a:pt x="3634947" y="5610739"/>
                    <a:pt x="3666027" y="5609257"/>
                    <a:pt x="3376826" y="5609796"/>
                  </a:cubicBezTo>
                  <a:cubicBezTo>
                    <a:pt x="3375748" y="5402839"/>
                    <a:pt x="3370006" y="5288446"/>
                    <a:pt x="3367715" y="5118649"/>
                  </a:cubicBezTo>
                  <a:close/>
                  <a:moveTo>
                    <a:pt x="3022017" y="6664146"/>
                  </a:moveTo>
                  <a:cubicBezTo>
                    <a:pt x="3131967" y="6660832"/>
                    <a:pt x="3234962" y="6661371"/>
                    <a:pt x="3344857" y="6663015"/>
                  </a:cubicBezTo>
                  <a:cubicBezTo>
                    <a:pt x="3381570" y="6663608"/>
                    <a:pt x="3374077" y="6642669"/>
                    <a:pt x="3372783" y="6778377"/>
                  </a:cubicBezTo>
                  <a:cubicBezTo>
                    <a:pt x="3368200" y="7210130"/>
                    <a:pt x="3400439" y="7153434"/>
                    <a:pt x="3345100" y="7152894"/>
                  </a:cubicBezTo>
                  <a:cubicBezTo>
                    <a:pt x="2917971" y="7148906"/>
                    <a:pt x="2951719" y="7156990"/>
                    <a:pt x="2951584" y="7146157"/>
                  </a:cubicBezTo>
                  <a:cubicBezTo>
                    <a:pt x="2945115" y="6581174"/>
                    <a:pt x="2914521" y="6667245"/>
                    <a:pt x="3022017" y="6664146"/>
                  </a:cubicBezTo>
                  <a:close/>
                  <a:moveTo>
                    <a:pt x="3376934" y="5675197"/>
                  </a:moveTo>
                  <a:cubicBezTo>
                    <a:pt x="3376934" y="5617125"/>
                    <a:pt x="3311784" y="5635504"/>
                    <a:pt x="3803146" y="5635908"/>
                  </a:cubicBezTo>
                  <a:cubicBezTo>
                    <a:pt x="3808052" y="5940173"/>
                    <a:pt x="3808052" y="5944377"/>
                    <a:pt x="3810209" y="6043247"/>
                  </a:cubicBezTo>
                  <a:cubicBezTo>
                    <a:pt x="3812419" y="6143762"/>
                    <a:pt x="3892556" y="6123308"/>
                    <a:pt x="3385883" y="6124413"/>
                  </a:cubicBezTo>
                  <a:cubicBezTo>
                    <a:pt x="3383349" y="6031956"/>
                    <a:pt x="3376934" y="5926430"/>
                    <a:pt x="3376934" y="5675197"/>
                  </a:cubicBezTo>
                  <a:close/>
                  <a:moveTo>
                    <a:pt x="3506641" y="6149313"/>
                  </a:moveTo>
                  <a:cubicBezTo>
                    <a:pt x="3670016" y="6149313"/>
                    <a:pt x="3664328" y="6146888"/>
                    <a:pt x="3812338" y="6146672"/>
                  </a:cubicBezTo>
                  <a:cubicBezTo>
                    <a:pt x="3813443" y="6206145"/>
                    <a:pt x="3813659" y="6225036"/>
                    <a:pt x="3819401" y="6594810"/>
                  </a:cubicBezTo>
                  <a:cubicBezTo>
                    <a:pt x="3820371" y="6656654"/>
                    <a:pt x="3867677" y="6638950"/>
                    <a:pt x="3506641" y="6639246"/>
                  </a:cubicBezTo>
                  <a:cubicBezTo>
                    <a:pt x="3372244" y="6639246"/>
                    <a:pt x="3395155" y="6649487"/>
                    <a:pt x="3394293" y="6594325"/>
                  </a:cubicBezTo>
                  <a:cubicBezTo>
                    <a:pt x="3385991" y="6058634"/>
                    <a:pt x="3353429" y="6149313"/>
                    <a:pt x="3506641" y="6149313"/>
                  </a:cubicBezTo>
                  <a:close/>
                  <a:moveTo>
                    <a:pt x="3816624" y="5120509"/>
                  </a:moveTo>
                  <a:cubicBezTo>
                    <a:pt x="4278822" y="5121263"/>
                    <a:pt x="4243726" y="5117168"/>
                    <a:pt x="4243834" y="5123797"/>
                  </a:cubicBezTo>
                  <a:cubicBezTo>
                    <a:pt x="4252649" y="5687054"/>
                    <a:pt x="4294483" y="5607856"/>
                    <a:pt x="4153373" y="5607856"/>
                  </a:cubicBezTo>
                  <a:cubicBezTo>
                    <a:pt x="3991697" y="5607856"/>
                    <a:pt x="3991454" y="5610901"/>
                    <a:pt x="3829967" y="5610901"/>
                  </a:cubicBezTo>
                  <a:cubicBezTo>
                    <a:pt x="3822986" y="5610901"/>
                    <a:pt x="3825142" y="5665550"/>
                    <a:pt x="3816624" y="5120509"/>
                  </a:cubicBezTo>
                  <a:close/>
                  <a:moveTo>
                    <a:pt x="3394832" y="6778701"/>
                  </a:moveTo>
                  <a:cubicBezTo>
                    <a:pt x="3396423" y="6628440"/>
                    <a:pt x="3304587" y="6664442"/>
                    <a:pt x="3820614" y="6664011"/>
                  </a:cubicBezTo>
                  <a:cubicBezTo>
                    <a:pt x="3823039" y="6791285"/>
                    <a:pt x="3829077" y="6944266"/>
                    <a:pt x="3828242" y="7146265"/>
                  </a:cubicBezTo>
                  <a:cubicBezTo>
                    <a:pt x="3828242" y="7148179"/>
                    <a:pt x="3878809" y="7156559"/>
                    <a:pt x="3399657" y="7153352"/>
                  </a:cubicBezTo>
                  <a:cubicBezTo>
                    <a:pt x="3395991" y="7027966"/>
                    <a:pt x="3393619" y="6904680"/>
                    <a:pt x="3394832" y="6778701"/>
                  </a:cubicBezTo>
                  <a:close/>
                  <a:moveTo>
                    <a:pt x="3825223" y="5635908"/>
                  </a:moveTo>
                  <a:cubicBezTo>
                    <a:pt x="3936143" y="5635908"/>
                    <a:pt x="3978893" y="5633159"/>
                    <a:pt x="4254346" y="5632809"/>
                  </a:cubicBezTo>
                  <a:cubicBezTo>
                    <a:pt x="4253538" y="5953323"/>
                    <a:pt x="4258605" y="5985175"/>
                    <a:pt x="4262218" y="6124629"/>
                  </a:cubicBezTo>
                  <a:cubicBezTo>
                    <a:pt x="3752768" y="6123174"/>
                    <a:pt x="3834549" y="6143869"/>
                    <a:pt x="3832312" y="6042628"/>
                  </a:cubicBezTo>
                  <a:cubicBezTo>
                    <a:pt x="3829697" y="5922738"/>
                    <a:pt x="3829967" y="5930391"/>
                    <a:pt x="3825223" y="5635908"/>
                  </a:cubicBezTo>
                  <a:close/>
                  <a:moveTo>
                    <a:pt x="4262837" y="6149663"/>
                  </a:moveTo>
                  <a:cubicBezTo>
                    <a:pt x="4264509" y="6222772"/>
                    <a:pt x="4269927" y="6636444"/>
                    <a:pt x="4269954" y="6638519"/>
                  </a:cubicBezTo>
                  <a:cubicBezTo>
                    <a:pt x="3779615" y="6632968"/>
                    <a:pt x="3842609" y="6664254"/>
                    <a:pt x="3841504" y="6594379"/>
                  </a:cubicBezTo>
                  <a:cubicBezTo>
                    <a:pt x="3836328" y="6260795"/>
                    <a:pt x="3835601" y="6210700"/>
                    <a:pt x="3834441" y="6146645"/>
                  </a:cubicBezTo>
                  <a:cubicBezTo>
                    <a:pt x="3986333" y="6146699"/>
                    <a:pt x="3896330" y="6148666"/>
                    <a:pt x="4262837" y="6149663"/>
                  </a:cubicBezTo>
                  <a:close/>
                  <a:moveTo>
                    <a:pt x="4270196" y="6663580"/>
                  </a:moveTo>
                  <a:cubicBezTo>
                    <a:pt x="4271517" y="6802576"/>
                    <a:pt x="4267932" y="6845369"/>
                    <a:pt x="4275641" y="7156317"/>
                  </a:cubicBezTo>
                  <a:cubicBezTo>
                    <a:pt x="4082643" y="7156613"/>
                    <a:pt x="3850264" y="7153299"/>
                    <a:pt x="3850291" y="7146400"/>
                  </a:cubicBezTo>
                  <a:cubicBezTo>
                    <a:pt x="3851126" y="6945721"/>
                    <a:pt x="3845277" y="6797806"/>
                    <a:pt x="3842690" y="6663958"/>
                  </a:cubicBezTo>
                  <a:cubicBezTo>
                    <a:pt x="3999271" y="6663931"/>
                    <a:pt x="4134990" y="6661937"/>
                    <a:pt x="4270196" y="6663580"/>
                  </a:cubicBezTo>
                  <a:close/>
                  <a:moveTo>
                    <a:pt x="3850210" y="7176123"/>
                  </a:moveTo>
                  <a:cubicBezTo>
                    <a:pt x="4018032" y="7176689"/>
                    <a:pt x="3939835" y="7181944"/>
                    <a:pt x="4276261" y="7181378"/>
                  </a:cubicBezTo>
                  <a:cubicBezTo>
                    <a:pt x="4276531" y="7193477"/>
                    <a:pt x="4285507" y="7667054"/>
                    <a:pt x="4285560" y="7670260"/>
                  </a:cubicBezTo>
                  <a:cubicBezTo>
                    <a:pt x="3984311" y="7671689"/>
                    <a:pt x="4029057" y="7667808"/>
                    <a:pt x="3859456" y="7667377"/>
                  </a:cubicBezTo>
                  <a:cubicBezTo>
                    <a:pt x="3856706" y="7510893"/>
                    <a:pt x="3849698" y="7379038"/>
                    <a:pt x="3850210" y="7176123"/>
                  </a:cubicBezTo>
                  <a:close/>
                  <a:moveTo>
                    <a:pt x="4284914" y="6149744"/>
                  </a:moveTo>
                  <a:cubicBezTo>
                    <a:pt x="4629992" y="6150930"/>
                    <a:pt x="4574464" y="6149340"/>
                    <a:pt x="4709428" y="6148316"/>
                  </a:cubicBezTo>
                  <a:cubicBezTo>
                    <a:pt x="4711719" y="6372277"/>
                    <a:pt x="4715951" y="6401084"/>
                    <a:pt x="4719482" y="6638788"/>
                  </a:cubicBezTo>
                  <a:cubicBezTo>
                    <a:pt x="4592659" y="6639436"/>
                    <a:pt x="4530097" y="6642076"/>
                    <a:pt x="4292003" y="6638815"/>
                  </a:cubicBezTo>
                  <a:cubicBezTo>
                    <a:pt x="4291976" y="6636686"/>
                    <a:pt x="4286747" y="6231341"/>
                    <a:pt x="4284914" y="6149744"/>
                  </a:cubicBezTo>
                  <a:close/>
                  <a:moveTo>
                    <a:pt x="4724900" y="5674767"/>
                  </a:moveTo>
                  <a:cubicBezTo>
                    <a:pt x="4722879" y="5614081"/>
                    <a:pt x="4662365" y="5634237"/>
                    <a:pt x="5123484" y="5634237"/>
                  </a:cubicBezTo>
                  <a:cubicBezTo>
                    <a:pt x="5169712" y="5634237"/>
                    <a:pt x="5142973" y="5574818"/>
                    <a:pt x="5157151" y="6043355"/>
                  </a:cubicBezTo>
                  <a:cubicBezTo>
                    <a:pt x="5160008" y="6137968"/>
                    <a:pt x="5232867" y="6122985"/>
                    <a:pt x="4800105" y="6122985"/>
                  </a:cubicBezTo>
                  <a:cubicBezTo>
                    <a:pt x="4700048" y="6122985"/>
                    <a:pt x="4742394" y="6198843"/>
                    <a:pt x="4724900" y="5674767"/>
                  </a:cubicBezTo>
                  <a:close/>
                  <a:moveTo>
                    <a:pt x="4800132" y="6147992"/>
                  </a:moveTo>
                  <a:cubicBezTo>
                    <a:pt x="5224242" y="6147992"/>
                    <a:pt x="5159766" y="6122419"/>
                    <a:pt x="5161410" y="6227030"/>
                  </a:cubicBezTo>
                  <a:cubicBezTo>
                    <a:pt x="5168849" y="6701280"/>
                    <a:pt x="5178903" y="6636794"/>
                    <a:pt x="5123511" y="6636794"/>
                  </a:cubicBezTo>
                  <a:cubicBezTo>
                    <a:pt x="4681880" y="6636794"/>
                    <a:pt x="4741882" y="6655415"/>
                    <a:pt x="4740912" y="6594379"/>
                  </a:cubicBezTo>
                  <a:cubicBezTo>
                    <a:pt x="4732690" y="6074021"/>
                    <a:pt x="4704657" y="6147992"/>
                    <a:pt x="4800132" y="6147992"/>
                  </a:cubicBezTo>
                  <a:close/>
                  <a:moveTo>
                    <a:pt x="4800132" y="6663608"/>
                  </a:moveTo>
                  <a:cubicBezTo>
                    <a:pt x="4960649" y="6663608"/>
                    <a:pt x="4969193" y="6661802"/>
                    <a:pt x="5123511" y="6661802"/>
                  </a:cubicBezTo>
                  <a:cubicBezTo>
                    <a:pt x="5183648" y="6661802"/>
                    <a:pt x="5165561" y="6592493"/>
                    <a:pt x="5173809" y="7152005"/>
                  </a:cubicBezTo>
                  <a:cubicBezTo>
                    <a:pt x="4996472" y="7150900"/>
                    <a:pt x="4967118" y="7156182"/>
                    <a:pt x="4748944" y="7156155"/>
                  </a:cubicBezTo>
                  <a:cubicBezTo>
                    <a:pt x="4741235" y="6594918"/>
                    <a:pt x="4718512" y="6663608"/>
                    <a:pt x="4800132" y="6663608"/>
                  </a:cubicBezTo>
                  <a:close/>
                  <a:moveTo>
                    <a:pt x="5164941" y="5123285"/>
                  </a:moveTo>
                  <a:cubicBezTo>
                    <a:pt x="5164860" y="5117437"/>
                    <a:pt x="5594226" y="5116602"/>
                    <a:pt x="5594334" y="5123716"/>
                  </a:cubicBezTo>
                  <a:cubicBezTo>
                    <a:pt x="5597542" y="5328760"/>
                    <a:pt x="5593984" y="5255840"/>
                    <a:pt x="5599806" y="5608125"/>
                  </a:cubicBezTo>
                  <a:cubicBezTo>
                    <a:pt x="5401794" y="5604972"/>
                    <a:pt x="5289581" y="5608637"/>
                    <a:pt x="5174483" y="5609095"/>
                  </a:cubicBezTo>
                  <a:cubicBezTo>
                    <a:pt x="5174294" y="5426795"/>
                    <a:pt x="5167663" y="5297231"/>
                    <a:pt x="5164941" y="5123285"/>
                  </a:cubicBezTo>
                  <a:close/>
                  <a:moveTo>
                    <a:pt x="5174186" y="5675305"/>
                  </a:moveTo>
                  <a:cubicBezTo>
                    <a:pt x="5174537" y="5628794"/>
                    <a:pt x="5110168" y="5625291"/>
                    <a:pt x="5600183" y="5633240"/>
                  </a:cubicBezTo>
                  <a:cubicBezTo>
                    <a:pt x="5607893" y="6086876"/>
                    <a:pt x="5604739" y="5936966"/>
                    <a:pt x="5606949" y="6124279"/>
                  </a:cubicBezTo>
                  <a:cubicBezTo>
                    <a:pt x="5112648" y="6115575"/>
                    <a:pt x="5182623" y="6155619"/>
                    <a:pt x="5179200" y="6042547"/>
                  </a:cubicBezTo>
                  <a:cubicBezTo>
                    <a:pt x="5174429" y="5884338"/>
                    <a:pt x="5173566" y="5774769"/>
                    <a:pt x="5174186" y="5675305"/>
                  </a:cubicBezTo>
                  <a:close/>
                  <a:moveTo>
                    <a:pt x="5607272" y="6149286"/>
                  </a:moveTo>
                  <a:cubicBezTo>
                    <a:pt x="5610561" y="6400572"/>
                    <a:pt x="5615170" y="6433125"/>
                    <a:pt x="5617704" y="6639058"/>
                  </a:cubicBezTo>
                  <a:cubicBezTo>
                    <a:pt x="5447807" y="6639193"/>
                    <a:pt x="5393897" y="6639624"/>
                    <a:pt x="5285187" y="6638007"/>
                  </a:cubicBezTo>
                  <a:cubicBezTo>
                    <a:pt x="5159927" y="6636148"/>
                    <a:pt x="5191033" y="6712706"/>
                    <a:pt x="5183432" y="6226599"/>
                  </a:cubicBezTo>
                  <a:cubicBezTo>
                    <a:pt x="5181869" y="6125653"/>
                    <a:pt x="5101138" y="6141094"/>
                    <a:pt x="5607272" y="6149286"/>
                  </a:cubicBezTo>
                  <a:close/>
                  <a:moveTo>
                    <a:pt x="5618001" y="6664066"/>
                  </a:moveTo>
                  <a:cubicBezTo>
                    <a:pt x="5620858" y="6946233"/>
                    <a:pt x="5614389" y="6610197"/>
                    <a:pt x="5622799" y="7155697"/>
                  </a:cubicBezTo>
                  <a:cubicBezTo>
                    <a:pt x="5160844" y="7155939"/>
                    <a:pt x="5411687" y="7154350"/>
                    <a:pt x="5195912" y="7152193"/>
                  </a:cubicBezTo>
                  <a:cubicBezTo>
                    <a:pt x="5194591" y="7046290"/>
                    <a:pt x="5195265" y="7097355"/>
                    <a:pt x="5188581" y="6661964"/>
                  </a:cubicBezTo>
                  <a:cubicBezTo>
                    <a:pt x="5369853" y="6662933"/>
                    <a:pt x="5202355" y="6664416"/>
                    <a:pt x="5618001" y="6664066"/>
                  </a:cubicBezTo>
                  <a:close/>
                  <a:moveTo>
                    <a:pt x="5622313" y="5633591"/>
                  </a:moveTo>
                  <a:cubicBezTo>
                    <a:pt x="6108905" y="5641298"/>
                    <a:pt x="6048580" y="5607074"/>
                    <a:pt x="6049874" y="5675467"/>
                  </a:cubicBezTo>
                  <a:cubicBezTo>
                    <a:pt x="6052408" y="5809612"/>
                    <a:pt x="6054187" y="5913414"/>
                    <a:pt x="6055400" y="6043140"/>
                  </a:cubicBezTo>
                  <a:cubicBezTo>
                    <a:pt x="6056235" y="6133684"/>
                    <a:pt x="6143273" y="6132659"/>
                    <a:pt x="5629079" y="6124629"/>
                  </a:cubicBezTo>
                  <a:cubicBezTo>
                    <a:pt x="5627354" y="5976876"/>
                    <a:pt x="5629214" y="6030070"/>
                    <a:pt x="5622313" y="5633591"/>
                  </a:cubicBezTo>
                  <a:close/>
                  <a:moveTo>
                    <a:pt x="5623203" y="7180704"/>
                  </a:moveTo>
                  <a:cubicBezTo>
                    <a:pt x="5625845" y="7351983"/>
                    <a:pt x="5626599" y="7409651"/>
                    <a:pt x="5628998" y="7514531"/>
                  </a:cubicBezTo>
                  <a:cubicBezTo>
                    <a:pt x="5633554" y="7721596"/>
                    <a:pt x="5707949" y="7660182"/>
                    <a:pt x="5284864" y="7669264"/>
                  </a:cubicBezTo>
                  <a:cubicBezTo>
                    <a:pt x="5184025" y="7671311"/>
                    <a:pt x="5203837" y="7764092"/>
                    <a:pt x="5196236" y="7177201"/>
                  </a:cubicBezTo>
                  <a:cubicBezTo>
                    <a:pt x="5362602" y="7178898"/>
                    <a:pt x="5203486" y="7180920"/>
                    <a:pt x="5623203" y="7180704"/>
                  </a:cubicBezTo>
                  <a:close/>
                  <a:moveTo>
                    <a:pt x="5630481" y="6226653"/>
                  </a:moveTo>
                  <a:cubicBezTo>
                    <a:pt x="5628944" y="6128240"/>
                    <a:pt x="5546489" y="6149313"/>
                    <a:pt x="6056586" y="6147211"/>
                  </a:cubicBezTo>
                  <a:cubicBezTo>
                    <a:pt x="6060009" y="6400006"/>
                    <a:pt x="6061222" y="6342743"/>
                    <a:pt x="6066451" y="6640972"/>
                  </a:cubicBezTo>
                  <a:cubicBezTo>
                    <a:pt x="5571638" y="6640136"/>
                    <a:pt x="5640131" y="6655442"/>
                    <a:pt x="5639187" y="6594379"/>
                  </a:cubicBezTo>
                  <a:cubicBezTo>
                    <a:pt x="5636303" y="6410462"/>
                    <a:pt x="5633311" y="6405962"/>
                    <a:pt x="5630481" y="6226653"/>
                  </a:cubicBezTo>
                  <a:close/>
                  <a:moveTo>
                    <a:pt x="6093298" y="5607910"/>
                  </a:moveTo>
                  <a:cubicBezTo>
                    <a:pt x="6063352" y="5607910"/>
                    <a:pt x="6070899" y="5625695"/>
                    <a:pt x="6068796" y="5491146"/>
                  </a:cubicBezTo>
                  <a:cubicBezTo>
                    <a:pt x="6062004" y="5063757"/>
                    <a:pt x="6050737" y="5119997"/>
                    <a:pt x="6093298" y="5119997"/>
                  </a:cubicBezTo>
                  <a:cubicBezTo>
                    <a:pt x="6255298" y="5119997"/>
                    <a:pt x="6254355" y="5119135"/>
                    <a:pt x="6416705" y="5119135"/>
                  </a:cubicBezTo>
                  <a:cubicBezTo>
                    <a:pt x="6524417" y="5119135"/>
                    <a:pt x="6491612" y="5045783"/>
                    <a:pt x="6498594" y="5491550"/>
                  </a:cubicBezTo>
                  <a:cubicBezTo>
                    <a:pt x="6501047" y="5648331"/>
                    <a:pt x="6581777" y="5607910"/>
                    <a:pt x="6093298" y="5607910"/>
                  </a:cubicBezTo>
                  <a:close/>
                  <a:moveTo>
                    <a:pt x="6500023" y="5635019"/>
                  </a:moveTo>
                  <a:cubicBezTo>
                    <a:pt x="6500615" y="5895386"/>
                    <a:pt x="6503473" y="5955641"/>
                    <a:pt x="6506815" y="6125033"/>
                  </a:cubicBezTo>
                  <a:cubicBezTo>
                    <a:pt x="6333414" y="6127647"/>
                    <a:pt x="6257454" y="6121988"/>
                    <a:pt x="6078365" y="6122123"/>
                  </a:cubicBezTo>
                  <a:cubicBezTo>
                    <a:pt x="6076964" y="6006006"/>
                    <a:pt x="6077530" y="5969573"/>
                    <a:pt x="6071222" y="5632944"/>
                  </a:cubicBezTo>
                  <a:cubicBezTo>
                    <a:pt x="6260581" y="5632755"/>
                    <a:pt x="6206725" y="5635154"/>
                    <a:pt x="6500023" y="5635019"/>
                  </a:cubicBezTo>
                  <a:close/>
                  <a:moveTo>
                    <a:pt x="6073810" y="7180489"/>
                  </a:moveTo>
                  <a:cubicBezTo>
                    <a:pt x="6072786" y="7395180"/>
                    <a:pt x="6080764" y="7504883"/>
                    <a:pt x="6083730" y="7665976"/>
                  </a:cubicBezTo>
                  <a:cubicBezTo>
                    <a:pt x="5892645" y="7666138"/>
                    <a:pt x="5910678" y="7671204"/>
                    <a:pt x="5654093" y="7668940"/>
                  </a:cubicBezTo>
                  <a:cubicBezTo>
                    <a:pt x="5651048" y="7483137"/>
                    <a:pt x="5651290" y="7572333"/>
                    <a:pt x="5645252" y="7180704"/>
                  </a:cubicBezTo>
                  <a:lnTo>
                    <a:pt x="6073810" y="7180489"/>
                  </a:lnTo>
                  <a:close/>
                  <a:moveTo>
                    <a:pt x="6079821" y="6226653"/>
                  </a:moveTo>
                  <a:cubicBezTo>
                    <a:pt x="6078069" y="6114928"/>
                    <a:pt x="6011355" y="6150661"/>
                    <a:pt x="6416705" y="6150661"/>
                  </a:cubicBezTo>
                  <a:cubicBezTo>
                    <a:pt x="6535037" y="6150661"/>
                    <a:pt x="6504740" y="6067850"/>
                    <a:pt x="6512988" y="6594864"/>
                  </a:cubicBezTo>
                  <a:cubicBezTo>
                    <a:pt x="6513931" y="6655011"/>
                    <a:pt x="6580807" y="6640998"/>
                    <a:pt x="6093298" y="6640998"/>
                  </a:cubicBezTo>
                  <a:cubicBezTo>
                    <a:pt x="6089255" y="6640998"/>
                    <a:pt x="6087045" y="6688938"/>
                    <a:pt x="6079821" y="6226653"/>
                  </a:cubicBezTo>
                  <a:close/>
                  <a:moveTo>
                    <a:pt x="6093298" y="6666006"/>
                  </a:moveTo>
                  <a:cubicBezTo>
                    <a:pt x="6596791" y="6666006"/>
                    <a:pt x="6512772" y="6629842"/>
                    <a:pt x="6516977" y="6778916"/>
                  </a:cubicBezTo>
                  <a:cubicBezTo>
                    <a:pt x="6520589" y="6911822"/>
                    <a:pt x="6521910" y="7012740"/>
                    <a:pt x="6523312" y="7146480"/>
                  </a:cubicBezTo>
                  <a:cubicBezTo>
                    <a:pt x="6523447" y="7158553"/>
                    <a:pt x="6564256" y="7155454"/>
                    <a:pt x="6096075" y="7155454"/>
                  </a:cubicBezTo>
                  <a:cubicBezTo>
                    <a:pt x="6098905" y="6790450"/>
                    <a:pt x="6081654" y="6666006"/>
                    <a:pt x="6093298" y="6666006"/>
                  </a:cubicBezTo>
                  <a:close/>
                  <a:moveTo>
                    <a:pt x="6095913" y="7180489"/>
                  </a:moveTo>
                  <a:cubicBezTo>
                    <a:pt x="6110873" y="7180489"/>
                    <a:pt x="6465035" y="7180138"/>
                    <a:pt x="6523662" y="7179707"/>
                  </a:cubicBezTo>
                  <a:cubicBezTo>
                    <a:pt x="6526493" y="7439913"/>
                    <a:pt x="6529620" y="7500302"/>
                    <a:pt x="6532422" y="7668455"/>
                  </a:cubicBezTo>
                  <a:cubicBezTo>
                    <a:pt x="6282549" y="7670395"/>
                    <a:pt x="6285380" y="7666164"/>
                    <a:pt x="6105806" y="7666003"/>
                  </a:cubicBezTo>
                  <a:cubicBezTo>
                    <a:pt x="6102679" y="7495021"/>
                    <a:pt x="6094889" y="7391623"/>
                    <a:pt x="6095913" y="7180489"/>
                  </a:cubicBezTo>
                  <a:close/>
                  <a:moveTo>
                    <a:pt x="6902137" y="6123147"/>
                  </a:moveTo>
                  <a:cubicBezTo>
                    <a:pt x="6467407" y="6113230"/>
                    <a:pt x="6529862" y="6160496"/>
                    <a:pt x="6527167" y="6042601"/>
                  </a:cubicBezTo>
                  <a:cubicBezTo>
                    <a:pt x="6524336" y="5919666"/>
                    <a:pt x="6522180" y="5797162"/>
                    <a:pt x="6522180" y="5675197"/>
                  </a:cubicBezTo>
                  <a:cubicBezTo>
                    <a:pt x="6522180" y="5614889"/>
                    <a:pt x="6458997" y="5639196"/>
                    <a:pt x="6948877" y="5632728"/>
                  </a:cubicBezTo>
                  <a:cubicBezTo>
                    <a:pt x="6955967" y="6201429"/>
                    <a:pt x="6978959" y="6124899"/>
                    <a:pt x="6902137" y="6123147"/>
                  </a:cubicBezTo>
                  <a:close/>
                  <a:moveTo>
                    <a:pt x="6901760" y="5608449"/>
                  </a:moveTo>
                  <a:cubicBezTo>
                    <a:pt x="6804049" y="5610173"/>
                    <a:pt x="6793293" y="5609850"/>
                    <a:pt x="6522018" y="5609984"/>
                  </a:cubicBezTo>
                  <a:cubicBezTo>
                    <a:pt x="6521802" y="5570803"/>
                    <a:pt x="6516600" y="5171656"/>
                    <a:pt x="6515818" y="5119027"/>
                  </a:cubicBezTo>
                  <a:cubicBezTo>
                    <a:pt x="6518567" y="5119027"/>
                    <a:pt x="6824265" y="5118407"/>
                    <a:pt x="6940845" y="5117868"/>
                  </a:cubicBezTo>
                  <a:cubicBezTo>
                    <a:pt x="6949713" y="5683848"/>
                    <a:pt x="6966883" y="5607317"/>
                    <a:pt x="6901760" y="5608449"/>
                  </a:cubicBezTo>
                  <a:close/>
                  <a:moveTo>
                    <a:pt x="6901841" y="5093049"/>
                  </a:moveTo>
                  <a:cubicBezTo>
                    <a:pt x="6753292" y="5093858"/>
                    <a:pt x="6723399" y="5093184"/>
                    <a:pt x="6578381" y="5093750"/>
                  </a:cubicBezTo>
                  <a:cubicBezTo>
                    <a:pt x="6492125" y="5094100"/>
                    <a:pt x="6516358" y="5172302"/>
                    <a:pt x="6506384" y="4604059"/>
                  </a:cubicBezTo>
                  <a:cubicBezTo>
                    <a:pt x="6637332" y="4604571"/>
                    <a:pt x="6613476" y="4605433"/>
                    <a:pt x="6931087" y="4604760"/>
                  </a:cubicBezTo>
                  <a:cubicBezTo>
                    <a:pt x="6933998" y="5160041"/>
                    <a:pt x="6964295" y="5092699"/>
                    <a:pt x="6901841" y="5093049"/>
                  </a:cubicBezTo>
                  <a:close/>
                  <a:moveTo>
                    <a:pt x="6901895" y="4579779"/>
                  </a:moveTo>
                  <a:cubicBezTo>
                    <a:pt x="6459320" y="4580992"/>
                    <a:pt x="6505953" y="4580669"/>
                    <a:pt x="6505791" y="4571668"/>
                  </a:cubicBezTo>
                  <a:cubicBezTo>
                    <a:pt x="6495629" y="3999679"/>
                    <a:pt x="6470911" y="4085884"/>
                    <a:pt x="6578219" y="4087771"/>
                  </a:cubicBezTo>
                  <a:cubicBezTo>
                    <a:pt x="6984431" y="4094858"/>
                    <a:pt x="6926666" y="4049370"/>
                    <a:pt x="6927287" y="4205046"/>
                  </a:cubicBezTo>
                  <a:cubicBezTo>
                    <a:pt x="6928661" y="4636989"/>
                    <a:pt x="6947422" y="4579644"/>
                    <a:pt x="6901895" y="4579779"/>
                  </a:cubicBezTo>
                  <a:close/>
                  <a:moveTo>
                    <a:pt x="6901976" y="4064973"/>
                  </a:moveTo>
                  <a:cubicBezTo>
                    <a:pt x="6434091" y="4059934"/>
                    <a:pt x="6496869" y="4079039"/>
                    <a:pt x="6495953" y="4020213"/>
                  </a:cubicBezTo>
                  <a:cubicBezTo>
                    <a:pt x="6487731" y="3491933"/>
                    <a:pt x="6461612" y="3572021"/>
                    <a:pt x="6578219" y="3574554"/>
                  </a:cubicBezTo>
                  <a:cubicBezTo>
                    <a:pt x="6983622" y="3583258"/>
                    <a:pt x="6914888" y="3538229"/>
                    <a:pt x="6916640" y="3653079"/>
                  </a:cubicBezTo>
                  <a:cubicBezTo>
                    <a:pt x="6923863" y="4113559"/>
                    <a:pt x="6940737" y="4065350"/>
                    <a:pt x="6901976" y="4064973"/>
                  </a:cubicBezTo>
                  <a:close/>
                  <a:moveTo>
                    <a:pt x="6416731" y="5094100"/>
                  </a:moveTo>
                  <a:cubicBezTo>
                    <a:pt x="6254732" y="5094100"/>
                    <a:pt x="6255675" y="5094963"/>
                    <a:pt x="6093326" y="5094963"/>
                  </a:cubicBezTo>
                  <a:cubicBezTo>
                    <a:pt x="6050144" y="5094963"/>
                    <a:pt x="6063324" y="5146271"/>
                    <a:pt x="6057098" y="4755666"/>
                  </a:cubicBezTo>
                  <a:cubicBezTo>
                    <a:pt x="6054294" y="4576707"/>
                    <a:pt x="6042812" y="4604086"/>
                    <a:pt x="6093326" y="4604086"/>
                  </a:cubicBezTo>
                  <a:cubicBezTo>
                    <a:pt x="6423012" y="4603924"/>
                    <a:pt x="6431503" y="4603870"/>
                    <a:pt x="6484281" y="4604005"/>
                  </a:cubicBezTo>
                  <a:cubicBezTo>
                    <a:pt x="6494524" y="5178877"/>
                    <a:pt x="6519161" y="5094100"/>
                    <a:pt x="6416731" y="5094100"/>
                  </a:cubicBezTo>
                  <a:close/>
                  <a:moveTo>
                    <a:pt x="6416731" y="4578917"/>
                  </a:moveTo>
                  <a:cubicBezTo>
                    <a:pt x="6053216" y="4579106"/>
                    <a:pt x="6092436" y="4579106"/>
                    <a:pt x="6054861" y="4579051"/>
                  </a:cubicBezTo>
                  <a:cubicBezTo>
                    <a:pt x="6053944" y="4492658"/>
                    <a:pt x="6048391" y="4089037"/>
                    <a:pt x="6048364" y="4087097"/>
                  </a:cubicBezTo>
                  <a:cubicBezTo>
                    <a:pt x="6050332" y="4087097"/>
                    <a:pt x="6412230" y="4086180"/>
                    <a:pt x="6474982" y="4086504"/>
                  </a:cubicBezTo>
                  <a:cubicBezTo>
                    <a:pt x="6484874" y="4657819"/>
                    <a:pt x="6512664" y="4578917"/>
                    <a:pt x="6416731" y="4578917"/>
                  </a:cubicBezTo>
                  <a:close/>
                  <a:moveTo>
                    <a:pt x="6048661" y="5607963"/>
                  </a:moveTo>
                  <a:cubicBezTo>
                    <a:pt x="5932323" y="5608233"/>
                    <a:pt x="5797009" y="5611332"/>
                    <a:pt x="5621909" y="5608502"/>
                  </a:cubicBezTo>
                  <a:cubicBezTo>
                    <a:pt x="5616168" y="5271308"/>
                    <a:pt x="5619780" y="5339107"/>
                    <a:pt x="5616410" y="5123285"/>
                  </a:cubicBezTo>
                  <a:cubicBezTo>
                    <a:pt x="5616275" y="5115577"/>
                    <a:pt x="5584253" y="5118730"/>
                    <a:pt x="6040844" y="5119916"/>
                  </a:cubicBezTo>
                  <a:cubicBezTo>
                    <a:pt x="6047825" y="5561237"/>
                    <a:pt x="6047637" y="5551185"/>
                    <a:pt x="6048661" y="5607963"/>
                  </a:cubicBezTo>
                  <a:close/>
                  <a:moveTo>
                    <a:pt x="5615925" y="5093831"/>
                  </a:moveTo>
                  <a:cubicBezTo>
                    <a:pt x="5607758" y="4575791"/>
                    <a:pt x="5606275" y="4602415"/>
                    <a:pt x="5608189" y="4602415"/>
                  </a:cubicBezTo>
                  <a:cubicBezTo>
                    <a:pt x="5776442" y="4603116"/>
                    <a:pt x="5783666" y="4602253"/>
                    <a:pt x="5931514" y="4603439"/>
                  </a:cubicBezTo>
                  <a:cubicBezTo>
                    <a:pt x="6065831" y="4604517"/>
                    <a:pt x="6031194" y="4514620"/>
                    <a:pt x="6040413" y="5094882"/>
                  </a:cubicBezTo>
                  <a:cubicBezTo>
                    <a:pt x="5940571" y="5094586"/>
                    <a:pt x="5831754" y="5092403"/>
                    <a:pt x="5615925" y="5093831"/>
                  </a:cubicBezTo>
                  <a:close/>
                  <a:moveTo>
                    <a:pt x="5606707" y="4571614"/>
                  </a:moveTo>
                  <a:cubicBezTo>
                    <a:pt x="5594604" y="4045840"/>
                    <a:pt x="5602663" y="4089010"/>
                    <a:pt x="5608189" y="4089010"/>
                  </a:cubicBezTo>
                  <a:cubicBezTo>
                    <a:pt x="6111169" y="4091085"/>
                    <a:pt x="6025857" y="4047619"/>
                    <a:pt x="6027825" y="4204427"/>
                  </a:cubicBezTo>
                  <a:cubicBezTo>
                    <a:pt x="6029766" y="4373846"/>
                    <a:pt x="6031140" y="4408958"/>
                    <a:pt x="6032677" y="4572153"/>
                  </a:cubicBezTo>
                  <a:cubicBezTo>
                    <a:pt x="6032757" y="4582231"/>
                    <a:pt x="5606895" y="4580669"/>
                    <a:pt x="5606707" y="4571614"/>
                  </a:cubicBezTo>
                  <a:close/>
                  <a:moveTo>
                    <a:pt x="5931461" y="4063140"/>
                  </a:moveTo>
                  <a:cubicBezTo>
                    <a:pt x="5539831" y="4068934"/>
                    <a:pt x="5600830" y="4078797"/>
                    <a:pt x="5599887" y="4020186"/>
                  </a:cubicBezTo>
                  <a:cubicBezTo>
                    <a:pt x="5592232" y="3519365"/>
                    <a:pt x="5585062" y="3573934"/>
                    <a:pt x="5608189" y="3574069"/>
                  </a:cubicBezTo>
                  <a:cubicBezTo>
                    <a:pt x="6095455" y="3577330"/>
                    <a:pt x="6019684" y="3549628"/>
                    <a:pt x="6021301" y="3653052"/>
                  </a:cubicBezTo>
                  <a:cubicBezTo>
                    <a:pt x="6024051" y="3828723"/>
                    <a:pt x="6022407" y="3837077"/>
                    <a:pt x="6025291" y="4020671"/>
                  </a:cubicBezTo>
                  <a:cubicBezTo>
                    <a:pt x="6026100" y="4073434"/>
                    <a:pt x="6044779" y="4061443"/>
                    <a:pt x="5931461" y="4063140"/>
                  </a:cubicBezTo>
                  <a:close/>
                  <a:moveTo>
                    <a:pt x="5593849" y="5093965"/>
                  </a:moveTo>
                  <a:cubicBezTo>
                    <a:pt x="5508159" y="5094424"/>
                    <a:pt x="5515060" y="5094343"/>
                    <a:pt x="5164510" y="5094505"/>
                  </a:cubicBezTo>
                  <a:cubicBezTo>
                    <a:pt x="5161626" y="4892937"/>
                    <a:pt x="5165103" y="4959551"/>
                    <a:pt x="5158714" y="4606053"/>
                  </a:cubicBezTo>
                  <a:cubicBezTo>
                    <a:pt x="5332682" y="4605325"/>
                    <a:pt x="5254782" y="4600933"/>
                    <a:pt x="5585331" y="4602334"/>
                  </a:cubicBezTo>
                  <a:cubicBezTo>
                    <a:pt x="5586922" y="4672317"/>
                    <a:pt x="5593607" y="5078471"/>
                    <a:pt x="5593849" y="5093965"/>
                  </a:cubicBezTo>
                  <a:close/>
                  <a:moveTo>
                    <a:pt x="5158256" y="4580992"/>
                  </a:moveTo>
                  <a:cubicBezTo>
                    <a:pt x="5149630" y="4084699"/>
                    <a:pt x="5151464" y="4215906"/>
                    <a:pt x="5149226" y="4090142"/>
                  </a:cubicBezTo>
                  <a:cubicBezTo>
                    <a:pt x="5323733" y="4089953"/>
                    <a:pt x="5313085" y="4087797"/>
                    <a:pt x="5578754" y="4088902"/>
                  </a:cubicBezTo>
                  <a:cubicBezTo>
                    <a:pt x="5580075" y="4208199"/>
                    <a:pt x="5578215" y="4304429"/>
                    <a:pt x="5584658" y="4572288"/>
                  </a:cubicBezTo>
                  <a:cubicBezTo>
                    <a:pt x="5584738" y="4577327"/>
                    <a:pt x="5622259" y="4578997"/>
                    <a:pt x="5158256" y="4580992"/>
                  </a:cubicBezTo>
                  <a:close/>
                  <a:moveTo>
                    <a:pt x="5148768" y="4065134"/>
                  </a:moveTo>
                  <a:cubicBezTo>
                    <a:pt x="5145291" y="3858150"/>
                    <a:pt x="5147151" y="3861492"/>
                    <a:pt x="5142676" y="3573907"/>
                  </a:cubicBezTo>
                  <a:cubicBezTo>
                    <a:pt x="5646924" y="3573826"/>
                    <a:pt x="5569805" y="3547040"/>
                    <a:pt x="5571449" y="3653052"/>
                  </a:cubicBezTo>
                  <a:cubicBezTo>
                    <a:pt x="5573983" y="3816220"/>
                    <a:pt x="5574765" y="3830825"/>
                    <a:pt x="5577784" y="4020617"/>
                  </a:cubicBezTo>
                  <a:cubicBezTo>
                    <a:pt x="5578727" y="4078932"/>
                    <a:pt x="5647220" y="4064596"/>
                    <a:pt x="5148768" y="4065134"/>
                  </a:cubicBezTo>
                  <a:close/>
                  <a:moveTo>
                    <a:pt x="5142811" y="5119512"/>
                  </a:moveTo>
                  <a:cubicBezTo>
                    <a:pt x="5145533" y="5300222"/>
                    <a:pt x="5152245" y="5424208"/>
                    <a:pt x="5152380" y="5609176"/>
                  </a:cubicBezTo>
                  <a:cubicBezTo>
                    <a:pt x="5010677" y="5609445"/>
                    <a:pt x="4954584" y="5607505"/>
                    <a:pt x="4722825" y="5607505"/>
                  </a:cubicBezTo>
                  <a:cubicBezTo>
                    <a:pt x="4717326" y="5406288"/>
                    <a:pt x="4720129" y="5300276"/>
                    <a:pt x="4717164" y="5119404"/>
                  </a:cubicBezTo>
                  <a:cubicBezTo>
                    <a:pt x="4772395" y="5119754"/>
                    <a:pt x="4784067" y="5119674"/>
                    <a:pt x="5142811" y="5119512"/>
                  </a:cubicBezTo>
                  <a:close/>
                  <a:moveTo>
                    <a:pt x="4800132" y="5094639"/>
                  </a:moveTo>
                  <a:cubicBezTo>
                    <a:pt x="4693902" y="5094639"/>
                    <a:pt x="4718674" y="5125036"/>
                    <a:pt x="4713067" y="4939260"/>
                  </a:cubicBezTo>
                  <a:cubicBezTo>
                    <a:pt x="4709752" y="4829691"/>
                    <a:pt x="4707352" y="4706594"/>
                    <a:pt x="4707919" y="4605325"/>
                  </a:cubicBezTo>
                  <a:cubicBezTo>
                    <a:pt x="4722717" y="4605406"/>
                    <a:pt x="5082297" y="4606188"/>
                    <a:pt x="5136611" y="4606107"/>
                  </a:cubicBezTo>
                  <a:cubicBezTo>
                    <a:pt x="5142945" y="4957772"/>
                    <a:pt x="5139657" y="4901156"/>
                    <a:pt x="5142433" y="5094505"/>
                  </a:cubicBezTo>
                  <a:lnTo>
                    <a:pt x="4800132" y="5094639"/>
                  </a:lnTo>
                  <a:close/>
                  <a:moveTo>
                    <a:pt x="4708889" y="6042978"/>
                  </a:moveTo>
                  <a:cubicBezTo>
                    <a:pt x="4708997" y="6141929"/>
                    <a:pt x="4786034" y="6126731"/>
                    <a:pt x="4315157" y="6124845"/>
                  </a:cubicBezTo>
                  <a:cubicBezTo>
                    <a:pt x="4283701" y="6124710"/>
                    <a:pt x="4272919" y="6196256"/>
                    <a:pt x="4276261" y="5675683"/>
                  </a:cubicBezTo>
                  <a:cubicBezTo>
                    <a:pt x="4276611" y="5618311"/>
                    <a:pt x="4208550" y="5632540"/>
                    <a:pt x="4701477" y="5632540"/>
                  </a:cubicBezTo>
                  <a:cubicBezTo>
                    <a:pt x="4705196" y="5755986"/>
                    <a:pt x="4708673" y="5847850"/>
                    <a:pt x="4708889" y="6042978"/>
                  </a:cubicBezTo>
                  <a:close/>
                  <a:moveTo>
                    <a:pt x="4276450" y="5607748"/>
                  </a:moveTo>
                  <a:cubicBezTo>
                    <a:pt x="4276099" y="5378155"/>
                    <a:pt x="4268148" y="5300465"/>
                    <a:pt x="4265856" y="5119754"/>
                  </a:cubicBezTo>
                  <a:cubicBezTo>
                    <a:pt x="4467668" y="5117221"/>
                    <a:pt x="4383407" y="5116602"/>
                    <a:pt x="4695061" y="5119242"/>
                  </a:cubicBezTo>
                  <a:cubicBezTo>
                    <a:pt x="4698215" y="5312564"/>
                    <a:pt x="4695034" y="5398419"/>
                    <a:pt x="4700695" y="5607505"/>
                  </a:cubicBezTo>
                  <a:cubicBezTo>
                    <a:pt x="4317960" y="5607532"/>
                    <a:pt x="4432600" y="5607505"/>
                    <a:pt x="4276450" y="5607748"/>
                  </a:cubicBezTo>
                  <a:close/>
                  <a:moveTo>
                    <a:pt x="4638564" y="5093588"/>
                  </a:moveTo>
                  <a:cubicBezTo>
                    <a:pt x="4534948" y="5092187"/>
                    <a:pt x="4421117" y="5092052"/>
                    <a:pt x="4314969" y="5093912"/>
                  </a:cubicBezTo>
                  <a:cubicBezTo>
                    <a:pt x="4233403" y="5095340"/>
                    <a:pt x="4278417" y="5157023"/>
                    <a:pt x="4260169" y="4604086"/>
                  </a:cubicBezTo>
                  <a:cubicBezTo>
                    <a:pt x="4623064" y="4603251"/>
                    <a:pt x="4517886" y="4603709"/>
                    <a:pt x="4685843" y="4605137"/>
                  </a:cubicBezTo>
                  <a:cubicBezTo>
                    <a:pt x="4682824" y="5156565"/>
                    <a:pt x="4731855" y="5094720"/>
                    <a:pt x="4638564" y="5093588"/>
                  </a:cubicBezTo>
                  <a:close/>
                  <a:moveTo>
                    <a:pt x="4686058" y="4571830"/>
                  </a:moveTo>
                  <a:cubicBezTo>
                    <a:pt x="4685950" y="4585492"/>
                    <a:pt x="4729510" y="4577246"/>
                    <a:pt x="4315050" y="4578890"/>
                  </a:cubicBezTo>
                  <a:cubicBezTo>
                    <a:pt x="4238740" y="4579106"/>
                    <a:pt x="4257635" y="4654666"/>
                    <a:pt x="4251624" y="4200923"/>
                  </a:cubicBezTo>
                  <a:cubicBezTo>
                    <a:pt x="4249926" y="4066859"/>
                    <a:pt x="4233268" y="4088660"/>
                    <a:pt x="4314941" y="4089872"/>
                  </a:cubicBezTo>
                  <a:cubicBezTo>
                    <a:pt x="4415942" y="4091489"/>
                    <a:pt x="4453571" y="4091112"/>
                    <a:pt x="4680667" y="4091166"/>
                  </a:cubicBezTo>
                  <a:cubicBezTo>
                    <a:pt x="4686301" y="4447494"/>
                    <a:pt x="4687002" y="4458704"/>
                    <a:pt x="4686058" y="4571830"/>
                  </a:cubicBezTo>
                  <a:close/>
                  <a:moveTo>
                    <a:pt x="4249710" y="4064003"/>
                  </a:moveTo>
                  <a:cubicBezTo>
                    <a:pt x="4246530" y="3857153"/>
                    <a:pt x="4245694" y="3829936"/>
                    <a:pt x="4241759" y="3573099"/>
                  </a:cubicBezTo>
                  <a:cubicBezTo>
                    <a:pt x="4361223" y="3572317"/>
                    <a:pt x="4399284" y="3569919"/>
                    <a:pt x="4670936" y="3572749"/>
                  </a:cubicBezTo>
                  <a:cubicBezTo>
                    <a:pt x="4676705" y="3949637"/>
                    <a:pt x="4674845" y="3724302"/>
                    <a:pt x="4680263" y="4066159"/>
                  </a:cubicBezTo>
                  <a:cubicBezTo>
                    <a:pt x="4240869" y="4066078"/>
                    <a:pt x="4429554" y="4065673"/>
                    <a:pt x="4249710" y="4064003"/>
                  </a:cubicBezTo>
                  <a:close/>
                  <a:moveTo>
                    <a:pt x="4242702" y="4939664"/>
                  </a:moveTo>
                  <a:cubicBezTo>
                    <a:pt x="4242055" y="5139076"/>
                    <a:pt x="4333433" y="5096283"/>
                    <a:pt x="3816247" y="5095475"/>
                  </a:cubicBezTo>
                  <a:cubicBezTo>
                    <a:pt x="3810990" y="4760489"/>
                    <a:pt x="3809751" y="4679135"/>
                    <a:pt x="3808511" y="4606646"/>
                  </a:cubicBezTo>
                  <a:cubicBezTo>
                    <a:pt x="4007519" y="4606592"/>
                    <a:pt x="3916088" y="4604679"/>
                    <a:pt x="4238012" y="4604140"/>
                  </a:cubicBezTo>
                  <a:cubicBezTo>
                    <a:pt x="4240977" y="4692824"/>
                    <a:pt x="4243106" y="4809857"/>
                    <a:pt x="4242702" y="4939664"/>
                  </a:cubicBezTo>
                  <a:close/>
                  <a:moveTo>
                    <a:pt x="4153373" y="4579186"/>
                  </a:moveTo>
                  <a:cubicBezTo>
                    <a:pt x="3769857" y="4579186"/>
                    <a:pt x="3808214" y="4589507"/>
                    <a:pt x="3807891" y="4571749"/>
                  </a:cubicBezTo>
                  <a:cubicBezTo>
                    <a:pt x="3798214" y="4025576"/>
                    <a:pt x="3797971" y="4090519"/>
                    <a:pt x="3829967" y="4090519"/>
                  </a:cubicBezTo>
                  <a:cubicBezTo>
                    <a:pt x="4308984" y="4090519"/>
                    <a:pt x="4227607" y="4053385"/>
                    <a:pt x="4229521" y="4201355"/>
                  </a:cubicBezTo>
                  <a:cubicBezTo>
                    <a:pt x="4231866" y="4378373"/>
                    <a:pt x="4233052" y="4463500"/>
                    <a:pt x="4236907" y="4572503"/>
                  </a:cubicBezTo>
                  <a:cubicBezTo>
                    <a:pt x="4237230" y="4581315"/>
                    <a:pt x="4249791" y="4579186"/>
                    <a:pt x="4153373" y="4579186"/>
                  </a:cubicBezTo>
                  <a:close/>
                  <a:moveTo>
                    <a:pt x="4153373" y="4063625"/>
                  </a:moveTo>
                  <a:cubicBezTo>
                    <a:pt x="3747188" y="4063625"/>
                    <a:pt x="3803874" y="4083081"/>
                    <a:pt x="3802850" y="4020159"/>
                  </a:cubicBezTo>
                  <a:cubicBezTo>
                    <a:pt x="3794818" y="3507050"/>
                    <a:pt x="3774089" y="3573180"/>
                    <a:pt x="3829940" y="3573180"/>
                  </a:cubicBezTo>
                  <a:cubicBezTo>
                    <a:pt x="4117900" y="3573314"/>
                    <a:pt x="4165799" y="3573449"/>
                    <a:pt x="4219682" y="3573207"/>
                  </a:cubicBezTo>
                  <a:cubicBezTo>
                    <a:pt x="4228416" y="4144953"/>
                    <a:pt x="4258552" y="4063625"/>
                    <a:pt x="4153373" y="4063625"/>
                  </a:cubicBezTo>
                  <a:close/>
                  <a:moveTo>
                    <a:pt x="3794171" y="5095421"/>
                  </a:moveTo>
                  <a:cubicBezTo>
                    <a:pt x="3671849" y="5094936"/>
                    <a:pt x="3542141" y="5089115"/>
                    <a:pt x="3367338" y="5093588"/>
                  </a:cubicBezTo>
                  <a:cubicBezTo>
                    <a:pt x="3365236" y="4934571"/>
                    <a:pt x="3369360" y="4805330"/>
                    <a:pt x="3361596" y="4605541"/>
                  </a:cubicBezTo>
                  <a:cubicBezTo>
                    <a:pt x="3454969" y="4607239"/>
                    <a:pt x="3506021" y="4606753"/>
                    <a:pt x="3786381" y="4606646"/>
                  </a:cubicBezTo>
                  <a:cubicBezTo>
                    <a:pt x="3788079" y="4703199"/>
                    <a:pt x="3788887" y="4757687"/>
                    <a:pt x="3794171" y="5095421"/>
                  </a:cubicBezTo>
                  <a:close/>
                  <a:moveTo>
                    <a:pt x="3353726" y="4062008"/>
                  </a:moveTo>
                  <a:cubicBezTo>
                    <a:pt x="3351569" y="3879277"/>
                    <a:pt x="3347364" y="3820801"/>
                    <a:pt x="3344156" y="3573880"/>
                  </a:cubicBezTo>
                  <a:cubicBezTo>
                    <a:pt x="3374050" y="3573880"/>
                    <a:pt x="3649341" y="3573557"/>
                    <a:pt x="3770882" y="3573233"/>
                  </a:cubicBezTo>
                  <a:cubicBezTo>
                    <a:pt x="3775006" y="3862327"/>
                    <a:pt x="3778968" y="3853488"/>
                    <a:pt x="3781421" y="4065296"/>
                  </a:cubicBezTo>
                  <a:cubicBezTo>
                    <a:pt x="3580660" y="4064191"/>
                    <a:pt x="3773954" y="4061658"/>
                    <a:pt x="3353726" y="4062008"/>
                  </a:cubicBezTo>
                  <a:close/>
                  <a:moveTo>
                    <a:pt x="3344696" y="5094208"/>
                  </a:moveTo>
                  <a:cubicBezTo>
                    <a:pt x="3143396" y="5100002"/>
                    <a:pt x="3035737" y="5093642"/>
                    <a:pt x="2921583" y="5092699"/>
                  </a:cubicBezTo>
                  <a:cubicBezTo>
                    <a:pt x="2912445" y="4513731"/>
                    <a:pt x="2877862" y="4607293"/>
                    <a:pt x="3021856" y="4604975"/>
                  </a:cubicBezTo>
                  <a:cubicBezTo>
                    <a:pt x="3128220" y="4603251"/>
                    <a:pt x="3229679" y="4603089"/>
                    <a:pt x="3339466" y="4605164"/>
                  </a:cubicBezTo>
                  <a:cubicBezTo>
                    <a:pt x="3344480" y="4733677"/>
                    <a:pt x="3346609" y="5094127"/>
                    <a:pt x="3344696" y="5094208"/>
                  </a:cubicBezTo>
                  <a:close/>
                  <a:moveTo>
                    <a:pt x="3183370" y="4062143"/>
                  </a:moveTo>
                  <a:cubicBezTo>
                    <a:pt x="3033123" y="4062143"/>
                    <a:pt x="3028540" y="4063895"/>
                    <a:pt x="2903253" y="4064245"/>
                  </a:cubicBezTo>
                  <a:cubicBezTo>
                    <a:pt x="2898509" y="3721607"/>
                    <a:pt x="2897620" y="3661271"/>
                    <a:pt x="2896110" y="3576171"/>
                  </a:cubicBezTo>
                  <a:cubicBezTo>
                    <a:pt x="3391517" y="3574662"/>
                    <a:pt x="3321460" y="3542325"/>
                    <a:pt x="3323213" y="3653079"/>
                  </a:cubicBezTo>
                  <a:cubicBezTo>
                    <a:pt x="3330976" y="4148618"/>
                    <a:pt x="3372352" y="4061982"/>
                    <a:pt x="3183370" y="4062143"/>
                  </a:cubicBezTo>
                  <a:close/>
                  <a:moveTo>
                    <a:pt x="2899534" y="5092564"/>
                  </a:moveTo>
                  <a:cubicBezTo>
                    <a:pt x="2693786" y="5091540"/>
                    <a:pt x="2681036" y="5098088"/>
                    <a:pt x="2471677" y="5096229"/>
                  </a:cubicBezTo>
                  <a:cubicBezTo>
                    <a:pt x="2461515" y="4527285"/>
                    <a:pt x="2427767" y="4602900"/>
                    <a:pt x="2536800" y="4602900"/>
                  </a:cubicBezTo>
                  <a:cubicBezTo>
                    <a:pt x="2695889" y="4602900"/>
                    <a:pt x="2699177" y="4606269"/>
                    <a:pt x="2860018" y="4606269"/>
                  </a:cubicBezTo>
                  <a:cubicBezTo>
                    <a:pt x="2903038" y="4606269"/>
                    <a:pt x="2890800" y="4539573"/>
                    <a:pt x="2899534" y="5092564"/>
                  </a:cubicBezTo>
                  <a:close/>
                  <a:moveTo>
                    <a:pt x="2860018" y="4581261"/>
                  </a:moveTo>
                  <a:cubicBezTo>
                    <a:pt x="2857619" y="4581261"/>
                    <a:pt x="2460976" y="4579995"/>
                    <a:pt x="2460949" y="4572018"/>
                  </a:cubicBezTo>
                  <a:cubicBezTo>
                    <a:pt x="2459790" y="4015821"/>
                    <a:pt x="2412834" y="4090789"/>
                    <a:pt x="2536800" y="4090789"/>
                  </a:cubicBezTo>
                  <a:cubicBezTo>
                    <a:pt x="2950559" y="4090789"/>
                    <a:pt x="2881689" y="4051957"/>
                    <a:pt x="2882471" y="4204346"/>
                  </a:cubicBezTo>
                  <a:cubicBezTo>
                    <a:pt x="2884735" y="4638606"/>
                    <a:pt x="2906434" y="4581261"/>
                    <a:pt x="2860018" y="4581261"/>
                  </a:cubicBezTo>
                  <a:close/>
                  <a:moveTo>
                    <a:pt x="2860018" y="4064326"/>
                  </a:moveTo>
                  <a:cubicBezTo>
                    <a:pt x="2388844" y="4064326"/>
                    <a:pt x="2451946" y="4085129"/>
                    <a:pt x="2450921" y="4020267"/>
                  </a:cubicBezTo>
                  <a:cubicBezTo>
                    <a:pt x="2448037" y="3836700"/>
                    <a:pt x="2451703" y="3836592"/>
                    <a:pt x="2448819" y="3652594"/>
                  </a:cubicBezTo>
                  <a:cubicBezTo>
                    <a:pt x="2447283" y="3554586"/>
                    <a:pt x="2429519" y="3574608"/>
                    <a:pt x="2536800" y="3574608"/>
                  </a:cubicBezTo>
                  <a:cubicBezTo>
                    <a:pt x="2942177" y="3574608"/>
                    <a:pt x="2873738" y="3551325"/>
                    <a:pt x="2875328" y="3653025"/>
                  </a:cubicBezTo>
                  <a:cubicBezTo>
                    <a:pt x="2882849" y="4127788"/>
                    <a:pt x="2887943" y="4064326"/>
                    <a:pt x="2860018" y="4064326"/>
                  </a:cubicBezTo>
                  <a:close/>
                  <a:moveTo>
                    <a:pt x="2449574" y="5095987"/>
                  </a:moveTo>
                  <a:cubicBezTo>
                    <a:pt x="2289515" y="5093939"/>
                    <a:pt x="2399869" y="5091621"/>
                    <a:pt x="2022202" y="5093076"/>
                  </a:cubicBezTo>
                  <a:cubicBezTo>
                    <a:pt x="2012660" y="4531139"/>
                    <a:pt x="1993360" y="4602900"/>
                    <a:pt x="2052014" y="4602415"/>
                  </a:cubicBezTo>
                  <a:cubicBezTo>
                    <a:pt x="2149672" y="4601634"/>
                    <a:pt x="2229540" y="4601337"/>
                    <a:pt x="2375043" y="4602307"/>
                  </a:cubicBezTo>
                  <a:cubicBezTo>
                    <a:pt x="2454641" y="4602927"/>
                    <a:pt x="2439142" y="4520090"/>
                    <a:pt x="2449574" y="5095987"/>
                  </a:cubicBezTo>
                  <a:close/>
                  <a:moveTo>
                    <a:pt x="2008185" y="5635315"/>
                  </a:moveTo>
                  <a:cubicBezTo>
                    <a:pt x="2015301" y="6013955"/>
                    <a:pt x="2013522" y="5978789"/>
                    <a:pt x="2015140" y="6123336"/>
                  </a:cubicBezTo>
                  <a:cubicBezTo>
                    <a:pt x="1946189" y="6122392"/>
                    <a:pt x="1926700" y="6122608"/>
                    <a:pt x="1587471" y="6122527"/>
                  </a:cubicBezTo>
                  <a:cubicBezTo>
                    <a:pt x="1584479" y="5987601"/>
                    <a:pt x="1581622" y="5951033"/>
                    <a:pt x="1579358" y="5633240"/>
                  </a:cubicBezTo>
                  <a:cubicBezTo>
                    <a:pt x="1582350" y="5633267"/>
                    <a:pt x="2005948" y="5635315"/>
                    <a:pt x="2008185" y="5635315"/>
                  </a:cubicBezTo>
                  <a:close/>
                  <a:moveTo>
                    <a:pt x="1579169" y="5608233"/>
                  </a:moveTo>
                  <a:cubicBezTo>
                    <a:pt x="1578549" y="5540595"/>
                    <a:pt x="1577876" y="5505347"/>
                    <a:pt x="1571999" y="5123285"/>
                  </a:cubicBezTo>
                  <a:cubicBezTo>
                    <a:pt x="1571811" y="5110700"/>
                    <a:pt x="1549573" y="5119674"/>
                    <a:pt x="2000530" y="5118191"/>
                  </a:cubicBezTo>
                  <a:cubicBezTo>
                    <a:pt x="2003306" y="5285805"/>
                    <a:pt x="2003441" y="5372792"/>
                    <a:pt x="2007727" y="5610308"/>
                  </a:cubicBezTo>
                  <a:cubicBezTo>
                    <a:pt x="2005517" y="5610281"/>
                    <a:pt x="1581218" y="5608233"/>
                    <a:pt x="1579169" y="5608233"/>
                  </a:cubicBezTo>
                  <a:close/>
                  <a:moveTo>
                    <a:pt x="1890284" y="6147615"/>
                  </a:moveTo>
                  <a:cubicBezTo>
                    <a:pt x="2054224" y="6147615"/>
                    <a:pt x="2011851" y="6058553"/>
                    <a:pt x="2020234" y="6594864"/>
                  </a:cubicBezTo>
                  <a:cubicBezTo>
                    <a:pt x="2021312" y="6663418"/>
                    <a:pt x="2077945" y="6638277"/>
                    <a:pt x="1594614" y="6636525"/>
                  </a:cubicBezTo>
                  <a:cubicBezTo>
                    <a:pt x="1591434" y="6470932"/>
                    <a:pt x="1591973" y="6344144"/>
                    <a:pt x="1588011" y="6147561"/>
                  </a:cubicBezTo>
                  <a:lnTo>
                    <a:pt x="1890284" y="6147615"/>
                  </a:lnTo>
                  <a:close/>
                  <a:moveTo>
                    <a:pt x="2375178" y="4577273"/>
                  </a:moveTo>
                  <a:cubicBezTo>
                    <a:pt x="2276226" y="4576492"/>
                    <a:pt x="2164686" y="4576411"/>
                    <a:pt x="2051799" y="4577327"/>
                  </a:cubicBezTo>
                  <a:cubicBezTo>
                    <a:pt x="1994977" y="4577785"/>
                    <a:pt x="2013118" y="4652187"/>
                    <a:pt x="2004870" y="4087878"/>
                  </a:cubicBezTo>
                  <a:cubicBezTo>
                    <a:pt x="2172746" y="4091489"/>
                    <a:pt x="2073147" y="4091893"/>
                    <a:pt x="2430112" y="4090896"/>
                  </a:cubicBezTo>
                  <a:cubicBezTo>
                    <a:pt x="2441487" y="4654289"/>
                    <a:pt x="2463267" y="4577866"/>
                    <a:pt x="2375178" y="4577273"/>
                  </a:cubicBezTo>
                  <a:close/>
                  <a:moveTo>
                    <a:pt x="2000126" y="5093157"/>
                  </a:moveTo>
                  <a:cubicBezTo>
                    <a:pt x="1740711" y="5094100"/>
                    <a:pt x="1760630" y="5091837"/>
                    <a:pt x="1571487" y="5091810"/>
                  </a:cubicBezTo>
                  <a:cubicBezTo>
                    <a:pt x="1562538" y="4568596"/>
                    <a:pt x="1557444" y="4604059"/>
                    <a:pt x="1567013" y="4604032"/>
                  </a:cubicBezTo>
                  <a:cubicBezTo>
                    <a:pt x="1570193" y="4604032"/>
                    <a:pt x="1988077" y="4602846"/>
                    <a:pt x="1990422" y="4602819"/>
                  </a:cubicBezTo>
                  <a:cubicBezTo>
                    <a:pt x="1994627" y="4862432"/>
                    <a:pt x="1998967" y="5026300"/>
                    <a:pt x="2000126" y="5093157"/>
                  </a:cubicBezTo>
                  <a:close/>
                  <a:moveTo>
                    <a:pt x="1561514" y="4571884"/>
                  </a:moveTo>
                  <a:cubicBezTo>
                    <a:pt x="1560031" y="4463365"/>
                    <a:pt x="1551379" y="4088741"/>
                    <a:pt x="1567040" y="4088741"/>
                  </a:cubicBezTo>
                  <a:cubicBezTo>
                    <a:pt x="2066273" y="4088741"/>
                    <a:pt x="1982443" y="4049209"/>
                    <a:pt x="1984384" y="4204427"/>
                  </a:cubicBezTo>
                  <a:cubicBezTo>
                    <a:pt x="1986055" y="4338275"/>
                    <a:pt x="1987080" y="4394326"/>
                    <a:pt x="1990045" y="4577785"/>
                  </a:cubicBezTo>
                  <a:cubicBezTo>
                    <a:pt x="1508358" y="4580534"/>
                    <a:pt x="1561648" y="4581881"/>
                    <a:pt x="1561514" y="4571884"/>
                  </a:cubicBezTo>
                  <a:close/>
                  <a:moveTo>
                    <a:pt x="1890284" y="4061766"/>
                  </a:moveTo>
                  <a:cubicBezTo>
                    <a:pt x="1495312" y="4061766"/>
                    <a:pt x="1557929" y="4083567"/>
                    <a:pt x="1556931" y="4020159"/>
                  </a:cubicBezTo>
                  <a:cubicBezTo>
                    <a:pt x="1549115" y="3519985"/>
                    <a:pt x="1535179" y="3573826"/>
                    <a:pt x="1567013" y="3573826"/>
                  </a:cubicBezTo>
                  <a:cubicBezTo>
                    <a:pt x="2049211" y="3573826"/>
                    <a:pt x="1973467" y="3549628"/>
                    <a:pt x="1975085" y="3653079"/>
                  </a:cubicBezTo>
                  <a:cubicBezTo>
                    <a:pt x="1982713" y="4139078"/>
                    <a:pt x="2007970" y="4061766"/>
                    <a:pt x="1890284" y="4061766"/>
                  </a:cubicBezTo>
                  <a:close/>
                  <a:moveTo>
                    <a:pt x="1549815" y="5116844"/>
                  </a:moveTo>
                  <a:cubicBezTo>
                    <a:pt x="1549842" y="5119216"/>
                    <a:pt x="1556365" y="5530597"/>
                    <a:pt x="1557066" y="5608233"/>
                  </a:cubicBezTo>
                  <a:cubicBezTo>
                    <a:pt x="1423235" y="5608179"/>
                    <a:pt x="1582835" y="5607936"/>
                    <a:pt x="1131096" y="5606751"/>
                  </a:cubicBezTo>
                  <a:cubicBezTo>
                    <a:pt x="1130126" y="5531513"/>
                    <a:pt x="1129021" y="5465061"/>
                    <a:pt x="1123657" y="5123311"/>
                  </a:cubicBezTo>
                  <a:cubicBezTo>
                    <a:pt x="1123603" y="5118326"/>
                    <a:pt x="1086620" y="5117248"/>
                    <a:pt x="1549815" y="5116844"/>
                  </a:cubicBezTo>
                  <a:close/>
                  <a:moveTo>
                    <a:pt x="1557282" y="5633240"/>
                  </a:moveTo>
                  <a:cubicBezTo>
                    <a:pt x="1559708" y="5964857"/>
                    <a:pt x="1562430" y="5989460"/>
                    <a:pt x="1565368" y="6122527"/>
                  </a:cubicBezTo>
                  <a:cubicBezTo>
                    <a:pt x="1563050" y="6122527"/>
                    <a:pt x="1141609" y="6123336"/>
                    <a:pt x="1138428" y="6123363"/>
                  </a:cubicBezTo>
                  <a:cubicBezTo>
                    <a:pt x="1131366" y="5664904"/>
                    <a:pt x="1133792" y="5824595"/>
                    <a:pt x="1131393" y="5631758"/>
                  </a:cubicBezTo>
                  <a:cubicBezTo>
                    <a:pt x="1537793" y="5632701"/>
                    <a:pt x="1406900" y="5633186"/>
                    <a:pt x="1557282" y="5633240"/>
                  </a:cubicBezTo>
                  <a:close/>
                  <a:moveTo>
                    <a:pt x="1565908" y="6147561"/>
                  </a:moveTo>
                  <a:cubicBezTo>
                    <a:pt x="1570112" y="6355839"/>
                    <a:pt x="1568900" y="6445629"/>
                    <a:pt x="1572538" y="6636471"/>
                  </a:cubicBezTo>
                  <a:cubicBezTo>
                    <a:pt x="1569843" y="6636471"/>
                    <a:pt x="1523319" y="6636283"/>
                    <a:pt x="1144466" y="6637387"/>
                  </a:cubicBezTo>
                  <a:cubicBezTo>
                    <a:pt x="1140773" y="6410381"/>
                    <a:pt x="1143361" y="6443715"/>
                    <a:pt x="1138832" y="6148397"/>
                  </a:cubicBezTo>
                  <a:cubicBezTo>
                    <a:pt x="1144142" y="6148397"/>
                    <a:pt x="1539923" y="6147561"/>
                    <a:pt x="1565908" y="6147561"/>
                  </a:cubicBezTo>
                  <a:close/>
                  <a:moveTo>
                    <a:pt x="1567013" y="6661478"/>
                  </a:moveTo>
                  <a:cubicBezTo>
                    <a:pt x="1576096" y="6661478"/>
                    <a:pt x="1571918" y="6648490"/>
                    <a:pt x="1576420" y="6778969"/>
                  </a:cubicBezTo>
                  <a:cubicBezTo>
                    <a:pt x="1590841" y="7197815"/>
                    <a:pt x="1587633" y="7155562"/>
                    <a:pt x="1567013" y="7155562"/>
                  </a:cubicBezTo>
                  <a:cubicBezTo>
                    <a:pt x="1564344" y="7155562"/>
                    <a:pt x="1154116" y="7155643"/>
                    <a:pt x="1153846" y="7145942"/>
                  </a:cubicBezTo>
                  <a:cubicBezTo>
                    <a:pt x="1150477" y="7026780"/>
                    <a:pt x="1150746" y="7021848"/>
                    <a:pt x="1144897" y="6662449"/>
                  </a:cubicBezTo>
                  <a:cubicBezTo>
                    <a:pt x="1147889" y="6662449"/>
                    <a:pt x="1564614" y="6661478"/>
                    <a:pt x="1567013" y="6661478"/>
                  </a:cubicBezTo>
                  <a:close/>
                  <a:moveTo>
                    <a:pt x="1243903" y="7177551"/>
                  </a:moveTo>
                  <a:cubicBezTo>
                    <a:pt x="1404797" y="7177551"/>
                    <a:pt x="1405363" y="7180597"/>
                    <a:pt x="1567040" y="7180597"/>
                  </a:cubicBezTo>
                  <a:cubicBezTo>
                    <a:pt x="1593078" y="7180597"/>
                    <a:pt x="1580167" y="7126620"/>
                    <a:pt x="1587768" y="7666865"/>
                  </a:cubicBezTo>
                  <a:cubicBezTo>
                    <a:pt x="1577255" y="7666839"/>
                    <a:pt x="1166569" y="7669156"/>
                    <a:pt x="1164574" y="7669182"/>
                  </a:cubicBezTo>
                  <a:cubicBezTo>
                    <a:pt x="1154951" y="7090079"/>
                    <a:pt x="1124250" y="7177551"/>
                    <a:pt x="1243903" y="7177551"/>
                  </a:cubicBezTo>
                  <a:close/>
                  <a:moveTo>
                    <a:pt x="1595127" y="6661532"/>
                  </a:moveTo>
                  <a:cubicBezTo>
                    <a:pt x="1738743" y="6662099"/>
                    <a:pt x="1730117" y="6666168"/>
                    <a:pt x="1890284" y="6666168"/>
                  </a:cubicBezTo>
                  <a:cubicBezTo>
                    <a:pt x="2062527" y="6666168"/>
                    <a:pt x="2017377" y="6564063"/>
                    <a:pt x="2031933" y="7146697"/>
                  </a:cubicBezTo>
                  <a:cubicBezTo>
                    <a:pt x="2032202" y="7157556"/>
                    <a:pt x="2086031" y="7154700"/>
                    <a:pt x="1605046" y="7155535"/>
                  </a:cubicBezTo>
                  <a:cubicBezTo>
                    <a:pt x="1603914" y="6875362"/>
                    <a:pt x="1597499" y="6771856"/>
                    <a:pt x="1595127" y="6661532"/>
                  </a:cubicBezTo>
                  <a:close/>
                  <a:moveTo>
                    <a:pt x="2032768" y="7179842"/>
                  </a:moveTo>
                  <a:cubicBezTo>
                    <a:pt x="2039911" y="7472411"/>
                    <a:pt x="2034601" y="7492164"/>
                    <a:pt x="2036892" y="7669021"/>
                  </a:cubicBezTo>
                  <a:cubicBezTo>
                    <a:pt x="1640519" y="7669290"/>
                    <a:pt x="1794055" y="7667431"/>
                    <a:pt x="1609817" y="7666892"/>
                  </a:cubicBezTo>
                  <a:cubicBezTo>
                    <a:pt x="1609790" y="7664763"/>
                    <a:pt x="1605208" y="7182644"/>
                    <a:pt x="1605181" y="7180542"/>
                  </a:cubicBezTo>
                  <a:cubicBezTo>
                    <a:pt x="1726398" y="7180354"/>
                    <a:pt x="1853787" y="7178009"/>
                    <a:pt x="2032768" y="7179842"/>
                  </a:cubicBezTo>
                  <a:close/>
                  <a:moveTo>
                    <a:pt x="2037270" y="7694028"/>
                  </a:moveTo>
                  <a:cubicBezTo>
                    <a:pt x="2037297" y="7696022"/>
                    <a:pt x="2043739" y="8107755"/>
                    <a:pt x="2045653" y="8184258"/>
                  </a:cubicBezTo>
                  <a:cubicBezTo>
                    <a:pt x="1814190" y="8182749"/>
                    <a:pt x="1719740" y="8185120"/>
                    <a:pt x="1619305" y="8185417"/>
                  </a:cubicBezTo>
                  <a:cubicBezTo>
                    <a:pt x="1619278" y="8183503"/>
                    <a:pt x="1610356" y="7700604"/>
                    <a:pt x="1610221" y="7691927"/>
                  </a:cubicBezTo>
                  <a:cubicBezTo>
                    <a:pt x="1812950" y="7692573"/>
                    <a:pt x="1627392" y="7694325"/>
                    <a:pt x="2037270" y="7694028"/>
                  </a:cubicBezTo>
                  <a:close/>
                  <a:moveTo>
                    <a:pt x="2046273" y="8209319"/>
                  </a:moveTo>
                  <a:cubicBezTo>
                    <a:pt x="2054764" y="8521453"/>
                    <a:pt x="2052526" y="8554329"/>
                    <a:pt x="2053928" y="8698875"/>
                  </a:cubicBezTo>
                  <a:cubicBezTo>
                    <a:pt x="1889233" y="8697016"/>
                    <a:pt x="1687178" y="8699010"/>
                    <a:pt x="1626421" y="8699172"/>
                  </a:cubicBezTo>
                  <a:cubicBezTo>
                    <a:pt x="1625047" y="8561551"/>
                    <a:pt x="1626988" y="8567506"/>
                    <a:pt x="1619764" y="8210425"/>
                  </a:cubicBezTo>
                  <a:cubicBezTo>
                    <a:pt x="1752517" y="8210101"/>
                    <a:pt x="1801818" y="8207730"/>
                    <a:pt x="2046273" y="8209319"/>
                  </a:cubicBezTo>
                  <a:close/>
                  <a:moveTo>
                    <a:pt x="2051799" y="8723964"/>
                  </a:moveTo>
                  <a:cubicBezTo>
                    <a:pt x="2057270" y="8723991"/>
                    <a:pt x="2051448" y="8695534"/>
                    <a:pt x="2061610" y="9212280"/>
                  </a:cubicBezTo>
                  <a:cubicBezTo>
                    <a:pt x="1816535" y="9210906"/>
                    <a:pt x="1747800" y="9212388"/>
                    <a:pt x="1637069" y="9212685"/>
                  </a:cubicBezTo>
                  <a:cubicBezTo>
                    <a:pt x="1633241" y="8957788"/>
                    <a:pt x="1629494" y="8970130"/>
                    <a:pt x="1626664" y="8724233"/>
                  </a:cubicBezTo>
                  <a:cubicBezTo>
                    <a:pt x="1761116" y="8723937"/>
                    <a:pt x="1850822" y="8722051"/>
                    <a:pt x="2051799" y="8723964"/>
                  </a:cubicBezTo>
                  <a:close/>
                  <a:moveTo>
                    <a:pt x="2059373" y="7697936"/>
                  </a:moveTo>
                  <a:cubicBezTo>
                    <a:pt x="2059265" y="7690902"/>
                    <a:pt x="2025275" y="7694460"/>
                    <a:pt x="2490518" y="7695484"/>
                  </a:cubicBezTo>
                  <a:cubicBezTo>
                    <a:pt x="2491165" y="7735447"/>
                    <a:pt x="2496341" y="8172159"/>
                    <a:pt x="2496421" y="8184231"/>
                  </a:cubicBezTo>
                  <a:cubicBezTo>
                    <a:pt x="2368197" y="8184312"/>
                    <a:pt x="2229783" y="8185444"/>
                    <a:pt x="2067675" y="8184393"/>
                  </a:cubicBezTo>
                  <a:cubicBezTo>
                    <a:pt x="2066004" y="8115569"/>
                    <a:pt x="2065627" y="8080780"/>
                    <a:pt x="2059373" y="7697936"/>
                  </a:cubicBezTo>
                  <a:close/>
                  <a:moveTo>
                    <a:pt x="2496583" y="8209266"/>
                  </a:moveTo>
                  <a:cubicBezTo>
                    <a:pt x="2497580" y="8485882"/>
                    <a:pt x="2500546" y="8545868"/>
                    <a:pt x="2503591" y="8699926"/>
                  </a:cubicBezTo>
                  <a:cubicBezTo>
                    <a:pt x="2169457" y="8699657"/>
                    <a:pt x="2149618" y="8699765"/>
                    <a:pt x="2076031" y="8699092"/>
                  </a:cubicBezTo>
                  <a:cubicBezTo>
                    <a:pt x="2074764" y="8563329"/>
                    <a:pt x="2076678" y="8517384"/>
                    <a:pt x="2068376" y="8209454"/>
                  </a:cubicBezTo>
                  <a:cubicBezTo>
                    <a:pt x="2224904" y="8210425"/>
                    <a:pt x="2397577" y="8209347"/>
                    <a:pt x="2496583" y="8209266"/>
                  </a:cubicBezTo>
                  <a:close/>
                  <a:moveTo>
                    <a:pt x="2213502" y="8724719"/>
                  </a:moveTo>
                  <a:cubicBezTo>
                    <a:pt x="2559901" y="8725015"/>
                    <a:pt x="2503753" y="8699333"/>
                    <a:pt x="2505344" y="8802058"/>
                  </a:cubicBezTo>
                  <a:cubicBezTo>
                    <a:pt x="2507877" y="8964066"/>
                    <a:pt x="2507635" y="8988266"/>
                    <a:pt x="2510465" y="9170000"/>
                  </a:cubicBezTo>
                  <a:cubicBezTo>
                    <a:pt x="2511355" y="9227237"/>
                    <a:pt x="2580198" y="9214948"/>
                    <a:pt x="2083659" y="9212388"/>
                  </a:cubicBezTo>
                  <a:cubicBezTo>
                    <a:pt x="2083012" y="9179755"/>
                    <a:pt x="2083444" y="9206487"/>
                    <a:pt x="2077271" y="8801627"/>
                  </a:cubicBezTo>
                  <a:cubicBezTo>
                    <a:pt x="2075789" y="8703430"/>
                    <a:pt x="2048807" y="8724719"/>
                    <a:pt x="2213502" y="8724719"/>
                  </a:cubicBezTo>
                  <a:close/>
                  <a:moveTo>
                    <a:pt x="2500680" y="7177389"/>
                  </a:moveTo>
                  <a:cubicBezTo>
                    <a:pt x="2502594" y="7177389"/>
                    <a:pt x="2841095" y="7176635"/>
                    <a:pt x="2929885" y="7176770"/>
                  </a:cubicBezTo>
                  <a:cubicBezTo>
                    <a:pt x="2936732" y="7756924"/>
                    <a:pt x="2959859" y="7668024"/>
                    <a:pt x="2860018" y="7668024"/>
                  </a:cubicBezTo>
                  <a:cubicBezTo>
                    <a:pt x="2699096" y="7668024"/>
                    <a:pt x="2695565" y="7670530"/>
                    <a:pt x="2536800" y="7670530"/>
                  </a:cubicBezTo>
                  <a:cubicBezTo>
                    <a:pt x="2504643" y="7670530"/>
                    <a:pt x="2511004" y="7735958"/>
                    <a:pt x="2500680" y="7177389"/>
                  </a:cubicBezTo>
                  <a:close/>
                  <a:moveTo>
                    <a:pt x="2536800" y="7695537"/>
                  </a:moveTo>
                  <a:cubicBezTo>
                    <a:pt x="2968431" y="7695537"/>
                    <a:pt x="2935923" y="7687291"/>
                    <a:pt x="2936112" y="7698367"/>
                  </a:cubicBezTo>
                  <a:cubicBezTo>
                    <a:pt x="2945061" y="8267850"/>
                    <a:pt x="2978647" y="8185821"/>
                    <a:pt x="2860018" y="8185902"/>
                  </a:cubicBezTo>
                  <a:cubicBezTo>
                    <a:pt x="2702250" y="8185902"/>
                    <a:pt x="2702358" y="8184231"/>
                    <a:pt x="2536800" y="8184231"/>
                  </a:cubicBezTo>
                  <a:cubicBezTo>
                    <a:pt x="2512028" y="8184231"/>
                    <a:pt x="2519306" y="8202179"/>
                    <a:pt x="2517177" y="8065824"/>
                  </a:cubicBezTo>
                  <a:cubicBezTo>
                    <a:pt x="2510492" y="7638597"/>
                    <a:pt x="2503295" y="7695537"/>
                    <a:pt x="2536800" y="7695537"/>
                  </a:cubicBezTo>
                  <a:close/>
                  <a:moveTo>
                    <a:pt x="2536800" y="8209266"/>
                  </a:moveTo>
                  <a:cubicBezTo>
                    <a:pt x="3011262" y="8209266"/>
                    <a:pt x="2946031" y="8198244"/>
                    <a:pt x="2947325" y="8250334"/>
                  </a:cubicBezTo>
                  <a:cubicBezTo>
                    <a:pt x="2960156" y="8785000"/>
                    <a:pt x="2973552" y="8697151"/>
                    <a:pt x="2860018" y="8697151"/>
                  </a:cubicBezTo>
                  <a:cubicBezTo>
                    <a:pt x="2457768" y="8697151"/>
                    <a:pt x="2526557" y="8734069"/>
                    <a:pt x="2523889" y="8617575"/>
                  </a:cubicBezTo>
                  <a:cubicBezTo>
                    <a:pt x="2513349" y="8159035"/>
                    <a:pt x="2515964" y="8209266"/>
                    <a:pt x="2536800" y="8209266"/>
                  </a:cubicBezTo>
                  <a:close/>
                  <a:moveTo>
                    <a:pt x="2951934" y="7176823"/>
                  </a:moveTo>
                  <a:cubicBezTo>
                    <a:pt x="3386261" y="7177686"/>
                    <a:pt x="3190082" y="7176878"/>
                    <a:pt x="3378255" y="7178279"/>
                  </a:cubicBezTo>
                  <a:cubicBezTo>
                    <a:pt x="3393754" y="7748085"/>
                    <a:pt x="3392514" y="7669452"/>
                    <a:pt x="3345208" y="7668320"/>
                  </a:cubicBezTo>
                  <a:cubicBezTo>
                    <a:pt x="2876083" y="7656949"/>
                    <a:pt x="2957433" y="7722134"/>
                    <a:pt x="2956112" y="7514126"/>
                  </a:cubicBezTo>
                  <a:cubicBezTo>
                    <a:pt x="2955250" y="7372786"/>
                    <a:pt x="2953821" y="7334521"/>
                    <a:pt x="2951934" y="7176823"/>
                  </a:cubicBezTo>
                  <a:close/>
                  <a:moveTo>
                    <a:pt x="3021802" y="7692223"/>
                  </a:moveTo>
                  <a:cubicBezTo>
                    <a:pt x="3423647" y="7688423"/>
                    <a:pt x="3384751" y="7696400"/>
                    <a:pt x="3384805" y="7698367"/>
                  </a:cubicBezTo>
                  <a:cubicBezTo>
                    <a:pt x="3393538" y="8256532"/>
                    <a:pt x="3422407" y="8184204"/>
                    <a:pt x="3344884" y="8184932"/>
                  </a:cubicBezTo>
                  <a:cubicBezTo>
                    <a:pt x="3237388" y="8185795"/>
                    <a:pt x="3252267" y="8185579"/>
                    <a:pt x="2967892" y="8185821"/>
                  </a:cubicBezTo>
                  <a:cubicBezTo>
                    <a:pt x="2955492" y="7613913"/>
                    <a:pt x="2934548" y="7693166"/>
                    <a:pt x="3021802" y="7692223"/>
                  </a:cubicBezTo>
                  <a:close/>
                  <a:moveTo>
                    <a:pt x="3397150" y="8209562"/>
                  </a:moveTo>
                  <a:cubicBezTo>
                    <a:pt x="3404213" y="8585049"/>
                    <a:pt x="3402353" y="8551580"/>
                    <a:pt x="3404104" y="8700169"/>
                  </a:cubicBezTo>
                  <a:cubicBezTo>
                    <a:pt x="2946543" y="8697340"/>
                    <a:pt x="3315611" y="8700412"/>
                    <a:pt x="2975520" y="8697555"/>
                  </a:cubicBezTo>
                  <a:cubicBezTo>
                    <a:pt x="2974280" y="8565971"/>
                    <a:pt x="2975843" y="8528621"/>
                    <a:pt x="2968458" y="8210856"/>
                  </a:cubicBezTo>
                  <a:cubicBezTo>
                    <a:pt x="3380007" y="8210505"/>
                    <a:pt x="3215743" y="8210748"/>
                    <a:pt x="3397150" y="8209562"/>
                  </a:cubicBezTo>
                  <a:close/>
                  <a:moveTo>
                    <a:pt x="3400385" y="7178414"/>
                  </a:moveTo>
                  <a:cubicBezTo>
                    <a:pt x="3653951" y="7179923"/>
                    <a:pt x="3640931" y="7176123"/>
                    <a:pt x="3828161" y="7176069"/>
                  </a:cubicBezTo>
                  <a:cubicBezTo>
                    <a:pt x="3827190" y="7557054"/>
                    <a:pt x="3847919" y="7667323"/>
                    <a:pt x="3829994" y="7667323"/>
                  </a:cubicBezTo>
                  <a:cubicBezTo>
                    <a:pt x="3671687" y="7667323"/>
                    <a:pt x="3576159" y="7672200"/>
                    <a:pt x="3406477" y="7669587"/>
                  </a:cubicBezTo>
                  <a:cubicBezTo>
                    <a:pt x="3404293" y="7516525"/>
                    <a:pt x="3406234" y="7392216"/>
                    <a:pt x="3400385" y="7178414"/>
                  </a:cubicBezTo>
                  <a:close/>
                  <a:moveTo>
                    <a:pt x="3506641" y="7695268"/>
                  </a:moveTo>
                  <a:cubicBezTo>
                    <a:pt x="3863795" y="7695268"/>
                    <a:pt x="3837676" y="7685621"/>
                    <a:pt x="3837865" y="7698313"/>
                  </a:cubicBezTo>
                  <a:cubicBezTo>
                    <a:pt x="3846328" y="8240228"/>
                    <a:pt x="3850237" y="8181941"/>
                    <a:pt x="3829940" y="8181941"/>
                  </a:cubicBezTo>
                  <a:cubicBezTo>
                    <a:pt x="3335288" y="8181941"/>
                    <a:pt x="3419226" y="8223009"/>
                    <a:pt x="3416773" y="8065770"/>
                  </a:cubicBezTo>
                  <a:cubicBezTo>
                    <a:pt x="3409819" y="7618980"/>
                    <a:pt x="3367149" y="7695268"/>
                    <a:pt x="3506641" y="7695268"/>
                  </a:cubicBezTo>
                  <a:close/>
                  <a:moveTo>
                    <a:pt x="3506641" y="8209266"/>
                  </a:moveTo>
                  <a:cubicBezTo>
                    <a:pt x="3903257" y="8209266"/>
                    <a:pt x="3845088" y="8187815"/>
                    <a:pt x="3846598" y="8251358"/>
                  </a:cubicBezTo>
                  <a:cubicBezTo>
                    <a:pt x="3859375" y="8757567"/>
                    <a:pt x="3854065" y="8696532"/>
                    <a:pt x="3829940" y="8696532"/>
                  </a:cubicBezTo>
                  <a:cubicBezTo>
                    <a:pt x="3359143" y="8696532"/>
                    <a:pt x="3426397" y="8736468"/>
                    <a:pt x="3425399" y="8617710"/>
                  </a:cubicBezTo>
                  <a:cubicBezTo>
                    <a:pt x="3421437" y="8136157"/>
                    <a:pt x="3392379" y="8209266"/>
                    <a:pt x="3506641" y="8209266"/>
                  </a:cubicBezTo>
                  <a:close/>
                  <a:moveTo>
                    <a:pt x="3506641" y="8725473"/>
                  </a:moveTo>
                  <a:cubicBezTo>
                    <a:pt x="3910886" y="8725473"/>
                    <a:pt x="3851181" y="8689821"/>
                    <a:pt x="3852932" y="8802058"/>
                  </a:cubicBezTo>
                  <a:cubicBezTo>
                    <a:pt x="3860291" y="9271969"/>
                    <a:pt x="3879887" y="9213736"/>
                    <a:pt x="3829967" y="9213736"/>
                  </a:cubicBezTo>
                  <a:cubicBezTo>
                    <a:pt x="3369818" y="9213736"/>
                    <a:pt x="3432273" y="9227668"/>
                    <a:pt x="3431329" y="9169569"/>
                  </a:cubicBezTo>
                  <a:cubicBezTo>
                    <a:pt x="3423027" y="8638918"/>
                    <a:pt x="3407474" y="8725473"/>
                    <a:pt x="3506641" y="8725473"/>
                  </a:cubicBezTo>
                  <a:close/>
                  <a:moveTo>
                    <a:pt x="3859941" y="7697882"/>
                  </a:moveTo>
                  <a:cubicBezTo>
                    <a:pt x="3859752" y="7684974"/>
                    <a:pt x="3851046" y="7697235"/>
                    <a:pt x="4285965" y="7695295"/>
                  </a:cubicBezTo>
                  <a:cubicBezTo>
                    <a:pt x="4288660" y="7875223"/>
                    <a:pt x="4287690" y="8011174"/>
                    <a:pt x="4292273" y="8184932"/>
                  </a:cubicBezTo>
                  <a:cubicBezTo>
                    <a:pt x="4051375" y="8187627"/>
                    <a:pt x="4006334" y="8182615"/>
                    <a:pt x="3867111" y="8182022"/>
                  </a:cubicBezTo>
                  <a:cubicBezTo>
                    <a:pt x="3863822" y="8028312"/>
                    <a:pt x="3862744" y="7877272"/>
                    <a:pt x="3859941" y="7697882"/>
                  </a:cubicBezTo>
                  <a:close/>
                  <a:moveTo>
                    <a:pt x="4315103" y="7181297"/>
                  </a:moveTo>
                  <a:cubicBezTo>
                    <a:pt x="4460013" y="7181108"/>
                    <a:pt x="4355590" y="7181108"/>
                    <a:pt x="4727164" y="7181162"/>
                  </a:cubicBezTo>
                  <a:cubicBezTo>
                    <a:pt x="4731909" y="7525579"/>
                    <a:pt x="4733472" y="7485454"/>
                    <a:pt x="4736599" y="7669533"/>
                  </a:cubicBezTo>
                  <a:cubicBezTo>
                    <a:pt x="4394621" y="7669748"/>
                    <a:pt x="4382383" y="7669695"/>
                    <a:pt x="4307664" y="7670126"/>
                  </a:cubicBezTo>
                  <a:cubicBezTo>
                    <a:pt x="4298822" y="7125030"/>
                    <a:pt x="4289173" y="7181351"/>
                    <a:pt x="4315103" y="7181297"/>
                  </a:cubicBezTo>
                  <a:close/>
                  <a:moveTo>
                    <a:pt x="4315130" y="7695160"/>
                  </a:moveTo>
                  <a:cubicBezTo>
                    <a:pt x="4408233" y="7694675"/>
                    <a:pt x="4406777" y="7694783"/>
                    <a:pt x="4736976" y="7694540"/>
                  </a:cubicBezTo>
                  <a:cubicBezTo>
                    <a:pt x="4737003" y="7696777"/>
                    <a:pt x="4743419" y="8118614"/>
                    <a:pt x="4743850" y="8181348"/>
                  </a:cubicBezTo>
                  <a:cubicBezTo>
                    <a:pt x="4741801" y="8181348"/>
                    <a:pt x="4316289" y="8184636"/>
                    <a:pt x="4314349" y="8184662"/>
                  </a:cubicBezTo>
                  <a:cubicBezTo>
                    <a:pt x="4314322" y="8182749"/>
                    <a:pt x="4302812" y="7695241"/>
                    <a:pt x="4315130" y="7695160"/>
                  </a:cubicBezTo>
                  <a:close/>
                  <a:moveTo>
                    <a:pt x="4315238" y="8209697"/>
                  </a:moveTo>
                  <a:cubicBezTo>
                    <a:pt x="4812612" y="8203661"/>
                    <a:pt x="4744011" y="8193097"/>
                    <a:pt x="4744146" y="8250011"/>
                  </a:cubicBezTo>
                  <a:cubicBezTo>
                    <a:pt x="4745251" y="8779934"/>
                    <a:pt x="4786654" y="8700627"/>
                    <a:pt x="4638564" y="8698849"/>
                  </a:cubicBezTo>
                  <a:cubicBezTo>
                    <a:pt x="4536134" y="8697474"/>
                    <a:pt x="4424514" y="8697340"/>
                    <a:pt x="4323298" y="8699092"/>
                  </a:cubicBezTo>
                  <a:cubicBezTo>
                    <a:pt x="4322597" y="8631318"/>
                    <a:pt x="4319119" y="8209643"/>
                    <a:pt x="4315238" y="8209697"/>
                  </a:cubicBezTo>
                  <a:close/>
                  <a:moveTo>
                    <a:pt x="4749618" y="8724799"/>
                  </a:moveTo>
                  <a:cubicBezTo>
                    <a:pt x="4752394" y="8923403"/>
                    <a:pt x="4753634" y="8945230"/>
                    <a:pt x="4758001" y="9211904"/>
                  </a:cubicBezTo>
                  <a:cubicBezTo>
                    <a:pt x="4454676" y="9211957"/>
                    <a:pt x="4416562" y="9211472"/>
                    <a:pt x="4329605" y="9213601"/>
                  </a:cubicBezTo>
                  <a:cubicBezTo>
                    <a:pt x="4328527" y="9155880"/>
                    <a:pt x="4323594" y="8726173"/>
                    <a:pt x="4323567" y="8724153"/>
                  </a:cubicBezTo>
                  <a:cubicBezTo>
                    <a:pt x="4510662" y="8720865"/>
                    <a:pt x="4633092" y="8724422"/>
                    <a:pt x="4749618" y="8724799"/>
                  </a:cubicBezTo>
                  <a:close/>
                  <a:moveTo>
                    <a:pt x="4749268" y="7181189"/>
                  </a:moveTo>
                  <a:cubicBezTo>
                    <a:pt x="4998520" y="7181216"/>
                    <a:pt x="4973938" y="7175772"/>
                    <a:pt x="5174132" y="7177066"/>
                  </a:cubicBezTo>
                  <a:cubicBezTo>
                    <a:pt x="5175534" y="7284776"/>
                    <a:pt x="5177367" y="7406929"/>
                    <a:pt x="5180063" y="7514558"/>
                  </a:cubicBezTo>
                  <a:cubicBezTo>
                    <a:pt x="5184941" y="7716853"/>
                    <a:pt x="5264890" y="7669506"/>
                    <a:pt x="4800132" y="7669506"/>
                  </a:cubicBezTo>
                  <a:cubicBezTo>
                    <a:pt x="4744227" y="7669533"/>
                    <a:pt x="4757058" y="7749486"/>
                    <a:pt x="4749268" y="7181189"/>
                  </a:cubicBezTo>
                  <a:close/>
                  <a:moveTo>
                    <a:pt x="4800132" y="7694513"/>
                  </a:moveTo>
                  <a:cubicBezTo>
                    <a:pt x="4802531" y="7694513"/>
                    <a:pt x="5183702" y="7694918"/>
                    <a:pt x="5183756" y="7698313"/>
                  </a:cubicBezTo>
                  <a:cubicBezTo>
                    <a:pt x="5192570" y="8260089"/>
                    <a:pt x="5214646" y="8183477"/>
                    <a:pt x="5123511" y="8183477"/>
                  </a:cubicBezTo>
                  <a:cubicBezTo>
                    <a:pt x="4969894" y="8183477"/>
                    <a:pt x="4959544" y="8181240"/>
                    <a:pt x="4800132" y="8181240"/>
                  </a:cubicBezTo>
                  <a:cubicBezTo>
                    <a:pt x="4756599" y="8181240"/>
                    <a:pt x="4766762" y="8204469"/>
                    <a:pt x="4764578" y="8065770"/>
                  </a:cubicBezTo>
                  <a:cubicBezTo>
                    <a:pt x="4757651" y="7622564"/>
                    <a:pt x="4741936" y="7694567"/>
                    <a:pt x="4800132" y="7694513"/>
                  </a:cubicBezTo>
                  <a:close/>
                  <a:moveTo>
                    <a:pt x="4800132" y="8206274"/>
                  </a:moveTo>
                  <a:cubicBezTo>
                    <a:pt x="5253866" y="8206274"/>
                    <a:pt x="5190925" y="8200265"/>
                    <a:pt x="5191330" y="8250172"/>
                  </a:cubicBezTo>
                  <a:cubicBezTo>
                    <a:pt x="5192327" y="8368499"/>
                    <a:pt x="5192785" y="8387416"/>
                    <a:pt x="5197853" y="8700384"/>
                  </a:cubicBezTo>
                  <a:cubicBezTo>
                    <a:pt x="5107716" y="8701490"/>
                    <a:pt x="5042538" y="8700277"/>
                    <a:pt x="4771371" y="8699846"/>
                  </a:cubicBezTo>
                  <a:cubicBezTo>
                    <a:pt x="4764147" y="8144133"/>
                    <a:pt x="4751747" y="8206274"/>
                    <a:pt x="4800132" y="8206274"/>
                  </a:cubicBezTo>
                  <a:close/>
                  <a:moveTo>
                    <a:pt x="4800132" y="8724880"/>
                  </a:moveTo>
                  <a:cubicBezTo>
                    <a:pt x="4929139" y="8724880"/>
                    <a:pt x="5098928" y="8726605"/>
                    <a:pt x="5198257" y="8725392"/>
                  </a:cubicBezTo>
                  <a:cubicBezTo>
                    <a:pt x="5207664" y="9304630"/>
                    <a:pt x="5228743" y="9214652"/>
                    <a:pt x="5123484" y="9214652"/>
                  </a:cubicBezTo>
                  <a:cubicBezTo>
                    <a:pt x="4721935" y="9214652"/>
                    <a:pt x="4780212" y="9222656"/>
                    <a:pt x="4779403" y="9169569"/>
                  </a:cubicBezTo>
                  <a:cubicBezTo>
                    <a:pt x="4771371" y="8656218"/>
                    <a:pt x="4759268" y="8724880"/>
                    <a:pt x="4800132" y="8724880"/>
                  </a:cubicBezTo>
                  <a:close/>
                  <a:moveTo>
                    <a:pt x="5205805" y="7697882"/>
                  </a:moveTo>
                  <a:cubicBezTo>
                    <a:pt x="5205724" y="7693436"/>
                    <a:pt x="5430367" y="7691603"/>
                    <a:pt x="5608135" y="7693544"/>
                  </a:cubicBezTo>
                  <a:cubicBezTo>
                    <a:pt x="5640805" y="7693894"/>
                    <a:pt x="5633662" y="7637842"/>
                    <a:pt x="5640374" y="8066282"/>
                  </a:cubicBezTo>
                  <a:cubicBezTo>
                    <a:pt x="5642746" y="8217054"/>
                    <a:pt x="5717033" y="8181429"/>
                    <a:pt x="5284999" y="8183153"/>
                  </a:cubicBezTo>
                  <a:cubicBezTo>
                    <a:pt x="5186801" y="8183531"/>
                    <a:pt x="5214673" y="8263808"/>
                    <a:pt x="5205805" y="7697882"/>
                  </a:cubicBezTo>
                  <a:close/>
                  <a:moveTo>
                    <a:pt x="5285106" y="8208215"/>
                  </a:moveTo>
                  <a:cubicBezTo>
                    <a:pt x="5698515" y="8206544"/>
                    <a:pt x="5642664" y="8197166"/>
                    <a:pt x="5643824" y="8250199"/>
                  </a:cubicBezTo>
                  <a:cubicBezTo>
                    <a:pt x="5655226" y="8770637"/>
                    <a:pt x="5658164" y="8699657"/>
                    <a:pt x="5608459" y="8698364"/>
                  </a:cubicBezTo>
                  <a:cubicBezTo>
                    <a:pt x="5502633" y="8695454"/>
                    <a:pt x="5394894" y="8695319"/>
                    <a:pt x="5284756" y="8698472"/>
                  </a:cubicBezTo>
                  <a:cubicBezTo>
                    <a:pt x="5198257" y="8700843"/>
                    <a:pt x="5220630" y="8745252"/>
                    <a:pt x="5215589" y="8433766"/>
                  </a:cubicBezTo>
                  <a:cubicBezTo>
                    <a:pt x="5211358" y="8162781"/>
                    <a:pt x="5196532" y="8208592"/>
                    <a:pt x="5285106" y="8208215"/>
                  </a:cubicBezTo>
                  <a:close/>
                  <a:moveTo>
                    <a:pt x="5285349" y="8723506"/>
                  </a:moveTo>
                  <a:cubicBezTo>
                    <a:pt x="5401094" y="8720326"/>
                    <a:pt x="5498024" y="8720515"/>
                    <a:pt x="5607947" y="8723398"/>
                  </a:cubicBezTo>
                  <a:cubicBezTo>
                    <a:pt x="5659350" y="8724799"/>
                    <a:pt x="5648029" y="8708738"/>
                    <a:pt x="5649484" y="8802031"/>
                  </a:cubicBezTo>
                  <a:cubicBezTo>
                    <a:pt x="5656978" y="9279919"/>
                    <a:pt x="5671965" y="9215864"/>
                    <a:pt x="5608270" y="9215623"/>
                  </a:cubicBezTo>
                  <a:cubicBezTo>
                    <a:pt x="5167582" y="9213844"/>
                    <a:pt x="5228474" y="9229878"/>
                    <a:pt x="5227530" y="9169542"/>
                  </a:cubicBezTo>
                  <a:cubicBezTo>
                    <a:pt x="5219228" y="8657134"/>
                    <a:pt x="5194376" y="8726120"/>
                    <a:pt x="5285349" y="8723506"/>
                  </a:cubicBezTo>
                  <a:close/>
                  <a:moveTo>
                    <a:pt x="5654579" y="7697882"/>
                  </a:moveTo>
                  <a:cubicBezTo>
                    <a:pt x="5654525" y="7693974"/>
                    <a:pt x="6082166" y="7690983"/>
                    <a:pt x="6084161" y="7690983"/>
                  </a:cubicBezTo>
                  <a:cubicBezTo>
                    <a:pt x="6087773" y="7911818"/>
                    <a:pt x="6082031" y="7905378"/>
                    <a:pt x="6088635" y="8182399"/>
                  </a:cubicBezTo>
                  <a:cubicBezTo>
                    <a:pt x="5578916" y="8182507"/>
                    <a:pt x="5664902" y="8223575"/>
                    <a:pt x="5662423" y="8065824"/>
                  </a:cubicBezTo>
                  <a:cubicBezTo>
                    <a:pt x="5659565" y="7881772"/>
                    <a:pt x="5657436" y="7880856"/>
                    <a:pt x="5654579" y="7697882"/>
                  </a:cubicBezTo>
                  <a:close/>
                  <a:moveTo>
                    <a:pt x="5769892" y="8725580"/>
                  </a:moveTo>
                  <a:cubicBezTo>
                    <a:pt x="6162573" y="8725580"/>
                    <a:pt x="6095832" y="8693082"/>
                    <a:pt x="6097530" y="8802112"/>
                  </a:cubicBezTo>
                  <a:cubicBezTo>
                    <a:pt x="6104673" y="9261029"/>
                    <a:pt x="6118825" y="9214706"/>
                    <a:pt x="6093298" y="9214706"/>
                  </a:cubicBezTo>
                  <a:cubicBezTo>
                    <a:pt x="5613365" y="9214706"/>
                    <a:pt x="5678003" y="9234998"/>
                    <a:pt x="5676951" y="9169569"/>
                  </a:cubicBezTo>
                  <a:cubicBezTo>
                    <a:pt x="5668703" y="8641127"/>
                    <a:pt x="5643284" y="8725580"/>
                    <a:pt x="5769892" y="8725580"/>
                  </a:cubicBezTo>
                  <a:close/>
                  <a:moveTo>
                    <a:pt x="6106237" y="7690983"/>
                  </a:moveTo>
                  <a:cubicBezTo>
                    <a:pt x="6108151" y="7690983"/>
                    <a:pt x="6532827" y="7692789"/>
                    <a:pt x="6532907" y="7698313"/>
                  </a:cubicBezTo>
                  <a:cubicBezTo>
                    <a:pt x="6537220" y="7985440"/>
                    <a:pt x="6538541" y="8079136"/>
                    <a:pt x="6540374" y="8185821"/>
                  </a:cubicBezTo>
                  <a:cubicBezTo>
                    <a:pt x="6234408" y="8188058"/>
                    <a:pt x="6306162" y="8182749"/>
                    <a:pt x="6110765" y="8182399"/>
                  </a:cubicBezTo>
                  <a:cubicBezTo>
                    <a:pt x="6103946" y="7900366"/>
                    <a:pt x="6109876" y="7917370"/>
                    <a:pt x="6106237" y="7690983"/>
                  </a:cubicBezTo>
                  <a:close/>
                  <a:moveTo>
                    <a:pt x="6540805" y="8210909"/>
                  </a:moveTo>
                  <a:cubicBezTo>
                    <a:pt x="6546628" y="8540936"/>
                    <a:pt x="6539323" y="8131279"/>
                    <a:pt x="6549161" y="8699092"/>
                  </a:cubicBezTo>
                  <a:cubicBezTo>
                    <a:pt x="6462852" y="8699415"/>
                    <a:pt x="6356703" y="8699441"/>
                    <a:pt x="6255082" y="8698768"/>
                  </a:cubicBezTo>
                  <a:cubicBezTo>
                    <a:pt x="6070225" y="8697555"/>
                    <a:pt x="6127747" y="8789797"/>
                    <a:pt x="6112571" y="8248905"/>
                  </a:cubicBezTo>
                  <a:cubicBezTo>
                    <a:pt x="6110657" y="8182507"/>
                    <a:pt x="6051653" y="8214224"/>
                    <a:pt x="6540805" y="8210909"/>
                  </a:cubicBezTo>
                  <a:close/>
                  <a:moveTo>
                    <a:pt x="6547787" y="7330047"/>
                  </a:moveTo>
                  <a:cubicBezTo>
                    <a:pt x="6545010" y="7152463"/>
                    <a:pt x="6535307" y="7179626"/>
                    <a:pt x="6578543" y="7179168"/>
                  </a:cubicBezTo>
                  <a:cubicBezTo>
                    <a:pt x="6674206" y="7178144"/>
                    <a:pt x="6681079" y="7178333"/>
                    <a:pt x="6973461" y="7178171"/>
                  </a:cubicBezTo>
                  <a:cubicBezTo>
                    <a:pt x="6979148" y="7751561"/>
                    <a:pt x="7012518" y="7669830"/>
                    <a:pt x="6902057" y="7668348"/>
                  </a:cubicBezTo>
                  <a:cubicBezTo>
                    <a:pt x="6815558" y="7667188"/>
                    <a:pt x="6715852" y="7666730"/>
                    <a:pt x="6578354" y="7668024"/>
                  </a:cubicBezTo>
                  <a:cubicBezTo>
                    <a:pt x="6546412" y="7668348"/>
                    <a:pt x="6553798" y="7714293"/>
                    <a:pt x="6547787" y="7330047"/>
                  </a:cubicBezTo>
                  <a:close/>
                  <a:moveTo>
                    <a:pt x="6578516" y="7693112"/>
                  </a:moveTo>
                  <a:cubicBezTo>
                    <a:pt x="7017181" y="7688962"/>
                    <a:pt x="6982059" y="7696076"/>
                    <a:pt x="6982086" y="7698340"/>
                  </a:cubicBezTo>
                  <a:cubicBezTo>
                    <a:pt x="6990981" y="8267014"/>
                    <a:pt x="7021467" y="8185929"/>
                    <a:pt x="6901922" y="8185282"/>
                  </a:cubicBezTo>
                  <a:cubicBezTo>
                    <a:pt x="6811461" y="8184797"/>
                    <a:pt x="6690029" y="8184662"/>
                    <a:pt x="6578327" y="8185552"/>
                  </a:cubicBezTo>
                  <a:cubicBezTo>
                    <a:pt x="6557221" y="8185713"/>
                    <a:pt x="6562639" y="8203876"/>
                    <a:pt x="6560483" y="8065851"/>
                  </a:cubicBezTo>
                  <a:cubicBezTo>
                    <a:pt x="6554148" y="7642667"/>
                    <a:pt x="6545658" y="7693409"/>
                    <a:pt x="6578516" y="7693112"/>
                  </a:cubicBezTo>
                  <a:close/>
                  <a:moveTo>
                    <a:pt x="7386977" y="6636310"/>
                  </a:moveTo>
                  <a:cubicBezTo>
                    <a:pt x="6926774" y="6636310"/>
                    <a:pt x="6986534" y="6663150"/>
                    <a:pt x="6985455" y="6594379"/>
                  </a:cubicBezTo>
                  <a:cubicBezTo>
                    <a:pt x="6977154" y="6064347"/>
                    <a:pt x="6957126" y="6150068"/>
                    <a:pt x="7063598" y="6150068"/>
                  </a:cubicBezTo>
                  <a:cubicBezTo>
                    <a:pt x="7464069" y="6150068"/>
                    <a:pt x="7407382" y="6121315"/>
                    <a:pt x="7409027" y="6227030"/>
                  </a:cubicBezTo>
                  <a:cubicBezTo>
                    <a:pt x="7416412" y="6699744"/>
                    <a:pt x="7417787" y="6636310"/>
                    <a:pt x="7386977" y="6636310"/>
                  </a:cubicBezTo>
                  <a:close/>
                  <a:moveTo>
                    <a:pt x="7386977" y="6124063"/>
                  </a:moveTo>
                  <a:cubicBezTo>
                    <a:pt x="6906558" y="6124063"/>
                    <a:pt x="6979444" y="6151199"/>
                    <a:pt x="6977315" y="6042708"/>
                  </a:cubicBezTo>
                  <a:cubicBezTo>
                    <a:pt x="6967611" y="5554311"/>
                    <a:pt x="6949308" y="5632054"/>
                    <a:pt x="7063598" y="5632054"/>
                  </a:cubicBezTo>
                  <a:cubicBezTo>
                    <a:pt x="7450349" y="5632054"/>
                    <a:pt x="7399403" y="5612652"/>
                    <a:pt x="7399673" y="5675251"/>
                  </a:cubicBezTo>
                  <a:cubicBezTo>
                    <a:pt x="7401803" y="6177608"/>
                    <a:pt x="7421103" y="6124063"/>
                    <a:pt x="7386977" y="6124063"/>
                  </a:cubicBezTo>
                  <a:close/>
                  <a:moveTo>
                    <a:pt x="7386977" y="5606482"/>
                  </a:moveTo>
                  <a:cubicBezTo>
                    <a:pt x="6884806" y="5606482"/>
                    <a:pt x="6971277" y="5642456"/>
                    <a:pt x="6968905" y="5491119"/>
                  </a:cubicBezTo>
                  <a:cubicBezTo>
                    <a:pt x="6960711" y="4979708"/>
                    <a:pt x="6963487" y="5155810"/>
                    <a:pt x="6962921" y="5117787"/>
                  </a:cubicBezTo>
                  <a:cubicBezTo>
                    <a:pt x="7028341" y="5117545"/>
                    <a:pt x="7079340" y="5117626"/>
                    <a:pt x="7386977" y="5117679"/>
                  </a:cubicBezTo>
                  <a:cubicBezTo>
                    <a:pt x="7388864" y="5117679"/>
                    <a:pt x="7409485" y="5606482"/>
                    <a:pt x="7386977" y="5606482"/>
                  </a:cubicBezTo>
                  <a:close/>
                  <a:moveTo>
                    <a:pt x="7386977" y="5092672"/>
                  </a:moveTo>
                  <a:cubicBezTo>
                    <a:pt x="7087292" y="5092618"/>
                    <a:pt x="7028745" y="5092537"/>
                    <a:pt x="6962517" y="5092780"/>
                  </a:cubicBezTo>
                  <a:cubicBezTo>
                    <a:pt x="6959741" y="4931310"/>
                    <a:pt x="6954377" y="4833544"/>
                    <a:pt x="6953136" y="4604732"/>
                  </a:cubicBezTo>
                  <a:cubicBezTo>
                    <a:pt x="6955967" y="4604732"/>
                    <a:pt x="7377947" y="4604032"/>
                    <a:pt x="7381290" y="4604032"/>
                  </a:cubicBezTo>
                  <a:cubicBezTo>
                    <a:pt x="7383824" y="4725053"/>
                    <a:pt x="7389269" y="5092672"/>
                    <a:pt x="7386977" y="5092672"/>
                  </a:cubicBezTo>
                  <a:close/>
                  <a:moveTo>
                    <a:pt x="6953002" y="4579671"/>
                  </a:moveTo>
                  <a:cubicBezTo>
                    <a:pt x="6953002" y="4577246"/>
                    <a:pt x="6948581" y="4092486"/>
                    <a:pt x="6948554" y="4090438"/>
                  </a:cubicBezTo>
                  <a:cubicBezTo>
                    <a:pt x="7214519" y="4092459"/>
                    <a:pt x="7197079" y="4087339"/>
                    <a:pt x="7371478" y="4087016"/>
                  </a:cubicBezTo>
                  <a:cubicBezTo>
                    <a:pt x="7371505" y="4088929"/>
                    <a:pt x="7380589" y="4569485"/>
                    <a:pt x="7380643" y="4572314"/>
                  </a:cubicBezTo>
                  <a:cubicBezTo>
                    <a:pt x="7380831" y="4582393"/>
                    <a:pt x="7425604" y="4579078"/>
                    <a:pt x="6953002" y="4579671"/>
                  </a:cubicBezTo>
                  <a:close/>
                  <a:moveTo>
                    <a:pt x="6948231" y="4065404"/>
                  </a:moveTo>
                  <a:cubicBezTo>
                    <a:pt x="6945265" y="3853057"/>
                    <a:pt x="6941843" y="3854458"/>
                    <a:pt x="6937530" y="3573773"/>
                  </a:cubicBezTo>
                  <a:cubicBezTo>
                    <a:pt x="7010766" y="3572398"/>
                    <a:pt x="7109233" y="3572156"/>
                    <a:pt x="7225086" y="3574177"/>
                  </a:cubicBezTo>
                  <a:cubicBezTo>
                    <a:pt x="7407544" y="3577356"/>
                    <a:pt x="7361721" y="3482555"/>
                    <a:pt x="7370400" y="4020725"/>
                  </a:cubicBezTo>
                  <a:cubicBezTo>
                    <a:pt x="7371074" y="4065889"/>
                    <a:pt x="7442235" y="4069257"/>
                    <a:pt x="6948231" y="4065404"/>
                  </a:cubicBezTo>
                  <a:close/>
                  <a:moveTo>
                    <a:pt x="6937125" y="3548711"/>
                  </a:moveTo>
                  <a:cubicBezTo>
                    <a:pt x="6932165" y="3226715"/>
                    <a:pt x="6931572" y="3213026"/>
                    <a:pt x="6931815" y="3101301"/>
                  </a:cubicBezTo>
                  <a:cubicBezTo>
                    <a:pt x="6931923" y="3047837"/>
                    <a:pt x="6861031" y="3059101"/>
                    <a:pt x="7357219" y="3058347"/>
                  </a:cubicBezTo>
                  <a:cubicBezTo>
                    <a:pt x="7359753" y="3353800"/>
                    <a:pt x="7362314" y="3416372"/>
                    <a:pt x="7364928" y="3550517"/>
                  </a:cubicBezTo>
                  <a:cubicBezTo>
                    <a:pt x="7220961" y="3550274"/>
                    <a:pt x="7115244" y="3545343"/>
                    <a:pt x="6937125" y="3548711"/>
                  </a:cubicBezTo>
                  <a:close/>
                  <a:moveTo>
                    <a:pt x="6931815" y="3034309"/>
                  </a:moveTo>
                  <a:cubicBezTo>
                    <a:pt x="6930871" y="2790919"/>
                    <a:pt x="6923863" y="2747614"/>
                    <a:pt x="6920710" y="2544456"/>
                  </a:cubicBezTo>
                  <a:cubicBezTo>
                    <a:pt x="7399620" y="2544187"/>
                    <a:pt x="7351747" y="2541681"/>
                    <a:pt x="7351909" y="2550115"/>
                  </a:cubicBezTo>
                  <a:cubicBezTo>
                    <a:pt x="7352341" y="2579030"/>
                    <a:pt x="7351073" y="2449978"/>
                    <a:pt x="7357003" y="3033339"/>
                  </a:cubicBezTo>
                  <a:cubicBezTo>
                    <a:pt x="7218265" y="3033528"/>
                    <a:pt x="7107751" y="3036223"/>
                    <a:pt x="6931815" y="3034309"/>
                  </a:cubicBezTo>
                  <a:close/>
                  <a:moveTo>
                    <a:pt x="6920359" y="2519314"/>
                  </a:moveTo>
                  <a:cubicBezTo>
                    <a:pt x="6918634" y="2387002"/>
                    <a:pt x="6922516" y="2228604"/>
                    <a:pt x="6914995" y="2029381"/>
                  </a:cubicBezTo>
                  <a:cubicBezTo>
                    <a:pt x="7114948" y="2035013"/>
                    <a:pt x="7229209" y="2027710"/>
                    <a:pt x="7341342" y="2026982"/>
                  </a:cubicBezTo>
                  <a:cubicBezTo>
                    <a:pt x="7346491" y="2350138"/>
                    <a:pt x="7349591" y="2414030"/>
                    <a:pt x="7351423" y="2519180"/>
                  </a:cubicBezTo>
                  <a:lnTo>
                    <a:pt x="6920359" y="2519314"/>
                  </a:lnTo>
                  <a:close/>
                  <a:moveTo>
                    <a:pt x="6901976" y="3033959"/>
                  </a:moveTo>
                  <a:cubicBezTo>
                    <a:pt x="6396704" y="3027842"/>
                    <a:pt x="6480076" y="3079770"/>
                    <a:pt x="6477542" y="2917249"/>
                  </a:cubicBezTo>
                  <a:cubicBezTo>
                    <a:pt x="6474712" y="2737617"/>
                    <a:pt x="6476464" y="2732173"/>
                    <a:pt x="6473607" y="2549738"/>
                  </a:cubicBezTo>
                  <a:cubicBezTo>
                    <a:pt x="6473418" y="2537154"/>
                    <a:pt x="6431314" y="2544295"/>
                    <a:pt x="6898634" y="2544456"/>
                  </a:cubicBezTo>
                  <a:cubicBezTo>
                    <a:pt x="6901302" y="2730314"/>
                    <a:pt x="6918203" y="3034174"/>
                    <a:pt x="6901976" y="3033959"/>
                  </a:cubicBezTo>
                  <a:close/>
                  <a:moveTo>
                    <a:pt x="6466545" y="3572883"/>
                  </a:moveTo>
                  <a:cubicBezTo>
                    <a:pt x="6467865" y="3684770"/>
                    <a:pt x="6469644" y="3765747"/>
                    <a:pt x="6474550" y="4061469"/>
                  </a:cubicBezTo>
                  <a:cubicBezTo>
                    <a:pt x="6412607" y="4061119"/>
                    <a:pt x="6049982" y="4062036"/>
                    <a:pt x="6047987" y="4062036"/>
                  </a:cubicBezTo>
                  <a:cubicBezTo>
                    <a:pt x="6043944" y="3791293"/>
                    <a:pt x="6046639" y="3833520"/>
                    <a:pt x="6042084" y="3575470"/>
                  </a:cubicBezTo>
                  <a:cubicBezTo>
                    <a:pt x="6271848" y="3575767"/>
                    <a:pt x="6284409" y="3571886"/>
                    <a:pt x="6466545" y="3572883"/>
                  </a:cubicBezTo>
                  <a:close/>
                  <a:moveTo>
                    <a:pt x="6416731" y="3547741"/>
                  </a:moveTo>
                  <a:cubicBezTo>
                    <a:pt x="5974562" y="3547741"/>
                    <a:pt x="6042300" y="3577842"/>
                    <a:pt x="6040008" y="3468650"/>
                  </a:cubicBezTo>
                  <a:cubicBezTo>
                    <a:pt x="6030062" y="2992163"/>
                    <a:pt x="6015533" y="3060933"/>
                    <a:pt x="6093298" y="3060933"/>
                  </a:cubicBezTo>
                  <a:cubicBezTo>
                    <a:pt x="6515198" y="3060933"/>
                    <a:pt x="6457973" y="3045816"/>
                    <a:pt x="6459590" y="3101678"/>
                  </a:cubicBezTo>
                  <a:cubicBezTo>
                    <a:pt x="6474793" y="3619988"/>
                    <a:pt x="6472367" y="3547741"/>
                    <a:pt x="6416731" y="3547741"/>
                  </a:cubicBezTo>
                  <a:close/>
                  <a:moveTo>
                    <a:pt x="6416731" y="3035603"/>
                  </a:moveTo>
                  <a:cubicBezTo>
                    <a:pt x="5954750" y="3035603"/>
                    <a:pt x="6034159" y="3069583"/>
                    <a:pt x="6031760" y="2917195"/>
                  </a:cubicBezTo>
                  <a:cubicBezTo>
                    <a:pt x="6024779" y="2470836"/>
                    <a:pt x="5993808" y="2545507"/>
                    <a:pt x="6093298" y="2545507"/>
                  </a:cubicBezTo>
                  <a:cubicBezTo>
                    <a:pt x="6482151" y="2545507"/>
                    <a:pt x="6451288" y="2534620"/>
                    <a:pt x="6451530" y="2550196"/>
                  </a:cubicBezTo>
                  <a:cubicBezTo>
                    <a:pt x="6460372" y="3113131"/>
                    <a:pt x="6470830" y="3035603"/>
                    <a:pt x="6416731" y="3035603"/>
                  </a:cubicBezTo>
                  <a:close/>
                  <a:moveTo>
                    <a:pt x="6416731" y="2517320"/>
                  </a:moveTo>
                  <a:cubicBezTo>
                    <a:pt x="6254004" y="2517320"/>
                    <a:pt x="6253896" y="2520473"/>
                    <a:pt x="6093326" y="2520473"/>
                  </a:cubicBezTo>
                  <a:cubicBezTo>
                    <a:pt x="5995074" y="2520473"/>
                    <a:pt x="6024320" y="2595414"/>
                    <a:pt x="6015156" y="2027225"/>
                  </a:cubicBezTo>
                  <a:cubicBezTo>
                    <a:pt x="6172115" y="2024961"/>
                    <a:pt x="6274894" y="2030378"/>
                    <a:pt x="6444387" y="2029893"/>
                  </a:cubicBezTo>
                  <a:cubicBezTo>
                    <a:pt x="6456895" y="2596681"/>
                    <a:pt x="6459860" y="2517320"/>
                    <a:pt x="6416731" y="2517320"/>
                  </a:cubicBezTo>
                  <a:close/>
                  <a:moveTo>
                    <a:pt x="6017905" y="3469243"/>
                  </a:moveTo>
                  <a:cubicBezTo>
                    <a:pt x="6020035" y="3571778"/>
                    <a:pt x="6098231" y="3552322"/>
                    <a:pt x="5608297" y="3549035"/>
                  </a:cubicBezTo>
                  <a:cubicBezTo>
                    <a:pt x="5584415" y="3548873"/>
                    <a:pt x="5593310" y="3604277"/>
                    <a:pt x="5583364" y="3100978"/>
                  </a:cubicBezTo>
                  <a:cubicBezTo>
                    <a:pt x="5582258" y="3045870"/>
                    <a:pt x="5521691" y="3059694"/>
                    <a:pt x="5931622" y="3060772"/>
                  </a:cubicBezTo>
                  <a:cubicBezTo>
                    <a:pt x="6035669" y="3061068"/>
                    <a:pt x="6007824" y="2986666"/>
                    <a:pt x="6017905" y="3469243"/>
                  </a:cubicBezTo>
                  <a:close/>
                  <a:moveTo>
                    <a:pt x="5931596" y="3035710"/>
                  </a:moveTo>
                  <a:cubicBezTo>
                    <a:pt x="5509507" y="3034579"/>
                    <a:pt x="5582393" y="3066565"/>
                    <a:pt x="5580075" y="2917249"/>
                  </a:cubicBezTo>
                  <a:cubicBezTo>
                    <a:pt x="5573363" y="2489699"/>
                    <a:pt x="5557352" y="2546585"/>
                    <a:pt x="5608324" y="2546046"/>
                  </a:cubicBezTo>
                  <a:cubicBezTo>
                    <a:pt x="6037232" y="2541411"/>
                    <a:pt x="6001436" y="2546343"/>
                    <a:pt x="6001490" y="2550169"/>
                  </a:cubicBezTo>
                  <a:cubicBezTo>
                    <a:pt x="6010304" y="3115341"/>
                    <a:pt x="6042866" y="3036007"/>
                    <a:pt x="5931596" y="3035710"/>
                  </a:cubicBezTo>
                  <a:close/>
                  <a:moveTo>
                    <a:pt x="5931596" y="2520311"/>
                  </a:moveTo>
                  <a:cubicBezTo>
                    <a:pt x="5829490" y="2520042"/>
                    <a:pt x="5710214" y="2519907"/>
                    <a:pt x="5608135" y="2521012"/>
                  </a:cubicBezTo>
                  <a:cubicBezTo>
                    <a:pt x="5560047" y="2521524"/>
                    <a:pt x="5571800" y="2597759"/>
                    <a:pt x="5565034" y="2030270"/>
                  </a:cubicBezTo>
                  <a:cubicBezTo>
                    <a:pt x="5911837" y="2033531"/>
                    <a:pt x="5855286" y="2030351"/>
                    <a:pt x="5993053" y="2027602"/>
                  </a:cubicBezTo>
                  <a:cubicBezTo>
                    <a:pt x="6002218" y="2595010"/>
                    <a:pt x="6028768" y="2520419"/>
                    <a:pt x="5931596" y="2520311"/>
                  </a:cubicBezTo>
                  <a:close/>
                  <a:moveTo>
                    <a:pt x="5567972" y="3469243"/>
                  </a:moveTo>
                  <a:cubicBezTo>
                    <a:pt x="5570263" y="3574123"/>
                    <a:pt x="5646735" y="3548711"/>
                    <a:pt x="5142299" y="3548873"/>
                  </a:cubicBezTo>
                  <a:cubicBezTo>
                    <a:pt x="5137177" y="3218765"/>
                    <a:pt x="5137420" y="3210331"/>
                    <a:pt x="5133538" y="3100762"/>
                  </a:cubicBezTo>
                  <a:cubicBezTo>
                    <a:pt x="5131409" y="3040804"/>
                    <a:pt x="5084318" y="3058050"/>
                    <a:pt x="5446594" y="3058293"/>
                  </a:cubicBezTo>
                  <a:cubicBezTo>
                    <a:pt x="5591908" y="3058293"/>
                    <a:pt x="5557163" y="2975914"/>
                    <a:pt x="5567972" y="3469243"/>
                  </a:cubicBezTo>
                  <a:close/>
                  <a:moveTo>
                    <a:pt x="5131328" y="3033043"/>
                  </a:moveTo>
                  <a:cubicBezTo>
                    <a:pt x="5124400" y="2791889"/>
                    <a:pt x="5130681" y="2748827"/>
                    <a:pt x="5127554" y="2549684"/>
                  </a:cubicBezTo>
                  <a:cubicBezTo>
                    <a:pt x="5127446" y="2541896"/>
                    <a:pt x="5126126" y="2549684"/>
                    <a:pt x="5551233" y="2546585"/>
                  </a:cubicBezTo>
                  <a:cubicBezTo>
                    <a:pt x="5551287" y="2549307"/>
                    <a:pt x="5551341" y="2567173"/>
                    <a:pt x="5559967" y="3033797"/>
                  </a:cubicBezTo>
                  <a:cubicBezTo>
                    <a:pt x="5498213" y="3033123"/>
                    <a:pt x="5473198" y="3033285"/>
                    <a:pt x="5131328" y="3033043"/>
                  </a:cubicBezTo>
                  <a:close/>
                  <a:moveTo>
                    <a:pt x="5123484" y="4581073"/>
                  </a:moveTo>
                  <a:cubicBezTo>
                    <a:pt x="4658941" y="4581073"/>
                    <a:pt x="4708053" y="4583094"/>
                    <a:pt x="4708161" y="4572099"/>
                  </a:cubicBezTo>
                  <a:cubicBezTo>
                    <a:pt x="4709132" y="4458569"/>
                    <a:pt x="4708242" y="4439005"/>
                    <a:pt x="4702770" y="4091166"/>
                  </a:cubicBezTo>
                  <a:cubicBezTo>
                    <a:pt x="4957037" y="4091220"/>
                    <a:pt x="4993130" y="4090142"/>
                    <a:pt x="5127150" y="4090142"/>
                  </a:cubicBezTo>
                  <a:cubicBezTo>
                    <a:pt x="5136881" y="4639980"/>
                    <a:pt x="5143673" y="4581073"/>
                    <a:pt x="5123484" y="4581073"/>
                  </a:cubicBezTo>
                  <a:close/>
                  <a:moveTo>
                    <a:pt x="5123484" y="4065134"/>
                  </a:moveTo>
                  <a:cubicBezTo>
                    <a:pt x="4628940" y="4065134"/>
                    <a:pt x="4702662" y="4085588"/>
                    <a:pt x="4701638" y="4020159"/>
                  </a:cubicBezTo>
                  <a:cubicBezTo>
                    <a:pt x="4693336" y="3490505"/>
                    <a:pt x="4659993" y="3573341"/>
                    <a:pt x="4800132" y="3573341"/>
                  </a:cubicBezTo>
                  <a:cubicBezTo>
                    <a:pt x="4951538" y="3573341"/>
                    <a:pt x="4965635" y="3573880"/>
                    <a:pt x="5120627" y="3573880"/>
                  </a:cubicBezTo>
                  <a:cubicBezTo>
                    <a:pt x="5128902" y="4106337"/>
                    <a:pt x="5126773" y="4065134"/>
                    <a:pt x="5123484" y="4065134"/>
                  </a:cubicBezTo>
                  <a:close/>
                  <a:moveTo>
                    <a:pt x="4692662" y="3547930"/>
                  </a:moveTo>
                  <a:cubicBezTo>
                    <a:pt x="4688053" y="3245875"/>
                    <a:pt x="4687918" y="3214346"/>
                    <a:pt x="4684468" y="3100870"/>
                  </a:cubicBezTo>
                  <a:cubicBezTo>
                    <a:pt x="4682608" y="3039133"/>
                    <a:pt x="4616568" y="3057915"/>
                    <a:pt x="5109980" y="3058077"/>
                  </a:cubicBezTo>
                  <a:cubicBezTo>
                    <a:pt x="5115775" y="3241132"/>
                    <a:pt x="5113618" y="3121458"/>
                    <a:pt x="5120249" y="3548900"/>
                  </a:cubicBezTo>
                  <a:cubicBezTo>
                    <a:pt x="5086771" y="3548873"/>
                    <a:pt x="4726949" y="3548226"/>
                    <a:pt x="4692662" y="3547930"/>
                  </a:cubicBezTo>
                  <a:close/>
                  <a:moveTo>
                    <a:pt x="4677837" y="2518991"/>
                  </a:moveTo>
                  <a:cubicBezTo>
                    <a:pt x="4672257" y="2165708"/>
                    <a:pt x="4671691" y="2118604"/>
                    <a:pt x="4669589" y="2029327"/>
                  </a:cubicBezTo>
                  <a:cubicBezTo>
                    <a:pt x="4832154" y="2032318"/>
                    <a:pt x="4971889" y="2028411"/>
                    <a:pt x="5096125" y="2028168"/>
                  </a:cubicBezTo>
                  <a:cubicBezTo>
                    <a:pt x="5098066" y="2110223"/>
                    <a:pt x="5104993" y="2519099"/>
                    <a:pt x="5105047" y="2521551"/>
                  </a:cubicBezTo>
                  <a:cubicBezTo>
                    <a:pt x="4926092" y="2521255"/>
                    <a:pt x="4924475" y="2516808"/>
                    <a:pt x="4677837" y="2518991"/>
                  </a:cubicBezTo>
                  <a:close/>
                  <a:moveTo>
                    <a:pt x="4670586" y="3547714"/>
                  </a:moveTo>
                  <a:cubicBezTo>
                    <a:pt x="4400685" y="3544831"/>
                    <a:pt x="4357719" y="3547310"/>
                    <a:pt x="4241408" y="3548065"/>
                  </a:cubicBezTo>
                  <a:cubicBezTo>
                    <a:pt x="4232594" y="2970578"/>
                    <a:pt x="4214723" y="3059101"/>
                    <a:pt x="4315211" y="3057888"/>
                  </a:cubicBezTo>
                  <a:cubicBezTo>
                    <a:pt x="4716517" y="3053065"/>
                    <a:pt x="4660694" y="3046004"/>
                    <a:pt x="4662365" y="3101678"/>
                  </a:cubicBezTo>
                  <a:cubicBezTo>
                    <a:pt x="4666138" y="3226823"/>
                    <a:pt x="4666192" y="3259995"/>
                    <a:pt x="4670586" y="3547714"/>
                  </a:cubicBezTo>
                  <a:close/>
                  <a:moveTo>
                    <a:pt x="4638321" y="2519395"/>
                  </a:moveTo>
                  <a:cubicBezTo>
                    <a:pt x="4523519" y="2520635"/>
                    <a:pt x="4433220" y="2520662"/>
                    <a:pt x="4315184" y="2519395"/>
                  </a:cubicBezTo>
                  <a:cubicBezTo>
                    <a:pt x="4199358" y="2517994"/>
                    <a:pt x="4223483" y="2611152"/>
                    <a:pt x="4216798" y="2027683"/>
                  </a:cubicBezTo>
                  <a:cubicBezTo>
                    <a:pt x="4432843" y="2027386"/>
                    <a:pt x="4497481" y="2025743"/>
                    <a:pt x="4647458" y="2028896"/>
                  </a:cubicBezTo>
                  <a:cubicBezTo>
                    <a:pt x="4660262" y="2573641"/>
                    <a:pt x="4660559" y="2519153"/>
                    <a:pt x="4638321" y="2519395"/>
                  </a:cubicBezTo>
                  <a:close/>
                  <a:moveTo>
                    <a:pt x="4219332" y="3548199"/>
                  </a:moveTo>
                  <a:cubicBezTo>
                    <a:pt x="3716702" y="3550517"/>
                    <a:pt x="3792823" y="3570350"/>
                    <a:pt x="3791556" y="3468812"/>
                  </a:cubicBezTo>
                  <a:cubicBezTo>
                    <a:pt x="3785572" y="2989469"/>
                    <a:pt x="3765571" y="3056433"/>
                    <a:pt x="3829967" y="3056433"/>
                  </a:cubicBezTo>
                  <a:cubicBezTo>
                    <a:pt x="4274725" y="3056433"/>
                    <a:pt x="4213779" y="3049804"/>
                    <a:pt x="4213779" y="3100708"/>
                  </a:cubicBezTo>
                  <a:cubicBezTo>
                    <a:pt x="4213887" y="3213564"/>
                    <a:pt x="4214076" y="3204725"/>
                    <a:pt x="4219332" y="3548199"/>
                  </a:cubicBezTo>
                  <a:close/>
                  <a:moveTo>
                    <a:pt x="4153373" y="3033797"/>
                  </a:moveTo>
                  <a:cubicBezTo>
                    <a:pt x="3991885" y="3033797"/>
                    <a:pt x="3991805" y="3031399"/>
                    <a:pt x="3829967" y="3031399"/>
                  </a:cubicBezTo>
                  <a:cubicBezTo>
                    <a:pt x="3771690" y="3031399"/>
                    <a:pt x="3783334" y="3054654"/>
                    <a:pt x="3781178" y="2917303"/>
                  </a:cubicBezTo>
                  <a:cubicBezTo>
                    <a:pt x="3774143" y="2468788"/>
                    <a:pt x="3758671" y="2541789"/>
                    <a:pt x="3829967" y="2541789"/>
                  </a:cubicBezTo>
                  <a:cubicBezTo>
                    <a:pt x="4246745" y="2541789"/>
                    <a:pt x="4203186" y="2542004"/>
                    <a:pt x="4203321" y="2550223"/>
                  </a:cubicBezTo>
                  <a:cubicBezTo>
                    <a:pt x="4212027" y="3106313"/>
                    <a:pt x="4241678" y="3033797"/>
                    <a:pt x="4153373" y="3033797"/>
                  </a:cubicBezTo>
                  <a:close/>
                  <a:moveTo>
                    <a:pt x="3829967" y="2516781"/>
                  </a:moveTo>
                  <a:cubicBezTo>
                    <a:pt x="3752255" y="2516781"/>
                    <a:pt x="3782607" y="2592127"/>
                    <a:pt x="3768563" y="2027899"/>
                  </a:cubicBezTo>
                  <a:cubicBezTo>
                    <a:pt x="3812177" y="2027710"/>
                    <a:pt x="3839536" y="2027764"/>
                    <a:pt x="4153400" y="2027710"/>
                  </a:cubicBezTo>
                  <a:cubicBezTo>
                    <a:pt x="4208415" y="2027710"/>
                    <a:pt x="4193644" y="1949831"/>
                    <a:pt x="4202836" y="2518533"/>
                  </a:cubicBezTo>
                  <a:cubicBezTo>
                    <a:pt x="3934283" y="2517751"/>
                    <a:pt x="3967734" y="2516781"/>
                    <a:pt x="3829967" y="2516781"/>
                  </a:cubicBezTo>
                  <a:close/>
                  <a:moveTo>
                    <a:pt x="3769480" y="3469135"/>
                  </a:moveTo>
                  <a:cubicBezTo>
                    <a:pt x="3770720" y="3568760"/>
                    <a:pt x="3852231" y="3551595"/>
                    <a:pt x="3345046" y="3548873"/>
                  </a:cubicBezTo>
                  <a:cubicBezTo>
                    <a:pt x="3341380" y="3548846"/>
                    <a:pt x="3345046" y="3382283"/>
                    <a:pt x="3336555" y="3100223"/>
                  </a:cubicBezTo>
                  <a:cubicBezTo>
                    <a:pt x="3334588" y="3033663"/>
                    <a:pt x="3284397" y="3069799"/>
                    <a:pt x="3668614" y="3058777"/>
                  </a:cubicBezTo>
                  <a:cubicBezTo>
                    <a:pt x="3783227" y="3055463"/>
                    <a:pt x="3763334" y="2978420"/>
                    <a:pt x="3769480" y="3469135"/>
                  </a:cubicBezTo>
                  <a:close/>
                  <a:moveTo>
                    <a:pt x="3668021" y="3033689"/>
                  </a:moveTo>
                  <a:cubicBezTo>
                    <a:pt x="3586105" y="3036061"/>
                    <a:pt x="3494296" y="3037273"/>
                    <a:pt x="3345181" y="3034444"/>
                  </a:cubicBezTo>
                  <a:cubicBezTo>
                    <a:pt x="3331623" y="3034201"/>
                    <a:pt x="3334534" y="3050531"/>
                    <a:pt x="3332377" y="2917276"/>
                  </a:cubicBezTo>
                  <a:cubicBezTo>
                    <a:pt x="3325638" y="2487543"/>
                    <a:pt x="3321488" y="2545373"/>
                    <a:pt x="3345235" y="2544807"/>
                  </a:cubicBezTo>
                  <a:cubicBezTo>
                    <a:pt x="3805222" y="2534243"/>
                    <a:pt x="3756083" y="2545265"/>
                    <a:pt x="3756137" y="2550142"/>
                  </a:cubicBezTo>
                  <a:cubicBezTo>
                    <a:pt x="3758994" y="2731742"/>
                    <a:pt x="3756245" y="2734059"/>
                    <a:pt x="3759102" y="2917707"/>
                  </a:cubicBezTo>
                  <a:cubicBezTo>
                    <a:pt x="3761285" y="3055733"/>
                    <a:pt x="3785033" y="3030348"/>
                    <a:pt x="3668021" y="3033689"/>
                  </a:cubicBezTo>
                  <a:close/>
                  <a:moveTo>
                    <a:pt x="3668210" y="2517374"/>
                  </a:moveTo>
                  <a:cubicBezTo>
                    <a:pt x="3476263" y="2518668"/>
                    <a:pt x="3466047" y="2516997"/>
                    <a:pt x="3344750" y="2519773"/>
                  </a:cubicBezTo>
                  <a:cubicBezTo>
                    <a:pt x="3321757" y="2520311"/>
                    <a:pt x="3326016" y="2580162"/>
                    <a:pt x="3321353" y="2030863"/>
                  </a:cubicBezTo>
                  <a:cubicBezTo>
                    <a:pt x="3455400" y="2029677"/>
                    <a:pt x="3220083" y="2031429"/>
                    <a:pt x="3746460" y="2028006"/>
                  </a:cubicBezTo>
                  <a:cubicBezTo>
                    <a:pt x="3760746" y="2608726"/>
                    <a:pt x="3779831" y="2516485"/>
                    <a:pt x="3668210" y="2517374"/>
                  </a:cubicBezTo>
                  <a:close/>
                  <a:moveTo>
                    <a:pt x="3321730" y="3548738"/>
                  </a:moveTo>
                  <a:cubicBezTo>
                    <a:pt x="2825677" y="3545828"/>
                    <a:pt x="2896434" y="3585306"/>
                    <a:pt x="2894008" y="3468704"/>
                  </a:cubicBezTo>
                  <a:cubicBezTo>
                    <a:pt x="2890773" y="3313971"/>
                    <a:pt x="2889264" y="3199471"/>
                    <a:pt x="2888428" y="3101139"/>
                  </a:cubicBezTo>
                  <a:cubicBezTo>
                    <a:pt x="2888024" y="3052391"/>
                    <a:pt x="2819935" y="3050505"/>
                    <a:pt x="3313212" y="3058966"/>
                  </a:cubicBezTo>
                  <a:cubicBezTo>
                    <a:pt x="3320733" y="3328631"/>
                    <a:pt x="3319574" y="3369860"/>
                    <a:pt x="3321730" y="3548738"/>
                  </a:cubicBezTo>
                  <a:close/>
                  <a:moveTo>
                    <a:pt x="2887835" y="3035091"/>
                  </a:moveTo>
                  <a:cubicBezTo>
                    <a:pt x="2885140" y="2786365"/>
                    <a:pt x="2881905" y="2752168"/>
                    <a:pt x="2878617" y="2544106"/>
                  </a:cubicBezTo>
                  <a:cubicBezTo>
                    <a:pt x="2881070" y="2544106"/>
                    <a:pt x="3305719" y="2546424"/>
                    <a:pt x="3305800" y="2550223"/>
                  </a:cubicBezTo>
                  <a:cubicBezTo>
                    <a:pt x="3308252" y="2705926"/>
                    <a:pt x="3308792" y="2881786"/>
                    <a:pt x="3312592" y="3033878"/>
                  </a:cubicBezTo>
                  <a:cubicBezTo>
                    <a:pt x="3145821" y="3031156"/>
                    <a:pt x="3007866" y="3034875"/>
                    <a:pt x="2887835" y="3035091"/>
                  </a:cubicBezTo>
                  <a:close/>
                  <a:moveTo>
                    <a:pt x="2878239" y="2519072"/>
                  </a:moveTo>
                  <a:cubicBezTo>
                    <a:pt x="2872741" y="2171098"/>
                    <a:pt x="2871743" y="2124856"/>
                    <a:pt x="2871231" y="2029273"/>
                  </a:cubicBezTo>
                  <a:cubicBezTo>
                    <a:pt x="3042854" y="2029381"/>
                    <a:pt x="3069755" y="2032695"/>
                    <a:pt x="3299249" y="2031024"/>
                  </a:cubicBezTo>
                  <a:cubicBezTo>
                    <a:pt x="3299277" y="2033072"/>
                    <a:pt x="3305287" y="2518452"/>
                    <a:pt x="3305314" y="2520608"/>
                  </a:cubicBezTo>
                  <a:cubicBezTo>
                    <a:pt x="3145417" y="2523626"/>
                    <a:pt x="3009807" y="2519233"/>
                    <a:pt x="2878239" y="2519072"/>
                  </a:cubicBezTo>
                  <a:close/>
                  <a:moveTo>
                    <a:pt x="2871959" y="3469297"/>
                  </a:moveTo>
                  <a:cubicBezTo>
                    <a:pt x="2874331" y="3582342"/>
                    <a:pt x="2941287" y="3549574"/>
                    <a:pt x="2536800" y="3549574"/>
                  </a:cubicBezTo>
                  <a:cubicBezTo>
                    <a:pt x="2426878" y="3549574"/>
                    <a:pt x="2444075" y="3636776"/>
                    <a:pt x="2439600" y="3099927"/>
                  </a:cubicBezTo>
                  <a:cubicBezTo>
                    <a:pt x="2439142" y="3045034"/>
                    <a:pt x="2372321" y="3060098"/>
                    <a:pt x="2866029" y="3060098"/>
                  </a:cubicBezTo>
                  <a:cubicBezTo>
                    <a:pt x="2867080" y="3169802"/>
                    <a:pt x="2867646" y="3262232"/>
                    <a:pt x="2871959" y="3469297"/>
                  </a:cubicBezTo>
                  <a:close/>
                  <a:moveTo>
                    <a:pt x="2860018" y="3035118"/>
                  </a:moveTo>
                  <a:cubicBezTo>
                    <a:pt x="2580090" y="3035199"/>
                    <a:pt x="2513942" y="3035306"/>
                    <a:pt x="2439007" y="3035091"/>
                  </a:cubicBezTo>
                  <a:cubicBezTo>
                    <a:pt x="2438980" y="3033663"/>
                    <a:pt x="2433212" y="2590429"/>
                    <a:pt x="2432457" y="2542732"/>
                  </a:cubicBezTo>
                  <a:cubicBezTo>
                    <a:pt x="2434371" y="2542705"/>
                    <a:pt x="2856513" y="2539552"/>
                    <a:pt x="2856675" y="2550196"/>
                  </a:cubicBezTo>
                  <a:cubicBezTo>
                    <a:pt x="2864708" y="3069718"/>
                    <a:pt x="2870908" y="3035118"/>
                    <a:pt x="2860018" y="3035118"/>
                  </a:cubicBezTo>
                  <a:close/>
                  <a:moveTo>
                    <a:pt x="2432026" y="2517671"/>
                  </a:moveTo>
                  <a:cubicBezTo>
                    <a:pt x="2430624" y="2431330"/>
                    <a:pt x="2435800" y="2741389"/>
                    <a:pt x="2423562" y="2030405"/>
                  </a:cubicBezTo>
                  <a:cubicBezTo>
                    <a:pt x="2577502" y="2032507"/>
                    <a:pt x="2716536" y="2029354"/>
                    <a:pt x="2849128" y="2029273"/>
                  </a:cubicBezTo>
                  <a:cubicBezTo>
                    <a:pt x="2849667" y="2124937"/>
                    <a:pt x="2851015" y="2192926"/>
                    <a:pt x="2856163" y="2519045"/>
                  </a:cubicBezTo>
                  <a:cubicBezTo>
                    <a:pt x="2694568" y="2519018"/>
                    <a:pt x="2605050" y="2515919"/>
                    <a:pt x="2432026" y="2517671"/>
                  </a:cubicBezTo>
                  <a:close/>
                  <a:moveTo>
                    <a:pt x="2424937" y="3549708"/>
                  </a:moveTo>
                  <a:cubicBezTo>
                    <a:pt x="2060721" y="3550570"/>
                    <a:pt x="2166357" y="3549951"/>
                    <a:pt x="1995840" y="3548684"/>
                  </a:cubicBezTo>
                  <a:cubicBezTo>
                    <a:pt x="1994654" y="3418878"/>
                    <a:pt x="1996487" y="3394895"/>
                    <a:pt x="1989047" y="3060125"/>
                  </a:cubicBezTo>
                  <a:cubicBezTo>
                    <a:pt x="2116248" y="3059748"/>
                    <a:pt x="2126868" y="3058939"/>
                    <a:pt x="2417147" y="3060044"/>
                  </a:cubicBezTo>
                  <a:cubicBezTo>
                    <a:pt x="2419923" y="3360725"/>
                    <a:pt x="2422430" y="3420306"/>
                    <a:pt x="2424937" y="3549708"/>
                  </a:cubicBezTo>
                  <a:close/>
                  <a:moveTo>
                    <a:pt x="2375178" y="3034848"/>
                  </a:moveTo>
                  <a:cubicBezTo>
                    <a:pt x="1910069" y="3032315"/>
                    <a:pt x="1988778" y="3070634"/>
                    <a:pt x="1986379" y="2917249"/>
                  </a:cubicBezTo>
                  <a:cubicBezTo>
                    <a:pt x="1983494" y="2733817"/>
                    <a:pt x="1985624" y="2733547"/>
                    <a:pt x="1982740" y="2549738"/>
                  </a:cubicBezTo>
                  <a:cubicBezTo>
                    <a:pt x="1982578" y="2539363"/>
                    <a:pt x="1957537" y="2548849"/>
                    <a:pt x="2410381" y="2542974"/>
                  </a:cubicBezTo>
                  <a:cubicBezTo>
                    <a:pt x="2419061" y="3103780"/>
                    <a:pt x="2432080" y="3035064"/>
                    <a:pt x="2375178" y="3034848"/>
                  </a:cubicBezTo>
                  <a:close/>
                  <a:moveTo>
                    <a:pt x="1982255" y="2519880"/>
                  </a:moveTo>
                  <a:cubicBezTo>
                    <a:pt x="1973063" y="1950855"/>
                    <a:pt x="1943547" y="2028680"/>
                    <a:pt x="2051960" y="2028357"/>
                  </a:cubicBezTo>
                  <a:cubicBezTo>
                    <a:pt x="2188892" y="2027979"/>
                    <a:pt x="2269083" y="2027764"/>
                    <a:pt x="2374935" y="2029596"/>
                  </a:cubicBezTo>
                  <a:cubicBezTo>
                    <a:pt x="2411998" y="2030297"/>
                    <a:pt x="2401109" y="1970689"/>
                    <a:pt x="2409977" y="2517940"/>
                  </a:cubicBezTo>
                  <a:cubicBezTo>
                    <a:pt x="2252155" y="2520042"/>
                    <a:pt x="2335473" y="2519638"/>
                    <a:pt x="1982255" y="2519880"/>
                  </a:cubicBezTo>
                  <a:close/>
                  <a:moveTo>
                    <a:pt x="1973764" y="3548523"/>
                  </a:moveTo>
                  <a:cubicBezTo>
                    <a:pt x="1863572" y="3547957"/>
                    <a:pt x="1725023" y="3548738"/>
                    <a:pt x="1546823" y="3548819"/>
                  </a:cubicBezTo>
                  <a:cubicBezTo>
                    <a:pt x="1543481" y="3396916"/>
                    <a:pt x="1541109" y="3395622"/>
                    <a:pt x="1538602" y="3058724"/>
                  </a:cubicBezTo>
                  <a:cubicBezTo>
                    <a:pt x="1712165" y="3058293"/>
                    <a:pt x="1728877" y="3060637"/>
                    <a:pt x="1966917" y="3060152"/>
                  </a:cubicBezTo>
                  <a:cubicBezTo>
                    <a:pt x="1974788" y="3423001"/>
                    <a:pt x="1972470" y="3405835"/>
                    <a:pt x="1973764" y="3548523"/>
                  </a:cubicBezTo>
                  <a:close/>
                  <a:moveTo>
                    <a:pt x="1890284" y="3035225"/>
                  </a:moveTo>
                  <a:cubicBezTo>
                    <a:pt x="1728473" y="3035225"/>
                    <a:pt x="1729012" y="3033716"/>
                    <a:pt x="1567013" y="3033716"/>
                  </a:cubicBezTo>
                  <a:cubicBezTo>
                    <a:pt x="1529653" y="3033716"/>
                    <a:pt x="1539060" y="3056568"/>
                    <a:pt x="1536877" y="2917276"/>
                  </a:cubicBezTo>
                  <a:cubicBezTo>
                    <a:pt x="1530165" y="2488998"/>
                    <a:pt x="1517739" y="2546019"/>
                    <a:pt x="1567013" y="2546019"/>
                  </a:cubicBezTo>
                  <a:cubicBezTo>
                    <a:pt x="1995516" y="2546019"/>
                    <a:pt x="1960502" y="2540657"/>
                    <a:pt x="1960664" y="2550196"/>
                  </a:cubicBezTo>
                  <a:cubicBezTo>
                    <a:pt x="1969532" y="3114963"/>
                    <a:pt x="1990233" y="3035225"/>
                    <a:pt x="1890284" y="3035225"/>
                  </a:cubicBezTo>
                  <a:close/>
                  <a:moveTo>
                    <a:pt x="1890284" y="2519934"/>
                  </a:moveTo>
                  <a:cubicBezTo>
                    <a:pt x="1723621" y="2519934"/>
                    <a:pt x="1724079" y="2520958"/>
                    <a:pt x="1567013" y="2520958"/>
                  </a:cubicBezTo>
                  <a:cubicBezTo>
                    <a:pt x="1505259" y="2520958"/>
                    <a:pt x="1543023" y="2580512"/>
                    <a:pt x="1524046" y="2027009"/>
                  </a:cubicBezTo>
                  <a:cubicBezTo>
                    <a:pt x="1636287" y="2026362"/>
                    <a:pt x="1727988" y="2028680"/>
                    <a:pt x="1951607" y="2028545"/>
                  </a:cubicBezTo>
                  <a:cubicBezTo>
                    <a:pt x="1961311" y="2599295"/>
                    <a:pt x="1984007" y="2519880"/>
                    <a:pt x="1890284" y="2519934"/>
                  </a:cubicBezTo>
                  <a:close/>
                  <a:moveTo>
                    <a:pt x="1524720" y="3548873"/>
                  </a:moveTo>
                  <a:cubicBezTo>
                    <a:pt x="1026619" y="3550140"/>
                    <a:pt x="1099181" y="3578893"/>
                    <a:pt x="1097106" y="3468704"/>
                  </a:cubicBezTo>
                  <a:cubicBezTo>
                    <a:pt x="1094680" y="3338925"/>
                    <a:pt x="1092793" y="3222619"/>
                    <a:pt x="1091634" y="3101139"/>
                  </a:cubicBezTo>
                  <a:cubicBezTo>
                    <a:pt x="1091122" y="3044738"/>
                    <a:pt x="1022791" y="3060879"/>
                    <a:pt x="1516526" y="3058805"/>
                  </a:cubicBezTo>
                  <a:cubicBezTo>
                    <a:pt x="1518979" y="3392362"/>
                    <a:pt x="1521674" y="3413973"/>
                    <a:pt x="1524720" y="3548873"/>
                  </a:cubicBezTo>
                  <a:close/>
                  <a:moveTo>
                    <a:pt x="1405310" y="3034956"/>
                  </a:moveTo>
                  <a:cubicBezTo>
                    <a:pt x="1278890" y="3036842"/>
                    <a:pt x="1183012" y="3036492"/>
                    <a:pt x="1090933" y="3034875"/>
                  </a:cubicBezTo>
                  <a:cubicBezTo>
                    <a:pt x="1090906" y="3032773"/>
                    <a:pt x="1084491" y="2566823"/>
                    <a:pt x="1084087" y="2543783"/>
                  </a:cubicBezTo>
                  <a:cubicBezTo>
                    <a:pt x="1555557" y="2539983"/>
                    <a:pt x="1509895" y="2548256"/>
                    <a:pt x="1509922" y="2550169"/>
                  </a:cubicBezTo>
                  <a:cubicBezTo>
                    <a:pt x="1518925" y="3123317"/>
                    <a:pt x="1549330" y="3032612"/>
                    <a:pt x="1405310" y="3034956"/>
                  </a:cubicBezTo>
                  <a:close/>
                  <a:moveTo>
                    <a:pt x="1083682" y="2518722"/>
                  </a:moveTo>
                  <a:cubicBezTo>
                    <a:pt x="1074572" y="2003915"/>
                    <a:pt x="1067051" y="2031617"/>
                    <a:pt x="1082227" y="2031563"/>
                  </a:cubicBezTo>
                  <a:cubicBezTo>
                    <a:pt x="1284982" y="2031024"/>
                    <a:pt x="1302449" y="2032075"/>
                    <a:pt x="1405741" y="2029111"/>
                  </a:cubicBezTo>
                  <a:cubicBezTo>
                    <a:pt x="1529114" y="2025716"/>
                    <a:pt x="1501000" y="1941370"/>
                    <a:pt x="1509491" y="2520823"/>
                  </a:cubicBezTo>
                  <a:cubicBezTo>
                    <a:pt x="1388058" y="2520177"/>
                    <a:pt x="1338569" y="2516646"/>
                    <a:pt x="1083682" y="2518722"/>
                  </a:cubicBezTo>
                  <a:close/>
                  <a:moveTo>
                    <a:pt x="759198" y="4089953"/>
                  </a:moveTo>
                  <a:cubicBezTo>
                    <a:pt x="867449" y="4087905"/>
                    <a:pt x="970310" y="4087797"/>
                    <a:pt x="1082038" y="4090061"/>
                  </a:cubicBezTo>
                  <a:cubicBezTo>
                    <a:pt x="1084653" y="4090115"/>
                    <a:pt x="1093790" y="4580345"/>
                    <a:pt x="1082092" y="4580560"/>
                  </a:cubicBezTo>
                  <a:cubicBezTo>
                    <a:pt x="1065542" y="4580803"/>
                    <a:pt x="666176" y="4587486"/>
                    <a:pt x="665987" y="4570509"/>
                  </a:cubicBezTo>
                  <a:cubicBezTo>
                    <a:pt x="660623" y="4000406"/>
                    <a:pt x="614180" y="4092675"/>
                    <a:pt x="759198" y="4089953"/>
                  </a:cubicBezTo>
                  <a:close/>
                  <a:moveTo>
                    <a:pt x="758901" y="4605837"/>
                  </a:moveTo>
                  <a:cubicBezTo>
                    <a:pt x="866128" y="4607131"/>
                    <a:pt x="975566" y="4607293"/>
                    <a:pt x="1082361" y="4605568"/>
                  </a:cubicBezTo>
                  <a:cubicBezTo>
                    <a:pt x="1093144" y="4605406"/>
                    <a:pt x="1091823" y="4548709"/>
                    <a:pt x="1101122" y="5094666"/>
                  </a:cubicBezTo>
                  <a:cubicBezTo>
                    <a:pt x="897046" y="5098196"/>
                    <a:pt x="801841" y="5095798"/>
                    <a:pt x="674209" y="5095367"/>
                  </a:cubicBezTo>
                  <a:cubicBezTo>
                    <a:pt x="665017" y="4519228"/>
                    <a:pt x="635340" y="4604328"/>
                    <a:pt x="758901" y="4605837"/>
                  </a:cubicBezTo>
                  <a:close/>
                  <a:moveTo>
                    <a:pt x="1101607" y="5123743"/>
                  </a:moveTo>
                  <a:cubicBezTo>
                    <a:pt x="1107591" y="5506237"/>
                    <a:pt x="1108104" y="5535717"/>
                    <a:pt x="1108993" y="5606697"/>
                  </a:cubicBezTo>
                  <a:cubicBezTo>
                    <a:pt x="775020" y="5605781"/>
                    <a:pt x="813782" y="5606993"/>
                    <a:pt x="682241" y="5607586"/>
                  </a:cubicBezTo>
                  <a:cubicBezTo>
                    <a:pt x="672187" y="4964725"/>
                    <a:pt x="675206" y="5157643"/>
                    <a:pt x="674613" y="5120401"/>
                  </a:cubicBezTo>
                  <a:cubicBezTo>
                    <a:pt x="1139291" y="5122072"/>
                    <a:pt x="1101500" y="5117383"/>
                    <a:pt x="1101607" y="5123743"/>
                  </a:cubicBezTo>
                  <a:close/>
                  <a:moveTo>
                    <a:pt x="759090" y="5632054"/>
                  </a:moveTo>
                  <a:cubicBezTo>
                    <a:pt x="1173604" y="5628686"/>
                    <a:pt x="1109182" y="5621572"/>
                    <a:pt x="1109802" y="5675305"/>
                  </a:cubicBezTo>
                  <a:cubicBezTo>
                    <a:pt x="1111096" y="5788889"/>
                    <a:pt x="1111392" y="5801097"/>
                    <a:pt x="1116352" y="6123497"/>
                  </a:cubicBezTo>
                  <a:cubicBezTo>
                    <a:pt x="829416" y="6125060"/>
                    <a:pt x="817744" y="6123767"/>
                    <a:pt x="691352" y="6123282"/>
                  </a:cubicBezTo>
                  <a:cubicBezTo>
                    <a:pt x="680651" y="5557248"/>
                    <a:pt x="651809" y="5633079"/>
                    <a:pt x="759090" y="5632054"/>
                  </a:cubicBezTo>
                  <a:close/>
                  <a:moveTo>
                    <a:pt x="758901" y="6662260"/>
                  </a:moveTo>
                  <a:cubicBezTo>
                    <a:pt x="861923" y="6663365"/>
                    <a:pt x="979232" y="6663311"/>
                    <a:pt x="1082281" y="6662745"/>
                  </a:cubicBezTo>
                  <a:cubicBezTo>
                    <a:pt x="1146838" y="6662395"/>
                    <a:pt x="1116082" y="6600496"/>
                    <a:pt x="1131905" y="7152759"/>
                  </a:cubicBezTo>
                  <a:cubicBezTo>
                    <a:pt x="806962" y="7154376"/>
                    <a:pt x="875778" y="7153514"/>
                    <a:pt x="704479" y="7152383"/>
                  </a:cubicBezTo>
                  <a:cubicBezTo>
                    <a:pt x="689843" y="6580906"/>
                    <a:pt x="677848" y="6661398"/>
                    <a:pt x="758901" y="6662260"/>
                  </a:cubicBezTo>
                  <a:close/>
                  <a:moveTo>
                    <a:pt x="758901" y="7177929"/>
                  </a:moveTo>
                  <a:cubicBezTo>
                    <a:pt x="867018" y="7178953"/>
                    <a:pt x="972547" y="7178898"/>
                    <a:pt x="1082281" y="7178144"/>
                  </a:cubicBezTo>
                  <a:cubicBezTo>
                    <a:pt x="1148132" y="7177686"/>
                    <a:pt x="1132686" y="7097867"/>
                    <a:pt x="1142471" y="7669317"/>
                  </a:cubicBezTo>
                  <a:cubicBezTo>
                    <a:pt x="997049" y="7670503"/>
                    <a:pt x="1047158" y="7671932"/>
                    <a:pt x="715746" y="7670153"/>
                  </a:cubicBezTo>
                  <a:cubicBezTo>
                    <a:pt x="706096" y="7102232"/>
                    <a:pt x="681837" y="7177201"/>
                    <a:pt x="758901" y="7177929"/>
                  </a:cubicBezTo>
                  <a:close/>
                  <a:moveTo>
                    <a:pt x="758955" y="7695484"/>
                  </a:moveTo>
                  <a:cubicBezTo>
                    <a:pt x="1167539" y="7698205"/>
                    <a:pt x="1142822" y="7689636"/>
                    <a:pt x="1142956" y="7698259"/>
                  </a:cubicBezTo>
                  <a:cubicBezTo>
                    <a:pt x="1145814" y="7881071"/>
                    <a:pt x="1141824" y="7879670"/>
                    <a:pt x="1144735" y="8066309"/>
                  </a:cubicBezTo>
                  <a:cubicBezTo>
                    <a:pt x="1146946" y="8207810"/>
                    <a:pt x="1163442" y="8183962"/>
                    <a:pt x="1082173" y="8184393"/>
                  </a:cubicBezTo>
                  <a:cubicBezTo>
                    <a:pt x="973625" y="8184986"/>
                    <a:pt x="867072" y="8185309"/>
                    <a:pt x="759198" y="8183423"/>
                  </a:cubicBezTo>
                  <a:cubicBezTo>
                    <a:pt x="712215" y="8182615"/>
                    <a:pt x="723186" y="8204819"/>
                    <a:pt x="721003" y="8065770"/>
                  </a:cubicBezTo>
                  <a:cubicBezTo>
                    <a:pt x="714318" y="7638085"/>
                    <a:pt x="698684" y="7695079"/>
                    <a:pt x="758955" y="7695484"/>
                  </a:cubicBezTo>
                  <a:close/>
                  <a:moveTo>
                    <a:pt x="758955" y="8724826"/>
                  </a:moveTo>
                  <a:cubicBezTo>
                    <a:pt x="1227326" y="8727332"/>
                    <a:pt x="1158132" y="8692193"/>
                    <a:pt x="1159830" y="8802004"/>
                  </a:cubicBezTo>
                  <a:cubicBezTo>
                    <a:pt x="1162660" y="8983361"/>
                    <a:pt x="1160315" y="8986595"/>
                    <a:pt x="1163200" y="9170000"/>
                  </a:cubicBezTo>
                  <a:cubicBezTo>
                    <a:pt x="1164116" y="9227829"/>
                    <a:pt x="1180424" y="9216215"/>
                    <a:pt x="1082281" y="9215676"/>
                  </a:cubicBezTo>
                  <a:cubicBezTo>
                    <a:pt x="685745" y="9213547"/>
                    <a:pt x="740356" y="9228153"/>
                    <a:pt x="739440" y="9169434"/>
                  </a:cubicBezTo>
                  <a:cubicBezTo>
                    <a:pt x="731677" y="8672144"/>
                    <a:pt x="708981" y="8724557"/>
                    <a:pt x="758955" y="8724826"/>
                  </a:cubicBezTo>
                  <a:close/>
                  <a:moveTo>
                    <a:pt x="740275" y="9238069"/>
                  </a:moveTo>
                  <a:cubicBezTo>
                    <a:pt x="842300" y="9240306"/>
                    <a:pt x="816882" y="9240226"/>
                    <a:pt x="1164413" y="9241061"/>
                  </a:cubicBezTo>
                  <a:cubicBezTo>
                    <a:pt x="1166865" y="9367822"/>
                    <a:pt x="1172122" y="9502129"/>
                    <a:pt x="1172499" y="9727033"/>
                  </a:cubicBezTo>
                  <a:cubicBezTo>
                    <a:pt x="707525" y="9730294"/>
                    <a:pt x="746044" y="9734902"/>
                    <a:pt x="745586" y="9720808"/>
                  </a:cubicBezTo>
                  <a:cubicBezTo>
                    <a:pt x="737391" y="9466423"/>
                    <a:pt x="741408" y="9365101"/>
                    <a:pt x="740275" y="9238069"/>
                  </a:cubicBezTo>
                  <a:close/>
                  <a:moveTo>
                    <a:pt x="1177782" y="8617467"/>
                  </a:moveTo>
                  <a:cubicBezTo>
                    <a:pt x="1163766" y="8138609"/>
                    <a:pt x="1147754" y="8209050"/>
                    <a:pt x="1243876" y="8209050"/>
                  </a:cubicBezTo>
                  <a:cubicBezTo>
                    <a:pt x="1654077" y="8209050"/>
                    <a:pt x="1597364" y="8198406"/>
                    <a:pt x="1598469" y="8252139"/>
                  </a:cubicBezTo>
                  <a:cubicBezTo>
                    <a:pt x="1609440" y="8770287"/>
                    <a:pt x="1614939" y="8699280"/>
                    <a:pt x="1567013" y="8699280"/>
                  </a:cubicBezTo>
                  <a:cubicBezTo>
                    <a:pt x="1406873" y="8699280"/>
                    <a:pt x="1405957" y="8696127"/>
                    <a:pt x="1243876" y="8696127"/>
                  </a:cubicBezTo>
                  <a:cubicBezTo>
                    <a:pt x="1163119" y="8696100"/>
                    <a:pt x="1180559" y="8712619"/>
                    <a:pt x="1177782" y="8617467"/>
                  </a:cubicBezTo>
                  <a:close/>
                  <a:moveTo>
                    <a:pt x="1243903" y="8721135"/>
                  </a:moveTo>
                  <a:cubicBezTo>
                    <a:pt x="1402883" y="8721135"/>
                    <a:pt x="1405875" y="8724288"/>
                    <a:pt x="1567040" y="8724288"/>
                  </a:cubicBezTo>
                  <a:cubicBezTo>
                    <a:pt x="1614561" y="8724288"/>
                    <a:pt x="1604237" y="8708658"/>
                    <a:pt x="1605693" y="8802058"/>
                  </a:cubicBezTo>
                  <a:cubicBezTo>
                    <a:pt x="1613133" y="9277898"/>
                    <a:pt x="1635613" y="9212766"/>
                    <a:pt x="1567040" y="9212766"/>
                  </a:cubicBezTo>
                  <a:cubicBezTo>
                    <a:pt x="1128913" y="9212766"/>
                    <a:pt x="1186381" y="9238554"/>
                    <a:pt x="1185303" y="9169569"/>
                  </a:cubicBezTo>
                  <a:cubicBezTo>
                    <a:pt x="1177108" y="8648376"/>
                    <a:pt x="1166839" y="8721135"/>
                    <a:pt x="1243903" y="8721135"/>
                  </a:cubicBezTo>
                  <a:close/>
                  <a:moveTo>
                    <a:pt x="1243903" y="9241142"/>
                  </a:moveTo>
                  <a:cubicBezTo>
                    <a:pt x="1690844" y="9241142"/>
                    <a:pt x="1615100" y="9200289"/>
                    <a:pt x="1616879" y="9353729"/>
                  </a:cubicBezTo>
                  <a:cubicBezTo>
                    <a:pt x="1622055" y="9804211"/>
                    <a:pt x="1643700" y="9730051"/>
                    <a:pt x="1567040" y="9729997"/>
                  </a:cubicBezTo>
                  <a:cubicBezTo>
                    <a:pt x="1544963" y="9729997"/>
                    <a:pt x="1194656" y="9728866"/>
                    <a:pt x="1194656" y="9721240"/>
                  </a:cubicBezTo>
                  <a:cubicBezTo>
                    <a:pt x="1193470" y="9168815"/>
                    <a:pt x="1157027" y="9241142"/>
                    <a:pt x="1243903" y="9241142"/>
                  </a:cubicBezTo>
                  <a:close/>
                  <a:moveTo>
                    <a:pt x="1243903" y="9751798"/>
                  </a:moveTo>
                  <a:cubicBezTo>
                    <a:pt x="1403746" y="9751798"/>
                    <a:pt x="1402965" y="9755005"/>
                    <a:pt x="1567040" y="9755005"/>
                  </a:cubicBezTo>
                  <a:cubicBezTo>
                    <a:pt x="1636422" y="9755058"/>
                    <a:pt x="1620303" y="9672922"/>
                    <a:pt x="1629926" y="10243160"/>
                  </a:cubicBezTo>
                  <a:cubicBezTo>
                    <a:pt x="1469355" y="10242567"/>
                    <a:pt x="1336736" y="10244858"/>
                    <a:pt x="1200883" y="10244265"/>
                  </a:cubicBezTo>
                  <a:cubicBezTo>
                    <a:pt x="1192176" y="9672033"/>
                    <a:pt x="1177459" y="9751798"/>
                    <a:pt x="1243903" y="9751798"/>
                  </a:cubicBezTo>
                  <a:close/>
                  <a:moveTo>
                    <a:pt x="1243903" y="10269379"/>
                  </a:moveTo>
                  <a:cubicBezTo>
                    <a:pt x="1662272" y="10269379"/>
                    <a:pt x="1630276" y="10263963"/>
                    <a:pt x="1630411" y="10273287"/>
                  </a:cubicBezTo>
                  <a:cubicBezTo>
                    <a:pt x="1639333" y="10842986"/>
                    <a:pt x="1665803" y="10760526"/>
                    <a:pt x="1567040" y="10760526"/>
                  </a:cubicBezTo>
                  <a:cubicBezTo>
                    <a:pt x="1407520" y="10760526"/>
                    <a:pt x="1409973" y="10758397"/>
                    <a:pt x="1243903" y="10758397"/>
                  </a:cubicBezTo>
                  <a:cubicBezTo>
                    <a:pt x="1202635" y="10758397"/>
                    <a:pt x="1213767" y="10781357"/>
                    <a:pt x="1211584" y="10640744"/>
                  </a:cubicBezTo>
                  <a:cubicBezTo>
                    <a:pt x="1204872" y="10212548"/>
                    <a:pt x="1174332" y="10269379"/>
                    <a:pt x="1243903" y="10269379"/>
                  </a:cubicBezTo>
                  <a:close/>
                  <a:moveTo>
                    <a:pt x="1638983" y="9353351"/>
                  </a:moveTo>
                  <a:cubicBezTo>
                    <a:pt x="1637338" y="9209532"/>
                    <a:pt x="1550570" y="9234540"/>
                    <a:pt x="2051852" y="9237234"/>
                  </a:cubicBezTo>
                  <a:cubicBezTo>
                    <a:pt x="2063928" y="9237315"/>
                    <a:pt x="2065168" y="9177464"/>
                    <a:pt x="2073740" y="9729727"/>
                  </a:cubicBezTo>
                  <a:cubicBezTo>
                    <a:pt x="1595369" y="9732045"/>
                    <a:pt x="1643187" y="9733177"/>
                    <a:pt x="1643160" y="9721240"/>
                  </a:cubicBezTo>
                  <a:cubicBezTo>
                    <a:pt x="1642864" y="9579118"/>
                    <a:pt x="1641408" y="9566587"/>
                    <a:pt x="1638983" y="9353351"/>
                  </a:cubicBezTo>
                  <a:close/>
                  <a:moveTo>
                    <a:pt x="2074117" y="9754789"/>
                  </a:moveTo>
                  <a:cubicBezTo>
                    <a:pt x="2082716" y="10308966"/>
                    <a:pt x="2093094" y="10244373"/>
                    <a:pt x="2051852" y="10244508"/>
                  </a:cubicBezTo>
                  <a:cubicBezTo>
                    <a:pt x="1939046" y="10244966"/>
                    <a:pt x="1841226" y="10245127"/>
                    <a:pt x="1728716" y="10243915"/>
                  </a:cubicBezTo>
                  <a:cubicBezTo>
                    <a:pt x="1637338" y="10242917"/>
                    <a:pt x="1645613" y="10326886"/>
                    <a:pt x="1643241" y="9755058"/>
                  </a:cubicBezTo>
                  <a:cubicBezTo>
                    <a:pt x="1918830" y="9755301"/>
                    <a:pt x="1941526" y="9755490"/>
                    <a:pt x="2074117" y="9754789"/>
                  </a:cubicBezTo>
                  <a:close/>
                  <a:moveTo>
                    <a:pt x="1728527" y="10269003"/>
                  </a:moveTo>
                  <a:cubicBezTo>
                    <a:pt x="2108135" y="10273098"/>
                    <a:pt x="2081503" y="10264852"/>
                    <a:pt x="2081638" y="10273233"/>
                  </a:cubicBezTo>
                  <a:cubicBezTo>
                    <a:pt x="2090452" y="10836734"/>
                    <a:pt x="2101638" y="10760283"/>
                    <a:pt x="2052041" y="10759529"/>
                  </a:cubicBezTo>
                  <a:cubicBezTo>
                    <a:pt x="1581514" y="10752576"/>
                    <a:pt x="1662487" y="10801621"/>
                    <a:pt x="1659980" y="10640744"/>
                  </a:cubicBezTo>
                  <a:cubicBezTo>
                    <a:pt x="1652999" y="10193765"/>
                    <a:pt x="1622567" y="10267870"/>
                    <a:pt x="1728527" y="10269003"/>
                  </a:cubicBezTo>
                  <a:close/>
                  <a:moveTo>
                    <a:pt x="2084225" y="9237423"/>
                  </a:moveTo>
                  <a:cubicBezTo>
                    <a:pt x="2145872" y="9237746"/>
                    <a:pt x="2508066" y="9238043"/>
                    <a:pt x="2511570" y="9238043"/>
                  </a:cubicBezTo>
                  <a:cubicBezTo>
                    <a:pt x="2511597" y="9240144"/>
                    <a:pt x="2518794" y="9664623"/>
                    <a:pt x="2519953" y="9727302"/>
                  </a:cubicBezTo>
                  <a:cubicBezTo>
                    <a:pt x="2376202" y="9727464"/>
                    <a:pt x="2518417" y="9728084"/>
                    <a:pt x="2095816" y="9729647"/>
                  </a:cubicBezTo>
                  <a:cubicBezTo>
                    <a:pt x="2088484" y="9257579"/>
                    <a:pt x="2088700" y="9431391"/>
                    <a:pt x="2084225" y="9237423"/>
                  </a:cubicBezTo>
                  <a:close/>
                  <a:moveTo>
                    <a:pt x="2520438" y="9752310"/>
                  </a:moveTo>
                  <a:cubicBezTo>
                    <a:pt x="2529738" y="10243915"/>
                    <a:pt x="2528174" y="10097886"/>
                    <a:pt x="2530681" y="10243375"/>
                  </a:cubicBezTo>
                  <a:cubicBezTo>
                    <a:pt x="2512567" y="10243375"/>
                    <a:pt x="2607584" y="10243106"/>
                    <a:pt x="2103283" y="10244346"/>
                  </a:cubicBezTo>
                  <a:cubicBezTo>
                    <a:pt x="2101126" y="10103571"/>
                    <a:pt x="2102420" y="10154960"/>
                    <a:pt x="2096220" y="9754682"/>
                  </a:cubicBezTo>
                  <a:cubicBezTo>
                    <a:pt x="2552569" y="9752741"/>
                    <a:pt x="2387388" y="9752445"/>
                    <a:pt x="2520438" y="9752310"/>
                  </a:cubicBezTo>
                  <a:close/>
                  <a:moveTo>
                    <a:pt x="2526126" y="8724961"/>
                  </a:moveTo>
                  <a:cubicBezTo>
                    <a:pt x="2719070" y="8725149"/>
                    <a:pt x="2718315" y="8720811"/>
                    <a:pt x="2953713" y="8722428"/>
                  </a:cubicBezTo>
                  <a:cubicBezTo>
                    <a:pt x="2956732" y="8985840"/>
                    <a:pt x="2960075" y="8948006"/>
                    <a:pt x="2964037" y="9211472"/>
                  </a:cubicBezTo>
                  <a:cubicBezTo>
                    <a:pt x="2675753" y="9210853"/>
                    <a:pt x="2734488" y="9213008"/>
                    <a:pt x="2533269" y="9213008"/>
                  </a:cubicBezTo>
                  <a:cubicBezTo>
                    <a:pt x="2530169" y="9024564"/>
                    <a:pt x="2529280" y="8896267"/>
                    <a:pt x="2526126" y="8724961"/>
                  </a:cubicBezTo>
                  <a:close/>
                  <a:moveTo>
                    <a:pt x="2536800" y="9238043"/>
                  </a:moveTo>
                  <a:cubicBezTo>
                    <a:pt x="3046493" y="9238043"/>
                    <a:pt x="2963929" y="9196812"/>
                    <a:pt x="2966032" y="9353620"/>
                  </a:cubicBezTo>
                  <a:cubicBezTo>
                    <a:pt x="2968161" y="9524414"/>
                    <a:pt x="2969698" y="9573028"/>
                    <a:pt x="2970776" y="9721293"/>
                  </a:cubicBezTo>
                  <a:cubicBezTo>
                    <a:pt x="2970857" y="9733070"/>
                    <a:pt x="3005278" y="9727357"/>
                    <a:pt x="2542083" y="9727276"/>
                  </a:cubicBezTo>
                  <a:cubicBezTo>
                    <a:pt x="2542002" y="9722857"/>
                    <a:pt x="2532352" y="9238043"/>
                    <a:pt x="2536800" y="9238043"/>
                  </a:cubicBezTo>
                  <a:close/>
                  <a:moveTo>
                    <a:pt x="2971018" y="9753091"/>
                  </a:moveTo>
                  <a:cubicBezTo>
                    <a:pt x="2971045" y="9755463"/>
                    <a:pt x="2976679" y="10238902"/>
                    <a:pt x="2976706" y="10241651"/>
                  </a:cubicBezTo>
                  <a:cubicBezTo>
                    <a:pt x="2802361" y="10239198"/>
                    <a:pt x="2684109" y="10243214"/>
                    <a:pt x="2552731" y="10243375"/>
                  </a:cubicBezTo>
                  <a:cubicBezTo>
                    <a:pt x="2549927" y="10079507"/>
                    <a:pt x="2551625" y="10242136"/>
                    <a:pt x="2542542" y="9752310"/>
                  </a:cubicBezTo>
                  <a:cubicBezTo>
                    <a:pt x="2693759" y="9752337"/>
                    <a:pt x="2801229" y="9754304"/>
                    <a:pt x="2971018" y="9753091"/>
                  </a:cubicBezTo>
                  <a:close/>
                  <a:moveTo>
                    <a:pt x="2977110" y="10266712"/>
                  </a:moveTo>
                  <a:cubicBezTo>
                    <a:pt x="2980318" y="10475879"/>
                    <a:pt x="2978242" y="10425083"/>
                    <a:pt x="2983660" y="10757561"/>
                  </a:cubicBezTo>
                  <a:cubicBezTo>
                    <a:pt x="2882202" y="10758936"/>
                    <a:pt x="2761335" y="10758020"/>
                    <a:pt x="2558445" y="10757966"/>
                  </a:cubicBezTo>
                  <a:cubicBezTo>
                    <a:pt x="2558418" y="10754894"/>
                    <a:pt x="2553270" y="10275362"/>
                    <a:pt x="2553243" y="10272802"/>
                  </a:cubicBezTo>
                  <a:cubicBezTo>
                    <a:pt x="2553108" y="10263828"/>
                    <a:pt x="2967999" y="10266578"/>
                    <a:pt x="2977110" y="10266712"/>
                  </a:cubicBezTo>
                  <a:close/>
                  <a:moveTo>
                    <a:pt x="2975789" y="8722617"/>
                  </a:moveTo>
                  <a:cubicBezTo>
                    <a:pt x="3224261" y="8724826"/>
                    <a:pt x="3032125" y="8722859"/>
                    <a:pt x="3404428" y="8725204"/>
                  </a:cubicBezTo>
                  <a:cubicBezTo>
                    <a:pt x="3407959" y="8997940"/>
                    <a:pt x="3407232" y="9053398"/>
                    <a:pt x="3409954" y="9212496"/>
                  </a:cubicBezTo>
                  <a:cubicBezTo>
                    <a:pt x="3061722" y="9211634"/>
                    <a:pt x="3262510" y="9212362"/>
                    <a:pt x="2986086" y="9211553"/>
                  </a:cubicBezTo>
                  <a:cubicBezTo>
                    <a:pt x="2982097" y="8950593"/>
                    <a:pt x="2978593" y="8969914"/>
                    <a:pt x="2975789" y="8722617"/>
                  </a:cubicBezTo>
                  <a:close/>
                  <a:moveTo>
                    <a:pt x="3021667" y="9236749"/>
                  </a:moveTo>
                  <a:cubicBezTo>
                    <a:pt x="3490280" y="9238635"/>
                    <a:pt x="3409334" y="9204439"/>
                    <a:pt x="3412919" y="9354941"/>
                  </a:cubicBezTo>
                  <a:cubicBezTo>
                    <a:pt x="3415965" y="9480652"/>
                    <a:pt x="3417366" y="9578579"/>
                    <a:pt x="3419307" y="9721482"/>
                  </a:cubicBezTo>
                  <a:cubicBezTo>
                    <a:pt x="3419415" y="9730968"/>
                    <a:pt x="2992960" y="9730617"/>
                    <a:pt x="2992906" y="9721158"/>
                  </a:cubicBezTo>
                  <a:cubicBezTo>
                    <a:pt x="2988836" y="9166874"/>
                    <a:pt x="2968727" y="9236507"/>
                    <a:pt x="3021667" y="9236749"/>
                  </a:cubicBezTo>
                  <a:close/>
                  <a:moveTo>
                    <a:pt x="3021802" y="9752633"/>
                  </a:moveTo>
                  <a:cubicBezTo>
                    <a:pt x="3135013" y="9751556"/>
                    <a:pt x="3231700" y="9751717"/>
                    <a:pt x="3344938" y="9752040"/>
                  </a:cubicBezTo>
                  <a:cubicBezTo>
                    <a:pt x="3441680" y="9752310"/>
                    <a:pt x="3419253" y="9664838"/>
                    <a:pt x="3429038" y="10241489"/>
                  </a:cubicBezTo>
                  <a:cubicBezTo>
                    <a:pt x="3310894" y="10242351"/>
                    <a:pt x="3244666" y="10246313"/>
                    <a:pt x="2998809" y="10242001"/>
                  </a:cubicBezTo>
                  <a:cubicBezTo>
                    <a:pt x="2990588" y="9679578"/>
                    <a:pt x="2983175" y="9753038"/>
                    <a:pt x="3021802" y="9752633"/>
                  </a:cubicBezTo>
                  <a:close/>
                  <a:moveTo>
                    <a:pt x="3021532" y="10267467"/>
                  </a:moveTo>
                  <a:cubicBezTo>
                    <a:pt x="3419631" y="10274958"/>
                    <a:pt x="3429308" y="10256364"/>
                    <a:pt x="3429577" y="10273233"/>
                  </a:cubicBezTo>
                  <a:cubicBezTo>
                    <a:pt x="3432381" y="10451842"/>
                    <a:pt x="3428472" y="10460815"/>
                    <a:pt x="3431302" y="10641283"/>
                  </a:cubicBezTo>
                  <a:cubicBezTo>
                    <a:pt x="3433512" y="10783297"/>
                    <a:pt x="3455831" y="10761981"/>
                    <a:pt x="3345343" y="10758316"/>
                  </a:cubicBezTo>
                  <a:cubicBezTo>
                    <a:pt x="2936786" y="10744923"/>
                    <a:pt x="3006572" y="10807684"/>
                    <a:pt x="3003850" y="10640825"/>
                  </a:cubicBezTo>
                  <a:cubicBezTo>
                    <a:pt x="2997084" y="10210984"/>
                    <a:pt x="2988189" y="10266846"/>
                    <a:pt x="3021532" y="10267467"/>
                  </a:cubicBezTo>
                  <a:close/>
                  <a:moveTo>
                    <a:pt x="3432515" y="9237558"/>
                  </a:moveTo>
                  <a:cubicBezTo>
                    <a:pt x="3783173" y="9237989"/>
                    <a:pt x="3507935" y="9238016"/>
                    <a:pt x="3862690" y="9238770"/>
                  </a:cubicBezTo>
                  <a:cubicBezTo>
                    <a:pt x="3871505" y="9806367"/>
                    <a:pt x="3883850" y="9730455"/>
                    <a:pt x="3829967" y="9730455"/>
                  </a:cubicBezTo>
                  <a:cubicBezTo>
                    <a:pt x="3827864" y="9730455"/>
                    <a:pt x="3441518" y="9728919"/>
                    <a:pt x="3441410" y="9720997"/>
                  </a:cubicBezTo>
                  <a:cubicBezTo>
                    <a:pt x="3436801" y="9380810"/>
                    <a:pt x="3435318" y="9389353"/>
                    <a:pt x="3432515" y="9237558"/>
                  </a:cubicBezTo>
                  <a:close/>
                  <a:moveTo>
                    <a:pt x="3829967" y="9755516"/>
                  </a:moveTo>
                  <a:cubicBezTo>
                    <a:pt x="3881316" y="9755516"/>
                    <a:pt x="3867650" y="9677100"/>
                    <a:pt x="3877650" y="10241300"/>
                  </a:cubicBezTo>
                  <a:cubicBezTo>
                    <a:pt x="3846436" y="10241112"/>
                    <a:pt x="3822069" y="10241165"/>
                    <a:pt x="3506668" y="10241220"/>
                  </a:cubicBezTo>
                  <a:cubicBezTo>
                    <a:pt x="3437043" y="10241220"/>
                    <a:pt x="3449658" y="10322197"/>
                    <a:pt x="3441842" y="9752175"/>
                  </a:cubicBezTo>
                  <a:cubicBezTo>
                    <a:pt x="3673466" y="9752310"/>
                    <a:pt x="3678884" y="9755516"/>
                    <a:pt x="3829967" y="9755516"/>
                  </a:cubicBezTo>
                  <a:close/>
                  <a:moveTo>
                    <a:pt x="3883688" y="9169515"/>
                  </a:moveTo>
                  <a:cubicBezTo>
                    <a:pt x="3875494" y="8643310"/>
                    <a:pt x="3835493" y="8719652"/>
                    <a:pt x="3991427" y="8723640"/>
                  </a:cubicBezTo>
                  <a:cubicBezTo>
                    <a:pt x="4098115" y="8726362"/>
                    <a:pt x="4207256" y="8726147"/>
                    <a:pt x="4301491" y="8724530"/>
                  </a:cubicBezTo>
                  <a:cubicBezTo>
                    <a:pt x="4307071" y="9185818"/>
                    <a:pt x="4305400" y="9096137"/>
                    <a:pt x="4307556" y="9214140"/>
                  </a:cubicBezTo>
                  <a:cubicBezTo>
                    <a:pt x="3815114" y="9226670"/>
                    <a:pt x="3884416" y="9215380"/>
                    <a:pt x="3883688" y="9169515"/>
                  </a:cubicBezTo>
                  <a:close/>
                  <a:moveTo>
                    <a:pt x="4308014" y="9239202"/>
                  </a:moveTo>
                  <a:cubicBezTo>
                    <a:pt x="4311303" y="9402800"/>
                    <a:pt x="4314295" y="9390700"/>
                    <a:pt x="4317340" y="9728731"/>
                  </a:cubicBezTo>
                  <a:cubicBezTo>
                    <a:pt x="4258633" y="9729269"/>
                    <a:pt x="3892422" y="9730428"/>
                    <a:pt x="3890508" y="9730428"/>
                  </a:cubicBezTo>
                  <a:cubicBezTo>
                    <a:pt x="3890777" y="9595610"/>
                    <a:pt x="3890723" y="9622719"/>
                    <a:pt x="3884739" y="9238851"/>
                  </a:cubicBezTo>
                  <a:cubicBezTo>
                    <a:pt x="4003773" y="9239363"/>
                    <a:pt x="4138332" y="9243486"/>
                    <a:pt x="4308014" y="9239202"/>
                  </a:cubicBezTo>
                  <a:close/>
                  <a:moveTo>
                    <a:pt x="4315184" y="9753765"/>
                  </a:moveTo>
                  <a:cubicBezTo>
                    <a:pt x="4317906" y="9753765"/>
                    <a:pt x="4325643" y="10241165"/>
                    <a:pt x="4325670" y="10243295"/>
                  </a:cubicBezTo>
                  <a:cubicBezTo>
                    <a:pt x="4074584" y="10247579"/>
                    <a:pt x="4015444" y="10242459"/>
                    <a:pt x="3899699" y="10241435"/>
                  </a:cubicBezTo>
                  <a:cubicBezTo>
                    <a:pt x="3897166" y="10096484"/>
                    <a:pt x="3890238" y="9956168"/>
                    <a:pt x="3890454" y="9755436"/>
                  </a:cubicBezTo>
                  <a:cubicBezTo>
                    <a:pt x="3892368" y="9755463"/>
                    <a:pt x="4275372" y="9754142"/>
                    <a:pt x="4315184" y="9753765"/>
                  </a:cubicBezTo>
                  <a:close/>
                  <a:moveTo>
                    <a:pt x="4326182" y="10273287"/>
                  </a:moveTo>
                  <a:cubicBezTo>
                    <a:pt x="4334780" y="10821697"/>
                    <a:pt x="4339282" y="10759260"/>
                    <a:pt x="4315184" y="10758990"/>
                  </a:cubicBezTo>
                  <a:cubicBezTo>
                    <a:pt x="3824360" y="10753735"/>
                    <a:pt x="3906195" y="10798414"/>
                    <a:pt x="3903743" y="10640798"/>
                  </a:cubicBezTo>
                  <a:cubicBezTo>
                    <a:pt x="3900885" y="10457986"/>
                    <a:pt x="3903204" y="10461597"/>
                    <a:pt x="3900239" y="10272802"/>
                  </a:cubicBezTo>
                  <a:cubicBezTo>
                    <a:pt x="3900104" y="10263020"/>
                    <a:pt x="4326155" y="10271185"/>
                    <a:pt x="4326182" y="10273287"/>
                  </a:cubicBezTo>
                  <a:close/>
                  <a:moveTo>
                    <a:pt x="4330090" y="9238635"/>
                  </a:moveTo>
                  <a:cubicBezTo>
                    <a:pt x="4412195" y="9236587"/>
                    <a:pt x="4426616" y="9236938"/>
                    <a:pt x="4758406" y="9236883"/>
                  </a:cubicBezTo>
                  <a:cubicBezTo>
                    <a:pt x="4762233" y="9461007"/>
                    <a:pt x="4759699" y="9260732"/>
                    <a:pt x="4766734" y="9729889"/>
                  </a:cubicBezTo>
                  <a:cubicBezTo>
                    <a:pt x="4290116" y="9728946"/>
                    <a:pt x="4339498" y="9730563"/>
                    <a:pt x="4339417" y="9721105"/>
                  </a:cubicBezTo>
                  <a:cubicBezTo>
                    <a:pt x="4336991" y="9430206"/>
                    <a:pt x="4332867" y="9373750"/>
                    <a:pt x="4330090" y="9238635"/>
                  </a:cubicBezTo>
                  <a:close/>
                  <a:moveTo>
                    <a:pt x="4767112" y="9754924"/>
                  </a:moveTo>
                  <a:cubicBezTo>
                    <a:pt x="4774039" y="10216697"/>
                    <a:pt x="4770724" y="9974654"/>
                    <a:pt x="4775010" y="10244318"/>
                  </a:cubicBezTo>
                  <a:cubicBezTo>
                    <a:pt x="4630746" y="10244076"/>
                    <a:pt x="4528344" y="10240196"/>
                    <a:pt x="4347773" y="10242917"/>
                  </a:cubicBezTo>
                  <a:cubicBezTo>
                    <a:pt x="4345428" y="10099502"/>
                    <a:pt x="4341277" y="9934879"/>
                    <a:pt x="4339713" y="9753523"/>
                  </a:cubicBezTo>
                  <a:cubicBezTo>
                    <a:pt x="4559342" y="9751609"/>
                    <a:pt x="4630127" y="9754682"/>
                    <a:pt x="4767112" y="9754924"/>
                  </a:cubicBezTo>
                  <a:close/>
                  <a:moveTo>
                    <a:pt x="4775414" y="10269353"/>
                  </a:moveTo>
                  <a:cubicBezTo>
                    <a:pt x="4778568" y="10497222"/>
                    <a:pt x="4774929" y="10394254"/>
                    <a:pt x="4780589" y="10757427"/>
                  </a:cubicBezTo>
                  <a:cubicBezTo>
                    <a:pt x="4618805" y="10757643"/>
                    <a:pt x="4577348" y="10761307"/>
                    <a:pt x="4355374" y="10759394"/>
                  </a:cubicBezTo>
                  <a:cubicBezTo>
                    <a:pt x="4351627" y="10615198"/>
                    <a:pt x="4351061" y="10453836"/>
                    <a:pt x="4348231" y="10272856"/>
                  </a:cubicBezTo>
                  <a:cubicBezTo>
                    <a:pt x="4348096" y="10262481"/>
                    <a:pt x="4329955" y="10268679"/>
                    <a:pt x="4775414" y="10269353"/>
                  </a:cubicBezTo>
                  <a:close/>
                  <a:moveTo>
                    <a:pt x="4780482" y="9236911"/>
                  </a:moveTo>
                  <a:cubicBezTo>
                    <a:pt x="4918276" y="9236883"/>
                    <a:pt x="4929246" y="9239067"/>
                    <a:pt x="5206586" y="9239767"/>
                  </a:cubicBezTo>
                  <a:cubicBezTo>
                    <a:pt x="5206613" y="9241923"/>
                    <a:pt x="5215131" y="9709867"/>
                    <a:pt x="5215536" y="9729566"/>
                  </a:cubicBezTo>
                  <a:cubicBezTo>
                    <a:pt x="5005637" y="9729512"/>
                    <a:pt x="4863692" y="9729997"/>
                    <a:pt x="4788784" y="9729917"/>
                  </a:cubicBezTo>
                  <a:cubicBezTo>
                    <a:pt x="4782072" y="9281320"/>
                    <a:pt x="4783743" y="9429262"/>
                    <a:pt x="4780482" y="9236911"/>
                  </a:cubicBezTo>
                  <a:close/>
                  <a:moveTo>
                    <a:pt x="4800132" y="9754951"/>
                  </a:moveTo>
                  <a:cubicBezTo>
                    <a:pt x="5303193" y="9754951"/>
                    <a:pt x="5215778" y="9717817"/>
                    <a:pt x="5218716" y="9905345"/>
                  </a:cubicBezTo>
                  <a:cubicBezTo>
                    <a:pt x="5221600" y="10090043"/>
                    <a:pt x="5222167" y="10077297"/>
                    <a:pt x="5224889" y="10245774"/>
                  </a:cubicBezTo>
                  <a:cubicBezTo>
                    <a:pt x="5018979" y="10246986"/>
                    <a:pt x="4977577" y="10244346"/>
                    <a:pt x="4797086" y="10244346"/>
                  </a:cubicBezTo>
                  <a:cubicBezTo>
                    <a:pt x="4788487" y="9697283"/>
                    <a:pt x="4783716" y="9754951"/>
                    <a:pt x="4800132" y="9754951"/>
                  </a:cubicBezTo>
                  <a:close/>
                  <a:moveTo>
                    <a:pt x="4800132" y="10269379"/>
                  </a:moveTo>
                  <a:cubicBezTo>
                    <a:pt x="4802045" y="10269379"/>
                    <a:pt x="5225293" y="10270404"/>
                    <a:pt x="5225347" y="10273287"/>
                  </a:cubicBezTo>
                  <a:cubicBezTo>
                    <a:pt x="5225401" y="10276521"/>
                    <a:pt x="5231250" y="10757400"/>
                    <a:pt x="5231277" y="10760634"/>
                  </a:cubicBezTo>
                  <a:cubicBezTo>
                    <a:pt x="4934691" y="10762170"/>
                    <a:pt x="5006957" y="10757454"/>
                    <a:pt x="4802666" y="10757427"/>
                  </a:cubicBezTo>
                  <a:cubicBezTo>
                    <a:pt x="4794175" y="10215080"/>
                    <a:pt x="4798218" y="10269379"/>
                    <a:pt x="4800132" y="10269379"/>
                  </a:cubicBezTo>
                  <a:close/>
                  <a:moveTo>
                    <a:pt x="5284999" y="9240064"/>
                  </a:moveTo>
                  <a:cubicBezTo>
                    <a:pt x="5444572" y="9240711"/>
                    <a:pt x="5449801" y="9240091"/>
                    <a:pt x="5608162" y="9240711"/>
                  </a:cubicBezTo>
                  <a:cubicBezTo>
                    <a:pt x="5673285" y="9240980"/>
                    <a:pt x="5656600" y="9163775"/>
                    <a:pt x="5663258" y="9728758"/>
                  </a:cubicBezTo>
                  <a:cubicBezTo>
                    <a:pt x="5193702" y="9730913"/>
                    <a:pt x="5237692" y="9733420"/>
                    <a:pt x="5237450" y="9720970"/>
                  </a:cubicBezTo>
                  <a:cubicBezTo>
                    <a:pt x="5226398" y="9163505"/>
                    <a:pt x="5209147" y="9239740"/>
                    <a:pt x="5284999" y="9240064"/>
                  </a:cubicBezTo>
                  <a:close/>
                  <a:moveTo>
                    <a:pt x="5663582" y="9753765"/>
                  </a:moveTo>
                  <a:cubicBezTo>
                    <a:pt x="5665064" y="9878128"/>
                    <a:pt x="5666628" y="9982469"/>
                    <a:pt x="5669862" y="10089505"/>
                  </a:cubicBezTo>
                  <a:cubicBezTo>
                    <a:pt x="5675873" y="10287380"/>
                    <a:pt x="5751725" y="10241543"/>
                    <a:pt x="5284945" y="10245342"/>
                  </a:cubicBezTo>
                  <a:cubicBezTo>
                    <a:pt x="5230280" y="10245774"/>
                    <a:pt x="5249472" y="10320661"/>
                    <a:pt x="5238151" y="9754600"/>
                  </a:cubicBezTo>
                  <a:cubicBezTo>
                    <a:pt x="5630670" y="9754654"/>
                    <a:pt x="5477619" y="9754654"/>
                    <a:pt x="5663582" y="9753765"/>
                  </a:cubicBezTo>
                  <a:close/>
                  <a:moveTo>
                    <a:pt x="5285160" y="10270404"/>
                  </a:moveTo>
                  <a:cubicBezTo>
                    <a:pt x="5287074" y="10270377"/>
                    <a:pt x="5673986" y="10266578"/>
                    <a:pt x="5674094" y="10273287"/>
                  </a:cubicBezTo>
                  <a:cubicBezTo>
                    <a:pt x="5682908" y="10838135"/>
                    <a:pt x="5712990" y="10758181"/>
                    <a:pt x="5608135" y="10759044"/>
                  </a:cubicBezTo>
                  <a:cubicBezTo>
                    <a:pt x="5446863" y="10760364"/>
                    <a:pt x="5437052" y="10759071"/>
                    <a:pt x="5284999" y="10760283"/>
                  </a:cubicBezTo>
                  <a:cubicBezTo>
                    <a:pt x="5243380" y="10760553"/>
                    <a:pt x="5253973" y="10782596"/>
                    <a:pt x="5251763" y="10640798"/>
                  </a:cubicBezTo>
                  <a:cubicBezTo>
                    <a:pt x="5245267" y="10214110"/>
                    <a:pt x="5232355" y="10270835"/>
                    <a:pt x="5285160" y="10270404"/>
                  </a:cubicBezTo>
                  <a:close/>
                  <a:moveTo>
                    <a:pt x="5678110" y="9240899"/>
                  </a:moveTo>
                  <a:cubicBezTo>
                    <a:pt x="5946313" y="9241384"/>
                    <a:pt x="5907767" y="9239713"/>
                    <a:pt x="6093326" y="9239713"/>
                  </a:cubicBezTo>
                  <a:cubicBezTo>
                    <a:pt x="6115321" y="9239713"/>
                    <a:pt x="6105213" y="9181588"/>
                    <a:pt x="6113973" y="9731183"/>
                  </a:cubicBezTo>
                  <a:cubicBezTo>
                    <a:pt x="5947364" y="9731641"/>
                    <a:pt x="5920706" y="9727815"/>
                    <a:pt x="5685388" y="9728623"/>
                  </a:cubicBezTo>
                  <a:cubicBezTo>
                    <a:pt x="5683555" y="9586448"/>
                    <a:pt x="5685577" y="9714853"/>
                    <a:pt x="5678110" y="9240899"/>
                  </a:cubicBezTo>
                  <a:close/>
                  <a:moveTo>
                    <a:pt x="5769892" y="9753549"/>
                  </a:moveTo>
                  <a:cubicBezTo>
                    <a:pt x="5929816" y="9753549"/>
                    <a:pt x="5931487" y="9756271"/>
                    <a:pt x="6093298" y="9756271"/>
                  </a:cubicBezTo>
                  <a:cubicBezTo>
                    <a:pt x="6124863" y="9756271"/>
                    <a:pt x="6113892" y="9695612"/>
                    <a:pt x="6122841" y="10245208"/>
                  </a:cubicBezTo>
                  <a:cubicBezTo>
                    <a:pt x="5961974" y="10245639"/>
                    <a:pt x="5901648" y="10242782"/>
                    <a:pt x="5695685" y="10243510"/>
                  </a:cubicBezTo>
                  <a:cubicBezTo>
                    <a:pt x="5685873" y="9674970"/>
                    <a:pt x="5651533" y="9753549"/>
                    <a:pt x="5769892" y="9753549"/>
                  </a:cubicBezTo>
                  <a:close/>
                  <a:moveTo>
                    <a:pt x="6119580" y="8801680"/>
                  </a:moveTo>
                  <a:cubicBezTo>
                    <a:pt x="6117908" y="8694268"/>
                    <a:pt x="6045184" y="8725958"/>
                    <a:pt x="6549566" y="8724126"/>
                  </a:cubicBezTo>
                  <a:cubicBezTo>
                    <a:pt x="6554094" y="8993089"/>
                    <a:pt x="6551291" y="8997832"/>
                    <a:pt x="6555119" y="9213897"/>
                  </a:cubicBezTo>
                  <a:cubicBezTo>
                    <a:pt x="6465574" y="9214948"/>
                    <a:pt x="6428699" y="9214652"/>
                    <a:pt x="6129418" y="9214706"/>
                  </a:cubicBezTo>
                  <a:cubicBezTo>
                    <a:pt x="6126265" y="8988966"/>
                    <a:pt x="6122464" y="8985463"/>
                    <a:pt x="6119580" y="8801680"/>
                  </a:cubicBezTo>
                  <a:close/>
                  <a:moveTo>
                    <a:pt x="6555577" y="9238932"/>
                  </a:moveTo>
                  <a:cubicBezTo>
                    <a:pt x="6558138" y="9373670"/>
                    <a:pt x="6562154" y="9448503"/>
                    <a:pt x="6564418" y="9721347"/>
                  </a:cubicBezTo>
                  <a:cubicBezTo>
                    <a:pt x="6564472" y="9728731"/>
                    <a:pt x="6614069" y="9728246"/>
                    <a:pt x="6136022" y="9731102"/>
                  </a:cubicBezTo>
                  <a:cubicBezTo>
                    <a:pt x="6128637" y="9267658"/>
                    <a:pt x="6132249" y="9433897"/>
                    <a:pt x="6129768" y="9239713"/>
                  </a:cubicBezTo>
                  <a:cubicBezTo>
                    <a:pt x="6429077" y="9239660"/>
                    <a:pt x="6477165" y="9239902"/>
                    <a:pt x="6555577" y="9238932"/>
                  </a:cubicBezTo>
                  <a:close/>
                  <a:moveTo>
                    <a:pt x="6564715" y="9753415"/>
                  </a:moveTo>
                  <a:cubicBezTo>
                    <a:pt x="6564741" y="9755543"/>
                    <a:pt x="6570133" y="10241381"/>
                    <a:pt x="6570160" y="10243322"/>
                  </a:cubicBezTo>
                  <a:cubicBezTo>
                    <a:pt x="6345220" y="10240331"/>
                    <a:pt x="6253034" y="10244561"/>
                    <a:pt x="6144917" y="10245100"/>
                  </a:cubicBezTo>
                  <a:cubicBezTo>
                    <a:pt x="6142707" y="10108368"/>
                    <a:pt x="6142518" y="10138818"/>
                    <a:pt x="6136427" y="9756136"/>
                  </a:cubicBezTo>
                  <a:cubicBezTo>
                    <a:pt x="6260393" y="9755409"/>
                    <a:pt x="6353387" y="9748914"/>
                    <a:pt x="6564715" y="9753415"/>
                  </a:cubicBezTo>
                  <a:close/>
                  <a:moveTo>
                    <a:pt x="6569782" y="8617575"/>
                  </a:moveTo>
                  <a:cubicBezTo>
                    <a:pt x="6561237" y="8161865"/>
                    <a:pt x="6557248" y="8210801"/>
                    <a:pt x="6578516" y="8210640"/>
                  </a:cubicBezTo>
                  <a:cubicBezTo>
                    <a:pt x="7055619" y="8206759"/>
                    <a:pt x="6989876" y="8199807"/>
                    <a:pt x="6990091" y="8250064"/>
                  </a:cubicBezTo>
                  <a:cubicBezTo>
                    <a:pt x="6992329" y="8777913"/>
                    <a:pt x="7025484" y="8697232"/>
                    <a:pt x="6901814" y="8698067"/>
                  </a:cubicBezTo>
                  <a:cubicBezTo>
                    <a:pt x="6747120" y="8699118"/>
                    <a:pt x="6751891" y="8698310"/>
                    <a:pt x="6578354" y="8698983"/>
                  </a:cubicBezTo>
                  <a:cubicBezTo>
                    <a:pt x="6568731" y="8699037"/>
                    <a:pt x="6571562" y="8711245"/>
                    <a:pt x="6569782" y="8617575"/>
                  </a:cubicBezTo>
                  <a:close/>
                  <a:moveTo>
                    <a:pt x="6578489" y="8724018"/>
                  </a:moveTo>
                  <a:cubicBezTo>
                    <a:pt x="7072601" y="8721996"/>
                    <a:pt x="6994755" y="8700169"/>
                    <a:pt x="6996372" y="8802058"/>
                  </a:cubicBezTo>
                  <a:cubicBezTo>
                    <a:pt x="7004109" y="9297732"/>
                    <a:pt x="7034433" y="9215137"/>
                    <a:pt x="6902003" y="9213521"/>
                  </a:cubicBezTo>
                  <a:cubicBezTo>
                    <a:pt x="6522530" y="9208912"/>
                    <a:pt x="6577518" y="9235941"/>
                    <a:pt x="6576467" y="9169569"/>
                  </a:cubicBezTo>
                  <a:cubicBezTo>
                    <a:pt x="6568650" y="8671012"/>
                    <a:pt x="6571157" y="8724018"/>
                    <a:pt x="6578489" y="8724018"/>
                  </a:cubicBezTo>
                  <a:close/>
                  <a:moveTo>
                    <a:pt x="6578569" y="9238635"/>
                  </a:moveTo>
                  <a:cubicBezTo>
                    <a:pt x="7094947" y="9232356"/>
                    <a:pt x="7003919" y="9214437"/>
                    <a:pt x="7007721" y="9353944"/>
                  </a:cubicBezTo>
                  <a:cubicBezTo>
                    <a:pt x="7011198" y="9481918"/>
                    <a:pt x="7013246" y="9595717"/>
                    <a:pt x="7012842" y="9721185"/>
                  </a:cubicBezTo>
                  <a:cubicBezTo>
                    <a:pt x="7012788" y="9738055"/>
                    <a:pt x="6588543" y="9728838"/>
                    <a:pt x="6586602" y="9728811"/>
                  </a:cubicBezTo>
                  <a:cubicBezTo>
                    <a:pt x="6583422" y="9362459"/>
                    <a:pt x="6575470" y="9238689"/>
                    <a:pt x="6578569" y="9238635"/>
                  </a:cubicBezTo>
                  <a:close/>
                  <a:moveTo>
                    <a:pt x="7012761" y="9756191"/>
                  </a:moveTo>
                  <a:cubicBezTo>
                    <a:pt x="7012653" y="9934125"/>
                    <a:pt x="7018637" y="10090933"/>
                    <a:pt x="7021171" y="10240869"/>
                  </a:cubicBezTo>
                  <a:cubicBezTo>
                    <a:pt x="6894536" y="10241489"/>
                    <a:pt x="6824831" y="10246663"/>
                    <a:pt x="6592209" y="10243618"/>
                  </a:cubicBezTo>
                  <a:cubicBezTo>
                    <a:pt x="6592182" y="10241220"/>
                    <a:pt x="6586818" y="9755813"/>
                    <a:pt x="6586791" y="9753900"/>
                  </a:cubicBezTo>
                  <a:cubicBezTo>
                    <a:pt x="6676578" y="9755813"/>
                    <a:pt x="7009634" y="9756191"/>
                    <a:pt x="7012761" y="9756191"/>
                  </a:cubicBezTo>
                  <a:close/>
                  <a:moveTo>
                    <a:pt x="7021602" y="10265903"/>
                  </a:moveTo>
                  <a:cubicBezTo>
                    <a:pt x="7024540" y="10446803"/>
                    <a:pt x="7024405" y="10556668"/>
                    <a:pt x="7028556" y="10757723"/>
                  </a:cubicBezTo>
                  <a:lnTo>
                    <a:pt x="6600835" y="10757912"/>
                  </a:lnTo>
                  <a:cubicBezTo>
                    <a:pt x="6599460" y="10692780"/>
                    <a:pt x="6592802" y="10280563"/>
                    <a:pt x="6592667" y="10272937"/>
                  </a:cubicBezTo>
                  <a:cubicBezTo>
                    <a:pt x="6592613" y="10268437"/>
                    <a:pt x="6555146" y="10268275"/>
                    <a:pt x="7021602" y="10265903"/>
                  </a:cubicBezTo>
                  <a:close/>
                  <a:moveTo>
                    <a:pt x="7027074" y="9239471"/>
                  </a:moveTo>
                  <a:cubicBezTo>
                    <a:pt x="7212767" y="9239821"/>
                    <a:pt x="7179639" y="9237854"/>
                    <a:pt x="7454338" y="9237746"/>
                  </a:cubicBezTo>
                  <a:cubicBezTo>
                    <a:pt x="7455874" y="9369870"/>
                    <a:pt x="7454338" y="9528753"/>
                    <a:pt x="7462209" y="9726117"/>
                  </a:cubicBezTo>
                  <a:cubicBezTo>
                    <a:pt x="7184033" y="9725982"/>
                    <a:pt x="7249210" y="9731345"/>
                    <a:pt x="7034918" y="9731183"/>
                  </a:cubicBezTo>
                  <a:cubicBezTo>
                    <a:pt x="7035592" y="9507276"/>
                    <a:pt x="7029608" y="9366313"/>
                    <a:pt x="7027074" y="9239471"/>
                  </a:cubicBezTo>
                  <a:close/>
                  <a:moveTo>
                    <a:pt x="7063598" y="9756217"/>
                  </a:moveTo>
                  <a:cubicBezTo>
                    <a:pt x="7541267" y="9756217"/>
                    <a:pt x="7463880" y="9697444"/>
                    <a:pt x="7467115" y="9905291"/>
                  </a:cubicBezTo>
                  <a:cubicBezTo>
                    <a:pt x="7469864" y="10081447"/>
                    <a:pt x="7467869" y="10080478"/>
                    <a:pt x="7470160" y="10242756"/>
                  </a:cubicBezTo>
                  <a:cubicBezTo>
                    <a:pt x="7468247" y="10242729"/>
                    <a:pt x="7095783" y="10240680"/>
                    <a:pt x="7043247" y="10240815"/>
                  </a:cubicBezTo>
                  <a:cubicBezTo>
                    <a:pt x="7034082" y="9700462"/>
                    <a:pt x="7020389" y="9756217"/>
                    <a:pt x="7063598" y="9756217"/>
                  </a:cubicBezTo>
                  <a:close/>
                  <a:moveTo>
                    <a:pt x="7063598" y="10265795"/>
                  </a:moveTo>
                  <a:cubicBezTo>
                    <a:pt x="7516146" y="10265795"/>
                    <a:pt x="7470538" y="10266766"/>
                    <a:pt x="7470618" y="10273314"/>
                  </a:cubicBezTo>
                  <a:cubicBezTo>
                    <a:pt x="7479514" y="10841746"/>
                    <a:pt x="7506981" y="10755864"/>
                    <a:pt x="7386951" y="10755864"/>
                  </a:cubicBezTo>
                  <a:cubicBezTo>
                    <a:pt x="7225759" y="10755864"/>
                    <a:pt x="7222147" y="10757723"/>
                    <a:pt x="7063571" y="10757723"/>
                  </a:cubicBezTo>
                  <a:cubicBezTo>
                    <a:pt x="7046051" y="10757723"/>
                    <a:pt x="7050632" y="10775752"/>
                    <a:pt x="7048504" y="10640852"/>
                  </a:cubicBezTo>
                  <a:cubicBezTo>
                    <a:pt x="7041953" y="10219688"/>
                    <a:pt x="7033300" y="10265795"/>
                    <a:pt x="7063598" y="10265795"/>
                  </a:cubicBezTo>
                  <a:close/>
                  <a:moveTo>
                    <a:pt x="7898799" y="8802004"/>
                  </a:moveTo>
                  <a:cubicBezTo>
                    <a:pt x="7906266" y="9276389"/>
                    <a:pt x="7918341" y="9214355"/>
                    <a:pt x="7872599" y="9213628"/>
                  </a:cubicBezTo>
                  <a:cubicBezTo>
                    <a:pt x="7779361" y="9212119"/>
                    <a:pt x="7698173" y="9212146"/>
                    <a:pt x="7548654" y="9212550"/>
                  </a:cubicBezTo>
                  <a:cubicBezTo>
                    <a:pt x="7451696" y="9212793"/>
                    <a:pt x="7476576" y="9282399"/>
                    <a:pt x="7469082" y="8801627"/>
                  </a:cubicBezTo>
                  <a:cubicBezTo>
                    <a:pt x="7467546" y="8701948"/>
                    <a:pt x="7446871" y="8723237"/>
                    <a:pt x="7548815" y="8721996"/>
                  </a:cubicBezTo>
                  <a:cubicBezTo>
                    <a:pt x="7959448" y="8717038"/>
                    <a:pt x="7897344" y="8707499"/>
                    <a:pt x="7898799" y="8802004"/>
                  </a:cubicBezTo>
                  <a:close/>
                  <a:moveTo>
                    <a:pt x="7888125" y="8250603"/>
                  </a:moveTo>
                  <a:cubicBezTo>
                    <a:pt x="7892600" y="8358609"/>
                    <a:pt x="7892761" y="8389491"/>
                    <a:pt x="7896077" y="8618060"/>
                  </a:cubicBezTo>
                  <a:cubicBezTo>
                    <a:pt x="7897397" y="8714856"/>
                    <a:pt x="7904406" y="8699603"/>
                    <a:pt x="7872815" y="8698606"/>
                  </a:cubicBezTo>
                  <a:cubicBezTo>
                    <a:pt x="7357003" y="8681737"/>
                    <a:pt x="7465848" y="8837817"/>
                    <a:pt x="7461158" y="8207325"/>
                  </a:cubicBezTo>
                  <a:cubicBezTo>
                    <a:pt x="7952116" y="8209239"/>
                    <a:pt x="7885591" y="8189621"/>
                    <a:pt x="7888125" y="8250603"/>
                  </a:cubicBezTo>
                  <a:close/>
                  <a:moveTo>
                    <a:pt x="7878232" y="7698367"/>
                  </a:moveTo>
                  <a:cubicBezTo>
                    <a:pt x="7886723" y="8242654"/>
                    <a:pt x="7889257" y="8182911"/>
                    <a:pt x="7872437" y="8183045"/>
                  </a:cubicBezTo>
                  <a:cubicBezTo>
                    <a:pt x="7375252" y="8186360"/>
                    <a:pt x="7461724" y="8210801"/>
                    <a:pt x="7459460" y="8065770"/>
                  </a:cubicBezTo>
                  <a:cubicBezTo>
                    <a:pt x="7456521" y="7880074"/>
                    <a:pt x="7455740" y="7893359"/>
                    <a:pt x="7452586" y="7697882"/>
                  </a:cubicBezTo>
                  <a:cubicBezTo>
                    <a:pt x="7452505" y="7691226"/>
                    <a:pt x="7878152" y="7693759"/>
                    <a:pt x="7878232" y="7698367"/>
                  </a:cubicBezTo>
                  <a:close/>
                  <a:moveTo>
                    <a:pt x="7877747" y="7668401"/>
                  </a:moveTo>
                  <a:cubicBezTo>
                    <a:pt x="7658495" y="7672740"/>
                    <a:pt x="7572967" y="7668563"/>
                    <a:pt x="7452101" y="7667916"/>
                  </a:cubicBezTo>
                  <a:cubicBezTo>
                    <a:pt x="7449593" y="7517171"/>
                    <a:pt x="7444311" y="7346136"/>
                    <a:pt x="7444014" y="7178360"/>
                  </a:cubicBezTo>
                  <a:cubicBezTo>
                    <a:pt x="7596445" y="7178980"/>
                    <a:pt x="7538383" y="7181027"/>
                    <a:pt x="7869256" y="7180219"/>
                  </a:cubicBezTo>
                  <a:cubicBezTo>
                    <a:pt x="7875133" y="7542394"/>
                    <a:pt x="7875726" y="7543499"/>
                    <a:pt x="7877747" y="7668401"/>
                  </a:cubicBezTo>
                  <a:close/>
                  <a:moveTo>
                    <a:pt x="7868879" y="7155131"/>
                  </a:moveTo>
                  <a:cubicBezTo>
                    <a:pt x="7388756" y="7156397"/>
                    <a:pt x="7444014" y="7154188"/>
                    <a:pt x="7444014" y="7146912"/>
                  </a:cubicBezTo>
                  <a:cubicBezTo>
                    <a:pt x="7443772" y="6909396"/>
                    <a:pt x="7437760" y="6783228"/>
                    <a:pt x="7435227" y="6661478"/>
                  </a:cubicBezTo>
                  <a:cubicBezTo>
                    <a:pt x="7575851" y="6662449"/>
                    <a:pt x="7588681" y="6667838"/>
                    <a:pt x="7861844" y="6665009"/>
                  </a:cubicBezTo>
                  <a:cubicBezTo>
                    <a:pt x="7864594" y="6860244"/>
                    <a:pt x="7861547" y="6702843"/>
                    <a:pt x="7868879" y="7155131"/>
                  </a:cubicBezTo>
                  <a:close/>
                  <a:moveTo>
                    <a:pt x="7858556" y="6227030"/>
                  </a:moveTo>
                  <a:cubicBezTo>
                    <a:pt x="7861413" y="6409088"/>
                    <a:pt x="7857881" y="6410731"/>
                    <a:pt x="7860766" y="6594864"/>
                  </a:cubicBezTo>
                  <a:cubicBezTo>
                    <a:pt x="7861844" y="6661829"/>
                    <a:pt x="7924029" y="6639651"/>
                    <a:pt x="7434715" y="6636471"/>
                  </a:cubicBezTo>
                  <a:cubicBezTo>
                    <a:pt x="7430753" y="6428436"/>
                    <a:pt x="7434688" y="6406150"/>
                    <a:pt x="7429755" y="6149124"/>
                  </a:cubicBezTo>
                  <a:cubicBezTo>
                    <a:pt x="7937156" y="6149879"/>
                    <a:pt x="7856965" y="6125896"/>
                    <a:pt x="7858556" y="6227030"/>
                  </a:cubicBezTo>
                  <a:close/>
                  <a:moveTo>
                    <a:pt x="7845401" y="5633159"/>
                  </a:moveTo>
                  <a:cubicBezTo>
                    <a:pt x="7854296" y="6153598"/>
                    <a:pt x="7851062" y="5922307"/>
                    <a:pt x="7856479" y="6125087"/>
                  </a:cubicBezTo>
                  <a:cubicBezTo>
                    <a:pt x="7350426" y="6125249"/>
                    <a:pt x="7430025" y="6148612"/>
                    <a:pt x="7427383" y="6042520"/>
                  </a:cubicBezTo>
                  <a:cubicBezTo>
                    <a:pt x="7424229" y="5916405"/>
                    <a:pt x="7422315" y="5803845"/>
                    <a:pt x="7421776" y="5675063"/>
                  </a:cubicBezTo>
                  <a:cubicBezTo>
                    <a:pt x="7421479" y="5616048"/>
                    <a:pt x="7355117" y="5628956"/>
                    <a:pt x="7845401" y="5633159"/>
                  </a:cubicBezTo>
                  <a:close/>
                  <a:moveTo>
                    <a:pt x="7840954" y="5123689"/>
                  </a:moveTo>
                  <a:cubicBezTo>
                    <a:pt x="7844269" y="5334500"/>
                    <a:pt x="7838986" y="5245761"/>
                    <a:pt x="7844970" y="5608152"/>
                  </a:cubicBezTo>
                  <a:cubicBezTo>
                    <a:pt x="7842248" y="5608125"/>
                    <a:pt x="7424607" y="5606535"/>
                    <a:pt x="7421345" y="5606508"/>
                  </a:cubicBezTo>
                  <a:cubicBezTo>
                    <a:pt x="7419027" y="5326119"/>
                    <a:pt x="7413824" y="5326927"/>
                    <a:pt x="7410752" y="5117733"/>
                  </a:cubicBezTo>
                  <a:cubicBezTo>
                    <a:pt x="7412719" y="5117733"/>
                    <a:pt x="7840926" y="5121775"/>
                    <a:pt x="7840954" y="5123689"/>
                  </a:cubicBezTo>
                  <a:close/>
                  <a:moveTo>
                    <a:pt x="7829902" y="4604221"/>
                  </a:moveTo>
                  <a:cubicBezTo>
                    <a:pt x="7844027" y="5265218"/>
                    <a:pt x="7839094" y="5014335"/>
                    <a:pt x="7840495" y="5094882"/>
                  </a:cubicBezTo>
                  <a:cubicBezTo>
                    <a:pt x="7663590" y="5099220"/>
                    <a:pt x="7542669" y="5093023"/>
                    <a:pt x="7410401" y="5092726"/>
                  </a:cubicBezTo>
                  <a:cubicBezTo>
                    <a:pt x="7408083" y="4937211"/>
                    <a:pt x="7407976" y="4827023"/>
                    <a:pt x="7403420" y="4604059"/>
                  </a:cubicBezTo>
                  <a:cubicBezTo>
                    <a:pt x="7533127" y="4604113"/>
                    <a:pt x="7707365" y="4605972"/>
                    <a:pt x="7829902" y="4604221"/>
                  </a:cubicBezTo>
                  <a:close/>
                  <a:moveTo>
                    <a:pt x="7829201" y="4572314"/>
                  </a:moveTo>
                  <a:cubicBezTo>
                    <a:pt x="7829471" y="4584010"/>
                    <a:pt x="7863650" y="4579186"/>
                    <a:pt x="7402907" y="4579025"/>
                  </a:cubicBezTo>
                  <a:cubicBezTo>
                    <a:pt x="7402854" y="4576546"/>
                    <a:pt x="7393582" y="4089010"/>
                    <a:pt x="7393555" y="4087016"/>
                  </a:cubicBezTo>
                  <a:cubicBezTo>
                    <a:pt x="7395495" y="4087016"/>
                    <a:pt x="7819713" y="4089414"/>
                    <a:pt x="7821761" y="4089441"/>
                  </a:cubicBezTo>
                  <a:cubicBezTo>
                    <a:pt x="7823325" y="4198660"/>
                    <a:pt x="7824673" y="4365465"/>
                    <a:pt x="7829201" y="4572314"/>
                  </a:cubicBezTo>
                  <a:close/>
                  <a:moveTo>
                    <a:pt x="7815913" y="3653079"/>
                  </a:moveTo>
                  <a:cubicBezTo>
                    <a:pt x="7818797" y="3836808"/>
                    <a:pt x="7817826" y="3836457"/>
                    <a:pt x="7820710" y="4020644"/>
                  </a:cubicBezTo>
                  <a:cubicBezTo>
                    <a:pt x="7821708" y="4083971"/>
                    <a:pt x="7887208" y="4062170"/>
                    <a:pt x="7393123" y="4061982"/>
                  </a:cubicBezTo>
                  <a:cubicBezTo>
                    <a:pt x="7388703" y="3797895"/>
                    <a:pt x="7392611" y="3858716"/>
                    <a:pt x="7387517" y="3575578"/>
                  </a:cubicBezTo>
                  <a:cubicBezTo>
                    <a:pt x="7888152" y="3575578"/>
                    <a:pt x="7814241" y="3545424"/>
                    <a:pt x="7815913" y="3653079"/>
                  </a:cubicBezTo>
                  <a:close/>
                  <a:moveTo>
                    <a:pt x="7808824" y="3101517"/>
                  </a:moveTo>
                  <a:cubicBezTo>
                    <a:pt x="7819983" y="3636075"/>
                    <a:pt x="7838986" y="3549466"/>
                    <a:pt x="7710519" y="3549466"/>
                  </a:cubicBezTo>
                  <a:cubicBezTo>
                    <a:pt x="7548464" y="3549466"/>
                    <a:pt x="7549165" y="3550544"/>
                    <a:pt x="7387031" y="3550544"/>
                  </a:cubicBezTo>
                  <a:cubicBezTo>
                    <a:pt x="7382746" y="3326744"/>
                    <a:pt x="7382018" y="3364121"/>
                    <a:pt x="7379322" y="3058319"/>
                  </a:cubicBezTo>
                  <a:cubicBezTo>
                    <a:pt x="7866615" y="3058347"/>
                    <a:pt x="7807556" y="3040372"/>
                    <a:pt x="7808824" y="3101517"/>
                  </a:cubicBezTo>
                  <a:close/>
                  <a:moveTo>
                    <a:pt x="7798499" y="2550169"/>
                  </a:moveTo>
                  <a:cubicBezTo>
                    <a:pt x="7807502" y="3124260"/>
                    <a:pt x="7839552" y="3032881"/>
                    <a:pt x="7710519" y="3032881"/>
                  </a:cubicBezTo>
                  <a:cubicBezTo>
                    <a:pt x="7550486" y="3032881"/>
                    <a:pt x="7548654" y="3033312"/>
                    <a:pt x="7386951" y="3033312"/>
                  </a:cubicBezTo>
                  <a:cubicBezTo>
                    <a:pt x="7376222" y="3033312"/>
                    <a:pt x="7379537" y="3048133"/>
                    <a:pt x="7377489" y="2917249"/>
                  </a:cubicBezTo>
                  <a:cubicBezTo>
                    <a:pt x="7370805" y="2488217"/>
                    <a:pt x="7368378" y="2544187"/>
                    <a:pt x="7386951" y="2544187"/>
                  </a:cubicBezTo>
                  <a:cubicBezTo>
                    <a:pt x="7828150" y="2544187"/>
                    <a:pt x="7798284" y="2535779"/>
                    <a:pt x="7798499" y="2550169"/>
                  </a:cubicBezTo>
                  <a:close/>
                  <a:moveTo>
                    <a:pt x="7798015" y="2517428"/>
                  </a:moveTo>
                  <a:cubicBezTo>
                    <a:pt x="7645772" y="2515676"/>
                    <a:pt x="7545715" y="2519126"/>
                    <a:pt x="7373473" y="2519153"/>
                  </a:cubicBezTo>
                  <a:cubicBezTo>
                    <a:pt x="7363958" y="1966431"/>
                    <a:pt x="7350157" y="2026821"/>
                    <a:pt x="7386977" y="2026821"/>
                  </a:cubicBezTo>
                  <a:cubicBezTo>
                    <a:pt x="7522993" y="2026821"/>
                    <a:pt x="7559382" y="2027144"/>
                    <a:pt x="7710545" y="2027144"/>
                  </a:cubicBezTo>
                  <a:cubicBezTo>
                    <a:pt x="7818554" y="2027171"/>
                    <a:pt x="7789254" y="1938406"/>
                    <a:pt x="7798015" y="2517428"/>
                  </a:cubicBezTo>
                  <a:close/>
                  <a:moveTo>
                    <a:pt x="7783432" y="1631257"/>
                  </a:moveTo>
                  <a:cubicBezTo>
                    <a:pt x="7786828" y="1743171"/>
                    <a:pt x="7786882" y="1767908"/>
                    <a:pt x="7790709" y="2002622"/>
                  </a:cubicBezTo>
                  <a:cubicBezTo>
                    <a:pt x="7742972" y="2002002"/>
                    <a:pt x="7396276" y="2001759"/>
                    <a:pt x="7362987" y="2001867"/>
                  </a:cubicBezTo>
                  <a:cubicBezTo>
                    <a:pt x="7354066" y="1440603"/>
                    <a:pt x="7339806" y="1515841"/>
                    <a:pt x="7386977" y="1515841"/>
                  </a:cubicBezTo>
                  <a:cubicBezTo>
                    <a:pt x="7861089" y="1515841"/>
                    <a:pt x="7778633" y="1472105"/>
                    <a:pt x="7783432" y="1631257"/>
                  </a:cubicBezTo>
                  <a:close/>
                  <a:moveTo>
                    <a:pt x="7775722" y="1079479"/>
                  </a:moveTo>
                  <a:cubicBezTo>
                    <a:pt x="7783054" y="1561005"/>
                    <a:pt x="7799254" y="1487250"/>
                    <a:pt x="7710519" y="1487250"/>
                  </a:cubicBezTo>
                  <a:cubicBezTo>
                    <a:pt x="7300883" y="1487250"/>
                    <a:pt x="7353958" y="1511907"/>
                    <a:pt x="7352960" y="1446882"/>
                  </a:cubicBezTo>
                  <a:cubicBezTo>
                    <a:pt x="7344874" y="930971"/>
                    <a:pt x="7335817" y="999579"/>
                    <a:pt x="7386977" y="999579"/>
                  </a:cubicBezTo>
                  <a:cubicBezTo>
                    <a:pt x="7845509" y="999579"/>
                    <a:pt x="7774079" y="974545"/>
                    <a:pt x="7775722" y="1079479"/>
                  </a:cubicBezTo>
                  <a:close/>
                  <a:moveTo>
                    <a:pt x="7386977" y="482860"/>
                  </a:moveTo>
                  <a:cubicBezTo>
                    <a:pt x="7826802" y="482860"/>
                    <a:pt x="7766935" y="472377"/>
                    <a:pt x="7766989" y="527674"/>
                  </a:cubicBezTo>
                  <a:cubicBezTo>
                    <a:pt x="7766989" y="1049567"/>
                    <a:pt x="7801330" y="973629"/>
                    <a:pt x="7710519" y="973629"/>
                  </a:cubicBezTo>
                  <a:cubicBezTo>
                    <a:pt x="7280478" y="973629"/>
                    <a:pt x="7348189" y="996912"/>
                    <a:pt x="7345844" y="895104"/>
                  </a:cubicBezTo>
                  <a:cubicBezTo>
                    <a:pt x="7335359" y="416784"/>
                    <a:pt x="7321018" y="482860"/>
                    <a:pt x="7386977" y="482860"/>
                  </a:cubicBezTo>
                  <a:close/>
                  <a:moveTo>
                    <a:pt x="7340911" y="2001975"/>
                  </a:moveTo>
                  <a:cubicBezTo>
                    <a:pt x="7227107" y="2002702"/>
                    <a:pt x="6914402" y="2014829"/>
                    <a:pt x="6913728" y="1997906"/>
                  </a:cubicBezTo>
                  <a:cubicBezTo>
                    <a:pt x="6906773" y="1825819"/>
                    <a:pt x="6907124" y="1660522"/>
                    <a:pt x="6905183" y="1515248"/>
                  </a:cubicBezTo>
                  <a:cubicBezTo>
                    <a:pt x="7366410" y="1515410"/>
                    <a:pt x="7141821" y="1515679"/>
                    <a:pt x="7332016" y="1515841"/>
                  </a:cubicBezTo>
                  <a:cubicBezTo>
                    <a:pt x="7336113" y="1745138"/>
                    <a:pt x="7332744" y="1487842"/>
                    <a:pt x="7340911" y="2001975"/>
                  </a:cubicBezTo>
                  <a:close/>
                  <a:moveTo>
                    <a:pt x="7330884" y="1447313"/>
                  </a:moveTo>
                  <a:cubicBezTo>
                    <a:pt x="7331827" y="1508107"/>
                    <a:pt x="7398811" y="1490402"/>
                    <a:pt x="6904833" y="1490241"/>
                  </a:cubicBezTo>
                  <a:cubicBezTo>
                    <a:pt x="6899550" y="1120520"/>
                    <a:pt x="6904779" y="1395843"/>
                    <a:pt x="6898849" y="997990"/>
                  </a:cubicBezTo>
                  <a:cubicBezTo>
                    <a:pt x="7495229" y="1000172"/>
                    <a:pt x="7275572" y="999391"/>
                    <a:pt x="7325924" y="999526"/>
                  </a:cubicBezTo>
                  <a:cubicBezTo>
                    <a:pt x="7330776" y="1262426"/>
                    <a:pt x="7327542" y="1233996"/>
                    <a:pt x="7330884" y="1447313"/>
                  </a:cubicBezTo>
                  <a:close/>
                  <a:moveTo>
                    <a:pt x="6901949" y="485312"/>
                  </a:moveTo>
                  <a:cubicBezTo>
                    <a:pt x="7380562" y="484369"/>
                    <a:pt x="7314792" y="464562"/>
                    <a:pt x="7316463" y="528051"/>
                  </a:cubicBezTo>
                  <a:cubicBezTo>
                    <a:pt x="7330372" y="1060400"/>
                    <a:pt x="7349591" y="974895"/>
                    <a:pt x="7225382" y="973871"/>
                  </a:cubicBezTo>
                  <a:cubicBezTo>
                    <a:pt x="6832459" y="970692"/>
                    <a:pt x="6898930" y="1000226"/>
                    <a:pt x="6897448" y="900978"/>
                  </a:cubicBezTo>
                  <a:cubicBezTo>
                    <a:pt x="6890897" y="435756"/>
                    <a:pt x="6885129" y="485366"/>
                    <a:pt x="6901949" y="485312"/>
                  </a:cubicBezTo>
                  <a:close/>
                  <a:moveTo>
                    <a:pt x="6891679" y="1999038"/>
                  </a:moveTo>
                  <a:cubicBezTo>
                    <a:pt x="6891895" y="2004400"/>
                    <a:pt x="6942543" y="2002164"/>
                    <a:pt x="6465925" y="2004778"/>
                  </a:cubicBezTo>
                  <a:cubicBezTo>
                    <a:pt x="6459348" y="1721047"/>
                    <a:pt x="6460992" y="1651899"/>
                    <a:pt x="6459213" y="1512607"/>
                  </a:cubicBezTo>
                  <a:cubicBezTo>
                    <a:pt x="6670783" y="1513362"/>
                    <a:pt x="6462043" y="1515113"/>
                    <a:pt x="6883134" y="1515248"/>
                  </a:cubicBezTo>
                  <a:cubicBezTo>
                    <a:pt x="6885075" y="1662301"/>
                    <a:pt x="6884752" y="1827085"/>
                    <a:pt x="6891679" y="1999038"/>
                  </a:cubicBezTo>
                  <a:close/>
                  <a:moveTo>
                    <a:pt x="6878013" y="1079479"/>
                  </a:moveTo>
                  <a:cubicBezTo>
                    <a:pt x="6880843" y="1260001"/>
                    <a:pt x="6879280" y="1264070"/>
                    <a:pt x="6882137" y="1447313"/>
                  </a:cubicBezTo>
                  <a:cubicBezTo>
                    <a:pt x="6883134" y="1510613"/>
                    <a:pt x="6947503" y="1489244"/>
                    <a:pt x="6458862" y="1487573"/>
                  </a:cubicBezTo>
                  <a:cubicBezTo>
                    <a:pt x="6456517" y="1318504"/>
                    <a:pt x="6455358" y="1315998"/>
                    <a:pt x="6450237" y="998367"/>
                  </a:cubicBezTo>
                  <a:cubicBezTo>
                    <a:pt x="6952247" y="998043"/>
                    <a:pt x="6876368" y="970260"/>
                    <a:pt x="6878013" y="1079479"/>
                  </a:cubicBezTo>
                  <a:close/>
                  <a:moveTo>
                    <a:pt x="6740138" y="485528"/>
                  </a:moveTo>
                  <a:cubicBezTo>
                    <a:pt x="6891598" y="485528"/>
                    <a:pt x="6867959" y="473644"/>
                    <a:pt x="6869091" y="527916"/>
                  </a:cubicBezTo>
                  <a:cubicBezTo>
                    <a:pt x="6871759" y="655648"/>
                    <a:pt x="6873430" y="766618"/>
                    <a:pt x="6875317" y="901382"/>
                  </a:cubicBezTo>
                  <a:cubicBezTo>
                    <a:pt x="6876719" y="995160"/>
                    <a:pt x="6954565" y="972928"/>
                    <a:pt x="6449859" y="973333"/>
                  </a:cubicBezTo>
                  <a:cubicBezTo>
                    <a:pt x="6444549" y="642497"/>
                    <a:pt x="6444576" y="634063"/>
                    <a:pt x="6441908" y="527269"/>
                  </a:cubicBezTo>
                  <a:cubicBezTo>
                    <a:pt x="6440506" y="471299"/>
                    <a:pt x="6388025" y="485258"/>
                    <a:pt x="6740138" y="485528"/>
                  </a:cubicBezTo>
                  <a:close/>
                  <a:moveTo>
                    <a:pt x="6416731" y="2004912"/>
                  </a:moveTo>
                  <a:cubicBezTo>
                    <a:pt x="6256700" y="2004912"/>
                    <a:pt x="6257589" y="2001706"/>
                    <a:pt x="6093326" y="2001706"/>
                  </a:cubicBezTo>
                  <a:cubicBezTo>
                    <a:pt x="5985937" y="2001706"/>
                    <a:pt x="6016207" y="2094028"/>
                    <a:pt x="6006396" y="1514709"/>
                  </a:cubicBezTo>
                  <a:cubicBezTo>
                    <a:pt x="6189123" y="1516649"/>
                    <a:pt x="6254543" y="1512230"/>
                    <a:pt x="6437136" y="1512526"/>
                  </a:cubicBezTo>
                  <a:cubicBezTo>
                    <a:pt x="6444172" y="2077752"/>
                    <a:pt x="6455763" y="2004912"/>
                    <a:pt x="6416731" y="2004912"/>
                  </a:cubicBezTo>
                  <a:close/>
                  <a:moveTo>
                    <a:pt x="6429481" y="1079425"/>
                  </a:moveTo>
                  <a:cubicBezTo>
                    <a:pt x="6436921" y="1550091"/>
                    <a:pt x="6445061" y="1487519"/>
                    <a:pt x="6416731" y="1487519"/>
                  </a:cubicBezTo>
                  <a:cubicBezTo>
                    <a:pt x="5944938" y="1487519"/>
                    <a:pt x="6006288" y="1510047"/>
                    <a:pt x="6005290" y="1446882"/>
                  </a:cubicBezTo>
                  <a:cubicBezTo>
                    <a:pt x="6002352" y="1258599"/>
                    <a:pt x="6004562" y="1262130"/>
                    <a:pt x="6001678" y="1079048"/>
                  </a:cubicBezTo>
                  <a:cubicBezTo>
                    <a:pt x="6000115" y="982037"/>
                    <a:pt x="5976287" y="998825"/>
                    <a:pt x="6093298" y="998825"/>
                  </a:cubicBezTo>
                  <a:cubicBezTo>
                    <a:pt x="6495979" y="998825"/>
                    <a:pt x="6427675" y="967808"/>
                    <a:pt x="6429481" y="1079425"/>
                  </a:cubicBezTo>
                  <a:close/>
                  <a:moveTo>
                    <a:pt x="6419831" y="527997"/>
                  </a:moveTo>
                  <a:cubicBezTo>
                    <a:pt x="6422608" y="638374"/>
                    <a:pt x="6422689" y="656025"/>
                    <a:pt x="6427783" y="973359"/>
                  </a:cubicBezTo>
                  <a:cubicBezTo>
                    <a:pt x="6380558" y="973359"/>
                    <a:pt x="6047610" y="973737"/>
                    <a:pt x="5999980" y="974249"/>
                  </a:cubicBezTo>
                  <a:lnTo>
                    <a:pt x="5992028" y="483587"/>
                  </a:lnTo>
                  <a:cubicBezTo>
                    <a:pt x="6500373" y="475503"/>
                    <a:pt x="6418511" y="475638"/>
                    <a:pt x="6419831" y="527997"/>
                  </a:cubicBezTo>
                  <a:close/>
                  <a:moveTo>
                    <a:pt x="5986422" y="1631042"/>
                  </a:moveTo>
                  <a:cubicBezTo>
                    <a:pt x="5988605" y="1747078"/>
                    <a:pt x="5987850" y="1703585"/>
                    <a:pt x="5992649" y="2002568"/>
                  </a:cubicBezTo>
                  <a:cubicBezTo>
                    <a:pt x="5853533" y="2005289"/>
                    <a:pt x="5909735" y="2008523"/>
                    <a:pt x="5564738" y="2005236"/>
                  </a:cubicBezTo>
                  <a:cubicBezTo>
                    <a:pt x="5558484" y="1502286"/>
                    <a:pt x="5562123" y="1668229"/>
                    <a:pt x="5560533" y="1511960"/>
                  </a:cubicBezTo>
                  <a:cubicBezTo>
                    <a:pt x="6072004" y="1511718"/>
                    <a:pt x="5983646" y="1490914"/>
                    <a:pt x="5986422" y="1631042"/>
                  </a:cubicBezTo>
                  <a:close/>
                  <a:moveTo>
                    <a:pt x="5979602" y="1079479"/>
                  </a:moveTo>
                  <a:cubicBezTo>
                    <a:pt x="5986853" y="1555616"/>
                    <a:pt x="5999333" y="1489863"/>
                    <a:pt x="5931784" y="1488489"/>
                  </a:cubicBezTo>
                  <a:cubicBezTo>
                    <a:pt x="5830703" y="1486441"/>
                    <a:pt x="5812050" y="1486845"/>
                    <a:pt x="5560236" y="1486953"/>
                  </a:cubicBezTo>
                  <a:cubicBezTo>
                    <a:pt x="5557217" y="1250003"/>
                    <a:pt x="5552392" y="1251324"/>
                    <a:pt x="5549751" y="999903"/>
                  </a:cubicBezTo>
                  <a:cubicBezTo>
                    <a:pt x="6054483" y="1004834"/>
                    <a:pt x="5977823" y="968482"/>
                    <a:pt x="5979602" y="1079479"/>
                  </a:cubicBezTo>
                  <a:close/>
                  <a:moveTo>
                    <a:pt x="5608081" y="485797"/>
                  </a:moveTo>
                  <a:cubicBezTo>
                    <a:pt x="5717734" y="487252"/>
                    <a:pt x="5823479" y="487495"/>
                    <a:pt x="5931838" y="484881"/>
                  </a:cubicBezTo>
                  <a:cubicBezTo>
                    <a:pt x="5985371" y="483534"/>
                    <a:pt x="5968793" y="410640"/>
                    <a:pt x="5977904" y="974545"/>
                  </a:cubicBezTo>
                  <a:cubicBezTo>
                    <a:pt x="5785796" y="977294"/>
                    <a:pt x="5861189" y="977968"/>
                    <a:pt x="5549508" y="974922"/>
                  </a:cubicBezTo>
                  <a:cubicBezTo>
                    <a:pt x="5544872" y="403095"/>
                    <a:pt x="5518887" y="484638"/>
                    <a:pt x="5608081" y="485797"/>
                  </a:cubicBezTo>
                  <a:close/>
                  <a:moveTo>
                    <a:pt x="5550829" y="2521551"/>
                  </a:moveTo>
                  <a:cubicBezTo>
                    <a:pt x="5445192" y="2522306"/>
                    <a:pt x="5308180" y="2521551"/>
                    <a:pt x="5127123" y="2521551"/>
                  </a:cubicBezTo>
                  <a:cubicBezTo>
                    <a:pt x="5126827" y="2503658"/>
                    <a:pt x="5119576" y="2084569"/>
                    <a:pt x="5118228" y="2028141"/>
                  </a:cubicBezTo>
                  <a:cubicBezTo>
                    <a:pt x="5120196" y="2028141"/>
                    <a:pt x="5539966" y="2030054"/>
                    <a:pt x="5542931" y="2030081"/>
                  </a:cubicBezTo>
                  <a:cubicBezTo>
                    <a:pt x="5545141" y="2209525"/>
                    <a:pt x="5548942" y="2403332"/>
                    <a:pt x="5550829" y="2521551"/>
                  </a:cubicBezTo>
                  <a:close/>
                  <a:moveTo>
                    <a:pt x="5538807" y="1630772"/>
                  </a:moveTo>
                  <a:cubicBezTo>
                    <a:pt x="5537863" y="2080365"/>
                    <a:pt x="5586733" y="2004751"/>
                    <a:pt x="5446621" y="2004751"/>
                  </a:cubicBezTo>
                  <a:cubicBezTo>
                    <a:pt x="5080302" y="2004751"/>
                    <a:pt x="5117662" y="2004724"/>
                    <a:pt x="5117500" y="1998175"/>
                  </a:cubicBezTo>
                  <a:cubicBezTo>
                    <a:pt x="5115343" y="1908790"/>
                    <a:pt x="5101516" y="1513119"/>
                    <a:pt x="5123484" y="1513119"/>
                  </a:cubicBezTo>
                  <a:cubicBezTo>
                    <a:pt x="5623041" y="1513119"/>
                    <a:pt x="5539130" y="1476336"/>
                    <a:pt x="5538807" y="1630772"/>
                  </a:cubicBezTo>
                  <a:close/>
                  <a:moveTo>
                    <a:pt x="5528753" y="1079479"/>
                  </a:moveTo>
                  <a:cubicBezTo>
                    <a:pt x="5536273" y="1559146"/>
                    <a:pt x="5568377" y="1486953"/>
                    <a:pt x="5446621" y="1487007"/>
                  </a:cubicBezTo>
                  <a:cubicBezTo>
                    <a:pt x="5061218" y="1487007"/>
                    <a:pt x="5110087" y="1506328"/>
                    <a:pt x="5109144" y="1446828"/>
                  </a:cubicBezTo>
                  <a:cubicBezTo>
                    <a:pt x="5108928" y="1432438"/>
                    <a:pt x="5102567" y="1019548"/>
                    <a:pt x="5102216" y="996669"/>
                  </a:cubicBezTo>
                  <a:cubicBezTo>
                    <a:pt x="5614173" y="995591"/>
                    <a:pt x="5527162" y="979126"/>
                    <a:pt x="5528753" y="1079479"/>
                  </a:cubicBezTo>
                  <a:close/>
                  <a:moveTo>
                    <a:pt x="5123484" y="486094"/>
                  </a:moveTo>
                  <a:cubicBezTo>
                    <a:pt x="5582043" y="486094"/>
                    <a:pt x="5520504" y="467015"/>
                    <a:pt x="5521825" y="526704"/>
                  </a:cubicBezTo>
                  <a:cubicBezTo>
                    <a:pt x="5534009" y="1062502"/>
                    <a:pt x="5544144" y="974464"/>
                    <a:pt x="5446621" y="974464"/>
                  </a:cubicBezTo>
                  <a:cubicBezTo>
                    <a:pt x="5285484" y="974464"/>
                    <a:pt x="5285322" y="971635"/>
                    <a:pt x="5123484" y="971635"/>
                  </a:cubicBezTo>
                  <a:cubicBezTo>
                    <a:pt x="5094669" y="971635"/>
                    <a:pt x="5102028" y="985701"/>
                    <a:pt x="5100788" y="895158"/>
                  </a:cubicBezTo>
                  <a:cubicBezTo>
                    <a:pt x="5094400" y="423117"/>
                    <a:pt x="5082108" y="486094"/>
                    <a:pt x="5123484" y="486094"/>
                  </a:cubicBezTo>
                  <a:close/>
                  <a:moveTo>
                    <a:pt x="5088038" y="1513173"/>
                  </a:moveTo>
                  <a:cubicBezTo>
                    <a:pt x="5089898" y="1648342"/>
                    <a:pt x="5089925" y="1774106"/>
                    <a:pt x="5095532" y="2003161"/>
                  </a:cubicBezTo>
                  <a:cubicBezTo>
                    <a:pt x="4645140" y="2003969"/>
                    <a:pt x="4669130" y="2009278"/>
                    <a:pt x="4668861" y="1999226"/>
                  </a:cubicBezTo>
                  <a:cubicBezTo>
                    <a:pt x="4667837" y="1955760"/>
                    <a:pt x="4659642" y="1516676"/>
                    <a:pt x="4659615" y="1514709"/>
                  </a:cubicBezTo>
                  <a:cubicBezTo>
                    <a:pt x="4885444" y="1516622"/>
                    <a:pt x="4951107" y="1513469"/>
                    <a:pt x="5088038" y="1513173"/>
                  </a:cubicBezTo>
                  <a:close/>
                  <a:moveTo>
                    <a:pt x="5087688" y="1488139"/>
                  </a:moveTo>
                  <a:cubicBezTo>
                    <a:pt x="4593872" y="1489190"/>
                    <a:pt x="4659481" y="1507945"/>
                    <a:pt x="4658510" y="1446828"/>
                  </a:cubicBezTo>
                  <a:cubicBezTo>
                    <a:pt x="4655626" y="1262749"/>
                    <a:pt x="4656407" y="1262642"/>
                    <a:pt x="4653523" y="1079048"/>
                  </a:cubicBezTo>
                  <a:cubicBezTo>
                    <a:pt x="4651906" y="976593"/>
                    <a:pt x="4568157" y="999633"/>
                    <a:pt x="5080114" y="996777"/>
                  </a:cubicBezTo>
                  <a:cubicBezTo>
                    <a:pt x="5080140" y="998825"/>
                    <a:pt x="5087014" y="1441358"/>
                    <a:pt x="5087688" y="1488139"/>
                  </a:cubicBezTo>
                  <a:close/>
                  <a:moveTo>
                    <a:pt x="5071784" y="485959"/>
                  </a:moveTo>
                  <a:cubicBezTo>
                    <a:pt x="5077229" y="760608"/>
                    <a:pt x="5076798" y="769393"/>
                    <a:pt x="5079763" y="971743"/>
                  </a:cubicBezTo>
                  <a:cubicBezTo>
                    <a:pt x="4584438" y="974356"/>
                    <a:pt x="4652553" y="1006936"/>
                    <a:pt x="4649992" y="895050"/>
                  </a:cubicBezTo>
                  <a:cubicBezTo>
                    <a:pt x="4645976" y="719864"/>
                    <a:pt x="4644952" y="619403"/>
                    <a:pt x="4644574" y="527593"/>
                  </a:cubicBezTo>
                  <a:cubicBezTo>
                    <a:pt x="4644305" y="465048"/>
                    <a:pt x="4581392" y="483534"/>
                    <a:pt x="5071784" y="485959"/>
                  </a:cubicBezTo>
                  <a:close/>
                  <a:moveTo>
                    <a:pt x="4638617" y="2003673"/>
                  </a:moveTo>
                  <a:cubicBezTo>
                    <a:pt x="4375105" y="1997987"/>
                    <a:pt x="4216583" y="2007850"/>
                    <a:pt x="4216475" y="1998391"/>
                  </a:cubicBezTo>
                  <a:cubicBezTo>
                    <a:pt x="4210491" y="1425028"/>
                    <a:pt x="4174775" y="1510802"/>
                    <a:pt x="4314969" y="1512688"/>
                  </a:cubicBezTo>
                  <a:cubicBezTo>
                    <a:pt x="4447965" y="1514467"/>
                    <a:pt x="4483114" y="1513038"/>
                    <a:pt x="4637566" y="1514467"/>
                  </a:cubicBezTo>
                  <a:cubicBezTo>
                    <a:pt x="4646920" y="2067161"/>
                    <a:pt x="4651825" y="2003915"/>
                    <a:pt x="4638617" y="2003673"/>
                  </a:cubicBezTo>
                  <a:close/>
                  <a:moveTo>
                    <a:pt x="4631447" y="1079479"/>
                  </a:moveTo>
                  <a:cubicBezTo>
                    <a:pt x="4634331" y="1263154"/>
                    <a:pt x="4633550" y="1262965"/>
                    <a:pt x="4636434" y="1447259"/>
                  </a:cubicBezTo>
                  <a:cubicBezTo>
                    <a:pt x="4637405" y="1508242"/>
                    <a:pt x="4703929" y="1488462"/>
                    <a:pt x="4209413" y="1486684"/>
                  </a:cubicBezTo>
                  <a:cubicBezTo>
                    <a:pt x="4205450" y="1225939"/>
                    <a:pt x="4209197" y="1228634"/>
                    <a:pt x="4204453" y="1000738"/>
                  </a:cubicBezTo>
                  <a:cubicBezTo>
                    <a:pt x="4696490" y="997801"/>
                    <a:pt x="4629695" y="966326"/>
                    <a:pt x="4631447" y="1079479"/>
                  </a:cubicBezTo>
                  <a:close/>
                  <a:moveTo>
                    <a:pt x="4622229" y="485177"/>
                  </a:moveTo>
                  <a:cubicBezTo>
                    <a:pt x="4623927" y="762576"/>
                    <a:pt x="4626083" y="801892"/>
                    <a:pt x="4629587" y="973710"/>
                  </a:cubicBezTo>
                  <a:cubicBezTo>
                    <a:pt x="4529476" y="971581"/>
                    <a:pt x="4422330" y="971554"/>
                    <a:pt x="4314861" y="974006"/>
                  </a:cubicBezTo>
                  <a:cubicBezTo>
                    <a:pt x="4169870" y="977321"/>
                    <a:pt x="4207714" y="1056816"/>
                    <a:pt x="4193886" y="527323"/>
                  </a:cubicBezTo>
                  <a:cubicBezTo>
                    <a:pt x="4191946" y="453676"/>
                    <a:pt x="4138359" y="495202"/>
                    <a:pt x="4622229" y="485177"/>
                  </a:cubicBezTo>
                  <a:close/>
                  <a:moveTo>
                    <a:pt x="4153373" y="2002676"/>
                  </a:moveTo>
                  <a:cubicBezTo>
                    <a:pt x="3836786" y="2002729"/>
                    <a:pt x="3808160" y="2002676"/>
                    <a:pt x="3767916" y="2002864"/>
                  </a:cubicBezTo>
                  <a:cubicBezTo>
                    <a:pt x="3760423" y="1737916"/>
                    <a:pt x="3763819" y="1637186"/>
                    <a:pt x="3762606" y="1514089"/>
                  </a:cubicBezTo>
                  <a:cubicBezTo>
                    <a:pt x="3995632" y="1513389"/>
                    <a:pt x="4054960" y="1511341"/>
                    <a:pt x="4187687" y="1511637"/>
                  </a:cubicBezTo>
                  <a:cubicBezTo>
                    <a:pt x="4196151" y="2090525"/>
                    <a:pt x="4212513" y="2002676"/>
                    <a:pt x="4153373" y="2002676"/>
                  </a:cubicBezTo>
                  <a:close/>
                  <a:moveTo>
                    <a:pt x="4183805" y="1079425"/>
                  </a:moveTo>
                  <a:cubicBezTo>
                    <a:pt x="4191164" y="1550522"/>
                    <a:pt x="4195396" y="1486576"/>
                    <a:pt x="4153400" y="1486576"/>
                  </a:cubicBezTo>
                  <a:cubicBezTo>
                    <a:pt x="3702389" y="1486576"/>
                    <a:pt x="3762714" y="1508403"/>
                    <a:pt x="3761771" y="1446828"/>
                  </a:cubicBezTo>
                  <a:cubicBezTo>
                    <a:pt x="3753495" y="918440"/>
                    <a:pt x="3728077" y="998717"/>
                    <a:pt x="3829994" y="998717"/>
                  </a:cubicBezTo>
                  <a:cubicBezTo>
                    <a:pt x="3991508" y="998717"/>
                    <a:pt x="3991562" y="1000900"/>
                    <a:pt x="4153400" y="1000900"/>
                  </a:cubicBezTo>
                  <a:cubicBezTo>
                    <a:pt x="4189708" y="1000873"/>
                    <a:pt x="4182269" y="985082"/>
                    <a:pt x="4183805" y="1079425"/>
                  </a:cubicBezTo>
                  <a:close/>
                  <a:moveTo>
                    <a:pt x="3829967" y="483614"/>
                  </a:moveTo>
                  <a:cubicBezTo>
                    <a:pt x="3842851" y="483614"/>
                    <a:pt x="4150785" y="483803"/>
                    <a:pt x="4170678" y="483830"/>
                  </a:cubicBezTo>
                  <a:cubicBezTo>
                    <a:pt x="4172349" y="553274"/>
                    <a:pt x="4165746" y="280618"/>
                    <a:pt x="4181784" y="975839"/>
                  </a:cubicBezTo>
                  <a:cubicBezTo>
                    <a:pt x="4001913" y="976351"/>
                    <a:pt x="3927409" y="972416"/>
                    <a:pt x="3752983" y="974006"/>
                  </a:cubicBezTo>
                  <a:cubicBezTo>
                    <a:pt x="3746245" y="394741"/>
                    <a:pt x="3714923" y="483614"/>
                    <a:pt x="3829967" y="483614"/>
                  </a:cubicBezTo>
                  <a:close/>
                  <a:moveTo>
                    <a:pt x="3740530" y="1514170"/>
                  </a:moveTo>
                  <a:cubicBezTo>
                    <a:pt x="3742147" y="1685476"/>
                    <a:pt x="3737511" y="1647776"/>
                    <a:pt x="3745813" y="2002972"/>
                  </a:cubicBezTo>
                  <a:cubicBezTo>
                    <a:pt x="3247981" y="2006098"/>
                    <a:pt x="3372971" y="2005289"/>
                    <a:pt x="3321137" y="2005774"/>
                  </a:cubicBezTo>
                  <a:cubicBezTo>
                    <a:pt x="3319547" y="1803075"/>
                    <a:pt x="3316123" y="1666047"/>
                    <a:pt x="3313563" y="1512850"/>
                  </a:cubicBezTo>
                  <a:cubicBezTo>
                    <a:pt x="3522491" y="1516811"/>
                    <a:pt x="3575404" y="1514898"/>
                    <a:pt x="3740530" y="1514170"/>
                  </a:cubicBezTo>
                  <a:close/>
                  <a:moveTo>
                    <a:pt x="3732390" y="1079479"/>
                  </a:moveTo>
                  <a:cubicBezTo>
                    <a:pt x="3739910" y="1559846"/>
                    <a:pt x="3764304" y="1488786"/>
                    <a:pt x="3668210" y="1489567"/>
                  </a:cubicBezTo>
                  <a:cubicBezTo>
                    <a:pt x="3256337" y="1492908"/>
                    <a:pt x="3313320" y="1497409"/>
                    <a:pt x="3312511" y="1446828"/>
                  </a:cubicBezTo>
                  <a:cubicBezTo>
                    <a:pt x="3305503" y="1010493"/>
                    <a:pt x="3305988" y="1038007"/>
                    <a:pt x="3305207" y="1000065"/>
                  </a:cubicBezTo>
                  <a:cubicBezTo>
                    <a:pt x="3806678" y="1007313"/>
                    <a:pt x="3730584" y="963685"/>
                    <a:pt x="3732390" y="1079479"/>
                  </a:cubicBezTo>
                  <a:close/>
                  <a:moveTo>
                    <a:pt x="3345100" y="486067"/>
                  </a:moveTo>
                  <a:cubicBezTo>
                    <a:pt x="3782715" y="482240"/>
                    <a:pt x="3722147" y="471892"/>
                    <a:pt x="3723764" y="528078"/>
                  </a:cubicBezTo>
                  <a:cubicBezTo>
                    <a:pt x="3738913" y="1045606"/>
                    <a:pt x="3741015" y="973818"/>
                    <a:pt x="3668129" y="975381"/>
                  </a:cubicBezTo>
                  <a:cubicBezTo>
                    <a:pt x="3558125" y="977752"/>
                    <a:pt x="3454133" y="977617"/>
                    <a:pt x="3345154" y="975704"/>
                  </a:cubicBezTo>
                  <a:cubicBezTo>
                    <a:pt x="3294020" y="974815"/>
                    <a:pt x="3305314" y="991145"/>
                    <a:pt x="3302700" y="894996"/>
                  </a:cubicBezTo>
                  <a:cubicBezTo>
                    <a:pt x="3289869" y="422902"/>
                    <a:pt x="3283885" y="486633"/>
                    <a:pt x="3345100" y="486067"/>
                  </a:cubicBezTo>
                  <a:close/>
                  <a:moveTo>
                    <a:pt x="3298980" y="1997475"/>
                  </a:moveTo>
                  <a:cubicBezTo>
                    <a:pt x="3299115" y="2012646"/>
                    <a:pt x="3332674" y="2004562"/>
                    <a:pt x="2871123" y="2004293"/>
                  </a:cubicBezTo>
                  <a:cubicBezTo>
                    <a:pt x="2870692" y="1915231"/>
                    <a:pt x="2865409" y="1515248"/>
                    <a:pt x="2865355" y="1512176"/>
                  </a:cubicBezTo>
                  <a:cubicBezTo>
                    <a:pt x="3091399" y="1512176"/>
                    <a:pt x="3196551" y="1511071"/>
                    <a:pt x="3291487" y="1512526"/>
                  </a:cubicBezTo>
                  <a:cubicBezTo>
                    <a:pt x="3294182" y="1674373"/>
                    <a:pt x="3297632" y="1812291"/>
                    <a:pt x="3298980" y="1997475"/>
                  </a:cubicBezTo>
                  <a:close/>
                  <a:moveTo>
                    <a:pt x="3291082" y="1487465"/>
                  </a:moveTo>
                  <a:cubicBezTo>
                    <a:pt x="2804463" y="1480082"/>
                    <a:pt x="2865409" y="1511502"/>
                    <a:pt x="2864384" y="1446774"/>
                  </a:cubicBezTo>
                  <a:cubicBezTo>
                    <a:pt x="2858239" y="1057247"/>
                    <a:pt x="2858131" y="1046010"/>
                    <a:pt x="2857053" y="996588"/>
                  </a:cubicBezTo>
                  <a:cubicBezTo>
                    <a:pt x="2860072" y="996588"/>
                    <a:pt x="3281028" y="999768"/>
                    <a:pt x="3283131" y="999795"/>
                  </a:cubicBezTo>
                  <a:cubicBezTo>
                    <a:pt x="3284236" y="1053717"/>
                    <a:pt x="3284371" y="1069562"/>
                    <a:pt x="3291082" y="1487465"/>
                  </a:cubicBezTo>
                  <a:close/>
                  <a:moveTo>
                    <a:pt x="2860018" y="487171"/>
                  </a:moveTo>
                  <a:cubicBezTo>
                    <a:pt x="3338954" y="487171"/>
                    <a:pt x="3273993" y="470733"/>
                    <a:pt x="3274478" y="527781"/>
                  </a:cubicBezTo>
                  <a:cubicBezTo>
                    <a:pt x="3278306" y="1054553"/>
                    <a:pt x="3316770" y="974303"/>
                    <a:pt x="3183370" y="974303"/>
                  </a:cubicBezTo>
                  <a:cubicBezTo>
                    <a:pt x="3024794" y="974303"/>
                    <a:pt x="3020723" y="971581"/>
                    <a:pt x="2859991" y="971581"/>
                  </a:cubicBezTo>
                  <a:cubicBezTo>
                    <a:pt x="2855112" y="971554"/>
                    <a:pt x="2834410" y="487171"/>
                    <a:pt x="2860018" y="487171"/>
                  </a:cubicBezTo>
                  <a:close/>
                  <a:moveTo>
                    <a:pt x="2848966" y="1998553"/>
                  </a:moveTo>
                  <a:cubicBezTo>
                    <a:pt x="2849020" y="2007122"/>
                    <a:pt x="2505505" y="2006502"/>
                    <a:pt x="2423131" y="2005370"/>
                  </a:cubicBezTo>
                  <a:cubicBezTo>
                    <a:pt x="2414748" y="1524222"/>
                    <a:pt x="2416123" y="1654217"/>
                    <a:pt x="2413481" y="1514359"/>
                  </a:cubicBezTo>
                  <a:cubicBezTo>
                    <a:pt x="2612678" y="1517458"/>
                    <a:pt x="2683947" y="1512392"/>
                    <a:pt x="2843306" y="1512176"/>
                  </a:cubicBezTo>
                  <a:cubicBezTo>
                    <a:pt x="2843306" y="1514116"/>
                    <a:pt x="2848696" y="1930483"/>
                    <a:pt x="2848966" y="1998553"/>
                  </a:cubicBezTo>
                  <a:close/>
                  <a:moveTo>
                    <a:pt x="2842928" y="1487142"/>
                  </a:moveTo>
                  <a:cubicBezTo>
                    <a:pt x="2351107" y="1487869"/>
                    <a:pt x="2413292" y="1509697"/>
                    <a:pt x="2412322" y="1446828"/>
                  </a:cubicBezTo>
                  <a:cubicBezTo>
                    <a:pt x="2409923" y="1292526"/>
                    <a:pt x="2409842" y="1260001"/>
                    <a:pt x="2406985" y="1079048"/>
                  </a:cubicBezTo>
                  <a:cubicBezTo>
                    <a:pt x="2405367" y="972551"/>
                    <a:pt x="2330729" y="996777"/>
                    <a:pt x="2834977" y="996588"/>
                  </a:cubicBezTo>
                  <a:cubicBezTo>
                    <a:pt x="2836324" y="1057732"/>
                    <a:pt x="2842901" y="1485121"/>
                    <a:pt x="2842928" y="1487142"/>
                  </a:cubicBezTo>
                  <a:close/>
                  <a:moveTo>
                    <a:pt x="2826081" y="487091"/>
                  </a:moveTo>
                  <a:cubicBezTo>
                    <a:pt x="2827645" y="817171"/>
                    <a:pt x="2831176" y="844173"/>
                    <a:pt x="2834356" y="971581"/>
                  </a:cubicBezTo>
                  <a:cubicBezTo>
                    <a:pt x="2524724" y="971716"/>
                    <a:pt x="2463482" y="972012"/>
                    <a:pt x="2405341" y="973440"/>
                  </a:cubicBezTo>
                  <a:cubicBezTo>
                    <a:pt x="2399437" y="587174"/>
                    <a:pt x="2400839" y="666157"/>
                    <a:pt x="2396661" y="483884"/>
                  </a:cubicBezTo>
                  <a:cubicBezTo>
                    <a:pt x="2606587" y="478225"/>
                    <a:pt x="2688772" y="486390"/>
                    <a:pt x="2826081" y="487091"/>
                  </a:cubicBezTo>
                  <a:close/>
                  <a:moveTo>
                    <a:pt x="2394073" y="1631150"/>
                  </a:moveTo>
                  <a:cubicBezTo>
                    <a:pt x="2405367" y="2063658"/>
                    <a:pt x="2409626" y="2005182"/>
                    <a:pt x="2375313" y="2004589"/>
                  </a:cubicBezTo>
                  <a:cubicBezTo>
                    <a:pt x="1974518" y="1997070"/>
                    <a:pt x="1973386" y="2011164"/>
                    <a:pt x="1973171" y="1998337"/>
                  </a:cubicBezTo>
                  <a:cubicBezTo>
                    <a:pt x="1963629" y="1427076"/>
                    <a:pt x="1930797" y="1512958"/>
                    <a:pt x="2051933" y="1512472"/>
                  </a:cubicBezTo>
                  <a:cubicBezTo>
                    <a:pt x="2200375" y="1511880"/>
                    <a:pt x="2269892" y="1511691"/>
                    <a:pt x="2374908" y="1513658"/>
                  </a:cubicBezTo>
                  <a:cubicBezTo>
                    <a:pt x="2397173" y="1514089"/>
                    <a:pt x="2390542" y="1495657"/>
                    <a:pt x="2394073" y="1631150"/>
                  </a:cubicBezTo>
                  <a:close/>
                  <a:moveTo>
                    <a:pt x="2384909" y="1079479"/>
                  </a:moveTo>
                  <a:cubicBezTo>
                    <a:pt x="2392079" y="1537911"/>
                    <a:pt x="2396580" y="1489001"/>
                    <a:pt x="2375313" y="1488597"/>
                  </a:cubicBezTo>
                  <a:cubicBezTo>
                    <a:pt x="1903600" y="1479731"/>
                    <a:pt x="1962227" y="1511071"/>
                    <a:pt x="1961230" y="1446882"/>
                  </a:cubicBezTo>
                  <a:cubicBezTo>
                    <a:pt x="1958372" y="1264501"/>
                    <a:pt x="1962739" y="1265040"/>
                    <a:pt x="1959828" y="1078994"/>
                  </a:cubicBezTo>
                  <a:cubicBezTo>
                    <a:pt x="1957995" y="962985"/>
                    <a:pt x="1893330" y="1012487"/>
                    <a:pt x="2375393" y="999310"/>
                  </a:cubicBezTo>
                  <a:cubicBezTo>
                    <a:pt x="2387065" y="998987"/>
                    <a:pt x="2383507" y="987022"/>
                    <a:pt x="2384909" y="1079479"/>
                  </a:cubicBezTo>
                  <a:close/>
                  <a:moveTo>
                    <a:pt x="2374585" y="484504"/>
                  </a:moveTo>
                  <a:cubicBezTo>
                    <a:pt x="2386903" y="1028521"/>
                    <a:pt x="2385825" y="973952"/>
                    <a:pt x="2374828" y="974222"/>
                  </a:cubicBezTo>
                  <a:cubicBezTo>
                    <a:pt x="2268463" y="977294"/>
                    <a:pt x="2249810" y="976189"/>
                    <a:pt x="2051852" y="976728"/>
                  </a:cubicBezTo>
                  <a:cubicBezTo>
                    <a:pt x="1927725" y="977051"/>
                    <a:pt x="1962739" y="1058514"/>
                    <a:pt x="1948911" y="527269"/>
                  </a:cubicBezTo>
                  <a:cubicBezTo>
                    <a:pt x="1947051" y="453622"/>
                    <a:pt x="1896403" y="498220"/>
                    <a:pt x="2374585" y="484504"/>
                  </a:cubicBezTo>
                  <a:close/>
                  <a:moveTo>
                    <a:pt x="1951122" y="1998822"/>
                  </a:moveTo>
                  <a:cubicBezTo>
                    <a:pt x="1951283" y="2008901"/>
                    <a:pt x="1523157" y="2001679"/>
                    <a:pt x="1523022" y="1998014"/>
                  </a:cubicBezTo>
                  <a:cubicBezTo>
                    <a:pt x="1502563" y="1431684"/>
                    <a:pt x="1509437" y="1511556"/>
                    <a:pt x="1567013" y="1511556"/>
                  </a:cubicBezTo>
                  <a:cubicBezTo>
                    <a:pt x="1721276" y="1511556"/>
                    <a:pt x="1725454" y="1512796"/>
                    <a:pt x="1890284" y="1512796"/>
                  </a:cubicBezTo>
                  <a:cubicBezTo>
                    <a:pt x="1955542" y="1512796"/>
                    <a:pt x="1941094" y="1434082"/>
                    <a:pt x="1951122" y="1998822"/>
                  </a:cubicBezTo>
                  <a:close/>
                  <a:moveTo>
                    <a:pt x="1937779" y="1079425"/>
                  </a:moveTo>
                  <a:cubicBezTo>
                    <a:pt x="1945245" y="1554726"/>
                    <a:pt x="1951122" y="1487788"/>
                    <a:pt x="1890284" y="1487788"/>
                  </a:cubicBezTo>
                  <a:cubicBezTo>
                    <a:pt x="1455904" y="1487788"/>
                    <a:pt x="1515232" y="1497571"/>
                    <a:pt x="1514450" y="1446828"/>
                  </a:cubicBezTo>
                  <a:cubicBezTo>
                    <a:pt x="1506283" y="925501"/>
                    <a:pt x="1484422" y="1000172"/>
                    <a:pt x="1567013" y="1000172"/>
                  </a:cubicBezTo>
                  <a:cubicBezTo>
                    <a:pt x="2007835" y="1000172"/>
                    <a:pt x="1936296" y="984246"/>
                    <a:pt x="1937779" y="1079425"/>
                  </a:cubicBezTo>
                  <a:close/>
                  <a:moveTo>
                    <a:pt x="1567013" y="484827"/>
                  </a:moveTo>
                  <a:cubicBezTo>
                    <a:pt x="1897616" y="484908"/>
                    <a:pt x="1898505" y="484908"/>
                    <a:pt x="1925757" y="484962"/>
                  </a:cubicBezTo>
                  <a:cubicBezTo>
                    <a:pt x="1928345" y="592456"/>
                    <a:pt x="1935919" y="974869"/>
                    <a:pt x="1935973" y="976997"/>
                  </a:cubicBezTo>
                  <a:cubicBezTo>
                    <a:pt x="1796777" y="977132"/>
                    <a:pt x="1923250" y="977132"/>
                    <a:pt x="1505178" y="975030"/>
                  </a:cubicBezTo>
                  <a:cubicBezTo>
                    <a:pt x="1496040" y="395927"/>
                    <a:pt x="1477819" y="484827"/>
                    <a:pt x="1567013" y="484827"/>
                  </a:cubicBezTo>
                  <a:close/>
                  <a:moveTo>
                    <a:pt x="1494234" y="1630934"/>
                  </a:moveTo>
                  <a:cubicBezTo>
                    <a:pt x="1494881" y="1755944"/>
                    <a:pt x="1496444" y="1875564"/>
                    <a:pt x="1500892" y="1998984"/>
                  </a:cubicBezTo>
                  <a:cubicBezTo>
                    <a:pt x="1501000" y="2001867"/>
                    <a:pt x="1073951" y="2018709"/>
                    <a:pt x="1073951" y="1999092"/>
                  </a:cubicBezTo>
                  <a:cubicBezTo>
                    <a:pt x="1073951" y="1471674"/>
                    <a:pt x="1048964" y="1513766"/>
                    <a:pt x="1082146" y="1513981"/>
                  </a:cubicBezTo>
                  <a:cubicBezTo>
                    <a:pt x="1575989" y="1517350"/>
                    <a:pt x="1493398" y="1470111"/>
                    <a:pt x="1494234" y="1630934"/>
                  </a:cubicBezTo>
                  <a:close/>
                  <a:moveTo>
                    <a:pt x="1484746" y="1079533"/>
                  </a:moveTo>
                  <a:cubicBezTo>
                    <a:pt x="1492266" y="1561786"/>
                    <a:pt x="1520353" y="1485821"/>
                    <a:pt x="1405256" y="1488004"/>
                  </a:cubicBezTo>
                  <a:cubicBezTo>
                    <a:pt x="1003141" y="1495037"/>
                    <a:pt x="1064787" y="1497705"/>
                    <a:pt x="1064005" y="1446882"/>
                  </a:cubicBezTo>
                  <a:cubicBezTo>
                    <a:pt x="1056134" y="944040"/>
                    <a:pt x="1051633" y="999633"/>
                    <a:pt x="1082389" y="999148"/>
                  </a:cubicBezTo>
                  <a:cubicBezTo>
                    <a:pt x="1565854" y="991333"/>
                    <a:pt x="1483290" y="987345"/>
                    <a:pt x="1484746" y="1079533"/>
                  </a:cubicBezTo>
                  <a:close/>
                  <a:moveTo>
                    <a:pt x="1082281" y="483695"/>
                  </a:moveTo>
                  <a:cubicBezTo>
                    <a:pt x="1537012" y="480947"/>
                    <a:pt x="1474772" y="470922"/>
                    <a:pt x="1475878" y="531797"/>
                  </a:cubicBezTo>
                  <a:cubicBezTo>
                    <a:pt x="1478169" y="656833"/>
                    <a:pt x="1479517" y="748024"/>
                    <a:pt x="1483102" y="974869"/>
                  </a:cubicBezTo>
                  <a:cubicBezTo>
                    <a:pt x="1379972" y="974087"/>
                    <a:pt x="1297489" y="970853"/>
                    <a:pt x="1058452" y="974491"/>
                  </a:cubicBezTo>
                  <a:cubicBezTo>
                    <a:pt x="1051768" y="416488"/>
                    <a:pt x="1033519" y="483965"/>
                    <a:pt x="1082281" y="483695"/>
                  </a:cubicBezTo>
                  <a:close/>
                  <a:moveTo>
                    <a:pt x="1051875" y="1999092"/>
                  </a:moveTo>
                  <a:cubicBezTo>
                    <a:pt x="1051875" y="2011299"/>
                    <a:pt x="1089127" y="2006071"/>
                    <a:pt x="624881" y="2005640"/>
                  </a:cubicBezTo>
                  <a:cubicBezTo>
                    <a:pt x="625528" y="1783969"/>
                    <a:pt x="619544" y="1639934"/>
                    <a:pt x="617118" y="1514224"/>
                  </a:cubicBezTo>
                  <a:cubicBezTo>
                    <a:pt x="751650" y="1514170"/>
                    <a:pt x="879741" y="1512850"/>
                    <a:pt x="1043142" y="1513766"/>
                  </a:cubicBezTo>
                  <a:cubicBezTo>
                    <a:pt x="1045730" y="1643653"/>
                    <a:pt x="1051875" y="1764163"/>
                    <a:pt x="1051875" y="1999092"/>
                  </a:cubicBezTo>
                  <a:close/>
                  <a:moveTo>
                    <a:pt x="1041929" y="1447313"/>
                  </a:moveTo>
                  <a:cubicBezTo>
                    <a:pt x="1042792" y="1501694"/>
                    <a:pt x="1112551" y="1488947"/>
                    <a:pt x="616606" y="1489190"/>
                  </a:cubicBezTo>
                  <a:cubicBezTo>
                    <a:pt x="611242" y="1186272"/>
                    <a:pt x="609220" y="1150540"/>
                    <a:pt x="607657" y="1000253"/>
                  </a:cubicBezTo>
                  <a:cubicBezTo>
                    <a:pt x="912437" y="1000469"/>
                    <a:pt x="962654" y="1000765"/>
                    <a:pt x="1036673" y="999822"/>
                  </a:cubicBezTo>
                  <a:cubicBezTo>
                    <a:pt x="1040446" y="1280669"/>
                    <a:pt x="1039988" y="1322923"/>
                    <a:pt x="1041929" y="1447313"/>
                  </a:cubicBezTo>
                  <a:close/>
                  <a:moveTo>
                    <a:pt x="1026942" y="483965"/>
                  </a:moveTo>
                  <a:cubicBezTo>
                    <a:pt x="1034813" y="731128"/>
                    <a:pt x="1032387" y="656160"/>
                    <a:pt x="1036349" y="974815"/>
                  </a:cubicBezTo>
                  <a:cubicBezTo>
                    <a:pt x="970660" y="975623"/>
                    <a:pt x="945888" y="975461"/>
                    <a:pt x="607441" y="975246"/>
                  </a:cubicBezTo>
                  <a:cubicBezTo>
                    <a:pt x="606201" y="821510"/>
                    <a:pt x="608870" y="862416"/>
                    <a:pt x="601161" y="486633"/>
                  </a:cubicBezTo>
                  <a:cubicBezTo>
                    <a:pt x="738955" y="486552"/>
                    <a:pt x="628574" y="485582"/>
                    <a:pt x="1026942" y="483965"/>
                  </a:cubicBezTo>
                  <a:close/>
                  <a:moveTo>
                    <a:pt x="274358" y="484207"/>
                  </a:moveTo>
                  <a:cubicBezTo>
                    <a:pt x="432853" y="484207"/>
                    <a:pt x="431937" y="486417"/>
                    <a:pt x="579058" y="486579"/>
                  </a:cubicBezTo>
                  <a:cubicBezTo>
                    <a:pt x="586982" y="874812"/>
                    <a:pt x="584098" y="825687"/>
                    <a:pt x="585365" y="975192"/>
                  </a:cubicBezTo>
                  <a:cubicBezTo>
                    <a:pt x="281717" y="974976"/>
                    <a:pt x="233872" y="974788"/>
                    <a:pt x="159449" y="975354"/>
                  </a:cubicBezTo>
                  <a:cubicBezTo>
                    <a:pt x="153546" y="382777"/>
                    <a:pt x="111792" y="484207"/>
                    <a:pt x="274358" y="484207"/>
                  </a:cubicBezTo>
                  <a:close/>
                  <a:moveTo>
                    <a:pt x="274358" y="1000011"/>
                  </a:moveTo>
                  <a:cubicBezTo>
                    <a:pt x="645070" y="1000253"/>
                    <a:pt x="584988" y="973764"/>
                    <a:pt x="586632" y="1079533"/>
                  </a:cubicBezTo>
                  <a:cubicBezTo>
                    <a:pt x="589543" y="1266630"/>
                    <a:pt x="590945" y="1263477"/>
                    <a:pt x="593829" y="1447259"/>
                  </a:cubicBezTo>
                  <a:cubicBezTo>
                    <a:pt x="594772" y="1507541"/>
                    <a:pt x="661594" y="1488678"/>
                    <a:pt x="166241" y="1488435"/>
                  </a:cubicBezTo>
                  <a:cubicBezTo>
                    <a:pt x="156376" y="910060"/>
                    <a:pt x="128235" y="1000011"/>
                    <a:pt x="274358" y="1000011"/>
                  </a:cubicBezTo>
                  <a:close/>
                  <a:moveTo>
                    <a:pt x="174436" y="1997798"/>
                  </a:moveTo>
                  <a:cubicBezTo>
                    <a:pt x="172630" y="1423033"/>
                    <a:pt x="124219" y="1513443"/>
                    <a:pt x="274358" y="1513523"/>
                  </a:cubicBezTo>
                  <a:cubicBezTo>
                    <a:pt x="414821" y="1513523"/>
                    <a:pt x="437436" y="1514224"/>
                    <a:pt x="594988" y="1514224"/>
                  </a:cubicBezTo>
                  <a:cubicBezTo>
                    <a:pt x="597818" y="1662840"/>
                    <a:pt x="603398" y="1777340"/>
                    <a:pt x="602724" y="2005640"/>
                  </a:cubicBezTo>
                  <a:cubicBezTo>
                    <a:pt x="600029" y="2005640"/>
                    <a:pt x="174463" y="2005640"/>
                    <a:pt x="174436" y="1997798"/>
                  </a:cubicBezTo>
                  <a:close/>
                  <a:moveTo>
                    <a:pt x="179342" y="2365956"/>
                  </a:moveTo>
                  <a:cubicBezTo>
                    <a:pt x="177455" y="2265684"/>
                    <a:pt x="175002" y="2129652"/>
                    <a:pt x="174571" y="2029138"/>
                  </a:cubicBezTo>
                  <a:cubicBezTo>
                    <a:pt x="420427" y="2028141"/>
                    <a:pt x="399348" y="2030647"/>
                    <a:pt x="602697" y="2030647"/>
                  </a:cubicBezTo>
                  <a:cubicBezTo>
                    <a:pt x="602050" y="2545992"/>
                    <a:pt x="622563" y="2517644"/>
                    <a:pt x="597441" y="2517644"/>
                  </a:cubicBezTo>
                  <a:cubicBezTo>
                    <a:pt x="94514" y="2517644"/>
                    <a:pt x="182900" y="2557149"/>
                    <a:pt x="179342" y="2365956"/>
                  </a:cubicBezTo>
                  <a:close/>
                  <a:moveTo>
                    <a:pt x="182495" y="2549792"/>
                  </a:moveTo>
                  <a:cubicBezTo>
                    <a:pt x="182334" y="2540064"/>
                    <a:pt x="609975" y="2539552"/>
                    <a:pt x="610137" y="2550223"/>
                  </a:cubicBezTo>
                  <a:cubicBezTo>
                    <a:pt x="618600" y="3090010"/>
                    <a:pt x="635043" y="3031561"/>
                    <a:pt x="597414" y="3031561"/>
                  </a:cubicBezTo>
                  <a:cubicBezTo>
                    <a:pt x="301771" y="3031507"/>
                    <a:pt x="249263" y="3031318"/>
                    <a:pt x="191337" y="3031857"/>
                  </a:cubicBezTo>
                  <a:cubicBezTo>
                    <a:pt x="189854" y="2972815"/>
                    <a:pt x="182738" y="2565044"/>
                    <a:pt x="182495" y="2549792"/>
                  </a:cubicBezTo>
                  <a:close/>
                  <a:moveTo>
                    <a:pt x="200286" y="3468758"/>
                  </a:moveTo>
                  <a:cubicBezTo>
                    <a:pt x="194194" y="2981708"/>
                    <a:pt x="167347" y="3056541"/>
                    <a:pt x="274358" y="3056541"/>
                  </a:cubicBezTo>
                  <a:cubicBezTo>
                    <a:pt x="296758" y="3056541"/>
                    <a:pt x="601673" y="3056595"/>
                    <a:pt x="620703" y="3056622"/>
                  </a:cubicBezTo>
                  <a:cubicBezTo>
                    <a:pt x="622239" y="3185916"/>
                    <a:pt x="621215" y="3122185"/>
                    <a:pt x="627603" y="3550436"/>
                  </a:cubicBezTo>
                  <a:cubicBezTo>
                    <a:pt x="122628" y="3550813"/>
                    <a:pt x="201526" y="3566578"/>
                    <a:pt x="200286" y="3468758"/>
                  </a:cubicBezTo>
                  <a:close/>
                  <a:moveTo>
                    <a:pt x="208696" y="4020159"/>
                  </a:moveTo>
                  <a:cubicBezTo>
                    <a:pt x="203601" y="3700183"/>
                    <a:pt x="202577" y="3638824"/>
                    <a:pt x="201660" y="3572506"/>
                  </a:cubicBezTo>
                  <a:cubicBezTo>
                    <a:pt x="370345" y="3570727"/>
                    <a:pt x="435225" y="3575605"/>
                    <a:pt x="628008" y="3575470"/>
                  </a:cubicBezTo>
                  <a:cubicBezTo>
                    <a:pt x="632779" y="3888197"/>
                    <a:pt x="628493" y="3852437"/>
                    <a:pt x="632752" y="4066401"/>
                  </a:cubicBezTo>
                  <a:cubicBezTo>
                    <a:pt x="135863" y="4068018"/>
                    <a:pt x="209477" y="4070686"/>
                    <a:pt x="208696" y="4020159"/>
                  </a:cubicBezTo>
                  <a:close/>
                  <a:moveTo>
                    <a:pt x="216378" y="4571668"/>
                  </a:moveTo>
                  <a:cubicBezTo>
                    <a:pt x="204086" y="4008787"/>
                    <a:pt x="191283" y="4088094"/>
                    <a:pt x="274385" y="4088094"/>
                  </a:cubicBezTo>
                  <a:cubicBezTo>
                    <a:pt x="433366" y="4088094"/>
                    <a:pt x="436331" y="4091462"/>
                    <a:pt x="597468" y="4091462"/>
                  </a:cubicBezTo>
                  <a:cubicBezTo>
                    <a:pt x="639437" y="4091462"/>
                    <a:pt x="638601" y="4013341"/>
                    <a:pt x="643911" y="4570752"/>
                  </a:cubicBezTo>
                  <a:cubicBezTo>
                    <a:pt x="644019" y="4583013"/>
                    <a:pt x="652375" y="4579833"/>
                    <a:pt x="597468" y="4579833"/>
                  </a:cubicBezTo>
                  <a:cubicBezTo>
                    <a:pt x="171552" y="4579833"/>
                    <a:pt x="216593" y="4581234"/>
                    <a:pt x="216378" y="4571668"/>
                  </a:cubicBezTo>
                  <a:close/>
                  <a:moveTo>
                    <a:pt x="217106" y="4604113"/>
                  </a:moveTo>
                  <a:cubicBezTo>
                    <a:pt x="283253" y="4604059"/>
                    <a:pt x="642186" y="4604921"/>
                    <a:pt x="644208" y="4604921"/>
                  </a:cubicBezTo>
                  <a:cubicBezTo>
                    <a:pt x="649922" y="5172491"/>
                    <a:pt x="677093" y="5095232"/>
                    <a:pt x="597441" y="5095232"/>
                  </a:cubicBezTo>
                  <a:cubicBezTo>
                    <a:pt x="276110" y="5095178"/>
                    <a:pt x="258266" y="5095205"/>
                    <a:pt x="222146" y="5095124"/>
                  </a:cubicBezTo>
                  <a:cubicBezTo>
                    <a:pt x="219612" y="4911827"/>
                    <a:pt x="223683" y="4904659"/>
                    <a:pt x="217106" y="4604113"/>
                  </a:cubicBezTo>
                  <a:close/>
                  <a:moveTo>
                    <a:pt x="233359" y="5610847"/>
                  </a:moveTo>
                  <a:cubicBezTo>
                    <a:pt x="223602" y="5131908"/>
                    <a:pt x="224491" y="5261202"/>
                    <a:pt x="222497" y="5120132"/>
                  </a:cubicBezTo>
                  <a:cubicBezTo>
                    <a:pt x="685611" y="5121317"/>
                    <a:pt x="652510" y="5117491"/>
                    <a:pt x="652591" y="5123716"/>
                  </a:cubicBezTo>
                  <a:cubicBezTo>
                    <a:pt x="661297" y="5680776"/>
                    <a:pt x="685152" y="5607721"/>
                    <a:pt x="597414" y="5607721"/>
                  </a:cubicBezTo>
                  <a:cubicBezTo>
                    <a:pt x="421910" y="5607748"/>
                    <a:pt x="420077" y="5611709"/>
                    <a:pt x="233359" y="5610847"/>
                  </a:cubicBezTo>
                  <a:close/>
                  <a:moveTo>
                    <a:pt x="233899" y="5635881"/>
                  </a:moveTo>
                  <a:cubicBezTo>
                    <a:pt x="381100" y="5636528"/>
                    <a:pt x="402772" y="5633456"/>
                    <a:pt x="660569" y="5632675"/>
                  </a:cubicBezTo>
                  <a:cubicBezTo>
                    <a:pt x="669734" y="6217275"/>
                    <a:pt x="691109" y="6123093"/>
                    <a:pt x="597441" y="6123093"/>
                  </a:cubicBezTo>
                  <a:cubicBezTo>
                    <a:pt x="435845" y="6123093"/>
                    <a:pt x="435684" y="6126138"/>
                    <a:pt x="274358" y="6126138"/>
                  </a:cubicBezTo>
                  <a:cubicBezTo>
                    <a:pt x="225650" y="6126138"/>
                    <a:pt x="245651" y="6189088"/>
                    <a:pt x="233899" y="5635881"/>
                  </a:cubicBezTo>
                  <a:close/>
                  <a:moveTo>
                    <a:pt x="245058" y="6594433"/>
                  </a:moveTo>
                  <a:cubicBezTo>
                    <a:pt x="237025" y="6079707"/>
                    <a:pt x="236944" y="6151145"/>
                    <a:pt x="274358" y="6151145"/>
                  </a:cubicBezTo>
                  <a:cubicBezTo>
                    <a:pt x="736259" y="6151145"/>
                    <a:pt x="669330" y="6118243"/>
                    <a:pt x="671082" y="6227030"/>
                  </a:cubicBezTo>
                  <a:cubicBezTo>
                    <a:pt x="673885" y="6406474"/>
                    <a:pt x="670462" y="6411270"/>
                    <a:pt x="673346" y="6594810"/>
                  </a:cubicBezTo>
                  <a:cubicBezTo>
                    <a:pt x="674182" y="6647547"/>
                    <a:pt x="689276" y="6636363"/>
                    <a:pt x="597468" y="6636363"/>
                  </a:cubicBezTo>
                  <a:cubicBezTo>
                    <a:pt x="189153" y="6636363"/>
                    <a:pt x="245947" y="6652209"/>
                    <a:pt x="245058" y="6594433"/>
                  </a:cubicBezTo>
                  <a:close/>
                  <a:moveTo>
                    <a:pt x="254843" y="7146049"/>
                  </a:moveTo>
                  <a:cubicBezTo>
                    <a:pt x="241365" y="6584435"/>
                    <a:pt x="237322" y="6662044"/>
                    <a:pt x="274358" y="6662044"/>
                  </a:cubicBezTo>
                  <a:cubicBezTo>
                    <a:pt x="757203" y="6662044"/>
                    <a:pt x="673993" y="6630192"/>
                    <a:pt x="675880" y="6778701"/>
                  </a:cubicBezTo>
                  <a:cubicBezTo>
                    <a:pt x="677362" y="6896488"/>
                    <a:pt x="679195" y="7029528"/>
                    <a:pt x="682268" y="7146750"/>
                  </a:cubicBezTo>
                  <a:cubicBezTo>
                    <a:pt x="682457" y="7154295"/>
                    <a:pt x="695153" y="7152086"/>
                    <a:pt x="597468" y="7152086"/>
                  </a:cubicBezTo>
                  <a:cubicBezTo>
                    <a:pt x="226675" y="7152086"/>
                    <a:pt x="255328" y="7167041"/>
                    <a:pt x="254843" y="7146049"/>
                  </a:cubicBezTo>
                  <a:close/>
                  <a:moveTo>
                    <a:pt x="265274" y="7669668"/>
                  </a:moveTo>
                  <a:cubicBezTo>
                    <a:pt x="256298" y="7124788"/>
                    <a:pt x="245354" y="7181566"/>
                    <a:pt x="274358" y="7181566"/>
                  </a:cubicBezTo>
                  <a:cubicBezTo>
                    <a:pt x="764319" y="7181566"/>
                    <a:pt x="682807" y="7124437"/>
                    <a:pt x="686042" y="7330425"/>
                  </a:cubicBezTo>
                  <a:cubicBezTo>
                    <a:pt x="688899" y="7513237"/>
                    <a:pt x="690921" y="7510246"/>
                    <a:pt x="693670" y="7670045"/>
                  </a:cubicBezTo>
                  <a:cubicBezTo>
                    <a:pt x="641324" y="7669830"/>
                    <a:pt x="290477" y="7669668"/>
                    <a:pt x="265274" y="7669668"/>
                  </a:cubicBezTo>
                  <a:close/>
                  <a:moveTo>
                    <a:pt x="274358" y="7694675"/>
                  </a:moveTo>
                  <a:cubicBezTo>
                    <a:pt x="654100" y="7694918"/>
                    <a:pt x="648871" y="7694891"/>
                    <a:pt x="694101" y="7695106"/>
                  </a:cubicBezTo>
                  <a:cubicBezTo>
                    <a:pt x="697821" y="7954934"/>
                    <a:pt x="696635" y="7943185"/>
                    <a:pt x="700867" y="8182560"/>
                  </a:cubicBezTo>
                  <a:cubicBezTo>
                    <a:pt x="592885" y="8181294"/>
                    <a:pt x="436196" y="8182695"/>
                    <a:pt x="274035" y="8182695"/>
                  </a:cubicBezTo>
                  <a:cubicBezTo>
                    <a:pt x="271555" y="7656760"/>
                    <a:pt x="254654" y="7694675"/>
                    <a:pt x="274358" y="7694675"/>
                  </a:cubicBezTo>
                  <a:close/>
                  <a:moveTo>
                    <a:pt x="274358" y="8207676"/>
                  </a:moveTo>
                  <a:cubicBezTo>
                    <a:pt x="767877" y="8207676"/>
                    <a:pt x="701002" y="8190941"/>
                    <a:pt x="702107" y="8250199"/>
                  </a:cubicBezTo>
                  <a:cubicBezTo>
                    <a:pt x="712215" y="8786779"/>
                    <a:pt x="731515" y="8699307"/>
                    <a:pt x="597441" y="8699307"/>
                  </a:cubicBezTo>
                  <a:cubicBezTo>
                    <a:pt x="441910" y="8699307"/>
                    <a:pt x="437005" y="8696100"/>
                    <a:pt x="281744" y="8695992"/>
                  </a:cubicBezTo>
                  <a:cubicBezTo>
                    <a:pt x="269425" y="8170596"/>
                    <a:pt x="276272" y="8207676"/>
                    <a:pt x="274358" y="8207676"/>
                  </a:cubicBezTo>
                  <a:close/>
                  <a:moveTo>
                    <a:pt x="286407" y="9169569"/>
                  </a:moveTo>
                  <a:cubicBezTo>
                    <a:pt x="283604" y="8990610"/>
                    <a:pt x="286649" y="8985059"/>
                    <a:pt x="283765" y="8801573"/>
                  </a:cubicBezTo>
                  <a:cubicBezTo>
                    <a:pt x="282067" y="8691169"/>
                    <a:pt x="210448" y="8722374"/>
                    <a:pt x="706555" y="8724557"/>
                  </a:cubicBezTo>
                  <a:cubicBezTo>
                    <a:pt x="708792" y="8977405"/>
                    <a:pt x="715234" y="8978511"/>
                    <a:pt x="717957" y="9212550"/>
                  </a:cubicBezTo>
                  <a:cubicBezTo>
                    <a:pt x="231553" y="9203819"/>
                    <a:pt x="287566" y="9243675"/>
                    <a:pt x="286407" y="9169569"/>
                  </a:cubicBezTo>
                  <a:close/>
                  <a:moveTo>
                    <a:pt x="294709" y="9720970"/>
                  </a:moveTo>
                  <a:cubicBezTo>
                    <a:pt x="291960" y="9589493"/>
                    <a:pt x="290288" y="9491485"/>
                    <a:pt x="288860" y="9353459"/>
                  </a:cubicBezTo>
                  <a:cubicBezTo>
                    <a:pt x="287350" y="9208293"/>
                    <a:pt x="257430" y="9241465"/>
                    <a:pt x="436088" y="9238096"/>
                  </a:cubicBezTo>
                  <a:cubicBezTo>
                    <a:pt x="552264" y="9236049"/>
                    <a:pt x="650003" y="9236345"/>
                    <a:pt x="718226" y="9237611"/>
                  </a:cubicBezTo>
                  <a:cubicBezTo>
                    <a:pt x="719439" y="9377523"/>
                    <a:pt x="714911" y="9445943"/>
                    <a:pt x="723779" y="9729620"/>
                  </a:cubicBezTo>
                  <a:cubicBezTo>
                    <a:pt x="256433" y="9729620"/>
                    <a:pt x="294817" y="9725685"/>
                    <a:pt x="294709" y="9720970"/>
                  </a:cubicBezTo>
                  <a:close/>
                  <a:moveTo>
                    <a:pt x="295356" y="9751232"/>
                  </a:moveTo>
                  <a:cubicBezTo>
                    <a:pt x="439134" y="9751529"/>
                    <a:pt x="394820" y="9754627"/>
                    <a:pt x="724561" y="9754627"/>
                  </a:cubicBezTo>
                  <a:cubicBezTo>
                    <a:pt x="731785" y="9990015"/>
                    <a:pt x="727661" y="10081474"/>
                    <a:pt x="729763" y="10241758"/>
                  </a:cubicBezTo>
                  <a:cubicBezTo>
                    <a:pt x="299211" y="10243510"/>
                    <a:pt x="444202" y="10244399"/>
                    <a:pt x="304979" y="10244749"/>
                  </a:cubicBezTo>
                  <a:cubicBezTo>
                    <a:pt x="304952" y="10242001"/>
                    <a:pt x="295410" y="9753307"/>
                    <a:pt x="295356" y="9751232"/>
                  </a:cubicBezTo>
                  <a:close/>
                  <a:moveTo>
                    <a:pt x="305437" y="10272856"/>
                  </a:moveTo>
                  <a:cubicBezTo>
                    <a:pt x="305383" y="10269379"/>
                    <a:pt x="268671" y="10268841"/>
                    <a:pt x="730113" y="10266793"/>
                  </a:cubicBezTo>
                  <a:cubicBezTo>
                    <a:pt x="733024" y="10455561"/>
                    <a:pt x="737715" y="10463698"/>
                    <a:pt x="741273" y="10759906"/>
                  </a:cubicBezTo>
                  <a:cubicBezTo>
                    <a:pt x="552129" y="10759232"/>
                    <a:pt x="448973" y="10760121"/>
                    <a:pt x="312823" y="10760230"/>
                  </a:cubicBezTo>
                  <a:cubicBezTo>
                    <a:pt x="309426" y="10600592"/>
                    <a:pt x="307998" y="10432790"/>
                    <a:pt x="305437" y="10272856"/>
                  </a:cubicBezTo>
                  <a:close/>
                  <a:moveTo>
                    <a:pt x="319885" y="11192926"/>
                  </a:moveTo>
                  <a:cubicBezTo>
                    <a:pt x="317863" y="10702049"/>
                    <a:pt x="275463" y="10785641"/>
                    <a:pt x="435926" y="10784994"/>
                  </a:cubicBezTo>
                  <a:cubicBezTo>
                    <a:pt x="545579" y="10784698"/>
                    <a:pt x="618466" y="10784590"/>
                    <a:pt x="741569" y="10784941"/>
                  </a:cubicBezTo>
                  <a:cubicBezTo>
                    <a:pt x="747445" y="11315161"/>
                    <a:pt x="741650" y="10669390"/>
                    <a:pt x="746098" y="11275170"/>
                  </a:cubicBezTo>
                  <a:cubicBezTo>
                    <a:pt x="235354" y="11277838"/>
                    <a:pt x="320289" y="11287836"/>
                    <a:pt x="319885" y="11192926"/>
                  </a:cubicBezTo>
                  <a:close/>
                  <a:moveTo>
                    <a:pt x="327891" y="11744651"/>
                  </a:moveTo>
                  <a:cubicBezTo>
                    <a:pt x="319454" y="11206374"/>
                    <a:pt x="286892" y="11294546"/>
                    <a:pt x="435630" y="11298426"/>
                  </a:cubicBezTo>
                  <a:cubicBezTo>
                    <a:pt x="527358" y="11300932"/>
                    <a:pt x="604773" y="11300932"/>
                    <a:pt x="746313" y="11300231"/>
                  </a:cubicBezTo>
                  <a:cubicBezTo>
                    <a:pt x="748928" y="11565207"/>
                    <a:pt x="755235" y="11549631"/>
                    <a:pt x="758039" y="11786770"/>
                  </a:cubicBezTo>
                  <a:cubicBezTo>
                    <a:pt x="264978" y="11780788"/>
                    <a:pt x="329023" y="11813906"/>
                    <a:pt x="327891" y="11744651"/>
                  </a:cubicBezTo>
                  <a:close/>
                  <a:moveTo>
                    <a:pt x="335654" y="12305619"/>
                  </a:moveTo>
                  <a:cubicBezTo>
                    <a:pt x="335195" y="12170665"/>
                    <a:pt x="335384" y="12200604"/>
                    <a:pt x="329050" y="11814257"/>
                  </a:cubicBezTo>
                  <a:cubicBezTo>
                    <a:pt x="459728" y="11813448"/>
                    <a:pt x="495497" y="11808651"/>
                    <a:pt x="758308" y="11811859"/>
                  </a:cubicBezTo>
                  <a:cubicBezTo>
                    <a:pt x="759494" y="11946542"/>
                    <a:pt x="761381" y="12249999"/>
                    <a:pt x="762109" y="12305646"/>
                  </a:cubicBezTo>
                  <a:lnTo>
                    <a:pt x="335654" y="12305619"/>
                  </a:lnTo>
                  <a:close/>
                  <a:moveTo>
                    <a:pt x="759063" y="10266658"/>
                  </a:moveTo>
                  <a:cubicBezTo>
                    <a:pt x="1214252" y="10264799"/>
                    <a:pt x="1179184" y="10270323"/>
                    <a:pt x="1179238" y="10273341"/>
                  </a:cubicBezTo>
                  <a:cubicBezTo>
                    <a:pt x="1188025" y="10834955"/>
                    <a:pt x="1237326" y="10757427"/>
                    <a:pt x="1082146" y="10759313"/>
                  </a:cubicBezTo>
                  <a:cubicBezTo>
                    <a:pt x="977183" y="10760445"/>
                    <a:pt x="913920" y="10760418"/>
                    <a:pt x="763403" y="10759987"/>
                  </a:cubicBezTo>
                  <a:cubicBezTo>
                    <a:pt x="756853" y="10227934"/>
                    <a:pt x="743348" y="10266739"/>
                    <a:pt x="759063" y="10266658"/>
                  </a:cubicBezTo>
                  <a:close/>
                  <a:moveTo>
                    <a:pt x="767985" y="11192981"/>
                  </a:moveTo>
                  <a:cubicBezTo>
                    <a:pt x="767985" y="10700298"/>
                    <a:pt x="716285" y="10785264"/>
                    <a:pt x="920577" y="10785264"/>
                  </a:cubicBezTo>
                  <a:cubicBezTo>
                    <a:pt x="1072873" y="10785264"/>
                    <a:pt x="1066835" y="10783917"/>
                    <a:pt x="1190613" y="10783485"/>
                  </a:cubicBezTo>
                  <a:cubicBezTo>
                    <a:pt x="1190074" y="11090364"/>
                    <a:pt x="1194737" y="11135637"/>
                    <a:pt x="1198268" y="11273958"/>
                  </a:cubicBezTo>
                  <a:cubicBezTo>
                    <a:pt x="691864" y="11274497"/>
                    <a:pt x="767985" y="11302550"/>
                    <a:pt x="767985" y="11192981"/>
                  </a:cubicBezTo>
                  <a:close/>
                  <a:moveTo>
                    <a:pt x="779549" y="11744597"/>
                  </a:moveTo>
                  <a:cubicBezTo>
                    <a:pt x="771220" y="11211035"/>
                    <a:pt x="718657" y="11299747"/>
                    <a:pt x="920577" y="11299747"/>
                  </a:cubicBezTo>
                  <a:cubicBezTo>
                    <a:pt x="1081607" y="11299747"/>
                    <a:pt x="1059423" y="11299181"/>
                    <a:pt x="1198861" y="11299019"/>
                  </a:cubicBezTo>
                  <a:cubicBezTo>
                    <a:pt x="1203821" y="11519019"/>
                    <a:pt x="1199400" y="11546640"/>
                    <a:pt x="1203309" y="11786959"/>
                  </a:cubicBezTo>
                  <a:cubicBezTo>
                    <a:pt x="712566" y="11787471"/>
                    <a:pt x="780438" y="11802534"/>
                    <a:pt x="779549" y="11744597"/>
                  </a:cubicBezTo>
                  <a:close/>
                  <a:moveTo>
                    <a:pt x="784212" y="12305672"/>
                  </a:moveTo>
                  <a:cubicBezTo>
                    <a:pt x="783403" y="12244367"/>
                    <a:pt x="781517" y="11940021"/>
                    <a:pt x="780384" y="11812127"/>
                  </a:cubicBezTo>
                  <a:cubicBezTo>
                    <a:pt x="928368" y="11813826"/>
                    <a:pt x="1091823" y="11812101"/>
                    <a:pt x="1203740" y="11811966"/>
                  </a:cubicBezTo>
                  <a:cubicBezTo>
                    <a:pt x="1210425" y="12222539"/>
                    <a:pt x="1209616" y="12182522"/>
                    <a:pt x="1212419" y="12301873"/>
                  </a:cubicBezTo>
                  <a:cubicBezTo>
                    <a:pt x="1060959" y="12302385"/>
                    <a:pt x="1127457" y="12305699"/>
                    <a:pt x="784212" y="12305672"/>
                  </a:cubicBezTo>
                  <a:close/>
                  <a:moveTo>
                    <a:pt x="1217999" y="11192523"/>
                  </a:moveTo>
                  <a:cubicBezTo>
                    <a:pt x="1202662" y="10719296"/>
                    <a:pt x="1209859" y="10783405"/>
                    <a:pt x="1243903" y="10783405"/>
                  </a:cubicBezTo>
                  <a:cubicBezTo>
                    <a:pt x="1701869" y="10783405"/>
                    <a:pt x="1639495" y="10772949"/>
                    <a:pt x="1639710" y="10825012"/>
                  </a:cubicBezTo>
                  <a:cubicBezTo>
                    <a:pt x="1641948" y="11353803"/>
                    <a:pt x="1673027" y="11271991"/>
                    <a:pt x="1567040" y="11271991"/>
                  </a:cubicBezTo>
                  <a:cubicBezTo>
                    <a:pt x="1162175" y="11271991"/>
                    <a:pt x="1221557" y="11303008"/>
                    <a:pt x="1217999" y="11192523"/>
                  </a:cubicBezTo>
                  <a:close/>
                  <a:moveTo>
                    <a:pt x="1224711" y="11744705"/>
                  </a:moveTo>
                  <a:cubicBezTo>
                    <a:pt x="1216813" y="11239627"/>
                    <a:pt x="1217029" y="11298992"/>
                    <a:pt x="1243903" y="11298992"/>
                  </a:cubicBezTo>
                  <a:cubicBezTo>
                    <a:pt x="1717853" y="11298992"/>
                    <a:pt x="1645074" y="11270643"/>
                    <a:pt x="1646746" y="11377248"/>
                  </a:cubicBezTo>
                  <a:cubicBezTo>
                    <a:pt x="1654266" y="11859933"/>
                    <a:pt x="1687717" y="11789249"/>
                    <a:pt x="1567013" y="11789249"/>
                  </a:cubicBezTo>
                  <a:cubicBezTo>
                    <a:pt x="1168914" y="11789249"/>
                    <a:pt x="1225573" y="11798923"/>
                    <a:pt x="1224711" y="11744705"/>
                  </a:cubicBezTo>
                  <a:close/>
                  <a:moveTo>
                    <a:pt x="1661948" y="12297184"/>
                  </a:moveTo>
                  <a:cubicBezTo>
                    <a:pt x="1661921" y="12311708"/>
                    <a:pt x="1698715" y="12301792"/>
                    <a:pt x="1243876" y="12301792"/>
                  </a:cubicBezTo>
                  <a:cubicBezTo>
                    <a:pt x="1229644" y="12301792"/>
                    <a:pt x="1234657" y="12356819"/>
                    <a:pt x="1225789" y="11811912"/>
                  </a:cubicBezTo>
                  <a:cubicBezTo>
                    <a:pt x="1417817" y="11811804"/>
                    <a:pt x="1373664" y="11814607"/>
                    <a:pt x="1657042" y="11814176"/>
                  </a:cubicBezTo>
                  <a:cubicBezTo>
                    <a:pt x="1657096" y="11817329"/>
                    <a:pt x="1662056" y="12207394"/>
                    <a:pt x="1661948" y="12297184"/>
                  </a:cubicBezTo>
                  <a:close/>
                  <a:moveTo>
                    <a:pt x="1666234" y="11192819"/>
                  </a:moveTo>
                  <a:cubicBezTo>
                    <a:pt x="1660250" y="10717059"/>
                    <a:pt x="1638767" y="10785669"/>
                    <a:pt x="1728797" y="10784456"/>
                  </a:cubicBezTo>
                  <a:cubicBezTo>
                    <a:pt x="2145360" y="10778823"/>
                    <a:pt x="2088996" y="10776613"/>
                    <a:pt x="2090209" y="10825308"/>
                  </a:cubicBezTo>
                  <a:cubicBezTo>
                    <a:pt x="2102744" y="11346581"/>
                    <a:pt x="2102447" y="11274147"/>
                    <a:pt x="2052014" y="11273581"/>
                  </a:cubicBezTo>
                  <a:cubicBezTo>
                    <a:pt x="1598038" y="11268676"/>
                    <a:pt x="1667528" y="11297888"/>
                    <a:pt x="1666234" y="11192819"/>
                  </a:cubicBezTo>
                  <a:close/>
                  <a:moveTo>
                    <a:pt x="1678121" y="11744597"/>
                  </a:moveTo>
                  <a:cubicBezTo>
                    <a:pt x="1670062" y="11229656"/>
                    <a:pt x="1639683" y="11297052"/>
                    <a:pt x="1728581" y="11297402"/>
                  </a:cubicBezTo>
                  <a:cubicBezTo>
                    <a:pt x="2164848" y="11299154"/>
                    <a:pt x="2095735" y="11278108"/>
                    <a:pt x="2097272" y="11377248"/>
                  </a:cubicBezTo>
                  <a:cubicBezTo>
                    <a:pt x="2100129" y="11559144"/>
                    <a:pt x="2101692" y="11571136"/>
                    <a:pt x="2104415" y="11745028"/>
                  </a:cubicBezTo>
                  <a:cubicBezTo>
                    <a:pt x="2105304" y="11803127"/>
                    <a:pt x="2144847" y="11788575"/>
                    <a:pt x="1890284" y="11788765"/>
                  </a:cubicBezTo>
                  <a:cubicBezTo>
                    <a:pt x="1638767" y="11788765"/>
                    <a:pt x="1679065" y="11803828"/>
                    <a:pt x="1678121" y="11744597"/>
                  </a:cubicBezTo>
                  <a:close/>
                  <a:moveTo>
                    <a:pt x="2051799" y="12303948"/>
                  </a:moveTo>
                  <a:cubicBezTo>
                    <a:pt x="1950744" y="12304756"/>
                    <a:pt x="1934436" y="12304621"/>
                    <a:pt x="1683997" y="12304541"/>
                  </a:cubicBezTo>
                  <a:cubicBezTo>
                    <a:pt x="1684132" y="12211087"/>
                    <a:pt x="1679199" y="11817437"/>
                    <a:pt x="1679145" y="11814176"/>
                  </a:cubicBezTo>
                  <a:cubicBezTo>
                    <a:pt x="1881362" y="11813771"/>
                    <a:pt x="1643268" y="11813961"/>
                    <a:pt x="2105304" y="11813637"/>
                  </a:cubicBezTo>
                  <a:cubicBezTo>
                    <a:pt x="2110884" y="12395623"/>
                    <a:pt x="2133310" y="12303274"/>
                    <a:pt x="2051799" y="12303948"/>
                  </a:cubicBezTo>
                  <a:close/>
                  <a:moveTo>
                    <a:pt x="2108566" y="10640798"/>
                  </a:moveTo>
                  <a:cubicBezTo>
                    <a:pt x="2105763" y="10461705"/>
                    <a:pt x="2106733" y="10464831"/>
                    <a:pt x="2103714" y="10272802"/>
                  </a:cubicBezTo>
                  <a:cubicBezTo>
                    <a:pt x="2103660" y="10268410"/>
                    <a:pt x="2067810" y="10268490"/>
                    <a:pt x="2531086" y="10268410"/>
                  </a:cubicBezTo>
                  <a:cubicBezTo>
                    <a:pt x="2531113" y="10270404"/>
                    <a:pt x="2532622" y="10347393"/>
                    <a:pt x="2536342" y="10757966"/>
                  </a:cubicBezTo>
                  <a:cubicBezTo>
                    <a:pt x="2026110" y="10757966"/>
                    <a:pt x="2111073" y="10800920"/>
                    <a:pt x="2108566" y="10640798"/>
                  </a:cubicBezTo>
                  <a:close/>
                  <a:moveTo>
                    <a:pt x="2213502" y="10785803"/>
                  </a:moveTo>
                  <a:cubicBezTo>
                    <a:pt x="2375205" y="10785803"/>
                    <a:pt x="2375717" y="10782974"/>
                    <a:pt x="2536530" y="10782974"/>
                  </a:cubicBezTo>
                  <a:cubicBezTo>
                    <a:pt x="2538930" y="11102733"/>
                    <a:pt x="2541544" y="11135609"/>
                    <a:pt x="2544428" y="11272718"/>
                  </a:cubicBezTo>
                  <a:cubicBezTo>
                    <a:pt x="2368089" y="11272718"/>
                    <a:pt x="2307682" y="11275413"/>
                    <a:pt x="2118054" y="11274174"/>
                  </a:cubicBezTo>
                  <a:cubicBezTo>
                    <a:pt x="2113310" y="10701295"/>
                    <a:pt x="2077837" y="10785803"/>
                    <a:pt x="2213502" y="10785803"/>
                  </a:cubicBezTo>
                  <a:close/>
                  <a:moveTo>
                    <a:pt x="2126491" y="11744597"/>
                  </a:moveTo>
                  <a:cubicBezTo>
                    <a:pt x="2118270" y="11217638"/>
                    <a:pt x="2089023" y="11299477"/>
                    <a:pt x="2213502" y="11299477"/>
                  </a:cubicBezTo>
                  <a:cubicBezTo>
                    <a:pt x="2610765" y="11299477"/>
                    <a:pt x="2544563" y="11264499"/>
                    <a:pt x="2546315" y="11377248"/>
                  </a:cubicBezTo>
                  <a:cubicBezTo>
                    <a:pt x="2552758" y="11784722"/>
                    <a:pt x="2552272" y="11754999"/>
                    <a:pt x="2552838" y="11789384"/>
                  </a:cubicBezTo>
                  <a:cubicBezTo>
                    <a:pt x="2058079" y="11790057"/>
                    <a:pt x="2127407" y="11802804"/>
                    <a:pt x="2126491" y="11744597"/>
                  </a:cubicBezTo>
                  <a:close/>
                  <a:moveTo>
                    <a:pt x="2536800" y="12303732"/>
                  </a:moveTo>
                  <a:cubicBezTo>
                    <a:pt x="2084603" y="12303732"/>
                    <a:pt x="2131747" y="12305699"/>
                    <a:pt x="2131639" y="12297157"/>
                  </a:cubicBezTo>
                  <a:cubicBezTo>
                    <a:pt x="2123768" y="11714550"/>
                    <a:pt x="2103714" y="11813664"/>
                    <a:pt x="2213529" y="11813583"/>
                  </a:cubicBezTo>
                  <a:cubicBezTo>
                    <a:pt x="2375663" y="11813583"/>
                    <a:pt x="2375043" y="11814445"/>
                    <a:pt x="2536800" y="11814445"/>
                  </a:cubicBezTo>
                  <a:cubicBezTo>
                    <a:pt x="2559065" y="11814445"/>
                    <a:pt x="2552623" y="11796849"/>
                    <a:pt x="2555642" y="11929269"/>
                  </a:cubicBezTo>
                  <a:cubicBezTo>
                    <a:pt x="2565561" y="12361131"/>
                    <a:pt x="2568526" y="12303732"/>
                    <a:pt x="2536800" y="12303732"/>
                  </a:cubicBezTo>
                  <a:close/>
                  <a:moveTo>
                    <a:pt x="2558957" y="10824904"/>
                  </a:moveTo>
                  <a:cubicBezTo>
                    <a:pt x="2558553" y="10759933"/>
                    <a:pt x="2497580" y="10789090"/>
                    <a:pt x="2984065" y="10782569"/>
                  </a:cubicBezTo>
                  <a:cubicBezTo>
                    <a:pt x="2988970" y="11083116"/>
                    <a:pt x="2988863" y="11089987"/>
                    <a:pt x="2991989" y="11193412"/>
                  </a:cubicBezTo>
                  <a:cubicBezTo>
                    <a:pt x="2995493" y="11309152"/>
                    <a:pt x="3063124" y="11273931"/>
                    <a:pt x="2566532" y="11272745"/>
                  </a:cubicBezTo>
                  <a:cubicBezTo>
                    <a:pt x="2564429" y="11172905"/>
                    <a:pt x="2560386" y="11055170"/>
                    <a:pt x="2558957" y="10824904"/>
                  </a:cubicBezTo>
                  <a:close/>
                  <a:moveTo>
                    <a:pt x="2567017" y="11297753"/>
                  </a:moveTo>
                  <a:cubicBezTo>
                    <a:pt x="3075119" y="11299019"/>
                    <a:pt x="2994712" y="11279374"/>
                    <a:pt x="2996221" y="11377167"/>
                  </a:cubicBezTo>
                  <a:cubicBezTo>
                    <a:pt x="2999079" y="11561515"/>
                    <a:pt x="3000696" y="11554024"/>
                    <a:pt x="3003796" y="11745001"/>
                  </a:cubicBezTo>
                  <a:cubicBezTo>
                    <a:pt x="3004685" y="11801780"/>
                    <a:pt x="3073421" y="11787309"/>
                    <a:pt x="2574914" y="11789303"/>
                  </a:cubicBezTo>
                  <a:cubicBezTo>
                    <a:pt x="2573675" y="11715871"/>
                    <a:pt x="2568337" y="11365850"/>
                    <a:pt x="2567017" y="11297753"/>
                  </a:cubicBezTo>
                  <a:close/>
                  <a:moveTo>
                    <a:pt x="2583001" y="12303652"/>
                  </a:moveTo>
                  <a:cubicBezTo>
                    <a:pt x="2582381" y="12091062"/>
                    <a:pt x="2577529" y="11934066"/>
                    <a:pt x="2575373" y="11814337"/>
                  </a:cubicBezTo>
                  <a:cubicBezTo>
                    <a:pt x="2723544" y="11813718"/>
                    <a:pt x="2772656" y="11808598"/>
                    <a:pt x="3004631" y="11811885"/>
                  </a:cubicBezTo>
                  <a:cubicBezTo>
                    <a:pt x="3005979" y="11984889"/>
                    <a:pt x="3000750" y="11894264"/>
                    <a:pt x="3008297" y="12297453"/>
                  </a:cubicBezTo>
                  <a:cubicBezTo>
                    <a:pt x="3008405" y="12303490"/>
                    <a:pt x="3045792" y="12302628"/>
                    <a:pt x="2583001" y="12303652"/>
                  </a:cubicBezTo>
                  <a:close/>
                  <a:moveTo>
                    <a:pt x="3014092" y="11192603"/>
                  </a:moveTo>
                  <a:cubicBezTo>
                    <a:pt x="3010615" y="11077780"/>
                    <a:pt x="3010831" y="11069992"/>
                    <a:pt x="3006141" y="10782273"/>
                  </a:cubicBezTo>
                  <a:cubicBezTo>
                    <a:pt x="3302188" y="10777638"/>
                    <a:pt x="3304964" y="10783835"/>
                    <a:pt x="3433701" y="10785587"/>
                  </a:cubicBezTo>
                  <a:cubicBezTo>
                    <a:pt x="3436046" y="10916956"/>
                    <a:pt x="3442111" y="11271721"/>
                    <a:pt x="3442138" y="11273716"/>
                  </a:cubicBezTo>
                  <a:cubicBezTo>
                    <a:pt x="2943740" y="11275898"/>
                    <a:pt x="3017516" y="11305702"/>
                    <a:pt x="3014092" y="11192603"/>
                  </a:cubicBezTo>
                  <a:close/>
                  <a:moveTo>
                    <a:pt x="3016923" y="11300636"/>
                  </a:moveTo>
                  <a:cubicBezTo>
                    <a:pt x="3196767" y="11300717"/>
                    <a:pt x="3246849" y="11301014"/>
                    <a:pt x="3345127" y="11299693"/>
                  </a:cubicBezTo>
                  <a:cubicBezTo>
                    <a:pt x="3468204" y="11298023"/>
                    <a:pt x="3442192" y="11214485"/>
                    <a:pt x="3450521" y="11745083"/>
                  </a:cubicBezTo>
                  <a:cubicBezTo>
                    <a:pt x="3451411" y="11801241"/>
                    <a:pt x="3519580" y="11794451"/>
                    <a:pt x="3026465" y="11787201"/>
                  </a:cubicBezTo>
                  <a:cubicBezTo>
                    <a:pt x="3025980" y="11744921"/>
                    <a:pt x="3016977" y="11302765"/>
                    <a:pt x="3016923" y="11300636"/>
                  </a:cubicBezTo>
                  <a:close/>
                  <a:moveTo>
                    <a:pt x="3030481" y="12301603"/>
                  </a:moveTo>
                  <a:cubicBezTo>
                    <a:pt x="3022637" y="11919191"/>
                    <a:pt x="3028055" y="11982383"/>
                    <a:pt x="3026708" y="11812235"/>
                  </a:cubicBezTo>
                  <a:cubicBezTo>
                    <a:pt x="3150674" y="11814068"/>
                    <a:pt x="3166308" y="11812748"/>
                    <a:pt x="3344938" y="11813961"/>
                  </a:cubicBezTo>
                  <a:cubicBezTo>
                    <a:pt x="3495698" y="11814984"/>
                    <a:pt x="3439416" y="11730476"/>
                    <a:pt x="3459443" y="12298181"/>
                  </a:cubicBezTo>
                  <a:cubicBezTo>
                    <a:pt x="3459928" y="12312140"/>
                    <a:pt x="3473352" y="12298666"/>
                    <a:pt x="3030481" y="12301603"/>
                  </a:cubicBezTo>
                  <a:close/>
                  <a:moveTo>
                    <a:pt x="3462759" y="11192819"/>
                  </a:moveTo>
                  <a:cubicBezTo>
                    <a:pt x="3454403" y="10720159"/>
                    <a:pt x="3438607" y="10786045"/>
                    <a:pt x="3506641" y="10786045"/>
                  </a:cubicBezTo>
                  <a:cubicBezTo>
                    <a:pt x="3942531" y="10786045"/>
                    <a:pt x="3884039" y="10764649"/>
                    <a:pt x="3885952" y="10825470"/>
                  </a:cubicBezTo>
                  <a:cubicBezTo>
                    <a:pt x="3901694" y="11345423"/>
                    <a:pt x="3903419" y="11272017"/>
                    <a:pt x="3829967" y="11272017"/>
                  </a:cubicBezTo>
                  <a:cubicBezTo>
                    <a:pt x="3398255" y="11271991"/>
                    <a:pt x="3464753" y="11298588"/>
                    <a:pt x="3462759" y="11192819"/>
                  </a:cubicBezTo>
                  <a:close/>
                  <a:moveTo>
                    <a:pt x="3472597" y="11744651"/>
                  </a:moveTo>
                  <a:cubicBezTo>
                    <a:pt x="3464538" y="11229872"/>
                    <a:pt x="3447205" y="11298588"/>
                    <a:pt x="3506668" y="11298588"/>
                  </a:cubicBezTo>
                  <a:cubicBezTo>
                    <a:pt x="3963852" y="11298588"/>
                    <a:pt x="3893095" y="11271991"/>
                    <a:pt x="3894740" y="11377167"/>
                  </a:cubicBezTo>
                  <a:cubicBezTo>
                    <a:pt x="3902314" y="11861334"/>
                    <a:pt x="3920428" y="11786663"/>
                    <a:pt x="3829967" y="11786663"/>
                  </a:cubicBezTo>
                  <a:cubicBezTo>
                    <a:pt x="3416639" y="11786689"/>
                    <a:pt x="3473595" y="11808516"/>
                    <a:pt x="3472597" y="11744651"/>
                  </a:cubicBezTo>
                  <a:close/>
                  <a:moveTo>
                    <a:pt x="3481762" y="12304325"/>
                  </a:moveTo>
                  <a:cubicBezTo>
                    <a:pt x="3474538" y="12088071"/>
                    <a:pt x="3475724" y="11975754"/>
                    <a:pt x="3473595" y="11814445"/>
                  </a:cubicBezTo>
                  <a:cubicBezTo>
                    <a:pt x="3690016" y="11814661"/>
                    <a:pt x="3605512" y="11812020"/>
                    <a:pt x="3901155" y="11811643"/>
                  </a:cubicBezTo>
                  <a:lnTo>
                    <a:pt x="3909026" y="12304433"/>
                  </a:lnTo>
                  <a:cubicBezTo>
                    <a:pt x="3840263" y="12304810"/>
                    <a:pt x="3483891" y="12304352"/>
                    <a:pt x="3481762" y="12304325"/>
                  </a:cubicBezTo>
                  <a:close/>
                  <a:moveTo>
                    <a:pt x="3914579" y="11194112"/>
                  </a:moveTo>
                  <a:cubicBezTo>
                    <a:pt x="3910589" y="10712129"/>
                    <a:pt x="3878998" y="10783728"/>
                    <a:pt x="3991670" y="10783405"/>
                  </a:cubicBezTo>
                  <a:cubicBezTo>
                    <a:pt x="4391925" y="10782326"/>
                    <a:pt x="4333514" y="10771575"/>
                    <a:pt x="4335131" y="10825443"/>
                  </a:cubicBezTo>
                  <a:cubicBezTo>
                    <a:pt x="4350684" y="11339360"/>
                    <a:pt x="4341061" y="11274955"/>
                    <a:pt x="4315211" y="11274551"/>
                  </a:cubicBezTo>
                  <a:cubicBezTo>
                    <a:pt x="3846194" y="11266359"/>
                    <a:pt x="3915495" y="11301714"/>
                    <a:pt x="3914579" y="11194112"/>
                  </a:cubicBezTo>
                  <a:close/>
                  <a:moveTo>
                    <a:pt x="3922180" y="11744651"/>
                  </a:moveTo>
                  <a:cubicBezTo>
                    <a:pt x="3913878" y="11214242"/>
                    <a:pt x="3894336" y="11296972"/>
                    <a:pt x="3991589" y="11297618"/>
                  </a:cubicBezTo>
                  <a:cubicBezTo>
                    <a:pt x="4400389" y="11300932"/>
                    <a:pt x="4339821" y="11274847"/>
                    <a:pt x="4341438" y="11377248"/>
                  </a:cubicBezTo>
                  <a:cubicBezTo>
                    <a:pt x="4348743" y="11844060"/>
                    <a:pt x="4371062" y="11787201"/>
                    <a:pt x="4315211" y="11786743"/>
                  </a:cubicBezTo>
                  <a:cubicBezTo>
                    <a:pt x="3862636" y="11783079"/>
                    <a:pt x="3923150" y="11805580"/>
                    <a:pt x="3922180" y="11744651"/>
                  </a:cubicBezTo>
                  <a:close/>
                  <a:moveTo>
                    <a:pt x="4357989" y="12297184"/>
                  </a:moveTo>
                  <a:cubicBezTo>
                    <a:pt x="4357962" y="12312032"/>
                    <a:pt x="4398259" y="12299986"/>
                    <a:pt x="3991589" y="12303813"/>
                  </a:cubicBezTo>
                  <a:cubicBezTo>
                    <a:pt x="3906681" y="12304621"/>
                    <a:pt x="3932288" y="12378808"/>
                    <a:pt x="3923258" y="11811616"/>
                  </a:cubicBezTo>
                  <a:cubicBezTo>
                    <a:pt x="4103992" y="11811266"/>
                    <a:pt x="4099867" y="11810376"/>
                    <a:pt x="4351735" y="11812074"/>
                  </a:cubicBezTo>
                  <a:cubicBezTo>
                    <a:pt x="4356614" y="12113024"/>
                    <a:pt x="4358285" y="12151532"/>
                    <a:pt x="4357989" y="12297184"/>
                  </a:cubicBezTo>
                  <a:close/>
                  <a:moveTo>
                    <a:pt x="4476752" y="10784886"/>
                  </a:moveTo>
                  <a:cubicBezTo>
                    <a:pt x="4640289" y="10784886"/>
                    <a:pt x="4634574" y="10782677"/>
                    <a:pt x="4780994" y="10782461"/>
                  </a:cubicBezTo>
                  <a:cubicBezTo>
                    <a:pt x="4785361" y="11061907"/>
                    <a:pt x="4785333" y="11081202"/>
                    <a:pt x="4788945" y="11194005"/>
                  </a:cubicBezTo>
                  <a:cubicBezTo>
                    <a:pt x="4791964" y="11290288"/>
                    <a:pt x="4876495" y="11281880"/>
                    <a:pt x="4362436" y="11275278"/>
                  </a:cubicBezTo>
                  <a:cubicBezTo>
                    <a:pt x="4359902" y="10693453"/>
                    <a:pt x="4317906" y="10784886"/>
                    <a:pt x="4476752" y="10784886"/>
                  </a:cubicBezTo>
                  <a:close/>
                  <a:moveTo>
                    <a:pt x="4372706" y="11744597"/>
                  </a:moveTo>
                  <a:cubicBezTo>
                    <a:pt x="4364512" y="11219389"/>
                    <a:pt x="4324187" y="11300932"/>
                    <a:pt x="4476752" y="11300932"/>
                  </a:cubicBezTo>
                  <a:cubicBezTo>
                    <a:pt x="4636137" y="11300932"/>
                    <a:pt x="4636218" y="11299262"/>
                    <a:pt x="4791857" y="11299208"/>
                  </a:cubicBezTo>
                  <a:cubicBezTo>
                    <a:pt x="4794040" y="11396327"/>
                    <a:pt x="4795118" y="11511770"/>
                    <a:pt x="4799377" y="11787794"/>
                  </a:cubicBezTo>
                  <a:cubicBezTo>
                    <a:pt x="4305588" y="11787767"/>
                    <a:pt x="4373596" y="11802076"/>
                    <a:pt x="4372706" y="11744597"/>
                  </a:cubicBezTo>
                  <a:close/>
                  <a:moveTo>
                    <a:pt x="4800132" y="12301172"/>
                  </a:moveTo>
                  <a:cubicBezTo>
                    <a:pt x="4593522" y="12301172"/>
                    <a:pt x="4380065" y="12314376"/>
                    <a:pt x="4380092" y="12297265"/>
                  </a:cubicBezTo>
                  <a:cubicBezTo>
                    <a:pt x="4381278" y="11726920"/>
                    <a:pt x="4331330" y="11812478"/>
                    <a:pt x="4476752" y="11812478"/>
                  </a:cubicBezTo>
                  <a:cubicBezTo>
                    <a:pt x="4616757" y="11812478"/>
                    <a:pt x="4647297" y="11812802"/>
                    <a:pt x="4799781" y="11812802"/>
                  </a:cubicBezTo>
                  <a:cubicBezTo>
                    <a:pt x="4807706" y="12342482"/>
                    <a:pt x="4808676" y="12301172"/>
                    <a:pt x="4800132" y="12301172"/>
                  </a:cubicBezTo>
                  <a:close/>
                  <a:moveTo>
                    <a:pt x="4803070" y="10782434"/>
                  </a:moveTo>
                  <a:cubicBezTo>
                    <a:pt x="4961862" y="10782488"/>
                    <a:pt x="4962401" y="10785910"/>
                    <a:pt x="5123511" y="10785910"/>
                  </a:cubicBezTo>
                  <a:cubicBezTo>
                    <a:pt x="5271925" y="10785910"/>
                    <a:pt x="5220252" y="10715578"/>
                    <a:pt x="5238986" y="11193492"/>
                  </a:cubicBezTo>
                  <a:cubicBezTo>
                    <a:pt x="5242895" y="11293091"/>
                    <a:pt x="5323140" y="11273661"/>
                    <a:pt x="4813421" y="11274147"/>
                  </a:cubicBezTo>
                  <a:cubicBezTo>
                    <a:pt x="4808622" y="11082442"/>
                    <a:pt x="4810725" y="11272638"/>
                    <a:pt x="4803070" y="10782434"/>
                  </a:cubicBezTo>
                  <a:close/>
                  <a:moveTo>
                    <a:pt x="4820806" y="11744651"/>
                  </a:moveTo>
                  <a:cubicBezTo>
                    <a:pt x="4817976" y="11563267"/>
                    <a:pt x="4818300" y="11560222"/>
                    <a:pt x="4815442" y="11376763"/>
                  </a:cubicBezTo>
                  <a:cubicBezTo>
                    <a:pt x="4813933" y="11281234"/>
                    <a:pt x="4729348" y="11294250"/>
                    <a:pt x="5242410" y="11296972"/>
                  </a:cubicBezTo>
                  <a:cubicBezTo>
                    <a:pt x="5245051" y="11402794"/>
                    <a:pt x="5245375" y="11504575"/>
                    <a:pt x="5249499" y="11788198"/>
                  </a:cubicBezTo>
                  <a:cubicBezTo>
                    <a:pt x="4749483" y="11797011"/>
                    <a:pt x="4821615" y="11794881"/>
                    <a:pt x="4820806" y="11744651"/>
                  </a:cubicBezTo>
                  <a:close/>
                  <a:moveTo>
                    <a:pt x="4827895" y="12301172"/>
                  </a:moveTo>
                  <a:cubicBezTo>
                    <a:pt x="4827895" y="12212892"/>
                    <a:pt x="4823205" y="11901459"/>
                    <a:pt x="4821857" y="11812802"/>
                  </a:cubicBezTo>
                  <a:cubicBezTo>
                    <a:pt x="4952482" y="11812910"/>
                    <a:pt x="5111085" y="11815631"/>
                    <a:pt x="5249822" y="11813233"/>
                  </a:cubicBezTo>
                  <a:cubicBezTo>
                    <a:pt x="5252087" y="11977613"/>
                    <a:pt x="5251574" y="12046464"/>
                    <a:pt x="5256777" y="12297508"/>
                  </a:cubicBezTo>
                  <a:cubicBezTo>
                    <a:pt x="5257019" y="12307694"/>
                    <a:pt x="5291171" y="12301846"/>
                    <a:pt x="4827895" y="12301172"/>
                  </a:cubicBezTo>
                  <a:close/>
                  <a:moveTo>
                    <a:pt x="5261009" y="11192415"/>
                  </a:moveTo>
                  <a:cubicBezTo>
                    <a:pt x="5242517" y="10721749"/>
                    <a:pt x="5251709" y="10785587"/>
                    <a:pt x="5285133" y="10785318"/>
                  </a:cubicBezTo>
                  <a:cubicBezTo>
                    <a:pt x="5745713" y="10782219"/>
                    <a:pt x="5683501" y="10768610"/>
                    <a:pt x="5683906" y="10825065"/>
                  </a:cubicBezTo>
                  <a:cubicBezTo>
                    <a:pt x="5684822" y="10951584"/>
                    <a:pt x="5685604" y="10982736"/>
                    <a:pt x="5690267" y="11275818"/>
                  </a:cubicBezTo>
                  <a:cubicBezTo>
                    <a:pt x="5189955" y="11270805"/>
                    <a:pt x="5265187" y="11298804"/>
                    <a:pt x="5261009" y="11192415"/>
                  </a:cubicBezTo>
                  <a:close/>
                  <a:moveTo>
                    <a:pt x="5270901" y="11744597"/>
                  </a:moveTo>
                  <a:cubicBezTo>
                    <a:pt x="5263030" y="11241891"/>
                    <a:pt x="5257720" y="11297052"/>
                    <a:pt x="5284999" y="11297240"/>
                  </a:cubicBezTo>
                  <a:cubicBezTo>
                    <a:pt x="5767466" y="11300474"/>
                    <a:pt x="5690321" y="11279670"/>
                    <a:pt x="5691884" y="11377194"/>
                  </a:cubicBezTo>
                  <a:cubicBezTo>
                    <a:pt x="5694742" y="11559521"/>
                    <a:pt x="5692612" y="11556045"/>
                    <a:pt x="5695577" y="11745083"/>
                  </a:cubicBezTo>
                  <a:cubicBezTo>
                    <a:pt x="5696440" y="11799571"/>
                    <a:pt x="5742182" y="11785935"/>
                    <a:pt x="5446621" y="11785881"/>
                  </a:cubicBezTo>
                  <a:cubicBezTo>
                    <a:pt x="5238151" y="11785881"/>
                    <a:pt x="5271818" y="11802723"/>
                    <a:pt x="5270901" y="11744597"/>
                  </a:cubicBezTo>
                  <a:close/>
                  <a:moveTo>
                    <a:pt x="5278907" y="12296915"/>
                  </a:moveTo>
                  <a:cubicBezTo>
                    <a:pt x="5267612" y="11754083"/>
                    <a:pt x="5269607" y="11812882"/>
                    <a:pt x="5285241" y="11812586"/>
                  </a:cubicBezTo>
                  <a:cubicBezTo>
                    <a:pt x="5397212" y="11810322"/>
                    <a:pt x="5416809" y="11810888"/>
                    <a:pt x="5696628" y="11810942"/>
                  </a:cubicBezTo>
                  <a:cubicBezTo>
                    <a:pt x="5696682" y="11813987"/>
                    <a:pt x="5702586" y="12172282"/>
                    <a:pt x="5705389" y="12301953"/>
                  </a:cubicBezTo>
                  <a:cubicBezTo>
                    <a:pt x="5296077" y="12303570"/>
                    <a:pt x="5279203" y="12309957"/>
                    <a:pt x="5278907" y="12296915"/>
                  </a:cubicBezTo>
                  <a:close/>
                  <a:moveTo>
                    <a:pt x="5703879" y="10640744"/>
                  </a:moveTo>
                  <a:cubicBezTo>
                    <a:pt x="5696898" y="10194089"/>
                    <a:pt x="5666951" y="10268383"/>
                    <a:pt x="5769892" y="10268383"/>
                  </a:cubicBezTo>
                  <a:cubicBezTo>
                    <a:pt x="5771914" y="10268383"/>
                    <a:pt x="6123219" y="10268545"/>
                    <a:pt x="6123300" y="10273287"/>
                  </a:cubicBezTo>
                  <a:cubicBezTo>
                    <a:pt x="6132006" y="10828838"/>
                    <a:pt x="6150551" y="10755783"/>
                    <a:pt x="6093326" y="10755783"/>
                  </a:cubicBezTo>
                  <a:cubicBezTo>
                    <a:pt x="5625925" y="10755783"/>
                    <a:pt x="5706305" y="10795477"/>
                    <a:pt x="5703879" y="10640744"/>
                  </a:cubicBezTo>
                  <a:close/>
                  <a:moveTo>
                    <a:pt x="5705659" y="10783512"/>
                  </a:moveTo>
                  <a:cubicBezTo>
                    <a:pt x="6006746" y="10782623"/>
                    <a:pt x="5953132" y="10780332"/>
                    <a:pt x="6132707" y="10780872"/>
                  </a:cubicBezTo>
                  <a:cubicBezTo>
                    <a:pt x="6133408" y="10859882"/>
                    <a:pt x="6133758" y="10855516"/>
                    <a:pt x="6136858" y="11274470"/>
                  </a:cubicBezTo>
                  <a:cubicBezTo>
                    <a:pt x="5929655" y="11274416"/>
                    <a:pt x="5855259" y="11277003"/>
                    <a:pt x="5712343" y="11276006"/>
                  </a:cubicBezTo>
                  <a:cubicBezTo>
                    <a:pt x="5705497" y="10845033"/>
                    <a:pt x="5707114" y="10953309"/>
                    <a:pt x="5705659" y="10783512"/>
                  </a:cubicBezTo>
                  <a:close/>
                  <a:moveTo>
                    <a:pt x="5717653" y="11744651"/>
                  </a:moveTo>
                  <a:cubicBezTo>
                    <a:pt x="5709567" y="11228417"/>
                    <a:pt x="5699593" y="11301202"/>
                    <a:pt x="5769892" y="11301202"/>
                  </a:cubicBezTo>
                  <a:cubicBezTo>
                    <a:pt x="6204003" y="11301202"/>
                    <a:pt x="6136534" y="11275844"/>
                    <a:pt x="6138098" y="11377248"/>
                  </a:cubicBezTo>
                  <a:cubicBezTo>
                    <a:pt x="6145537" y="11853034"/>
                    <a:pt x="6171091" y="11788333"/>
                    <a:pt x="6093298" y="11788333"/>
                  </a:cubicBezTo>
                  <a:cubicBezTo>
                    <a:pt x="5657894" y="11788333"/>
                    <a:pt x="5718489" y="11795502"/>
                    <a:pt x="5717653" y="11744651"/>
                  </a:cubicBezTo>
                  <a:close/>
                  <a:moveTo>
                    <a:pt x="6093298" y="12304541"/>
                  </a:moveTo>
                  <a:cubicBezTo>
                    <a:pt x="5684984" y="12304541"/>
                    <a:pt x="5727519" y="12302304"/>
                    <a:pt x="5727384" y="12295567"/>
                  </a:cubicBezTo>
                  <a:cubicBezTo>
                    <a:pt x="5714365" y="11733468"/>
                    <a:pt x="5703178" y="11810942"/>
                    <a:pt x="5769892" y="11810942"/>
                  </a:cubicBezTo>
                  <a:cubicBezTo>
                    <a:pt x="5931380" y="11810942"/>
                    <a:pt x="5931461" y="11813340"/>
                    <a:pt x="6093298" y="11813340"/>
                  </a:cubicBezTo>
                  <a:cubicBezTo>
                    <a:pt x="6161845" y="11813340"/>
                    <a:pt x="6148233" y="11790543"/>
                    <a:pt x="6148933" y="11929026"/>
                  </a:cubicBezTo>
                  <a:cubicBezTo>
                    <a:pt x="6150793" y="12376975"/>
                    <a:pt x="6182789" y="12304541"/>
                    <a:pt x="6093298" y="12304541"/>
                  </a:cubicBezTo>
                  <a:close/>
                  <a:moveTo>
                    <a:pt x="6153031" y="10640744"/>
                  </a:moveTo>
                  <a:cubicBezTo>
                    <a:pt x="6150146" y="10456611"/>
                    <a:pt x="6148233" y="10456315"/>
                    <a:pt x="6145349" y="10272856"/>
                  </a:cubicBezTo>
                  <a:cubicBezTo>
                    <a:pt x="6145295" y="10270296"/>
                    <a:pt x="6345597" y="10265337"/>
                    <a:pt x="6570537" y="10268356"/>
                  </a:cubicBezTo>
                  <a:cubicBezTo>
                    <a:pt x="6570564" y="10270565"/>
                    <a:pt x="6577384" y="10693400"/>
                    <a:pt x="6578731" y="10757912"/>
                  </a:cubicBezTo>
                  <a:cubicBezTo>
                    <a:pt x="6066667" y="10758101"/>
                    <a:pt x="6155376" y="10786530"/>
                    <a:pt x="6153031" y="10640744"/>
                  </a:cubicBezTo>
                  <a:close/>
                  <a:moveTo>
                    <a:pt x="6254867" y="10781895"/>
                  </a:moveTo>
                  <a:cubicBezTo>
                    <a:pt x="6349991" y="10783162"/>
                    <a:pt x="6372822" y="10783000"/>
                    <a:pt x="6579270" y="10782919"/>
                  </a:cubicBezTo>
                  <a:cubicBezTo>
                    <a:pt x="6591454" y="11327018"/>
                    <a:pt x="6590888" y="11273743"/>
                    <a:pt x="6578327" y="11273851"/>
                  </a:cubicBezTo>
                  <a:cubicBezTo>
                    <a:pt x="6457137" y="11274820"/>
                    <a:pt x="6449967" y="11274577"/>
                    <a:pt x="6158961" y="11274470"/>
                  </a:cubicBezTo>
                  <a:cubicBezTo>
                    <a:pt x="6154917" y="10695475"/>
                    <a:pt x="6124270" y="10780117"/>
                    <a:pt x="6254867" y="10781895"/>
                  </a:cubicBezTo>
                  <a:close/>
                  <a:moveTo>
                    <a:pt x="6169150" y="11744597"/>
                  </a:moveTo>
                  <a:cubicBezTo>
                    <a:pt x="6166239" y="11558120"/>
                    <a:pt x="6163031" y="11559225"/>
                    <a:pt x="6160174" y="11376817"/>
                  </a:cubicBezTo>
                  <a:cubicBezTo>
                    <a:pt x="6158449" y="11266521"/>
                    <a:pt x="6088123" y="11302738"/>
                    <a:pt x="6588219" y="11298857"/>
                  </a:cubicBezTo>
                  <a:cubicBezTo>
                    <a:pt x="6592424" y="11577657"/>
                    <a:pt x="6591320" y="11622821"/>
                    <a:pt x="6594473" y="11790812"/>
                  </a:cubicBezTo>
                  <a:cubicBezTo>
                    <a:pt x="6101035" y="11791028"/>
                    <a:pt x="6170039" y="11802427"/>
                    <a:pt x="6169150" y="11744597"/>
                  </a:cubicBezTo>
                  <a:close/>
                  <a:moveTo>
                    <a:pt x="6578489" y="12303840"/>
                  </a:moveTo>
                  <a:cubicBezTo>
                    <a:pt x="6140146" y="12301469"/>
                    <a:pt x="6176751" y="12310173"/>
                    <a:pt x="6176455" y="12296995"/>
                  </a:cubicBezTo>
                  <a:cubicBezTo>
                    <a:pt x="6163220" y="11718970"/>
                    <a:pt x="6150255" y="11812990"/>
                    <a:pt x="6254894" y="11814661"/>
                  </a:cubicBezTo>
                  <a:cubicBezTo>
                    <a:pt x="6348131" y="11816170"/>
                    <a:pt x="6373469" y="11815928"/>
                    <a:pt x="6595012" y="11815820"/>
                  </a:cubicBezTo>
                  <a:cubicBezTo>
                    <a:pt x="6606603" y="12360834"/>
                    <a:pt x="6617492" y="12304028"/>
                    <a:pt x="6578489" y="12303840"/>
                  </a:cubicBezTo>
                  <a:close/>
                  <a:moveTo>
                    <a:pt x="6601373" y="10782892"/>
                  </a:moveTo>
                  <a:cubicBezTo>
                    <a:pt x="7093733" y="10782677"/>
                    <a:pt x="7028638" y="10765673"/>
                    <a:pt x="7030066" y="10825335"/>
                  </a:cubicBezTo>
                  <a:cubicBezTo>
                    <a:pt x="7033705" y="10983571"/>
                    <a:pt x="7033274" y="11004590"/>
                    <a:pt x="7036832" y="11190555"/>
                  </a:cubicBezTo>
                  <a:cubicBezTo>
                    <a:pt x="7038988" y="11301660"/>
                    <a:pt x="7114031" y="11269970"/>
                    <a:pt x="6609918" y="11273581"/>
                  </a:cubicBezTo>
                  <a:cubicBezTo>
                    <a:pt x="6603961" y="10879042"/>
                    <a:pt x="6605389" y="10964384"/>
                    <a:pt x="6601373" y="10782892"/>
                  </a:cubicBezTo>
                  <a:close/>
                  <a:moveTo>
                    <a:pt x="6611482" y="11376817"/>
                  </a:moveTo>
                  <a:cubicBezTo>
                    <a:pt x="6609918" y="11273985"/>
                    <a:pt x="6533393" y="11297833"/>
                    <a:pt x="7038799" y="11297537"/>
                  </a:cubicBezTo>
                  <a:cubicBezTo>
                    <a:pt x="7039204" y="11320631"/>
                    <a:pt x="7045861" y="11729480"/>
                    <a:pt x="7046104" y="11745055"/>
                  </a:cubicBezTo>
                  <a:cubicBezTo>
                    <a:pt x="7046913" y="11796202"/>
                    <a:pt x="7116915" y="11790543"/>
                    <a:pt x="6616576" y="11790812"/>
                  </a:cubicBezTo>
                  <a:cubicBezTo>
                    <a:pt x="6613557" y="11635783"/>
                    <a:pt x="6614123" y="11546155"/>
                    <a:pt x="6611482" y="11376817"/>
                  </a:cubicBezTo>
                  <a:close/>
                  <a:moveTo>
                    <a:pt x="6627062" y="12304082"/>
                  </a:moveTo>
                  <a:cubicBezTo>
                    <a:pt x="6623261" y="11931074"/>
                    <a:pt x="6620808" y="11987853"/>
                    <a:pt x="6617061" y="11815793"/>
                  </a:cubicBezTo>
                  <a:cubicBezTo>
                    <a:pt x="6885641" y="11815658"/>
                    <a:pt x="6936613" y="11811131"/>
                    <a:pt x="7047048" y="11810861"/>
                  </a:cubicBezTo>
                  <a:cubicBezTo>
                    <a:pt x="7049258" y="11981008"/>
                    <a:pt x="7044918" y="11685798"/>
                    <a:pt x="7053058" y="12300552"/>
                  </a:cubicBezTo>
                  <a:cubicBezTo>
                    <a:pt x="7053058" y="12302493"/>
                    <a:pt x="6741432" y="12304621"/>
                    <a:pt x="6627062" y="12304082"/>
                  </a:cubicBezTo>
                  <a:close/>
                  <a:moveTo>
                    <a:pt x="7063598" y="10782704"/>
                  </a:moveTo>
                  <a:cubicBezTo>
                    <a:pt x="7540513" y="10782704"/>
                    <a:pt x="7477276" y="10761550"/>
                    <a:pt x="7478058" y="10825119"/>
                  </a:cubicBezTo>
                  <a:cubicBezTo>
                    <a:pt x="7484689" y="11355744"/>
                    <a:pt x="7519218" y="11274712"/>
                    <a:pt x="7386977" y="11274712"/>
                  </a:cubicBezTo>
                  <a:cubicBezTo>
                    <a:pt x="7231151" y="11274712"/>
                    <a:pt x="7225814" y="11272476"/>
                    <a:pt x="7063598" y="11272476"/>
                  </a:cubicBezTo>
                  <a:cubicBezTo>
                    <a:pt x="7059797" y="11272476"/>
                    <a:pt x="7043247" y="10782731"/>
                    <a:pt x="7063598" y="10782704"/>
                  </a:cubicBezTo>
                  <a:close/>
                  <a:moveTo>
                    <a:pt x="7068153" y="11744597"/>
                  </a:moveTo>
                  <a:cubicBezTo>
                    <a:pt x="7058988" y="11182633"/>
                    <a:pt x="7061469" y="11331275"/>
                    <a:pt x="7060875" y="11297510"/>
                  </a:cubicBezTo>
                  <a:cubicBezTo>
                    <a:pt x="7240100" y="11297510"/>
                    <a:pt x="7218508" y="11300393"/>
                    <a:pt x="7487519" y="11299612"/>
                  </a:cubicBezTo>
                  <a:cubicBezTo>
                    <a:pt x="7487574" y="11301714"/>
                    <a:pt x="7495687" y="11741094"/>
                    <a:pt x="7496361" y="11790327"/>
                  </a:cubicBezTo>
                  <a:cubicBezTo>
                    <a:pt x="7366087" y="11792079"/>
                    <a:pt x="7284521" y="11790300"/>
                    <a:pt x="7225544" y="11788360"/>
                  </a:cubicBezTo>
                  <a:cubicBezTo>
                    <a:pt x="7040282" y="11782566"/>
                    <a:pt x="7069043" y="11801780"/>
                    <a:pt x="7068153" y="11744597"/>
                  </a:cubicBezTo>
                  <a:close/>
                  <a:moveTo>
                    <a:pt x="7075189" y="12301495"/>
                  </a:moveTo>
                  <a:cubicBezTo>
                    <a:pt x="7069204" y="11890572"/>
                    <a:pt x="7070795" y="11936895"/>
                    <a:pt x="7069124" y="11810861"/>
                  </a:cubicBezTo>
                  <a:cubicBezTo>
                    <a:pt x="7224924" y="11810996"/>
                    <a:pt x="7225921" y="11816008"/>
                    <a:pt x="7386977" y="11816008"/>
                  </a:cubicBezTo>
                  <a:cubicBezTo>
                    <a:pt x="7532966" y="11816008"/>
                    <a:pt x="7493800" y="11722878"/>
                    <a:pt x="7502561" y="12302601"/>
                  </a:cubicBezTo>
                  <a:cubicBezTo>
                    <a:pt x="7205085" y="12302681"/>
                    <a:pt x="7234466" y="12301550"/>
                    <a:pt x="7075189" y="12301495"/>
                  </a:cubicBezTo>
                  <a:close/>
                  <a:moveTo>
                    <a:pt x="7506900" y="11192603"/>
                  </a:moveTo>
                  <a:cubicBezTo>
                    <a:pt x="7492911" y="10714850"/>
                    <a:pt x="7487600" y="10781195"/>
                    <a:pt x="7548599" y="10782003"/>
                  </a:cubicBezTo>
                  <a:cubicBezTo>
                    <a:pt x="7671703" y="10783835"/>
                    <a:pt x="7709548" y="10782596"/>
                    <a:pt x="7872437" y="10783701"/>
                  </a:cubicBezTo>
                  <a:cubicBezTo>
                    <a:pt x="7950930" y="10784240"/>
                    <a:pt x="7929285" y="10708140"/>
                    <a:pt x="7934919" y="11274767"/>
                  </a:cubicBezTo>
                  <a:cubicBezTo>
                    <a:pt x="7436359" y="11272853"/>
                    <a:pt x="7510108" y="11303116"/>
                    <a:pt x="7506900" y="11192603"/>
                  </a:cubicBezTo>
                  <a:close/>
                  <a:moveTo>
                    <a:pt x="7517790" y="11744597"/>
                  </a:moveTo>
                  <a:cubicBezTo>
                    <a:pt x="7509758" y="11231758"/>
                    <a:pt x="7493369" y="11299666"/>
                    <a:pt x="7548788" y="11299370"/>
                  </a:cubicBezTo>
                  <a:cubicBezTo>
                    <a:pt x="8008479" y="11297537"/>
                    <a:pt x="7934757" y="11280883"/>
                    <a:pt x="7936293" y="11377248"/>
                  </a:cubicBezTo>
                  <a:cubicBezTo>
                    <a:pt x="7943841" y="11858720"/>
                    <a:pt x="7967561" y="11787282"/>
                    <a:pt x="7872437" y="11787659"/>
                  </a:cubicBezTo>
                  <a:cubicBezTo>
                    <a:pt x="7456063" y="11788791"/>
                    <a:pt x="7518707" y="11804016"/>
                    <a:pt x="7517790" y="11744597"/>
                  </a:cubicBezTo>
                  <a:close/>
                  <a:moveTo>
                    <a:pt x="7951011" y="12297184"/>
                  </a:moveTo>
                  <a:cubicBezTo>
                    <a:pt x="7951011" y="12303355"/>
                    <a:pt x="7987238" y="12302411"/>
                    <a:pt x="7524637" y="12302573"/>
                  </a:cubicBezTo>
                  <a:cubicBezTo>
                    <a:pt x="7516334" y="11753355"/>
                    <a:pt x="7508113" y="11815227"/>
                    <a:pt x="7548923" y="11814472"/>
                  </a:cubicBezTo>
                  <a:cubicBezTo>
                    <a:pt x="7671030" y="11812182"/>
                    <a:pt x="7699763" y="11813368"/>
                    <a:pt x="7872518" y="11812667"/>
                  </a:cubicBezTo>
                  <a:cubicBezTo>
                    <a:pt x="7960014" y="11812451"/>
                    <a:pt x="7952790" y="11733468"/>
                    <a:pt x="7951011" y="122971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0" name="Google Shape;180;p6"/>
          <p:cNvGrpSpPr/>
          <p:nvPr/>
        </p:nvGrpSpPr>
        <p:grpSpPr>
          <a:xfrm rot="524561">
            <a:off x="574243" y="4013067"/>
            <a:ext cx="1397989" cy="887552"/>
            <a:chOff x="1147250" y="8025879"/>
            <a:chExt cx="2795925" cy="1775123"/>
          </a:xfrm>
        </p:grpSpPr>
        <p:sp>
          <p:nvSpPr>
            <p:cNvPr id="181" name="Google Shape;181;p6"/>
            <p:cNvSpPr/>
            <p:nvPr/>
          </p:nvSpPr>
          <p:spPr>
            <a:xfrm>
              <a:off x="1147250" y="8025879"/>
              <a:ext cx="2791779" cy="1766149"/>
            </a:xfrm>
            <a:custGeom>
              <a:avLst/>
              <a:gdLst/>
              <a:ahLst/>
              <a:cxnLst/>
              <a:rect l="l" t="t" r="r" b="b"/>
              <a:pathLst>
                <a:path w="2791779" h="1766149" extrusionOk="0">
                  <a:moveTo>
                    <a:pt x="2788040" y="219676"/>
                  </a:moveTo>
                  <a:cubicBezTo>
                    <a:pt x="2790920" y="271898"/>
                    <a:pt x="2792670" y="324277"/>
                    <a:pt x="2791311" y="376533"/>
                  </a:cubicBezTo>
                  <a:cubicBezTo>
                    <a:pt x="2774345" y="726856"/>
                    <a:pt x="2760690" y="1076793"/>
                    <a:pt x="2755630" y="1427429"/>
                  </a:cubicBezTo>
                  <a:cubicBezTo>
                    <a:pt x="2752867" y="1505547"/>
                    <a:pt x="2747656" y="1583627"/>
                    <a:pt x="2742092" y="1661588"/>
                  </a:cubicBezTo>
                  <a:cubicBezTo>
                    <a:pt x="2740459" y="1681993"/>
                    <a:pt x="2739642" y="1702516"/>
                    <a:pt x="2736254" y="1722687"/>
                  </a:cubicBezTo>
                  <a:cubicBezTo>
                    <a:pt x="2732597" y="1738771"/>
                    <a:pt x="2713920" y="1740641"/>
                    <a:pt x="2700108" y="1741615"/>
                  </a:cubicBezTo>
                  <a:cubicBezTo>
                    <a:pt x="2692173" y="1756216"/>
                    <a:pt x="2675325" y="1753647"/>
                    <a:pt x="2661586" y="1751621"/>
                  </a:cubicBezTo>
                  <a:cubicBezTo>
                    <a:pt x="2628398" y="1748778"/>
                    <a:pt x="2595166" y="1753021"/>
                    <a:pt x="2562017" y="1754425"/>
                  </a:cubicBezTo>
                  <a:cubicBezTo>
                    <a:pt x="2407900" y="1762994"/>
                    <a:pt x="2253549" y="1768870"/>
                    <a:pt x="2099197" y="1764863"/>
                  </a:cubicBezTo>
                  <a:cubicBezTo>
                    <a:pt x="1776334" y="1757817"/>
                    <a:pt x="1454244" y="1734255"/>
                    <a:pt x="1132041" y="1714784"/>
                  </a:cubicBezTo>
                  <a:cubicBezTo>
                    <a:pt x="810655" y="1706255"/>
                    <a:pt x="489582" y="1689941"/>
                    <a:pt x="168079" y="1694653"/>
                  </a:cubicBezTo>
                  <a:cubicBezTo>
                    <a:pt x="123920" y="1695431"/>
                    <a:pt x="80650" y="1698974"/>
                    <a:pt x="37269" y="1703182"/>
                  </a:cubicBezTo>
                  <a:cubicBezTo>
                    <a:pt x="15326" y="1702013"/>
                    <a:pt x="12525" y="1675261"/>
                    <a:pt x="11395" y="1657777"/>
                  </a:cubicBezTo>
                  <a:cubicBezTo>
                    <a:pt x="4937" y="1438651"/>
                    <a:pt x="12408" y="1219133"/>
                    <a:pt x="10853" y="999889"/>
                  </a:cubicBezTo>
                  <a:cubicBezTo>
                    <a:pt x="9684" y="835006"/>
                    <a:pt x="13789" y="670084"/>
                    <a:pt x="12044" y="505150"/>
                  </a:cubicBezTo>
                  <a:cubicBezTo>
                    <a:pt x="11088" y="414854"/>
                    <a:pt x="6642" y="324652"/>
                    <a:pt x="5541" y="234367"/>
                  </a:cubicBezTo>
                  <a:cubicBezTo>
                    <a:pt x="4864" y="178742"/>
                    <a:pt x="-21088" y="26227"/>
                    <a:pt x="45461" y="5027"/>
                  </a:cubicBezTo>
                  <a:cubicBezTo>
                    <a:pt x="63802" y="-816"/>
                    <a:pt x="83480" y="-251"/>
                    <a:pt x="102716" y="376"/>
                  </a:cubicBezTo>
                  <a:cubicBezTo>
                    <a:pt x="347935" y="376"/>
                    <a:pt x="593043" y="22444"/>
                    <a:pt x="838201" y="25197"/>
                  </a:cubicBezTo>
                  <a:cubicBezTo>
                    <a:pt x="1180948" y="32479"/>
                    <a:pt x="1523812" y="33844"/>
                    <a:pt x="1866441" y="44316"/>
                  </a:cubicBezTo>
                  <a:cubicBezTo>
                    <a:pt x="2148377" y="58492"/>
                    <a:pt x="2430150" y="74885"/>
                    <a:pt x="2712432" y="78310"/>
                  </a:cubicBezTo>
                  <a:cubicBezTo>
                    <a:pt x="2726557" y="78853"/>
                    <a:pt x="2740565" y="80140"/>
                    <a:pt x="2754299" y="83604"/>
                  </a:cubicBezTo>
                  <a:cubicBezTo>
                    <a:pt x="2791691" y="100892"/>
                    <a:pt x="2785658" y="161487"/>
                    <a:pt x="2786513" y="202220"/>
                  </a:cubicBezTo>
                  <a:cubicBezTo>
                    <a:pt x="2787184" y="208068"/>
                    <a:pt x="2787654" y="213911"/>
                    <a:pt x="2788040" y="219676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182;p6"/>
            <p:cNvSpPr/>
            <p:nvPr/>
          </p:nvSpPr>
          <p:spPr>
            <a:xfrm>
              <a:off x="1223451" y="8115715"/>
              <a:ext cx="2621640" cy="749033"/>
            </a:xfrm>
            <a:custGeom>
              <a:avLst/>
              <a:gdLst/>
              <a:ahLst/>
              <a:cxnLst/>
              <a:rect l="l" t="t" r="r" b="b"/>
              <a:pathLst>
                <a:path w="2621640" h="749033" extrusionOk="0">
                  <a:moveTo>
                    <a:pt x="1384049" y="748607"/>
                  </a:moveTo>
                  <a:cubicBezTo>
                    <a:pt x="1194384" y="747677"/>
                    <a:pt x="369100" y="225324"/>
                    <a:pt x="155659" y="109563"/>
                  </a:cubicBezTo>
                  <a:cubicBezTo>
                    <a:pt x="9930" y="26973"/>
                    <a:pt x="-7259" y="33281"/>
                    <a:pt x="2085" y="10066"/>
                  </a:cubicBezTo>
                  <a:cubicBezTo>
                    <a:pt x="12301" y="-15153"/>
                    <a:pt x="28008" y="-12237"/>
                    <a:pt x="471677" y="254740"/>
                  </a:cubicBezTo>
                  <a:cubicBezTo>
                    <a:pt x="1386459" y="796480"/>
                    <a:pt x="1375963" y="731509"/>
                    <a:pt x="1514859" y="676561"/>
                  </a:cubicBezTo>
                  <a:cubicBezTo>
                    <a:pt x="2301297" y="356885"/>
                    <a:pt x="2455168" y="170807"/>
                    <a:pt x="2595238" y="122217"/>
                  </a:cubicBezTo>
                  <a:cubicBezTo>
                    <a:pt x="2629399" y="112513"/>
                    <a:pt x="2626983" y="148242"/>
                    <a:pt x="2607400" y="147430"/>
                  </a:cubicBezTo>
                  <a:cubicBezTo>
                    <a:pt x="2474829" y="210728"/>
                    <a:pt x="2164263" y="460737"/>
                    <a:pt x="1664463" y="655411"/>
                  </a:cubicBezTo>
                  <a:cubicBezTo>
                    <a:pt x="1491250" y="721933"/>
                    <a:pt x="1437373" y="753112"/>
                    <a:pt x="1384049" y="74860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83;p6"/>
            <p:cNvSpPr/>
            <p:nvPr/>
          </p:nvSpPr>
          <p:spPr>
            <a:xfrm>
              <a:off x="2681653" y="8962782"/>
              <a:ext cx="938457" cy="747068"/>
            </a:xfrm>
            <a:custGeom>
              <a:avLst/>
              <a:gdLst/>
              <a:ahLst/>
              <a:cxnLst/>
              <a:rect l="l" t="t" r="r" b="b"/>
              <a:pathLst>
                <a:path w="938457" h="747068" extrusionOk="0">
                  <a:moveTo>
                    <a:pt x="912870" y="744761"/>
                  </a:moveTo>
                  <a:cubicBezTo>
                    <a:pt x="347422" y="293194"/>
                    <a:pt x="19264" y="69960"/>
                    <a:pt x="694" y="18913"/>
                  </a:cubicBezTo>
                  <a:cubicBezTo>
                    <a:pt x="-4227" y="2806"/>
                    <a:pt x="18341" y="-7666"/>
                    <a:pt x="27283" y="7031"/>
                  </a:cubicBezTo>
                  <a:cubicBezTo>
                    <a:pt x="111843" y="99219"/>
                    <a:pt x="502579" y="360555"/>
                    <a:pt x="933135" y="716716"/>
                  </a:cubicBezTo>
                  <a:cubicBezTo>
                    <a:pt x="947288" y="730131"/>
                    <a:pt x="930691" y="754700"/>
                    <a:pt x="912870" y="74476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6"/>
            <p:cNvSpPr/>
            <p:nvPr/>
          </p:nvSpPr>
          <p:spPr>
            <a:xfrm>
              <a:off x="1369620" y="8943710"/>
              <a:ext cx="1085244" cy="670254"/>
            </a:xfrm>
            <a:custGeom>
              <a:avLst/>
              <a:gdLst/>
              <a:ahLst/>
              <a:cxnLst/>
              <a:rect l="l" t="t" r="r" b="b"/>
              <a:pathLst>
                <a:path w="1085244" h="670254" extrusionOk="0">
                  <a:moveTo>
                    <a:pt x="3652" y="662304"/>
                  </a:moveTo>
                  <a:cubicBezTo>
                    <a:pt x="-11093" y="637320"/>
                    <a:pt x="3088" y="645855"/>
                    <a:pt x="353713" y="435309"/>
                  </a:cubicBezTo>
                  <a:cubicBezTo>
                    <a:pt x="592715" y="291144"/>
                    <a:pt x="1066909" y="-19666"/>
                    <a:pt x="1066909" y="980"/>
                  </a:cubicBezTo>
                  <a:cubicBezTo>
                    <a:pt x="1081219" y="-3475"/>
                    <a:pt x="1092363" y="17098"/>
                    <a:pt x="1079748" y="26378"/>
                  </a:cubicBezTo>
                  <a:cubicBezTo>
                    <a:pt x="-2292" y="695162"/>
                    <a:pt x="18728" y="687097"/>
                    <a:pt x="3652" y="6623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6"/>
            <p:cNvSpPr/>
            <p:nvPr/>
          </p:nvSpPr>
          <p:spPr>
            <a:xfrm>
              <a:off x="1183696" y="9711959"/>
              <a:ext cx="2344082" cy="76098"/>
            </a:xfrm>
            <a:custGeom>
              <a:avLst/>
              <a:gdLst/>
              <a:ahLst/>
              <a:cxnLst/>
              <a:rect l="l" t="t" r="r" b="b"/>
              <a:pathLst>
                <a:path w="2344082" h="76098" extrusionOk="0">
                  <a:moveTo>
                    <a:pt x="2322582" y="75828"/>
                  </a:moveTo>
                  <a:cubicBezTo>
                    <a:pt x="1185608" y="23527"/>
                    <a:pt x="1559669" y="94034"/>
                    <a:pt x="451577" y="39612"/>
                  </a:cubicBezTo>
                  <a:cubicBezTo>
                    <a:pt x="323423" y="35381"/>
                    <a:pt x="-15393" y="56906"/>
                    <a:pt x="544" y="8853"/>
                  </a:cubicBezTo>
                  <a:cubicBezTo>
                    <a:pt x="5202" y="-6711"/>
                    <a:pt x="7382" y="2904"/>
                    <a:pt x="142755" y="3279"/>
                  </a:cubicBezTo>
                  <a:cubicBezTo>
                    <a:pt x="709355" y="38096"/>
                    <a:pt x="1875301" y="10023"/>
                    <a:pt x="2329739" y="40860"/>
                  </a:cubicBezTo>
                  <a:cubicBezTo>
                    <a:pt x="2351855" y="45908"/>
                    <a:pt x="2347566" y="79433"/>
                    <a:pt x="2322582" y="758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86;p6"/>
            <p:cNvSpPr/>
            <p:nvPr/>
          </p:nvSpPr>
          <p:spPr>
            <a:xfrm>
              <a:off x="3725366" y="8194520"/>
              <a:ext cx="217809" cy="1606482"/>
            </a:xfrm>
            <a:custGeom>
              <a:avLst/>
              <a:gdLst/>
              <a:ahLst/>
              <a:cxnLst/>
              <a:rect l="l" t="t" r="r" b="b"/>
              <a:pathLst>
                <a:path w="217809" h="1606482" extrusionOk="0">
                  <a:moveTo>
                    <a:pt x="215007" y="10538"/>
                  </a:moveTo>
                  <a:cubicBezTo>
                    <a:pt x="214420" y="5210"/>
                    <a:pt x="211406" y="844"/>
                    <a:pt x="205786" y="83"/>
                  </a:cubicBezTo>
                  <a:cubicBezTo>
                    <a:pt x="201117" y="-549"/>
                    <a:pt x="194854" y="2462"/>
                    <a:pt x="194122" y="7706"/>
                  </a:cubicBezTo>
                  <a:cubicBezTo>
                    <a:pt x="186444" y="62889"/>
                    <a:pt x="187691" y="119768"/>
                    <a:pt x="186315" y="175410"/>
                  </a:cubicBezTo>
                  <a:cubicBezTo>
                    <a:pt x="184917" y="231572"/>
                    <a:pt x="183586" y="287729"/>
                    <a:pt x="182412" y="343897"/>
                  </a:cubicBezTo>
                  <a:cubicBezTo>
                    <a:pt x="180086" y="455013"/>
                    <a:pt x="177402" y="566118"/>
                    <a:pt x="174371" y="677218"/>
                  </a:cubicBezTo>
                  <a:cubicBezTo>
                    <a:pt x="168310" y="899416"/>
                    <a:pt x="160844" y="1121570"/>
                    <a:pt x="151970" y="1343673"/>
                  </a:cubicBezTo>
                  <a:cubicBezTo>
                    <a:pt x="149459" y="1406440"/>
                    <a:pt x="146842" y="1469206"/>
                    <a:pt x="144108" y="1531962"/>
                  </a:cubicBezTo>
                  <a:cubicBezTo>
                    <a:pt x="143812" y="1538857"/>
                    <a:pt x="143610" y="1545763"/>
                    <a:pt x="143191" y="1552653"/>
                  </a:cubicBezTo>
                  <a:cubicBezTo>
                    <a:pt x="142956" y="1556509"/>
                    <a:pt x="143040" y="1563734"/>
                    <a:pt x="139791" y="1566572"/>
                  </a:cubicBezTo>
                  <a:cubicBezTo>
                    <a:pt x="137683" y="1568413"/>
                    <a:pt x="133428" y="1568715"/>
                    <a:pt x="130889" y="1569000"/>
                  </a:cubicBezTo>
                  <a:cubicBezTo>
                    <a:pt x="123239" y="1569868"/>
                    <a:pt x="115383" y="1569784"/>
                    <a:pt x="107694" y="1570142"/>
                  </a:cubicBezTo>
                  <a:cubicBezTo>
                    <a:pt x="76804" y="1571564"/>
                    <a:pt x="45949" y="1573047"/>
                    <a:pt x="15098" y="1575118"/>
                  </a:cubicBezTo>
                  <a:cubicBezTo>
                    <a:pt x="-4820" y="1576450"/>
                    <a:pt x="-5245" y="1606991"/>
                    <a:pt x="15098" y="1606476"/>
                  </a:cubicBezTo>
                  <a:cubicBezTo>
                    <a:pt x="43611" y="1605754"/>
                    <a:pt x="72079" y="1604550"/>
                    <a:pt x="100570" y="1603230"/>
                  </a:cubicBezTo>
                  <a:cubicBezTo>
                    <a:pt x="124251" y="1602133"/>
                    <a:pt x="155828" y="1605284"/>
                    <a:pt x="169310" y="1580966"/>
                  </a:cubicBezTo>
                  <a:cubicBezTo>
                    <a:pt x="174522" y="1571564"/>
                    <a:pt x="175478" y="1560600"/>
                    <a:pt x="176015" y="1550073"/>
                  </a:cubicBezTo>
                  <a:cubicBezTo>
                    <a:pt x="176753" y="1535600"/>
                    <a:pt x="177268" y="1521104"/>
                    <a:pt x="177888" y="1506626"/>
                  </a:cubicBezTo>
                  <a:cubicBezTo>
                    <a:pt x="179124" y="1477657"/>
                    <a:pt x="180332" y="1448695"/>
                    <a:pt x="181523" y="1419726"/>
                  </a:cubicBezTo>
                  <a:cubicBezTo>
                    <a:pt x="186175" y="1306271"/>
                    <a:pt x="190459" y="1192793"/>
                    <a:pt x="194379" y="1079310"/>
                  </a:cubicBezTo>
                  <a:cubicBezTo>
                    <a:pt x="202252" y="851128"/>
                    <a:pt x="208649" y="622896"/>
                    <a:pt x="213559" y="394637"/>
                  </a:cubicBezTo>
                  <a:cubicBezTo>
                    <a:pt x="214934" y="330628"/>
                    <a:pt x="216193" y="266619"/>
                    <a:pt x="216886" y="202598"/>
                  </a:cubicBezTo>
                  <a:cubicBezTo>
                    <a:pt x="217227" y="171196"/>
                    <a:pt x="217602" y="139793"/>
                    <a:pt x="217674" y="108384"/>
                  </a:cubicBezTo>
                  <a:cubicBezTo>
                    <a:pt x="217753" y="75817"/>
                    <a:pt x="218569" y="42920"/>
                    <a:pt x="215007" y="1053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7" name="Google Shape;187;p6"/>
          <p:cNvGrpSpPr/>
          <p:nvPr/>
        </p:nvGrpSpPr>
        <p:grpSpPr>
          <a:xfrm rot="-1454574">
            <a:off x="683973" y="169313"/>
            <a:ext cx="821379" cy="1635065"/>
            <a:chOff x="1367651" y="338526"/>
            <a:chExt cx="1642781" cy="3269908"/>
          </a:xfrm>
        </p:grpSpPr>
        <p:sp>
          <p:nvSpPr>
            <p:cNvPr id="188" name="Google Shape;188;p6"/>
            <p:cNvSpPr/>
            <p:nvPr/>
          </p:nvSpPr>
          <p:spPr>
            <a:xfrm>
              <a:off x="1367651" y="338526"/>
              <a:ext cx="1642781" cy="3269908"/>
            </a:xfrm>
            <a:custGeom>
              <a:avLst/>
              <a:gdLst/>
              <a:ahLst/>
              <a:cxnLst/>
              <a:rect l="l" t="t" r="r" b="b"/>
              <a:pathLst>
                <a:path w="1642781" h="3269908" extrusionOk="0">
                  <a:moveTo>
                    <a:pt x="1482357" y="3240435"/>
                  </a:moveTo>
                  <a:cubicBezTo>
                    <a:pt x="1433503" y="3253560"/>
                    <a:pt x="1359950" y="3271028"/>
                    <a:pt x="1310729" y="3248401"/>
                  </a:cubicBezTo>
                  <a:cubicBezTo>
                    <a:pt x="1310461" y="3248309"/>
                    <a:pt x="1310278" y="3248126"/>
                    <a:pt x="1310004" y="3248041"/>
                  </a:cubicBezTo>
                  <a:cubicBezTo>
                    <a:pt x="1309101" y="3247590"/>
                    <a:pt x="1308193" y="3247138"/>
                    <a:pt x="1307199" y="3246681"/>
                  </a:cubicBezTo>
                  <a:cubicBezTo>
                    <a:pt x="1306748" y="3246406"/>
                    <a:pt x="1306205" y="3246138"/>
                    <a:pt x="1305663" y="3245778"/>
                  </a:cubicBezTo>
                  <a:cubicBezTo>
                    <a:pt x="1304669" y="3245235"/>
                    <a:pt x="1303584" y="3244693"/>
                    <a:pt x="1302590" y="3244058"/>
                  </a:cubicBezTo>
                  <a:cubicBezTo>
                    <a:pt x="1300871" y="3244509"/>
                    <a:pt x="1299151" y="3244961"/>
                    <a:pt x="1297432" y="3245327"/>
                  </a:cubicBezTo>
                  <a:cubicBezTo>
                    <a:pt x="1296530" y="3245510"/>
                    <a:pt x="1295621" y="3245686"/>
                    <a:pt x="1294811" y="3245870"/>
                  </a:cubicBezTo>
                  <a:cubicBezTo>
                    <a:pt x="1293183" y="3246229"/>
                    <a:pt x="1291555" y="3246596"/>
                    <a:pt x="1289927" y="3246864"/>
                  </a:cubicBezTo>
                  <a:cubicBezTo>
                    <a:pt x="1287940" y="3247315"/>
                    <a:pt x="1286037" y="3247590"/>
                    <a:pt x="1284135" y="3247949"/>
                  </a:cubicBezTo>
                  <a:cubicBezTo>
                    <a:pt x="1281873" y="3248309"/>
                    <a:pt x="1279611" y="3248584"/>
                    <a:pt x="1277349" y="3248943"/>
                  </a:cubicBezTo>
                  <a:cubicBezTo>
                    <a:pt x="1262783" y="3251023"/>
                    <a:pt x="1248127" y="3252017"/>
                    <a:pt x="1233829" y="3253194"/>
                  </a:cubicBezTo>
                  <a:cubicBezTo>
                    <a:pt x="1230122" y="3253377"/>
                    <a:pt x="1226409" y="3253645"/>
                    <a:pt x="1222702" y="3253920"/>
                  </a:cubicBezTo>
                  <a:cubicBezTo>
                    <a:pt x="1218361" y="3254914"/>
                    <a:pt x="1213929" y="3256000"/>
                    <a:pt x="1209490" y="3256994"/>
                  </a:cubicBezTo>
                  <a:cubicBezTo>
                    <a:pt x="1206418" y="3257628"/>
                    <a:pt x="1203338" y="3258354"/>
                    <a:pt x="1200259" y="3258988"/>
                  </a:cubicBezTo>
                  <a:cubicBezTo>
                    <a:pt x="1195552" y="3259983"/>
                    <a:pt x="1190852" y="3260892"/>
                    <a:pt x="1186236" y="3261794"/>
                  </a:cubicBezTo>
                  <a:cubicBezTo>
                    <a:pt x="1183432" y="3262337"/>
                    <a:pt x="1180627" y="3262880"/>
                    <a:pt x="1177823" y="3263331"/>
                  </a:cubicBezTo>
                  <a:cubicBezTo>
                    <a:pt x="994617" y="3295370"/>
                    <a:pt x="804717" y="3204682"/>
                    <a:pt x="747808" y="3114269"/>
                  </a:cubicBezTo>
                  <a:cubicBezTo>
                    <a:pt x="524521" y="2923574"/>
                    <a:pt x="454858" y="2433937"/>
                    <a:pt x="254458" y="1846379"/>
                  </a:cubicBezTo>
                  <a:cubicBezTo>
                    <a:pt x="153945" y="1541649"/>
                    <a:pt x="-10263" y="1023145"/>
                    <a:pt x="504" y="722398"/>
                  </a:cubicBezTo>
                  <a:cubicBezTo>
                    <a:pt x="2407" y="479391"/>
                    <a:pt x="83105" y="310055"/>
                    <a:pt x="304947" y="196471"/>
                  </a:cubicBezTo>
                  <a:cubicBezTo>
                    <a:pt x="325305" y="185975"/>
                    <a:pt x="356338" y="164616"/>
                    <a:pt x="384835" y="155022"/>
                  </a:cubicBezTo>
                  <a:cubicBezTo>
                    <a:pt x="392347" y="35375"/>
                    <a:pt x="588215" y="-14674"/>
                    <a:pt x="686558" y="3696"/>
                  </a:cubicBezTo>
                  <a:cubicBezTo>
                    <a:pt x="840725" y="38992"/>
                    <a:pt x="971095" y="559582"/>
                    <a:pt x="1056500" y="839062"/>
                  </a:cubicBezTo>
                  <a:cubicBezTo>
                    <a:pt x="1087442" y="950291"/>
                    <a:pt x="1114128" y="1045864"/>
                    <a:pt x="1037051" y="1121079"/>
                  </a:cubicBezTo>
                  <a:cubicBezTo>
                    <a:pt x="968290" y="1183436"/>
                    <a:pt x="793864" y="1274307"/>
                    <a:pt x="720305" y="1176196"/>
                  </a:cubicBezTo>
                  <a:cubicBezTo>
                    <a:pt x="719311" y="1174836"/>
                    <a:pt x="718311" y="1173482"/>
                    <a:pt x="717317" y="1172031"/>
                  </a:cubicBezTo>
                  <a:cubicBezTo>
                    <a:pt x="716324" y="1170670"/>
                    <a:pt x="715323" y="1169225"/>
                    <a:pt x="714330" y="1167865"/>
                  </a:cubicBezTo>
                  <a:cubicBezTo>
                    <a:pt x="712342" y="1168676"/>
                    <a:pt x="710257" y="1169402"/>
                    <a:pt x="708178" y="1170219"/>
                  </a:cubicBezTo>
                  <a:cubicBezTo>
                    <a:pt x="708086" y="1170219"/>
                    <a:pt x="707910" y="1170311"/>
                    <a:pt x="707727" y="1170402"/>
                  </a:cubicBezTo>
                  <a:cubicBezTo>
                    <a:pt x="705824" y="1171037"/>
                    <a:pt x="703929" y="1171671"/>
                    <a:pt x="702026" y="1172305"/>
                  </a:cubicBezTo>
                  <a:cubicBezTo>
                    <a:pt x="701667" y="1172397"/>
                    <a:pt x="701392" y="1172488"/>
                    <a:pt x="701032" y="1172665"/>
                  </a:cubicBezTo>
                  <a:lnTo>
                    <a:pt x="695874" y="1174293"/>
                  </a:lnTo>
                  <a:cubicBezTo>
                    <a:pt x="693795" y="1174836"/>
                    <a:pt x="691802" y="1175379"/>
                    <a:pt x="689723" y="1176013"/>
                  </a:cubicBezTo>
                  <a:cubicBezTo>
                    <a:pt x="680583" y="1178551"/>
                    <a:pt x="672078" y="1180356"/>
                    <a:pt x="665750" y="1181716"/>
                  </a:cubicBezTo>
                  <a:cubicBezTo>
                    <a:pt x="648739" y="1185607"/>
                    <a:pt x="631729" y="1189139"/>
                    <a:pt x="614816" y="1193481"/>
                  </a:cubicBezTo>
                  <a:lnTo>
                    <a:pt x="614725" y="1193573"/>
                  </a:lnTo>
                  <a:cubicBezTo>
                    <a:pt x="612822" y="1194116"/>
                    <a:pt x="611018" y="1194475"/>
                    <a:pt x="609116" y="1194933"/>
                  </a:cubicBezTo>
                  <a:cubicBezTo>
                    <a:pt x="607671" y="1195293"/>
                    <a:pt x="606128" y="1195659"/>
                    <a:pt x="604683" y="1196019"/>
                  </a:cubicBezTo>
                  <a:cubicBezTo>
                    <a:pt x="603147" y="1196378"/>
                    <a:pt x="601696" y="1196653"/>
                    <a:pt x="600159" y="1196921"/>
                  </a:cubicBezTo>
                  <a:cubicBezTo>
                    <a:pt x="598983" y="1197104"/>
                    <a:pt x="597714" y="1197281"/>
                    <a:pt x="596453" y="1197464"/>
                  </a:cubicBezTo>
                  <a:cubicBezTo>
                    <a:pt x="594642" y="1197739"/>
                    <a:pt x="592831" y="1198007"/>
                    <a:pt x="590935" y="1198190"/>
                  </a:cubicBezTo>
                  <a:cubicBezTo>
                    <a:pt x="588222" y="1198550"/>
                    <a:pt x="585417" y="1198824"/>
                    <a:pt x="582704" y="1199092"/>
                  </a:cubicBezTo>
                  <a:cubicBezTo>
                    <a:pt x="492232" y="1206783"/>
                    <a:pt x="424014" y="1208052"/>
                    <a:pt x="419131" y="1308334"/>
                  </a:cubicBezTo>
                  <a:cubicBezTo>
                    <a:pt x="407553" y="1460202"/>
                    <a:pt x="451517" y="1548895"/>
                    <a:pt x="648118" y="2141161"/>
                  </a:cubicBezTo>
                  <a:cubicBezTo>
                    <a:pt x="678785" y="2211667"/>
                    <a:pt x="717690" y="2463359"/>
                    <a:pt x="820740" y="2434401"/>
                  </a:cubicBezTo>
                  <a:cubicBezTo>
                    <a:pt x="880270" y="2410419"/>
                    <a:pt x="982954" y="2321268"/>
                    <a:pt x="1058684" y="2329960"/>
                  </a:cubicBezTo>
                  <a:cubicBezTo>
                    <a:pt x="1067457" y="2305161"/>
                    <a:pt x="1084834" y="2284704"/>
                    <a:pt x="1114233" y="2274568"/>
                  </a:cubicBezTo>
                  <a:cubicBezTo>
                    <a:pt x="1198010" y="2239815"/>
                    <a:pt x="1350457" y="2190034"/>
                    <a:pt x="1422925" y="2265968"/>
                  </a:cubicBezTo>
                  <a:cubicBezTo>
                    <a:pt x="1473231" y="2328776"/>
                    <a:pt x="1581616" y="2731165"/>
                    <a:pt x="1606948" y="2845024"/>
                  </a:cubicBezTo>
                  <a:cubicBezTo>
                    <a:pt x="1649187" y="3060871"/>
                    <a:pt x="1695420" y="3182695"/>
                    <a:pt x="1482357" y="3240435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189;p6"/>
            <p:cNvSpPr/>
            <p:nvPr/>
          </p:nvSpPr>
          <p:spPr>
            <a:xfrm>
              <a:off x="2432082" y="2870693"/>
              <a:ext cx="246271" cy="731183"/>
            </a:xfrm>
            <a:custGeom>
              <a:avLst/>
              <a:gdLst/>
              <a:ahLst/>
              <a:cxnLst/>
              <a:rect l="l" t="t" r="r" b="b"/>
              <a:pathLst>
                <a:path w="246271" h="731183" extrusionOk="0">
                  <a:moveTo>
                    <a:pt x="246272" y="716167"/>
                  </a:moveTo>
                  <a:lnTo>
                    <a:pt x="246272" y="716200"/>
                  </a:lnTo>
                  <a:cubicBezTo>
                    <a:pt x="246063" y="716096"/>
                    <a:pt x="245814" y="715991"/>
                    <a:pt x="245598" y="715847"/>
                  </a:cubicBezTo>
                  <a:cubicBezTo>
                    <a:pt x="244677" y="715422"/>
                    <a:pt x="243722" y="714964"/>
                    <a:pt x="242807" y="714467"/>
                  </a:cubicBezTo>
                  <a:cubicBezTo>
                    <a:pt x="242277" y="714219"/>
                    <a:pt x="241748" y="713937"/>
                    <a:pt x="241218" y="713617"/>
                  </a:cubicBezTo>
                  <a:cubicBezTo>
                    <a:pt x="240192" y="713087"/>
                    <a:pt x="239166" y="712518"/>
                    <a:pt x="238146" y="711923"/>
                  </a:cubicBezTo>
                  <a:cubicBezTo>
                    <a:pt x="236452" y="712348"/>
                    <a:pt x="234720" y="712773"/>
                    <a:pt x="232988" y="713159"/>
                  </a:cubicBezTo>
                  <a:cubicBezTo>
                    <a:pt x="232105" y="713369"/>
                    <a:pt x="231222" y="713545"/>
                    <a:pt x="230340" y="713722"/>
                  </a:cubicBezTo>
                  <a:cubicBezTo>
                    <a:pt x="228712" y="714075"/>
                    <a:pt x="227091" y="714428"/>
                    <a:pt x="225463" y="714709"/>
                  </a:cubicBezTo>
                  <a:cubicBezTo>
                    <a:pt x="223521" y="715095"/>
                    <a:pt x="221612" y="715415"/>
                    <a:pt x="219664" y="715736"/>
                  </a:cubicBezTo>
                  <a:cubicBezTo>
                    <a:pt x="217402" y="716122"/>
                    <a:pt x="215173" y="716442"/>
                    <a:pt x="212911" y="716795"/>
                  </a:cubicBezTo>
                  <a:cubicBezTo>
                    <a:pt x="198385" y="718810"/>
                    <a:pt x="183682" y="719836"/>
                    <a:pt x="169372" y="721001"/>
                  </a:cubicBezTo>
                  <a:cubicBezTo>
                    <a:pt x="165697" y="721210"/>
                    <a:pt x="162023" y="721458"/>
                    <a:pt x="158310" y="721707"/>
                  </a:cubicBezTo>
                  <a:cubicBezTo>
                    <a:pt x="153891" y="722766"/>
                    <a:pt x="149478" y="723826"/>
                    <a:pt x="145020" y="724820"/>
                  </a:cubicBezTo>
                  <a:cubicBezTo>
                    <a:pt x="141980" y="725493"/>
                    <a:pt x="138907" y="726160"/>
                    <a:pt x="135828" y="726834"/>
                  </a:cubicBezTo>
                  <a:cubicBezTo>
                    <a:pt x="131160" y="727822"/>
                    <a:pt x="126460" y="728744"/>
                    <a:pt x="121798" y="729627"/>
                  </a:cubicBezTo>
                  <a:cubicBezTo>
                    <a:pt x="119007" y="730156"/>
                    <a:pt x="116176" y="730686"/>
                    <a:pt x="113352" y="731183"/>
                  </a:cubicBezTo>
                  <a:cubicBezTo>
                    <a:pt x="82855" y="552541"/>
                    <a:pt x="48925" y="374573"/>
                    <a:pt x="19736" y="195682"/>
                  </a:cubicBezTo>
                  <a:cubicBezTo>
                    <a:pt x="19736" y="195506"/>
                    <a:pt x="19703" y="195329"/>
                    <a:pt x="19664" y="195152"/>
                  </a:cubicBezTo>
                  <a:cubicBezTo>
                    <a:pt x="12453" y="143501"/>
                    <a:pt x="7367" y="91568"/>
                    <a:pt x="1993" y="39701"/>
                  </a:cubicBezTo>
                  <a:cubicBezTo>
                    <a:pt x="1784" y="30087"/>
                    <a:pt x="-2708" y="19408"/>
                    <a:pt x="2522" y="10605"/>
                  </a:cubicBezTo>
                  <a:cubicBezTo>
                    <a:pt x="3830" y="8342"/>
                    <a:pt x="5811" y="6681"/>
                    <a:pt x="8105" y="5654"/>
                  </a:cubicBezTo>
                  <a:cubicBezTo>
                    <a:pt x="9694" y="2966"/>
                    <a:pt x="11995" y="1096"/>
                    <a:pt x="15244" y="278"/>
                  </a:cubicBezTo>
                  <a:cubicBezTo>
                    <a:pt x="20507" y="-886"/>
                    <a:pt x="26940" y="1658"/>
                    <a:pt x="29202" y="6818"/>
                  </a:cubicBezTo>
                  <a:cubicBezTo>
                    <a:pt x="47330" y="86611"/>
                    <a:pt x="76278" y="163473"/>
                    <a:pt x="101088" y="241428"/>
                  </a:cubicBezTo>
                  <a:cubicBezTo>
                    <a:pt x="149256" y="393133"/>
                    <a:pt x="201104" y="543915"/>
                    <a:pt x="241709" y="697882"/>
                  </a:cubicBezTo>
                  <a:cubicBezTo>
                    <a:pt x="243232" y="704010"/>
                    <a:pt x="244748" y="710085"/>
                    <a:pt x="246272" y="71616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190;p6"/>
            <p:cNvSpPr/>
            <p:nvPr/>
          </p:nvSpPr>
          <p:spPr>
            <a:xfrm>
              <a:off x="1816142" y="821988"/>
              <a:ext cx="271800" cy="715643"/>
            </a:xfrm>
            <a:custGeom>
              <a:avLst/>
              <a:gdLst/>
              <a:ahLst/>
              <a:cxnLst/>
              <a:rect l="l" t="t" r="r" b="b"/>
              <a:pathLst>
                <a:path w="271800" h="715643" extrusionOk="0">
                  <a:moveTo>
                    <a:pt x="270918" y="689831"/>
                  </a:moveTo>
                  <a:cubicBezTo>
                    <a:pt x="271199" y="690786"/>
                    <a:pt x="271519" y="691740"/>
                    <a:pt x="271800" y="692695"/>
                  </a:cubicBezTo>
                  <a:cubicBezTo>
                    <a:pt x="270774" y="691355"/>
                    <a:pt x="269787" y="689975"/>
                    <a:pt x="268800" y="688595"/>
                  </a:cubicBezTo>
                  <a:cubicBezTo>
                    <a:pt x="267813" y="687215"/>
                    <a:pt x="266819" y="685802"/>
                    <a:pt x="265864" y="684390"/>
                  </a:cubicBezTo>
                  <a:cubicBezTo>
                    <a:pt x="263851" y="685201"/>
                    <a:pt x="261798" y="685979"/>
                    <a:pt x="259713" y="686724"/>
                  </a:cubicBezTo>
                  <a:cubicBezTo>
                    <a:pt x="259569" y="686796"/>
                    <a:pt x="259392" y="686829"/>
                    <a:pt x="259255" y="686901"/>
                  </a:cubicBezTo>
                  <a:cubicBezTo>
                    <a:pt x="257346" y="687575"/>
                    <a:pt x="255437" y="688242"/>
                    <a:pt x="253528" y="688843"/>
                  </a:cubicBezTo>
                  <a:cubicBezTo>
                    <a:pt x="253208" y="688948"/>
                    <a:pt x="252894" y="689053"/>
                    <a:pt x="252574" y="689164"/>
                  </a:cubicBezTo>
                  <a:cubicBezTo>
                    <a:pt x="250809" y="689733"/>
                    <a:pt x="249076" y="690262"/>
                    <a:pt x="247344" y="690792"/>
                  </a:cubicBezTo>
                  <a:cubicBezTo>
                    <a:pt x="245291" y="691394"/>
                    <a:pt x="243277" y="691956"/>
                    <a:pt x="241264" y="692525"/>
                  </a:cubicBezTo>
                  <a:cubicBezTo>
                    <a:pt x="232072" y="695069"/>
                    <a:pt x="223626" y="696946"/>
                    <a:pt x="217265" y="698215"/>
                  </a:cubicBezTo>
                  <a:cubicBezTo>
                    <a:pt x="200267" y="702106"/>
                    <a:pt x="183270" y="705710"/>
                    <a:pt x="166338" y="710059"/>
                  </a:cubicBezTo>
                  <a:cubicBezTo>
                    <a:pt x="166305" y="710059"/>
                    <a:pt x="166233" y="710091"/>
                    <a:pt x="166194" y="710091"/>
                  </a:cubicBezTo>
                  <a:cubicBezTo>
                    <a:pt x="164357" y="710621"/>
                    <a:pt x="162520" y="711046"/>
                    <a:pt x="160611" y="711471"/>
                  </a:cubicBezTo>
                  <a:cubicBezTo>
                    <a:pt x="159127" y="711857"/>
                    <a:pt x="157643" y="712217"/>
                    <a:pt x="156159" y="712531"/>
                  </a:cubicBezTo>
                  <a:cubicBezTo>
                    <a:pt x="154643" y="712884"/>
                    <a:pt x="153152" y="713165"/>
                    <a:pt x="151635" y="713413"/>
                  </a:cubicBezTo>
                  <a:cubicBezTo>
                    <a:pt x="150432" y="713662"/>
                    <a:pt x="149197" y="713838"/>
                    <a:pt x="147961" y="714015"/>
                  </a:cubicBezTo>
                  <a:cubicBezTo>
                    <a:pt x="146124" y="714296"/>
                    <a:pt x="144287" y="714545"/>
                    <a:pt x="142450" y="714761"/>
                  </a:cubicBezTo>
                  <a:cubicBezTo>
                    <a:pt x="139691" y="715114"/>
                    <a:pt x="136939" y="715395"/>
                    <a:pt x="134180" y="715643"/>
                  </a:cubicBezTo>
                  <a:cubicBezTo>
                    <a:pt x="125132" y="672938"/>
                    <a:pt x="115660" y="630443"/>
                    <a:pt x="104670" y="588195"/>
                  </a:cubicBezTo>
                  <a:cubicBezTo>
                    <a:pt x="83430" y="499705"/>
                    <a:pt x="69754" y="409658"/>
                    <a:pt x="48899" y="321096"/>
                  </a:cubicBezTo>
                  <a:cubicBezTo>
                    <a:pt x="26456" y="220657"/>
                    <a:pt x="10413" y="118943"/>
                    <a:pt x="25" y="16771"/>
                  </a:cubicBezTo>
                  <a:cubicBezTo>
                    <a:pt x="-681" y="4751"/>
                    <a:pt x="13701" y="-4300"/>
                    <a:pt x="24129" y="2135"/>
                  </a:cubicBezTo>
                  <a:cubicBezTo>
                    <a:pt x="31764" y="6340"/>
                    <a:pt x="33105" y="15640"/>
                    <a:pt x="36890" y="22853"/>
                  </a:cubicBezTo>
                  <a:cubicBezTo>
                    <a:pt x="105592" y="182830"/>
                    <a:pt x="160016" y="348602"/>
                    <a:pt x="216807" y="513105"/>
                  </a:cubicBezTo>
                  <a:cubicBezTo>
                    <a:pt x="235616" y="571748"/>
                    <a:pt x="252123" y="631175"/>
                    <a:pt x="270918" y="6898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191;p6"/>
            <p:cNvSpPr/>
            <p:nvPr/>
          </p:nvSpPr>
          <p:spPr>
            <a:xfrm>
              <a:off x="1743203" y="566303"/>
              <a:ext cx="83743" cy="192575"/>
            </a:xfrm>
            <a:custGeom>
              <a:avLst/>
              <a:gdLst/>
              <a:ahLst/>
              <a:cxnLst/>
              <a:rect l="l" t="t" r="r" b="b"/>
              <a:pathLst>
                <a:path w="83743" h="192575" extrusionOk="0">
                  <a:moveTo>
                    <a:pt x="52796" y="183102"/>
                  </a:moveTo>
                  <a:cubicBezTo>
                    <a:pt x="39257" y="146021"/>
                    <a:pt x="26391" y="108600"/>
                    <a:pt x="12931" y="71487"/>
                  </a:cubicBezTo>
                  <a:cubicBezTo>
                    <a:pt x="8276" y="52633"/>
                    <a:pt x="-16422" y="1001"/>
                    <a:pt x="17984" y="0"/>
                  </a:cubicBezTo>
                  <a:cubicBezTo>
                    <a:pt x="34426" y="1674"/>
                    <a:pt x="31988" y="19646"/>
                    <a:pt x="34772" y="31581"/>
                  </a:cubicBezTo>
                  <a:cubicBezTo>
                    <a:pt x="47553" y="79426"/>
                    <a:pt x="67859" y="124957"/>
                    <a:pt x="83012" y="172069"/>
                  </a:cubicBezTo>
                  <a:cubicBezTo>
                    <a:pt x="88582" y="190937"/>
                    <a:pt x="60746" y="201270"/>
                    <a:pt x="52796" y="1831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192;p6"/>
            <p:cNvSpPr/>
            <p:nvPr/>
          </p:nvSpPr>
          <p:spPr>
            <a:xfrm>
              <a:off x="2405445" y="2724100"/>
              <a:ext cx="36727" cy="84047"/>
            </a:xfrm>
            <a:custGeom>
              <a:avLst/>
              <a:gdLst/>
              <a:ahLst/>
              <a:cxnLst/>
              <a:rect l="l" t="t" r="r" b="b"/>
              <a:pathLst>
                <a:path w="36727" h="84047" extrusionOk="0">
                  <a:moveTo>
                    <a:pt x="6965" y="73168"/>
                  </a:moveTo>
                  <a:cubicBezTo>
                    <a:pt x="2258" y="53601"/>
                    <a:pt x="833" y="33249"/>
                    <a:pt x="2" y="13211"/>
                  </a:cubicBezTo>
                  <a:cubicBezTo>
                    <a:pt x="-266" y="-1779"/>
                    <a:pt x="21132" y="-5199"/>
                    <a:pt x="25518" y="9143"/>
                  </a:cubicBezTo>
                  <a:cubicBezTo>
                    <a:pt x="30415" y="27925"/>
                    <a:pt x="33291" y="47296"/>
                    <a:pt x="36580" y="66451"/>
                  </a:cubicBezTo>
                  <a:cubicBezTo>
                    <a:pt x="37606" y="73979"/>
                    <a:pt x="33219" y="81297"/>
                    <a:pt x="25839" y="83455"/>
                  </a:cubicBezTo>
                  <a:cubicBezTo>
                    <a:pt x="18137" y="85751"/>
                    <a:pt x="9050" y="81173"/>
                    <a:pt x="6965" y="731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3" name="Google Shape;193;p6"/>
          <p:cNvGrpSpPr/>
          <p:nvPr/>
        </p:nvGrpSpPr>
        <p:grpSpPr>
          <a:xfrm rot="-977785">
            <a:off x="7275807" y="2533844"/>
            <a:ext cx="1638370" cy="599701"/>
            <a:chOff x="14551955" y="5068223"/>
            <a:chExt cx="3276818" cy="1199431"/>
          </a:xfrm>
        </p:grpSpPr>
        <p:sp>
          <p:nvSpPr>
            <p:cNvPr id="194" name="Google Shape;194;p6"/>
            <p:cNvSpPr/>
            <p:nvPr/>
          </p:nvSpPr>
          <p:spPr>
            <a:xfrm>
              <a:off x="16375284" y="5133089"/>
              <a:ext cx="1321717" cy="1075178"/>
            </a:xfrm>
            <a:custGeom>
              <a:avLst/>
              <a:gdLst/>
              <a:ahLst/>
              <a:cxnLst/>
              <a:rect l="l" t="t" r="r" b="b"/>
              <a:pathLst>
                <a:path w="1321717" h="1075178" extrusionOk="0">
                  <a:moveTo>
                    <a:pt x="1309924" y="257663"/>
                  </a:moveTo>
                  <a:cubicBezTo>
                    <a:pt x="1321524" y="318031"/>
                    <a:pt x="1322913" y="380839"/>
                    <a:pt x="1321013" y="441618"/>
                  </a:cubicBezTo>
                  <a:cubicBezTo>
                    <a:pt x="1317546" y="552445"/>
                    <a:pt x="1303521" y="664876"/>
                    <a:pt x="1258360" y="766175"/>
                  </a:cubicBezTo>
                  <a:cubicBezTo>
                    <a:pt x="1153685" y="1000976"/>
                    <a:pt x="887254" y="1073096"/>
                    <a:pt x="650248" y="1075072"/>
                  </a:cubicBezTo>
                  <a:cubicBezTo>
                    <a:pt x="523664" y="1076125"/>
                    <a:pt x="379733" y="1070314"/>
                    <a:pt x="263570" y="1015032"/>
                  </a:cubicBezTo>
                  <a:cubicBezTo>
                    <a:pt x="95784" y="935177"/>
                    <a:pt x="60571" y="758728"/>
                    <a:pt x="27357" y="592841"/>
                  </a:cubicBezTo>
                  <a:cubicBezTo>
                    <a:pt x="14951" y="530896"/>
                    <a:pt x="8207" y="467951"/>
                    <a:pt x="5035" y="404900"/>
                  </a:cubicBezTo>
                  <a:cubicBezTo>
                    <a:pt x="4675" y="403585"/>
                    <a:pt x="4321" y="402381"/>
                    <a:pt x="4105" y="401511"/>
                  </a:cubicBezTo>
                  <a:cubicBezTo>
                    <a:pt x="-3720" y="373568"/>
                    <a:pt x="848" y="343447"/>
                    <a:pt x="7768" y="315753"/>
                  </a:cubicBezTo>
                  <a:cubicBezTo>
                    <a:pt x="31650" y="236082"/>
                    <a:pt x="78135" y="171945"/>
                    <a:pt x="147387" y="125569"/>
                  </a:cubicBezTo>
                  <a:cubicBezTo>
                    <a:pt x="243988" y="60876"/>
                    <a:pt x="366377" y="32521"/>
                    <a:pt x="480259" y="16450"/>
                  </a:cubicBezTo>
                  <a:cubicBezTo>
                    <a:pt x="604222" y="-1049"/>
                    <a:pt x="729842" y="-1055"/>
                    <a:pt x="854761" y="797"/>
                  </a:cubicBezTo>
                  <a:cubicBezTo>
                    <a:pt x="922748" y="1804"/>
                    <a:pt x="991070" y="3336"/>
                    <a:pt x="1057996" y="15357"/>
                  </a:cubicBezTo>
                  <a:cubicBezTo>
                    <a:pt x="1142361" y="30506"/>
                    <a:pt x="1230743" y="62041"/>
                    <a:pt x="1271795" y="142930"/>
                  </a:cubicBezTo>
                  <a:cubicBezTo>
                    <a:pt x="1290237" y="179261"/>
                    <a:pt x="1302289" y="217935"/>
                    <a:pt x="1309924" y="257663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195;p6"/>
            <p:cNvSpPr/>
            <p:nvPr/>
          </p:nvSpPr>
          <p:spPr>
            <a:xfrm>
              <a:off x="14692295" y="5168780"/>
              <a:ext cx="1320440" cy="1072858"/>
            </a:xfrm>
            <a:custGeom>
              <a:avLst/>
              <a:gdLst/>
              <a:ahLst/>
              <a:cxnLst/>
              <a:rect l="l" t="t" r="r" b="b"/>
              <a:pathLst>
                <a:path w="1320440" h="1072858" extrusionOk="0">
                  <a:moveTo>
                    <a:pt x="6938" y="282052"/>
                  </a:moveTo>
                  <a:cubicBezTo>
                    <a:pt x="-2217" y="342838"/>
                    <a:pt x="-1070" y="405646"/>
                    <a:pt x="3281" y="466302"/>
                  </a:cubicBezTo>
                  <a:cubicBezTo>
                    <a:pt x="11218" y="576900"/>
                    <a:pt x="29771" y="688669"/>
                    <a:pt x="78976" y="788070"/>
                  </a:cubicBezTo>
                  <a:cubicBezTo>
                    <a:pt x="193035" y="1018467"/>
                    <a:pt x="462167" y="1079816"/>
                    <a:pt x="699061" y="1072251"/>
                  </a:cubicBezTo>
                  <a:cubicBezTo>
                    <a:pt x="825579" y="1068214"/>
                    <a:pt x="969163" y="1056618"/>
                    <a:pt x="1083000" y="996702"/>
                  </a:cubicBezTo>
                  <a:cubicBezTo>
                    <a:pt x="1247424" y="910166"/>
                    <a:pt x="1275493" y="732441"/>
                    <a:pt x="1301990" y="565350"/>
                  </a:cubicBezTo>
                  <a:cubicBezTo>
                    <a:pt x="1311886" y="502954"/>
                    <a:pt x="1316087" y="439792"/>
                    <a:pt x="1316716" y="376664"/>
                  </a:cubicBezTo>
                  <a:cubicBezTo>
                    <a:pt x="1317024" y="375335"/>
                    <a:pt x="1317325" y="374118"/>
                    <a:pt x="1317509" y="373241"/>
                  </a:cubicBezTo>
                  <a:cubicBezTo>
                    <a:pt x="1324200" y="345004"/>
                    <a:pt x="1318420" y="315092"/>
                    <a:pt x="1310385" y="287706"/>
                  </a:cubicBezTo>
                  <a:cubicBezTo>
                    <a:pt x="1283312" y="209062"/>
                    <a:pt x="1234271" y="146849"/>
                    <a:pt x="1163210" y="103293"/>
                  </a:cubicBezTo>
                  <a:cubicBezTo>
                    <a:pt x="1064080" y="42540"/>
                    <a:pt x="940642" y="19132"/>
                    <a:pt x="826202" y="7648"/>
                  </a:cubicBezTo>
                  <a:cubicBezTo>
                    <a:pt x="701637" y="-4851"/>
                    <a:pt x="576115" y="194"/>
                    <a:pt x="451373" y="7072"/>
                  </a:cubicBezTo>
                  <a:cubicBezTo>
                    <a:pt x="383477" y="10815"/>
                    <a:pt x="315280" y="15095"/>
                    <a:pt x="248892" y="29792"/>
                  </a:cubicBezTo>
                  <a:cubicBezTo>
                    <a:pt x="165208" y="48318"/>
                    <a:pt x="78163" y="83387"/>
                    <a:pt x="40414" y="165859"/>
                  </a:cubicBezTo>
                  <a:cubicBezTo>
                    <a:pt x="23447" y="202924"/>
                    <a:pt x="12961" y="242050"/>
                    <a:pt x="6938" y="282052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196;p6"/>
            <p:cNvSpPr/>
            <p:nvPr/>
          </p:nvSpPr>
          <p:spPr>
            <a:xfrm>
              <a:off x="16839366" y="5140424"/>
              <a:ext cx="439134" cy="930356"/>
            </a:xfrm>
            <a:custGeom>
              <a:avLst/>
              <a:gdLst/>
              <a:ahLst/>
              <a:cxnLst/>
              <a:rect l="l" t="t" r="r" b="b"/>
              <a:pathLst>
                <a:path w="439134" h="930356" extrusionOk="0">
                  <a:moveTo>
                    <a:pt x="385693" y="6740"/>
                  </a:moveTo>
                  <a:cubicBezTo>
                    <a:pt x="396159" y="-8939"/>
                    <a:pt x="421495" y="5405"/>
                    <a:pt x="412674" y="22576"/>
                  </a:cubicBezTo>
                  <a:cubicBezTo>
                    <a:pt x="403453" y="38896"/>
                    <a:pt x="394671" y="55367"/>
                    <a:pt x="386892" y="72421"/>
                  </a:cubicBezTo>
                  <a:cubicBezTo>
                    <a:pt x="364682" y="127729"/>
                    <a:pt x="346862" y="185387"/>
                    <a:pt x="336232" y="244060"/>
                  </a:cubicBezTo>
                  <a:cubicBezTo>
                    <a:pt x="319783" y="371319"/>
                    <a:pt x="398046" y="304244"/>
                    <a:pt x="433921" y="373380"/>
                  </a:cubicBezTo>
                  <a:cubicBezTo>
                    <a:pt x="452317" y="434781"/>
                    <a:pt x="417845" y="499683"/>
                    <a:pt x="395444" y="555875"/>
                  </a:cubicBezTo>
                  <a:cubicBezTo>
                    <a:pt x="357152" y="625299"/>
                    <a:pt x="239520" y="966562"/>
                    <a:pt x="146026" y="927208"/>
                  </a:cubicBezTo>
                  <a:cubicBezTo>
                    <a:pt x="111488" y="910711"/>
                    <a:pt x="112281" y="865473"/>
                    <a:pt x="110813" y="832452"/>
                  </a:cubicBezTo>
                  <a:cubicBezTo>
                    <a:pt x="115925" y="757577"/>
                    <a:pt x="144335" y="685902"/>
                    <a:pt x="170517" y="616177"/>
                  </a:cubicBezTo>
                  <a:cubicBezTo>
                    <a:pt x="183546" y="580336"/>
                    <a:pt x="201122" y="545863"/>
                    <a:pt x="210016" y="508674"/>
                  </a:cubicBezTo>
                  <a:cubicBezTo>
                    <a:pt x="212362" y="483441"/>
                    <a:pt x="169403" y="498086"/>
                    <a:pt x="154985" y="499389"/>
                  </a:cubicBezTo>
                  <a:cubicBezTo>
                    <a:pt x="125395" y="502909"/>
                    <a:pt x="95806" y="509388"/>
                    <a:pt x="65901" y="508570"/>
                  </a:cubicBezTo>
                  <a:cubicBezTo>
                    <a:pt x="18237" y="510546"/>
                    <a:pt x="-7421" y="474555"/>
                    <a:pt x="1892" y="429330"/>
                  </a:cubicBezTo>
                  <a:cubicBezTo>
                    <a:pt x="31940" y="335340"/>
                    <a:pt x="75175" y="245513"/>
                    <a:pt x="109974" y="153349"/>
                  </a:cubicBezTo>
                  <a:cubicBezTo>
                    <a:pt x="125729" y="110689"/>
                    <a:pt x="144499" y="69129"/>
                    <a:pt x="161040" y="26829"/>
                  </a:cubicBezTo>
                  <a:cubicBezTo>
                    <a:pt x="168243" y="6975"/>
                    <a:pt x="193599" y="10601"/>
                    <a:pt x="199720" y="25959"/>
                  </a:cubicBezTo>
                  <a:cubicBezTo>
                    <a:pt x="202853" y="25678"/>
                    <a:pt x="205913" y="25292"/>
                    <a:pt x="208771" y="24683"/>
                  </a:cubicBezTo>
                  <a:cubicBezTo>
                    <a:pt x="264162" y="16320"/>
                    <a:pt x="320333" y="21594"/>
                    <a:pt x="376013" y="18460"/>
                  </a:cubicBezTo>
                  <a:cubicBezTo>
                    <a:pt x="376013" y="18486"/>
                    <a:pt x="375993" y="18519"/>
                    <a:pt x="375993" y="18545"/>
                  </a:cubicBezTo>
                  <a:lnTo>
                    <a:pt x="375967" y="18545"/>
                  </a:lnTo>
                  <a:cubicBezTo>
                    <a:pt x="375967" y="18571"/>
                    <a:pt x="375941" y="18571"/>
                    <a:pt x="375947" y="18604"/>
                  </a:cubicBezTo>
                  <a:cubicBezTo>
                    <a:pt x="376563" y="18545"/>
                    <a:pt x="377179" y="18519"/>
                    <a:pt x="377776" y="18545"/>
                  </a:cubicBezTo>
                  <a:cubicBezTo>
                    <a:pt x="380391" y="14599"/>
                    <a:pt x="383025" y="10646"/>
                    <a:pt x="385693" y="67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197;p6"/>
            <p:cNvSpPr/>
            <p:nvPr/>
          </p:nvSpPr>
          <p:spPr>
            <a:xfrm>
              <a:off x="15264963" y="5182677"/>
              <a:ext cx="440457" cy="920142"/>
            </a:xfrm>
            <a:custGeom>
              <a:avLst/>
              <a:gdLst/>
              <a:ahLst/>
              <a:cxnLst/>
              <a:rect l="l" t="t" r="r" b="b"/>
              <a:pathLst>
                <a:path w="440457" h="920142" extrusionOk="0">
                  <a:moveTo>
                    <a:pt x="403219" y="6256"/>
                  </a:moveTo>
                  <a:cubicBezTo>
                    <a:pt x="414315" y="-8991"/>
                    <a:pt x="439048" y="6361"/>
                    <a:pt x="429539" y="23165"/>
                  </a:cubicBezTo>
                  <a:cubicBezTo>
                    <a:pt x="419662" y="39100"/>
                    <a:pt x="410232" y="55204"/>
                    <a:pt x="401764" y="71930"/>
                  </a:cubicBezTo>
                  <a:cubicBezTo>
                    <a:pt x="377339" y="126303"/>
                    <a:pt x="357213" y="183196"/>
                    <a:pt x="344224" y="241397"/>
                  </a:cubicBezTo>
                  <a:cubicBezTo>
                    <a:pt x="322655" y="367890"/>
                    <a:pt x="403560" y="304022"/>
                    <a:pt x="436617" y="374545"/>
                  </a:cubicBezTo>
                  <a:cubicBezTo>
                    <a:pt x="452522" y="436640"/>
                    <a:pt x="415455" y="500102"/>
                    <a:pt x="390807" y="555346"/>
                  </a:cubicBezTo>
                  <a:cubicBezTo>
                    <a:pt x="349742" y="623173"/>
                    <a:pt x="218446" y="959424"/>
                    <a:pt x="126610" y="916345"/>
                  </a:cubicBezTo>
                  <a:cubicBezTo>
                    <a:pt x="92767" y="898467"/>
                    <a:pt x="95382" y="853301"/>
                    <a:pt x="95251" y="820255"/>
                  </a:cubicBezTo>
                  <a:cubicBezTo>
                    <a:pt x="103377" y="745648"/>
                    <a:pt x="134658" y="675171"/>
                    <a:pt x="163631" y="606552"/>
                  </a:cubicBezTo>
                  <a:cubicBezTo>
                    <a:pt x="178095" y="571267"/>
                    <a:pt x="197055" y="537520"/>
                    <a:pt x="207436" y="500724"/>
                  </a:cubicBezTo>
                  <a:cubicBezTo>
                    <a:pt x="210798" y="475609"/>
                    <a:pt x="167288" y="488507"/>
                    <a:pt x="152824" y="489233"/>
                  </a:cubicBezTo>
                  <a:cubicBezTo>
                    <a:pt x="123117" y="491556"/>
                    <a:pt x="93291" y="496844"/>
                    <a:pt x="63439" y="494822"/>
                  </a:cubicBezTo>
                  <a:cubicBezTo>
                    <a:pt x="15735" y="494880"/>
                    <a:pt x="-8454" y="457881"/>
                    <a:pt x="2681" y="413069"/>
                  </a:cubicBezTo>
                  <a:cubicBezTo>
                    <a:pt x="36497" y="320362"/>
                    <a:pt x="83323" y="232347"/>
                    <a:pt x="121806" y="141662"/>
                  </a:cubicBezTo>
                  <a:cubicBezTo>
                    <a:pt x="139271" y="99670"/>
                    <a:pt x="159699" y="58901"/>
                    <a:pt x="177931" y="17302"/>
                  </a:cubicBezTo>
                  <a:cubicBezTo>
                    <a:pt x="185927" y="-2245"/>
                    <a:pt x="211119" y="2395"/>
                    <a:pt x="216611" y="17989"/>
                  </a:cubicBezTo>
                  <a:cubicBezTo>
                    <a:pt x="219750" y="17832"/>
                    <a:pt x="222830" y="17570"/>
                    <a:pt x="225707" y="17073"/>
                  </a:cubicBezTo>
                  <a:cubicBezTo>
                    <a:pt x="281394" y="10948"/>
                    <a:pt x="337309" y="18473"/>
                    <a:pt x="393068" y="17583"/>
                  </a:cubicBezTo>
                  <a:cubicBezTo>
                    <a:pt x="393068" y="17609"/>
                    <a:pt x="393042" y="17636"/>
                    <a:pt x="393048" y="17662"/>
                  </a:cubicBezTo>
                  <a:lnTo>
                    <a:pt x="393022" y="17662"/>
                  </a:lnTo>
                  <a:cubicBezTo>
                    <a:pt x="393022" y="17688"/>
                    <a:pt x="392996" y="17688"/>
                    <a:pt x="392996" y="17714"/>
                  </a:cubicBezTo>
                  <a:cubicBezTo>
                    <a:pt x="393612" y="17681"/>
                    <a:pt x="394228" y="17681"/>
                    <a:pt x="394824" y="17727"/>
                  </a:cubicBezTo>
                  <a:cubicBezTo>
                    <a:pt x="397609" y="13899"/>
                    <a:pt x="400401" y="10051"/>
                    <a:pt x="403219" y="62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198;p6"/>
            <p:cNvSpPr/>
            <p:nvPr/>
          </p:nvSpPr>
          <p:spPr>
            <a:xfrm>
              <a:off x="16708792" y="5820152"/>
              <a:ext cx="190028" cy="378143"/>
            </a:xfrm>
            <a:custGeom>
              <a:avLst/>
              <a:gdLst/>
              <a:ahLst/>
              <a:cxnLst/>
              <a:rect l="l" t="t" r="r" b="b"/>
              <a:pathLst>
                <a:path w="190028" h="378143" extrusionOk="0">
                  <a:moveTo>
                    <a:pt x="74466" y="377709"/>
                  </a:moveTo>
                  <a:cubicBezTo>
                    <a:pt x="57617" y="374672"/>
                    <a:pt x="55749" y="356147"/>
                    <a:pt x="60389" y="342575"/>
                  </a:cubicBezTo>
                  <a:cubicBezTo>
                    <a:pt x="55736" y="344904"/>
                    <a:pt x="50322" y="345467"/>
                    <a:pt x="44994" y="343648"/>
                  </a:cubicBezTo>
                  <a:cubicBezTo>
                    <a:pt x="42144" y="342679"/>
                    <a:pt x="39699" y="341168"/>
                    <a:pt x="37707" y="339277"/>
                  </a:cubicBezTo>
                  <a:cubicBezTo>
                    <a:pt x="29017" y="353235"/>
                    <a:pt x="6040" y="350257"/>
                    <a:pt x="1203" y="334526"/>
                  </a:cubicBezTo>
                  <a:cubicBezTo>
                    <a:pt x="-1726" y="326627"/>
                    <a:pt x="1354" y="318696"/>
                    <a:pt x="3457" y="311000"/>
                  </a:cubicBezTo>
                  <a:cubicBezTo>
                    <a:pt x="26461" y="244384"/>
                    <a:pt x="47996" y="177113"/>
                    <a:pt x="72323" y="110941"/>
                  </a:cubicBezTo>
                  <a:cubicBezTo>
                    <a:pt x="87495" y="74839"/>
                    <a:pt x="101251" y="35006"/>
                    <a:pt x="131745" y="8713"/>
                  </a:cubicBezTo>
                  <a:cubicBezTo>
                    <a:pt x="147742" y="-5383"/>
                    <a:pt x="176919" y="-2510"/>
                    <a:pt x="185642" y="18313"/>
                  </a:cubicBezTo>
                  <a:cubicBezTo>
                    <a:pt x="192582" y="34535"/>
                    <a:pt x="189378" y="53263"/>
                    <a:pt x="188702" y="70389"/>
                  </a:cubicBezTo>
                  <a:cubicBezTo>
                    <a:pt x="185524" y="128302"/>
                    <a:pt x="169265" y="184213"/>
                    <a:pt x="151144" y="238985"/>
                  </a:cubicBezTo>
                  <a:cubicBezTo>
                    <a:pt x="142447" y="265704"/>
                    <a:pt x="133475" y="292292"/>
                    <a:pt x="123422" y="318493"/>
                  </a:cubicBezTo>
                  <a:cubicBezTo>
                    <a:pt x="116265" y="330959"/>
                    <a:pt x="115577" y="351402"/>
                    <a:pt x="100052" y="356232"/>
                  </a:cubicBezTo>
                  <a:cubicBezTo>
                    <a:pt x="98361" y="368979"/>
                    <a:pt x="88235" y="380555"/>
                    <a:pt x="74466" y="37770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199;p6"/>
            <p:cNvSpPr/>
            <p:nvPr/>
          </p:nvSpPr>
          <p:spPr>
            <a:xfrm>
              <a:off x="15081708" y="5882057"/>
              <a:ext cx="201432" cy="374780"/>
            </a:xfrm>
            <a:custGeom>
              <a:avLst/>
              <a:gdLst/>
              <a:ahLst/>
              <a:cxnLst/>
              <a:rect l="l" t="t" r="r" b="b"/>
              <a:pathLst>
                <a:path w="201432" h="374780" extrusionOk="0">
                  <a:moveTo>
                    <a:pt x="72407" y="374162"/>
                  </a:moveTo>
                  <a:cubicBezTo>
                    <a:pt x="55695" y="370452"/>
                    <a:pt x="54574" y="351867"/>
                    <a:pt x="59758" y="338491"/>
                  </a:cubicBezTo>
                  <a:cubicBezTo>
                    <a:pt x="55013" y="340631"/>
                    <a:pt x="49587" y="340978"/>
                    <a:pt x="44331" y="338943"/>
                  </a:cubicBezTo>
                  <a:cubicBezTo>
                    <a:pt x="41519" y="337857"/>
                    <a:pt x="39140" y="336253"/>
                    <a:pt x="37227" y="334284"/>
                  </a:cubicBezTo>
                  <a:cubicBezTo>
                    <a:pt x="27980" y="347875"/>
                    <a:pt x="5140" y="343975"/>
                    <a:pt x="939" y="328074"/>
                  </a:cubicBezTo>
                  <a:cubicBezTo>
                    <a:pt x="-1669" y="320064"/>
                    <a:pt x="1732" y="312264"/>
                    <a:pt x="4137" y="304653"/>
                  </a:cubicBezTo>
                  <a:cubicBezTo>
                    <a:pt x="29808" y="239018"/>
                    <a:pt x="54043" y="172663"/>
                    <a:pt x="81025" y="107525"/>
                  </a:cubicBezTo>
                  <a:cubicBezTo>
                    <a:pt x="97638" y="72064"/>
                    <a:pt x="112993" y="32814"/>
                    <a:pt x="144523" y="7771"/>
                  </a:cubicBezTo>
                  <a:cubicBezTo>
                    <a:pt x="161077" y="-5671"/>
                    <a:pt x="190117" y="-1626"/>
                    <a:pt x="197988" y="19530"/>
                  </a:cubicBezTo>
                  <a:cubicBezTo>
                    <a:pt x="204266" y="36020"/>
                    <a:pt x="200308" y="54605"/>
                    <a:pt x="198944" y="71685"/>
                  </a:cubicBezTo>
                  <a:cubicBezTo>
                    <a:pt x="193433" y="129421"/>
                    <a:pt x="174932" y="184632"/>
                    <a:pt x="154616" y="238632"/>
                  </a:cubicBezTo>
                  <a:cubicBezTo>
                    <a:pt x="144851" y="264978"/>
                    <a:pt x="134810" y="291186"/>
                    <a:pt x="123709" y="316962"/>
                  </a:cubicBezTo>
                  <a:cubicBezTo>
                    <a:pt x="116054" y="329127"/>
                    <a:pt x="114547" y="349524"/>
                    <a:pt x="98831" y="353732"/>
                  </a:cubicBezTo>
                  <a:cubicBezTo>
                    <a:pt x="96635" y="366401"/>
                    <a:pt x="86051" y="377565"/>
                    <a:pt x="72407" y="3741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200;p6"/>
            <p:cNvSpPr/>
            <p:nvPr/>
          </p:nvSpPr>
          <p:spPr>
            <a:xfrm>
              <a:off x="16371538" y="5526296"/>
              <a:ext cx="129737" cy="313651"/>
            </a:xfrm>
            <a:custGeom>
              <a:avLst/>
              <a:gdLst/>
              <a:ahLst/>
              <a:cxnLst/>
              <a:rect l="l" t="t" r="r" b="b"/>
              <a:pathLst>
                <a:path w="129737" h="313651" extrusionOk="0">
                  <a:moveTo>
                    <a:pt x="46592" y="1073"/>
                  </a:moveTo>
                  <a:cubicBezTo>
                    <a:pt x="57844" y="-1368"/>
                    <a:pt x="69825" y="222"/>
                    <a:pt x="80101" y="7231"/>
                  </a:cubicBezTo>
                  <a:cubicBezTo>
                    <a:pt x="111145" y="28393"/>
                    <a:pt x="119770" y="79776"/>
                    <a:pt x="124875" y="114354"/>
                  </a:cubicBezTo>
                  <a:cubicBezTo>
                    <a:pt x="131278" y="157707"/>
                    <a:pt x="130269" y="201800"/>
                    <a:pt x="127988" y="245428"/>
                  </a:cubicBezTo>
                  <a:cubicBezTo>
                    <a:pt x="126979" y="264706"/>
                    <a:pt x="125098" y="285620"/>
                    <a:pt x="112030" y="299853"/>
                  </a:cubicBezTo>
                  <a:cubicBezTo>
                    <a:pt x="102376" y="310369"/>
                    <a:pt x="87198" y="315512"/>
                    <a:pt x="73128" y="313039"/>
                  </a:cubicBezTo>
                  <a:cubicBezTo>
                    <a:pt x="46074" y="308281"/>
                    <a:pt x="33727" y="278520"/>
                    <a:pt x="26210" y="255440"/>
                  </a:cubicBezTo>
                  <a:cubicBezTo>
                    <a:pt x="9485" y="204090"/>
                    <a:pt x="1686" y="150155"/>
                    <a:pt x="140" y="96266"/>
                  </a:cubicBezTo>
                  <a:cubicBezTo>
                    <a:pt x="-548" y="72466"/>
                    <a:pt x="906" y="45139"/>
                    <a:pt x="13745" y="24297"/>
                  </a:cubicBezTo>
                  <a:cubicBezTo>
                    <a:pt x="21039" y="12453"/>
                    <a:pt x="33314" y="3952"/>
                    <a:pt x="46592" y="107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01;p6"/>
            <p:cNvSpPr/>
            <p:nvPr/>
          </p:nvSpPr>
          <p:spPr>
            <a:xfrm>
              <a:off x="15894730" y="5535654"/>
              <a:ext cx="126374" cy="314420"/>
            </a:xfrm>
            <a:custGeom>
              <a:avLst/>
              <a:gdLst/>
              <a:ahLst/>
              <a:cxnLst/>
              <a:rect l="l" t="t" r="r" b="b"/>
              <a:pathLst>
                <a:path w="126374" h="314420" extrusionOk="0">
                  <a:moveTo>
                    <a:pt x="76068" y="713"/>
                  </a:moveTo>
                  <a:cubicBezTo>
                    <a:pt x="64724" y="-1277"/>
                    <a:pt x="52822" y="798"/>
                    <a:pt x="42834" y="8212"/>
                  </a:cubicBezTo>
                  <a:cubicBezTo>
                    <a:pt x="12675" y="30605"/>
                    <a:pt x="6127" y="82295"/>
                    <a:pt x="2418" y="117050"/>
                  </a:cubicBezTo>
                  <a:cubicBezTo>
                    <a:pt x="-2228" y="160625"/>
                    <a:pt x="557" y="204639"/>
                    <a:pt x="4600" y="248143"/>
                  </a:cubicBezTo>
                  <a:cubicBezTo>
                    <a:pt x="6390" y="267369"/>
                    <a:pt x="9109" y="288185"/>
                    <a:pt x="22741" y="301881"/>
                  </a:cubicBezTo>
                  <a:cubicBezTo>
                    <a:pt x="32807" y="311998"/>
                    <a:pt x="48182" y="316527"/>
                    <a:pt x="62141" y="313490"/>
                  </a:cubicBezTo>
                  <a:cubicBezTo>
                    <a:pt x="88979" y="307647"/>
                    <a:pt x="100120" y="277414"/>
                    <a:pt x="106700" y="254052"/>
                  </a:cubicBezTo>
                  <a:cubicBezTo>
                    <a:pt x="121334" y="202068"/>
                    <a:pt x="126957" y="147865"/>
                    <a:pt x="126328" y="93956"/>
                  </a:cubicBezTo>
                  <a:cubicBezTo>
                    <a:pt x="126052" y="70150"/>
                    <a:pt x="123497" y="42901"/>
                    <a:pt x="109832" y="22595"/>
                  </a:cubicBezTo>
                  <a:cubicBezTo>
                    <a:pt x="102060" y="11059"/>
                    <a:pt x="89450" y="3062"/>
                    <a:pt x="76068" y="7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202;p6"/>
            <p:cNvSpPr/>
            <p:nvPr/>
          </p:nvSpPr>
          <p:spPr>
            <a:xfrm>
              <a:off x="17290670" y="5238994"/>
              <a:ext cx="419139" cy="746402"/>
            </a:xfrm>
            <a:custGeom>
              <a:avLst/>
              <a:gdLst/>
              <a:ahLst/>
              <a:cxnLst/>
              <a:rect l="l" t="t" r="r" b="b"/>
              <a:pathLst>
                <a:path w="419139" h="746402" extrusionOk="0">
                  <a:moveTo>
                    <a:pt x="418355" y="71171"/>
                  </a:moveTo>
                  <a:cubicBezTo>
                    <a:pt x="409102" y="142355"/>
                    <a:pt x="296464" y="162059"/>
                    <a:pt x="232639" y="262219"/>
                  </a:cubicBezTo>
                  <a:cubicBezTo>
                    <a:pt x="161053" y="374564"/>
                    <a:pt x="187982" y="517280"/>
                    <a:pt x="164474" y="647280"/>
                  </a:cubicBezTo>
                  <a:cubicBezTo>
                    <a:pt x="141582" y="773858"/>
                    <a:pt x="29934" y="760476"/>
                    <a:pt x="5909" y="710219"/>
                  </a:cubicBezTo>
                  <a:cubicBezTo>
                    <a:pt x="-7815" y="681511"/>
                    <a:pt x="-1320" y="690051"/>
                    <a:pt x="65311" y="359860"/>
                  </a:cubicBezTo>
                  <a:cubicBezTo>
                    <a:pt x="74132" y="316141"/>
                    <a:pt x="61811" y="264163"/>
                    <a:pt x="126849" y="183182"/>
                  </a:cubicBezTo>
                  <a:cubicBezTo>
                    <a:pt x="176264" y="121657"/>
                    <a:pt x="247843" y="75607"/>
                    <a:pt x="331251" y="16451"/>
                  </a:cubicBezTo>
                  <a:cubicBezTo>
                    <a:pt x="391178" y="-26052"/>
                    <a:pt x="424798" y="21581"/>
                    <a:pt x="418355" y="71171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203;p6"/>
            <p:cNvSpPr/>
            <p:nvPr/>
          </p:nvSpPr>
          <p:spPr>
            <a:xfrm>
              <a:off x="14670842" y="5298335"/>
              <a:ext cx="444290" cy="733702"/>
            </a:xfrm>
            <a:custGeom>
              <a:avLst/>
              <a:gdLst/>
              <a:ahLst/>
              <a:cxnLst/>
              <a:rect l="l" t="t" r="r" b="b"/>
              <a:pathLst>
                <a:path w="444290" h="733702" extrusionOk="0">
                  <a:moveTo>
                    <a:pt x="1344" y="72930"/>
                  </a:moveTo>
                  <a:cubicBezTo>
                    <a:pt x="13462" y="143682"/>
                    <a:pt x="126807" y="158844"/>
                    <a:pt x="194618" y="256355"/>
                  </a:cubicBezTo>
                  <a:cubicBezTo>
                    <a:pt x="270679" y="365729"/>
                    <a:pt x="249524" y="509413"/>
                    <a:pt x="278262" y="638360"/>
                  </a:cubicBezTo>
                  <a:cubicBezTo>
                    <a:pt x="306246" y="763917"/>
                    <a:pt x="417264" y="746052"/>
                    <a:pt x="439239" y="694866"/>
                  </a:cubicBezTo>
                  <a:cubicBezTo>
                    <a:pt x="451796" y="665628"/>
                    <a:pt x="445648" y="674423"/>
                    <a:pt x="365746" y="347184"/>
                  </a:cubicBezTo>
                  <a:cubicBezTo>
                    <a:pt x="355169" y="303850"/>
                    <a:pt x="365386" y="251427"/>
                    <a:pt x="297130" y="173123"/>
                  </a:cubicBezTo>
                  <a:cubicBezTo>
                    <a:pt x="245271" y="113633"/>
                    <a:pt x="171896" y="70509"/>
                    <a:pt x="86161" y="14748"/>
                  </a:cubicBezTo>
                  <a:cubicBezTo>
                    <a:pt x="24577" y="-25300"/>
                    <a:pt x="-7097" y="23648"/>
                    <a:pt x="1344" y="72930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204;p6"/>
            <p:cNvSpPr/>
            <p:nvPr/>
          </p:nvSpPr>
          <p:spPr>
            <a:xfrm>
              <a:off x="16004030" y="5343760"/>
              <a:ext cx="376638" cy="144115"/>
            </a:xfrm>
            <a:custGeom>
              <a:avLst/>
              <a:gdLst/>
              <a:ahLst/>
              <a:cxnLst/>
              <a:rect l="l" t="t" r="r" b="b"/>
              <a:pathLst>
                <a:path w="376638" h="144115" extrusionOk="0">
                  <a:moveTo>
                    <a:pt x="157761" y="2206"/>
                  </a:moveTo>
                  <a:cubicBezTo>
                    <a:pt x="176714" y="-280"/>
                    <a:pt x="195923" y="-666"/>
                    <a:pt x="214968" y="1055"/>
                  </a:cubicBezTo>
                  <a:cubicBezTo>
                    <a:pt x="215066" y="1061"/>
                    <a:pt x="215158" y="1074"/>
                    <a:pt x="215256" y="1081"/>
                  </a:cubicBezTo>
                  <a:cubicBezTo>
                    <a:pt x="254040" y="4647"/>
                    <a:pt x="292773" y="13207"/>
                    <a:pt x="327395" y="31523"/>
                  </a:cubicBezTo>
                  <a:cubicBezTo>
                    <a:pt x="341577" y="40455"/>
                    <a:pt x="380631" y="51076"/>
                    <a:pt x="363762" y="73306"/>
                  </a:cubicBezTo>
                  <a:cubicBezTo>
                    <a:pt x="364004" y="74484"/>
                    <a:pt x="364135" y="75668"/>
                    <a:pt x="364161" y="76872"/>
                  </a:cubicBezTo>
                  <a:cubicBezTo>
                    <a:pt x="364299" y="76924"/>
                    <a:pt x="364404" y="77003"/>
                    <a:pt x="364509" y="77062"/>
                  </a:cubicBezTo>
                  <a:cubicBezTo>
                    <a:pt x="364856" y="77193"/>
                    <a:pt x="365210" y="77330"/>
                    <a:pt x="365531" y="77494"/>
                  </a:cubicBezTo>
                  <a:cubicBezTo>
                    <a:pt x="365531" y="77520"/>
                    <a:pt x="365505" y="77546"/>
                    <a:pt x="365479" y="77572"/>
                  </a:cubicBezTo>
                  <a:cubicBezTo>
                    <a:pt x="373939" y="81839"/>
                    <a:pt x="378776" y="91275"/>
                    <a:pt x="375715" y="100823"/>
                  </a:cubicBezTo>
                  <a:cubicBezTo>
                    <a:pt x="374562" y="104441"/>
                    <a:pt x="372439" y="107445"/>
                    <a:pt x="369699" y="109703"/>
                  </a:cubicBezTo>
                  <a:cubicBezTo>
                    <a:pt x="380821" y="123275"/>
                    <a:pt x="365485" y="143253"/>
                    <a:pt x="349396" y="135721"/>
                  </a:cubicBezTo>
                  <a:cubicBezTo>
                    <a:pt x="320763" y="122097"/>
                    <a:pt x="290518" y="112281"/>
                    <a:pt x="259788" y="104690"/>
                  </a:cubicBezTo>
                  <a:cubicBezTo>
                    <a:pt x="259552" y="104631"/>
                    <a:pt x="259316" y="104579"/>
                    <a:pt x="259080" y="104520"/>
                  </a:cubicBezTo>
                  <a:cubicBezTo>
                    <a:pt x="212628" y="93356"/>
                    <a:pt x="163823" y="94338"/>
                    <a:pt x="117862" y="107360"/>
                  </a:cubicBezTo>
                  <a:cubicBezTo>
                    <a:pt x="117627" y="107425"/>
                    <a:pt x="117397" y="107491"/>
                    <a:pt x="117161" y="107556"/>
                  </a:cubicBezTo>
                  <a:cubicBezTo>
                    <a:pt x="86765" y="116377"/>
                    <a:pt x="56940" y="127404"/>
                    <a:pt x="28884" y="142167"/>
                  </a:cubicBezTo>
                  <a:cubicBezTo>
                    <a:pt x="13109" y="150347"/>
                    <a:pt x="-3019" y="130996"/>
                    <a:pt x="7545" y="116993"/>
                  </a:cubicBezTo>
                  <a:cubicBezTo>
                    <a:pt x="4714" y="114853"/>
                    <a:pt x="2473" y="111934"/>
                    <a:pt x="1175" y="108361"/>
                  </a:cubicBezTo>
                  <a:cubicBezTo>
                    <a:pt x="-2272" y="98945"/>
                    <a:pt x="2178" y="89319"/>
                    <a:pt x="10461" y="84718"/>
                  </a:cubicBezTo>
                  <a:cubicBezTo>
                    <a:pt x="10435" y="84692"/>
                    <a:pt x="10402" y="84666"/>
                    <a:pt x="10402" y="84640"/>
                  </a:cubicBezTo>
                  <a:cubicBezTo>
                    <a:pt x="10717" y="84463"/>
                    <a:pt x="11064" y="84319"/>
                    <a:pt x="11405" y="84168"/>
                  </a:cubicBezTo>
                  <a:cubicBezTo>
                    <a:pt x="11510" y="84110"/>
                    <a:pt x="11615" y="84024"/>
                    <a:pt x="11746" y="83966"/>
                  </a:cubicBezTo>
                  <a:cubicBezTo>
                    <a:pt x="11726" y="82762"/>
                    <a:pt x="11811" y="81577"/>
                    <a:pt x="12002" y="80386"/>
                  </a:cubicBezTo>
                  <a:cubicBezTo>
                    <a:pt x="-5752" y="58850"/>
                    <a:pt x="32842" y="46666"/>
                    <a:pt x="46657" y="37170"/>
                  </a:cubicBezTo>
                  <a:cubicBezTo>
                    <a:pt x="80513" y="17473"/>
                    <a:pt x="118865" y="7370"/>
                    <a:pt x="157479" y="2246"/>
                  </a:cubicBezTo>
                  <a:cubicBezTo>
                    <a:pt x="157571" y="2233"/>
                    <a:pt x="157663" y="2220"/>
                    <a:pt x="157761" y="220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205;p6"/>
            <p:cNvSpPr/>
            <p:nvPr/>
          </p:nvSpPr>
          <p:spPr>
            <a:xfrm>
              <a:off x="17688870" y="5401460"/>
              <a:ext cx="28750" cy="260080"/>
            </a:xfrm>
            <a:custGeom>
              <a:avLst/>
              <a:gdLst/>
              <a:ahLst/>
              <a:cxnLst/>
              <a:rect l="l" t="t" r="r" b="b"/>
              <a:pathLst>
                <a:path w="28750" h="260080" extrusionOk="0">
                  <a:moveTo>
                    <a:pt x="3418" y="259987"/>
                  </a:moveTo>
                  <a:cubicBezTo>
                    <a:pt x="-5082" y="256924"/>
                    <a:pt x="4912" y="239472"/>
                    <a:pt x="5226" y="232660"/>
                  </a:cubicBezTo>
                  <a:cubicBezTo>
                    <a:pt x="7514" y="222602"/>
                    <a:pt x="8982" y="212400"/>
                    <a:pt x="10436" y="202191"/>
                  </a:cubicBezTo>
                  <a:cubicBezTo>
                    <a:pt x="17750" y="137198"/>
                    <a:pt x="20378" y="70561"/>
                    <a:pt x="10836" y="5711"/>
                  </a:cubicBezTo>
                  <a:cubicBezTo>
                    <a:pt x="9493" y="-276"/>
                    <a:pt x="18845" y="-2462"/>
                    <a:pt x="20155" y="3617"/>
                  </a:cubicBezTo>
                  <a:cubicBezTo>
                    <a:pt x="32542" y="67414"/>
                    <a:pt x="29704" y="133513"/>
                    <a:pt x="23111" y="197872"/>
                  </a:cubicBezTo>
                  <a:cubicBezTo>
                    <a:pt x="21499" y="208428"/>
                    <a:pt x="16472" y="262630"/>
                    <a:pt x="3418" y="259987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206;p6"/>
            <p:cNvSpPr/>
            <p:nvPr/>
          </p:nvSpPr>
          <p:spPr>
            <a:xfrm>
              <a:off x="14670823" y="5462306"/>
              <a:ext cx="35447" cy="259419"/>
            </a:xfrm>
            <a:custGeom>
              <a:avLst/>
              <a:gdLst/>
              <a:ahLst/>
              <a:cxnLst/>
              <a:rect l="l" t="t" r="r" b="b"/>
              <a:pathLst>
                <a:path w="35447" h="259419" extrusionOk="0">
                  <a:moveTo>
                    <a:pt x="32257" y="259285"/>
                  </a:moveTo>
                  <a:cubicBezTo>
                    <a:pt x="40633" y="255882"/>
                    <a:pt x="29937" y="238849"/>
                    <a:pt x="29348" y="232056"/>
                  </a:cubicBezTo>
                  <a:cubicBezTo>
                    <a:pt x="26661" y="222096"/>
                    <a:pt x="24780" y="211960"/>
                    <a:pt x="22912" y="201817"/>
                  </a:cubicBezTo>
                  <a:cubicBezTo>
                    <a:pt x="12977" y="137170"/>
                    <a:pt x="7668" y="70697"/>
                    <a:pt x="14582" y="5514"/>
                  </a:cubicBezTo>
                  <a:cubicBezTo>
                    <a:pt x="15683" y="-520"/>
                    <a:pt x="6253" y="-2332"/>
                    <a:pt x="5184" y="3799"/>
                  </a:cubicBezTo>
                  <a:cubicBezTo>
                    <a:pt x="-4620" y="68040"/>
                    <a:pt x="885" y="133976"/>
                    <a:pt x="10073" y="198015"/>
                  </a:cubicBezTo>
                  <a:cubicBezTo>
                    <a:pt x="12112" y="208492"/>
                    <a:pt x="19321" y="262452"/>
                    <a:pt x="32257" y="259285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207;p6"/>
            <p:cNvSpPr/>
            <p:nvPr/>
          </p:nvSpPr>
          <p:spPr>
            <a:xfrm>
              <a:off x="16319070" y="5068223"/>
              <a:ext cx="1509702" cy="1165703"/>
            </a:xfrm>
            <a:custGeom>
              <a:avLst/>
              <a:gdLst/>
              <a:ahLst/>
              <a:cxnLst/>
              <a:rect l="l" t="t" r="r" b="b"/>
              <a:pathLst>
                <a:path w="1509702" h="1165703" extrusionOk="0">
                  <a:moveTo>
                    <a:pt x="1495613" y="167714"/>
                  </a:moveTo>
                  <a:cubicBezTo>
                    <a:pt x="1443610" y="54296"/>
                    <a:pt x="1272966" y="41398"/>
                    <a:pt x="1167184" y="26497"/>
                  </a:cubicBezTo>
                  <a:cubicBezTo>
                    <a:pt x="443943" y="-75365"/>
                    <a:pt x="-109787" y="127312"/>
                    <a:pt x="18566" y="448564"/>
                  </a:cubicBezTo>
                  <a:cubicBezTo>
                    <a:pt x="77084" y="902323"/>
                    <a:pt x="148355" y="1115588"/>
                    <a:pt x="513143" y="1154995"/>
                  </a:cubicBezTo>
                  <a:cubicBezTo>
                    <a:pt x="1120948" y="1220650"/>
                    <a:pt x="1437004" y="987275"/>
                    <a:pt x="1412821" y="375469"/>
                  </a:cubicBezTo>
                  <a:cubicBezTo>
                    <a:pt x="1468107" y="356178"/>
                    <a:pt x="1540656" y="265951"/>
                    <a:pt x="1495613" y="167714"/>
                  </a:cubicBezTo>
                  <a:close/>
                  <a:moveTo>
                    <a:pt x="1349191" y="613601"/>
                  </a:moveTo>
                  <a:cubicBezTo>
                    <a:pt x="1282986" y="1038769"/>
                    <a:pt x="1014150" y="1140356"/>
                    <a:pt x="584932" y="1114482"/>
                  </a:cubicBezTo>
                  <a:cubicBezTo>
                    <a:pt x="435207" y="1105458"/>
                    <a:pt x="287718" y="1076985"/>
                    <a:pt x="196996" y="945499"/>
                  </a:cubicBezTo>
                  <a:cubicBezTo>
                    <a:pt x="122461" y="837480"/>
                    <a:pt x="92059" y="691237"/>
                    <a:pt x="83238" y="562532"/>
                  </a:cubicBezTo>
                  <a:cubicBezTo>
                    <a:pt x="72870" y="411310"/>
                    <a:pt x="106451" y="282572"/>
                    <a:pt x="246928" y="203450"/>
                  </a:cubicBezTo>
                  <a:cubicBezTo>
                    <a:pt x="308532" y="168755"/>
                    <a:pt x="377424" y="149044"/>
                    <a:pt x="446499" y="133830"/>
                  </a:cubicBezTo>
                  <a:cubicBezTo>
                    <a:pt x="609482" y="97937"/>
                    <a:pt x="777635" y="85641"/>
                    <a:pt x="944124" y="97138"/>
                  </a:cubicBezTo>
                  <a:cubicBezTo>
                    <a:pt x="1063485" y="105377"/>
                    <a:pt x="1255841" y="110874"/>
                    <a:pt x="1319661" y="234023"/>
                  </a:cubicBezTo>
                  <a:cubicBezTo>
                    <a:pt x="1380124" y="350707"/>
                    <a:pt x="1368793" y="487710"/>
                    <a:pt x="1349191" y="613601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208;p6"/>
            <p:cNvSpPr/>
            <p:nvPr/>
          </p:nvSpPr>
          <p:spPr>
            <a:xfrm>
              <a:off x="14551955" y="5104067"/>
              <a:ext cx="1513912" cy="1163587"/>
            </a:xfrm>
            <a:custGeom>
              <a:avLst/>
              <a:gdLst/>
              <a:ahLst/>
              <a:cxnLst/>
              <a:rect l="l" t="t" r="r" b="b"/>
              <a:pathLst>
                <a:path w="1513912" h="1163587" extrusionOk="0">
                  <a:moveTo>
                    <a:pt x="11665" y="197283"/>
                  </a:moveTo>
                  <a:cubicBezTo>
                    <a:pt x="59048" y="81862"/>
                    <a:pt x="229036" y="62113"/>
                    <a:pt x="334130" y="42972"/>
                  </a:cubicBezTo>
                  <a:cubicBezTo>
                    <a:pt x="1052678" y="-87899"/>
                    <a:pt x="1614135" y="92333"/>
                    <a:pt x="1498843" y="418492"/>
                  </a:cubicBezTo>
                  <a:cubicBezTo>
                    <a:pt x="1458676" y="874241"/>
                    <a:pt x="1396076" y="1090195"/>
                    <a:pt x="1033168" y="1144241"/>
                  </a:cubicBezTo>
                  <a:cubicBezTo>
                    <a:pt x="428503" y="1234298"/>
                    <a:pt x="103291" y="1013822"/>
                    <a:pt x="102774" y="401537"/>
                  </a:cubicBezTo>
                  <a:cubicBezTo>
                    <a:pt x="46753" y="384491"/>
                    <a:pt x="-29380" y="297254"/>
                    <a:pt x="11665" y="197283"/>
                  </a:cubicBezTo>
                  <a:close/>
                  <a:moveTo>
                    <a:pt x="175958" y="636920"/>
                  </a:moveTo>
                  <a:cubicBezTo>
                    <a:pt x="259268" y="1059079"/>
                    <a:pt x="531978" y="1149770"/>
                    <a:pt x="959806" y="1106653"/>
                  </a:cubicBezTo>
                  <a:cubicBezTo>
                    <a:pt x="1109046" y="1091615"/>
                    <a:pt x="1255264" y="1057234"/>
                    <a:pt x="1340612" y="922207"/>
                  </a:cubicBezTo>
                  <a:cubicBezTo>
                    <a:pt x="1410730" y="811275"/>
                    <a:pt x="1435201" y="663934"/>
                    <a:pt x="1438832" y="534973"/>
                  </a:cubicBezTo>
                  <a:cubicBezTo>
                    <a:pt x="1443092" y="383457"/>
                    <a:pt x="1404340" y="256172"/>
                    <a:pt x="1260789" y="182769"/>
                  </a:cubicBezTo>
                  <a:cubicBezTo>
                    <a:pt x="1197835" y="150580"/>
                    <a:pt x="1128202" y="133657"/>
                    <a:pt x="1058576" y="121237"/>
                  </a:cubicBezTo>
                  <a:cubicBezTo>
                    <a:pt x="894277" y="91927"/>
                    <a:pt x="725769" y="86410"/>
                    <a:pt x="559871" y="104589"/>
                  </a:cubicBezTo>
                  <a:cubicBezTo>
                    <a:pt x="440942" y="117625"/>
                    <a:pt x="248966" y="130850"/>
                    <a:pt x="190160" y="256466"/>
                  </a:cubicBezTo>
                  <a:cubicBezTo>
                    <a:pt x="134441" y="375486"/>
                    <a:pt x="151290" y="511919"/>
                    <a:pt x="175958" y="636920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9" name="Google Shape;209;p6"/>
          <p:cNvSpPr txBox="1">
            <a:spLocks noGrp="1"/>
          </p:cNvSpPr>
          <p:nvPr>
            <p:ph type="title"/>
          </p:nvPr>
        </p:nvSpPr>
        <p:spPr>
          <a:xfrm>
            <a:off x="2462100" y="1011000"/>
            <a:ext cx="4219800" cy="440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6"/>
          <p:cNvSpPr txBox="1">
            <a:spLocks noGrp="1"/>
          </p:cNvSpPr>
          <p:nvPr>
            <p:ph type="body" idx="1"/>
          </p:nvPr>
        </p:nvSpPr>
        <p:spPr>
          <a:xfrm>
            <a:off x="1853163" y="1740425"/>
            <a:ext cx="2540700" cy="257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11" name="Google Shape;211;p6"/>
          <p:cNvSpPr txBox="1">
            <a:spLocks noGrp="1"/>
          </p:cNvSpPr>
          <p:nvPr>
            <p:ph type="body" idx="2"/>
          </p:nvPr>
        </p:nvSpPr>
        <p:spPr>
          <a:xfrm>
            <a:off x="4750149" y="1740425"/>
            <a:ext cx="2540700" cy="257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12" name="Google Shape;212;p6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9"/>
          <p:cNvSpPr txBox="1">
            <a:spLocks noGrp="1"/>
          </p:cNvSpPr>
          <p:nvPr>
            <p:ph type="body" idx="1"/>
          </p:nvPr>
        </p:nvSpPr>
        <p:spPr>
          <a:xfrm>
            <a:off x="855300" y="4406300"/>
            <a:ext cx="7433400" cy="51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spcBef>
                <a:spcPts val="0"/>
              </a:spcBef>
              <a:spcAft>
                <a:spcPts val="800"/>
              </a:spcAft>
              <a:buSzPts val="1800"/>
              <a:buNone/>
              <a:defRPr sz="1800"/>
            </a:lvl1pPr>
          </a:lstStyle>
          <a:p>
            <a:endParaRPr/>
          </a:p>
        </p:txBody>
      </p:sp>
      <p:sp>
        <p:nvSpPr>
          <p:cNvPr id="236" name="Google Shape;236;p9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0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74334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pen Sans"/>
              <a:buNone/>
              <a:defRPr sz="32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55300" y="1353947"/>
            <a:ext cx="7433400" cy="30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65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●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○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■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●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○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■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●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○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3655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700"/>
              <a:buFont typeface="Open Sans"/>
              <a:buChar char="■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2" r:id="rId3"/>
    <p:sldLayoutId id="2147483655" r:id="rId4"/>
    <p:sldLayoutId id="2147483656" r:id="rId5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hyperlink" Target="mailto:cywang123@ntu.edu.tw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" name="Google Shape;243;p11"/>
          <p:cNvGrpSpPr/>
          <p:nvPr/>
        </p:nvGrpSpPr>
        <p:grpSpPr>
          <a:xfrm rot="-493931">
            <a:off x="2655998" y="-268226"/>
            <a:ext cx="4224005" cy="5680181"/>
            <a:chOff x="5311310" y="-536081"/>
            <a:chExt cx="8447122" cy="11359167"/>
          </a:xfrm>
        </p:grpSpPr>
        <p:sp>
          <p:nvSpPr>
            <p:cNvPr id="244" name="Google Shape;244;p11"/>
            <p:cNvSpPr/>
            <p:nvPr/>
          </p:nvSpPr>
          <p:spPr>
            <a:xfrm>
              <a:off x="5320341" y="-536081"/>
              <a:ext cx="8438091" cy="11359167"/>
            </a:xfrm>
            <a:custGeom>
              <a:avLst/>
              <a:gdLst/>
              <a:ahLst/>
              <a:cxnLst/>
              <a:rect l="l" t="t" r="r" b="b"/>
              <a:pathLst>
                <a:path w="8438091" h="11359167" extrusionOk="0">
                  <a:moveTo>
                    <a:pt x="8390771" y="10947932"/>
                  </a:moveTo>
                  <a:cubicBezTo>
                    <a:pt x="8374581" y="10672564"/>
                    <a:pt x="8418269" y="10348851"/>
                    <a:pt x="8400263" y="10013415"/>
                  </a:cubicBezTo>
                  <a:cubicBezTo>
                    <a:pt x="8356052" y="9236654"/>
                    <a:pt x="8381280" y="9800953"/>
                    <a:pt x="8381280" y="9035347"/>
                  </a:cubicBezTo>
                  <a:cubicBezTo>
                    <a:pt x="8382983" y="8172915"/>
                    <a:pt x="8267426" y="7626790"/>
                    <a:pt x="8308412" y="6232795"/>
                  </a:cubicBezTo>
                  <a:cubicBezTo>
                    <a:pt x="8323717" y="5906128"/>
                    <a:pt x="8329757" y="6078765"/>
                    <a:pt x="8285569" y="5299755"/>
                  </a:cubicBezTo>
                  <a:cubicBezTo>
                    <a:pt x="8208955" y="4195986"/>
                    <a:pt x="8201530" y="14205"/>
                    <a:pt x="8119556" y="12184"/>
                  </a:cubicBezTo>
                  <a:cubicBezTo>
                    <a:pt x="7426192" y="-6900"/>
                    <a:pt x="6628057" y="26860"/>
                    <a:pt x="6632372" y="26860"/>
                  </a:cubicBezTo>
                  <a:cubicBezTo>
                    <a:pt x="5850222" y="26860"/>
                    <a:pt x="6574900" y="-49951"/>
                    <a:pt x="5621220" y="56212"/>
                  </a:cubicBezTo>
                  <a:cubicBezTo>
                    <a:pt x="5197345" y="103170"/>
                    <a:pt x="4152132" y="44966"/>
                    <a:pt x="4102971" y="42013"/>
                  </a:cubicBezTo>
                  <a:cubicBezTo>
                    <a:pt x="4063733" y="44943"/>
                    <a:pt x="3182808" y="113939"/>
                    <a:pt x="3091388" y="106101"/>
                  </a:cubicBezTo>
                  <a:cubicBezTo>
                    <a:pt x="2189663" y="29222"/>
                    <a:pt x="456014" y="147630"/>
                    <a:pt x="563691" y="139406"/>
                  </a:cubicBezTo>
                  <a:cubicBezTo>
                    <a:pt x="535671" y="139406"/>
                    <a:pt x="77735" y="130591"/>
                    <a:pt x="82049" y="131091"/>
                  </a:cubicBezTo>
                  <a:cubicBezTo>
                    <a:pt x="79142" y="131091"/>
                    <a:pt x="76872" y="1490054"/>
                    <a:pt x="76872" y="2488910"/>
                  </a:cubicBezTo>
                  <a:cubicBezTo>
                    <a:pt x="76781" y="2490591"/>
                    <a:pt x="23260" y="3300794"/>
                    <a:pt x="18650" y="3666581"/>
                  </a:cubicBezTo>
                  <a:cubicBezTo>
                    <a:pt x="18650" y="3712586"/>
                    <a:pt x="75577" y="4252123"/>
                    <a:pt x="68243" y="4323686"/>
                  </a:cubicBezTo>
                  <a:cubicBezTo>
                    <a:pt x="-27854" y="5276832"/>
                    <a:pt x="120719" y="6216938"/>
                    <a:pt x="32456" y="8117505"/>
                  </a:cubicBezTo>
                  <a:cubicBezTo>
                    <a:pt x="-2445" y="8798122"/>
                    <a:pt x="44446" y="8696845"/>
                    <a:pt x="32888" y="9050546"/>
                  </a:cubicBezTo>
                  <a:cubicBezTo>
                    <a:pt x="-25220" y="10656252"/>
                    <a:pt x="7024" y="9824717"/>
                    <a:pt x="28574" y="10860854"/>
                  </a:cubicBezTo>
                  <a:cubicBezTo>
                    <a:pt x="38020" y="11302542"/>
                    <a:pt x="19990" y="11321739"/>
                    <a:pt x="48397" y="11322239"/>
                  </a:cubicBezTo>
                  <a:cubicBezTo>
                    <a:pt x="1867993" y="11350024"/>
                    <a:pt x="3429385" y="11367108"/>
                    <a:pt x="5794953" y="11325170"/>
                  </a:cubicBezTo>
                  <a:cubicBezTo>
                    <a:pt x="6733668" y="11307063"/>
                    <a:pt x="6747043" y="11366267"/>
                    <a:pt x="6847500" y="11358452"/>
                  </a:cubicBezTo>
                  <a:cubicBezTo>
                    <a:pt x="8758150" y="11212623"/>
                    <a:pt x="8434323" y="11595245"/>
                    <a:pt x="8390771" y="10947932"/>
                  </a:cubicBezTo>
                  <a:close/>
                  <a:moveTo>
                    <a:pt x="457195" y="1278911"/>
                  </a:moveTo>
                  <a:cubicBezTo>
                    <a:pt x="377424" y="1246628"/>
                    <a:pt x="335166" y="1138989"/>
                    <a:pt x="369658" y="1051387"/>
                  </a:cubicBezTo>
                  <a:cubicBezTo>
                    <a:pt x="427448" y="903127"/>
                    <a:pt x="626227" y="918803"/>
                    <a:pt x="677954" y="1062155"/>
                  </a:cubicBezTo>
                  <a:cubicBezTo>
                    <a:pt x="728841" y="1184493"/>
                    <a:pt x="604224" y="1339091"/>
                    <a:pt x="457195" y="1278911"/>
                  </a:cubicBezTo>
                  <a:close/>
                  <a:moveTo>
                    <a:pt x="442094" y="2208543"/>
                  </a:moveTo>
                  <a:cubicBezTo>
                    <a:pt x="378287" y="2174284"/>
                    <a:pt x="345066" y="2089159"/>
                    <a:pt x="363618" y="2012348"/>
                  </a:cubicBezTo>
                  <a:cubicBezTo>
                    <a:pt x="404582" y="1844528"/>
                    <a:pt x="623638" y="1844028"/>
                    <a:pt x="679680" y="1999626"/>
                  </a:cubicBezTo>
                  <a:cubicBezTo>
                    <a:pt x="734018" y="2129756"/>
                    <a:pt x="590872" y="2288785"/>
                    <a:pt x="442094" y="2208543"/>
                  </a:cubicBezTo>
                  <a:close/>
                  <a:moveTo>
                    <a:pt x="460646" y="3154306"/>
                  </a:moveTo>
                  <a:cubicBezTo>
                    <a:pt x="380876" y="3122024"/>
                    <a:pt x="338618" y="3015361"/>
                    <a:pt x="372678" y="2927282"/>
                  </a:cubicBezTo>
                  <a:cubicBezTo>
                    <a:pt x="430037" y="2778046"/>
                    <a:pt x="630110" y="2794198"/>
                    <a:pt x="681405" y="2937551"/>
                  </a:cubicBezTo>
                  <a:cubicBezTo>
                    <a:pt x="732724" y="3060366"/>
                    <a:pt x="607244" y="3213987"/>
                    <a:pt x="460646" y="3154306"/>
                  </a:cubicBezTo>
                  <a:close/>
                  <a:moveTo>
                    <a:pt x="462803" y="4092231"/>
                  </a:moveTo>
                  <a:cubicBezTo>
                    <a:pt x="383033" y="4059948"/>
                    <a:pt x="340775" y="3953286"/>
                    <a:pt x="374836" y="3865707"/>
                  </a:cubicBezTo>
                  <a:cubicBezTo>
                    <a:pt x="432194" y="3715993"/>
                    <a:pt x="632267" y="3732146"/>
                    <a:pt x="683563" y="3875499"/>
                  </a:cubicBezTo>
                  <a:cubicBezTo>
                    <a:pt x="735312" y="3999268"/>
                    <a:pt x="608107" y="4151435"/>
                    <a:pt x="462803" y="4092231"/>
                  </a:cubicBezTo>
                  <a:close/>
                  <a:moveTo>
                    <a:pt x="369227" y="4826146"/>
                  </a:moveTo>
                  <a:cubicBezTo>
                    <a:pt x="410191" y="4658326"/>
                    <a:pt x="629247" y="4657349"/>
                    <a:pt x="685288" y="4813424"/>
                  </a:cubicBezTo>
                  <a:cubicBezTo>
                    <a:pt x="798257" y="5083999"/>
                    <a:pt x="294202" y="5134888"/>
                    <a:pt x="369227" y="4826146"/>
                  </a:cubicBezTo>
                  <a:close/>
                  <a:moveTo>
                    <a:pt x="371384" y="5763594"/>
                  </a:moveTo>
                  <a:cubicBezTo>
                    <a:pt x="412348" y="5596274"/>
                    <a:pt x="630973" y="5594297"/>
                    <a:pt x="687446" y="5750872"/>
                  </a:cubicBezTo>
                  <a:cubicBezTo>
                    <a:pt x="800845" y="6022901"/>
                    <a:pt x="296791" y="6072336"/>
                    <a:pt x="371384" y="5763594"/>
                  </a:cubicBezTo>
                  <a:close/>
                  <a:moveTo>
                    <a:pt x="468412" y="6905552"/>
                  </a:moveTo>
                  <a:cubicBezTo>
                    <a:pt x="388642" y="6873269"/>
                    <a:pt x="346383" y="6766607"/>
                    <a:pt x="380444" y="6679028"/>
                  </a:cubicBezTo>
                  <a:cubicBezTo>
                    <a:pt x="437803" y="6529315"/>
                    <a:pt x="637876" y="6545467"/>
                    <a:pt x="689171" y="6688820"/>
                  </a:cubicBezTo>
                  <a:cubicBezTo>
                    <a:pt x="740490" y="6812112"/>
                    <a:pt x="614147" y="6964756"/>
                    <a:pt x="468412" y="6905552"/>
                  </a:cubicBezTo>
                  <a:close/>
                  <a:moveTo>
                    <a:pt x="374836" y="7639467"/>
                  </a:moveTo>
                  <a:cubicBezTo>
                    <a:pt x="415799" y="7471147"/>
                    <a:pt x="634856" y="7471147"/>
                    <a:pt x="690897" y="7626745"/>
                  </a:cubicBezTo>
                  <a:cubicBezTo>
                    <a:pt x="803865" y="7897319"/>
                    <a:pt x="299811" y="7948209"/>
                    <a:pt x="374836" y="7639467"/>
                  </a:cubicBezTo>
                  <a:close/>
                  <a:moveTo>
                    <a:pt x="455469" y="8773110"/>
                  </a:moveTo>
                  <a:cubicBezTo>
                    <a:pt x="391662" y="8738851"/>
                    <a:pt x="358441" y="8653725"/>
                    <a:pt x="376993" y="8576914"/>
                  </a:cubicBezTo>
                  <a:cubicBezTo>
                    <a:pt x="417957" y="8409094"/>
                    <a:pt x="637013" y="8408594"/>
                    <a:pt x="693054" y="8564192"/>
                  </a:cubicBezTo>
                  <a:cubicBezTo>
                    <a:pt x="747393" y="8694345"/>
                    <a:pt x="604655" y="8853351"/>
                    <a:pt x="455469" y="8773110"/>
                  </a:cubicBezTo>
                  <a:close/>
                  <a:moveTo>
                    <a:pt x="473998" y="9718873"/>
                  </a:moveTo>
                  <a:cubicBezTo>
                    <a:pt x="394228" y="9686590"/>
                    <a:pt x="351969" y="9579928"/>
                    <a:pt x="386030" y="9492348"/>
                  </a:cubicBezTo>
                  <a:cubicBezTo>
                    <a:pt x="443389" y="9342635"/>
                    <a:pt x="643462" y="9358788"/>
                    <a:pt x="694757" y="9502140"/>
                  </a:cubicBezTo>
                  <a:cubicBezTo>
                    <a:pt x="746098" y="9625432"/>
                    <a:pt x="619755" y="9778076"/>
                    <a:pt x="473998" y="9718873"/>
                  </a:cubicBezTo>
                  <a:close/>
                  <a:moveTo>
                    <a:pt x="475724" y="10656820"/>
                  </a:moveTo>
                  <a:cubicBezTo>
                    <a:pt x="307123" y="10588325"/>
                    <a:pt x="363618" y="10292305"/>
                    <a:pt x="565417" y="10326564"/>
                  </a:cubicBezTo>
                  <a:cubicBezTo>
                    <a:pt x="809905" y="10369116"/>
                    <a:pt x="706429" y="10750760"/>
                    <a:pt x="475724" y="1065682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45" name="Google Shape;245;p11"/>
            <p:cNvGrpSpPr/>
            <p:nvPr/>
          </p:nvGrpSpPr>
          <p:grpSpPr>
            <a:xfrm>
              <a:off x="5311310" y="55964"/>
              <a:ext cx="8413432" cy="10355886"/>
              <a:chOff x="5311310" y="55964"/>
              <a:chExt cx="8413432" cy="10355886"/>
            </a:xfrm>
          </p:grpSpPr>
          <p:sp>
            <p:nvSpPr>
              <p:cNvPr id="246" name="Google Shape;246;p11"/>
              <p:cNvSpPr/>
              <p:nvPr/>
            </p:nvSpPr>
            <p:spPr>
              <a:xfrm>
                <a:off x="5387864" y="55964"/>
                <a:ext cx="8105496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105496" h="82125" extrusionOk="0">
                    <a:moveTo>
                      <a:pt x="8101604" y="82126"/>
                    </a:moveTo>
                    <a:cubicBezTo>
                      <a:pt x="8099424" y="82148"/>
                      <a:pt x="14367" y="54750"/>
                      <a:pt x="11506" y="54727"/>
                    </a:cubicBezTo>
                    <a:cubicBezTo>
                      <a:pt x="11506" y="-28581"/>
                      <a:pt x="-571910" y="294"/>
                      <a:pt x="6570003" y="30260"/>
                    </a:cubicBezTo>
                    <a:cubicBezTo>
                      <a:pt x="8269637" y="36803"/>
                      <a:pt x="8099605" y="11631"/>
                      <a:pt x="8101604" y="8212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7" name="Google Shape;247;p11"/>
              <p:cNvSpPr/>
              <p:nvPr/>
            </p:nvSpPr>
            <p:spPr>
              <a:xfrm>
                <a:off x="5388399" y="986279"/>
                <a:ext cx="8128786" cy="85828"/>
              </a:xfrm>
              <a:custGeom>
                <a:avLst/>
                <a:gdLst/>
                <a:ahLst/>
                <a:cxnLst/>
                <a:rect l="l" t="t" r="r" b="b"/>
                <a:pathLst>
                  <a:path w="8128786" h="85828" extrusionOk="0">
                    <a:moveTo>
                      <a:pt x="8124367" y="85829"/>
                    </a:moveTo>
                    <a:cubicBezTo>
                      <a:pt x="8121778" y="85874"/>
                      <a:pt x="10903" y="58453"/>
                      <a:pt x="9246" y="58430"/>
                    </a:cubicBezTo>
                    <a:cubicBezTo>
                      <a:pt x="11176" y="-28831"/>
                      <a:pt x="-540859" y="-1955"/>
                      <a:pt x="6591449" y="33963"/>
                    </a:cubicBezTo>
                    <a:cubicBezTo>
                      <a:pt x="8290129" y="40483"/>
                      <a:pt x="8124367" y="14470"/>
                      <a:pt x="8124367" y="8582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8" name="Google Shape;248;p11"/>
              <p:cNvSpPr/>
              <p:nvPr/>
            </p:nvSpPr>
            <p:spPr>
              <a:xfrm>
                <a:off x="5390743" y="1920023"/>
                <a:ext cx="8182802" cy="67949"/>
              </a:xfrm>
              <a:custGeom>
                <a:avLst/>
                <a:gdLst/>
                <a:ahLst/>
                <a:cxnLst/>
                <a:rect l="l" t="t" r="r" b="b"/>
                <a:pathLst>
                  <a:path w="8182802" h="67949" extrusionOk="0">
                    <a:moveTo>
                      <a:pt x="1086197" y="62634"/>
                    </a:moveTo>
                    <a:cubicBezTo>
                      <a:pt x="-151072" y="62634"/>
                      <a:pt x="6493" y="79014"/>
                      <a:pt x="6493" y="0"/>
                    </a:cubicBezTo>
                    <a:cubicBezTo>
                      <a:pt x="9968162" y="56705"/>
                      <a:pt x="11410296" y="79196"/>
                      <a:pt x="1086197" y="6263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9" name="Google Shape;249;p11"/>
              <p:cNvSpPr/>
              <p:nvPr/>
            </p:nvSpPr>
            <p:spPr>
              <a:xfrm>
                <a:off x="5336885" y="2856902"/>
                <a:ext cx="8215198" cy="83263"/>
              </a:xfrm>
              <a:custGeom>
                <a:avLst/>
                <a:gdLst/>
                <a:ahLst/>
                <a:cxnLst/>
                <a:rect l="l" t="t" r="r" b="b"/>
                <a:pathLst>
                  <a:path w="8215198" h="83263" extrusionOk="0">
                    <a:moveTo>
                      <a:pt x="8210804" y="83263"/>
                    </a:moveTo>
                    <a:cubicBezTo>
                      <a:pt x="8209033" y="83286"/>
                      <a:pt x="11053" y="55388"/>
                      <a:pt x="8578" y="55365"/>
                    </a:cubicBezTo>
                    <a:cubicBezTo>
                      <a:pt x="12598" y="-29261"/>
                      <a:pt x="-545432" y="569"/>
                      <a:pt x="6687378" y="30898"/>
                    </a:cubicBezTo>
                    <a:cubicBezTo>
                      <a:pt x="8375567" y="37417"/>
                      <a:pt x="8210804" y="12223"/>
                      <a:pt x="8210804" y="8326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0" name="Google Shape;250;p11"/>
              <p:cNvSpPr/>
              <p:nvPr/>
            </p:nvSpPr>
            <p:spPr>
              <a:xfrm>
                <a:off x="5374701" y="3791049"/>
                <a:ext cx="8198439" cy="82656"/>
              </a:xfrm>
              <a:custGeom>
                <a:avLst/>
                <a:gdLst/>
                <a:ahLst/>
                <a:cxnLst/>
                <a:rect l="l" t="t" r="r" b="b"/>
                <a:pathLst>
                  <a:path w="8198439" h="82656" extrusionOk="0">
                    <a:moveTo>
                      <a:pt x="8194537" y="82656"/>
                    </a:moveTo>
                    <a:cubicBezTo>
                      <a:pt x="8192539" y="82679"/>
                      <a:pt x="8502" y="54781"/>
                      <a:pt x="6117" y="54758"/>
                    </a:cubicBezTo>
                    <a:cubicBezTo>
                      <a:pt x="18675" y="-28936"/>
                      <a:pt x="-548256" y="484"/>
                      <a:pt x="6671974" y="30791"/>
                    </a:cubicBezTo>
                    <a:cubicBezTo>
                      <a:pt x="8362366" y="37310"/>
                      <a:pt x="8192493" y="12707"/>
                      <a:pt x="8194537" y="8265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1" name="Google Shape;251;p11"/>
              <p:cNvSpPr/>
              <p:nvPr/>
            </p:nvSpPr>
            <p:spPr>
              <a:xfrm>
                <a:off x="5345206" y="4724527"/>
                <a:ext cx="8266523" cy="83196"/>
              </a:xfrm>
              <a:custGeom>
                <a:avLst/>
                <a:gdLst/>
                <a:ahLst/>
                <a:cxnLst/>
                <a:rect l="l" t="t" r="r" b="b"/>
                <a:pathLst>
                  <a:path w="8266523" h="83196" extrusionOk="0">
                    <a:moveTo>
                      <a:pt x="8264133" y="83196"/>
                    </a:moveTo>
                    <a:cubicBezTo>
                      <a:pt x="8262475" y="83219"/>
                      <a:pt x="202760" y="56139"/>
                      <a:pt x="11043" y="54821"/>
                    </a:cubicBezTo>
                    <a:cubicBezTo>
                      <a:pt x="9181" y="-29395"/>
                      <a:pt x="-559657" y="774"/>
                      <a:pt x="6723472" y="31330"/>
                    </a:cubicBezTo>
                    <a:cubicBezTo>
                      <a:pt x="8432506" y="37874"/>
                      <a:pt x="8257729" y="12702"/>
                      <a:pt x="8264133" y="8319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2" name="Google Shape;252;p11"/>
              <p:cNvSpPr/>
              <p:nvPr/>
            </p:nvSpPr>
            <p:spPr>
              <a:xfrm>
                <a:off x="5370304" y="5655615"/>
                <a:ext cx="8283621" cy="75741"/>
              </a:xfrm>
              <a:custGeom>
                <a:avLst/>
                <a:gdLst/>
                <a:ahLst/>
                <a:cxnLst/>
                <a:rect l="l" t="t" r="r" b="b"/>
                <a:pathLst>
                  <a:path w="8283621" h="75741" extrusionOk="0">
                    <a:moveTo>
                      <a:pt x="3026325" y="66065"/>
                    </a:moveTo>
                    <a:cubicBezTo>
                      <a:pt x="-276573" y="53365"/>
                      <a:pt x="7358" y="90896"/>
                      <a:pt x="5360" y="0"/>
                    </a:cubicBezTo>
                    <a:cubicBezTo>
                      <a:pt x="8835462" y="24558"/>
                      <a:pt x="11750657" y="102869"/>
                      <a:pt x="3026325" y="6606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3" name="Google Shape;253;p11"/>
              <p:cNvSpPr/>
              <p:nvPr/>
            </p:nvSpPr>
            <p:spPr>
              <a:xfrm>
                <a:off x="5368831" y="6590717"/>
                <a:ext cx="8265593" cy="85041"/>
              </a:xfrm>
              <a:custGeom>
                <a:avLst/>
                <a:gdLst/>
                <a:ahLst/>
                <a:cxnLst/>
                <a:rect l="l" t="t" r="r" b="b"/>
                <a:pathLst>
                  <a:path w="8265593" h="85041" extrusionOk="0">
                    <a:moveTo>
                      <a:pt x="8261216" y="85041"/>
                    </a:moveTo>
                    <a:cubicBezTo>
                      <a:pt x="8259559" y="85064"/>
                      <a:pt x="186787" y="57870"/>
                      <a:pt x="9830" y="56666"/>
                    </a:cubicBezTo>
                    <a:cubicBezTo>
                      <a:pt x="9830" y="-31685"/>
                      <a:pt x="-548177" y="2097"/>
                      <a:pt x="6744262" y="32698"/>
                    </a:cubicBezTo>
                    <a:cubicBezTo>
                      <a:pt x="8425299" y="40831"/>
                      <a:pt x="8261216" y="11025"/>
                      <a:pt x="8261216" y="8504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4" name="Google Shape;254;p11"/>
              <p:cNvSpPr/>
              <p:nvPr/>
            </p:nvSpPr>
            <p:spPr>
              <a:xfrm>
                <a:off x="5344309" y="7523452"/>
                <a:ext cx="8327709" cy="86323"/>
              </a:xfrm>
              <a:custGeom>
                <a:avLst/>
                <a:gdLst/>
                <a:ahLst/>
                <a:cxnLst/>
                <a:rect l="l" t="t" r="r" b="b"/>
                <a:pathLst>
                  <a:path w="8327709" h="86323" extrusionOk="0">
                    <a:moveTo>
                      <a:pt x="8325839" y="86323"/>
                    </a:moveTo>
                    <a:cubicBezTo>
                      <a:pt x="8324181" y="86346"/>
                      <a:pt x="155790" y="58902"/>
                      <a:pt x="8488" y="57948"/>
                    </a:cubicBezTo>
                    <a:cubicBezTo>
                      <a:pt x="12734" y="-33493"/>
                      <a:pt x="-550200" y="3174"/>
                      <a:pt x="6791196" y="33980"/>
                    </a:cubicBezTo>
                    <a:cubicBezTo>
                      <a:pt x="8493055" y="40523"/>
                      <a:pt x="8318005" y="15283"/>
                      <a:pt x="8325839" y="8632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5" name="Google Shape;255;p11"/>
              <p:cNvSpPr/>
              <p:nvPr/>
            </p:nvSpPr>
            <p:spPr>
              <a:xfrm>
                <a:off x="5345955" y="8456713"/>
                <a:ext cx="8378787" cy="77211"/>
              </a:xfrm>
              <a:custGeom>
                <a:avLst/>
                <a:gdLst/>
                <a:ahLst/>
                <a:cxnLst/>
                <a:rect l="l" t="t" r="r" b="b"/>
                <a:pathLst>
                  <a:path w="8378787" h="77211" extrusionOk="0">
                    <a:moveTo>
                      <a:pt x="3117501" y="66542"/>
                    </a:moveTo>
                    <a:cubicBezTo>
                      <a:pt x="-327680" y="53320"/>
                      <a:pt x="9000" y="93963"/>
                      <a:pt x="9000" y="0"/>
                    </a:cubicBezTo>
                    <a:cubicBezTo>
                      <a:pt x="8785740" y="33828"/>
                      <a:pt x="11966155" y="103891"/>
                      <a:pt x="3117501" y="6654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6" name="Google Shape;256;p11"/>
              <p:cNvSpPr/>
              <p:nvPr/>
            </p:nvSpPr>
            <p:spPr>
              <a:xfrm>
                <a:off x="5311310" y="9392874"/>
                <a:ext cx="8412452" cy="84459"/>
              </a:xfrm>
              <a:custGeom>
                <a:avLst/>
                <a:gdLst/>
                <a:ahLst/>
                <a:cxnLst/>
                <a:rect l="l" t="t" r="r" b="b"/>
                <a:pathLst>
                  <a:path w="8412452" h="84459" extrusionOk="0">
                    <a:moveTo>
                      <a:pt x="8409294" y="84459"/>
                    </a:moveTo>
                    <a:cubicBezTo>
                      <a:pt x="8407568" y="84482"/>
                      <a:pt x="356732" y="58038"/>
                      <a:pt x="10447" y="55107"/>
                    </a:cubicBezTo>
                    <a:cubicBezTo>
                      <a:pt x="10447" y="-30450"/>
                      <a:pt x="-567224" y="1401"/>
                      <a:pt x="6868634" y="32593"/>
                    </a:cubicBezTo>
                    <a:cubicBezTo>
                      <a:pt x="8577168" y="39136"/>
                      <a:pt x="8405275" y="13942"/>
                      <a:pt x="8409294" y="844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7" name="Google Shape;257;p11"/>
              <p:cNvSpPr/>
              <p:nvPr/>
            </p:nvSpPr>
            <p:spPr>
              <a:xfrm>
                <a:off x="5339460" y="10324550"/>
                <a:ext cx="8374674" cy="87300"/>
              </a:xfrm>
              <a:custGeom>
                <a:avLst/>
                <a:gdLst/>
                <a:ahLst/>
                <a:cxnLst/>
                <a:rect l="l" t="t" r="r" b="b"/>
                <a:pathLst>
                  <a:path w="8374674" h="87300" extrusionOk="0">
                    <a:moveTo>
                      <a:pt x="8371652" y="87301"/>
                    </a:moveTo>
                    <a:cubicBezTo>
                      <a:pt x="8370018" y="87324"/>
                      <a:pt x="230282" y="59289"/>
                      <a:pt x="10749" y="57449"/>
                    </a:cubicBezTo>
                    <a:cubicBezTo>
                      <a:pt x="8705" y="-28335"/>
                      <a:pt x="-559860" y="-2436"/>
                      <a:pt x="6862464" y="34935"/>
                    </a:cubicBezTo>
                    <a:cubicBezTo>
                      <a:pt x="8536847" y="41478"/>
                      <a:pt x="8367361" y="14375"/>
                      <a:pt x="8371652" y="8730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58" name="Google Shape;258;p11"/>
            <p:cNvSpPr/>
            <p:nvPr/>
          </p:nvSpPr>
          <p:spPr>
            <a:xfrm>
              <a:off x="6419575" y="-436321"/>
              <a:ext cx="225942" cy="11249877"/>
            </a:xfrm>
            <a:custGeom>
              <a:avLst/>
              <a:gdLst/>
              <a:ahLst/>
              <a:cxnLst/>
              <a:rect l="l" t="t" r="r" b="b"/>
              <a:pathLst>
                <a:path w="225942" h="11249877" extrusionOk="0">
                  <a:moveTo>
                    <a:pt x="225943" y="11249877"/>
                  </a:moveTo>
                  <a:cubicBezTo>
                    <a:pt x="101235" y="11249877"/>
                    <a:pt x="-95114" y="4751194"/>
                    <a:pt x="53028" y="3"/>
                  </a:cubicBezTo>
                  <a:cubicBezTo>
                    <a:pt x="179280" y="-3837"/>
                    <a:pt x="-124883" y="4383408"/>
                    <a:pt x="225943" y="1124987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9" name="Google Shape;259;p11"/>
          <p:cNvGrpSpPr/>
          <p:nvPr/>
        </p:nvGrpSpPr>
        <p:grpSpPr>
          <a:xfrm rot="-5400000">
            <a:off x="2635742" y="-370077"/>
            <a:ext cx="3871749" cy="5883657"/>
            <a:chOff x="5271483" y="-740155"/>
            <a:chExt cx="7743498" cy="11767314"/>
          </a:xfrm>
        </p:grpSpPr>
        <p:sp>
          <p:nvSpPr>
            <p:cNvPr id="260" name="Google Shape;260;p11"/>
            <p:cNvSpPr/>
            <p:nvPr/>
          </p:nvSpPr>
          <p:spPr>
            <a:xfrm>
              <a:off x="5271483" y="-740155"/>
              <a:ext cx="7743498" cy="11767314"/>
            </a:xfrm>
            <a:custGeom>
              <a:avLst/>
              <a:gdLst/>
              <a:ahLst/>
              <a:cxnLst/>
              <a:rect l="l" t="t" r="r" b="b"/>
              <a:pathLst>
                <a:path w="7743498" h="11767314" extrusionOk="0">
                  <a:moveTo>
                    <a:pt x="7740020" y="11680660"/>
                  </a:moveTo>
                  <a:cubicBezTo>
                    <a:pt x="7742562" y="11723799"/>
                    <a:pt x="8119550" y="11705419"/>
                    <a:pt x="219898" y="11767315"/>
                  </a:cubicBezTo>
                  <a:cubicBezTo>
                    <a:pt x="78698" y="11767315"/>
                    <a:pt x="50990" y="1752739"/>
                    <a:pt x="0" y="222635"/>
                  </a:cubicBezTo>
                  <a:cubicBezTo>
                    <a:pt x="0" y="112728"/>
                    <a:pt x="1238546" y="149983"/>
                    <a:pt x="1649057" y="129790"/>
                  </a:cubicBezTo>
                  <a:cubicBezTo>
                    <a:pt x="4424934" y="-6710"/>
                    <a:pt x="5822430" y="-58581"/>
                    <a:pt x="7536059" y="88534"/>
                  </a:cubicBezTo>
                  <a:cubicBezTo>
                    <a:pt x="7657249" y="98937"/>
                    <a:pt x="7414682" y="4454633"/>
                    <a:pt x="7740020" y="116806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11"/>
            <p:cNvSpPr/>
            <p:nvPr/>
          </p:nvSpPr>
          <p:spPr>
            <a:xfrm>
              <a:off x="5598775" y="-376883"/>
              <a:ext cx="7078867" cy="11040738"/>
            </a:xfrm>
            <a:custGeom>
              <a:avLst/>
              <a:gdLst/>
              <a:ahLst/>
              <a:cxnLst/>
              <a:rect l="l" t="t" r="r" b="b"/>
              <a:pathLst>
                <a:path w="7078867" h="11040738" extrusionOk="0">
                  <a:moveTo>
                    <a:pt x="0" y="155569"/>
                  </a:moveTo>
                  <a:cubicBezTo>
                    <a:pt x="277009" y="131352"/>
                    <a:pt x="561621" y="135541"/>
                    <a:pt x="880274" y="136129"/>
                  </a:cubicBezTo>
                  <a:cubicBezTo>
                    <a:pt x="1971782" y="136129"/>
                    <a:pt x="4522111" y="-114420"/>
                    <a:pt x="6922672" y="64302"/>
                  </a:cubicBezTo>
                  <a:cubicBezTo>
                    <a:pt x="6992683" y="4943197"/>
                    <a:pt x="6790347" y="4656380"/>
                    <a:pt x="7078867" y="10986797"/>
                  </a:cubicBezTo>
                  <a:cubicBezTo>
                    <a:pt x="3871623" y="11012709"/>
                    <a:pt x="4101196" y="11009461"/>
                    <a:pt x="174652" y="11040738"/>
                  </a:cubicBezTo>
                  <a:cubicBezTo>
                    <a:pt x="17279" y="6298698"/>
                    <a:pt x="50519" y="2143916"/>
                    <a:pt x="0" y="1555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11"/>
            <p:cNvSpPr/>
            <p:nvPr/>
          </p:nvSpPr>
          <p:spPr>
            <a:xfrm>
              <a:off x="5602721" y="-380820"/>
              <a:ext cx="7064908" cy="11044843"/>
            </a:xfrm>
            <a:custGeom>
              <a:avLst/>
              <a:gdLst/>
              <a:ahLst/>
              <a:cxnLst/>
              <a:rect l="l" t="t" r="r" b="b"/>
              <a:pathLst>
                <a:path w="7064908" h="11044843" extrusionOk="0">
                  <a:moveTo>
                    <a:pt x="7016821" y="10765531"/>
                  </a:moveTo>
                  <a:cubicBezTo>
                    <a:pt x="7074191" y="10765531"/>
                    <a:pt x="7064845" y="10771132"/>
                    <a:pt x="7063597" y="10743644"/>
                  </a:cubicBezTo>
                  <a:cubicBezTo>
                    <a:pt x="7022918" y="10743690"/>
                    <a:pt x="7008276" y="10743644"/>
                    <a:pt x="6963313" y="10743714"/>
                  </a:cubicBezTo>
                  <a:cubicBezTo>
                    <a:pt x="6965454" y="10239532"/>
                    <a:pt x="6920962" y="10316113"/>
                    <a:pt x="7043941" y="10316396"/>
                  </a:cubicBezTo>
                  <a:cubicBezTo>
                    <a:pt x="7042717" y="10289896"/>
                    <a:pt x="7049378" y="10294508"/>
                    <a:pt x="7016821" y="10294508"/>
                  </a:cubicBezTo>
                  <a:cubicBezTo>
                    <a:pt x="6941913" y="10294508"/>
                    <a:pt x="6957074" y="10361394"/>
                    <a:pt x="6950412" y="9935911"/>
                  </a:cubicBezTo>
                  <a:cubicBezTo>
                    <a:pt x="6949164" y="9855164"/>
                    <a:pt x="6932191" y="9868791"/>
                    <a:pt x="7016821" y="9868791"/>
                  </a:cubicBezTo>
                  <a:cubicBezTo>
                    <a:pt x="7028451" y="9868791"/>
                    <a:pt x="7026215" y="9873192"/>
                    <a:pt x="7025296" y="9846950"/>
                  </a:cubicBezTo>
                  <a:cubicBezTo>
                    <a:pt x="6924187" y="9846950"/>
                    <a:pt x="6951424" y="9889807"/>
                    <a:pt x="6947092" y="9614428"/>
                  </a:cubicBezTo>
                  <a:cubicBezTo>
                    <a:pt x="6943279" y="9380047"/>
                    <a:pt x="6921432" y="9418361"/>
                    <a:pt x="7011313" y="9418385"/>
                  </a:cubicBezTo>
                  <a:cubicBezTo>
                    <a:pt x="7010418" y="9389178"/>
                    <a:pt x="7022730" y="9396686"/>
                    <a:pt x="6943537" y="9396427"/>
                  </a:cubicBezTo>
                  <a:cubicBezTo>
                    <a:pt x="6938924" y="9113682"/>
                    <a:pt x="6942219" y="9304619"/>
                    <a:pt x="6937958" y="8969250"/>
                  </a:cubicBezTo>
                  <a:cubicBezTo>
                    <a:pt x="7008982" y="8969085"/>
                    <a:pt x="6998318" y="8976452"/>
                    <a:pt x="6997494" y="8947316"/>
                  </a:cubicBezTo>
                  <a:cubicBezTo>
                    <a:pt x="6926329" y="8947339"/>
                    <a:pt x="6931390" y="9019355"/>
                    <a:pt x="6929390" y="8518326"/>
                  </a:cubicBezTo>
                  <a:cubicBezTo>
                    <a:pt x="6996953" y="8519079"/>
                    <a:pt x="6985842" y="8524163"/>
                    <a:pt x="6985112" y="8496839"/>
                  </a:cubicBezTo>
                  <a:cubicBezTo>
                    <a:pt x="6920914" y="8496628"/>
                    <a:pt x="6929319" y="8498392"/>
                    <a:pt x="6929296" y="8489967"/>
                  </a:cubicBezTo>
                  <a:cubicBezTo>
                    <a:pt x="6928990" y="8389144"/>
                    <a:pt x="6928542" y="8376860"/>
                    <a:pt x="6923693" y="8069239"/>
                  </a:cubicBezTo>
                  <a:cubicBezTo>
                    <a:pt x="6983510" y="8069874"/>
                    <a:pt x="6973670" y="8075005"/>
                    <a:pt x="6972917" y="8047728"/>
                  </a:cubicBezTo>
                  <a:cubicBezTo>
                    <a:pt x="6903471" y="8047446"/>
                    <a:pt x="6924187" y="8101951"/>
                    <a:pt x="6917666" y="7686801"/>
                  </a:cubicBezTo>
                  <a:cubicBezTo>
                    <a:pt x="6916395" y="7606124"/>
                    <a:pt x="6905189" y="7620103"/>
                    <a:pt x="6960958" y="7620715"/>
                  </a:cubicBezTo>
                  <a:cubicBezTo>
                    <a:pt x="6960158" y="7592803"/>
                    <a:pt x="6969127" y="7599370"/>
                    <a:pt x="6916325" y="7598052"/>
                  </a:cubicBezTo>
                  <a:cubicBezTo>
                    <a:pt x="6910816" y="7224062"/>
                    <a:pt x="6912464" y="7317283"/>
                    <a:pt x="6906884" y="7168262"/>
                  </a:cubicBezTo>
                  <a:cubicBezTo>
                    <a:pt x="6955403" y="7167980"/>
                    <a:pt x="6947446" y="7173839"/>
                    <a:pt x="6946551" y="7146233"/>
                  </a:cubicBezTo>
                  <a:cubicBezTo>
                    <a:pt x="6896573" y="7146398"/>
                    <a:pt x="6905683" y="7166897"/>
                    <a:pt x="6903754" y="7044282"/>
                  </a:cubicBezTo>
                  <a:cubicBezTo>
                    <a:pt x="6897679" y="6655183"/>
                    <a:pt x="6886898" y="6718727"/>
                    <a:pt x="6931885" y="6718091"/>
                  </a:cubicBezTo>
                  <a:cubicBezTo>
                    <a:pt x="6930872" y="6690697"/>
                    <a:pt x="6937394" y="6695993"/>
                    <a:pt x="6899281" y="6696722"/>
                  </a:cubicBezTo>
                  <a:cubicBezTo>
                    <a:pt x="6891512" y="6216121"/>
                    <a:pt x="6880542" y="6270745"/>
                    <a:pt x="6916607" y="6270651"/>
                  </a:cubicBezTo>
                  <a:cubicBezTo>
                    <a:pt x="6915901" y="6243139"/>
                    <a:pt x="6921456" y="6248740"/>
                    <a:pt x="6891512" y="6248811"/>
                  </a:cubicBezTo>
                  <a:cubicBezTo>
                    <a:pt x="6883720" y="5765998"/>
                    <a:pt x="6876186" y="5820669"/>
                    <a:pt x="6909262" y="5820386"/>
                  </a:cubicBezTo>
                  <a:cubicBezTo>
                    <a:pt x="6909027" y="5794121"/>
                    <a:pt x="6915171" y="5798429"/>
                    <a:pt x="6885038" y="5798735"/>
                  </a:cubicBezTo>
                  <a:cubicBezTo>
                    <a:pt x="6881813" y="5581604"/>
                    <a:pt x="6885509" y="5559293"/>
                    <a:pt x="6881248" y="5371134"/>
                  </a:cubicBezTo>
                  <a:cubicBezTo>
                    <a:pt x="6913829" y="5371134"/>
                    <a:pt x="6908321" y="5376782"/>
                    <a:pt x="6908461" y="5349270"/>
                  </a:cubicBezTo>
                  <a:cubicBezTo>
                    <a:pt x="6872067" y="5349294"/>
                    <a:pt x="6879789" y="5411425"/>
                    <a:pt x="6871714" y="4956265"/>
                  </a:cubicBezTo>
                  <a:cubicBezTo>
                    <a:pt x="6870961" y="4914326"/>
                    <a:pt x="6869665" y="4919834"/>
                    <a:pt x="6875316" y="4919881"/>
                  </a:cubicBezTo>
                  <a:cubicBezTo>
                    <a:pt x="6919667" y="4920304"/>
                    <a:pt x="6912134" y="4925858"/>
                    <a:pt x="6912487" y="4898346"/>
                  </a:cubicBezTo>
                  <a:cubicBezTo>
                    <a:pt x="6860697" y="4897970"/>
                    <a:pt x="6866818" y="4938967"/>
                    <a:pt x="6868112" y="4634829"/>
                  </a:cubicBezTo>
                  <a:cubicBezTo>
                    <a:pt x="6868724" y="4438715"/>
                    <a:pt x="6851680" y="4470981"/>
                    <a:pt x="6918984" y="4469592"/>
                  </a:cubicBezTo>
                  <a:cubicBezTo>
                    <a:pt x="6919432" y="4442198"/>
                    <a:pt x="6928165" y="4447305"/>
                    <a:pt x="6875151" y="4448835"/>
                  </a:cubicBezTo>
                  <a:cubicBezTo>
                    <a:pt x="6862557" y="4449188"/>
                    <a:pt x="6867688" y="4499387"/>
                    <a:pt x="6857495" y="4020740"/>
                  </a:cubicBezTo>
                  <a:cubicBezTo>
                    <a:pt x="6877199" y="4020387"/>
                    <a:pt x="6900175" y="4019940"/>
                    <a:pt x="6926117" y="4019634"/>
                  </a:cubicBezTo>
                  <a:cubicBezTo>
                    <a:pt x="6926517" y="3992263"/>
                    <a:pt x="6936664" y="3997417"/>
                    <a:pt x="6875245" y="3998570"/>
                  </a:cubicBezTo>
                  <a:cubicBezTo>
                    <a:pt x="6853729" y="3998947"/>
                    <a:pt x="6857072" y="4000924"/>
                    <a:pt x="6856906" y="3992639"/>
                  </a:cubicBezTo>
                  <a:cubicBezTo>
                    <a:pt x="6846501" y="3517969"/>
                    <a:pt x="6843087" y="3571581"/>
                    <a:pt x="6875339" y="3571911"/>
                  </a:cubicBezTo>
                  <a:cubicBezTo>
                    <a:pt x="6942855" y="3572734"/>
                    <a:pt x="6931438" y="3577959"/>
                    <a:pt x="6931650" y="3550588"/>
                  </a:cubicBezTo>
                  <a:cubicBezTo>
                    <a:pt x="6899587" y="3550353"/>
                    <a:pt x="6869854" y="3549976"/>
                    <a:pt x="6850079" y="3549765"/>
                  </a:cubicBezTo>
                  <a:cubicBezTo>
                    <a:pt x="6849279" y="3496835"/>
                    <a:pt x="6844383" y="3123223"/>
                    <a:pt x="6844359" y="3121575"/>
                  </a:cubicBezTo>
                  <a:cubicBezTo>
                    <a:pt x="6884402" y="3121434"/>
                    <a:pt x="6904342" y="3121317"/>
                    <a:pt x="6932709" y="3121246"/>
                  </a:cubicBezTo>
                  <a:cubicBezTo>
                    <a:pt x="6932615" y="3093710"/>
                    <a:pt x="6944339" y="3099288"/>
                    <a:pt x="6875362" y="3099570"/>
                  </a:cubicBezTo>
                  <a:cubicBezTo>
                    <a:pt x="6829504" y="3099759"/>
                    <a:pt x="6848526" y="3159984"/>
                    <a:pt x="6839086" y="2708213"/>
                  </a:cubicBezTo>
                  <a:cubicBezTo>
                    <a:pt x="6838168" y="2663968"/>
                    <a:pt x="6828774" y="2671052"/>
                    <a:pt x="6875245" y="2671923"/>
                  </a:cubicBezTo>
                  <a:cubicBezTo>
                    <a:pt x="6938264" y="2673099"/>
                    <a:pt x="6927836" y="2678300"/>
                    <a:pt x="6927295" y="2650906"/>
                  </a:cubicBezTo>
                  <a:cubicBezTo>
                    <a:pt x="6892148" y="2650483"/>
                    <a:pt x="6871596" y="2649918"/>
                    <a:pt x="6837908" y="2649424"/>
                  </a:cubicBezTo>
                  <a:cubicBezTo>
                    <a:pt x="6830234" y="2246675"/>
                    <a:pt x="6830140" y="2230436"/>
                    <a:pt x="6829999" y="2220717"/>
                  </a:cubicBezTo>
                  <a:cubicBezTo>
                    <a:pt x="6860697" y="2221211"/>
                    <a:pt x="6884874" y="2221893"/>
                    <a:pt x="6915289" y="2222387"/>
                  </a:cubicBezTo>
                  <a:cubicBezTo>
                    <a:pt x="6914276" y="2194734"/>
                    <a:pt x="6923128" y="2200736"/>
                    <a:pt x="6875598" y="2199700"/>
                  </a:cubicBezTo>
                  <a:cubicBezTo>
                    <a:pt x="6812131" y="2198335"/>
                    <a:pt x="6831717" y="2265479"/>
                    <a:pt x="6823666" y="1771134"/>
                  </a:cubicBezTo>
                  <a:cubicBezTo>
                    <a:pt x="6857283" y="1771770"/>
                    <a:pt x="6877929" y="1772523"/>
                    <a:pt x="6906696" y="1773205"/>
                  </a:cubicBezTo>
                  <a:cubicBezTo>
                    <a:pt x="6906531" y="1745623"/>
                    <a:pt x="6912770" y="1751530"/>
                    <a:pt x="6875668" y="1750518"/>
                  </a:cubicBezTo>
                  <a:cubicBezTo>
                    <a:pt x="6801914" y="1748400"/>
                    <a:pt x="6824325" y="1814603"/>
                    <a:pt x="6814321" y="1321270"/>
                  </a:cubicBezTo>
                  <a:cubicBezTo>
                    <a:pt x="6851915" y="1321905"/>
                    <a:pt x="6871125" y="1322752"/>
                    <a:pt x="6908155" y="1323647"/>
                  </a:cubicBezTo>
                  <a:cubicBezTo>
                    <a:pt x="6908485" y="1296041"/>
                    <a:pt x="6914700" y="1302042"/>
                    <a:pt x="6875668" y="1300865"/>
                  </a:cubicBezTo>
                  <a:cubicBezTo>
                    <a:pt x="6801561" y="1298747"/>
                    <a:pt x="6813991" y="1309032"/>
                    <a:pt x="6813285" y="1263586"/>
                  </a:cubicBezTo>
                  <a:cubicBezTo>
                    <a:pt x="6806011" y="795577"/>
                    <a:pt x="6793040" y="872158"/>
                    <a:pt x="6875457" y="871946"/>
                  </a:cubicBezTo>
                  <a:cubicBezTo>
                    <a:pt x="6922774" y="871805"/>
                    <a:pt x="6914817" y="877524"/>
                    <a:pt x="6915241" y="849989"/>
                  </a:cubicBezTo>
                  <a:cubicBezTo>
                    <a:pt x="6877411" y="850059"/>
                    <a:pt x="6854576" y="850177"/>
                    <a:pt x="6808576" y="850224"/>
                  </a:cubicBezTo>
                  <a:cubicBezTo>
                    <a:pt x="6805187" y="680492"/>
                    <a:pt x="6803256" y="672114"/>
                    <a:pt x="6802526" y="422906"/>
                  </a:cubicBezTo>
                  <a:cubicBezTo>
                    <a:pt x="6853234" y="423188"/>
                    <a:pt x="6872279" y="423682"/>
                    <a:pt x="6919902" y="424106"/>
                  </a:cubicBezTo>
                  <a:cubicBezTo>
                    <a:pt x="6920044" y="396476"/>
                    <a:pt x="6928919" y="402407"/>
                    <a:pt x="6875574" y="401724"/>
                  </a:cubicBezTo>
                  <a:cubicBezTo>
                    <a:pt x="6779056" y="400571"/>
                    <a:pt x="6803962" y="463291"/>
                    <a:pt x="6797253" y="60307"/>
                  </a:cubicBezTo>
                  <a:cubicBezTo>
                    <a:pt x="6766720" y="58189"/>
                    <a:pt x="6780916" y="15874"/>
                    <a:pt x="6783152" y="400924"/>
                  </a:cubicBezTo>
                  <a:cubicBezTo>
                    <a:pt x="6744568" y="400783"/>
                    <a:pt x="6463464" y="399630"/>
                    <a:pt x="6407624" y="399818"/>
                  </a:cubicBezTo>
                  <a:cubicBezTo>
                    <a:pt x="6398584" y="-3754"/>
                    <a:pt x="6418500" y="36773"/>
                    <a:pt x="6385213" y="35055"/>
                  </a:cubicBezTo>
                  <a:cubicBezTo>
                    <a:pt x="6389474" y="467127"/>
                    <a:pt x="6412120" y="399300"/>
                    <a:pt x="6310069" y="400736"/>
                  </a:cubicBezTo>
                  <a:cubicBezTo>
                    <a:pt x="6204511" y="402219"/>
                    <a:pt x="6202392" y="401466"/>
                    <a:pt x="6027787" y="401913"/>
                  </a:cubicBezTo>
                  <a:cubicBezTo>
                    <a:pt x="6013898" y="401936"/>
                    <a:pt x="6017311" y="417304"/>
                    <a:pt x="6015476" y="300008"/>
                  </a:cubicBezTo>
                  <a:cubicBezTo>
                    <a:pt x="6010650" y="-19499"/>
                    <a:pt x="6019313" y="18110"/>
                    <a:pt x="5991911" y="17121"/>
                  </a:cubicBezTo>
                  <a:cubicBezTo>
                    <a:pt x="5995372" y="246396"/>
                    <a:pt x="5996478" y="325072"/>
                    <a:pt x="5997937" y="401983"/>
                  </a:cubicBezTo>
                  <a:cubicBezTo>
                    <a:pt x="5910105" y="402148"/>
                    <a:pt x="5888801" y="402077"/>
                    <a:pt x="5624669" y="401889"/>
                  </a:cubicBezTo>
                  <a:cubicBezTo>
                    <a:pt x="5615064" y="-37691"/>
                    <a:pt x="5630036" y="7025"/>
                    <a:pt x="5599386" y="6390"/>
                  </a:cubicBezTo>
                  <a:cubicBezTo>
                    <a:pt x="5605907" y="433873"/>
                    <a:pt x="5605742" y="401866"/>
                    <a:pt x="5604071" y="401866"/>
                  </a:cubicBezTo>
                  <a:cubicBezTo>
                    <a:pt x="5461553" y="401866"/>
                    <a:pt x="5463106" y="399748"/>
                    <a:pt x="5321624" y="399748"/>
                  </a:cubicBezTo>
                  <a:cubicBezTo>
                    <a:pt x="5203495" y="399748"/>
                    <a:pt x="5234710" y="476565"/>
                    <a:pt x="5227507" y="1753"/>
                  </a:cubicBezTo>
                  <a:cubicBezTo>
                    <a:pt x="5201282" y="1589"/>
                    <a:pt x="5206296" y="-48658"/>
                    <a:pt x="5213570" y="400712"/>
                  </a:cubicBezTo>
                  <a:cubicBezTo>
                    <a:pt x="5015189" y="404760"/>
                    <a:pt x="5031079" y="403136"/>
                    <a:pt x="4840584" y="401654"/>
                  </a:cubicBezTo>
                  <a:cubicBezTo>
                    <a:pt x="4831450" y="-46234"/>
                    <a:pt x="4842091" y="1753"/>
                    <a:pt x="4813677" y="2012"/>
                  </a:cubicBezTo>
                  <a:cubicBezTo>
                    <a:pt x="4821422" y="469528"/>
                    <a:pt x="4845010" y="401371"/>
                    <a:pt x="4756825" y="401371"/>
                  </a:cubicBezTo>
                  <a:cubicBezTo>
                    <a:pt x="4392526" y="401371"/>
                    <a:pt x="4448648" y="433449"/>
                    <a:pt x="4446553" y="299961"/>
                  </a:cubicBezTo>
                  <a:cubicBezTo>
                    <a:pt x="4444105" y="142679"/>
                    <a:pt x="4443234" y="148068"/>
                    <a:pt x="4440903" y="7990"/>
                  </a:cubicBezTo>
                  <a:cubicBezTo>
                    <a:pt x="4413313" y="8602"/>
                    <a:pt x="4420540" y="-41362"/>
                    <a:pt x="4429015" y="402430"/>
                  </a:cubicBezTo>
                  <a:cubicBezTo>
                    <a:pt x="4334238" y="401960"/>
                    <a:pt x="4228303" y="397629"/>
                    <a:pt x="4055958" y="401324"/>
                  </a:cubicBezTo>
                  <a:cubicBezTo>
                    <a:pt x="4054828" y="271343"/>
                    <a:pt x="4050944" y="105212"/>
                    <a:pt x="4049508" y="18275"/>
                  </a:cubicBezTo>
                  <a:cubicBezTo>
                    <a:pt x="4017963" y="19240"/>
                    <a:pt x="4033218" y="-23782"/>
                    <a:pt x="4036678" y="401724"/>
                  </a:cubicBezTo>
                  <a:cubicBezTo>
                    <a:pt x="3868524" y="405208"/>
                    <a:pt x="3784482" y="400995"/>
                    <a:pt x="3661244" y="400571"/>
                  </a:cubicBezTo>
                  <a:cubicBezTo>
                    <a:pt x="3656748" y="200127"/>
                    <a:pt x="3658772" y="166472"/>
                    <a:pt x="3657124" y="31124"/>
                  </a:cubicBezTo>
                  <a:cubicBezTo>
                    <a:pt x="3631017" y="32019"/>
                    <a:pt x="3638197" y="12556"/>
                    <a:pt x="3638598" y="139596"/>
                  </a:cubicBezTo>
                  <a:cubicBezTo>
                    <a:pt x="3638880" y="230063"/>
                    <a:pt x="3640198" y="321001"/>
                    <a:pt x="3641964" y="400548"/>
                  </a:cubicBezTo>
                  <a:cubicBezTo>
                    <a:pt x="3624779" y="400524"/>
                    <a:pt x="3356457" y="400383"/>
                    <a:pt x="3344922" y="400359"/>
                  </a:cubicBezTo>
                  <a:cubicBezTo>
                    <a:pt x="3243742" y="400359"/>
                    <a:pt x="3270296" y="462256"/>
                    <a:pt x="3266553" y="45316"/>
                  </a:cubicBezTo>
                  <a:cubicBezTo>
                    <a:pt x="3240517" y="46304"/>
                    <a:pt x="3247744" y="29218"/>
                    <a:pt x="3247508" y="139525"/>
                  </a:cubicBezTo>
                  <a:cubicBezTo>
                    <a:pt x="3247320" y="227803"/>
                    <a:pt x="3248474" y="314717"/>
                    <a:pt x="3250522" y="400665"/>
                  </a:cubicBezTo>
                  <a:cubicBezTo>
                    <a:pt x="2886788" y="403442"/>
                    <a:pt x="3242259" y="400501"/>
                    <a:pt x="2878525" y="402854"/>
                  </a:cubicBezTo>
                  <a:cubicBezTo>
                    <a:pt x="2877748" y="328485"/>
                    <a:pt x="2876453" y="257481"/>
                    <a:pt x="2873252" y="60872"/>
                  </a:cubicBezTo>
                  <a:cubicBezTo>
                    <a:pt x="2846274" y="61978"/>
                    <a:pt x="2853406" y="26159"/>
                    <a:pt x="2857879" y="300314"/>
                  </a:cubicBezTo>
                  <a:cubicBezTo>
                    <a:pt x="2859951" y="431778"/>
                    <a:pt x="2933541" y="403466"/>
                    <a:pt x="2497794" y="403466"/>
                  </a:cubicBezTo>
                  <a:cubicBezTo>
                    <a:pt x="2481904" y="403466"/>
                    <a:pt x="2490190" y="442439"/>
                    <a:pt x="2480067" y="77535"/>
                  </a:cubicBezTo>
                  <a:cubicBezTo>
                    <a:pt x="2448287" y="78900"/>
                    <a:pt x="2465496" y="30913"/>
                    <a:pt x="2468038" y="403395"/>
                  </a:cubicBezTo>
                  <a:cubicBezTo>
                    <a:pt x="2348002" y="402783"/>
                    <a:pt x="2269586" y="395841"/>
                    <a:pt x="2092651" y="400618"/>
                  </a:cubicBezTo>
                  <a:cubicBezTo>
                    <a:pt x="2091168" y="331191"/>
                    <a:pt x="2091121" y="306056"/>
                    <a:pt x="2087213" y="95115"/>
                  </a:cubicBezTo>
                  <a:cubicBezTo>
                    <a:pt x="2061859" y="96292"/>
                    <a:pt x="2065908" y="48352"/>
                    <a:pt x="2073347" y="401160"/>
                  </a:cubicBezTo>
                  <a:cubicBezTo>
                    <a:pt x="1981396" y="403819"/>
                    <a:pt x="1885348" y="403466"/>
                    <a:pt x="1792101" y="402313"/>
                  </a:cubicBezTo>
                  <a:cubicBezTo>
                    <a:pt x="1673572" y="400971"/>
                    <a:pt x="1698690" y="457125"/>
                    <a:pt x="1697207" y="113355"/>
                  </a:cubicBezTo>
                  <a:cubicBezTo>
                    <a:pt x="1674066" y="114461"/>
                    <a:pt x="1674066" y="69533"/>
                    <a:pt x="1681364" y="401513"/>
                  </a:cubicBezTo>
                  <a:cubicBezTo>
                    <a:pt x="1660765" y="401466"/>
                    <a:pt x="1672724" y="401489"/>
                    <a:pt x="1368549" y="401419"/>
                  </a:cubicBezTo>
                  <a:cubicBezTo>
                    <a:pt x="1287285" y="401419"/>
                    <a:pt x="1307507" y="449311"/>
                    <a:pt x="1303011" y="132182"/>
                  </a:cubicBezTo>
                  <a:cubicBezTo>
                    <a:pt x="1274973" y="133430"/>
                    <a:pt x="1282459" y="92338"/>
                    <a:pt x="1287827" y="401207"/>
                  </a:cubicBezTo>
                  <a:cubicBezTo>
                    <a:pt x="1187541" y="400618"/>
                    <a:pt x="1173299" y="399253"/>
                    <a:pt x="915523" y="400571"/>
                  </a:cubicBezTo>
                  <a:cubicBezTo>
                    <a:pt x="913640" y="335216"/>
                    <a:pt x="912086" y="240112"/>
                    <a:pt x="912181" y="139831"/>
                  </a:cubicBezTo>
                  <a:cubicBezTo>
                    <a:pt x="887769" y="139878"/>
                    <a:pt x="891182" y="115708"/>
                    <a:pt x="894077" y="300337"/>
                  </a:cubicBezTo>
                  <a:cubicBezTo>
                    <a:pt x="896031" y="426436"/>
                    <a:pt x="915571" y="400807"/>
                    <a:pt x="803962" y="400807"/>
                  </a:cubicBezTo>
                  <a:cubicBezTo>
                    <a:pt x="664104" y="400807"/>
                    <a:pt x="663092" y="402925"/>
                    <a:pt x="524552" y="402948"/>
                  </a:cubicBezTo>
                  <a:cubicBezTo>
                    <a:pt x="522316" y="288311"/>
                    <a:pt x="522575" y="261576"/>
                    <a:pt x="519538" y="139760"/>
                  </a:cubicBezTo>
                  <a:cubicBezTo>
                    <a:pt x="492866" y="139878"/>
                    <a:pt x="499528" y="105894"/>
                    <a:pt x="505249" y="402925"/>
                  </a:cubicBezTo>
                  <a:cubicBezTo>
                    <a:pt x="503554" y="402925"/>
                    <a:pt x="132428" y="400265"/>
                    <a:pt x="130733" y="400242"/>
                  </a:cubicBezTo>
                  <a:cubicBezTo>
                    <a:pt x="128849" y="335686"/>
                    <a:pt x="127743" y="252633"/>
                    <a:pt x="126354" y="150304"/>
                  </a:cubicBezTo>
                  <a:cubicBezTo>
                    <a:pt x="100694" y="151787"/>
                    <a:pt x="106603" y="129923"/>
                    <a:pt x="109287" y="300314"/>
                  </a:cubicBezTo>
                  <a:cubicBezTo>
                    <a:pt x="111076" y="414927"/>
                    <a:pt x="116278" y="400053"/>
                    <a:pt x="98528" y="399771"/>
                  </a:cubicBezTo>
                  <a:cubicBezTo>
                    <a:pt x="-17059" y="398053"/>
                    <a:pt x="738" y="392005"/>
                    <a:pt x="1303" y="420717"/>
                  </a:cubicBezTo>
                  <a:cubicBezTo>
                    <a:pt x="51187" y="420905"/>
                    <a:pt x="78683" y="421399"/>
                    <a:pt x="112112" y="421870"/>
                  </a:cubicBezTo>
                  <a:cubicBezTo>
                    <a:pt x="120280" y="672679"/>
                    <a:pt x="118209" y="684328"/>
                    <a:pt x="119904" y="851824"/>
                  </a:cubicBezTo>
                  <a:cubicBezTo>
                    <a:pt x="85534" y="852154"/>
                    <a:pt x="57896" y="852507"/>
                    <a:pt x="8248" y="852672"/>
                  </a:cubicBezTo>
                  <a:cubicBezTo>
                    <a:pt x="8601" y="881266"/>
                    <a:pt x="-8160" y="875030"/>
                    <a:pt x="98481" y="873900"/>
                  </a:cubicBezTo>
                  <a:cubicBezTo>
                    <a:pt x="130003" y="873594"/>
                    <a:pt x="118162" y="814287"/>
                    <a:pt x="125295" y="1263845"/>
                  </a:cubicBezTo>
                  <a:cubicBezTo>
                    <a:pt x="126048" y="1311715"/>
                    <a:pt x="147047" y="1299759"/>
                    <a:pt x="12485" y="1299688"/>
                  </a:cubicBezTo>
                  <a:cubicBezTo>
                    <a:pt x="12674" y="1328824"/>
                    <a:pt x="-7948" y="1321529"/>
                    <a:pt x="126260" y="1321599"/>
                  </a:cubicBezTo>
                  <a:cubicBezTo>
                    <a:pt x="128167" y="1428470"/>
                    <a:pt x="132757" y="1580198"/>
                    <a:pt x="133016" y="1750189"/>
                  </a:cubicBezTo>
                  <a:cubicBezTo>
                    <a:pt x="93726" y="1750353"/>
                    <a:pt x="63311" y="1750612"/>
                    <a:pt x="14745" y="1750730"/>
                  </a:cubicBezTo>
                  <a:cubicBezTo>
                    <a:pt x="14840" y="1779254"/>
                    <a:pt x="-933" y="1772805"/>
                    <a:pt x="98434" y="1772264"/>
                  </a:cubicBezTo>
                  <a:cubicBezTo>
                    <a:pt x="147000" y="1772005"/>
                    <a:pt x="131698" y="1705685"/>
                    <a:pt x="139631" y="2199653"/>
                  </a:cubicBezTo>
                  <a:cubicBezTo>
                    <a:pt x="97069" y="2199865"/>
                    <a:pt x="66042" y="2200194"/>
                    <a:pt x="16111" y="2200359"/>
                  </a:cubicBezTo>
                  <a:cubicBezTo>
                    <a:pt x="16181" y="2229377"/>
                    <a:pt x="1280" y="2222458"/>
                    <a:pt x="98434" y="2221823"/>
                  </a:cubicBezTo>
                  <a:cubicBezTo>
                    <a:pt x="157122" y="2221423"/>
                    <a:pt x="139914" y="2171153"/>
                    <a:pt x="145822" y="2548013"/>
                  </a:cubicBezTo>
                  <a:cubicBezTo>
                    <a:pt x="147706" y="2668134"/>
                    <a:pt x="160912" y="2647588"/>
                    <a:pt x="98222" y="2648765"/>
                  </a:cubicBezTo>
                  <a:cubicBezTo>
                    <a:pt x="2834" y="2650553"/>
                    <a:pt x="17547" y="2642363"/>
                    <a:pt x="17688" y="2671782"/>
                  </a:cubicBezTo>
                  <a:cubicBezTo>
                    <a:pt x="75576" y="2671358"/>
                    <a:pt x="99752" y="2670464"/>
                    <a:pt x="148412" y="2669828"/>
                  </a:cubicBezTo>
                  <a:cubicBezTo>
                    <a:pt x="153991" y="2865872"/>
                    <a:pt x="152014" y="2776087"/>
                    <a:pt x="156463" y="3098276"/>
                  </a:cubicBezTo>
                  <a:cubicBezTo>
                    <a:pt x="109734" y="3098959"/>
                    <a:pt x="78424" y="3100347"/>
                    <a:pt x="20654" y="3100959"/>
                  </a:cubicBezTo>
                  <a:cubicBezTo>
                    <a:pt x="20890" y="3127836"/>
                    <a:pt x="5094" y="3123741"/>
                    <a:pt x="98575" y="3121364"/>
                  </a:cubicBezTo>
                  <a:cubicBezTo>
                    <a:pt x="177885" y="3119434"/>
                    <a:pt x="156510" y="3054149"/>
                    <a:pt x="163478" y="3548188"/>
                  </a:cubicBezTo>
                  <a:cubicBezTo>
                    <a:pt x="105591" y="3547905"/>
                    <a:pt x="88406" y="3547435"/>
                    <a:pt x="26351" y="3547199"/>
                  </a:cubicBezTo>
                  <a:cubicBezTo>
                    <a:pt x="26798" y="3576123"/>
                    <a:pt x="13356" y="3568781"/>
                    <a:pt x="98269" y="3569604"/>
                  </a:cubicBezTo>
                  <a:cubicBezTo>
                    <a:pt x="180475" y="3570357"/>
                    <a:pt x="163831" y="3549553"/>
                    <a:pt x="164726" y="3671721"/>
                  </a:cubicBezTo>
                  <a:cubicBezTo>
                    <a:pt x="167598" y="4064514"/>
                    <a:pt x="200250" y="3998876"/>
                    <a:pt x="98364" y="3999135"/>
                  </a:cubicBezTo>
                  <a:cubicBezTo>
                    <a:pt x="24256" y="3999253"/>
                    <a:pt x="35485" y="3991980"/>
                    <a:pt x="36215" y="4021093"/>
                  </a:cubicBezTo>
                  <a:cubicBezTo>
                    <a:pt x="73787" y="4021046"/>
                    <a:pt x="108015" y="4020952"/>
                    <a:pt x="170235" y="4020881"/>
                  </a:cubicBezTo>
                  <a:cubicBezTo>
                    <a:pt x="181393" y="4534689"/>
                    <a:pt x="191634" y="4449941"/>
                    <a:pt x="98458" y="4449070"/>
                  </a:cubicBezTo>
                  <a:cubicBezTo>
                    <a:pt x="37580" y="4448505"/>
                    <a:pt x="47585" y="4443069"/>
                    <a:pt x="48386" y="4470510"/>
                  </a:cubicBezTo>
                  <a:cubicBezTo>
                    <a:pt x="95939" y="4470816"/>
                    <a:pt x="121410" y="4471263"/>
                    <a:pt x="175013" y="4471475"/>
                  </a:cubicBezTo>
                  <a:cubicBezTo>
                    <a:pt x="175037" y="4472369"/>
                    <a:pt x="180145" y="4681945"/>
                    <a:pt x="184453" y="4899994"/>
                  </a:cubicBezTo>
                  <a:cubicBezTo>
                    <a:pt x="127437" y="4899547"/>
                    <a:pt x="102931" y="4898511"/>
                    <a:pt x="58555" y="4897758"/>
                  </a:cubicBezTo>
                  <a:cubicBezTo>
                    <a:pt x="59050" y="4925411"/>
                    <a:pt x="50952" y="4919410"/>
                    <a:pt x="98175" y="4920469"/>
                  </a:cubicBezTo>
                  <a:cubicBezTo>
                    <a:pt x="208889" y="4923011"/>
                    <a:pt x="184383" y="4843134"/>
                    <a:pt x="192387" y="5350070"/>
                  </a:cubicBezTo>
                  <a:cubicBezTo>
                    <a:pt x="137818" y="5349953"/>
                    <a:pt x="116749" y="5349670"/>
                    <a:pt x="64982" y="5349388"/>
                  </a:cubicBezTo>
                  <a:cubicBezTo>
                    <a:pt x="65288" y="5376970"/>
                    <a:pt x="58579" y="5371228"/>
                    <a:pt x="98293" y="5371487"/>
                  </a:cubicBezTo>
                  <a:cubicBezTo>
                    <a:pt x="229205" y="5372381"/>
                    <a:pt x="187396" y="5306154"/>
                    <a:pt x="194694" y="5759479"/>
                  </a:cubicBezTo>
                  <a:cubicBezTo>
                    <a:pt x="195447" y="5808572"/>
                    <a:pt x="218894" y="5796287"/>
                    <a:pt x="68631" y="5796334"/>
                  </a:cubicBezTo>
                  <a:cubicBezTo>
                    <a:pt x="68796" y="5825470"/>
                    <a:pt x="45773" y="5818174"/>
                    <a:pt x="195612" y="5818150"/>
                  </a:cubicBezTo>
                  <a:cubicBezTo>
                    <a:pt x="195659" y="5820433"/>
                    <a:pt x="200697" y="6135374"/>
                    <a:pt x="203404" y="6249917"/>
                  </a:cubicBezTo>
                  <a:cubicBezTo>
                    <a:pt x="140314" y="6249587"/>
                    <a:pt x="107780" y="6248387"/>
                    <a:pt x="70397" y="6247587"/>
                  </a:cubicBezTo>
                  <a:cubicBezTo>
                    <a:pt x="70467" y="6273875"/>
                    <a:pt x="43654" y="6270981"/>
                    <a:pt x="203922" y="6271781"/>
                  </a:cubicBezTo>
                  <a:cubicBezTo>
                    <a:pt x="203969" y="6273875"/>
                    <a:pt x="212326" y="6696463"/>
                    <a:pt x="212350" y="6698181"/>
                  </a:cubicBezTo>
                  <a:cubicBezTo>
                    <a:pt x="143045" y="6698299"/>
                    <a:pt x="112229" y="6698817"/>
                    <a:pt x="71385" y="6699193"/>
                  </a:cubicBezTo>
                  <a:cubicBezTo>
                    <a:pt x="71432" y="6726681"/>
                    <a:pt x="65924" y="6721127"/>
                    <a:pt x="98481" y="6720775"/>
                  </a:cubicBezTo>
                  <a:cubicBezTo>
                    <a:pt x="225227" y="6719409"/>
                    <a:pt x="212703" y="6719057"/>
                    <a:pt x="212773" y="6723199"/>
                  </a:cubicBezTo>
                  <a:cubicBezTo>
                    <a:pt x="215080" y="6870149"/>
                    <a:pt x="219483" y="7019546"/>
                    <a:pt x="220001" y="7146210"/>
                  </a:cubicBezTo>
                  <a:cubicBezTo>
                    <a:pt x="43583" y="7146375"/>
                    <a:pt x="72515" y="7141833"/>
                    <a:pt x="72610" y="7169062"/>
                  </a:cubicBezTo>
                  <a:cubicBezTo>
                    <a:pt x="114748" y="7168686"/>
                    <a:pt x="145257" y="7168144"/>
                    <a:pt x="220071" y="7168050"/>
                  </a:cubicBezTo>
                  <a:cubicBezTo>
                    <a:pt x="220424" y="7436745"/>
                    <a:pt x="223791" y="7470000"/>
                    <a:pt x="226733" y="7594521"/>
                  </a:cubicBezTo>
                  <a:cubicBezTo>
                    <a:pt x="151378" y="7594592"/>
                    <a:pt x="120327" y="7595274"/>
                    <a:pt x="75058" y="7595886"/>
                  </a:cubicBezTo>
                  <a:cubicBezTo>
                    <a:pt x="75270" y="7622151"/>
                    <a:pt x="69314" y="7617844"/>
                    <a:pt x="98505" y="7617421"/>
                  </a:cubicBezTo>
                  <a:cubicBezTo>
                    <a:pt x="266706" y="7614926"/>
                    <a:pt x="223461" y="7537591"/>
                    <a:pt x="230806" y="8008495"/>
                  </a:cubicBezTo>
                  <a:cubicBezTo>
                    <a:pt x="231606" y="8059942"/>
                    <a:pt x="256772" y="8047092"/>
                    <a:pt x="98340" y="8047540"/>
                  </a:cubicBezTo>
                  <a:cubicBezTo>
                    <a:pt x="75952" y="8047587"/>
                    <a:pt x="79790" y="8041962"/>
                    <a:pt x="80190" y="8069474"/>
                  </a:cubicBezTo>
                  <a:cubicBezTo>
                    <a:pt x="119645" y="8069403"/>
                    <a:pt x="147423" y="8069239"/>
                    <a:pt x="231724" y="8069239"/>
                  </a:cubicBezTo>
                  <a:cubicBezTo>
                    <a:pt x="232925" y="8155987"/>
                    <a:pt x="234196" y="8320282"/>
                    <a:pt x="238151" y="8494227"/>
                  </a:cubicBezTo>
                  <a:cubicBezTo>
                    <a:pt x="164255" y="8494250"/>
                    <a:pt x="135041" y="8494956"/>
                    <a:pt x="88217" y="8495898"/>
                  </a:cubicBezTo>
                  <a:cubicBezTo>
                    <a:pt x="88947" y="8526728"/>
                    <a:pt x="65100" y="8516091"/>
                    <a:pt x="238598" y="8516067"/>
                  </a:cubicBezTo>
                  <a:cubicBezTo>
                    <a:pt x="238645" y="8517832"/>
                    <a:pt x="246979" y="8945174"/>
                    <a:pt x="247026" y="8947127"/>
                  </a:cubicBezTo>
                  <a:cubicBezTo>
                    <a:pt x="184430" y="8947198"/>
                    <a:pt x="149401" y="8946633"/>
                    <a:pt x="101024" y="8945527"/>
                  </a:cubicBezTo>
                  <a:cubicBezTo>
                    <a:pt x="101918" y="8972709"/>
                    <a:pt x="77812" y="8968991"/>
                    <a:pt x="239563" y="8968991"/>
                  </a:cubicBezTo>
                  <a:cubicBezTo>
                    <a:pt x="248815" y="8968991"/>
                    <a:pt x="247379" y="8968026"/>
                    <a:pt x="247426" y="8972027"/>
                  </a:cubicBezTo>
                  <a:cubicBezTo>
                    <a:pt x="254771" y="9448556"/>
                    <a:pt x="259149" y="9397298"/>
                    <a:pt x="239563" y="9397298"/>
                  </a:cubicBezTo>
                  <a:cubicBezTo>
                    <a:pt x="94785" y="9397298"/>
                    <a:pt x="115807" y="9391084"/>
                    <a:pt x="116749" y="9419303"/>
                  </a:cubicBezTo>
                  <a:cubicBezTo>
                    <a:pt x="153214" y="9419209"/>
                    <a:pt x="186054" y="9419161"/>
                    <a:pt x="254347" y="9419161"/>
                  </a:cubicBezTo>
                  <a:cubicBezTo>
                    <a:pt x="261245" y="9718663"/>
                    <a:pt x="259314" y="9721323"/>
                    <a:pt x="260468" y="9843679"/>
                  </a:cubicBezTo>
                  <a:cubicBezTo>
                    <a:pt x="204558" y="9843514"/>
                    <a:pt x="164020" y="9843914"/>
                    <a:pt x="130874" y="9844503"/>
                  </a:cubicBezTo>
                  <a:cubicBezTo>
                    <a:pt x="131839" y="9873262"/>
                    <a:pt x="112724" y="9865496"/>
                    <a:pt x="239587" y="9865496"/>
                  </a:cubicBezTo>
                  <a:cubicBezTo>
                    <a:pt x="268589" y="9865496"/>
                    <a:pt x="260162" y="9816191"/>
                    <a:pt x="267059" y="10257442"/>
                  </a:cubicBezTo>
                  <a:cubicBezTo>
                    <a:pt x="267813" y="10304134"/>
                    <a:pt x="274969" y="10296156"/>
                    <a:pt x="239587" y="10296156"/>
                  </a:cubicBezTo>
                  <a:cubicBezTo>
                    <a:pt x="127201" y="10296156"/>
                    <a:pt x="145587" y="10287636"/>
                    <a:pt x="146576" y="10317408"/>
                  </a:cubicBezTo>
                  <a:cubicBezTo>
                    <a:pt x="186360" y="10317996"/>
                    <a:pt x="227887" y="10318090"/>
                    <a:pt x="268072" y="10317973"/>
                  </a:cubicBezTo>
                  <a:cubicBezTo>
                    <a:pt x="276193" y="10813094"/>
                    <a:pt x="287752" y="10747009"/>
                    <a:pt x="239587" y="10747009"/>
                  </a:cubicBezTo>
                  <a:cubicBezTo>
                    <a:pt x="146034" y="10747009"/>
                    <a:pt x="160606" y="10739902"/>
                    <a:pt x="161548" y="10768896"/>
                  </a:cubicBezTo>
                  <a:cubicBezTo>
                    <a:pt x="201168" y="10768826"/>
                    <a:pt x="235891" y="10768849"/>
                    <a:pt x="273886" y="10768849"/>
                  </a:cubicBezTo>
                  <a:cubicBezTo>
                    <a:pt x="274192" y="10845619"/>
                    <a:pt x="275793" y="10939122"/>
                    <a:pt x="277629" y="11043710"/>
                  </a:cubicBezTo>
                  <a:cubicBezTo>
                    <a:pt x="307503" y="11043475"/>
                    <a:pt x="294438" y="11079083"/>
                    <a:pt x="293166" y="10768849"/>
                  </a:cubicBezTo>
                  <a:lnTo>
                    <a:pt x="665823" y="10768873"/>
                  </a:lnTo>
                  <a:cubicBezTo>
                    <a:pt x="667423" y="10882734"/>
                    <a:pt x="668436" y="10960327"/>
                    <a:pt x="671237" y="11040580"/>
                  </a:cubicBezTo>
                  <a:cubicBezTo>
                    <a:pt x="699486" y="11040345"/>
                    <a:pt x="689387" y="11077388"/>
                    <a:pt x="685126" y="10768873"/>
                  </a:cubicBezTo>
                  <a:cubicBezTo>
                    <a:pt x="1002532" y="10768896"/>
                    <a:pt x="916347" y="10766072"/>
                    <a:pt x="1059336" y="10765554"/>
                  </a:cubicBezTo>
                  <a:cubicBezTo>
                    <a:pt x="1061832" y="10869130"/>
                    <a:pt x="1062091" y="10925661"/>
                    <a:pt x="1064445" y="11037473"/>
                  </a:cubicBezTo>
                  <a:cubicBezTo>
                    <a:pt x="1090269" y="11037261"/>
                    <a:pt x="1083748" y="11058890"/>
                    <a:pt x="1081253" y="10900313"/>
                  </a:cubicBezTo>
                  <a:cubicBezTo>
                    <a:pt x="1078875" y="10749621"/>
                    <a:pt x="1075627" y="10765507"/>
                    <a:pt x="1086291" y="10765507"/>
                  </a:cubicBezTo>
                  <a:cubicBezTo>
                    <a:pt x="1223489" y="10765507"/>
                    <a:pt x="1226243" y="10767837"/>
                    <a:pt x="1368502" y="10767837"/>
                  </a:cubicBezTo>
                  <a:cubicBezTo>
                    <a:pt x="1473966" y="10767861"/>
                    <a:pt x="1450096" y="10741126"/>
                    <a:pt x="1452591" y="10900737"/>
                  </a:cubicBezTo>
                  <a:cubicBezTo>
                    <a:pt x="1454992" y="11054724"/>
                    <a:pt x="1450355" y="11034485"/>
                    <a:pt x="1475073" y="11034273"/>
                  </a:cubicBezTo>
                  <a:cubicBezTo>
                    <a:pt x="1472224" y="10950913"/>
                    <a:pt x="1470718" y="10844654"/>
                    <a:pt x="1470694" y="10767861"/>
                  </a:cubicBezTo>
                  <a:cubicBezTo>
                    <a:pt x="1627855" y="10767908"/>
                    <a:pt x="1702033" y="10768120"/>
                    <a:pt x="1792078" y="10767390"/>
                  </a:cubicBezTo>
                  <a:cubicBezTo>
                    <a:pt x="1855898" y="10766872"/>
                    <a:pt x="1842197" y="10740396"/>
                    <a:pt x="1844692" y="10900714"/>
                  </a:cubicBezTo>
                  <a:cubicBezTo>
                    <a:pt x="1847046" y="11051194"/>
                    <a:pt x="1840549" y="11031401"/>
                    <a:pt x="1866162" y="11031213"/>
                  </a:cubicBezTo>
                  <a:cubicBezTo>
                    <a:pt x="1864514" y="10938228"/>
                    <a:pt x="1863054" y="10844254"/>
                    <a:pt x="1861995" y="10766943"/>
                  </a:cubicBezTo>
                  <a:cubicBezTo>
                    <a:pt x="1974522" y="10766519"/>
                    <a:pt x="2064825" y="10767225"/>
                    <a:pt x="2236605" y="10767155"/>
                  </a:cubicBezTo>
                  <a:cubicBezTo>
                    <a:pt x="2236958" y="10849032"/>
                    <a:pt x="2238724" y="10955408"/>
                    <a:pt x="2240489" y="11028319"/>
                  </a:cubicBezTo>
                  <a:cubicBezTo>
                    <a:pt x="2270528" y="11028107"/>
                    <a:pt x="2257086" y="11062161"/>
                    <a:pt x="2255909" y="10767108"/>
                  </a:cubicBezTo>
                  <a:cubicBezTo>
                    <a:pt x="2257651" y="10767108"/>
                    <a:pt x="2625858" y="10765484"/>
                    <a:pt x="2627741" y="10765460"/>
                  </a:cubicBezTo>
                  <a:cubicBezTo>
                    <a:pt x="2630166" y="10894313"/>
                    <a:pt x="2630331" y="10934627"/>
                    <a:pt x="2632402" y="11025259"/>
                  </a:cubicBezTo>
                  <a:cubicBezTo>
                    <a:pt x="2659263" y="11025071"/>
                    <a:pt x="2652506" y="11062585"/>
                    <a:pt x="2647068" y="10765343"/>
                  </a:cubicBezTo>
                  <a:cubicBezTo>
                    <a:pt x="2910046" y="10763554"/>
                    <a:pt x="2888530" y="10766990"/>
                    <a:pt x="3022220" y="10767625"/>
                  </a:cubicBezTo>
                  <a:cubicBezTo>
                    <a:pt x="3024857" y="10848067"/>
                    <a:pt x="3026316" y="10946654"/>
                    <a:pt x="3026693" y="11022223"/>
                  </a:cubicBezTo>
                  <a:cubicBezTo>
                    <a:pt x="3051764" y="11022035"/>
                    <a:pt x="3046867" y="11042298"/>
                    <a:pt x="3044655" y="10900313"/>
                  </a:cubicBezTo>
                  <a:cubicBezTo>
                    <a:pt x="3042253" y="10747550"/>
                    <a:pt x="3033590" y="10767743"/>
                    <a:pt x="3062546" y="10767743"/>
                  </a:cubicBezTo>
                  <a:cubicBezTo>
                    <a:pt x="3316296" y="10767955"/>
                    <a:pt x="3359494" y="10768073"/>
                    <a:pt x="3414321" y="10767837"/>
                  </a:cubicBezTo>
                  <a:cubicBezTo>
                    <a:pt x="3416016" y="10874473"/>
                    <a:pt x="3417287" y="10946112"/>
                    <a:pt x="3417970" y="11019234"/>
                  </a:cubicBezTo>
                  <a:cubicBezTo>
                    <a:pt x="3443041" y="11019046"/>
                    <a:pt x="3437886" y="11039074"/>
                    <a:pt x="3435720" y="10900313"/>
                  </a:cubicBezTo>
                  <a:cubicBezTo>
                    <a:pt x="3433248" y="10744750"/>
                    <a:pt x="3416063" y="10767978"/>
                    <a:pt x="3486239" y="10767320"/>
                  </a:cubicBezTo>
                  <a:cubicBezTo>
                    <a:pt x="3621060" y="10766049"/>
                    <a:pt x="3698180" y="10766613"/>
                    <a:pt x="3768474" y="10767649"/>
                  </a:cubicBezTo>
                  <a:cubicBezTo>
                    <a:pt x="3817628" y="10768379"/>
                    <a:pt x="3804680" y="10743244"/>
                    <a:pt x="3807152" y="10900737"/>
                  </a:cubicBezTo>
                  <a:cubicBezTo>
                    <a:pt x="3809271" y="11036061"/>
                    <a:pt x="3804045" y="11016269"/>
                    <a:pt x="3828763" y="11016080"/>
                  </a:cubicBezTo>
                  <a:cubicBezTo>
                    <a:pt x="3827021" y="10949242"/>
                    <a:pt x="3825279" y="10848514"/>
                    <a:pt x="3825326" y="10768355"/>
                  </a:cubicBezTo>
                  <a:cubicBezTo>
                    <a:pt x="4043105" y="10770308"/>
                    <a:pt x="4026720" y="10764943"/>
                    <a:pt x="4197229" y="10764943"/>
                  </a:cubicBezTo>
                  <a:cubicBezTo>
                    <a:pt x="4197558" y="10843902"/>
                    <a:pt x="4199206" y="10945688"/>
                    <a:pt x="4200783" y="11013233"/>
                  </a:cubicBezTo>
                  <a:cubicBezTo>
                    <a:pt x="4230304" y="11012998"/>
                    <a:pt x="4217686" y="11047429"/>
                    <a:pt x="4216533" y="10764966"/>
                  </a:cubicBezTo>
                  <a:cubicBezTo>
                    <a:pt x="4253163" y="10765013"/>
                    <a:pt x="4100098" y="10764354"/>
                    <a:pt x="4591590" y="10766731"/>
                  </a:cubicBezTo>
                  <a:cubicBezTo>
                    <a:pt x="4593002" y="10836229"/>
                    <a:pt x="4594768" y="10939334"/>
                    <a:pt x="4595286" y="11010220"/>
                  </a:cubicBezTo>
                  <a:cubicBezTo>
                    <a:pt x="4620498" y="11010032"/>
                    <a:pt x="4615249" y="11029095"/>
                    <a:pt x="4613248" y="10900337"/>
                  </a:cubicBezTo>
                  <a:cubicBezTo>
                    <a:pt x="4610941" y="10752022"/>
                    <a:pt x="4608704" y="10766825"/>
                    <a:pt x="4615673" y="10766849"/>
                  </a:cubicBezTo>
                  <a:cubicBezTo>
                    <a:pt x="5059117" y="10769226"/>
                    <a:pt x="4983008" y="10725639"/>
                    <a:pt x="4985810" y="10900714"/>
                  </a:cubicBezTo>
                  <a:cubicBezTo>
                    <a:pt x="4987740" y="11025000"/>
                    <a:pt x="4981690" y="11007255"/>
                    <a:pt x="5006950" y="11007067"/>
                  </a:cubicBezTo>
                  <a:cubicBezTo>
                    <a:pt x="5004949" y="10903844"/>
                    <a:pt x="5004784" y="10866000"/>
                    <a:pt x="5002618" y="10765578"/>
                  </a:cubicBezTo>
                  <a:cubicBezTo>
                    <a:pt x="5180354" y="10765131"/>
                    <a:pt x="5171620" y="10768308"/>
                    <a:pt x="5375510" y="10767837"/>
                  </a:cubicBezTo>
                  <a:cubicBezTo>
                    <a:pt x="5377817" y="10872096"/>
                    <a:pt x="5377864" y="10909304"/>
                    <a:pt x="5379818" y="11004195"/>
                  </a:cubicBezTo>
                  <a:cubicBezTo>
                    <a:pt x="5405266" y="11004007"/>
                    <a:pt x="5399216" y="11021423"/>
                    <a:pt x="5397262" y="10900337"/>
                  </a:cubicBezTo>
                  <a:cubicBezTo>
                    <a:pt x="5394790" y="10741172"/>
                    <a:pt x="5376781" y="10768002"/>
                    <a:pt x="5462871" y="10767437"/>
                  </a:cubicBezTo>
                  <a:cubicBezTo>
                    <a:pt x="5546395" y="10766872"/>
                    <a:pt x="5614664" y="10766637"/>
                    <a:pt x="5745247" y="10767343"/>
                  </a:cubicBezTo>
                  <a:cubicBezTo>
                    <a:pt x="5776768" y="10767508"/>
                    <a:pt x="5767964" y="10743738"/>
                    <a:pt x="5770459" y="10900737"/>
                  </a:cubicBezTo>
                  <a:cubicBezTo>
                    <a:pt x="5772413" y="11021282"/>
                    <a:pt x="5765657" y="11001253"/>
                    <a:pt x="5791364" y="11001065"/>
                  </a:cubicBezTo>
                  <a:cubicBezTo>
                    <a:pt x="5790022" y="10918647"/>
                    <a:pt x="5788775" y="10847032"/>
                    <a:pt x="5787951" y="10767555"/>
                  </a:cubicBezTo>
                  <a:cubicBezTo>
                    <a:pt x="6059827" y="10768614"/>
                    <a:pt x="5985720" y="10765413"/>
                    <a:pt x="6160065" y="10765272"/>
                  </a:cubicBezTo>
                  <a:cubicBezTo>
                    <a:pt x="6163549" y="11034391"/>
                    <a:pt x="6156251" y="10998241"/>
                    <a:pt x="6183089" y="10998029"/>
                  </a:cubicBezTo>
                  <a:cubicBezTo>
                    <a:pt x="6181605" y="10929120"/>
                    <a:pt x="6180287" y="10835005"/>
                    <a:pt x="6179392" y="10765272"/>
                  </a:cubicBezTo>
                  <a:cubicBezTo>
                    <a:pt x="6302843" y="10765319"/>
                    <a:pt x="6278901" y="10766331"/>
                    <a:pt x="6552684" y="10766237"/>
                  </a:cubicBezTo>
                  <a:cubicBezTo>
                    <a:pt x="6556686" y="11030343"/>
                    <a:pt x="6548211" y="10995064"/>
                    <a:pt x="6575613" y="10994829"/>
                  </a:cubicBezTo>
                  <a:cubicBezTo>
                    <a:pt x="6574272" y="10924201"/>
                    <a:pt x="6573424" y="10863717"/>
                    <a:pt x="6571964" y="10766213"/>
                  </a:cubicBezTo>
                  <a:cubicBezTo>
                    <a:pt x="6756998" y="10766143"/>
                    <a:pt x="6799395" y="10766237"/>
                    <a:pt x="6875457" y="10765837"/>
                  </a:cubicBezTo>
                  <a:cubicBezTo>
                    <a:pt x="6962983" y="10765366"/>
                    <a:pt x="6942479" y="10738513"/>
                    <a:pt x="6944997" y="10900785"/>
                  </a:cubicBezTo>
                  <a:cubicBezTo>
                    <a:pt x="6946669" y="11008385"/>
                    <a:pt x="6940572" y="10991746"/>
                    <a:pt x="6965949" y="10991534"/>
                  </a:cubicBezTo>
                  <a:cubicBezTo>
                    <a:pt x="6960275" y="10729970"/>
                    <a:pt x="6947422" y="10765531"/>
                    <a:pt x="7016821" y="10765531"/>
                  </a:cubicBezTo>
                  <a:close/>
                  <a:moveTo>
                    <a:pt x="6918749" y="8972121"/>
                  </a:moveTo>
                  <a:cubicBezTo>
                    <a:pt x="6926259" y="9463666"/>
                    <a:pt x="6940407" y="9396521"/>
                    <a:pt x="6875480" y="9396074"/>
                  </a:cubicBezTo>
                  <a:cubicBezTo>
                    <a:pt x="6483026" y="9393414"/>
                    <a:pt x="6550001" y="9422127"/>
                    <a:pt x="6547999" y="9293134"/>
                  </a:cubicBezTo>
                  <a:cubicBezTo>
                    <a:pt x="6541903" y="8902859"/>
                    <a:pt x="6524670" y="8967085"/>
                    <a:pt x="6592540" y="8968379"/>
                  </a:cubicBezTo>
                  <a:cubicBezTo>
                    <a:pt x="6833577" y="8972921"/>
                    <a:pt x="6918631" y="8965484"/>
                    <a:pt x="6918749" y="8972121"/>
                  </a:cubicBezTo>
                  <a:close/>
                  <a:moveTo>
                    <a:pt x="6918325" y="8947433"/>
                  </a:moveTo>
                  <a:cubicBezTo>
                    <a:pt x="6596989" y="8948210"/>
                    <a:pt x="6715401" y="8947928"/>
                    <a:pt x="6543338" y="8945715"/>
                  </a:cubicBezTo>
                  <a:cubicBezTo>
                    <a:pt x="6541597" y="8822299"/>
                    <a:pt x="6542868" y="8666854"/>
                    <a:pt x="6537288" y="8516161"/>
                  </a:cubicBezTo>
                  <a:cubicBezTo>
                    <a:pt x="6863851" y="8516325"/>
                    <a:pt x="6768439" y="8516067"/>
                    <a:pt x="6910086" y="8518115"/>
                  </a:cubicBezTo>
                  <a:cubicBezTo>
                    <a:pt x="6911004" y="8724372"/>
                    <a:pt x="6915947" y="8810908"/>
                    <a:pt x="6918325" y="8947433"/>
                  </a:cubicBezTo>
                  <a:close/>
                  <a:moveTo>
                    <a:pt x="6910015" y="8496204"/>
                  </a:moveTo>
                  <a:cubicBezTo>
                    <a:pt x="6520951" y="8490367"/>
                    <a:pt x="6536676" y="8499946"/>
                    <a:pt x="6536300" y="8489543"/>
                  </a:cubicBezTo>
                  <a:cubicBezTo>
                    <a:pt x="6531968" y="8379519"/>
                    <a:pt x="6530791" y="8282368"/>
                    <a:pt x="6530297" y="8168861"/>
                  </a:cubicBezTo>
                  <a:cubicBezTo>
                    <a:pt x="6529779" y="8047422"/>
                    <a:pt x="6512782" y="8067850"/>
                    <a:pt x="6592681" y="8067638"/>
                  </a:cubicBezTo>
                  <a:cubicBezTo>
                    <a:pt x="6705961" y="8067332"/>
                    <a:pt x="6785600" y="8067144"/>
                    <a:pt x="6875292" y="8068579"/>
                  </a:cubicBezTo>
                  <a:cubicBezTo>
                    <a:pt x="6913688" y="8069215"/>
                    <a:pt x="6908038" y="8008990"/>
                    <a:pt x="6910015" y="8496204"/>
                  </a:cubicBezTo>
                  <a:close/>
                  <a:moveTo>
                    <a:pt x="3014475" y="8971744"/>
                  </a:moveTo>
                  <a:cubicBezTo>
                    <a:pt x="3014357" y="8965155"/>
                    <a:pt x="2971183" y="8963672"/>
                    <a:pt x="3386896" y="8966073"/>
                  </a:cubicBezTo>
                  <a:cubicBezTo>
                    <a:pt x="3389744" y="9130886"/>
                    <a:pt x="3387202" y="9203890"/>
                    <a:pt x="3392098" y="9395956"/>
                  </a:cubicBezTo>
                  <a:cubicBezTo>
                    <a:pt x="3182488" y="9396144"/>
                    <a:pt x="3134393" y="9398968"/>
                    <a:pt x="3017723" y="9397910"/>
                  </a:cubicBezTo>
                  <a:cubicBezTo>
                    <a:pt x="3012474" y="9103633"/>
                    <a:pt x="3017276" y="9151455"/>
                    <a:pt x="3014475" y="8971744"/>
                  </a:cubicBezTo>
                  <a:close/>
                  <a:moveTo>
                    <a:pt x="652122" y="8519197"/>
                  </a:moveTo>
                  <a:cubicBezTo>
                    <a:pt x="1033747" y="8519197"/>
                    <a:pt x="861120" y="8518115"/>
                    <a:pt x="1024095" y="8516937"/>
                  </a:cubicBezTo>
                  <a:cubicBezTo>
                    <a:pt x="1024425" y="8608864"/>
                    <a:pt x="1025837" y="8651438"/>
                    <a:pt x="1027673" y="8811520"/>
                  </a:cubicBezTo>
                  <a:cubicBezTo>
                    <a:pt x="1029722" y="8989960"/>
                    <a:pt x="1105194" y="8942114"/>
                    <a:pt x="662856" y="8944515"/>
                  </a:cubicBezTo>
                  <a:cubicBezTo>
                    <a:pt x="646331" y="8944609"/>
                    <a:pt x="664481" y="8929923"/>
                    <a:pt x="652122" y="8519197"/>
                  </a:cubicBezTo>
                  <a:close/>
                  <a:moveTo>
                    <a:pt x="631782" y="7168333"/>
                  </a:moveTo>
                  <a:cubicBezTo>
                    <a:pt x="793157" y="7170733"/>
                    <a:pt x="747981" y="7170286"/>
                    <a:pt x="1001967" y="7169486"/>
                  </a:cubicBezTo>
                  <a:cubicBezTo>
                    <a:pt x="1011171" y="7613396"/>
                    <a:pt x="999212" y="7093634"/>
                    <a:pt x="1011171" y="7595180"/>
                  </a:cubicBezTo>
                  <a:cubicBezTo>
                    <a:pt x="877222" y="7596945"/>
                    <a:pt x="959286" y="7599322"/>
                    <a:pt x="636208" y="7597769"/>
                  </a:cubicBezTo>
                  <a:cubicBezTo>
                    <a:pt x="635360" y="7435144"/>
                    <a:pt x="638868" y="7557313"/>
                    <a:pt x="631782" y="7168333"/>
                  </a:cubicBezTo>
                  <a:close/>
                  <a:moveTo>
                    <a:pt x="605345" y="5437996"/>
                  </a:moveTo>
                  <a:cubicBezTo>
                    <a:pt x="603933" y="5346870"/>
                    <a:pt x="543715" y="5372734"/>
                    <a:pt x="945185" y="5370028"/>
                  </a:cubicBezTo>
                  <a:cubicBezTo>
                    <a:pt x="989678" y="5369745"/>
                    <a:pt x="972611" y="5311379"/>
                    <a:pt x="979626" y="5759643"/>
                  </a:cubicBezTo>
                  <a:cubicBezTo>
                    <a:pt x="980379" y="5806289"/>
                    <a:pt x="1031793" y="5800594"/>
                    <a:pt x="662951" y="5796640"/>
                  </a:cubicBezTo>
                  <a:cubicBezTo>
                    <a:pt x="584723" y="5795769"/>
                    <a:pt x="611843" y="5853335"/>
                    <a:pt x="605345" y="5437996"/>
                  </a:cubicBezTo>
                  <a:close/>
                  <a:moveTo>
                    <a:pt x="568786" y="3189991"/>
                  </a:moveTo>
                  <a:cubicBezTo>
                    <a:pt x="567444" y="3104136"/>
                    <a:pt x="498681" y="3118822"/>
                    <a:pt x="940501" y="3122352"/>
                  </a:cubicBezTo>
                  <a:cubicBezTo>
                    <a:pt x="948222" y="3581419"/>
                    <a:pt x="947445" y="3550235"/>
                    <a:pt x="945327" y="3550188"/>
                  </a:cubicBezTo>
                  <a:cubicBezTo>
                    <a:pt x="519326" y="3541598"/>
                    <a:pt x="572200" y="3576264"/>
                    <a:pt x="571164" y="3511097"/>
                  </a:cubicBezTo>
                  <a:cubicBezTo>
                    <a:pt x="568692" y="3347884"/>
                    <a:pt x="571329" y="3348802"/>
                    <a:pt x="568786" y="3189991"/>
                  </a:cubicBezTo>
                  <a:close/>
                  <a:moveTo>
                    <a:pt x="927529" y="2221776"/>
                  </a:moveTo>
                  <a:cubicBezTo>
                    <a:pt x="928024" y="2252488"/>
                    <a:pt x="933462" y="2648506"/>
                    <a:pt x="933462" y="2650177"/>
                  </a:cubicBezTo>
                  <a:cubicBezTo>
                    <a:pt x="487663" y="2642104"/>
                    <a:pt x="561841" y="2685855"/>
                    <a:pt x="559699" y="2547754"/>
                  </a:cubicBezTo>
                  <a:cubicBezTo>
                    <a:pt x="557180" y="2386777"/>
                    <a:pt x="554685" y="2387201"/>
                    <a:pt x="552166" y="2226883"/>
                  </a:cubicBezTo>
                  <a:cubicBezTo>
                    <a:pt x="551954" y="2213868"/>
                    <a:pt x="532627" y="2224600"/>
                    <a:pt x="927529" y="2221776"/>
                  </a:cubicBezTo>
                  <a:close/>
                  <a:moveTo>
                    <a:pt x="551719" y="2198806"/>
                  </a:moveTo>
                  <a:cubicBezTo>
                    <a:pt x="548399" y="1990760"/>
                    <a:pt x="545527" y="1883536"/>
                    <a:pt x="545692" y="1773464"/>
                  </a:cubicBezTo>
                  <a:cubicBezTo>
                    <a:pt x="686044" y="1773582"/>
                    <a:pt x="678676" y="1774782"/>
                    <a:pt x="918678" y="1774335"/>
                  </a:cubicBezTo>
                  <a:cubicBezTo>
                    <a:pt x="919031" y="1986006"/>
                    <a:pt x="924399" y="2044819"/>
                    <a:pt x="927176" y="2199888"/>
                  </a:cubicBezTo>
                  <a:cubicBezTo>
                    <a:pt x="725829" y="2201395"/>
                    <a:pt x="678229" y="2199041"/>
                    <a:pt x="551719" y="2198806"/>
                  </a:cubicBezTo>
                  <a:close/>
                  <a:moveTo>
                    <a:pt x="933697" y="2672040"/>
                  </a:moveTo>
                  <a:cubicBezTo>
                    <a:pt x="936004" y="2893266"/>
                    <a:pt x="937417" y="2943912"/>
                    <a:pt x="940124" y="3100512"/>
                  </a:cubicBezTo>
                  <a:cubicBezTo>
                    <a:pt x="847160" y="3099782"/>
                    <a:pt x="754973" y="3099876"/>
                    <a:pt x="662833" y="3100371"/>
                  </a:cubicBezTo>
                  <a:cubicBezTo>
                    <a:pt x="541973" y="3101030"/>
                    <a:pt x="567232" y="3175587"/>
                    <a:pt x="561865" y="2708354"/>
                  </a:cubicBezTo>
                  <a:cubicBezTo>
                    <a:pt x="561300" y="2658696"/>
                    <a:pt x="501670" y="2664509"/>
                    <a:pt x="933697" y="2672040"/>
                  </a:cubicBezTo>
                  <a:close/>
                  <a:moveTo>
                    <a:pt x="4068223" y="2548154"/>
                  </a:moveTo>
                  <a:cubicBezTo>
                    <a:pt x="4070319" y="2682019"/>
                    <a:pt x="4132773" y="2644340"/>
                    <a:pt x="3768497" y="2648718"/>
                  </a:cubicBezTo>
                  <a:cubicBezTo>
                    <a:pt x="3681113" y="2649777"/>
                    <a:pt x="3700016" y="2669428"/>
                    <a:pt x="3698110" y="2547730"/>
                  </a:cubicBezTo>
                  <a:cubicBezTo>
                    <a:pt x="3695590" y="2387036"/>
                    <a:pt x="3692742" y="2386918"/>
                    <a:pt x="3690247" y="2226859"/>
                  </a:cubicBezTo>
                  <a:cubicBezTo>
                    <a:pt x="3690059" y="2214903"/>
                    <a:pt x="3667153" y="2226341"/>
                    <a:pt x="4051038" y="2222199"/>
                  </a:cubicBezTo>
                  <a:cubicBezTo>
                    <a:pt x="4078063" y="2221917"/>
                    <a:pt x="4062550" y="2185697"/>
                    <a:pt x="4068223" y="2548154"/>
                  </a:cubicBezTo>
                  <a:close/>
                  <a:moveTo>
                    <a:pt x="4462137" y="2648906"/>
                  </a:moveTo>
                  <a:cubicBezTo>
                    <a:pt x="4347115" y="2648859"/>
                    <a:pt x="4489586" y="2648741"/>
                    <a:pt x="4089481" y="2648106"/>
                  </a:cubicBezTo>
                  <a:cubicBezTo>
                    <a:pt x="4083831" y="2424244"/>
                    <a:pt x="4088657" y="2406287"/>
                    <a:pt x="4085738" y="2221846"/>
                  </a:cubicBezTo>
                  <a:cubicBezTo>
                    <a:pt x="4308390" y="2219752"/>
                    <a:pt x="4458865" y="2225071"/>
                    <a:pt x="4458889" y="2227142"/>
                  </a:cubicBezTo>
                  <a:cubicBezTo>
                    <a:pt x="4461666" y="2404098"/>
                    <a:pt x="4456040" y="2431375"/>
                    <a:pt x="4462137" y="2648906"/>
                  </a:cubicBezTo>
                  <a:close/>
                  <a:moveTo>
                    <a:pt x="6024610" y="2200265"/>
                  </a:moveTo>
                  <a:cubicBezTo>
                    <a:pt x="5575303" y="2200430"/>
                    <a:pt x="5653177" y="2225471"/>
                    <a:pt x="5651836" y="2066400"/>
                  </a:cubicBezTo>
                  <a:cubicBezTo>
                    <a:pt x="5651129" y="1970308"/>
                    <a:pt x="5649434" y="1862166"/>
                    <a:pt x="5647480" y="1772735"/>
                  </a:cubicBezTo>
                  <a:cubicBezTo>
                    <a:pt x="5749272" y="1772217"/>
                    <a:pt x="5862953" y="1767157"/>
                    <a:pt x="6019854" y="1771817"/>
                  </a:cubicBezTo>
                  <a:cubicBezTo>
                    <a:pt x="6026517" y="1945785"/>
                    <a:pt x="6023080" y="2081556"/>
                    <a:pt x="6024610" y="2200265"/>
                  </a:cubicBezTo>
                  <a:close/>
                  <a:moveTo>
                    <a:pt x="6035721" y="2869260"/>
                  </a:moveTo>
                  <a:cubicBezTo>
                    <a:pt x="6039770" y="3131719"/>
                    <a:pt x="6044101" y="3099547"/>
                    <a:pt x="6027599" y="3099923"/>
                  </a:cubicBezTo>
                  <a:cubicBezTo>
                    <a:pt x="5929174" y="3102042"/>
                    <a:pt x="5844849" y="3102065"/>
                    <a:pt x="5745435" y="3099923"/>
                  </a:cubicBezTo>
                  <a:cubicBezTo>
                    <a:pt x="5637005" y="3097593"/>
                    <a:pt x="5674247" y="3167680"/>
                    <a:pt x="5660805" y="2708143"/>
                  </a:cubicBezTo>
                  <a:cubicBezTo>
                    <a:pt x="5659604" y="2667051"/>
                    <a:pt x="5599504" y="2666415"/>
                    <a:pt x="6027670" y="2671617"/>
                  </a:cubicBezTo>
                  <a:cubicBezTo>
                    <a:pt x="6039488" y="2671758"/>
                    <a:pt x="6032260" y="2648106"/>
                    <a:pt x="6035721" y="2869260"/>
                  </a:cubicBezTo>
                  <a:close/>
                  <a:moveTo>
                    <a:pt x="6451410" y="7596310"/>
                  </a:moveTo>
                  <a:cubicBezTo>
                    <a:pt x="6066748" y="7596310"/>
                    <a:pt x="6128332" y="7613867"/>
                    <a:pt x="6127602" y="7526341"/>
                  </a:cubicBezTo>
                  <a:cubicBezTo>
                    <a:pt x="6124165" y="7113991"/>
                    <a:pt x="6107286" y="7170851"/>
                    <a:pt x="6168988" y="7170851"/>
                  </a:cubicBezTo>
                  <a:cubicBezTo>
                    <a:pt x="6543621" y="7170851"/>
                    <a:pt x="6496774" y="7148281"/>
                    <a:pt x="6497151" y="7205188"/>
                  </a:cubicBezTo>
                  <a:cubicBezTo>
                    <a:pt x="6499482" y="7655265"/>
                    <a:pt x="6527142" y="7596310"/>
                    <a:pt x="6451410" y="7596310"/>
                  </a:cubicBezTo>
                  <a:close/>
                  <a:moveTo>
                    <a:pt x="6502777" y="7618079"/>
                  </a:moveTo>
                  <a:cubicBezTo>
                    <a:pt x="6506308" y="7844765"/>
                    <a:pt x="6508450" y="7933985"/>
                    <a:pt x="6509957" y="8045939"/>
                  </a:cubicBezTo>
                  <a:cubicBezTo>
                    <a:pt x="6274428" y="8046198"/>
                    <a:pt x="6289424" y="8047798"/>
                    <a:pt x="6136665" y="8047446"/>
                  </a:cubicBezTo>
                  <a:cubicBezTo>
                    <a:pt x="6131534" y="7760982"/>
                    <a:pt x="6130898" y="7804215"/>
                    <a:pt x="6128520" y="7617868"/>
                  </a:cubicBezTo>
                  <a:cubicBezTo>
                    <a:pt x="6244507" y="7617609"/>
                    <a:pt x="6394064" y="7618456"/>
                    <a:pt x="6502777" y="7618079"/>
                  </a:cubicBezTo>
                  <a:close/>
                  <a:moveTo>
                    <a:pt x="6451410" y="7145904"/>
                  </a:moveTo>
                  <a:cubicBezTo>
                    <a:pt x="6056673" y="7145904"/>
                    <a:pt x="6124660" y="7183136"/>
                    <a:pt x="6122494" y="7044258"/>
                  </a:cubicBezTo>
                  <a:cubicBezTo>
                    <a:pt x="6116396" y="6654760"/>
                    <a:pt x="6097022" y="6719974"/>
                    <a:pt x="6168988" y="6719974"/>
                  </a:cubicBezTo>
                  <a:cubicBezTo>
                    <a:pt x="6515819" y="6719974"/>
                    <a:pt x="6489312" y="6714420"/>
                    <a:pt x="6489429" y="6723339"/>
                  </a:cubicBezTo>
                  <a:cubicBezTo>
                    <a:pt x="6497010" y="7211895"/>
                    <a:pt x="6514854" y="7145904"/>
                    <a:pt x="6451410" y="7145904"/>
                  </a:cubicBezTo>
                  <a:close/>
                  <a:moveTo>
                    <a:pt x="6114184" y="6562245"/>
                  </a:moveTo>
                  <a:cubicBezTo>
                    <a:pt x="6111829" y="6449537"/>
                    <a:pt x="6110253" y="6344503"/>
                    <a:pt x="6109523" y="6269051"/>
                  </a:cubicBezTo>
                  <a:cubicBezTo>
                    <a:pt x="6188832" y="6269004"/>
                    <a:pt x="6126778" y="6269004"/>
                    <a:pt x="6451410" y="6269121"/>
                  </a:cubicBezTo>
                  <a:cubicBezTo>
                    <a:pt x="6493573" y="6269121"/>
                    <a:pt x="6480766" y="6202919"/>
                    <a:pt x="6489029" y="6696699"/>
                  </a:cubicBezTo>
                  <a:cubicBezTo>
                    <a:pt x="6042524" y="6695333"/>
                    <a:pt x="6117950" y="6741956"/>
                    <a:pt x="6114184" y="6562245"/>
                  </a:cubicBezTo>
                  <a:close/>
                  <a:moveTo>
                    <a:pt x="6451410" y="6247257"/>
                  </a:moveTo>
                  <a:cubicBezTo>
                    <a:pt x="6124306" y="6247140"/>
                    <a:pt x="6188008" y="6247163"/>
                    <a:pt x="6109311" y="6247187"/>
                  </a:cubicBezTo>
                  <a:cubicBezTo>
                    <a:pt x="6107521" y="6032198"/>
                    <a:pt x="6103378" y="5903581"/>
                    <a:pt x="6101801" y="5821022"/>
                  </a:cubicBezTo>
                  <a:cubicBezTo>
                    <a:pt x="6378103" y="5820175"/>
                    <a:pt x="6319227" y="5817233"/>
                    <a:pt x="6474222" y="5817703"/>
                  </a:cubicBezTo>
                  <a:cubicBezTo>
                    <a:pt x="6484015" y="6298398"/>
                    <a:pt x="6496068" y="6247257"/>
                    <a:pt x="6451410" y="6247257"/>
                  </a:cubicBezTo>
                  <a:close/>
                  <a:moveTo>
                    <a:pt x="4947532" y="7169627"/>
                  </a:moveTo>
                  <a:cubicBezTo>
                    <a:pt x="5371979" y="7172733"/>
                    <a:pt x="5317434" y="7147457"/>
                    <a:pt x="5319058" y="7204882"/>
                  </a:cubicBezTo>
                  <a:cubicBezTo>
                    <a:pt x="5323554" y="7364776"/>
                    <a:pt x="5326215" y="7596616"/>
                    <a:pt x="5321577" y="7596616"/>
                  </a:cubicBezTo>
                  <a:cubicBezTo>
                    <a:pt x="5181272" y="7596616"/>
                    <a:pt x="5177623" y="7598616"/>
                    <a:pt x="5039130" y="7598616"/>
                  </a:cubicBezTo>
                  <a:cubicBezTo>
                    <a:pt x="4917329" y="7598640"/>
                    <a:pt x="4958173" y="7675880"/>
                    <a:pt x="4947532" y="7169627"/>
                  </a:cubicBezTo>
                  <a:close/>
                  <a:moveTo>
                    <a:pt x="3377832" y="7167627"/>
                  </a:moveTo>
                  <a:cubicBezTo>
                    <a:pt x="3809624" y="7169439"/>
                    <a:pt x="3748864" y="7159224"/>
                    <a:pt x="3750347" y="7205517"/>
                  </a:cubicBezTo>
                  <a:cubicBezTo>
                    <a:pt x="3752819" y="7284099"/>
                    <a:pt x="3754891" y="7368142"/>
                    <a:pt x="3755879" y="7526483"/>
                  </a:cubicBezTo>
                  <a:cubicBezTo>
                    <a:pt x="3756515" y="7627164"/>
                    <a:pt x="3814332" y="7597675"/>
                    <a:pt x="3383200" y="7595227"/>
                  </a:cubicBezTo>
                  <a:cubicBezTo>
                    <a:pt x="3382494" y="7469858"/>
                    <a:pt x="3385177" y="7486779"/>
                    <a:pt x="3377832" y="7167627"/>
                  </a:cubicBezTo>
                  <a:close/>
                  <a:moveTo>
                    <a:pt x="1017480" y="6722893"/>
                  </a:moveTo>
                  <a:cubicBezTo>
                    <a:pt x="1017433" y="6720327"/>
                    <a:pt x="987912" y="6717668"/>
                    <a:pt x="1368549" y="6717668"/>
                  </a:cubicBezTo>
                  <a:cubicBezTo>
                    <a:pt x="1393903" y="6717668"/>
                    <a:pt x="1387194" y="6667516"/>
                    <a:pt x="1393103" y="7044658"/>
                  </a:cubicBezTo>
                  <a:cubicBezTo>
                    <a:pt x="1395174" y="7178853"/>
                    <a:pt x="1459253" y="7147504"/>
                    <a:pt x="1086338" y="7147504"/>
                  </a:cubicBezTo>
                  <a:cubicBezTo>
                    <a:pt x="990478" y="7147504"/>
                    <a:pt x="1025131" y="7212131"/>
                    <a:pt x="1017480" y="6722893"/>
                  </a:cubicBezTo>
                  <a:close/>
                  <a:moveTo>
                    <a:pt x="1341218" y="3570946"/>
                  </a:moveTo>
                  <a:cubicBezTo>
                    <a:pt x="1342207" y="3687725"/>
                    <a:pt x="1344467" y="3993792"/>
                    <a:pt x="1344537" y="3999111"/>
                  </a:cubicBezTo>
                  <a:cubicBezTo>
                    <a:pt x="1039515" y="3999370"/>
                    <a:pt x="1023436" y="3999300"/>
                    <a:pt x="971857" y="4000006"/>
                  </a:cubicBezTo>
                  <a:cubicBezTo>
                    <a:pt x="965525" y="3675134"/>
                    <a:pt x="968420" y="3726557"/>
                    <a:pt x="966608" y="3572476"/>
                  </a:cubicBezTo>
                  <a:cubicBezTo>
                    <a:pt x="1127747" y="3575464"/>
                    <a:pt x="1237143" y="3571228"/>
                    <a:pt x="1341218" y="3570946"/>
                  </a:cubicBezTo>
                  <a:close/>
                  <a:moveTo>
                    <a:pt x="966349" y="3550612"/>
                  </a:moveTo>
                  <a:cubicBezTo>
                    <a:pt x="959498" y="3034050"/>
                    <a:pt x="923198" y="3122988"/>
                    <a:pt x="1086361" y="3122988"/>
                  </a:cubicBezTo>
                  <a:cubicBezTo>
                    <a:pt x="1219157" y="3122988"/>
                    <a:pt x="1223724" y="3121575"/>
                    <a:pt x="1332084" y="3121293"/>
                  </a:cubicBezTo>
                  <a:cubicBezTo>
                    <a:pt x="1340253" y="3517734"/>
                    <a:pt x="1339641" y="3431291"/>
                    <a:pt x="1340982" y="3549129"/>
                  </a:cubicBezTo>
                  <a:cubicBezTo>
                    <a:pt x="1226573" y="3549388"/>
                    <a:pt x="1126193" y="3553601"/>
                    <a:pt x="966349" y="3550612"/>
                  </a:cubicBezTo>
                  <a:close/>
                  <a:moveTo>
                    <a:pt x="1344843" y="4020952"/>
                  </a:moveTo>
                  <a:cubicBezTo>
                    <a:pt x="1349457" y="4347683"/>
                    <a:pt x="1350022" y="4268983"/>
                    <a:pt x="1353153" y="4446928"/>
                  </a:cubicBezTo>
                  <a:cubicBezTo>
                    <a:pt x="1351482" y="4446928"/>
                    <a:pt x="1005498" y="4448741"/>
                    <a:pt x="980944" y="4449094"/>
                  </a:cubicBezTo>
                  <a:cubicBezTo>
                    <a:pt x="978920" y="4328738"/>
                    <a:pt x="981509" y="4500776"/>
                    <a:pt x="972305" y="4021846"/>
                  </a:cubicBezTo>
                  <a:cubicBezTo>
                    <a:pt x="1032288" y="4021069"/>
                    <a:pt x="1043375" y="4021210"/>
                    <a:pt x="1344843" y="4020952"/>
                  </a:cubicBezTo>
                  <a:close/>
                  <a:moveTo>
                    <a:pt x="2121230" y="3511474"/>
                  </a:moveTo>
                  <a:cubicBezTo>
                    <a:pt x="2121889" y="3554024"/>
                    <a:pt x="2175233" y="3559814"/>
                    <a:pt x="1792266" y="3549341"/>
                  </a:cubicBezTo>
                  <a:cubicBezTo>
                    <a:pt x="1737439" y="3547764"/>
                    <a:pt x="1750787" y="3609590"/>
                    <a:pt x="1744219" y="3190038"/>
                  </a:cubicBezTo>
                  <a:cubicBezTo>
                    <a:pt x="1742806" y="3099123"/>
                    <a:pt x="1684377" y="3123670"/>
                    <a:pt x="2074359" y="3122117"/>
                  </a:cubicBezTo>
                  <a:cubicBezTo>
                    <a:pt x="2139992" y="3121929"/>
                    <a:pt x="2114262" y="3065610"/>
                    <a:pt x="2121230" y="3511474"/>
                  </a:cubicBezTo>
                  <a:close/>
                  <a:moveTo>
                    <a:pt x="2915649" y="3999959"/>
                  </a:moveTo>
                  <a:cubicBezTo>
                    <a:pt x="2544217" y="3992969"/>
                    <a:pt x="2543346" y="4011561"/>
                    <a:pt x="2542663" y="3992804"/>
                  </a:cubicBezTo>
                  <a:cubicBezTo>
                    <a:pt x="2538638" y="3884427"/>
                    <a:pt x="2537296" y="3780757"/>
                    <a:pt x="2536708" y="3671745"/>
                  </a:cubicBezTo>
                  <a:cubicBezTo>
                    <a:pt x="2536048" y="3541998"/>
                    <a:pt x="2462082" y="3569793"/>
                    <a:pt x="2909905" y="3569416"/>
                  </a:cubicBezTo>
                  <a:cubicBezTo>
                    <a:pt x="2910965" y="3688595"/>
                    <a:pt x="2906939" y="3791442"/>
                    <a:pt x="2915649" y="3999959"/>
                  </a:cubicBezTo>
                  <a:close/>
                  <a:moveTo>
                    <a:pt x="3306455" y="4001371"/>
                  </a:moveTo>
                  <a:cubicBezTo>
                    <a:pt x="3050587" y="4001465"/>
                    <a:pt x="3015205" y="4001818"/>
                    <a:pt x="2934976" y="4000335"/>
                  </a:cubicBezTo>
                  <a:cubicBezTo>
                    <a:pt x="2926219" y="3791253"/>
                    <a:pt x="2930198" y="3682429"/>
                    <a:pt x="2929185" y="3569416"/>
                  </a:cubicBezTo>
                  <a:cubicBezTo>
                    <a:pt x="3380139" y="3569040"/>
                    <a:pt x="3303442" y="3547788"/>
                    <a:pt x="3302783" y="3671721"/>
                  </a:cubicBezTo>
                  <a:cubicBezTo>
                    <a:pt x="3302359" y="3753151"/>
                    <a:pt x="3302595" y="3778545"/>
                    <a:pt x="3306455" y="4001371"/>
                  </a:cubicBezTo>
                  <a:close/>
                  <a:moveTo>
                    <a:pt x="6027717" y="5799558"/>
                  </a:moveTo>
                  <a:cubicBezTo>
                    <a:pt x="5657768" y="5802053"/>
                    <a:pt x="5708193" y="5810266"/>
                    <a:pt x="5707393" y="5759220"/>
                  </a:cubicBezTo>
                  <a:cubicBezTo>
                    <a:pt x="5700354" y="5309991"/>
                    <a:pt x="5687665" y="5371345"/>
                    <a:pt x="5745482" y="5369745"/>
                  </a:cubicBezTo>
                  <a:cubicBezTo>
                    <a:pt x="5832467" y="5367486"/>
                    <a:pt x="5915473" y="5366945"/>
                    <a:pt x="6027552" y="5369510"/>
                  </a:cubicBezTo>
                  <a:cubicBezTo>
                    <a:pt x="6087841" y="5370898"/>
                    <a:pt x="6075882" y="5356707"/>
                    <a:pt x="6077154" y="5438349"/>
                  </a:cubicBezTo>
                  <a:cubicBezTo>
                    <a:pt x="6083769" y="5861784"/>
                    <a:pt x="6099635" y="5799087"/>
                    <a:pt x="6027717" y="5799558"/>
                  </a:cubicBezTo>
                  <a:close/>
                  <a:moveTo>
                    <a:pt x="6082521" y="5821116"/>
                  </a:moveTo>
                  <a:cubicBezTo>
                    <a:pt x="6084946" y="5952062"/>
                    <a:pt x="6087394" y="5981928"/>
                    <a:pt x="6090030" y="6247234"/>
                  </a:cubicBezTo>
                  <a:cubicBezTo>
                    <a:pt x="5674176" y="6247446"/>
                    <a:pt x="5716551" y="6251423"/>
                    <a:pt x="5716433" y="6241162"/>
                  </a:cubicBezTo>
                  <a:cubicBezTo>
                    <a:pt x="5711394" y="5758561"/>
                    <a:pt x="5689807" y="5820951"/>
                    <a:pt x="5745176" y="5821398"/>
                  </a:cubicBezTo>
                  <a:cubicBezTo>
                    <a:pt x="5898900" y="5822599"/>
                    <a:pt x="6025833" y="5821351"/>
                    <a:pt x="6082521" y="5821116"/>
                  </a:cubicBezTo>
                  <a:close/>
                  <a:moveTo>
                    <a:pt x="4925756" y="5820033"/>
                  </a:moveTo>
                  <a:cubicBezTo>
                    <a:pt x="5369530" y="5819657"/>
                    <a:pt x="5297447" y="5793792"/>
                    <a:pt x="5300743" y="5920314"/>
                  </a:cubicBezTo>
                  <a:cubicBezTo>
                    <a:pt x="5303615" y="6034222"/>
                    <a:pt x="5305522" y="6134550"/>
                    <a:pt x="5304721" y="6241515"/>
                  </a:cubicBezTo>
                  <a:cubicBezTo>
                    <a:pt x="5304627" y="6252529"/>
                    <a:pt x="5345118" y="6249187"/>
                    <a:pt x="4929923" y="6249423"/>
                  </a:cubicBezTo>
                  <a:cubicBezTo>
                    <a:pt x="4923026" y="5799676"/>
                    <a:pt x="4927781" y="6014218"/>
                    <a:pt x="4925756" y="5820033"/>
                  </a:cubicBezTo>
                  <a:close/>
                  <a:moveTo>
                    <a:pt x="3748676" y="5819892"/>
                  </a:moveTo>
                  <a:cubicBezTo>
                    <a:pt x="3947151" y="5822693"/>
                    <a:pt x="4027403" y="5820363"/>
                    <a:pt x="4122085" y="5819845"/>
                  </a:cubicBezTo>
                  <a:cubicBezTo>
                    <a:pt x="4127947" y="6223228"/>
                    <a:pt x="4128135" y="6246951"/>
                    <a:pt x="4128159" y="6249823"/>
                  </a:cubicBezTo>
                  <a:cubicBezTo>
                    <a:pt x="3710633" y="6249752"/>
                    <a:pt x="3753549" y="6254130"/>
                    <a:pt x="3753219" y="6240997"/>
                  </a:cubicBezTo>
                  <a:cubicBezTo>
                    <a:pt x="3746745" y="5971479"/>
                    <a:pt x="3749876" y="5944084"/>
                    <a:pt x="3748676" y="5819892"/>
                  </a:cubicBezTo>
                  <a:close/>
                  <a:moveTo>
                    <a:pt x="1794644" y="6270722"/>
                  </a:moveTo>
                  <a:cubicBezTo>
                    <a:pt x="2033045" y="6273287"/>
                    <a:pt x="2045074" y="6269333"/>
                    <a:pt x="2164687" y="6268486"/>
                  </a:cubicBezTo>
                  <a:cubicBezTo>
                    <a:pt x="2172173" y="6671116"/>
                    <a:pt x="2172008" y="6546195"/>
                    <a:pt x="2174739" y="6699005"/>
                  </a:cubicBezTo>
                  <a:cubicBezTo>
                    <a:pt x="2001782" y="6698558"/>
                    <a:pt x="2156377" y="6697475"/>
                    <a:pt x="1798198" y="6697734"/>
                  </a:cubicBezTo>
                  <a:cubicBezTo>
                    <a:pt x="1795986" y="6525131"/>
                    <a:pt x="1801424" y="6552879"/>
                    <a:pt x="1794644" y="6270722"/>
                  </a:cubicBezTo>
                  <a:close/>
                  <a:moveTo>
                    <a:pt x="2141381" y="4796112"/>
                  </a:moveTo>
                  <a:cubicBezTo>
                    <a:pt x="2143335" y="4920728"/>
                    <a:pt x="2161815" y="4899594"/>
                    <a:pt x="2074218" y="4900276"/>
                  </a:cubicBezTo>
                  <a:cubicBezTo>
                    <a:pt x="1948956" y="4901288"/>
                    <a:pt x="1868139" y="4900959"/>
                    <a:pt x="1792101" y="4900135"/>
                  </a:cubicBezTo>
                  <a:cubicBezTo>
                    <a:pt x="1763569" y="4899829"/>
                    <a:pt x="1774210" y="4951135"/>
                    <a:pt x="1766512" y="4474440"/>
                  </a:cubicBezTo>
                  <a:cubicBezTo>
                    <a:pt x="1766489" y="4472770"/>
                    <a:pt x="1736003" y="4462979"/>
                    <a:pt x="2074101" y="4471169"/>
                  </a:cubicBezTo>
                  <a:cubicBezTo>
                    <a:pt x="2167394" y="4473405"/>
                    <a:pt x="2135308" y="4406896"/>
                    <a:pt x="2141381" y="4796112"/>
                  </a:cubicBezTo>
                  <a:close/>
                  <a:moveTo>
                    <a:pt x="1791937" y="4921975"/>
                  </a:moveTo>
                  <a:cubicBezTo>
                    <a:pt x="2198515" y="4926352"/>
                    <a:pt x="2143594" y="4904630"/>
                    <a:pt x="2145289" y="4956406"/>
                  </a:cubicBezTo>
                  <a:cubicBezTo>
                    <a:pt x="2148632" y="5056429"/>
                    <a:pt x="2148467" y="5069914"/>
                    <a:pt x="2152940" y="5350000"/>
                  </a:cubicBezTo>
                  <a:cubicBezTo>
                    <a:pt x="1831180" y="5349482"/>
                    <a:pt x="1853803" y="5349223"/>
                    <a:pt x="1779248" y="5348093"/>
                  </a:cubicBezTo>
                  <a:cubicBezTo>
                    <a:pt x="1773786" y="4868505"/>
                    <a:pt x="1764370" y="4921693"/>
                    <a:pt x="1791937" y="4921975"/>
                  </a:cubicBezTo>
                  <a:close/>
                  <a:moveTo>
                    <a:pt x="1791889" y="5370216"/>
                  </a:moveTo>
                  <a:cubicBezTo>
                    <a:pt x="2216807" y="5377064"/>
                    <a:pt x="2152799" y="5342657"/>
                    <a:pt x="2154329" y="5438372"/>
                  </a:cubicBezTo>
                  <a:cubicBezTo>
                    <a:pt x="2161085" y="5869997"/>
                    <a:pt x="2179353" y="5796757"/>
                    <a:pt x="2074312" y="5796617"/>
                  </a:cubicBezTo>
                  <a:cubicBezTo>
                    <a:pt x="1726421" y="5795651"/>
                    <a:pt x="1784568" y="5816456"/>
                    <a:pt x="1783650" y="5759243"/>
                  </a:cubicBezTo>
                  <a:cubicBezTo>
                    <a:pt x="1776799" y="5321711"/>
                    <a:pt x="1776258" y="5369957"/>
                    <a:pt x="1791889" y="5370216"/>
                  </a:cubicBezTo>
                  <a:close/>
                  <a:moveTo>
                    <a:pt x="1792243" y="5820127"/>
                  </a:moveTo>
                  <a:cubicBezTo>
                    <a:pt x="1877556" y="5817939"/>
                    <a:pt x="1903663" y="5818245"/>
                    <a:pt x="2074312" y="5818456"/>
                  </a:cubicBezTo>
                  <a:cubicBezTo>
                    <a:pt x="2185568" y="5818762"/>
                    <a:pt x="2154705" y="5737450"/>
                    <a:pt x="2164169" y="6241491"/>
                  </a:cubicBezTo>
                  <a:cubicBezTo>
                    <a:pt x="2164193" y="6243233"/>
                    <a:pt x="2207108" y="6253306"/>
                    <a:pt x="1794102" y="6248834"/>
                  </a:cubicBezTo>
                  <a:cubicBezTo>
                    <a:pt x="1794079" y="6247187"/>
                    <a:pt x="1782661" y="5820363"/>
                    <a:pt x="1792243" y="5820127"/>
                  </a:cubicBezTo>
                  <a:close/>
                  <a:moveTo>
                    <a:pt x="2497794" y="4898229"/>
                  </a:moveTo>
                  <a:cubicBezTo>
                    <a:pt x="2094911" y="4898229"/>
                    <a:pt x="2162874" y="4931389"/>
                    <a:pt x="2160661" y="4795712"/>
                  </a:cubicBezTo>
                  <a:cubicBezTo>
                    <a:pt x="2158213" y="4639230"/>
                    <a:pt x="2161532" y="4634217"/>
                    <a:pt x="2159037" y="4474417"/>
                  </a:cubicBezTo>
                  <a:cubicBezTo>
                    <a:pt x="2159013" y="4472746"/>
                    <a:pt x="2532635" y="4468016"/>
                    <a:pt x="2532729" y="4474746"/>
                  </a:cubicBezTo>
                  <a:cubicBezTo>
                    <a:pt x="2540427" y="4966008"/>
                    <a:pt x="2549820" y="4898229"/>
                    <a:pt x="2497794" y="4898229"/>
                  </a:cubicBezTo>
                  <a:close/>
                  <a:moveTo>
                    <a:pt x="2537743" y="4920140"/>
                  </a:moveTo>
                  <a:cubicBezTo>
                    <a:pt x="2545535" y="5414108"/>
                    <a:pt x="2560201" y="5347411"/>
                    <a:pt x="2497794" y="5347411"/>
                  </a:cubicBezTo>
                  <a:cubicBezTo>
                    <a:pt x="2356335" y="5347411"/>
                    <a:pt x="2356712" y="5350070"/>
                    <a:pt x="2215512" y="5350070"/>
                  </a:cubicBezTo>
                  <a:cubicBezTo>
                    <a:pt x="2149785" y="5350070"/>
                    <a:pt x="2178670" y="5415120"/>
                    <a:pt x="2163510" y="4921646"/>
                  </a:cubicBezTo>
                  <a:cubicBezTo>
                    <a:pt x="2468085" y="4920751"/>
                    <a:pt x="2376722" y="4919763"/>
                    <a:pt x="2537743" y="4920140"/>
                  </a:cubicBezTo>
                  <a:close/>
                  <a:moveTo>
                    <a:pt x="2215512" y="5371910"/>
                  </a:moveTo>
                  <a:cubicBezTo>
                    <a:pt x="2356947" y="5371910"/>
                    <a:pt x="2356594" y="5369251"/>
                    <a:pt x="2497794" y="5369251"/>
                  </a:cubicBezTo>
                  <a:cubicBezTo>
                    <a:pt x="2558295" y="5369251"/>
                    <a:pt x="2542310" y="5301118"/>
                    <a:pt x="2550785" y="5800076"/>
                  </a:cubicBezTo>
                  <a:cubicBezTo>
                    <a:pt x="2391176" y="5801653"/>
                    <a:pt x="2388422" y="5796875"/>
                    <a:pt x="2178270" y="5796757"/>
                  </a:cubicBezTo>
                  <a:cubicBezTo>
                    <a:pt x="2171655" y="5304060"/>
                    <a:pt x="2159414" y="5371910"/>
                    <a:pt x="2215512" y="5371910"/>
                  </a:cubicBezTo>
                  <a:close/>
                  <a:moveTo>
                    <a:pt x="2215512" y="5818621"/>
                  </a:moveTo>
                  <a:cubicBezTo>
                    <a:pt x="2355723" y="5818621"/>
                    <a:pt x="2354405" y="5822175"/>
                    <a:pt x="2497794" y="5822175"/>
                  </a:cubicBezTo>
                  <a:cubicBezTo>
                    <a:pt x="2567523" y="5822175"/>
                    <a:pt x="2552927" y="5754348"/>
                    <a:pt x="2558507" y="6241374"/>
                  </a:cubicBezTo>
                  <a:cubicBezTo>
                    <a:pt x="2558601" y="6249446"/>
                    <a:pt x="2183614" y="6249164"/>
                    <a:pt x="2183473" y="6241045"/>
                  </a:cubicBezTo>
                  <a:cubicBezTo>
                    <a:pt x="2174221" y="5751100"/>
                    <a:pt x="2168124" y="5818621"/>
                    <a:pt x="2215512" y="5818621"/>
                  </a:cubicBezTo>
                  <a:close/>
                  <a:moveTo>
                    <a:pt x="2551915" y="4469569"/>
                  </a:moveTo>
                  <a:cubicBezTo>
                    <a:pt x="2626635" y="4470204"/>
                    <a:pt x="2758065" y="4475805"/>
                    <a:pt x="2921911" y="4470910"/>
                  </a:cubicBezTo>
                  <a:cubicBezTo>
                    <a:pt x="2924571" y="4636688"/>
                    <a:pt x="2929091" y="4745207"/>
                    <a:pt x="2929821" y="4899359"/>
                  </a:cubicBezTo>
                  <a:cubicBezTo>
                    <a:pt x="2618937" y="4900041"/>
                    <a:pt x="2697799" y="4898770"/>
                    <a:pt x="2556670" y="4898323"/>
                  </a:cubicBezTo>
                  <a:cubicBezTo>
                    <a:pt x="2552527" y="4635064"/>
                    <a:pt x="2554363" y="4620567"/>
                    <a:pt x="2551915" y="4469569"/>
                  </a:cubicBezTo>
                  <a:close/>
                  <a:moveTo>
                    <a:pt x="2557024" y="4920187"/>
                  </a:moveTo>
                  <a:cubicBezTo>
                    <a:pt x="2693774" y="4920681"/>
                    <a:pt x="2632850" y="4921857"/>
                    <a:pt x="2929915" y="4921222"/>
                  </a:cubicBezTo>
                  <a:cubicBezTo>
                    <a:pt x="2930503" y="5216582"/>
                    <a:pt x="2934506" y="5229879"/>
                    <a:pt x="2937778" y="5348799"/>
                  </a:cubicBezTo>
                  <a:cubicBezTo>
                    <a:pt x="2620773" y="5349529"/>
                    <a:pt x="2693162" y="5348188"/>
                    <a:pt x="2562885" y="5347552"/>
                  </a:cubicBezTo>
                  <a:cubicBezTo>
                    <a:pt x="2560696" y="5168971"/>
                    <a:pt x="2563756" y="5346540"/>
                    <a:pt x="2557024" y="4920187"/>
                  </a:cubicBezTo>
                  <a:close/>
                  <a:moveTo>
                    <a:pt x="2939661" y="5438372"/>
                  </a:moveTo>
                  <a:cubicBezTo>
                    <a:pt x="2945994" y="5852841"/>
                    <a:pt x="2955081" y="5797793"/>
                    <a:pt x="2921487" y="5797299"/>
                  </a:cubicBezTo>
                  <a:cubicBezTo>
                    <a:pt x="2518628" y="5790803"/>
                    <a:pt x="2570395" y="5822834"/>
                    <a:pt x="2569406" y="5759197"/>
                  </a:cubicBezTo>
                  <a:cubicBezTo>
                    <a:pt x="2564651" y="5467249"/>
                    <a:pt x="2563945" y="5427993"/>
                    <a:pt x="2563168" y="5369416"/>
                  </a:cubicBezTo>
                  <a:cubicBezTo>
                    <a:pt x="3004587" y="5371628"/>
                    <a:pt x="2938202" y="5346211"/>
                    <a:pt x="2939661" y="5438372"/>
                  </a:cubicBezTo>
                  <a:close/>
                  <a:moveTo>
                    <a:pt x="2941191" y="4470369"/>
                  </a:moveTo>
                  <a:cubicBezTo>
                    <a:pt x="3093008" y="4466321"/>
                    <a:pt x="3313989" y="4471828"/>
                    <a:pt x="3314036" y="4474864"/>
                  </a:cubicBezTo>
                  <a:cubicBezTo>
                    <a:pt x="3315330" y="4558247"/>
                    <a:pt x="3317332" y="4665918"/>
                    <a:pt x="3321122" y="4900276"/>
                  </a:cubicBezTo>
                  <a:cubicBezTo>
                    <a:pt x="3174578" y="4900135"/>
                    <a:pt x="3201721" y="4898841"/>
                    <a:pt x="2949148" y="4899311"/>
                  </a:cubicBezTo>
                  <a:cubicBezTo>
                    <a:pt x="2948207" y="4718565"/>
                    <a:pt x="2943192" y="4618661"/>
                    <a:pt x="2941191" y="4470369"/>
                  </a:cubicBezTo>
                  <a:close/>
                  <a:moveTo>
                    <a:pt x="2639276" y="5820127"/>
                  </a:moveTo>
                  <a:cubicBezTo>
                    <a:pt x="2735301" y="5817233"/>
                    <a:pt x="2825251" y="5817703"/>
                    <a:pt x="2921228" y="5819139"/>
                  </a:cubicBezTo>
                  <a:cubicBezTo>
                    <a:pt x="2953291" y="5819657"/>
                    <a:pt x="2946747" y="5801370"/>
                    <a:pt x="2945617" y="5919891"/>
                  </a:cubicBezTo>
                  <a:cubicBezTo>
                    <a:pt x="2941615" y="6296962"/>
                    <a:pt x="2969770" y="6247446"/>
                    <a:pt x="2921440" y="6246975"/>
                  </a:cubicBezTo>
                  <a:cubicBezTo>
                    <a:pt x="2548407" y="6243492"/>
                    <a:pt x="2577881" y="6250552"/>
                    <a:pt x="2577763" y="6241091"/>
                  </a:cubicBezTo>
                  <a:cubicBezTo>
                    <a:pt x="2572113" y="5747664"/>
                    <a:pt x="2545394" y="5822834"/>
                    <a:pt x="2639276" y="5820127"/>
                  </a:cubicBezTo>
                  <a:close/>
                  <a:moveTo>
                    <a:pt x="2949242" y="4956430"/>
                  </a:moveTo>
                  <a:cubicBezTo>
                    <a:pt x="2949242" y="4905713"/>
                    <a:pt x="2892344" y="4921763"/>
                    <a:pt x="3321475" y="4922116"/>
                  </a:cubicBezTo>
                  <a:cubicBezTo>
                    <a:pt x="3325759" y="5187846"/>
                    <a:pt x="3325759" y="5191517"/>
                    <a:pt x="3327643" y="5277866"/>
                  </a:cubicBezTo>
                  <a:cubicBezTo>
                    <a:pt x="3329573" y="5365650"/>
                    <a:pt x="3399561" y="5347787"/>
                    <a:pt x="2957058" y="5348752"/>
                  </a:cubicBezTo>
                  <a:cubicBezTo>
                    <a:pt x="2954845" y="5268005"/>
                    <a:pt x="2949242" y="5175843"/>
                    <a:pt x="2949242" y="4956430"/>
                  </a:cubicBezTo>
                  <a:close/>
                  <a:moveTo>
                    <a:pt x="3062522" y="5370498"/>
                  </a:moveTo>
                  <a:cubicBezTo>
                    <a:pt x="3205205" y="5370498"/>
                    <a:pt x="3200238" y="5368380"/>
                    <a:pt x="3329502" y="5368192"/>
                  </a:cubicBezTo>
                  <a:cubicBezTo>
                    <a:pt x="3330467" y="5420133"/>
                    <a:pt x="3330656" y="5436631"/>
                    <a:pt x="3335670" y="5759573"/>
                  </a:cubicBezTo>
                  <a:cubicBezTo>
                    <a:pt x="3336518" y="5813584"/>
                    <a:pt x="3377832" y="5798123"/>
                    <a:pt x="3062522" y="5798381"/>
                  </a:cubicBezTo>
                  <a:cubicBezTo>
                    <a:pt x="2945146" y="5798381"/>
                    <a:pt x="2965156" y="5807324"/>
                    <a:pt x="2964403" y="5759149"/>
                  </a:cubicBezTo>
                  <a:cubicBezTo>
                    <a:pt x="2957152" y="5291304"/>
                    <a:pt x="2928715" y="5370498"/>
                    <a:pt x="3062522" y="5370498"/>
                  </a:cubicBezTo>
                  <a:close/>
                  <a:moveTo>
                    <a:pt x="3333245" y="4471993"/>
                  </a:moveTo>
                  <a:cubicBezTo>
                    <a:pt x="3736905" y="4472652"/>
                    <a:pt x="3706255" y="4469075"/>
                    <a:pt x="3706349" y="4474864"/>
                  </a:cubicBezTo>
                  <a:cubicBezTo>
                    <a:pt x="3714047" y="4966785"/>
                    <a:pt x="3750583" y="4897617"/>
                    <a:pt x="3627345" y="4897617"/>
                  </a:cubicBezTo>
                  <a:cubicBezTo>
                    <a:pt x="3486145" y="4897617"/>
                    <a:pt x="3485933" y="4900276"/>
                    <a:pt x="3344898" y="4900276"/>
                  </a:cubicBezTo>
                  <a:cubicBezTo>
                    <a:pt x="3338801" y="4900276"/>
                    <a:pt x="3340684" y="4948004"/>
                    <a:pt x="3333245" y="4471993"/>
                  </a:cubicBezTo>
                  <a:close/>
                  <a:moveTo>
                    <a:pt x="2964874" y="5920173"/>
                  </a:moveTo>
                  <a:cubicBezTo>
                    <a:pt x="2966263" y="5788944"/>
                    <a:pt x="2886058" y="5820386"/>
                    <a:pt x="3336730" y="5820010"/>
                  </a:cubicBezTo>
                  <a:cubicBezTo>
                    <a:pt x="3338848" y="5931164"/>
                    <a:pt x="3344121" y="6064770"/>
                    <a:pt x="3343391" y="6241185"/>
                  </a:cubicBezTo>
                  <a:cubicBezTo>
                    <a:pt x="3343391" y="6242857"/>
                    <a:pt x="3387555" y="6250176"/>
                    <a:pt x="2969088" y="6247375"/>
                  </a:cubicBezTo>
                  <a:cubicBezTo>
                    <a:pt x="2965886" y="6137869"/>
                    <a:pt x="2963814" y="6030197"/>
                    <a:pt x="2964874" y="5920173"/>
                  </a:cubicBezTo>
                  <a:close/>
                  <a:moveTo>
                    <a:pt x="3340755" y="4922116"/>
                  </a:moveTo>
                  <a:cubicBezTo>
                    <a:pt x="3437627" y="4922116"/>
                    <a:pt x="3474963" y="4919716"/>
                    <a:pt x="3715530" y="4919410"/>
                  </a:cubicBezTo>
                  <a:cubicBezTo>
                    <a:pt x="3714824" y="5199331"/>
                    <a:pt x="3719249" y="5227149"/>
                    <a:pt x="3722404" y="5348941"/>
                  </a:cubicBezTo>
                  <a:cubicBezTo>
                    <a:pt x="3277477" y="5347670"/>
                    <a:pt x="3348900" y="5365744"/>
                    <a:pt x="3346946" y="5277325"/>
                  </a:cubicBezTo>
                  <a:cubicBezTo>
                    <a:pt x="3344663" y="5172619"/>
                    <a:pt x="3344898" y="5179303"/>
                    <a:pt x="3340755" y="4922116"/>
                  </a:cubicBezTo>
                  <a:close/>
                  <a:moveTo>
                    <a:pt x="3722945" y="5370804"/>
                  </a:moveTo>
                  <a:cubicBezTo>
                    <a:pt x="3724405" y="5434654"/>
                    <a:pt x="3729137" y="5795933"/>
                    <a:pt x="3729160" y="5797746"/>
                  </a:cubicBezTo>
                  <a:cubicBezTo>
                    <a:pt x="3300923" y="5792898"/>
                    <a:pt x="3355939" y="5820222"/>
                    <a:pt x="3354974" y="5759197"/>
                  </a:cubicBezTo>
                  <a:cubicBezTo>
                    <a:pt x="3350454" y="5467861"/>
                    <a:pt x="3349818" y="5424110"/>
                    <a:pt x="3348806" y="5368168"/>
                  </a:cubicBezTo>
                  <a:cubicBezTo>
                    <a:pt x="3481460" y="5368215"/>
                    <a:pt x="3402856" y="5369933"/>
                    <a:pt x="3722945" y="5370804"/>
                  </a:cubicBezTo>
                  <a:close/>
                  <a:moveTo>
                    <a:pt x="3729372" y="5819633"/>
                  </a:moveTo>
                  <a:cubicBezTo>
                    <a:pt x="3730526" y="5941025"/>
                    <a:pt x="3727395" y="5978398"/>
                    <a:pt x="3734127" y="6249964"/>
                  </a:cubicBezTo>
                  <a:cubicBezTo>
                    <a:pt x="3565573" y="6250223"/>
                    <a:pt x="3362625" y="6247328"/>
                    <a:pt x="3362648" y="6241303"/>
                  </a:cubicBezTo>
                  <a:cubicBezTo>
                    <a:pt x="3363378" y="6066041"/>
                    <a:pt x="3358270" y="5936859"/>
                    <a:pt x="3356010" y="5819963"/>
                  </a:cubicBezTo>
                  <a:cubicBezTo>
                    <a:pt x="3492760" y="5819939"/>
                    <a:pt x="3611290" y="5818198"/>
                    <a:pt x="3729372" y="5819633"/>
                  </a:cubicBezTo>
                  <a:close/>
                  <a:moveTo>
                    <a:pt x="3362578" y="6267262"/>
                  </a:moveTo>
                  <a:cubicBezTo>
                    <a:pt x="3509145" y="6267756"/>
                    <a:pt x="3440852" y="6272345"/>
                    <a:pt x="3734669" y="6271851"/>
                  </a:cubicBezTo>
                  <a:cubicBezTo>
                    <a:pt x="3734904" y="6282418"/>
                    <a:pt x="3742743" y="6696016"/>
                    <a:pt x="3742790" y="6698817"/>
                  </a:cubicBezTo>
                  <a:cubicBezTo>
                    <a:pt x="3479695" y="6700064"/>
                    <a:pt x="3518773" y="6696675"/>
                    <a:pt x="3370652" y="6696299"/>
                  </a:cubicBezTo>
                  <a:cubicBezTo>
                    <a:pt x="3368251" y="6559633"/>
                    <a:pt x="3362130" y="6444478"/>
                    <a:pt x="3362578" y="6267262"/>
                  </a:cubicBezTo>
                  <a:close/>
                  <a:moveTo>
                    <a:pt x="3742225" y="5370875"/>
                  </a:moveTo>
                  <a:cubicBezTo>
                    <a:pt x="4043599" y="5371910"/>
                    <a:pt x="3995104" y="5370522"/>
                    <a:pt x="4112975" y="5369627"/>
                  </a:cubicBezTo>
                  <a:cubicBezTo>
                    <a:pt x="4114976" y="5565224"/>
                    <a:pt x="4118672" y="5590382"/>
                    <a:pt x="4121756" y="5797981"/>
                  </a:cubicBezTo>
                  <a:cubicBezTo>
                    <a:pt x="4010995" y="5798546"/>
                    <a:pt x="3956356" y="5800853"/>
                    <a:pt x="3748417" y="5798005"/>
                  </a:cubicBezTo>
                  <a:cubicBezTo>
                    <a:pt x="3748393" y="5796145"/>
                    <a:pt x="3743826" y="5442138"/>
                    <a:pt x="3742225" y="5370875"/>
                  </a:cubicBezTo>
                  <a:close/>
                  <a:moveTo>
                    <a:pt x="4126487" y="4956053"/>
                  </a:moveTo>
                  <a:cubicBezTo>
                    <a:pt x="4124722" y="4903053"/>
                    <a:pt x="4071872" y="4920657"/>
                    <a:pt x="4474590" y="4920657"/>
                  </a:cubicBezTo>
                  <a:cubicBezTo>
                    <a:pt x="4514963" y="4920657"/>
                    <a:pt x="4491611" y="4868763"/>
                    <a:pt x="4503993" y="5277960"/>
                  </a:cubicBezTo>
                  <a:cubicBezTo>
                    <a:pt x="4506489" y="5360590"/>
                    <a:pt x="4570120" y="5347505"/>
                    <a:pt x="4192167" y="5347505"/>
                  </a:cubicBezTo>
                  <a:cubicBezTo>
                    <a:pt x="4104783" y="5347505"/>
                    <a:pt x="4141766" y="5413755"/>
                    <a:pt x="4126487" y="4956053"/>
                  </a:cubicBezTo>
                  <a:close/>
                  <a:moveTo>
                    <a:pt x="4192191" y="5369345"/>
                  </a:moveTo>
                  <a:cubicBezTo>
                    <a:pt x="4562587" y="5369345"/>
                    <a:pt x="4506277" y="5347011"/>
                    <a:pt x="4507713" y="5438372"/>
                  </a:cubicBezTo>
                  <a:cubicBezTo>
                    <a:pt x="4514210" y="5852558"/>
                    <a:pt x="4522991" y="5796239"/>
                    <a:pt x="4474614" y="5796239"/>
                  </a:cubicBezTo>
                  <a:cubicBezTo>
                    <a:pt x="4088916" y="5796239"/>
                    <a:pt x="4141318" y="5812502"/>
                    <a:pt x="4140471" y="5759197"/>
                  </a:cubicBezTo>
                  <a:cubicBezTo>
                    <a:pt x="4133291" y="5304742"/>
                    <a:pt x="4108808" y="5369345"/>
                    <a:pt x="4192191" y="5369345"/>
                  </a:cubicBezTo>
                  <a:close/>
                  <a:moveTo>
                    <a:pt x="4192191" y="5819657"/>
                  </a:moveTo>
                  <a:cubicBezTo>
                    <a:pt x="4332378" y="5819657"/>
                    <a:pt x="4339841" y="5818080"/>
                    <a:pt x="4474614" y="5818080"/>
                  </a:cubicBezTo>
                  <a:cubicBezTo>
                    <a:pt x="4527134" y="5818080"/>
                    <a:pt x="4511338" y="5757549"/>
                    <a:pt x="4518542" y="6246199"/>
                  </a:cubicBezTo>
                  <a:cubicBezTo>
                    <a:pt x="4363665" y="6245233"/>
                    <a:pt x="4338028" y="6249846"/>
                    <a:pt x="4147486" y="6249823"/>
                  </a:cubicBezTo>
                  <a:cubicBezTo>
                    <a:pt x="4140753" y="5759667"/>
                    <a:pt x="4120908" y="5819657"/>
                    <a:pt x="4192191" y="5819657"/>
                  </a:cubicBezTo>
                  <a:close/>
                  <a:moveTo>
                    <a:pt x="4510797" y="4474417"/>
                  </a:moveTo>
                  <a:cubicBezTo>
                    <a:pt x="4510726" y="4469310"/>
                    <a:pt x="4885713" y="4468581"/>
                    <a:pt x="4885807" y="4474793"/>
                  </a:cubicBezTo>
                  <a:cubicBezTo>
                    <a:pt x="4888608" y="4653869"/>
                    <a:pt x="4885501" y="4590184"/>
                    <a:pt x="4890586" y="4897852"/>
                  </a:cubicBezTo>
                  <a:cubicBezTo>
                    <a:pt x="4717653" y="4895099"/>
                    <a:pt x="4619651" y="4898299"/>
                    <a:pt x="4519130" y="4898700"/>
                  </a:cubicBezTo>
                  <a:cubicBezTo>
                    <a:pt x="4518966" y="4739487"/>
                    <a:pt x="4513174" y="4626333"/>
                    <a:pt x="4510797" y="4474417"/>
                  </a:cubicBezTo>
                  <a:close/>
                  <a:moveTo>
                    <a:pt x="4518871" y="4956524"/>
                  </a:moveTo>
                  <a:cubicBezTo>
                    <a:pt x="4519177" y="4915903"/>
                    <a:pt x="4462961" y="4912844"/>
                    <a:pt x="4890915" y="4919787"/>
                  </a:cubicBezTo>
                  <a:cubicBezTo>
                    <a:pt x="4897648" y="5315969"/>
                    <a:pt x="4894894" y="5185045"/>
                    <a:pt x="4896824" y="5348635"/>
                  </a:cubicBezTo>
                  <a:cubicBezTo>
                    <a:pt x="4465127" y="5341033"/>
                    <a:pt x="4526240" y="5376005"/>
                    <a:pt x="4523250" y="5277254"/>
                  </a:cubicBezTo>
                  <a:cubicBezTo>
                    <a:pt x="4519083" y="5139082"/>
                    <a:pt x="4518330" y="5043390"/>
                    <a:pt x="4518871" y="4956524"/>
                  </a:cubicBezTo>
                  <a:close/>
                  <a:moveTo>
                    <a:pt x="4897107" y="5370475"/>
                  </a:moveTo>
                  <a:cubicBezTo>
                    <a:pt x="4899979" y="5589935"/>
                    <a:pt x="4904004" y="5618365"/>
                    <a:pt x="4906217" y="5798217"/>
                  </a:cubicBezTo>
                  <a:cubicBezTo>
                    <a:pt x="4757837" y="5798335"/>
                    <a:pt x="4710755" y="5798711"/>
                    <a:pt x="4615814" y="5797299"/>
                  </a:cubicBezTo>
                  <a:cubicBezTo>
                    <a:pt x="4506418" y="5795675"/>
                    <a:pt x="4533584" y="5862537"/>
                    <a:pt x="4526946" y="5437996"/>
                  </a:cubicBezTo>
                  <a:cubicBezTo>
                    <a:pt x="4525580" y="5349835"/>
                    <a:pt x="4455075" y="5363320"/>
                    <a:pt x="4897107" y="5370475"/>
                  </a:cubicBezTo>
                  <a:close/>
                  <a:moveTo>
                    <a:pt x="4906476" y="5820057"/>
                  </a:moveTo>
                  <a:cubicBezTo>
                    <a:pt x="4908972" y="6066488"/>
                    <a:pt x="4903322" y="5773011"/>
                    <a:pt x="4910666" y="6249423"/>
                  </a:cubicBezTo>
                  <a:cubicBezTo>
                    <a:pt x="4507218" y="6249635"/>
                    <a:pt x="4726292" y="6248246"/>
                    <a:pt x="4537845" y="6246363"/>
                  </a:cubicBezTo>
                  <a:cubicBezTo>
                    <a:pt x="4536692" y="6153872"/>
                    <a:pt x="4537281" y="6198470"/>
                    <a:pt x="4531442" y="5818221"/>
                  </a:cubicBezTo>
                  <a:cubicBezTo>
                    <a:pt x="4689756" y="5819068"/>
                    <a:pt x="4543472" y="5820363"/>
                    <a:pt x="4906476" y="5820057"/>
                  </a:cubicBezTo>
                  <a:close/>
                  <a:moveTo>
                    <a:pt x="4910243" y="4920092"/>
                  </a:moveTo>
                  <a:cubicBezTo>
                    <a:pt x="5335207" y="4926823"/>
                    <a:pt x="5282522" y="4896934"/>
                    <a:pt x="5283652" y="4956665"/>
                  </a:cubicBezTo>
                  <a:cubicBezTo>
                    <a:pt x="5285865" y="5073821"/>
                    <a:pt x="5287419" y="5164476"/>
                    <a:pt x="5288478" y="5277772"/>
                  </a:cubicBezTo>
                  <a:cubicBezTo>
                    <a:pt x="5289208" y="5356848"/>
                    <a:pt x="5365222" y="5355954"/>
                    <a:pt x="4916152" y="5348941"/>
                  </a:cubicBezTo>
                  <a:cubicBezTo>
                    <a:pt x="4914645" y="5219900"/>
                    <a:pt x="4916269" y="5266358"/>
                    <a:pt x="4910243" y="4920092"/>
                  </a:cubicBezTo>
                  <a:close/>
                  <a:moveTo>
                    <a:pt x="4911020" y="6271263"/>
                  </a:moveTo>
                  <a:cubicBezTo>
                    <a:pt x="4913327" y="6420849"/>
                    <a:pt x="4913986" y="6471213"/>
                    <a:pt x="4916081" y="6562810"/>
                  </a:cubicBezTo>
                  <a:cubicBezTo>
                    <a:pt x="4920059" y="6743650"/>
                    <a:pt x="4985033" y="6690015"/>
                    <a:pt x="4615531" y="6697946"/>
                  </a:cubicBezTo>
                  <a:cubicBezTo>
                    <a:pt x="4527464" y="6699734"/>
                    <a:pt x="4544767" y="6780764"/>
                    <a:pt x="4538128" y="6268203"/>
                  </a:cubicBezTo>
                  <a:cubicBezTo>
                    <a:pt x="4683424" y="6269686"/>
                    <a:pt x="4544461" y="6271451"/>
                    <a:pt x="4911020" y="6271263"/>
                  </a:cubicBezTo>
                  <a:close/>
                  <a:moveTo>
                    <a:pt x="4917376" y="5438043"/>
                  </a:moveTo>
                  <a:cubicBezTo>
                    <a:pt x="4916034" y="5352094"/>
                    <a:pt x="4844022" y="5370498"/>
                    <a:pt x="5289514" y="5368663"/>
                  </a:cubicBezTo>
                  <a:cubicBezTo>
                    <a:pt x="5292504" y="5589441"/>
                    <a:pt x="5293563" y="5539430"/>
                    <a:pt x="5298130" y="5799888"/>
                  </a:cubicBezTo>
                  <a:cubicBezTo>
                    <a:pt x="4865985" y="5799158"/>
                    <a:pt x="4925804" y="5812526"/>
                    <a:pt x="4924979" y="5759197"/>
                  </a:cubicBezTo>
                  <a:cubicBezTo>
                    <a:pt x="4922461" y="5598572"/>
                    <a:pt x="4919847" y="5594642"/>
                    <a:pt x="4917376" y="5438043"/>
                  </a:cubicBezTo>
                  <a:close/>
                  <a:moveTo>
                    <a:pt x="5321577" y="4897664"/>
                  </a:moveTo>
                  <a:cubicBezTo>
                    <a:pt x="5295423" y="4897664"/>
                    <a:pt x="5302014" y="4913197"/>
                    <a:pt x="5300178" y="4795688"/>
                  </a:cubicBezTo>
                  <a:cubicBezTo>
                    <a:pt x="5294246" y="4422429"/>
                    <a:pt x="5284406" y="4471546"/>
                    <a:pt x="5321577" y="4471546"/>
                  </a:cubicBezTo>
                  <a:cubicBezTo>
                    <a:pt x="5463059" y="4471546"/>
                    <a:pt x="5462235" y="4470793"/>
                    <a:pt x="5604024" y="4470793"/>
                  </a:cubicBezTo>
                  <a:cubicBezTo>
                    <a:pt x="5698094" y="4470793"/>
                    <a:pt x="5669444" y="4406731"/>
                    <a:pt x="5675541" y="4796041"/>
                  </a:cubicBezTo>
                  <a:cubicBezTo>
                    <a:pt x="5677684" y="4932966"/>
                    <a:pt x="5748190" y="4897664"/>
                    <a:pt x="5321577" y="4897664"/>
                  </a:cubicBezTo>
                  <a:close/>
                  <a:moveTo>
                    <a:pt x="5676789" y="4921340"/>
                  </a:moveTo>
                  <a:cubicBezTo>
                    <a:pt x="5677307" y="5148731"/>
                    <a:pt x="5679802" y="5201355"/>
                    <a:pt x="5682722" y="5349294"/>
                  </a:cubicBezTo>
                  <a:cubicBezTo>
                    <a:pt x="5531282" y="5351576"/>
                    <a:pt x="5464942" y="5346634"/>
                    <a:pt x="5308535" y="5346752"/>
                  </a:cubicBezTo>
                  <a:cubicBezTo>
                    <a:pt x="5307311" y="5245341"/>
                    <a:pt x="5307805" y="5213522"/>
                    <a:pt x="5302297" y="4919528"/>
                  </a:cubicBezTo>
                  <a:cubicBezTo>
                    <a:pt x="5467673" y="4919363"/>
                    <a:pt x="5420638" y="4921457"/>
                    <a:pt x="5676789" y="4921340"/>
                  </a:cubicBezTo>
                  <a:close/>
                  <a:moveTo>
                    <a:pt x="5304557" y="6271075"/>
                  </a:moveTo>
                  <a:cubicBezTo>
                    <a:pt x="5303662" y="6458575"/>
                    <a:pt x="5310630" y="6554385"/>
                    <a:pt x="5313220" y="6695075"/>
                  </a:cubicBezTo>
                  <a:cubicBezTo>
                    <a:pt x="5146337" y="6695216"/>
                    <a:pt x="5162086" y="6699640"/>
                    <a:pt x="4937998" y="6697663"/>
                  </a:cubicBezTo>
                  <a:cubicBezTo>
                    <a:pt x="4935338" y="6535392"/>
                    <a:pt x="4935550" y="6613292"/>
                    <a:pt x="4930276" y="6271263"/>
                  </a:cubicBezTo>
                  <a:lnTo>
                    <a:pt x="5304557" y="6271075"/>
                  </a:lnTo>
                  <a:close/>
                  <a:moveTo>
                    <a:pt x="5309806" y="5438043"/>
                  </a:moveTo>
                  <a:cubicBezTo>
                    <a:pt x="5308276" y="5340468"/>
                    <a:pt x="5250012" y="5371675"/>
                    <a:pt x="5604024" y="5371675"/>
                  </a:cubicBezTo>
                  <a:cubicBezTo>
                    <a:pt x="5707369" y="5371675"/>
                    <a:pt x="5680909" y="5299353"/>
                    <a:pt x="5688113" y="5759620"/>
                  </a:cubicBezTo>
                  <a:cubicBezTo>
                    <a:pt x="5688936" y="5812149"/>
                    <a:pt x="5747342" y="5799911"/>
                    <a:pt x="5321577" y="5799911"/>
                  </a:cubicBezTo>
                  <a:cubicBezTo>
                    <a:pt x="5318046" y="5799911"/>
                    <a:pt x="5316116" y="5841780"/>
                    <a:pt x="5309806" y="5438043"/>
                  </a:cubicBezTo>
                  <a:close/>
                  <a:moveTo>
                    <a:pt x="5321577" y="5821751"/>
                  </a:moveTo>
                  <a:cubicBezTo>
                    <a:pt x="5761302" y="5821751"/>
                    <a:pt x="5687924" y="5790168"/>
                    <a:pt x="5691597" y="5920362"/>
                  </a:cubicBezTo>
                  <a:cubicBezTo>
                    <a:pt x="5694751" y="6036435"/>
                    <a:pt x="5695905" y="6124572"/>
                    <a:pt x="5697129" y="6241374"/>
                  </a:cubicBezTo>
                  <a:cubicBezTo>
                    <a:pt x="5697247" y="6251917"/>
                    <a:pt x="5732887" y="6249211"/>
                    <a:pt x="5324002" y="6249211"/>
                  </a:cubicBezTo>
                  <a:cubicBezTo>
                    <a:pt x="5326473" y="5930435"/>
                    <a:pt x="5311407" y="5821751"/>
                    <a:pt x="5321577" y="5821751"/>
                  </a:cubicBezTo>
                  <a:close/>
                  <a:moveTo>
                    <a:pt x="5323861" y="6271075"/>
                  </a:moveTo>
                  <a:cubicBezTo>
                    <a:pt x="5336926" y="6271075"/>
                    <a:pt x="5646233" y="6270769"/>
                    <a:pt x="5697435" y="6270392"/>
                  </a:cubicBezTo>
                  <a:cubicBezTo>
                    <a:pt x="5699907" y="6497642"/>
                    <a:pt x="5702638" y="6550383"/>
                    <a:pt x="5705085" y="6697240"/>
                  </a:cubicBezTo>
                  <a:cubicBezTo>
                    <a:pt x="5486859" y="6698934"/>
                    <a:pt x="5489331" y="6695239"/>
                    <a:pt x="5332500" y="6695098"/>
                  </a:cubicBezTo>
                  <a:cubicBezTo>
                    <a:pt x="5329769" y="6545771"/>
                    <a:pt x="5322966" y="6455469"/>
                    <a:pt x="5323861" y="6271075"/>
                  </a:cubicBezTo>
                  <a:close/>
                  <a:moveTo>
                    <a:pt x="6027976" y="5347646"/>
                  </a:moveTo>
                  <a:cubicBezTo>
                    <a:pt x="5648304" y="5338985"/>
                    <a:pt x="5702850" y="5380265"/>
                    <a:pt x="5700495" y="5277301"/>
                  </a:cubicBezTo>
                  <a:cubicBezTo>
                    <a:pt x="5698023" y="5169936"/>
                    <a:pt x="5696140" y="5062948"/>
                    <a:pt x="5696140" y="4956430"/>
                  </a:cubicBezTo>
                  <a:cubicBezTo>
                    <a:pt x="5696140" y="4903759"/>
                    <a:pt x="5640960" y="4924987"/>
                    <a:pt x="6068796" y="4919339"/>
                  </a:cubicBezTo>
                  <a:cubicBezTo>
                    <a:pt x="6074988" y="5416014"/>
                    <a:pt x="6095068" y="5349176"/>
                    <a:pt x="6027976" y="5347646"/>
                  </a:cubicBezTo>
                  <a:close/>
                  <a:moveTo>
                    <a:pt x="6027647" y="4898135"/>
                  </a:moveTo>
                  <a:cubicBezTo>
                    <a:pt x="5942310" y="4899641"/>
                    <a:pt x="5932917" y="4899359"/>
                    <a:pt x="5695999" y="4899476"/>
                  </a:cubicBezTo>
                  <a:cubicBezTo>
                    <a:pt x="5695811" y="4865257"/>
                    <a:pt x="5691267" y="4516662"/>
                    <a:pt x="5690584" y="4470699"/>
                  </a:cubicBezTo>
                  <a:cubicBezTo>
                    <a:pt x="5692985" y="4470699"/>
                    <a:pt x="5959966" y="4470157"/>
                    <a:pt x="6061781" y="4469687"/>
                  </a:cubicBezTo>
                  <a:cubicBezTo>
                    <a:pt x="6069526" y="4963984"/>
                    <a:pt x="6084522" y="4897146"/>
                    <a:pt x="6027647" y="4898135"/>
                  </a:cubicBezTo>
                  <a:close/>
                  <a:moveTo>
                    <a:pt x="6027717" y="4448011"/>
                  </a:moveTo>
                  <a:cubicBezTo>
                    <a:pt x="5897981" y="4448717"/>
                    <a:pt x="5871875" y="4448129"/>
                    <a:pt x="5745223" y="4448623"/>
                  </a:cubicBezTo>
                  <a:cubicBezTo>
                    <a:pt x="5669892" y="4448929"/>
                    <a:pt x="5691055" y="4517226"/>
                    <a:pt x="5682345" y="4020952"/>
                  </a:cubicBezTo>
                  <a:cubicBezTo>
                    <a:pt x="5796708" y="4021399"/>
                    <a:pt x="5775874" y="4022152"/>
                    <a:pt x="6053259" y="4021563"/>
                  </a:cubicBezTo>
                  <a:cubicBezTo>
                    <a:pt x="6055801" y="4506518"/>
                    <a:pt x="6082261" y="4447705"/>
                    <a:pt x="6027717" y="4448011"/>
                  </a:cubicBezTo>
                  <a:close/>
                  <a:moveTo>
                    <a:pt x="6027764" y="3999747"/>
                  </a:moveTo>
                  <a:cubicBezTo>
                    <a:pt x="5641242" y="4000806"/>
                    <a:pt x="5681968" y="4000524"/>
                    <a:pt x="5681827" y="3992663"/>
                  </a:cubicBezTo>
                  <a:cubicBezTo>
                    <a:pt x="5672952" y="3493116"/>
                    <a:pt x="5651365" y="3568404"/>
                    <a:pt x="5745082" y="3570052"/>
                  </a:cubicBezTo>
                  <a:cubicBezTo>
                    <a:pt x="6099847" y="3576241"/>
                    <a:pt x="6049398" y="3536515"/>
                    <a:pt x="6049940" y="3672474"/>
                  </a:cubicBezTo>
                  <a:cubicBezTo>
                    <a:pt x="6051140" y="4049711"/>
                    <a:pt x="6067525" y="3999629"/>
                    <a:pt x="6027764" y="3999747"/>
                  </a:cubicBezTo>
                  <a:close/>
                  <a:moveTo>
                    <a:pt x="6027835" y="3550141"/>
                  </a:moveTo>
                  <a:cubicBezTo>
                    <a:pt x="5619208" y="3545740"/>
                    <a:pt x="5674035" y="3562426"/>
                    <a:pt x="5673235" y="3511050"/>
                  </a:cubicBezTo>
                  <a:cubicBezTo>
                    <a:pt x="5666054" y="3049677"/>
                    <a:pt x="5643243" y="3119622"/>
                    <a:pt x="5745082" y="3121834"/>
                  </a:cubicBezTo>
                  <a:cubicBezTo>
                    <a:pt x="6099141" y="3129436"/>
                    <a:pt x="6039111" y="3090110"/>
                    <a:pt x="6040641" y="3190414"/>
                  </a:cubicBezTo>
                  <a:cubicBezTo>
                    <a:pt x="6046950" y="3592574"/>
                    <a:pt x="6061687" y="3550471"/>
                    <a:pt x="6027835" y="3550141"/>
                  </a:cubicBezTo>
                  <a:close/>
                  <a:moveTo>
                    <a:pt x="5604047" y="4448929"/>
                  </a:moveTo>
                  <a:cubicBezTo>
                    <a:pt x="5462565" y="4448929"/>
                    <a:pt x="5463389" y="4449682"/>
                    <a:pt x="5321601" y="4449682"/>
                  </a:cubicBezTo>
                  <a:cubicBezTo>
                    <a:pt x="5283888" y="4449682"/>
                    <a:pt x="5295399" y="4494492"/>
                    <a:pt x="5289961" y="4153357"/>
                  </a:cubicBezTo>
                  <a:cubicBezTo>
                    <a:pt x="5287513" y="3997064"/>
                    <a:pt x="5277484" y="4020975"/>
                    <a:pt x="5321601" y="4020975"/>
                  </a:cubicBezTo>
                  <a:cubicBezTo>
                    <a:pt x="5609532" y="4020834"/>
                    <a:pt x="5616948" y="4020787"/>
                    <a:pt x="5663041" y="4020904"/>
                  </a:cubicBezTo>
                  <a:cubicBezTo>
                    <a:pt x="5671987" y="4522969"/>
                    <a:pt x="5693503" y="4448929"/>
                    <a:pt x="5604047" y="4448929"/>
                  </a:cubicBezTo>
                  <a:close/>
                  <a:moveTo>
                    <a:pt x="5604047" y="3998994"/>
                  </a:moveTo>
                  <a:cubicBezTo>
                    <a:pt x="5286571" y="3999159"/>
                    <a:pt x="5320824" y="3999159"/>
                    <a:pt x="5288007" y="3999111"/>
                  </a:cubicBezTo>
                  <a:cubicBezTo>
                    <a:pt x="5287207" y="3923659"/>
                    <a:pt x="5282357" y="3571158"/>
                    <a:pt x="5282334" y="3569463"/>
                  </a:cubicBezTo>
                  <a:cubicBezTo>
                    <a:pt x="5284053" y="3569463"/>
                    <a:pt x="5600116" y="3568663"/>
                    <a:pt x="5654920" y="3568945"/>
                  </a:cubicBezTo>
                  <a:cubicBezTo>
                    <a:pt x="5663559" y="4067903"/>
                    <a:pt x="5687830" y="3998994"/>
                    <a:pt x="5604047" y="3998994"/>
                  </a:cubicBezTo>
                  <a:close/>
                  <a:moveTo>
                    <a:pt x="5282593" y="4897711"/>
                  </a:moveTo>
                  <a:cubicBezTo>
                    <a:pt x="5180989" y="4897946"/>
                    <a:pt x="5062813" y="4900653"/>
                    <a:pt x="4909889" y="4898182"/>
                  </a:cubicBezTo>
                  <a:cubicBezTo>
                    <a:pt x="4904875" y="4603693"/>
                    <a:pt x="4908030" y="4662906"/>
                    <a:pt x="4905087" y="4474417"/>
                  </a:cubicBezTo>
                  <a:cubicBezTo>
                    <a:pt x="4904969" y="4467686"/>
                    <a:pt x="4877003" y="4470440"/>
                    <a:pt x="5275766" y="4471475"/>
                  </a:cubicBezTo>
                  <a:cubicBezTo>
                    <a:pt x="5281863" y="4856902"/>
                    <a:pt x="5281698" y="4848124"/>
                    <a:pt x="5282593" y="4897711"/>
                  </a:cubicBezTo>
                  <a:close/>
                  <a:moveTo>
                    <a:pt x="4904663" y="4448694"/>
                  </a:moveTo>
                  <a:cubicBezTo>
                    <a:pt x="4897531" y="3996264"/>
                    <a:pt x="4896236" y="4019516"/>
                    <a:pt x="4897907" y="4019516"/>
                  </a:cubicBezTo>
                  <a:cubicBezTo>
                    <a:pt x="5044851" y="4020128"/>
                    <a:pt x="5051160" y="4019375"/>
                    <a:pt x="5180283" y="4020410"/>
                  </a:cubicBezTo>
                  <a:cubicBezTo>
                    <a:pt x="5297589" y="4021352"/>
                    <a:pt x="5267338" y="3942840"/>
                    <a:pt x="5275389" y="4449612"/>
                  </a:cubicBezTo>
                  <a:cubicBezTo>
                    <a:pt x="5188193" y="4449353"/>
                    <a:pt x="5093157" y="4447446"/>
                    <a:pt x="4904663" y="4448694"/>
                  </a:cubicBezTo>
                  <a:close/>
                  <a:moveTo>
                    <a:pt x="4896612" y="3992616"/>
                  </a:moveTo>
                  <a:cubicBezTo>
                    <a:pt x="4886042" y="3533432"/>
                    <a:pt x="4893081" y="3571134"/>
                    <a:pt x="4897907" y="3571134"/>
                  </a:cubicBezTo>
                  <a:cubicBezTo>
                    <a:pt x="5337185" y="3572946"/>
                    <a:pt x="5262677" y="3534985"/>
                    <a:pt x="5264396" y="3671933"/>
                  </a:cubicBezTo>
                  <a:cubicBezTo>
                    <a:pt x="5266091" y="3819895"/>
                    <a:pt x="5267291" y="3850561"/>
                    <a:pt x="5268633" y="3993086"/>
                  </a:cubicBezTo>
                  <a:cubicBezTo>
                    <a:pt x="5268704" y="4001889"/>
                    <a:pt x="4896777" y="4000524"/>
                    <a:pt x="4896612" y="3992616"/>
                  </a:cubicBezTo>
                  <a:close/>
                  <a:moveTo>
                    <a:pt x="5180236" y="3548541"/>
                  </a:moveTo>
                  <a:cubicBezTo>
                    <a:pt x="4838207" y="3553601"/>
                    <a:pt x="4891480" y="3562214"/>
                    <a:pt x="4890657" y="3511026"/>
                  </a:cubicBezTo>
                  <a:cubicBezTo>
                    <a:pt x="4883971" y="3073635"/>
                    <a:pt x="4877709" y="3121293"/>
                    <a:pt x="4897907" y="3121411"/>
                  </a:cubicBezTo>
                  <a:cubicBezTo>
                    <a:pt x="5323460" y="3124258"/>
                    <a:pt x="5257286" y="3100065"/>
                    <a:pt x="5258699" y="3190391"/>
                  </a:cubicBezTo>
                  <a:cubicBezTo>
                    <a:pt x="5261100" y="3343813"/>
                    <a:pt x="5259664" y="3351109"/>
                    <a:pt x="5262183" y="3511450"/>
                  </a:cubicBezTo>
                  <a:cubicBezTo>
                    <a:pt x="5262889" y="3557531"/>
                    <a:pt x="5279203" y="3547058"/>
                    <a:pt x="5180236" y="3548541"/>
                  </a:cubicBezTo>
                  <a:close/>
                  <a:moveTo>
                    <a:pt x="4885383" y="4448811"/>
                  </a:moveTo>
                  <a:cubicBezTo>
                    <a:pt x="4810546" y="4449211"/>
                    <a:pt x="4816573" y="4449141"/>
                    <a:pt x="4510420" y="4449282"/>
                  </a:cubicBezTo>
                  <a:cubicBezTo>
                    <a:pt x="4507901" y="4273243"/>
                    <a:pt x="4510938" y="4331421"/>
                    <a:pt x="4505359" y="4022693"/>
                  </a:cubicBezTo>
                  <a:cubicBezTo>
                    <a:pt x="4657293" y="4022058"/>
                    <a:pt x="4589259" y="4018222"/>
                    <a:pt x="4877944" y="4019445"/>
                  </a:cubicBezTo>
                  <a:cubicBezTo>
                    <a:pt x="4879333" y="4080565"/>
                    <a:pt x="4885172" y="4435279"/>
                    <a:pt x="4885383" y="4448811"/>
                  </a:cubicBezTo>
                  <a:close/>
                  <a:moveTo>
                    <a:pt x="4504959" y="4000806"/>
                  </a:moveTo>
                  <a:cubicBezTo>
                    <a:pt x="4497425" y="3567369"/>
                    <a:pt x="4499026" y="3681958"/>
                    <a:pt x="4497072" y="3572123"/>
                  </a:cubicBezTo>
                  <a:cubicBezTo>
                    <a:pt x="4649477" y="3571958"/>
                    <a:pt x="4640179" y="3570075"/>
                    <a:pt x="4872200" y="3571040"/>
                  </a:cubicBezTo>
                  <a:cubicBezTo>
                    <a:pt x="4873354" y="3675228"/>
                    <a:pt x="4871730" y="3759270"/>
                    <a:pt x="4877356" y="3993204"/>
                  </a:cubicBezTo>
                  <a:cubicBezTo>
                    <a:pt x="4877426" y="3997605"/>
                    <a:pt x="4910196" y="3999064"/>
                    <a:pt x="4504959" y="4000806"/>
                  </a:cubicBezTo>
                  <a:close/>
                  <a:moveTo>
                    <a:pt x="4496672" y="3550282"/>
                  </a:moveTo>
                  <a:cubicBezTo>
                    <a:pt x="4493635" y="3369513"/>
                    <a:pt x="4495260" y="3372431"/>
                    <a:pt x="4491352" y="3121270"/>
                  </a:cubicBezTo>
                  <a:cubicBezTo>
                    <a:pt x="4931736" y="3121199"/>
                    <a:pt x="4864384" y="3097805"/>
                    <a:pt x="4865821" y="3190391"/>
                  </a:cubicBezTo>
                  <a:cubicBezTo>
                    <a:pt x="4868033" y="3332893"/>
                    <a:pt x="4868716" y="3345649"/>
                    <a:pt x="4871353" y="3511403"/>
                  </a:cubicBezTo>
                  <a:cubicBezTo>
                    <a:pt x="4872177" y="3562332"/>
                    <a:pt x="4931995" y="3549812"/>
                    <a:pt x="4496672" y="3550282"/>
                  </a:cubicBezTo>
                  <a:close/>
                  <a:moveTo>
                    <a:pt x="4491470" y="4471122"/>
                  </a:moveTo>
                  <a:cubicBezTo>
                    <a:pt x="4493847" y="4628945"/>
                    <a:pt x="4499709" y="4737228"/>
                    <a:pt x="4499827" y="4898770"/>
                  </a:cubicBezTo>
                  <a:cubicBezTo>
                    <a:pt x="4376071" y="4899005"/>
                    <a:pt x="4327082" y="4897311"/>
                    <a:pt x="4124675" y="4897311"/>
                  </a:cubicBezTo>
                  <a:cubicBezTo>
                    <a:pt x="4119873" y="4721578"/>
                    <a:pt x="4122321" y="4628992"/>
                    <a:pt x="4119731" y="4471028"/>
                  </a:cubicBezTo>
                  <a:cubicBezTo>
                    <a:pt x="4167967" y="4471334"/>
                    <a:pt x="4178160" y="4471263"/>
                    <a:pt x="4491470" y="4471122"/>
                  </a:cubicBezTo>
                  <a:close/>
                  <a:moveTo>
                    <a:pt x="4192191" y="4449400"/>
                  </a:moveTo>
                  <a:cubicBezTo>
                    <a:pt x="4099415" y="4449400"/>
                    <a:pt x="4121050" y="4475947"/>
                    <a:pt x="4116153" y="4313699"/>
                  </a:cubicBezTo>
                  <a:cubicBezTo>
                    <a:pt x="4113257" y="4218007"/>
                    <a:pt x="4111162" y="4110501"/>
                    <a:pt x="4111657" y="4022058"/>
                  </a:cubicBezTo>
                  <a:cubicBezTo>
                    <a:pt x="4124581" y="4022128"/>
                    <a:pt x="4438620" y="4022811"/>
                    <a:pt x="4486055" y="4022740"/>
                  </a:cubicBezTo>
                  <a:cubicBezTo>
                    <a:pt x="4491587" y="4329867"/>
                    <a:pt x="4488715" y="4280421"/>
                    <a:pt x="4491140" y="4449282"/>
                  </a:cubicBezTo>
                  <a:lnTo>
                    <a:pt x="4192191" y="4449400"/>
                  </a:lnTo>
                  <a:close/>
                  <a:moveTo>
                    <a:pt x="4112504" y="5277631"/>
                  </a:moveTo>
                  <a:cubicBezTo>
                    <a:pt x="4112598" y="5364050"/>
                    <a:pt x="4179879" y="5350776"/>
                    <a:pt x="3768639" y="5349129"/>
                  </a:cubicBezTo>
                  <a:cubicBezTo>
                    <a:pt x="3741166" y="5349011"/>
                    <a:pt x="3731750" y="5411495"/>
                    <a:pt x="3734669" y="4956853"/>
                  </a:cubicBezTo>
                  <a:cubicBezTo>
                    <a:pt x="3734975" y="4906748"/>
                    <a:pt x="3675534" y="4919175"/>
                    <a:pt x="4106030" y="4919175"/>
                  </a:cubicBezTo>
                  <a:cubicBezTo>
                    <a:pt x="4109279" y="5026987"/>
                    <a:pt x="4112316" y="5107216"/>
                    <a:pt x="4112504" y="5277631"/>
                  </a:cubicBezTo>
                  <a:close/>
                  <a:moveTo>
                    <a:pt x="3734834" y="4897523"/>
                  </a:moveTo>
                  <a:cubicBezTo>
                    <a:pt x="3734528" y="4697008"/>
                    <a:pt x="3727583" y="4629157"/>
                    <a:pt x="3725582" y="4471334"/>
                  </a:cubicBezTo>
                  <a:cubicBezTo>
                    <a:pt x="3901834" y="4469122"/>
                    <a:pt x="3828245" y="4468581"/>
                    <a:pt x="4100427" y="4470887"/>
                  </a:cubicBezTo>
                  <a:cubicBezTo>
                    <a:pt x="4103182" y="4639724"/>
                    <a:pt x="4100404" y="4714706"/>
                    <a:pt x="4105348" y="4897311"/>
                  </a:cubicBezTo>
                  <a:cubicBezTo>
                    <a:pt x="3771087" y="4897334"/>
                    <a:pt x="3871207" y="4897311"/>
                    <a:pt x="3734834" y="4897523"/>
                  </a:cubicBezTo>
                  <a:close/>
                  <a:moveTo>
                    <a:pt x="4051085" y="4448482"/>
                  </a:moveTo>
                  <a:cubicBezTo>
                    <a:pt x="3960593" y="4447258"/>
                    <a:pt x="3861179" y="4447140"/>
                    <a:pt x="3768474" y="4448764"/>
                  </a:cubicBezTo>
                  <a:cubicBezTo>
                    <a:pt x="3697238" y="4450012"/>
                    <a:pt x="3736552" y="4503882"/>
                    <a:pt x="3720615" y="4020975"/>
                  </a:cubicBezTo>
                  <a:cubicBezTo>
                    <a:pt x="4037549" y="4020246"/>
                    <a:pt x="3945692" y="4020646"/>
                    <a:pt x="4092377" y="4021893"/>
                  </a:cubicBezTo>
                  <a:cubicBezTo>
                    <a:pt x="4089740" y="4503482"/>
                    <a:pt x="4132561" y="4449470"/>
                    <a:pt x="4051085" y="4448482"/>
                  </a:cubicBezTo>
                  <a:close/>
                  <a:moveTo>
                    <a:pt x="4092565" y="3992804"/>
                  </a:moveTo>
                  <a:cubicBezTo>
                    <a:pt x="4092471" y="4004736"/>
                    <a:pt x="4130513" y="3997535"/>
                    <a:pt x="3768545" y="3998970"/>
                  </a:cubicBezTo>
                  <a:cubicBezTo>
                    <a:pt x="3701900" y="3999159"/>
                    <a:pt x="3718402" y="4065149"/>
                    <a:pt x="3713152" y="3668873"/>
                  </a:cubicBezTo>
                  <a:cubicBezTo>
                    <a:pt x="3711669" y="3551789"/>
                    <a:pt x="3697121" y="3570828"/>
                    <a:pt x="3768450" y="3571887"/>
                  </a:cubicBezTo>
                  <a:cubicBezTo>
                    <a:pt x="3856659" y="3573299"/>
                    <a:pt x="3889522" y="3572970"/>
                    <a:pt x="4087857" y="3573017"/>
                  </a:cubicBezTo>
                  <a:cubicBezTo>
                    <a:pt x="4092777" y="3884215"/>
                    <a:pt x="4093389" y="3894006"/>
                    <a:pt x="4092565" y="3992804"/>
                  </a:cubicBezTo>
                  <a:close/>
                  <a:moveTo>
                    <a:pt x="3711481" y="3549294"/>
                  </a:moveTo>
                  <a:cubicBezTo>
                    <a:pt x="3708703" y="3368642"/>
                    <a:pt x="3707973" y="3344872"/>
                    <a:pt x="3704536" y="3120564"/>
                  </a:cubicBezTo>
                  <a:cubicBezTo>
                    <a:pt x="3808871" y="3119881"/>
                    <a:pt x="3842111" y="3117786"/>
                    <a:pt x="4079358" y="3120258"/>
                  </a:cubicBezTo>
                  <a:cubicBezTo>
                    <a:pt x="4084396" y="3449413"/>
                    <a:pt x="4082772" y="3252616"/>
                    <a:pt x="4087503" y="3551177"/>
                  </a:cubicBezTo>
                  <a:cubicBezTo>
                    <a:pt x="3703759" y="3551106"/>
                    <a:pt x="3868547" y="3550753"/>
                    <a:pt x="3711481" y="3549294"/>
                  </a:cubicBezTo>
                  <a:close/>
                  <a:moveTo>
                    <a:pt x="3705360" y="4314052"/>
                  </a:moveTo>
                  <a:cubicBezTo>
                    <a:pt x="3704795" y="4488208"/>
                    <a:pt x="3784600" y="4450835"/>
                    <a:pt x="3332916" y="4450129"/>
                  </a:cubicBezTo>
                  <a:cubicBezTo>
                    <a:pt x="3328325" y="4157570"/>
                    <a:pt x="3327243" y="4086519"/>
                    <a:pt x="3326159" y="4023211"/>
                  </a:cubicBezTo>
                  <a:cubicBezTo>
                    <a:pt x="3499964" y="4023164"/>
                    <a:pt x="3420112" y="4021493"/>
                    <a:pt x="3701264" y="4021022"/>
                  </a:cubicBezTo>
                  <a:cubicBezTo>
                    <a:pt x="3703854" y="4098474"/>
                    <a:pt x="3705713" y="4200686"/>
                    <a:pt x="3705360" y="4314052"/>
                  </a:cubicBezTo>
                  <a:close/>
                  <a:moveTo>
                    <a:pt x="3627345" y="3999229"/>
                  </a:moveTo>
                  <a:cubicBezTo>
                    <a:pt x="3292401" y="3999229"/>
                    <a:pt x="3325901" y="4008243"/>
                    <a:pt x="3325618" y="3992733"/>
                  </a:cubicBezTo>
                  <a:cubicBezTo>
                    <a:pt x="3317167" y="3515734"/>
                    <a:pt x="3316955" y="3572452"/>
                    <a:pt x="3344898" y="3572452"/>
                  </a:cubicBezTo>
                  <a:cubicBezTo>
                    <a:pt x="3763248" y="3572452"/>
                    <a:pt x="3692177" y="3540021"/>
                    <a:pt x="3693849" y="3669250"/>
                  </a:cubicBezTo>
                  <a:cubicBezTo>
                    <a:pt x="3695896" y="3823849"/>
                    <a:pt x="3696932" y="3898195"/>
                    <a:pt x="3700299" y="3993392"/>
                  </a:cubicBezTo>
                  <a:cubicBezTo>
                    <a:pt x="3700581" y="4001088"/>
                    <a:pt x="3711552" y="3999229"/>
                    <a:pt x="3627345" y="3999229"/>
                  </a:cubicBezTo>
                  <a:close/>
                  <a:moveTo>
                    <a:pt x="3627345" y="3548964"/>
                  </a:moveTo>
                  <a:cubicBezTo>
                    <a:pt x="3272604" y="3548964"/>
                    <a:pt x="3322110" y="3565956"/>
                    <a:pt x="3321216" y="3511003"/>
                  </a:cubicBezTo>
                  <a:cubicBezTo>
                    <a:pt x="3314201" y="3062880"/>
                    <a:pt x="3296098" y="3120634"/>
                    <a:pt x="3344875" y="3120634"/>
                  </a:cubicBezTo>
                  <a:cubicBezTo>
                    <a:pt x="3596365" y="3120752"/>
                    <a:pt x="3638197" y="3120869"/>
                    <a:pt x="3685256" y="3120658"/>
                  </a:cubicBezTo>
                  <a:cubicBezTo>
                    <a:pt x="3692883" y="3619992"/>
                    <a:pt x="3719202" y="3548964"/>
                    <a:pt x="3627345" y="3548964"/>
                  </a:cubicBezTo>
                  <a:close/>
                  <a:moveTo>
                    <a:pt x="3313636" y="4450082"/>
                  </a:moveTo>
                  <a:cubicBezTo>
                    <a:pt x="3206806" y="4449659"/>
                    <a:pt x="3093526" y="4444575"/>
                    <a:pt x="2940862" y="4448482"/>
                  </a:cubicBezTo>
                  <a:cubicBezTo>
                    <a:pt x="2939026" y="4309604"/>
                    <a:pt x="2942627" y="4196732"/>
                    <a:pt x="2935847" y="4022246"/>
                  </a:cubicBezTo>
                  <a:cubicBezTo>
                    <a:pt x="3017394" y="4023729"/>
                    <a:pt x="3061981" y="4023305"/>
                    <a:pt x="3306832" y="4023211"/>
                  </a:cubicBezTo>
                  <a:cubicBezTo>
                    <a:pt x="3308315" y="4107535"/>
                    <a:pt x="3309022" y="4155123"/>
                    <a:pt x="3313636" y="4450082"/>
                  </a:cubicBezTo>
                  <a:close/>
                  <a:moveTo>
                    <a:pt x="2928974" y="3547552"/>
                  </a:moveTo>
                  <a:cubicBezTo>
                    <a:pt x="2927090" y="3387964"/>
                    <a:pt x="2923418" y="3336894"/>
                    <a:pt x="2920616" y="3121246"/>
                  </a:cubicBezTo>
                  <a:cubicBezTo>
                    <a:pt x="2946724" y="3121246"/>
                    <a:pt x="3187149" y="3120964"/>
                    <a:pt x="3293296" y="3120681"/>
                  </a:cubicBezTo>
                  <a:cubicBezTo>
                    <a:pt x="3296898" y="3373160"/>
                    <a:pt x="3300359" y="3365441"/>
                    <a:pt x="3302501" y="3550424"/>
                  </a:cubicBezTo>
                  <a:cubicBezTo>
                    <a:pt x="3127166" y="3549459"/>
                    <a:pt x="3295980" y="3547246"/>
                    <a:pt x="2928974" y="3547552"/>
                  </a:cubicBezTo>
                  <a:close/>
                  <a:moveTo>
                    <a:pt x="2921087" y="4449023"/>
                  </a:moveTo>
                  <a:cubicBezTo>
                    <a:pt x="2745282" y="4454083"/>
                    <a:pt x="2651259" y="4448529"/>
                    <a:pt x="2551562" y="4447705"/>
                  </a:cubicBezTo>
                  <a:cubicBezTo>
                    <a:pt x="2543582" y="3942063"/>
                    <a:pt x="2513378" y="4023776"/>
                    <a:pt x="2639135" y="4021752"/>
                  </a:cubicBezTo>
                  <a:cubicBezTo>
                    <a:pt x="2732028" y="4020246"/>
                    <a:pt x="2820637" y="4020104"/>
                    <a:pt x="2916520" y="4021916"/>
                  </a:cubicBezTo>
                  <a:cubicBezTo>
                    <a:pt x="2920899" y="4134153"/>
                    <a:pt x="2922759" y="4448953"/>
                    <a:pt x="2921087" y="4449023"/>
                  </a:cubicBezTo>
                  <a:close/>
                  <a:moveTo>
                    <a:pt x="2780193" y="3547670"/>
                  </a:moveTo>
                  <a:cubicBezTo>
                    <a:pt x="2648975" y="3547670"/>
                    <a:pt x="2644973" y="3549200"/>
                    <a:pt x="2535554" y="3549506"/>
                  </a:cubicBezTo>
                  <a:cubicBezTo>
                    <a:pt x="2531411" y="3250263"/>
                    <a:pt x="2530634" y="3197569"/>
                    <a:pt x="2529316" y="3123246"/>
                  </a:cubicBezTo>
                  <a:cubicBezTo>
                    <a:pt x="2961978" y="3121929"/>
                    <a:pt x="2900795" y="3093687"/>
                    <a:pt x="2902325" y="3190414"/>
                  </a:cubicBezTo>
                  <a:cubicBezTo>
                    <a:pt x="2909105" y="3623193"/>
                    <a:pt x="2945240" y="3547529"/>
                    <a:pt x="2780193" y="3547670"/>
                  </a:cubicBezTo>
                  <a:close/>
                  <a:moveTo>
                    <a:pt x="2532305" y="4447587"/>
                  </a:moveTo>
                  <a:cubicBezTo>
                    <a:pt x="2352616" y="4446693"/>
                    <a:pt x="2341481" y="4452412"/>
                    <a:pt x="2158637" y="4450788"/>
                  </a:cubicBezTo>
                  <a:cubicBezTo>
                    <a:pt x="2149762" y="3953901"/>
                    <a:pt x="2120288" y="4019940"/>
                    <a:pt x="2215512" y="4019940"/>
                  </a:cubicBezTo>
                  <a:cubicBezTo>
                    <a:pt x="2354452" y="4019940"/>
                    <a:pt x="2357324" y="4022881"/>
                    <a:pt x="2497794" y="4022881"/>
                  </a:cubicBezTo>
                  <a:cubicBezTo>
                    <a:pt x="2535366" y="4022881"/>
                    <a:pt x="2524678" y="3964633"/>
                    <a:pt x="2532305" y="4447587"/>
                  </a:cubicBezTo>
                  <a:close/>
                  <a:moveTo>
                    <a:pt x="2497794" y="4001041"/>
                  </a:moveTo>
                  <a:cubicBezTo>
                    <a:pt x="2495699" y="4001041"/>
                    <a:pt x="2149291" y="3999935"/>
                    <a:pt x="2149268" y="3992969"/>
                  </a:cubicBezTo>
                  <a:cubicBezTo>
                    <a:pt x="2148255" y="3507214"/>
                    <a:pt x="2107247" y="3572687"/>
                    <a:pt x="2215512" y="3572687"/>
                  </a:cubicBezTo>
                  <a:cubicBezTo>
                    <a:pt x="2576869" y="3572687"/>
                    <a:pt x="2516721" y="3538774"/>
                    <a:pt x="2517404" y="3671862"/>
                  </a:cubicBezTo>
                  <a:cubicBezTo>
                    <a:pt x="2519381" y="4051123"/>
                    <a:pt x="2538332" y="4001041"/>
                    <a:pt x="2497794" y="4001041"/>
                  </a:cubicBezTo>
                  <a:close/>
                  <a:moveTo>
                    <a:pt x="2497794" y="3549576"/>
                  </a:moveTo>
                  <a:cubicBezTo>
                    <a:pt x="2086295" y="3549576"/>
                    <a:pt x="2141405" y="3567745"/>
                    <a:pt x="2140510" y="3511097"/>
                  </a:cubicBezTo>
                  <a:cubicBezTo>
                    <a:pt x="2137991" y="3350779"/>
                    <a:pt x="2141193" y="3350685"/>
                    <a:pt x="2138674" y="3189991"/>
                  </a:cubicBezTo>
                  <a:cubicBezTo>
                    <a:pt x="2137332" y="3104395"/>
                    <a:pt x="2121819" y="3121881"/>
                    <a:pt x="2215512" y="3121881"/>
                  </a:cubicBezTo>
                  <a:cubicBezTo>
                    <a:pt x="2569547" y="3121881"/>
                    <a:pt x="2509776" y="3101547"/>
                    <a:pt x="2511165" y="3190367"/>
                  </a:cubicBezTo>
                  <a:cubicBezTo>
                    <a:pt x="2517733" y="3605000"/>
                    <a:pt x="2522183" y="3549576"/>
                    <a:pt x="2497794" y="3549576"/>
                  </a:cubicBezTo>
                  <a:close/>
                  <a:moveTo>
                    <a:pt x="2139333" y="4450577"/>
                  </a:moveTo>
                  <a:cubicBezTo>
                    <a:pt x="1999546" y="4448788"/>
                    <a:pt x="2095923" y="4446764"/>
                    <a:pt x="1766088" y="4448035"/>
                  </a:cubicBezTo>
                  <a:cubicBezTo>
                    <a:pt x="1757755" y="3957267"/>
                    <a:pt x="1740899" y="4019940"/>
                    <a:pt x="1792125" y="4019516"/>
                  </a:cubicBezTo>
                  <a:cubicBezTo>
                    <a:pt x="1877414" y="4018833"/>
                    <a:pt x="1947167" y="4018575"/>
                    <a:pt x="2074242" y="4019422"/>
                  </a:cubicBezTo>
                  <a:cubicBezTo>
                    <a:pt x="2143759" y="4019963"/>
                    <a:pt x="2130223" y="3947618"/>
                    <a:pt x="2139333" y="4450577"/>
                  </a:cubicBezTo>
                  <a:close/>
                  <a:moveTo>
                    <a:pt x="1753847" y="4921599"/>
                  </a:moveTo>
                  <a:cubicBezTo>
                    <a:pt x="1760062" y="5252284"/>
                    <a:pt x="1758508" y="5221571"/>
                    <a:pt x="1759921" y="5347811"/>
                  </a:cubicBezTo>
                  <a:cubicBezTo>
                    <a:pt x="1699702" y="5346987"/>
                    <a:pt x="1682682" y="5347176"/>
                    <a:pt x="1386417" y="5347105"/>
                  </a:cubicBezTo>
                  <a:cubicBezTo>
                    <a:pt x="1383804" y="5229267"/>
                    <a:pt x="1381308" y="5197330"/>
                    <a:pt x="1379331" y="4919787"/>
                  </a:cubicBezTo>
                  <a:cubicBezTo>
                    <a:pt x="1381944" y="4919810"/>
                    <a:pt x="1751893" y="4921599"/>
                    <a:pt x="1753847" y="4921599"/>
                  </a:cubicBezTo>
                  <a:close/>
                  <a:moveTo>
                    <a:pt x="1379166" y="4897946"/>
                  </a:moveTo>
                  <a:cubicBezTo>
                    <a:pt x="1378625" y="4838874"/>
                    <a:pt x="1378036" y="4808091"/>
                    <a:pt x="1372904" y="4474417"/>
                  </a:cubicBezTo>
                  <a:cubicBezTo>
                    <a:pt x="1372740" y="4463426"/>
                    <a:pt x="1353318" y="4471263"/>
                    <a:pt x="1747161" y="4469969"/>
                  </a:cubicBezTo>
                  <a:cubicBezTo>
                    <a:pt x="1749586" y="4616354"/>
                    <a:pt x="1749704" y="4692324"/>
                    <a:pt x="1753447" y="4899759"/>
                  </a:cubicBezTo>
                  <a:cubicBezTo>
                    <a:pt x="1751516" y="4899735"/>
                    <a:pt x="1380955" y="4897946"/>
                    <a:pt x="1379166" y="4897946"/>
                  </a:cubicBezTo>
                  <a:close/>
                  <a:moveTo>
                    <a:pt x="1650878" y="5369016"/>
                  </a:moveTo>
                  <a:cubicBezTo>
                    <a:pt x="1794055" y="5369016"/>
                    <a:pt x="1757049" y="5291233"/>
                    <a:pt x="1764370" y="5759620"/>
                  </a:cubicBezTo>
                  <a:cubicBezTo>
                    <a:pt x="1765311" y="5819492"/>
                    <a:pt x="1814771" y="5797534"/>
                    <a:pt x="1392655" y="5796005"/>
                  </a:cubicBezTo>
                  <a:cubicBezTo>
                    <a:pt x="1389877" y="5651384"/>
                    <a:pt x="1390348" y="5540654"/>
                    <a:pt x="1386888" y="5368969"/>
                  </a:cubicBezTo>
                  <a:lnTo>
                    <a:pt x="1650878" y="5369016"/>
                  </a:lnTo>
                  <a:close/>
                  <a:moveTo>
                    <a:pt x="2074359" y="3997558"/>
                  </a:moveTo>
                  <a:cubicBezTo>
                    <a:pt x="1987940" y="3996876"/>
                    <a:pt x="1890527" y="3996805"/>
                    <a:pt x="1791937" y="3997605"/>
                  </a:cubicBezTo>
                  <a:cubicBezTo>
                    <a:pt x="1742312" y="3998005"/>
                    <a:pt x="1758155" y="4062984"/>
                    <a:pt x="1750951" y="3570146"/>
                  </a:cubicBezTo>
                  <a:cubicBezTo>
                    <a:pt x="1897566" y="3573299"/>
                    <a:pt x="1810581" y="3573652"/>
                    <a:pt x="2122336" y="3572781"/>
                  </a:cubicBezTo>
                  <a:cubicBezTo>
                    <a:pt x="2132271" y="4064820"/>
                    <a:pt x="2151292" y="3998076"/>
                    <a:pt x="2074359" y="3997558"/>
                  </a:cubicBezTo>
                  <a:close/>
                  <a:moveTo>
                    <a:pt x="1746808" y="4448105"/>
                  </a:moveTo>
                  <a:cubicBezTo>
                    <a:pt x="1520248" y="4448929"/>
                    <a:pt x="1537645" y="4446952"/>
                    <a:pt x="1372457" y="4446928"/>
                  </a:cubicBezTo>
                  <a:cubicBezTo>
                    <a:pt x="1364641" y="3989980"/>
                    <a:pt x="1360192" y="4020952"/>
                    <a:pt x="1368549" y="4020928"/>
                  </a:cubicBezTo>
                  <a:cubicBezTo>
                    <a:pt x="1371327" y="4020928"/>
                    <a:pt x="1736285" y="4019893"/>
                    <a:pt x="1738333" y="4019869"/>
                  </a:cubicBezTo>
                  <a:cubicBezTo>
                    <a:pt x="1742006" y="4246602"/>
                    <a:pt x="1745796" y="4389716"/>
                    <a:pt x="1746808" y="4448105"/>
                  </a:cubicBezTo>
                  <a:close/>
                  <a:moveTo>
                    <a:pt x="1363747" y="3992851"/>
                  </a:moveTo>
                  <a:cubicBezTo>
                    <a:pt x="1362452" y="3898077"/>
                    <a:pt x="1354895" y="3570899"/>
                    <a:pt x="1368573" y="3570899"/>
                  </a:cubicBezTo>
                  <a:cubicBezTo>
                    <a:pt x="1804578" y="3570899"/>
                    <a:pt x="1731365" y="3536373"/>
                    <a:pt x="1733060" y="3671933"/>
                  </a:cubicBezTo>
                  <a:cubicBezTo>
                    <a:pt x="1734520" y="3788829"/>
                    <a:pt x="1735414" y="3837781"/>
                    <a:pt x="1738004" y="3998005"/>
                  </a:cubicBezTo>
                  <a:cubicBezTo>
                    <a:pt x="1317324" y="4000406"/>
                    <a:pt x="1363864" y="4001583"/>
                    <a:pt x="1363747" y="3992851"/>
                  </a:cubicBezTo>
                  <a:close/>
                  <a:moveTo>
                    <a:pt x="1650878" y="3547340"/>
                  </a:moveTo>
                  <a:cubicBezTo>
                    <a:pt x="1305930" y="3547340"/>
                    <a:pt x="1360616" y="3566380"/>
                    <a:pt x="1359745" y="3511003"/>
                  </a:cubicBezTo>
                  <a:cubicBezTo>
                    <a:pt x="1352918" y="3074177"/>
                    <a:pt x="1340747" y="3121199"/>
                    <a:pt x="1368549" y="3121199"/>
                  </a:cubicBezTo>
                  <a:cubicBezTo>
                    <a:pt x="1789677" y="3121199"/>
                    <a:pt x="1723526" y="3100065"/>
                    <a:pt x="1724938" y="3190414"/>
                  </a:cubicBezTo>
                  <a:cubicBezTo>
                    <a:pt x="1731601" y="3614861"/>
                    <a:pt x="1753659" y="3547340"/>
                    <a:pt x="1650878" y="3547340"/>
                  </a:cubicBezTo>
                  <a:close/>
                  <a:moveTo>
                    <a:pt x="1353530" y="4468792"/>
                  </a:moveTo>
                  <a:cubicBezTo>
                    <a:pt x="1353553" y="4470863"/>
                    <a:pt x="1359250" y="4830143"/>
                    <a:pt x="1359862" y="4897946"/>
                  </a:cubicBezTo>
                  <a:cubicBezTo>
                    <a:pt x="1242981" y="4897899"/>
                    <a:pt x="1382368" y="4897687"/>
                    <a:pt x="987842" y="4896652"/>
                  </a:cubicBezTo>
                  <a:cubicBezTo>
                    <a:pt x="986994" y="4830943"/>
                    <a:pt x="986029" y="4772907"/>
                    <a:pt x="981344" y="4474440"/>
                  </a:cubicBezTo>
                  <a:cubicBezTo>
                    <a:pt x="981297" y="4470087"/>
                    <a:pt x="948999" y="4469145"/>
                    <a:pt x="1353530" y="4468792"/>
                  </a:cubicBezTo>
                  <a:close/>
                  <a:moveTo>
                    <a:pt x="1360051" y="4919787"/>
                  </a:moveTo>
                  <a:cubicBezTo>
                    <a:pt x="1362169" y="5209404"/>
                    <a:pt x="1364547" y="5230891"/>
                    <a:pt x="1367113" y="5347105"/>
                  </a:cubicBezTo>
                  <a:cubicBezTo>
                    <a:pt x="1365089" y="5347105"/>
                    <a:pt x="997023" y="5347811"/>
                    <a:pt x="994245" y="5347835"/>
                  </a:cubicBezTo>
                  <a:cubicBezTo>
                    <a:pt x="988077" y="4947440"/>
                    <a:pt x="990196" y="5086906"/>
                    <a:pt x="988101" y="4918492"/>
                  </a:cubicBezTo>
                  <a:cubicBezTo>
                    <a:pt x="1343031" y="4919316"/>
                    <a:pt x="1228715" y="4919739"/>
                    <a:pt x="1360051" y="4919787"/>
                  </a:cubicBezTo>
                  <a:close/>
                  <a:moveTo>
                    <a:pt x="1367584" y="5368969"/>
                  </a:moveTo>
                  <a:cubicBezTo>
                    <a:pt x="1371256" y="5550868"/>
                    <a:pt x="1370197" y="5629285"/>
                    <a:pt x="1373375" y="5795957"/>
                  </a:cubicBezTo>
                  <a:cubicBezTo>
                    <a:pt x="1371021" y="5795957"/>
                    <a:pt x="1330389" y="5795793"/>
                    <a:pt x="999518" y="5796757"/>
                  </a:cubicBezTo>
                  <a:cubicBezTo>
                    <a:pt x="996293" y="5598502"/>
                    <a:pt x="998553" y="5627614"/>
                    <a:pt x="994598" y="5369698"/>
                  </a:cubicBezTo>
                  <a:cubicBezTo>
                    <a:pt x="999236" y="5369698"/>
                    <a:pt x="1344890" y="5368969"/>
                    <a:pt x="1367584" y="5368969"/>
                  </a:cubicBezTo>
                  <a:close/>
                  <a:moveTo>
                    <a:pt x="1368549" y="5817798"/>
                  </a:moveTo>
                  <a:cubicBezTo>
                    <a:pt x="1376482" y="5817798"/>
                    <a:pt x="1372834" y="5806454"/>
                    <a:pt x="1376765" y="5920408"/>
                  </a:cubicBezTo>
                  <a:cubicBezTo>
                    <a:pt x="1389359" y="6286207"/>
                    <a:pt x="1386558" y="6249305"/>
                    <a:pt x="1368549" y="6249305"/>
                  </a:cubicBezTo>
                  <a:cubicBezTo>
                    <a:pt x="1366219" y="6249305"/>
                    <a:pt x="1007946" y="6249376"/>
                    <a:pt x="1007711" y="6240903"/>
                  </a:cubicBezTo>
                  <a:cubicBezTo>
                    <a:pt x="1004768" y="6136833"/>
                    <a:pt x="1005003" y="6132526"/>
                    <a:pt x="999895" y="5818645"/>
                  </a:cubicBezTo>
                  <a:cubicBezTo>
                    <a:pt x="1002508" y="5818645"/>
                    <a:pt x="1366454" y="5817798"/>
                    <a:pt x="1368549" y="5817798"/>
                  </a:cubicBezTo>
                  <a:close/>
                  <a:moveTo>
                    <a:pt x="1086361" y="6268509"/>
                  </a:moveTo>
                  <a:cubicBezTo>
                    <a:pt x="1226878" y="6268509"/>
                    <a:pt x="1227373" y="6271169"/>
                    <a:pt x="1368573" y="6271169"/>
                  </a:cubicBezTo>
                  <a:cubicBezTo>
                    <a:pt x="1391313" y="6271169"/>
                    <a:pt x="1380037" y="6224029"/>
                    <a:pt x="1386676" y="6695851"/>
                  </a:cubicBezTo>
                  <a:cubicBezTo>
                    <a:pt x="1377495" y="6695828"/>
                    <a:pt x="1018822" y="6697852"/>
                    <a:pt x="1017080" y="6697875"/>
                  </a:cubicBezTo>
                  <a:cubicBezTo>
                    <a:pt x="1008676" y="6192116"/>
                    <a:pt x="981862" y="6268509"/>
                    <a:pt x="1086361" y="6268509"/>
                  </a:cubicBezTo>
                  <a:close/>
                  <a:moveTo>
                    <a:pt x="1393103" y="5817844"/>
                  </a:moveTo>
                  <a:cubicBezTo>
                    <a:pt x="1518530" y="5818339"/>
                    <a:pt x="1510996" y="5821893"/>
                    <a:pt x="1650878" y="5821893"/>
                  </a:cubicBezTo>
                  <a:cubicBezTo>
                    <a:pt x="1801306" y="5821893"/>
                    <a:pt x="1761874" y="5732720"/>
                    <a:pt x="1774587" y="6241562"/>
                  </a:cubicBezTo>
                  <a:cubicBezTo>
                    <a:pt x="1774822" y="6251047"/>
                    <a:pt x="1821834" y="6248552"/>
                    <a:pt x="1401766" y="6249281"/>
                  </a:cubicBezTo>
                  <a:cubicBezTo>
                    <a:pt x="1400777" y="6004592"/>
                    <a:pt x="1395174" y="5914196"/>
                    <a:pt x="1393103" y="5817844"/>
                  </a:cubicBezTo>
                  <a:close/>
                  <a:moveTo>
                    <a:pt x="1775316" y="6270510"/>
                  </a:moveTo>
                  <a:cubicBezTo>
                    <a:pt x="1781555" y="6526025"/>
                    <a:pt x="1776917" y="6543276"/>
                    <a:pt x="1778918" y="6697734"/>
                  </a:cubicBezTo>
                  <a:cubicBezTo>
                    <a:pt x="1432746" y="6697969"/>
                    <a:pt x="1566836" y="6696345"/>
                    <a:pt x="1405932" y="6695875"/>
                  </a:cubicBezTo>
                  <a:cubicBezTo>
                    <a:pt x="1405909" y="6694015"/>
                    <a:pt x="1401907" y="6272957"/>
                    <a:pt x="1401883" y="6271122"/>
                  </a:cubicBezTo>
                  <a:cubicBezTo>
                    <a:pt x="1507748" y="6270957"/>
                    <a:pt x="1619003" y="6268909"/>
                    <a:pt x="1775316" y="6270510"/>
                  </a:cubicBezTo>
                  <a:close/>
                  <a:moveTo>
                    <a:pt x="1779248" y="6719574"/>
                  </a:moveTo>
                  <a:cubicBezTo>
                    <a:pt x="1779271" y="6721316"/>
                    <a:pt x="1784898" y="7080902"/>
                    <a:pt x="1786569" y="7147716"/>
                  </a:cubicBezTo>
                  <a:cubicBezTo>
                    <a:pt x="1584421" y="7146398"/>
                    <a:pt x="1501933" y="7148469"/>
                    <a:pt x="1414219" y="7148728"/>
                  </a:cubicBezTo>
                  <a:cubicBezTo>
                    <a:pt x="1414195" y="7147057"/>
                    <a:pt x="1406403" y="6725317"/>
                    <a:pt x="1406286" y="6717739"/>
                  </a:cubicBezTo>
                  <a:cubicBezTo>
                    <a:pt x="1583339" y="6718303"/>
                    <a:pt x="1421281" y="6719833"/>
                    <a:pt x="1779248" y="6719574"/>
                  </a:cubicBezTo>
                  <a:close/>
                  <a:moveTo>
                    <a:pt x="1787111" y="7169603"/>
                  </a:moveTo>
                  <a:cubicBezTo>
                    <a:pt x="1794526" y="7442205"/>
                    <a:pt x="1792572" y="7470918"/>
                    <a:pt x="1793796" y="7597157"/>
                  </a:cubicBezTo>
                  <a:cubicBezTo>
                    <a:pt x="1649960" y="7595533"/>
                    <a:pt x="1473496" y="7597275"/>
                    <a:pt x="1420434" y="7597416"/>
                  </a:cubicBezTo>
                  <a:cubicBezTo>
                    <a:pt x="1419233" y="7477225"/>
                    <a:pt x="1420928" y="7482426"/>
                    <a:pt x="1414619" y="7170569"/>
                  </a:cubicBezTo>
                  <a:cubicBezTo>
                    <a:pt x="1530559" y="7170286"/>
                    <a:pt x="1573616" y="7168215"/>
                    <a:pt x="1787111" y="7169603"/>
                  </a:cubicBezTo>
                  <a:close/>
                  <a:moveTo>
                    <a:pt x="1791937" y="7619068"/>
                  </a:moveTo>
                  <a:cubicBezTo>
                    <a:pt x="1796715" y="7619091"/>
                    <a:pt x="1791630" y="7594239"/>
                    <a:pt x="1800505" y="8045539"/>
                  </a:cubicBezTo>
                  <a:cubicBezTo>
                    <a:pt x="1586469" y="8044339"/>
                    <a:pt x="1526440" y="8045633"/>
                    <a:pt x="1429733" y="8045892"/>
                  </a:cubicBezTo>
                  <a:cubicBezTo>
                    <a:pt x="1426390" y="7823278"/>
                    <a:pt x="1423118" y="7834057"/>
                    <a:pt x="1420646" y="7619303"/>
                  </a:cubicBezTo>
                  <a:cubicBezTo>
                    <a:pt x="1538069" y="7619045"/>
                    <a:pt x="1616414" y="7617397"/>
                    <a:pt x="1791937" y="7619068"/>
                  </a:cubicBezTo>
                  <a:close/>
                  <a:moveTo>
                    <a:pt x="1798552" y="6722987"/>
                  </a:moveTo>
                  <a:cubicBezTo>
                    <a:pt x="1798457" y="6716844"/>
                    <a:pt x="1768772" y="6719951"/>
                    <a:pt x="2175092" y="6720845"/>
                  </a:cubicBezTo>
                  <a:cubicBezTo>
                    <a:pt x="2175657" y="6755747"/>
                    <a:pt x="2180177" y="7137149"/>
                    <a:pt x="2180248" y="7147693"/>
                  </a:cubicBezTo>
                  <a:cubicBezTo>
                    <a:pt x="2068262" y="7147763"/>
                    <a:pt x="1947379" y="7148752"/>
                    <a:pt x="1805802" y="7147834"/>
                  </a:cubicBezTo>
                  <a:cubicBezTo>
                    <a:pt x="1804343" y="7087726"/>
                    <a:pt x="1804013" y="7057343"/>
                    <a:pt x="1798552" y="6722987"/>
                  </a:cubicBezTo>
                  <a:close/>
                  <a:moveTo>
                    <a:pt x="2180389" y="7169557"/>
                  </a:moveTo>
                  <a:cubicBezTo>
                    <a:pt x="2181260" y="7411139"/>
                    <a:pt x="2183849" y="7463528"/>
                    <a:pt x="2186509" y="7598075"/>
                  </a:cubicBezTo>
                  <a:cubicBezTo>
                    <a:pt x="1894694" y="7597840"/>
                    <a:pt x="1877367" y="7597934"/>
                    <a:pt x="1813100" y="7597346"/>
                  </a:cubicBezTo>
                  <a:cubicBezTo>
                    <a:pt x="1811994" y="7478778"/>
                    <a:pt x="1813665" y="7438652"/>
                    <a:pt x="1806414" y="7169721"/>
                  </a:cubicBezTo>
                  <a:cubicBezTo>
                    <a:pt x="1943118" y="7170569"/>
                    <a:pt x="2093922" y="7169627"/>
                    <a:pt x="2180389" y="7169557"/>
                  </a:cubicBezTo>
                  <a:close/>
                  <a:moveTo>
                    <a:pt x="1933160" y="7619727"/>
                  </a:moveTo>
                  <a:cubicBezTo>
                    <a:pt x="2235687" y="7619986"/>
                    <a:pt x="2186651" y="7597557"/>
                    <a:pt x="2188040" y="7687271"/>
                  </a:cubicBezTo>
                  <a:cubicBezTo>
                    <a:pt x="2190253" y="7828761"/>
                    <a:pt x="2190041" y="7849896"/>
                    <a:pt x="2192513" y="8008613"/>
                  </a:cubicBezTo>
                  <a:cubicBezTo>
                    <a:pt x="2193289" y="8058601"/>
                    <a:pt x="2253413" y="8047869"/>
                    <a:pt x="1819762" y="8045633"/>
                  </a:cubicBezTo>
                  <a:cubicBezTo>
                    <a:pt x="1819197" y="8017133"/>
                    <a:pt x="1819574" y="8040479"/>
                    <a:pt x="1814183" y="7686895"/>
                  </a:cubicBezTo>
                  <a:cubicBezTo>
                    <a:pt x="1812888" y="7601134"/>
                    <a:pt x="1789323" y="7619727"/>
                    <a:pt x="1933160" y="7619727"/>
                  </a:cubicBezTo>
                  <a:close/>
                  <a:moveTo>
                    <a:pt x="2183967" y="6268368"/>
                  </a:moveTo>
                  <a:cubicBezTo>
                    <a:pt x="2185639" y="6268368"/>
                    <a:pt x="2481268" y="6267709"/>
                    <a:pt x="2558813" y="6267827"/>
                  </a:cubicBezTo>
                  <a:cubicBezTo>
                    <a:pt x="2564792" y="6774504"/>
                    <a:pt x="2584990" y="6696863"/>
                    <a:pt x="2497794" y="6696863"/>
                  </a:cubicBezTo>
                  <a:cubicBezTo>
                    <a:pt x="2357253" y="6696863"/>
                    <a:pt x="2354169" y="6699052"/>
                    <a:pt x="2215512" y="6699052"/>
                  </a:cubicBezTo>
                  <a:cubicBezTo>
                    <a:pt x="2187428" y="6699052"/>
                    <a:pt x="2192983" y="6756194"/>
                    <a:pt x="2183967" y="6268368"/>
                  </a:cubicBezTo>
                  <a:close/>
                  <a:moveTo>
                    <a:pt x="2215512" y="6720892"/>
                  </a:moveTo>
                  <a:cubicBezTo>
                    <a:pt x="2592476" y="6720892"/>
                    <a:pt x="2564086" y="6713690"/>
                    <a:pt x="2564251" y="6723363"/>
                  </a:cubicBezTo>
                  <a:cubicBezTo>
                    <a:pt x="2572066" y="7220721"/>
                    <a:pt x="2601398" y="7149081"/>
                    <a:pt x="2497794" y="7149152"/>
                  </a:cubicBezTo>
                  <a:cubicBezTo>
                    <a:pt x="2360008" y="7149152"/>
                    <a:pt x="2360102" y="7147693"/>
                    <a:pt x="2215512" y="7147693"/>
                  </a:cubicBezTo>
                  <a:cubicBezTo>
                    <a:pt x="2193878" y="7147693"/>
                    <a:pt x="2200234" y="7163367"/>
                    <a:pt x="2198374" y="7044282"/>
                  </a:cubicBezTo>
                  <a:cubicBezTo>
                    <a:pt x="2192536" y="6671164"/>
                    <a:pt x="2186251" y="6720892"/>
                    <a:pt x="2215512" y="6720892"/>
                  </a:cubicBezTo>
                  <a:close/>
                  <a:moveTo>
                    <a:pt x="2215512" y="7169557"/>
                  </a:moveTo>
                  <a:cubicBezTo>
                    <a:pt x="2629883" y="7169557"/>
                    <a:pt x="2572914" y="7159930"/>
                    <a:pt x="2574044" y="7205423"/>
                  </a:cubicBezTo>
                  <a:cubicBezTo>
                    <a:pt x="2585249" y="7672374"/>
                    <a:pt x="2596949" y="7595651"/>
                    <a:pt x="2497794" y="7595651"/>
                  </a:cubicBezTo>
                  <a:cubicBezTo>
                    <a:pt x="2146490" y="7595651"/>
                    <a:pt x="2206567" y="7627893"/>
                    <a:pt x="2204236" y="7526153"/>
                  </a:cubicBezTo>
                  <a:cubicBezTo>
                    <a:pt x="2195032" y="7125688"/>
                    <a:pt x="2197315" y="7169557"/>
                    <a:pt x="2215512" y="7169557"/>
                  </a:cubicBezTo>
                  <a:close/>
                  <a:moveTo>
                    <a:pt x="2578069" y="6267874"/>
                  </a:moveTo>
                  <a:cubicBezTo>
                    <a:pt x="2957388" y="6268627"/>
                    <a:pt x="2786055" y="6267921"/>
                    <a:pt x="2950396" y="6269145"/>
                  </a:cubicBezTo>
                  <a:cubicBezTo>
                    <a:pt x="2963932" y="6766785"/>
                    <a:pt x="2962849" y="6698111"/>
                    <a:pt x="2921534" y="6697122"/>
                  </a:cubicBezTo>
                  <a:cubicBezTo>
                    <a:pt x="2511824" y="6687191"/>
                    <a:pt x="2582872" y="6744120"/>
                    <a:pt x="2581718" y="6562457"/>
                  </a:cubicBezTo>
                  <a:cubicBezTo>
                    <a:pt x="2580965" y="6439018"/>
                    <a:pt x="2579717" y="6405599"/>
                    <a:pt x="2578069" y="6267874"/>
                  </a:cubicBezTo>
                  <a:close/>
                  <a:moveTo>
                    <a:pt x="2639088" y="6717997"/>
                  </a:moveTo>
                  <a:cubicBezTo>
                    <a:pt x="2990039" y="6714679"/>
                    <a:pt x="2956069" y="6721645"/>
                    <a:pt x="2956117" y="6723363"/>
                  </a:cubicBezTo>
                  <a:cubicBezTo>
                    <a:pt x="2963744" y="7210836"/>
                    <a:pt x="2988956" y="7147669"/>
                    <a:pt x="2921252" y="7148305"/>
                  </a:cubicBezTo>
                  <a:cubicBezTo>
                    <a:pt x="2827370" y="7149058"/>
                    <a:pt x="2840365" y="7148870"/>
                    <a:pt x="2592006" y="7149081"/>
                  </a:cubicBezTo>
                  <a:cubicBezTo>
                    <a:pt x="2581177" y="6649606"/>
                    <a:pt x="2562885" y="6718821"/>
                    <a:pt x="2639088" y="6717997"/>
                  </a:cubicBezTo>
                  <a:close/>
                  <a:moveTo>
                    <a:pt x="2966898" y="7169815"/>
                  </a:moveTo>
                  <a:cubicBezTo>
                    <a:pt x="2973066" y="7497747"/>
                    <a:pt x="2971442" y="7468517"/>
                    <a:pt x="2972972" y="7598287"/>
                  </a:cubicBezTo>
                  <a:cubicBezTo>
                    <a:pt x="2573361" y="7595816"/>
                    <a:pt x="2895686" y="7598499"/>
                    <a:pt x="2598668" y="7596004"/>
                  </a:cubicBezTo>
                  <a:cubicBezTo>
                    <a:pt x="2597585" y="7481085"/>
                    <a:pt x="2598950" y="7448465"/>
                    <a:pt x="2592500" y="7170945"/>
                  </a:cubicBezTo>
                  <a:cubicBezTo>
                    <a:pt x="2951926" y="7170639"/>
                    <a:pt x="2808466" y="7170851"/>
                    <a:pt x="2966898" y="7169815"/>
                  </a:cubicBezTo>
                  <a:close/>
                  <a:moveTo>
                    <a:pt x="2969723" y="6269263"/>
                  </a:moveTo>
                  <a:cubicBezTo>
                    <a:pt x="3191175" y="6270581"/>
                    <a:pt x="3179804" y="6267262"/>
                    <a:pt x="3343321" y="6267215"/>
                  </a:cubicBezTo>
                  <a:cubicBezTo>
                    <a:pt x="3342473" y="6599948"/>
                    <a:pt x="3360577" y="6696251"/>
                    <a:pt x="3344922" y="6696251"/>
                  </a:cubicBezTo>
                  <a:cubicBezTo>
                    <a:pt x="3206665" y="6696251"/>
                    <a:pt x="3123235" y="6700511"/>
                    <a:pt x="2975044" y="6698228"/>
                  </a:cubicBezTo>
                  <a:cubicBezTo>
                    <a:pt x="2973137" y="6564552"/>
                    <a:pt x="2974832" y="6455986"/>
                    <a:pt x="2969723" y="6269263"/>
                  </a:cubicBezTo>
                  <a:close/>
                  <a:moveTo>
                    <a:pt x="3062522" y="6720657"/>
                  </a:moveTo>
                  <a:cubicBezTo>
                    <a:pt x="3374442" y="6720657"/>
                    <a:pt x="3351631" y="6712232"/>
                    <a:pt x="3351796" y="6723317"/>
                  </a:cubicBezTo>
                  <a:cubicBezTo>
                    <a:pt x="3359188" y="7196598"/>
                    <a:pt x="3362601" y="7145692"/>
                    <a:pt x="3344875" y="7145692"/>
                  </a:cubicBezTo>
                  <a:cubicBezTo>
                    <a:pt x="2912871" y="7145692"/>
                    <a:pt x="2986178" y="7181559"/>
                    <a:pt x="2984036" y="7044234"/>
                  </a:cubicBezTo>
                  <a:cubicBezTo>
                    <a:pt x="2977963" y="6654031"/>
                    <a:pt x="2940697" y="6720657"/>
                    <a:pt x="3062522" y="6720657"/>
                  </a:cubicBezTo>
                  <a:close/>
                  <a:moveTo>
                    <a:pt x="3062522" y="7169557"/>
                  </a:moveTo>
                  <a:cubicBezTo>
                    <a:pt x="3408907" y="7169557"/>
                    <a:pt x="3358105" y="7150823"/>
                    <a:pt x="3359423" y="7206317"/>
                  </a:cubicBezTo>
                  <a:cubicBezTo>
                    <a:pt x="3370581" y="7648416"/>
                    <a:pt x="3365944" y="7595110"/>
                    <a:pt x="3344875" y="7595110"/>
                  </a:cubicBezTo>
                  <a:cubicBezTo>
                    <a:pt x="2933705" y="7595110"/>
                    <a:pt x="2992440" y="7629988"/>
                    <a:pt x="2991569" y="7526271"/>
                  </a:cubicBezTo>
                  <a:cubicBezTo>
                    <a:pt x="2988109" y="7105707"/>
                    <a:pt x="2962731" y="7169557"/>
                    <a:pt x="3062522" y="7169557"/>
                  </a:cubicBezTo>
                  <a:close/>
                  <a:moveTo>
                    <a:pt x="3062522" y="7620386"/>
                  </a:moveTo>
                  <a:cubicBezTo>
                    <a:pt x="3415569" y="7620386"/>
                    <a:pt x="3363425" y="7589249"/>
                    <a:pt x="3364955" y="7687271"/>
                  </a:cubicBezTo>
                  <a:cubicBezTo>
                    <a:pt x="3371382" y="8097668"/>
                    <a:pt x="3388496" y="8046810"/>
                    <a:pt x="3344898" y="8046810"/>
                  </a:cubicBezTo>
                  <a:cubicBezTo>
                    <a:pt x="2943028" y="8046810"/>
                    <a:pt x="2997572" y="8058977"/>
                    <a:pt x="2996748" y="8008237"/>
                  </a:cubicBezTo>
                  <a:cubicBezTo>
                    <a:pt x="2989498" y="7544793"/>
                    <a:pt x="2975914" y="7620386"/>
                    <a:pt x="3062522" y="7620386"/>
                  </a:cubicBezTo>
                  <a:close/>
                  <a:moveTo>
                    <a:pt x="3371076" y="6722939"/>
                  </a:moveTo>
                  <a:cubicBezTo>
                    <a:pt x="3370911" y="6711666"/>
                    <a:pt x="3363307" y="6722375"/>
                    <a:pt x="3743144" y="6720681"/>
                  </a:cubicBezTo>
                  <a:cubicBezTo>
                    <a:pt x="3745498" y="6877821"/>
                    <a:pt x="3744650" y="6996553"/>
                    <a:pt x="3748652" y="7148305"/>
                  </a:cubicBezTo>
                  <a:cubicBezTo>
                    <a:pt x="3538265" y="7150658"/>
                    <a:pt x="3498928" y="7146281"/>
                    <a:pt x="3377338" y="7145763"/>
                  </a:cubicBezTo>
                  <a:cubicBezTo>
                    <a:pt x="3374466" y="7011521"/>
                    <a:pt x="3373524" y="6879610"/>
                    <a:pt x="3371076" y="6722939"/>
                  </a:cubicBezTo>
                  <a:close/>
                  <a:moveTo>
                    <a:pt x="3768592" y="6271781"/>
                  </a:moveTo>
                  <a:cubicBezTo>
                    <a:pt x="3895149" y="6271616"/>
                    <a:pt x="3803951" y="6271616"/>
                    <a:pt x="4128465" y="6271663"/>
                  </a:cubicBezTo>
                  <a:cubicBezTo>
                    <a:pt x="4132608" y="6572459"/>
                    <a:pt x="4133974" y="6537416"/>
                    <a:pt x="4136704" y="6698181"/>
                  </a:cubicBezTo>
                  <a:cubicBezTo>
                    <a:pt x="3838038" y="6698369"/>
                    <a:pt x="3827350" y="6698322"/>
                    <a:pt x="3762094" y="6698699"/>
                  </a:cubicBezTo>
                  <a:cubicBezTo>
                    <a:pt x="3754373" y="6222640"/>
                    <a:pt x="3745945" y="6271828"/>
                    <a:pt x="3768592" y="6271781"/>
                  </a:cubicBezTo>
                  <a:close/>
                  <a:moveTo>
                    <a:pt x="3768615" y="6720563"/>
                  </a:moveTo>
                  <a:cubicBezTo>
                    <a:pt x="3849926" y="6720139"/>
                    <a:pt x="3848655" y="6720233"/>
                    <a:pt x="4137034" y="6720021"/>
                  </a:cubicBezTo>
                  <a:cubicBezTo>
                    <a:pt x="4137057" y="6721975"/>
                    <a:pt x="4142660" y="7090386"/>
                    <a:pt x="4143037" y="7145175"/>
                  </a:cubicBezTo>
                  <a:cubicBezTo>
                    <a:pt x="4141248" y="7145175"/>
                    <a:pt x="3769627" y="7148046"/>
                    <a:pt x="3767933" y="7148069"/>
                  </a:cubicBezTo>
                  <a:cubicBezTo>
                    <a:pt x="3767909" y="7146398"/>
                    <a:pt x="3757857" y="6720633"/>
                    <a:pt x="3768615" y="6720563"/>
                  </a:cubicBezTo>
                  <a:close/>
                  <a:moveTo>
                    <a:pt x="3768709" y="7169933"/>
                  </a:moveTo>
                  <a:cubicBezTo>
                    <a:pt x="4203091" y="7164661"/>
                    <a:pt x="4143178" y="7155436"/>
                    <a:pt x="4143296" y="7205141"/>
                  </a:cubicBezTo>
                  <a:cubicBezTo>
                    <a:pt x="4144261" y="7667950"/>
                    <a:pt x="4180420" y="7598687"/>
                    <a:pt x="4051085" y="7597134"/>
                  </a:cubicBezTo>
                  <a:cubicBezTo>
                    <a:pt x="3961629" y="7595933"/>
                    <a:pt x="3864145" y="7595816"/>
                    <a:pt x="3775748" y="7597346"/>
                  </a:cubicBezTo>
                  <a:cubicBezTo>
                    <a:pt x="3775136" y="7538156"/>
                    <a:pt x="3772099" y="7169886"/>
                    <a:pt x="3768709" y="7169933"/>
                  </a:cubicBezTo>
                  <a:close/>
                  <a:moveTo>
                    <a:pt x="4148075" y="7619797"/>
                  </a:moveTo>
                  <a:cubicBezTo>
                    <a:pt x="4150499" y="7793248"/>
                    <a:pt x="4151582" y="7812311"/>
                    <a:pt x="4155396" y="8045210"/>
                  </a:cubicBezTo>
                  <a:cubicBezTo>
                    <a:pt x="3890488" y="8045257"/>
                    <a:pt x="3857200" y="8044833"/>
                    <a:pt x="3781257" y="8046692"/>
                  </a:cubicBezTo>
                  <a:cubicBezTo>
                    <a:pt x="3780315" y="7996281"/>
                    <a:pt x="3776007" y="7620998"/>
                    <a:pt x="3775984" y="7619233"/>
                  </a:cubicBezTo>
                  <a:cubicBezTo>
                    <a:pt x="3939382" y="7616361"/>
                    <a:pt x="4046306" y="7619468"/>
                    <a:pt x="4148075" y="7619797"/>
                  </a:cubicBezTo>
                  <a:close/>
                  <a:moveTo>
                    <a:pt x="4147769" y="6271687"/>
                  </a:moveTo>
                  <a:cubicBezTo>
                    <a:pt x="4365454" y="6271710"/>
                    <a:pt x="4343984" y="6266956"/>
                    <a:pt x="4518824" y="6268086"/>
                  </a:cubicBezTo>
                  <a:cubicBezTo>
                    <a:pt x="4520048" y="6362154"/>
                    <a:pt x="4521649" y="6468836"/>
                    <a:pt x="4524003" y="6562834"/>
                  </a:cubicBezTo>
                  <a:cubicBezTo>
                    <a:pt x="4528264" y="6739508"/>
                    <a:pt x="4598087" y="6698158"/>
                    <a:pt x="4192191" y="6698158"/>
                  </a:cubicBezTo>
                  <a:cubicBezTo>
                    <a:pt x="4143367" y="6698181"/>
                    <a:pt x="4154572" y="6768008"/>
                    <a:pt x="4147769" y="6271687"/>
                  </a:cubicBezTo>
                  <a:close/>
                  <a:moveTo>
                    <a:pt x="4192191" y="6719998"/>
                  </a:moveTo>
                  <a:cubicBezTo>
                    <a:pt x="4194286" y="6719998"/>
                    <a:pt x="4527181" y="6720351"/>
                    <a:pt x="4527229" y="6723317"/>
                  </a:cubicBezTo>
                  <a:cubicBezTo>
                    <a:pt x="4534926" y="7213943"/>
                    <a:pt x="4554207" y="7147034"/>
                    <a:pt x="4474614" y="7147034"/>
                  </a:cubicBezTo>
                  <a:cubicBezTo>
                    <a:pt x="4340453" y="7147034"/>
                    <a:pt x="4331413" y="7145080"/>
                    <a:pt x="4192191" y="7145080"/>
                  </a:cubicBezTo>
                  <a:cubicBezTo>
                    <a:pt x="4154172" y="7145080"/>
                    <a:pt x="4163047" y="7165367"/>
                    <a:pt x="4161140" y="7044234"/>
                  </a:cubicBezTo>
                  <a:cubicBezTo>
                    <a:pt x="4155090" y="6657161"/>
                    <a:pt x="4141365" y="6720045"/>
                    <a:pt x="4192191" y="6719998"/>
                  </a:cubicBezTo>
                  <a:close/>
                  <a:moveTo>
                    <a:pt x="4192191" y="7166944"/>
                  </a:moveTo>
                  <a:cubicBezTo>
                    <a:pt x="4588459" y="7166944"/>
                    <a:pt x="4533490" y="7161696"/>
                    <a:pt x="4533843" y="7205282"/>
                  </a:cubicBezTo>
                  <a:cubicBezTo>
                    <a:pt x="4534714" y="7308623"/>
                    <a:pt x="4535115" y="7325144"/>
                    <a:pt x="4539540" y="7598475"/>
                  </a:cubicBezTo>
                  <a:cubicBezTo>
                    <a:pt x="4460819" y="7599440"/>
                    <a:pt x="4403897" y="7598381"/>
                    <a:pt x="4167072" y="7598004"/>
                  </a:cubicBezTo>
                  <a:cubicBezTo>
                    <a:pt x="4160763" y="7112673"/>
                    <a:pt x="4149934" y="7166944"/>
                    <a:pt x="4192191" y="7166944"/>
                  </a:cubicBezTo>
                  <a:close/>
                  <a:moveTo>
                    <a:pt x="4192191" y="7619868"/>
                  </a:moveTo>
                  <a:cubicBezTo>
                    <a:pt x="4304859" y="7619868"/>
                    <a:pt x="4453144" y="7621375"/>
                    <a:pt x="4539894" y="7620315"/>
                  </a:cubicBezTo>
                  <a:cubicBezTo>
                    <a:pt x="4548109" y="8126192"/>
                    <a:pt x="4566518" y="8047610"/>
                    <a:pt x="4474590" y="8047610"/>
                  </a:cubicBezTo>
                  <a:cubicBezTo>
                    <a:pt x="4123898" y="8047610"/>
                    <a:pt x="4174794" y="8054600"/>
                    <a:pt x="4174088" y="8008237"/>
                  </a:cubicBezTo>
                  <a:cubicBezTo>
                    <a:pt x="4167072" y="7559902"/>
                    <a:pt x="4156503" y="7619868"/>
                    <a:pt x="4192191" y="7619868"/>
                  </a:cubicBezTo>
                  <a:close/>
                  <a:moveTo>
                    <a:pt x="4546485" y="6722939"/>
                  </a:moveTo>
                  <a:cubicBezTo>
                    <a:pt x="4546415" y="6719057"/>
                    <a:pt x="4742606" y="6717456"/>
                    <a:pt x="4897860" y="6719151"/>
                  </a:cubicBezTo>
                  <a:cubicBezTo>
                    <a:pt x="4926392" y="6719457"/>
                    <a:pt x="4920154" y="6670504"/>
                    <a:pt x="4926015" y="7044682"/>
                  </a:cubicBezTo>
                  <a:cubicBezTo>
                    <a:pt x="4928087" y="7176358"/>
                    <a:pt x="4992966" y="7145245"/>
                    <a:pt x="4615649" y="7146751"/>
                  </a:cubicBezTo>
                  <a:cubicBezTo>
                    <a:pt x="4529888" y="7147081"/>
                    <a:pt x="4554230" y="7217191"/>
                    <a:pt x="4546485" y="6722939"/>
                  </a:cubicBezTo>
                  <a:close/>
                  <a:moveTo>
                    <a:pt x="4615743" y="7168639"/>
                  </a:moveTo>
                  <a:cubicBezTo>
                    <a:pt x="4976794" y="7167179"/>
                    <a:pt x="4928016" y="7158990"/>
                    <a:pt x="4929028" y="7205305"/>
                  </a:cubicBezTo>
                  <a:cubicBezTo>
                    <a:pt x="4938986" y="7659830"/>
                    <a:pt x="4941552" y="7597840"/>
                    <a:pt x="4898143" y="7596710"/>
                  </a:cubicBezTo>
                  <a:cubicBezTo>
                    <a:pt x="4805720" y="7594168"/>
                    <a:pt x="4711626" y="7594051"/>
                    <a:pt x="4615437" y="7596804"/>
                  </a:cubicBezTo>
                  <a:cubicBezTo>
                    <a:pt x="4539894" y="7598875"/>
                    <a:pt x="4559433" y="7637660"/>
                    <a:pt x="4555031" y="7365624"/>
                  </a:cubicBezTo>
                  <a:cubicBezTo>
                    <a:pt x="4551335" y="7128959"/>
                    <a:pt x="4538387" y="7168968"/>
                    <a:pt x="4615743" y="7168639"/>
                  </a:cubicBezTo>
                  <a:close/>
                  <a:moveTo>
                    <a:pt x="4615955" y="7618668"/>
                  </a:moveTo>
                  <a:cubicBezTo>
                    <a:pt x="4717041" y="7615891"/>
                    <a:pt x="4801695" y="7616055"/>
                    <a:pt x="4897695" y="7618574"/>
                  </a:cubicBezTo>
                  <a:cubicBezTo>
                    <a:pt x="4942588" y="7619797"/>
                    <a:pt x="4932701" y="7605771"/>
                    <a:pt x="4933972" y="7687248"/>
                  </a:cubicBezTo>
                  <a:cubicBezTo>
                    <a:pt x="4940517" y="8104611"/>
                    <a:pt x="4953606" y="8048669"/>
                    <a:pt x="4897978" y="8048458"/>
                  </a:cubicBezTo>
                  <a:cubicBezTo>
                    <a:pt x="4513104" y="8046904"/>
                    <a:pt x="4566283" y="8060907"/>
                    <a:pt x="4565459" y="8008213"/>
                  </a:cubicBezTo>
                  <a:cubicBezTo>
                    <a:pt x="4558209" y="7560702"/>
                    <a:pt x="4536504" y="7620951"/>
                    <a:pt x="4615955" y="7618668"/>
                  </a:cubicBezTo>
                  <a:close/>
                  <a:moveTo>
                    <a:pt x="4938421" y="6722939"/>
                  </a:moveTo>
                  <a:cubicBezTo>
                    <a:pt x="4938374" y="6719527"/>
                    <a:pt x="5311855" y="6716915"/>
                    <a:pt x="5313596" y="6716915"/>
                  </a:cubicBezTo>
                  <a:cubicBezTo>
                    <a:pt x="5316751" y="6909781"/>
                    <a:pt x="5311737" y="6904156"/>
                    <a:pt x="5317504" y="7146092"/>
                  </a:cubicBezTo>
                  <a:cubicBezTo>
                    <a:pt x="4872342" y="7146187"/>
                    <a:pt x="4947438" y="7182053"/>
                    <a:pt x="4945272" y="7044282"/>
                  </a:cubicBezTo>
                  <a:cubicBezTo>
                    <a:pt x="4942776" y="6883540"/>
                    <a:pt x="4940917" y="6882740"/>
                    <a:pt x="4938421" y="6722939"/>
                  </a:cubicBezTo>
                  <a:close/>
                  <a:moveTo>
                    <a:pt x="5039130" y="7620480"/>
                  </a:moveTo>
                  <a:cubicBezTo>
                    <a:pt x="5382078" y="7620480"/>
                    <a:pt x="5323790" y="7592097"/>
                    <a:pt x="5325273" y="7687319"/>
                  </a:cubicBezTo>
                  <a:cubicBezTo>
                    <a:pt x="5331511" y="8088114"/>
                    <a:pt x="5343871" y="8047657"/>
                    <a:pt x="5321577" y="8047657"/>
                  </a:cubicBezTo>
                  <a:cubicBezTo>
                    <a:pt x="4902427" y="8047657"/>
                    <a:pt x="4958879" y="8065379"/>
                    <a:pt x="4957961" y="8008237"/>
                  </a:cubicBezTo>
                  <a:cubicBezTo>
                    <a:pt x="4950757" y="7546723"/>
                    <a:pt x="4928558" y="7620480"/>
                    <a:pt x="5039130" y="7620480"/>
                  </a:cubicBezTo>
                  <a:close/>
                  <a:moveTo>
                    <a:pt x="5332877" y="6716915"/>
                  </a:moveTo>
                  <a:cubicBezTo>
                    <a:pt x="5334548" y="6716915"/>
                    <a:pt x="5705439" y="6718492"/>
                    <a:pt x="5705509" y="6723317"/>
                  </a:cubicBezTo>
                  <a:cubicBezTo>
                    <a:pt x="5709276" y="6974078"/>
                    <a:pt x="5710430" y="7055908"/>
                    <a:pt x="5712030" y="7149081"/>
                  </a:cubicBezTo>
                  <a:cubicBezTo>
                    <a:pt x="5444815" y="7151035"/>
                    <a:pt x="5507481" y="7146398"/>
                    <a:pt x="5336832" y="7146092"/>
                  </a:cubicBezTo>
                  <a:cubicBezTo>
                    <a:pt x="5330876" y="6899779"/>
                    <a:pt x="5336055" y="6914630"/>
                    <a:pt x="5332877" y="6716915"/>
                  </a:cubicBezTo>
                  <a:close/>
                  <a:moveTo>
                    <a:pt x="5712407" y="7170992"/>
                  </a:moveTo>
                  <a:cubicBezTo>
                    <a:pt x="5717492" y="7459221"/>
                    <a:pt x="5711112" y="7101447"/>
                    <a:pt x="5719704" y="7597346"/>
                  </a:cubicBezTo>
                  <a:cubicBezTo>
                    <a:pt x="5644326" y="7597628"/>
                    <a:pt x="5551621" y="7597651"/>
                    <a:pt x="5462871" y="7597063"/>
                  </a:cubicBezTo>
                  <a:cubicBezTo>
                    <a:pt x="5301426" y="7596004"/>
                    <a:pt x="5351663" y="7676563"/>
                    <a:pt x="5338409" y="7204176"/>
                  </a:cubicBezTo>
                  <a:cubicBezTo>
                    <a:pt x="5336737" y="7146187"/>
                    <a:pt x="5285206" y="7173887"/>
                    <a:pt x="5712407" y="7170992"/>
                  </a:cubicBezTo>
                  <a:close/>
                  <a:moveTo>
                    <a:pt x="5718504" y="6401692"/>
                  </a:moveTo>
                  <a:cubicBezTo>
                    <a:pt x="5716079" y="6246599"/>
                    <a:pt x="5707605" y="6270321"/>
                    <a:pt x="5745365" y="6269921"/>
                  </a:cubicBezTo>
                  <a:cubicBezTo>
                    <a:pt x="5828912" y="6269027"/>
                    <a:pt x="5834915" y="6269192"/>
                    <a:pt x="6090266" y="6269051"/>
                  </a:cubicBezTo>
                  <a:cubicBezTo>
                    <a:pt x="6095233" y="6769821"/>
                    <a:pt x="6124377" y="6698440"/>
                    <a:pt x="6027905" y="6697146"/>
                  </a:cubicBezTo>
                  <a:cubicBezTo>
                    <a:pt x="5952362" y="6696133"/>
                    <a:pt x="5865283" y="6695733"/>
                    <a:pt x="5745200" y="6696863"/>
                  </a:cubicBezTo>
                  <a:cubicBezTo>
                    <a:pt x="5717303" y="6697146"/>
                    <a:pt x="5723754" y="6737272"/>
                    <a:pt x="5718504" y="6401692"/>
                  </a:cubicBezTo>
                  <a:close/>
                  <a:moveTo>
                    <a:pt x="5745341" y="6718774"/>
                  </a:moveTo>
                  <a:cubicBezTo>
                    <a:pt x="6128449" y="6715150"/>
                    <a:pt x="6097775" y="6721363"/>
                    <a:pt x="6097799" y="6723339"/>
                  </a:cubicBezTo>
                  <a:cubicBezTo>
                    <a:pt x="6105568" y="7219991"/>
                    <a:pt x="6132192" y="7149175"/>
                    <a:pt x="6027787" y="7148611"/>
                  </a:cubicBezTo>
                  <a:cubicBezTo>
                    <a:pt x="5948784" y="7148187"/>
                    <a:pt x="5842731" y="7148069"/>
                    <a:pt x="5745176" y="7148846"/>
                  </a:cubicBezTo>
                  <a:cubicBezTo>
                    <a:pt x="5726743" y="7148987"/>
                    <a:pt x="5731475" y="7164850"/>
                    <a:pt x="5729592" y="7044305"/>
                  </a:cubicBezTo>
                  <a:cubicBezTo>
                    <a:pt x="5724059" y="6674717"/>
                    <a:pt x="5716645" y="6719033"/>
                    <a:pt x="5745341" y="6718774"/>
                  </a:cubicBezTo>
                  <a:close/>
                  <a:moveTo>
                    <a:pt x="6451410" y="5795816"/>
                  </a:moveTo>
                  <a:cubicBezTo>
                    <a:pt x="6049492" y="5795816"/>
                    <a:pt x="6101683" y="5819257"/>
                    <a:pt x="6100741" y="5759197"/>
                  </a:cubicBezTo>
                  <a:cubicBezTo>
                    <a:pt x="6093491" y="5296294"/>
                    <a:pt x="6076000" y="5371157"/>
                    <a:pt x="6168988" y="5371157"/>
                  </a:cubicBezTo>
                  <a:cubicBezTo>
                    <a:pt x="6518738" y="5371157"/>
                    <a:pt x="6469231" y="5346046"/>
                    <a:pt x="6470667" y="5438372"/>
                  </a:cubicBezTo>
                  <a:cubicBezTo>
                    <a:pt x="6477117" y="5851217"/>
                    <a:pt x="6478318" y="5795816"/>
                    <a:pt x="6451410" y="5795816"/>
                  </a:cubicBezTo>
                  <a:close/>
                  <a:moveTo>
                    <a:pt x="6451410" y="5348446"/>
                  </a:moveTo>
                  <a:cubicBezTo>
                    <a:pt x="6031836" y="5348446"/>
                    <a:pt x="6095492" y="5372146"/>
                    <a:pt x="6093632" y="5277395"/>
                  </a:cubicBezTo>
                  <a:cubicBezTo>
                    <a:pt x="6085157" y="4850854"/>
                    <a:pt x="6069173" y="4918751"/>
                    <a:pt x="6168988" y="4918751"/>
                  </a:cubicBezTo>
                  <a:cubicBezTo>
                    <a:pt x="6506756" y="4918751"/>
                    <a:pt x="6462262" y="4901806"/>
                    <a:pt x="6462498" y="4956477"/>
                  </a:cubicBezTo>
                  <a:cubicBezTo>
                    <a:pt x="6464358" y="5395210"/>
                    <a:pt x="6481214" y="5348446"/>
                    <a:pt x="6451410" y="5348446"/>
                  </a:cubicBezTo>
                  <a:close/>
                  <a:moveTo>
                    <a:pt x="6451410" y="4896417"/>
                  </a:moveTo>
                  <a:cubicBezTo>
                    <a:pt x="6012839" y="4896417"/>
                    <a:pt x="6088359" y="4927835"/>
                    <a:pt x="6086288" y="4795665"/>
                  </a:cubicBezTo>
                  <a:cubicBezTo>
                    <a:pt x="6079131" y="4349025"/>
                    <a:pt x="6081555" y="4502823"/>
                    <a:pt x="6081061" y="4469616"/>
                  </a:cubicBezTo>
                  <a:cubicBezTo>
                    <a:pt x="6138195" y="4469404"/>
                    <a:pt x="6182735" y="4469475"/>
                    <a:pt x="6451410" y="4469522"/>
                  </a:cubicBezTo>
                  <a:cubicBezTo>
                    <a:pt x="6453058" y="4469522"/>
                    <a:pt x="6471067" y="4896417"/>
                    <a:pt x="6451410" y="4896417"/>
                  </a:cubicBezTo>
                  <a:close/>
                  <a:moveTo>
                    <a:pt x="6451410" y="4447682"/>
                  </a:moveTo>
                  <a:cubicBezTo>
                    <a:pt x="6189680" y="4447635"/>
                    <a:pt x="6138549" y="4447564"/>
                    <a:pt x="6080708" y="4447776"/>
                  </a:cubicBezTo>
                  <a:cubicBezTo>
                    <a:pt x="6078284" y="4306756"/>
                    <a:pt x="6073599" y="4221372"/>
                    <a:pt x="6072515" y="4021540"/>
                  </a:cubicBezTo>
                  <a:cubicBezTo>
                    <a:pt x="6074988" y="4021540"/>
                    <a:pt x="6443524" y="4020928"/>
                    <a:pt x="6446443" y="4020928"/>
                  </a:cubicBezTo>
                  <a:cubicBezTo>
                    <a:pt x="6448656" y="4126622"/>
                    <a:pt x="6453412" y="4447682"/>
                    <a:pt x="6451410" y="4447682"/>
                  </a:cubicBezTo>
                  <a:close/>
                  <a:moveTo>
                    <a:pt x="6072398" y="3999653"/>
                  </a:moveTo>
                  <a:cubicBezTo>
                    <a:pt x="6072398" y="3997535"/>
                    <a:pt x="6068538" y="3574170"/>
                    <a:pt x="6068514" y="3572381"/>
                  </a:cubicBezTo>
                  <a:cubicBezTo>
                    <a:pt x="6300794" y="3574146"/>
                    <a:pt x="6285563" y="3569675"/>
                    <a:pt x="6437874" y="3569393"/>
                  </a:cubicBezTo>
                  <a:cubicBezTo>
                    <a:pt x="6437898" y="3571063"/>
                    <a:pt x="6445831" y="3990756"/>
                    <a:pt x="6445878" y="3993228"/>
                  </a:cubicBezTo>
                  <a:cubicBezTo>
                    <a:pt x="6446043" y="4002030"/>
                    <a:pt x="6485145" y="3999135"/>
                    <a:pt x="6072398" y="3999653"/>
                  </a:cubicBezTo>
                  <a:close/>
                  <a:moveTo>
                    <a:pt x="6068231" y="3550518"/>
                  </a:moveTo>
                  <a:cubicBezTo>
                    <a:pt x="6065642" y="3365065"/>
                    <a:pt x="6062652" y="3366289"/>
                    <a:pt x="6058886" y="3121152"/>
                  </a:cubicBezTo>
                  <a:cubicBezTo>
                    <a:pt x="6122846" y="3119952"/>
                    <a:pt x="6208843" y="3119740"/>
                    <a:pt x="6310022" y="3121505"/>
                  </a:cubicBezTo>
                  <a:cubicBezTo>
                    <a:pt x="6469372" y="3124282"/>
                    <a:pt x="6429352" y="3041487"/>
                    <a:pt x="6436932" y="3511497"/>
                  </a:cubicBezTo>
                  <a:cubicBezTo>
                    <a:pt x="6437521" y="3550941"/>
                    <a:pt x="6499670" y="3553883"/>
                    <a:pt x="6068231" y="3550518"/>
                  </a:cubicBezTo>
                  <a:close/>
                  <a:moveTo>
                    <a:pt x="6058532" y="3099264"/>
                  </a:moveTo>
                  <a:cubicBezTo>
                    <a:pt x="6054201" y="2818049"/>
                    <a:pt x="6053683" y="2806094"/>
                    <a:pt x="6053895" y="2708519"/>
                  </a:cubicBezTo>
                  <a:cubicBezTo>
                    <a:pt x="6053989" y="2661826"/>
                    <a:pt x="5992076" y="2671664"/>
                    <a:pt x="6425421" y="2671005"/>
                  </a:cubicBezTo>
                  <a:cubicBezTo>
                    <a:pt x="6427634" y="2929039"/>
                    <a:pt x="6429870" y="2983686"/>
                    <a:pt x="6432154" y="3100841"/>
                  </a:cubicBezTo>
                  <a:cubicBezTo>
                    <a:pt x="6306420" y="3100630"/>
                    <a:pt x="6214092" y="3096323"/>
                    <a:pt x="6058532" y="3099264"/>
                  </a:cubicBezTo>
                  <a:close/>
                  <a:moveTo>
                    <a:pt x="6053895" y="2650012"/>
                  </a:moveTo>
                  <a:cubicBezTo>
                    <a:pt x="6053071" y="2437447"/>
                    <a:pt x="6046950" y="2399627"/>
                    <a:pt x="6044196" y="2222199"/>
                  </a:cubicBezTo>
                  <a:cubicBezTo>
                    <a:pt x="6462451" y="2221964"/>
                    <a:pt x="6420642" y="2219775"/>
                    <a:pt x="6420783" y="2227142"/>
                  </a:cubicBezTo>
                  <a:cubicBezTo>
                    <a:pt x="6421160" y="2252394"/>
                    <a:pt x="6420053" y="2139687"/>
                    <a:pt x="6425232" y="2649165"/>
                  </a:cubicBezTo>
                  <a:cubicBezTo>
                    <a:pt x="6304066" y="2649329"/>
                    <a:pt x="6207548" y="2651683"/>
                    <a:pt x="6053895" y="2650012"/>
                  </a:cubicBezTo>
                  <a:close/>
                  <a:moveTo>
                    <a:pt x="6043890" y="2200242"/>
                  </a:moveTo>
                  <a:cubicBezTo>
                    <a:pt x="6042383" y="2084686"/>
                    <a:pt x="6045773" y="1946350"/>
                    <a:pt x="6039205" y="1772358"/>
                  </a:cubicBezTo>
                  <a:cubicBezTo>
                    <a:pt x="6213833" y="1777277"/>
                    <a:pt x="6313624" y="1770899"/>
                    <a:pt x="6411555" y="1770264"/>
                  </a:cubicBezTo>
                  <a:cubicBezTo>
                    <a:pt x="6416052" y="2052491"/>
                    <a:pt x="6418759" y="2108292"/>
                    <a:pt x="6420359" y="2200124"/>
                  </a:cubicBezTo>
                  <a:lnTo>
                    <a:pt x="6043890" y="2200242"/>
                  </a:lnTo>
                  <a:close/>
                  <a:moveTo>
                    <a:pt x="6027835" y="2649706"/>
                  </a:moveTo>
                  <a:cubicBezTo>
                    <a:pt x="5586556" y="2644363"/>
                    <a:pt x="5659369" y="2689715"/>
                    <a:pt x="5657156" y="2547777"/>
                  </a:cubicBezTo>
                  <a:cubicBezTo>
                    <a:pt x="5654684" y="2390896"/>
                    <a:pt x="5656214" y="2386141"/>
                    <a:pt x="5653719" y="2226812"/>
                  </a:cubicBezTo>
                  <a:cubicBezTo>
                    <a:pt x="5653554" y="2215821"/>
                    <a:pt x="5616783" y="2222058"/>
                    <a:pt x="6024916" y="2222199"/>
                  </a:cubicBezTo>
                  <a:cubicBezTo>
                    <a:pt x="6027246" y="2384518"/>
                    <a:pt x="6042006" y="2649894"/>
                    <a:pt x="6027835" y="2649706"/>
                  </a:cubicBezTo>
                  <a:close/>
                  <a:moveTo>
                    <a:pt x="5647551" y="3120375"/>
                  </a:moveTo>
                  <a:cubicBezTo>
                    <a:pt x="5648705" y="3218091"/>
                    <a:pt x="5650258" y="3288812"/>
                    <a:pt x="5654543" y="3547081"/>
                  </a:cubicBezTo>
                  <a:cubicBezTo>
                    <a:pt x="5600445" y="3546776"/>
                    <a:pt x="5283747" y="3547576"/>
                    <a:pt x="5282004" y="3547576"/>
                  </a:cubicBezTo>
                  <a:cubicBezTo>
                    <a:pt x="5278473" y="3311123"/>
                    <a:pt x="5280827" y="3348002"/>
                    <a:pt x="5276849" y="3122635"/>
                  </a:cubicBezTo>
                  <a:cubicBezTo>
                    <a:pt x="5477513" y="3122893"/>
                    <a:pt x="5488484" y="3119504"/>
                    <a:pt x="5647551" y="3120375"/>
                  </a:cubicBezTo>
                  <a:close/>
                  <a:moveTo>
                    <a:pt x="5604047" y="3098417"/>
                  </a:moveTo>
                  <a:cubicBezTo>
                    <a:pt x="5217878" y="3098417"/>
                    <a:pt x="5277037" y="3124706"/>
                    <a:pt x="5275036" y="3029343"/>
                  </a:cubicBezTo>
                  <a:cubicBezTo>
                    <a:pt x="5266350" y="2613204"/>
                    <a:pt x="5253661" y="2673264"/>
                    <a:pt x="5321577" y="2673264"/>
                  </a:cubicBezTo>
                  <a:cubicBezTo>
                    <a:pt x="5690043" y="2673264"/>
                    <a:pt x="5640065" y="2660061"/>
                    <a:pt x="5641478" y="2708849"/>
                  </a:cubicBezTo>
                  <a:cubicBezTo>
                    <a:pt x="5654755" y="3161514"/>
                    <a:pt x="5652636" y="3098417"/>
                    <a:pt x="5604047" y="3098417"/>
                  </a:cubicBezTo>
                  <a:close/>
                  <a:moveTo>
                    <a:pt x="5604047" y="2651142"/>
                  </a:moveTo>
                  <a:cubicBezTo>
                    <a:pt x="5200576" y="2651142"/>
                    <a:pt x="5269928" y="2680819"/>
                    <a:pt x="5267832" y="2547730"/>
                  </a:cubicBezTo>
                  <a:cubicBezTo>
                    <a:pt x="5261735" y="2157903"/>
                    <a:pt x="5234687" y="2223117"/>
                    <a:pt x="5321577" y="2223117"/>
                  </a:cubicBezTo>
                  <a:cubicBezTo>
                    <a:pt x="5661181" y="2223117"/>
                    <a:pt x="5634227" y="2213609"/>
                    <a:pt x="5634439" y="2227212"/>
                  </a:cubicBezTo>
                  <a:cubicBezTo>
                    <a:pt x="5642160" y="2718851"/>
                    <a:pt x="5651294" y="2651142"/>
                    <a:pt x="5604047" y="2651142"/>
                  </a:cubicBezTo>
                  <a:close/>
                  <a:moveTo>
                    <a:pt x="5604047" y="2198500"/>
                  </a:moveTo>
                  <a:cubicBezTo>
                    <a:pt x="5461929" y="2198500"/>
                    <a:pt x="5461835" y="2201253"/>
                    <a:pt x="5321601" y="2201253"/>
                  </a:cubicBezTo>
                  <a:cubicBezTo>
                    <a:pt x="5235793" y="2201253"/>
                    <a:pt x="5261335" y="2266703"/>
                    <a:pt x="5253331" y="1770475"/>
                  </a:cubicBezTo>
                  <a:cubicBezTo>
                    <a:pt x="5390411" y="1768499"/>
                    <a:pt x="5480174" y="1773229"/>
                    <a:pt x="5628200" y="1772805"/>
                  </a:cubicBezTo>
                  <a:cubicBezTo>
                    <a:pt x="5639123" y="2267809"/>
                    <a:pt x="5641713" y="2198500"/>
                    <a:pt x="5604047" y="2198500"/>
                  </a:cubicBezTo>
                  <a:close/>
                  <a:moveTo>
                    <a:pt x="5255733" y="3029861"/>
                  </a:moveTo>
                  <a:cubicBezTo>
                    <a:pt x="5257592" y="3119410"/>
                    <a:pt x="5325885" y="3102418"/>
                    <a:pt x="4898001" y="3099547"/>
                  </a:cubicBezTo>
                  <a:cubicBezTo>
                    <a:pt x="4877144" y="3099406"/>
                    <a:pt x="4884913" y="3147793"/>
                    <a:pt x="4876226" y="2708237"/>
                  </a:cubicBezTo>
                  <a:cubicBezTo>
                    <a:pt x="4875261" y="2660108"/>
                    <a:pt x="4822364" y="2672182"/>
                    <a:pt x="5180377" y="2673123"/>
                  </a:cubicBezTo>
                  <a:cubicBezTo>
                    <a:pt x="5271246" y="2673382"/>
                    <a:pt x="5246928" y="2608403"/>
                    <a:pt x="5255733" y="3029861"/>
                  </a:cubicBezTo>
                  <a:close/>
                  <a:moveTo>
                    <a:pt x="5180354" y="2651236"/>
                  </a:moveTo>
                  <a:cubicBezTo>
                    <a:pt x="4811723" y="2650247"/>
                    <a:pt x="4875378" y="2678183"/>
                    <a:pt x="4873354" y="2547777"/>
                  </a:cubicBezTo>
                  <a:cubicBezTo>
                    <a:pt x="4867492" y="2174377"/>
                    <a:pt x="4853509" y="2224058"/>
                    <a:pt x="4898025" y="2223588"/>
                  </a:cubicBezTo>
                  <a:cubicBezTo>
                    <a:pt x="5272611" y="2219540"/>
                    <a:pt x="5241349" y="2223847"/>
                    <a:pt x="5241396" y="2227189"/>
                  </a:cubicBezTo>
                  <a:cubicBezTo>
                    <a:pt x="5249094" y="2720781"/>
                    <a:pt x="5277531" y="2651495"/>
                    <a:pt x="5180354" y="2651236"/>
                  </a:cubicBezTo>
                  <a:close/>
                  <a:moveTo>
                    <a:pt x="5180354" y="2201112"/>
                  </a:moveTo>
                  <a:cubicBezTo>
                    <a:pt x="5091180" y="2200877"/>
                    <a:pt x="4987010" y="2200759"/>
                    <a:pt x="4897860" y="2201724"/>
                  </a:cubicBezTo>
                  <a:cubicBezTo>
                    <a:pt x="4855863" y="2202171"/>
                    <a:pt x="4866127" y="2268751"/>
                    <a:pt x="4860218" y="1773135"/>
                  </a:cubicBezTo>
                  <a:cubicBezTo>
                    <a:pt x="5163098" y="1775983"/>
                    <a:pt x="5113709" y="1773205"/>
                    <a:pt x="5234028" y="1770805"/>
                  </a:cubicBezTo>
                  <a:cubicBezTo>
                    <a:pt x="5242032" y="2266350"/>
                    <a:pt x="5265220" y="2201206"/>
                    <a:pt x="5180354" y="2201112"/>
                  </a:cubicBezTo>
                  <a:close/>
                  <a:moveTo>
                    <a:pt x="4862784" y="3029861"/>
                  </a:moveTo>
                  <a:cubicBezTo>
                    <a:pt x="4864785" y="3121458"/>
                    <a:pt x="4931571" y="3099264"/>
                    <a:pt x="4491022" y="3099406"/>
                  </a:cubicBezTo>
                  <a:cubicBezTo>
                    <a:pt x="4486550" y="2811107"/>
                    <a:pt x="4486761" y="2803740"/>
                    <a:pt x="4483371" y="2708048"/>
                  </a:cubicBezTo>
                  <a:cubicBezTo>
                    <a:pt x="4481512" y="2655684"/>
                    <a:pt x="4440385" y="2670746"/>
                    <a:pt x="4756778" y="2670958"/>
                  </a:cubicBezTo>
                  <a:cubicBezTo>
                    <a:pt x="4883688" y="2670958"/>
                    <a:pt x="4853344" y="2599012"/>
                    <a:pt x="4862784" y="3029861"/>
                  </a:cubicBezTo>
                  <a:close/>
                  <a:moveTo>
                    <a:pt x="4481441" y="2648906"/>
                  </a:moveTo>
                  <a:cubicBezTo>
                    <a:pt x="4475391" y="2438294"/>
                    <a:pt x="4480876" y="2400686"/>
                    <a:pt x="4478145" y="2226765"/>
                  </a:cubicBezTo>
                  <a:cubicBezTo>
                    <a:pt x="4478051" y="2219963"/>
                    <a:pt x="4476898" y="2226765"/>
                    <a:pt x="4848165" y="2224058"/>
                  </a:cubicBezTo>
                  <a:cubicBezTo>
                    <a:pt x="4848212" y="2226436"/>
                    <a:pt x="4848259" y="2242039"/>
                    <a:pt x="4855792" y="2649565"/>
                  </a:cubicBezTo>
                  <a:cubicBezTo>
                    <a:pt x="4801859" y="2648976"/>
                    <a:pt x="4780013" y="2649118"/>
                    <a:pt x="4481441" y="2648906"/>
                  </a:cubicBezTo>
                  <a:close/>
                  <a:moveTo>
                    <a:pt x="4474590" y="4000877"/>
                  </a:moveTo>
                  <a:cubicBezTo>
                    <a:pt x="4068882" y="4000877"/>
                    <a:pt x="4111774" y="4002642"/>
                    <a:pt x="4111869" y="3993039"/>
                  </a:cubicBezTo>
                  <a:cubicBezTo>
                    <a:pt x="4112716" y="3893888"/>
                    <a:pt x="4111939" y="3876802"/>
                    <a:pt x="4107160" y="3573017"/>
                  </a:cubicBezTo>
                  <a:cubicBezTo>
                    <a:pt x="4329224" y="3573064"/>
                    <a:pt x="4360745" y="3572123"/>
                    <a:pt x="4477792" y="3572123"/>
                  </a:cubicBezTo>
                  <a:cubicBezTo>
                    <a:pt x="4486291" y="4052323"/>
                    <a:pt x="4492223" y="4000877"/>
                    <a:pt x="4474590" y="4000877"/>
                  </a:cubicBezTo>
                  <a:close/>
                  <a:moveTo>
                    <a:pt x="4474590" y="3550282"/>
                  </a:moveTo>
                  <a:cubicBezTo>
                    <a:pt x="4042681" y="3550282"/>
                    <a:pt x="4107066" y="3568145"/>
                    <a:pt x="4106172" y="3511003"/>
                  </a:cubicBezTo>
                  <a:cubicBezTo>
                    <a:pt x="4098921" y="3048430"/>
                    <a:pt x="4069801" y="3120775"/>
                    <a:pt x="4192191" y="3120775"/>
                  </a:cubicBezTo>
                  <a:cubicBezTo>
                    <a:pt x="4324421" y="3120775"/>
                    <a:pt x="4336733" y="3121246"/>
                    <a:pt x="4472095" y="3121246"/>
                  </a:cubicBezTo>
                  <a:cubicBezTo>
                    <a:pt x="4479322" y="3586267"/>
                    <a:pt x="4477463" y="3550282"/>
                    <a:pt x="4474590" y="3550282"/>
                  </a:cubicBezTo>
                  <a:close/>
                  <a:moveTo>
                    <a:pt x="4098332" y="3098582"/>
                  </a:moveTo>
                  <a:cubicBezTo>
                    <a:pt x="4094307" y="2834782"/>
                    <a:pt x="4094189" y="2807247"/>
                    <a:pt x="4091176" y="2708143"/>
                  </a:cubicBezTo>
                  <a:cubicBezTo>
                    <a:pt x="4089551" y="2654225"/>
                    <a:pt x="4031876" y="2670628"/>
                    <a:pt x="4462796" y="2670770"/>
                  </a:cubicBezTo>
                  <a:cubicBezTo>
                    <a:pt x="4467858" y="2830640"/>
                    <a:pt x="4465974" y="2726123"/>
                    <a:pt x="4471766" y="3099429"/>
                  </a:cubicBezTo>
                  <a:cubicBezTo>
                    <a:pt x="4442527" y="3099406"/>
                    <a:pt x="4128277" y="3098841"/>
                    <a:pt x="4098332" y="3098582"/>
                  </a:cubicBezTo>
                  <a:close/>
                  <a:moveTo>
                    <a:pt x="4085385" y="2199959"/>
                  </a:moveTo>
                  <a:cubicBezTo>
                    <a:pt x="4080512" y="1891420"/>
                    <a:pt x="4080017" y="1850281"/>
                    <a:pt x="4078181" y="1772311"/>
                  </a:cubicBezTo>
                  <a:cubicBezTo>
                    <a:pt x="4220158" y="1774923"/>
                    <a:pt x="4342195" y="1771511"/>
                    <a:pt x="4450696" y="1771299"/>
                  </a:cubicBezTo>
                  <a:cubicBezTo>
                    <a:pt x="4452391" y="1842962"/>
                    <a:pt x="4458441" y="2200053"/>
                    <a:pt x="4458488" y="2202195"/>
                  </a:cubicBezTo>
                  <a:cubicBezTo>
                    <a:pt x="4302199" y="2201936"/>
                    <a:pt x="4300786" y="2198053"/>
                    <a:pt x="4085385" y="2199959"/>
                  </a:cubicBezTo>
                  <a:close/>
                  <a:moveTo>
                    <a:pt x="4079052" y="3098394"/>
                  </a:moveTo>
                  <a:cubicBezTo>
                    <a:pt x="3843335" y="3095875"/>
                    <a:pt x="3805810" y="3098041"/>
                    <a:pt x="3704230" y="3098700"/>
                  </a:cubicBezTo>
                  <a:cubicBezTo>
                    <a:pt x="3696532" y="2594352"/>
                    <a:pt x="3680925" y="2671664"/>
                    <a:pt x="3768686" y="2670605"/>
                  </a:cubicBezTo>
                  <a:cubicBezTo>
                    <a:pt x="4119166" y="2666392"/>
                    <a:pt x="4070413" y="2660226"/>
                    <a:pt x="4071872" y="2708849"/>
                  </a:cubicBezTo>
                  <a:cubicBezTo>
                    <a:pt x="4075168" y="2818143"/>
                    <a:pt x="4075215" y="2847115"/>
                    <a:pt x="4079052" y="3098394"/>
                  </a:cubicBezTo>
                  <a:close/>
                  <a:moveTo>
                    <a:pt x="4050873" y="2200312"/>
                  </a:moveTo>
                  <a:cubicBezTo>
                    <a:pt x="3950612" y="2201395"/>
                    <a:pt x="3871749" y="2201418"/>
                    <a:pt x="3768662" y="2200312"/>
                  </a:cubicBezTo>
                  <a:cubicBezTo>
                    <a:pt x="3667506" y="2199088"/>
                    <a:pt x="3688575" y="2280447"/>
                    <a:pt x="3682737" y="1770875"/>
                  </a:cubicBezTo>
                  <a:cubicBezTo>
                    <a:pt x="3871419" y="1770617"/>
                    <a:pt x="3927871" y="1769181"/>
                    <a:pt x="4058854" y="1771934"/>
                  </a:cubicBezTo>
                  <a:cubicBezTo>
                    <a:pt x="4070036" y="2247687"/>
                    <a:pt x="4070295" y="2200100"/>
                    <a:pt x="4050873" y="2200312"/>
                  </a:cubicBezTo>
                  <a:close/>
                  <a:moveTo>
                    <a:pt x="3684950" y="3098817"/>
                  </a:moveTo>
                  <a:cubicBezTo>
                    <a:pt x="3245978" y="3100841"/>
                    <a:pt x="3312459" y="3118163"/>
                    <a:pt x="3311352" y="3029484"/>
                  </a:cubicBezTo>
                  <a:cubicBezTo>
                    <a:pt x="3306126" y="2610850"/>
                    <a:pt x="3288658" y="2669334"/>
                    <a:pt x="3344898" y="2669334"/>
                  </a:cubicBezTo>
                  <a:cubicBezTo>
                    <a:pt x="3733327" y="2669334"/>
                    <a:pt x="3680101" y="2663544"/>
                    <a:pt x="3680101" y="2708001"/>
                  </a:cubicBezTo>
                  <a:cubicBezTo>
                    <a:pt x="3680195" y="2806564"/>
                    <a:pt x="3680360" y="2798845"/>
                    <a:pt x="3684950" y="3098817"/>
                  </a:cubicBezTo>
                  <a:close/>
                  <a:moveTo>
                    <a:pt x="3627345" y="2649565"/>
                  </a:moveTo>
                  <a:cubicBezTo>
                    <a:pt x="3486310" y="2649565"/>
                    <a:pt x="3486239" y="2647470"/>
                    <a:pt x="3344898" y="2647470"/>
                  </a:cubicBezTo>
                  <a:cubicBezTo>
                    <a:pt x="3294002" y="2647470"/>
                    <a:pt x="3304172" y="2667780"/>
                    <a:pt x="3302289" y="2547824"/>
                  </a:cubicBezTo>
                  <a:cubicBezTo>
                    <a:pt x="3296145" y="2156114"/>
                    <a:pt x="3282632" y="2219869"/>
                    <a:pt x="3344898" y="2219869"/>
                  </a:cubicBezTo>
                  <a:cubicBezTo>
                    <a:pt x="3708891" y="2219869"/>
                    <a:pt x="3670849" y="2220058"/>
                    <a:pt x="3670967" y="2227236"/>
                  </a:cubicBezTo>
                  <a:cubicBezTo>
                    <a:pt x="3678570" y="2712896"/>
                    <a:pt x="3704466" y="2649565"/>
                    <a:pt x="3627345" y="2649565"/>
                  </a:cubicBezTo>
                  <a:close/>
                  <a:moveTo>
                    <a:pt x="3344898" y="2198029"/>
                  </a:moveTo>
                  <a:cubicBezTo>
                    <a:pt x="3277029" y="2198029"/>
                    <a:pt x="3303537" y="2263832"/>
                    <a:pt x="3291272" y="1771064"/>
                  </a:cubicBezTo>
                  <a:cubicBezTo>
                    <a:pt x="3329361" y="1770899"/>
                    <a:pt x="3353255" y="1770946"/>
                    <a:pt x="3627368" y="1770899"/>
                  </a:cubicBezTo>
                  <a:cubicBezTo>
                    <a:pt x="3675416" y="1770899"/>
                    <a:pt x="3662515" y="1702884"/>
                    <a:pt x="3670543" y="2199559"/>
                  </a:cubicBezTo>
                  <a:cubicBezTo>
                    <a:pt x="3436002" y="2198876"/>
                    <a:pt x="3465217" y="2198029"/>
                    <a:pt x="3344898" y="2198029"/>
                  </a:cubicBezTo>
                  <a:close/>
                  <a:moveTo>
                    <a:pt x="3292072" y="3029767"/>
                  </a:moveTo>
                  <a:cubicBezTo>
                    <a:pt x="3293155" y="3116774"/>
                    <a:pt x="3364343" y="3101783"/>
                    <a:pt x="2921393" y="3099406"/>
                  </a:cubicBezTo>
                  <a:cubicBezTo>
                    <a:pt x="2918192" y="3099382"/>
                    <a:pt x="2921393" y="2953915"/>
                    <a:pt x="2913978" y="2707578"/>
                  </a:cubicBezTo>
                  <a:cubicBezTo>
                    <a:pt x="2912259" y="2649447"/>
                    <a:pt x="2868426" y="2681007"/>
                    <a:pt x="3203981" y="2671381"/>
                  </a:cubicBezTo>
                  <a:cubicBezTo>
                    <a:pt x="3304078" y="2668487"/>
                    <a:pt x="3286705" y="2601201"/>
                    <a:pt x="3292072" y="3029767"/>
                  </a:cubicBezTo>
                  <a:close/>
                  <a:moveTo>
                    <a:pt x="3203463" y="2649471"/>
                  </a:moveTo>
                  <a:cubicBezTo>
                    <a:pt x="3131921" y="2651542"/>
                    <a:pt x="3051741" y="2652601"/>
                    <a:pt x="2921511" y="2650130"/>
                  </a:cubicBezTo>
                  <a:cubicBezTo>
                    <a:pt x="2909670" y="2649918"/>
                    <a:pt x="2912212" y="2664180"/>
                    <a:pt x="2910329" y="2547801"/>
                  </a:cubicBezTo>
                  <a:cubicBezTo>
                    <a:pt x="2904444" y="2172494"/>
                    <a:pt x="2900818" y="2222999"/>
                    <a:pt x="2921558" y="2222505"/>
                  </a:cubicBezTo>
                  <a:cubicBezTo>
                    <a:pt x="3323288" y="2213280"/>
                    <a:pt x="3280372" y="2222905"/>
                    <a:pt x="3280419" y="2227165"/>
                  </a:cubicBezTo>
                  <a:cubicBezTo>
                    <a:pt x="3282914" y="2385765"/>
                    <a:pt x="3280513" y="2387789"/>
                    <a:pt x="3283009" y="2548177"/>
                  </a:cubicBezTo>
                  <a:cubicBezTo>
                    <a:pt x="3284915" y="2668722"/>
                    <a:pt x="3305655" y="2646552"/>
                    <a:pt x="3203463" y="2649471"/>
                  </a:cubicBezTo>
                  <a:close/>
                  <a:moveTo>
                    <a:pt x="3203628" y="2198547"/>
                  </a:moveTo>
                  <a:cubicBezTo>
                    <a:pt x="3035991" y="2199677"/>
                    <a:pt x="3027069" y="2198217"/>
                    <a:pt x="2921134" y="2200642"/>
                  </a:cubicBezTo>
                  <a:cubicBezTo>
                    <a:pt x="2901054" y="2201112"/>
                    <a:pt x="2904773" y="2253383"/>
                    <a:pt x="2900701" y="1773653"/>
                  </a:cubicBezTo>
                  <a:cubicBezTo>
                    <a:pt x="3017770" y="1772617"/>
                    <a:pt x="2812256" y="1774147"/>
                    <a:pt x="3271968" y="1771158"/>
                  </a:cubicBezTo>
                  <a:cubicBezTo>
                    <a:pt x="3284445" y="2278329"/>
                    <a:pt x="3301112" y="2197770"/>
                    <a:pt x="3203628" y="2198547"/>
                  </a:cubicBezTo>
                  <a:close/>
                  <a:moveTo>
                    <a:pt x="2901030" y="3099288"/>
                  </a:moveTo>
                  <a:cubicBezTo>
                    <a:pt x="2467803" y="3096746"/>
                    <a:pt x="2529598" y="3131224"/>
                    <a:pt x="2527479" y="3029390"/>
                  </a:cubicBezTo>
                  <a:cubicBezTo>
                    <a:pt x="2524654" y="2894254"/>
                    <a:pt x="2523336" y="2794256"/>
                    <a:pt x="2522606" y="2708378"/>
                  </a:cubicBezTo>
                  <a:cubicBezTo>
                    <a:pt x="2522253" y="2665803"/>
                    <a:pt x="2462788" y="2664156"/>
                    <a:pt x="2893591" y="2671546"/>
                  </a:cubicBezTo>
                  <a:cubicBezTo>
                    <a:pt x="2900159" y="2907057"/>
                    <a:pt x="2899147" y="2943065"/>
                    <a:pt x="2901030" y="3099288"/>
                  </a:cubicBezTo>
                  <a:close/>
                  <a:moveTo>
                    <a:pt x="2522088" y="2650694"/>
                  </a:moveTo>
                  <a:cubicBezTo>
                    <a:pt x="2519734" y="2433470"/>
                    <a:pt x="2516909" y="2403604"/>
                    <a:pt x="2514037" y="2221893"/>
                  </a:cubicBezTo>
                  <a:cubicBezTo>
                    <a:pt x="2516180" y="2221893"/>
                    <a:pt x="2887047" y="2223917"/>
                    <a:pt x="2887117" y="2227236"/>
                  </a:cubicBezTo>
                  <a:cubicBezTo>
                    <a:pt x="2889259" y="2363219"/>
                    <a:pt x="2889730" y="2516806"/>
                    <a:pt x="2893050" y="2649635"/>
                  </a:cubicBezTo>
                  <a:cubicBezTo>
                    <a:pt x="2747400" y="2647258"/>
                    <a:pt x="2626917" y="2650506"/>
                    <a:pt x="2522088" y="2650694"/>
                  </a:cubicBezTo>
                  <a:close/>
                  <a:moveTo>
                    <a:pt x="2513708" y="2200030"/>
                  </a:moveTo>
                  <a:cubicBezTo>
                    <a:pt x="2508905" y="1896127"/>
                    <a:pt x="2508034" y="1855741"/>
                    <a:pt x="2507587" y="1772264"/>
                  </a:cubicBezTo>
                  <a:cubicBezTo>
                    <a:pt x="2657474" y="1772358"/>
                    <a:pt x="2680968" y="1775253"/>
                    <a:pt x="2881397" y="1773794"/>
                  </a:cubicBezTo>
                  <a:cubicBezTo>
                    <a:pt x="2881420" y="1775582"/>
                    <a:pt x="2886670" y="2199488"/>
                    <a:pt x="2886694" y="2201371"/>
                  </a:cubicBezTo>
                  <a:cubicBezTo>
                    <a:pt x="2747047" y="2204007"/>
                    <a:pt x="2628612" y="2200171"/>
                    <a:pt x="2513708" y="2200030"/>
                  </a:cubicBezTo>
                  <a:close/>
                  <a:moveTo>
                    <a:pt x="2508223" y="3029908"/>
                  </a:moveTo>
                  <a:cubicBezTo>
                    <a:pt x="2510294" y="3128636"/>
                    <a:pt x="2568771" y="3100018"/>
                    <a:pt x="2215512" y="3100018"/>
                  </a:cubicBezTo>
                  <a:cubicBezTo>
                    <a:pt x="2119512" y="3100018"/>
                    <a:pt x="2134531" y="3176176"/>
                    <a:pt x="2130623" y="2707319"/>
                  </a:cubicBezTo>
                  <a:cubicBezTo>
                    <a:pt x="2130223" y="2659379"/>
                    <a:pt x="2071864" y="2672535"/>
                    <a:pt x="2503044" y="2672535"/>
                  </a:cubicBezTo>
                  <a:cubicBezTo>
                    <a:pt x="2503962" y="2768344"/>
                    <a:pt x="2504456" y="2849068"/>
                    <a:pt x="2508223" y="3029908"/>
                  </a:cubicBezTo>
                  <a:close/>
                  <a:moveTo>
                    <a:pt x="2497794" y="2650718"/>
                  </a:moveTo>
                  <a:cubicBezTo>
                    <a:pt x="2253319" y="2650789"/>
                    <a:pt x="2195549" y="2650883"/>
                    <a:pt x="2130105" y="2650694"/>
                  </a:cubicBezTo>
                  <a:cubicBezTo>
                    <a:pt x="2130081" y="2649447"/>
                    <a:pt x="2125044" y="2262349"/>
                    <a:pt x="2124384" y="2220693"/>
                  </a:cubicBezTo>
                  <a:cubicBezTo>
                    <a:pt x="2126056" y="2220669"/>
                    <a:pt x="2494734" y="2217916"/>
                    <a:pt x="2494875" y="2227212"/>
                  </a:cubicBezTo>
                  <a:cubicBezTo>
                    <a:pt x="2501890" y="2680936"/>
                    <a:pt x="2507305" y="2650718"/>
                    <a:pt x="2497794" y="2650718"/>
                  </a:cubicBezTo>
                  <a:close/>
                  <a:moveTo>
                    <a:pt x="2124008" y="2198806"/>
                  </a:moveTo>
                  <a:cubicBezTo>
                    <a:pt x="2122784" y="2123401"/>
                    <a:pt x="2127304" y="2394190"/>
                    <a:pt x="2116616" y="1773252"/>
                  </a:cubicBezTo>
                  <a:cubicBezTo>
                    <a:pt x="2251059" y="1775088"/>
                    <a:pt x="2372484" y="1772335"/>
                    <a:pt x="2488283" y="1772264"/>
                  </a:cubicBezTo>
                  <a:cubicBezTo>
                    <a:pt x="2488754" y="1855812"/>
                    <a:pt x="2489931" y="1915190"/>
                    <a:pt x="2494428" y="2200006"/>
                  </a:cubicBezTo>
                  <a:cubicBezTo>
                    <a:pt x="2353299" y="2199983"/>
                    <a:pt x="2275118" y="2197276"/>
                    <a:pt x="2124008" y="2198806"/>
                  </a:cubicBezTo>
                  <a:close/>
                  <a:moveTo>
                    <a:pt x="2117816" y="3100135"/>
                  </a:moveTo>
                  <a:cubicBezTo>
                    <a:pt x="1799729" y="3100888"/>
                    <a:pt x="1891986" y="3100347"/>
                    <a:pt x="1743065" y="3099241"/>
                  </a:cubicBezTo>
                  <a:cubicBezTo>
                    <a:pt x="1742029" y="2985875"/>
                    <a:pt x="1743630" y="2964929"/>
                    <a:pt x="1737133" y="2672558"/>
                  </a:cubicBezTo>
                  <a:cubicBezTo>
                    <a:pt x="1848223" y="2672229"/>
                    <a:pt x="1857499" y="2671523"/>
                    <a:pt x="2111013" y="2672488"/>
                  </a:cubicBezTo>
                  <a:cubicBezTo>
                    <a:pt x="2113438" y="2935087"/>
                    <a:pt x="2115627" y="2987122"/>
                    <a:pt x="2117816" y="3100135"/>
                  </a:cubicBezTo>
                  <a:close/>
                  <a:moveTo>
                    <a:pt x="2074359" y="2650483"/>
                  </a:moveTo>
                  <a:cubicBezTo>
                    <a:pt x="1668157" y="2648270"/>
                    <a:pt x="1736897" y="2681736"/>
                    <a:pt x="1734802" y="2547777"/>
                  </a:cubicBezTo>
                  <a:cubicBezTo>
                    <a:pt x="1732283" y="2387577"/>
                    <a:pt x="1734143" y="2387342"/>
                    <a:pt x="1731624" y="2226812"/>
                  </a:cubicBezTo>
                  <a:cubicBezTo>
                    <a:pt x="1731483" y="2217751"/>
                    <a:pt x="1709613" y="2226035"/>
                    <a:pt x="2105104" y="2220905"/>
                  </a:cubicBezTo>
                  <a:cubicBezTo>
                    <a:pt x="2112685" y="2710684"/>
                    <a:pt x="2124055" y="2650671"/>
                    <a:pt x="2074359" y="2650483"/>
                  </a:cubicBezTo>
                  <a:close/>
                  <a:moveTo>
                    <a:pt x="1731200" y="2200736"/>
                  </a:moveTo>
                  <a:cubicBezTo>
                    <a:pt x="1723173" y="1703778"/>
                    <a:pt x="1697395" y="1771746"/>
                    <a:pt x="1792078" y="1771464"/>
                  </a:cubicBezTo>
                  <a:cubicBezTo>
                    <a:pt x="1911667" y="1771134"/>
                    <a:pt x="1981702" y="1770946"/>
                    <a:pt x="2074148" y="1772546"/>
                  </a:cubicBezTo>
                  <a:cubicBezTo>
                    <a:pt x="2106517" y="1773158"/>
                    <a:pt x="2097006" y="1721100"/>
                    <a:pt x="2104751" y="2199041"/>
                  </a:cubicBezTo>
                  <a:cubicBezTo>
                    <a:pt x="1966918" y="2200877"/>
                    <a:pt x="2039683" y="2200524"/>
                    <a:pt x="1731200" y="2200736"/>
                  </a:cubicBezTo>
                  <a:close/>
                  <a:moveTo>
                    <a:pt x="1723785" y="3099100"/>
                  </a:moveTo>
                  <a:cubicBezTo>
                    <a:pt x="1627549" y="3098605"/>
                    <a:pt x="1506547" y="3099288"/>
                    <a:pt x="1350917" y="3099359"/>
                  </a:cubicBezTo>
                  <a:cubicBezTo>
                    <a:pt x="1347998" y="2966694"/>
                    <a:pt x="1345926" y="2965564"/>
                    <a:pt x="1343737" y="2671334"/>
                  </a:cubicBezTo>
                  <a:cubicBezTo>
                    <a:pt x="1495318" y="2670958"/>
                    <a:pt x="1509914" y="2673005"/>
                    <a:pt x="1717805" y="2672582"/>
                  </a:cubicBezTo>
                  <a:cubicBezTo>
                    <a:pt x="1724679" y="2989475"/>
                    <a:pt x="1722655" y="2974484"/>
                    <a:pt x="1723785" y="3099100"/>
                  </a:cubicBezTo>
                  <a:close/>
                  <a:moveTo>
                    <a:pt x="1650878" y="2650812"/>
                  </a:moveTo>
                  <a:cubicBezTo>
                    <a:pt x="1509561" y="2650812"/>
                    <a:pt x="1510031" y="2649494"/>
                    <a:pt x="1368549" y="2649494"/>
                  </a:cubicBezTo>
                  <a:cubicBezTo>
                    <a:pt x="1335921" y="2649494"/>
                    <a:pt x="1344137" y="2669452"/>
                    <a:pt x="1342230" y="2547801"/>
                  </a:cubicBezTo>
                  <a:cubicBezTo>
                    <a:pt x="1336368" y="2173765"/>
                    <a:pt x="1325516" y="2223564"/>
                    <a:pt x="1368549" y="2223564"/>
                  </a:cubicBezTo>
                  <a:cubicBezTo>
                    <a:pt x="1742783" y="2223564"/>
                    <a:pt x="1712203" y="2218881"/>
                    <a:pt x="1712344" y="2227212"/>
                  </a:cubicBezTo>
                  <a:cubicBezTo>
                    <a:pt x="1720089" y="2720451"/>
                    <a:pt x="1738168" y="2650812"/>
                    <a:pt x="1650878" y="2650812"/>
                  </a:cubicBezTo>
                  <a:close/>
                  <a:moveTo>
                    <a:pt x="1650878" y="2200783"/>
                  </a:moveTo>
                  <a:cubicBezTo>
                    <a:pt x="1505323" y="2200783"/>
                    <a:pt x="1505723" y="2201677"/>
                    <a:pt x="1368549" y="2201677"/>
                  </a:cubicBezTo>
                  <a:cubicBezTo>
                    <a:pt x="1314616" y="2201677"/>
                    <a:pt x="1347598" y="2253689"/>
                    <a:pt x="1331025" y="1770287"/>
                  </a:cubicBezTo>
                  <a:cubicBezTo>
                    <a:pt x="1429050" y="1769722"/>
                    <a:pt x="1509137" y="1771746"/>
                    <a:pt x="1704434" y="1771629"/>
                  </a:cubicBezTo>
                  <a:cubicBezTo>
                    <a:pt x="1712909" y="2270092"/>
                    <a:pt x="1732731" y="2200736"/>
                    <a:pt x="1650878" y="2200783"/>
                  </a:cubicBezTo>
                  <a:close/>
                  <a:moveTo>
                    <a:pt x="1331613" y="3099406"/>
                  </a:moveTo>
                  <a:cubicBezTo>
                    <a:pt x="896596" y="3100512"/>
                    <a:pt x="959969" y="3125623"/>
                    <a:pt x="958156" y="3029390"/>
                  </a:cubicBezTo>
                  <a:cubicBezTo>
                    <a:pt x="956038" y="2916047"/>
                    <a:pt x="954390" y="2814472"/>
                    <a:pt x="953378" y="2708378"/>
                  </a:cubicBezTo>
                  <a:cubicBezTo>
                    <a:pt x="952930" y="2659120"/>
                    <a:pt x="893254" y="2673217"/>
                    <a:pt x="1324457" y="2671405"/>
                  </a:cubicBezTo>
                  <a:cubicBezTo>
                    <a:pt x="1326599" y="2962717"/>
                    <a:pt x="1328953" y="2981591"/>
                    <a:pt x="1331613" y="3099406"/>
                  </a:cubicBezTo>
                  <a:close/>
                  <a:moveTo>
                    <a:pt x="1227326" y="2650577"/>
                  </a:moveTo>
                  <a:cubicBezTo>
                    <a:pt x="1116918" y="2652224"/>
                    <a:pt x="1033182" y="2651918"/>
                    <a:pt x="952766" y="2650506"/>
                  </a:cubicBezTo>
                  <a:cubicBezTo>
                    <a:pt x="952742" y="2648670"/>
                    <a:pt x="947139" y="2241733"/>
                    <a:pt x="946786" y="2221611"/>
                  </a:cubicBezTo>
                  <a:cubicBezTo>
                    <a:pt x="1358544" y="2218293"/>
                    <a:pt x="1318665" y="2225518"/>
                    <a:pt x="1318689" y="2227189"/>
                  </a:cubicBezTo>
                  <a:cubicBezTo>
                    <a:pt x="1326552" y="2727747"/>
                    <a:pt x="1353106" y="2648529"/>
                    <a:pt x="1227326" y="2650577"/>
                  </a:cubicBezTo>
                  <a:close/>
                  <a:moveTo>
                    <a:pt x="946433" y="2199724"/>
                  </a:moveTo>
                  <a:cubicBezTo>
                    <a:pt x="938476" y="1750118"/>
                    <a:pt x="931908" y="1774312"/>
                    <a:pt x="945162" y="1774264"/>
                  </a:cubicBezTo>
                  <a:cubicBezTo>
                    <a:pt x="1122238" y="1773794"/>
                    <a:pt x="1137493" y="1774712"/>
                    <a:pt x="1227703" y="1772123"/>
                  </a:cubicBezTo>
                  <a:cubicBezTo>
                    <a:pt x="1335450" y="1769157"/>
                    <a:pt x="1310897" y="1695494"/>
                    <a:pt x="1318312" y="2201559"/>
                  </a:cubicBezTo>
                  <a:cubicBezTo>
                    <a:pt x="1212260" y="2200995"/>
                    <a:pt x="1169038" y="2197911"/>
                    <a:pt x="946433" y="2199724"/>
                  </a:cubicBezTo>
                  <a:close/>
                  <a:moveTo>
                    <a:pt x="663045" y="3571958"/>
                  </a:moveTo>
                  <a:cubicBezTo>
                    <a:pt x="757586" y="3570169"/>
                    <a:pt x="847419" y="3570075"/>
                    <a:pt x="944997" y="3572052"/>
                  </a:cubicBezTo>
                  <a:cubicBezTo>
                    <a:pt x="947280" y="3572099"/>
                    <a:pt x="955261" y="4000241"/>
                    <a:pt x="945044" y="4000429"/>
                  </a:cubicBezTo>
                  <a:cubicBezTo>
                    <a:pt x="930590" y="4000641"/>
                    <a:pt x="581804" y="4006478"/>
                    <a:pt x="581640" y="3991651"/>
                  </a:cubicBezTo>
                  <a:cubicBezTo>
                    <a:pt x="576955" y="3493752"/>
                    <a:pt x="536393" y="3574335"/>
                    <a:pt x="663045" y="3571958"/>
                  </a:cubicBezTo>
                  <a:close/>
                  <a:moveTo>
                    <a:pt x="662786" y="4022505"/>
                  </a:moveTo>
                  <a:cubicBezTo>
                    <a:pt x="756432" y="4023634"/>
                    <a:pt x="852009" y="4023776"/>
                    <a:pt x="945279" y="4022269"/>
                  </a:cubicBezTo>
                  <a:cubicBezTo>
                    <a:pt x="954696" y="4022128"/>
                    <a:pt x="953542" y="3972611"/>
                    <a:pt x="961664" y="4449423"/>
                  </a:cubicBezTo>
                  <a:cubicBezTo>
                    <a:pt x="783434" y="4452506"/>
                    <a:pt x="700287" y="4450412"/>
                    <a:pt x="588820" y="4450035"/>
                  </a:cubicBezTo>
                  <a:cubicBezTo>
                    <a:pt x="580792" y="3946865"/>
                    <a:pt x="554873" y="4021187"/>
                    <a:pt x="662786" y="4022505"/>
                  </a:cubicBezTo>
                  <a:close/>
                  <a:moveTo>
                    <a:pt x="962088" y="4474817"/>
                  </a:moveTo>
                  <a:cubicBezTo>
                    <a:pt x="967314" y="4808868"/>
                    <a:pt x="967761" y="4834615"/>
                    <a:pt x="968538" y="4896605"/>
                  </a:cubicBezTo>
                  <a:cubicBezTo>
                    <a:pt x="676863" y="4895805"/>
                    <a:pt x="710716" y="4896864"/>
                    <a:pt x="595835" y="4897381"/>
                  </a:cubicBezTo>
                  <a:cubicBezTo>
                    <a:pt x="587054" y="4335939"/>
                    <a:pt x="589691" y="4504424"/>
                    <a:pt x="589173" y="4471899"/>
                  </a:cubicBezTo>
                  <a:cubicBezTo>
                    <a:pt x="994998" y="4473358"/>
                    <a:pt x="961994" y="4469263"/>
                    <a:pt x="962088" y="4474817"/>
                  </a:cubicBezTo>
                  <a:close/>
                  <a:moveTo>
                    <a:pt x="662951" y="4918751"/>
                  </a:moveTo>
                  <a:cubicBezTo>
                    <a:pt x="1024966" y="4915809"/>
                    <a:pt x="968703" y="4909596"/>
                    <a:pt x="969244" y="4956524"/>
                  </a:cubicBezTo>
                  <a:cubicBezTo>
                    <a:pt x="970374" y="5055723"/>
                    <a:pt x="970633" y="5066384"/>
                    <a:pt x="974965" y="5347952"/>
                  </a:cubicBezTo>
                  <a:cubicBezTo>
                    <a:pt x="724369" y="5349317"/>
                    <a:pt x="714176" y="5348188"/>
                    <a:pt x="603792" y="5347764"/>
                  </a:cubicBezTo>
                  <a:cubicBezTo>
                    <a:pt x="594446" y="4853419"/>
                    <a:pt x="569257" y="4919645"/>
                    <a:pt x="662951" y="4918751"/>
                  </a:cubicBezTo>
                  <a:close/>
                  <a:moveTo>
                    <a:pt x="662786" y="5818480"/>
                  </a:moveTo>
                  <a:cubicBezTo>
                    <a:pt x="752760" y="5819445"/>
                    <a:pt x="855211" y="5819398"/>
                    <a:pt x="945209" y="5818904"/>
                  </a:cubicBezTo>
                  <a:cubicBezTo>
                    <a:pt x="1001590" y="5818598"/>
                    <a:pt x="974729" y="5764539"/>
                    <a:pt x="988548" y="6246857"/>
                  </a:cubicBezTo>
                  <a:cubicBezTo>
                    <a:pt x="704760" y="6248269"/>
                    <a:pt x="764860" y="6247517"/>
                    <a:pt x="615256" y="6246528"/>
                  </a:cubicBezTo>
                  <a:cubicBezTo>
                    <a:pt x="602473" y="5747429"/>
                    <a:pt x="591998" y="5817727"/>
                    <a:pt x="662786" y="5818480"/>
                  </a:cubicBezTo>
                  <a:close/>
                  <a:moveTo>
                    <a:pt x="662786" y="6268839"/>
                  </a:moveTo>
                  <a:cubicBezTo>
                    <a:pt x="757209" y="6269733"/>
                    <a:pt x="849373" y="6269686"/>
                    <a:pt x="945209" y="6269027"/>
                  </a:cubicBezTo>
                  <a:cubicBezTo>
                    <a:pt x="1002720" y="6268627"/>
                    <a:pt x="989231" y="6198917"/>
                    <a:pt x="997776" y="6697993"/>
                  </a:cubicBezTo>
                  <a:cubicBezTo>
                    <a:pt x="870772" y="6699028"/>
                    <a:pt x="914535" y="6700276"/>
                    <a:pt x="625096" y="6698723"/>
                  </a:cubicBezTo>
                  <a:cubicBezTo>
                    <a:pt x="616669" y="6202730"/>
                    <a:pt x="595482" y="6268203"/>
                    <a:pt x="662786" y="6268839"/>
                  </a:cubicBezTo>
                  <a:close/>
                  <a:moveTo>
                    <a:pt x="662833" y="6720845"/>
                  </a:moveTo>
                  <a:cubicBezTo>
                    <a:pt x="1019669" y="6723222"/>
                    <a:pt x="998082" y="6715738"/>
                    <a:pt x="998200" y="6723269"/>
                  </a:cubicBezTo>
                  <a:cubicBezTo>
                    <a:pt x="1000695" y="6882928"/>
                    <a:pt x="997211" y="6881704"/>
                    <a:pt x="999754" y="7044705"/>
                  </a:cubicBezTo>
                  <a:cubicBezTo>
                    <a:pt x="1001684" y="7168285"/>
                    <a:pt x="1016091" y="7147457"/>
                    <a:pt x="945115" y="7147834"/>
                  </a:cubicBezTo>
                  <a:cubicBezTo>
                    <a:pt x="850315" y="7148352"/>
                    <a:pt x="757256" y="7148634"/>
                    <a:pt x="663045" y="7146987"/>
                  </a:cubicBezTo>
                  <a:cubicBezTo>
                    <a:pt x="622013" y="7146281"/>
                    <a:pt x="631594" y="7165673"/>
                    <a:pt x="629687" y="7044234"/>
                  </a:cubicBezTo>
                  <a:cubicBezTo>
                    <a:pt x="623849" y="6670716"/>
                    <a:pt x="610195" y="6720492"/>
                    <a:pt x="662833" y="6720845"/>
                  </a:cubicBezTo>
                  <a:close/>
                  <a:moveTo>
                    <a:pt x="662833" y="7619821"/>
                  </a:moveTo>
                  <a:cubicBezTo>
                    <a:pt x="1071884" y="7622010"/>
                    <a:pt x="1011454" y="7591321"/>
                    <a:pt x="1012937" y="7687225"/>
                  </a:cubicBezTo>
                  <a:cubicBezTo>
                    <a:pt x="1015408" y="7845612"/>
                    <a:pt x="1013360" y="7848436"/>
                    <a:pt x="1015879" y="8008613"/>
                  </a:cubicBezTo>
                  <a:cubicBezTo>
                    <a:pt x="1016680" y="8059118"/>
                    <a:pt x="1030922" y="8048975"/>
                    <a:pt x="945209" y="8048504"/>
                  </a:cubicBezTo>
                  <a:cubicBezTo>
                    <a:pt x="598895" y="8046645"/>
                    <a:pt x="646589" y="8059401"/>
                    <a:pt x="645789" y="8008119"/>
                  </a:cubicBezTo>
                  <a:cubicBezTo>
                    <a:pt x="639009" y="7573811"/>
                    <a:pt x="619188" y="7619586"/>
                    <a:pt x="662833" y="7619821"/>
                  </a:cubicBezTo>
                  <a:close/>
                  <a:moveTo>
                    <a:pt x="646519" y="8068062"/>
                  </a:moveTo>
                  <a:cubicBezTo>
                    <a:pt x="735622" y="8070015"/>
                    <a:pt x="713423" y="8069945"/>
                    <a:pt x="1016939" y="8070674"/>
                  </a:cubicBezTo>
                  <a:cubicBezTo>
                    <a:pt x="1019081" y="8181381"/>
                    <a:pt x="1023671" y="8298678"/>
                    <a:pt x="1024001" y="8495098"/>
                  </a:cubicBezTo>
                  <a:cubicBezTo>
                    <a:pt x="617916" y="8497945"/>
                    <a:pt x="651557" y="8501970"/>
                    <a:pt x="651156" y="8489661"/>
                  </a:cubicBezTo>
                  <a:cubicBezTo>
                    <a:pt x="644000" y="8267494"/>
                    <a:pt x="647508" y="8179004"/>
                    <a:pt x="646519" y="8068062"/>
                  </a:cubicBezTo>
                  <a:close/>
                  <a:moveTo>
                    <a:pt x="1028615" y="7526059"/>
                  </a:moveTo>
                  <a:cubicBezTo>
                    <a:pt x="1016374" y="7107849"/>
                    <a:pt x="1002390" y="7169368"/>
                    <a:pt x="1086338" y="7169368"/>
                  </a:cubicBezTo>
                  <a:cubicBezTo>
                    <a:pt x="1444587" y="7169368"/>
                    <a:pt x="1395056" y="7160072"/>
                    <a:pt x="1396022" y="7207000"/>
                  </a:cubicBezTo>
                  <a:cubicBezTo>
                    <a:pt x="1405603" y="7659524"/>
                    <a:pt x="1410405" y="7597510"/>
                    <a:pt x="1368549" y="7597510"/>
                  </a:cubicBezTo>
                  <a:cubicBezTo>
                    <a:pt x="1228691" y="7597510"/>
                    <a:pt x="1227891" y="7594757"/>
                    <a:pt x="1086338" y="7594757"/>
                  </a:cubicBezTo>
                  <a:cubicBezTo>
                    <a:pt x="1015809" y="7594733"/>
                    <a:pt x="1031040" y="7609160"/>
                    <a:pt x="1028615" y="7526059"/>
                  </a:cubicBezTo>
                  <a:close/>
                  <a:moveTo>
                    <a:pt x="1086361" y="7616597"/>
                  </a:moveTo>
                  <a:cubicBezTo>
                    <a:pt x="1225207" y="7616597"/>
                    <a:pt x="1227820" y="7619351"/>
                    <a:pt x="1368573" y="7619351"/>
                  </a:cubicBezTo>
                  <a:cubicBezTo>
                    <a:pt x="1410076" y="7619351"/>
                    <a:pt x="1401059" y="7605700"/>
                    <a:pt x="1402331" y="7687271"/>
                  </a:cubicBezTo>
                  <a:cubicBezTo>
                    <a:pt x="1408828" y="8102846"/>
                    <a:pt x="1428461" y="8045963"/>
                    <a:pt x="1368573" y="8045963"/>
                  </a:cubicBezTo>
                  <a:cubicBezTo>
                    <a:pt x="985935" y="8045963"/>
                    <a:pt x="1036125" y="8068485"/>
                    <a:pt x="1035183" y="8008237"/>
                  </a:cubicBezTo>
                  <a:cubicBezTo>
                    <a:pt x="1028027" y="7553053"/>
                    <a:pt x="1019057" y="7616597"/>
                    <a:pt x="1086361" y="7616597"/>
                  </a:cubicBezTo>
                  <a:close/>
                  <a:moveTo>
                    <a:pt x="1086361" y="8070745"/>
                  </a:moveTo>
                  <a:cubicBezTo>
                    <a:pt x="1476697" y="8070745"/>
                    <a:pt x="1410546" y="8035067"/>
                    <a:pt x="1412100" y="8169073"/>
                  </a:cubicBezTo>
                  <a:cubicBezTo>
                    <a:pt x="1416620" y="8562501"/>
                    <a:pt x="1435524" y="8497734"/>
                    <a:pt x="1368573" y="8497686"/>
                  </a:cubicBezTo>
                  <a:cubicBezTo>
                    <a:pt x="1349293" y="8497686"/>
                    <a:pt x="1043352" y="8496698"/>
                    <a:pt x="1043352" y="8490038"/>
                  </a:cubicBezTo>
                  <a:cubicBezTo>
                    <a:pt x="1042316" y="8007578"/>
                    <a:pt x="1010488" y="8070745"/>
                    <a:pt x="1086361" y="8070745"/>
                  </a:cubicBezTo>
                  <a:close/>
                  <a:moveTo>
                    <a:pt x="1086361" y="8516725"/>
                  </a:moveTo>
                  <a:cubicBezTo>
                    <a:pt x="1225961" y="8516725"/>
                    <a:pt x="1225278" y="8519527"/>
                    <a:pt x="1368573" y="8519527"/>
                  </a:cubicBezTo>
                  <a:cubicBezTo>
                    <a:pt x="1429168" y="8519573"/>
                    <a:pt x="1415090" y="8447840"/>
                    <a:pt x="1423494" y="8945856"/>
                  </a:cubicBezTo>
                  <a:cubicBezTo>
                    <a:pt x="1283260" y="8945338"/>
                    <a:pt x="1167437" y="8947339"/>
                    <a:pt x="1048790" y="8946822"/>
                  </a:cubicBezTo>
                  <a:cubicBezTo>
                    <a:pt x="1041186" y="8447063"/>
                    <a:pt x="1028333" y="8516725"/>
                    <a:pt x="1086361" y="8516725"/>
                  </a:cubicBezTo>
                  <a:close/>
                  <a:moveTo>
                    <a:pt x="1086361" y="8968755"/>
                  </a:moveTo>
                  <a:cubicBezTo>
                    <a:pt x="1451743" y="8968755"/>
                    <a:pt x="1423800" y="8964025"/>
                    <a:pt x="1423918" y="8972168"/>
                  </a:cubicBezTo>
                  <a:cubicBezTo>
                    <a:pt x="1431710" y="9469714"/>
                    <a:pt x="1454827" y="9397698"/>
                    <a:pt x="1368573" y="9397698"/>
                  </a:cubicBezTo>
                  <a:cubicBezTo>
                    <a:pt x="1229256" y="9397698"/>
                    <a:pt x="1231398" y="9395838"/>
                    <a:pt x="1086361" y="9395838"/>
                  </a:cubicBezTo>
                  <a:cubicBezTo>
                    <a:pt x="1050320" y="9395838"/>
                    <a:pt x="1060043" y="9415890"/>
                    <a:pt x="1058136" y="9293086"/>
                  </a:cubicBezTo>
                  <a:cubicBezTo>
                    <a:pt x="1052274" y="8919121"/>
                    <a:pt x="1025602" y="8968755"/>
                    <a:pt x="1086361" y="8968755"/>
                  </a:cubicBezTo>
                  <a:close/>
                  <a:moveTo>
                    <a:pt x="1431404" y="8168743"/>
                  </a:moveTo>
                  <a:cubicBezTo>
                    <a:pt x="1429968" y="8043139"/>
                    <a:pt x="1354189" y="8064979"/>
                    <a:pt x="1791984" y="8067332"/>
                  </a:cubicBezTo>
                  <a:cubicBezTo>
                    <a:pt x="1802530" y="8067403"/>
                    <a:pt x="1803613" y="8015132"/>
                    <a:pt x="1811099" y="8497451"/>
                  </a:cubicBezTo>
                  <a:cubicBezTo>
                    <a:pt x="1393315" y="8499475"/>
                    <a:pt x="1435076" y="8500464"/>
                    <a:pt x="1435053" y="8490038"/>
                  </a:cubicBezTo>
                  <a:cubicBezTo>
                    <a:pt x="1434794" y="8365916"/>
                    <a:pt x="1433523" y="8354973"/>
                    <a:pt x="1431404" y="8168743"/>
                  </a:cubicBezTo>
                  <a:close/>
                  <a:moveTo>
                    <a:pt x="1811428" y="8519338"/>
                  </a:moveTo>
                  <a:cubicBezTo>
                    <a:pt x="1818938" y="9003328"/>
                    <a:pt x="1828002" y="8946916"/>
                    <a:pt x="1791984" y="8947033"/>
                  </a:cubicBezTo>
                  <a:cubicBezTo>
                    <a:pt x="1693464" y="8947433"/>
                    <a:pt x="1608033" y="8947574"/>
                    <a:pt x="1509772" y="8946516"/>
                  </a:cubicBezTo>
                  <a:cubicBezTo>
                    <a:pt x="1429968" y="8945644"/>
                    <a:pt x="1437195" y="9018978"/>
                    <a:pt x="1435123" y="8519573"/>
                  </a:cubicBezTo>
                  <a:cubicBezTo>
                    <a:pt x="1675808" y="8519785"/>
                    <a:pt x="1695630" y="8519950"/>
                    <a:pt x="1811428" y="8519338"/>
                  </a:cubicBezTo>
                  <a:close/>
                  <a:moveTo>
                    <a:pt x="1509608" y="8968426"/>
                  </a:moveTo>
                  <a:cubicBezTo>
                    <a:pt x="1841137" y="8972003"/>
                    <a:pt x="1817879" y="8964801"/>
                    <a:pt x="1817996" y="8972121"/>
                  </a:cubicBezTo>
                  <a:cubicBezTo>
                    <a:pt x="1825694" y="9464254"/>
                    <a:pt x="1835464" y="9397486"/>
                    <a:pt x="1792148" y="9396827"/>
                  </a:cubicBezTo>
                  <a:cubicBezTo>
                    <a:pt x="1381214" y="9390755"/>
                    <a:pt x="1451932" y="9433588"/>
                    <a:pt x="1449743" y="9293086"/>
                  </a:cubicBezTo>
                  <a:cubicBezTo>
                    <a:pt x="1443645" y="8902717"/>
                    <a:pt x="1417067" y="8967437"/>
                    <a:pt x="1509608" y="8968426"/>
                  </a:cubicBezTo>
                  <a:close/>
                  <a:moveTo>
                    <a:pt x="1820256" y="8067497"/>
                  </a:moveTo>
                  <a:cubicBezTo>
                    <a:pt x="1874095" y="8067779"/>
                    <a:pt x="2190417" y="8068039"/>
                    <a:pt x="2193478" y="8068039"/>
                  </a:cubicBezTo>
                  <a:cubicBezTo>
                    <a:pt x="2193501" y="8069874"/>
                    <a:pt x="2199787" y="8440591"/>
                    <a:pt x="2200799" y="8495333"/>
                  </a:cubicBezTo>
                  <a:cubicBezTo>
                    <a:pt x="2075254" y="8495474"/>
                    <a:pt x="2199457" y="8496016"/>
                    <a:pt x="1830379" y="8497380"/>
                  </a:cubicBezTo>
                  <a:cubicBezTo>
                    <a:pt x="1823976" y="8085101"/>
                    <a:pt x="1824164" y="8236899"/>
                    <a:pt x="1820256" y="8067497"/>
                  </a:cubicBezTo>
                  <a:close/>
                  <a:moveTo>
                    <a:pt x="2201223" y="8517173"/>
                  </a:moveTo>
                  <a:cubicBezTo>
                    <a:pt x="2209344" y="8946516"/>
                    <a:pt x="2207979" y="8818981"/>
                    <a:pt x="2210168" y="8946044"/>
                  </a:cubicBezTo>
                  <a:cubicBezTo>
                    <a:pt x="2194349" y="8946044"/>
                    <a:pt x="2277331" y="8945810"/>
                    <a:pt x="1836900" y="8946892"/>
                  </a:cubicBezTo>
                  <a:cubicBezTo>
                    <a:pt x="1835017" y="8823947"/>
                    <a:pt x="1836147" y="8868827"/>
                    <a:pt x="1830732" y="8519244"/>
                  </a:cubicBezTo>
                  <a:cubicBezTo>
                    <a:pt x="2229284" y="8517549"/>
                    <a:pt x="2085024" y="8517291"/>
                    <a:pt x="2201223" y="8517173"/>
                  </a:cubicBezTo>
                  <a:close/>
                  <a:moveTo>
                    <a:pt x="2206190" y="7619939"/>
                  </a:moveTo>
                  <a:cubicBezTo>
                    <a:pt x="2374697" y="7620103"/>
                    <a:pt x="2374038" y="7616315"/>
                    <a:pt x="2579623" y="7617727"/>
                  </a:cubicBezTo>
                  <a:cubicBezTo>
                    <a:pt x="2582260" y="7847778"/>
                    <a:pt x="2585179" y="7814735"/>
                    <a:pt x="2588639" y="8044833"/>
                  </a:cubicBezTo>
                  <a:cubicBezTo>
                    <a:pt x="2336867" y="8044292"/>
                    <a:pt x="2388163" y="8046175"/>
                    <a:pt x="2212428" y="8046175"/>
                  </a:cubicBezTo>
                  <a:cubicBezTo>
                    <a:pt x="2209721" y="7881597"/>
                    <a:pt x="2208944" y="7769548"/>
                    <a:pt x="2206190" y="7619939"/>
                  </a:cubicBezTo>
                  <a:close/>
                  <a:moveTo>
                    <a:pt x="2215512" y="8068039"/>
                  </a:moveTo>
                  <a:cubicBezTo>
                    <a:pt x="2660652" y="8068039"/>
                    <a:pt x="2588545" y="8032030"/>
                    <a:pt x="2590381" y="8168978"/>
                  </a:cubicBezTo>
                  <a:cubicBezTo>
                    <a:pt x="2592241" y="8318141"/>
                    <a:pt x="2593583" y="8360598"/>
                    <a:pt x="2594524" y="8490085"/>
                  </a:cubicBezTo>
                  <a:cubicBezTo>
                    <a:pt x="2594595" y="8500369"/>
                    <a:pt x="2624657" y="8495380"/>
                    <a:pt x="2220126" y="8495310"/>
                  </a:cubicBezTo>
                  <a:cubicBezTo>
                    <a:pt x="2220056" y="8491450"/>
                    <a:pt x="2211628" y="8068039"/>
                    <a:pt x="2215512" y="8068039"/>
                  </a:cubicBezTo>
                  <a:close/>
                  <a:moveTo>
                    <a:pt x="2594736" y="8517855"/>
                  </a:moveTo>
                  <a:cubicBezTo>
                    <a:pt x="2594760" y="8519927"/>
                    <a:pt x="2599680" y="8942138"/>
                    <a:pt x="2599704" y="8944538"/>
                  </a:cubicBezTo>
                  <a:cubicBezTo>
                    <a:pt x="2447440" y="8942397"/>
                    <a:pt x="2344165" y="8945904"/>
                    <a:pt x="2229425" y="8946044"/>
                  </a:cubicBezTo>
                  <a:cubicBezTo>
                    <a:pt x="2226977" y="8802930"/>
                    <a:pt x="2228460" y="8944962"/>
                    <a:pt x="2220527" y="8517173"/>
                  </a:cubicBezTo>
                  <a:cubicBezTo>
                    <a:pt x="2352592" y="8517197"/>
                    <a:pt x="2446451" y="8518915"/>
                    <a:pt x="2594736" y="8517855"/>
                  </a:cubicBezTo>
                  <a:close/>
                  <a:moveTo>
                    <a:pt x="2600057" y="8966425"/>
                  </a:moveTo>
                  <a:cubicBezTo>
                    <a:pt x="2602858" y="9149102"/>
                    <a:pt x="2601045" y="9104739"/>
                    <a:pt x="2605777" y="9395109"/>
                  </a:cubicBezTo>
                  <a:cubicBezTo>
                    <a:pt x="2517168" y="9396310"/>
                    <a:pt x="2411610" y="9395509"/>
                    <a:pt x="2234416" y="9395462"/>
                  </a:cubicBezTo>
                  <a:cubicBezTo>
                    <a:pt x="2234392" y="9392779"/>
                    <a:pt x="2229896" y="8973980"/>
                    <a:pt x="2229872" y="8971744"/>
                  </a:cubicBezTo>
                  <a:cubicBezTo>
                    <a:pt x="2229755" y="8963907"/>
                    <a:pt x="2592100" y="8966308"/>
                    <a:pt x="2600057" y="8966425"/>
                  </a:cubicBezTo>
                  <a:close/>
                  <a:moveTo>
                    <a:pt x="2598903" y="7617891"/>
                  </a:moveTo>
                  <a:cubicBezTo>
                    <a:pt x="2815905" y="7619821"/>
                    <a:pt x="2648104" y="7618103"/>
                    <a:pt x="2973254" y="7620151"/>
                  </a:cubicBezTo>
                  <a:cubicBezTo>
                    <a:pt x="2976338" y="7858345"/>
                    <a:pt x="2975703" y="7906779"/>
                    <a:pt x="2978080" y="8045727"/>
                  </a:cubicBezTo>
                  <a:cubicBezTo>
                    <a:pt x="2673952" y="8044974"/>
                    <a:pt x="2849310" y="8045610"/>
                    <a:pt x="2607896" y="8044904"/>
                  </a:cubicBezTo>
                  <a:cubicBezTo>
                    <a:pt x="2604412" y="7816994"/>
                    <a:pt x="2601351" y="7833869"/>
                    <a:pt x="2598903" y="7617891"/>
                  </a:cubicBezTo>
                  <a:close/>
                  <a:moveTo>
                    <a:pt x="2638970" y="8066909"/>
                  </a:moveTo>
                  <a:cubicBezTo>
                    <a:pt x="3048233" y="8068556"/>
                    <a:pt x="2977539" y="8038691"/>
                    <a:pt x="2980670" y="8170131"/>
                  </a:cubicBezTo>
                  <a:cubicBezTo>
                    <a:pt x="2983330" y="8279921"/>
                    <a:pt x="2984554" y="8365446"/>
                    <a:pt x="2986249" y="8490249"/>
                  </a:cubicBezTo>
                  <a:cubicBezTo>
                    <a:pt x="2986343" y="8498534"/>
                    <a:pt x="2613899" y="8498228"/>
                    <a:pt x="2613852" y="8489967"/>
                  </a:cubicBezTo>
                  <a:cubicBezTo>
                    <a:pt x="2610297" y="8005883"/>
                    <a:pt x="2592735" y="8066697"/>
                    <a:pt x="2638970" y="8066909"/>
                  </a:cubicBezTo>
                  <a:close/>
                  <a:moveTo>
                    <a:pt x="2639088" y="8517455"/>
                  </a:moveTo>
                  <a:cubicBezTo>
                    <a:pt x="2737961" y="8516514"/>
                    <a:pt x="2822403" y="8516655"/>
                    <a:pt x="2921299" y="8516937"/>
                  </a:cubicBezTo>
                  <a:cubicBezTo>
                    <a:pt x="3005788" y="8517173"/>
                    <a:pt x="2986202" y="8440779"/>
                    <a:pt x="2994747" y="8944398"/>
                  </a:cubicBezTo>
                  <a:cubicBezTo>
                    <a:pt x="2891567" y="8945150"/>
                    <a:pt x="2833726" y="8948610"/>
                    <a:pt x="2619007" y="8944844"/>
                  </a:cubicBezTo>
                  <a:cubicBezTo>
                    <a:pt x="2611827" y="8453653"/>
                    <a:pt x="2605353" y="8517809"/>
                    <a:pt x="2639088" y="8517455"/>
                  </a:cubicBezTo>
                  <a:close/>
                  <a:moveTo>
                    <a:pt x="2638852" y="8967085"/>
                  </a:moveTo>
                  <a:cubicBezTo>
                    <a:pt x="2986531" y="8973627"/>
                    <a:pt x="2994983" y="8957388"/>
                    <a:pt x="2995218" y="8972121"/>
                  </a:cubicBezTo>
                  <a:cubicBezTo>
                    <a:pt x="2997667" y="9128109"/>
                    <a:pt x="2994253" y="9135945"/>
                    <a:pt x="2996725" y="9293557"/>
                  </a:cubicBezTo>
                  <a:cubicBezTo>
                    <a:pt x="2998655" y="9417585"/>
                    <a:pt x="3018147" y="9398968"/>
                    <a:pt x="2921652" y="9395768"/>
                  </a:cubicBezTo>
                  <a:cubicBezTo>
                    <a:pt x="2564839" y="9384071"/>
                    <a:pt x="2625787" y="9438883"/>
                    <a:pt x="2623410" y="9293157"/>
                  </a:cubicBezTo>
                  <a:cubicBezTo>
                    <a:pt x="2617501" y="8917756"/>
                    <a:pt x="2609732" y="8966543"/>
                    <a:pt x="2638852" y="8967085"/>
                  </a:cubicBezTo>
                  <a:close/>
                  <a:moveTo>
                    <a:pt x="2997784" y="8067615"/>
                  </a:moveTo>
                  <a:cubicBezTo>
                    <a:pt x="3304031" y="8067991"/>
                    <a:pt x="3063652" y="8068015"/>
                    <a:pt x="3373477" y="8068673"/>
                  </a:cubicBezTo>
                  <a:cubicBezTo>
                    <a:pt x="3381175" y="8564384"/>
                    <a:pt x="3391957" y="8498086"/>
                    <a:pt x="3344898" y="8498086"/>
                  </a:cubicBezTo>
                  <a:cubicBezTo>
                    <a:pt x="3343062" y="8498086"/>
                    <a:pt x="3005647" y="8496745"/>
                    <a:pt x="3005553" y="8489826"/>
                  </a:cubicBezTo>
                  <a:cubicBezTo>
                    <a:pt x="3001527" y="8192724"/>
                    <a:pt x="3000232" y="8200185"/>
                    <a:pt x="2997784" y="8067615"/>
                  </a:cubicBezTo>
                  <a:close/>
                  <a:moveTo>
                    <a:pt x="3344898" y="8519973"/>
                  </a:moveTo>
                  <a:cubicBezTo>
                    <a:pt x="3389744" y="8519973"/>
                    <a:pt x="3377809" y="8451488"/>
                    <a:pt x="3386543" y="8944232"/>
                  </a:cubicBezTo>
                  <a:cubicBezTo>
                    <a:pt x="3359282" y="8944068"/>
                    <a:pt x="3338001" y="8944115"/>
                    <a:pt x="3062546" y="8944162"/>
                  </a:cubicBezTo>
                  <a:cubicBezTo>
                    <a:pt x="3001739" y="8944162"/>
                    <a:pt x="3012756" y="9014884"/>
                    <a:pt x="3005929" y="8517055"/>
                  </a:cubicBezTo>
                  <a:cubicBezTo>
                    <a:pt x="3208219" y="8517173"/>
                    <a:pt x="3212950" y="8519973"/>
                    <a:pt x="3344898" y="8519973"/>
                  </a:cubicBezTo>
                  <a:close/>
                  <a:moveTo>
                    <a:pt x="3391816" y="8008189"/>
                  </a:moveTo>
                  <a:cubicBezTo>
                    <a:pt x="3384659" y="7548629"/>
                    <a:pt x="3349724" y="7615302"/>
                    <a:pt x="3485910" y="7618785"/>
                  </a:cubicBezTo>
                  <a:cubicBezTo>
                    <a:pt x="3579086" y="7621163"/>
                    <a:pt x="3674404" y="7620975"/>
                    <a:pt x="3756703" y="7619563"/>
                  </a:cubicBezTo>
                  <a:cubicBezTo>
                    <a:pt x="3761576" y="8022428"/>
                    <a:pt x="3760117" y="7944105"/>
                    <a:pt x="3762000" y="8047163"/>
                  </a:cubicBezTo>
                  <a:cubicBezTo>
                    <a:pt x="3331927" y="8058106"/>
                    <a:pt x="3392451" y="8048246"/>
                    <a:pt x="3391816" y="8008189"/>
                  </a:cubicBezTo>
                  <a:close/>
                  <a:moveTo>
                    <a:pt x="3762400" y="8069051"/>
                  </a:moveTo>
                  <a:cubicBezTo>
                    <a:pt x="3765272" y="8211929"/>
                    <a:pt x="3767886" y="8201362"/>
                    <a:pt x="3770546" y="8496580"/>
                  </a:cubicBezTo>
                  <a:cubicBezTo>
                    <a:pt x="3719273" y="8497051"/>
                    <a:pt x="3399443" y="8498063"/>
                    <a:pt x="3397772" y="8498063"/>
                  </a:cubicBezTo>
                  <a:cubicBezTo>
                    <a:pt x="3398007" y="8380319"/>
                    <a:pt x="3397960" y="8403995"/>
                    <a:pt x="3392734" y="8068745"/>
                  </a:cubicBezTo>
                  <a:cubicBezTo>
                    <a:pt x="3496692" y="8069191"/>
                    <a:pt x="3614209" y="8072792"/>
                    <a:pt x="3762400" y="8069051"/>
                  </a:cubicBezTo>
                  <a:close/>
                  <a:moveTo>
                    <a:pt x="3768662" y="8518443"/>
                  </a:moveTo>
                  <a:cubicBezTo>
                    <a:pt x="3771040" y="8518443"/>
                    <a:pt x="3777796" y="8944115"/>
                    <a:pt x="3777820" y="8945974"/>
                  </a:cubicBezTo>
                  <a:cubicBezTo>
                    <a:pt x="3558534" y="8949716"/>
                    <a:pt x="3506885" y="8945244"/>
                    <a:pt x="3405799" y="8944350"/>
                  </a:cubicBezTo>
                  <a:cubicBezTo>
                    <a:pt x="3403586" y="8817757"/>
                    <a:pt x="3397536" y="8695213"/>
                    <a:pt x="3397724" y="8519903"/>
                  </a:cubicBezTo>
                  <a:cubicBezTo>
                    <a:pt x="3399396" y="8519927"/>
                    <a:pt x="3733892" y="8518773"/>
                    <a:pt x="3768662" y="8518443"/>
                  </a:cubicBezTo>
                  <a:close/>
                  <a:moveTo>
                    <a:pt x="3778267" y="8972168"/>
                  </a:moveTo>
                  <a:cubicBezTo>
                    <a:pt x="3785777" y="9451121"/>
                    <a:pt x="3789708" y="9396592"/>
                    <a:pt x="3768662" y="9396356"/>
                  </a:cubicBezTo>
                  <a:cubicBezTo>
                    <a:pt x="3340002" y="9391767"/>
                    <a:pt x="3411472" y="9430788"/>
                    <a:pt x="3409330" y="9293134"/>
                  </a:cubicBezTo>
                  <a:cubicBezTo>
                    <a:pt x="3406835" y="9133475"/>
                    <a:pt x="3408860" y="9136628"/>
                    <a:pt x="3406270" y="8971744"/>
                  </a:cubicBezTo>
                  <a:cubicBezTo>
                    <a:pt x="3406152" y="8963201"/>
                    <a:pt x="3778243" y="8970332"/>
                    <a:pt x="3778267" y="8972168"/>
                  </a:cubicBezTo>
                  <a:close/>
                  <a:moveTo>
                    <a:pt x="3781681" y="8068556"/>
                  </a:moveTo>
                  <a:cubicBezTo>
                    <a:pt x="3853387" y="8066767"/>
                    <a:pt x="3865981" y="8067073"/>
                    <a:pt x="4155749" y="8067026"/>
                  </a:cubicBezTo>
                  <a:cubicBezTo>
                    <a:pt x="4159092" y="8262764"/>
                    <a:pt x="4156879" y="8087854"/>
                    <a:pt x="4163023" y="8497592"/>
                  </a:cubicBezTo>
                  <a:cubicBezTo>
                    <a:pt x="3746769" y="8496768"/>
                    <a:pt x="3789896" y="8498180"/>
                    <a:pt x="3789826" y="8489920"/>
                  </a:cubicBezTo>
                  <a:cubicBezTo>
                    <a:pt x="3787707" y="8235864"/>
                    <a:pt x="3784105" y="8186559"/>
                    <a:pt x="3781681" y="8068556"/>
                  </a:cubicBezTo>
                  <a:close/>
                  <a:moveTo>
                    <a:pt x="4163353" y="8519456"/>
                  </a:moveTo>
                  <a:cubicBezTo>
                    <a:pt x="4169403" y="8922745"/>
                    <a:pt x="4166508" y="8711357"/>
                    <a:pt x="4170251" y="8946868"/>
                  </a:cubicBezTo>
                  <a:cubicBezTo>
                    <a:pt x="4044258" y="8946656"/>
                    <a:pt x="3954826" y="8943268"/>
                    <a:pt x="3797123" y="8945644"/>
                  </a:cubicBezTo>
                  <a:cubicBezTo>
                    <a:pt x="3795076" y="8820393"/>
                    <a:pt x="3791450" y="8676620"/>
                    <a:pt x="3790085" y="8518232"/>
                  </a:cubicBezTo>
                  <a:cubicBezTo>
                    <a:pt x="3981898" y="8516561"/>
                    <a:pt x="4043717" y="8519244"/>
                    <a:pt x="4163353" y="8519456"/>
                  </a:cubicBezTo>
                  <a:close/>
                  <a:moveTo>
                    <a:pt x="4170604" y="8968732"/>
                  </a:moveTo>
                  <a:cubicBezTo>
                    <a:pt x="4173358" y="9167741"/>
                    <a:pt x="4170180" y="9077815"/>
                    <a:pt x="4175124" y="9394992"/>
                  </a:cubicBezTo>
                  <a:cubicBezTo>
                    <a:pt x="4033830" y="9395180"/>
                    <a:pt x="3997623" y="9398380"/>
                    <a:pt x="3803762" y="9396710"/>
                  </a:cubicBezTo>
                  <a:cubicBezTo>
                    <a:pt x="3800490" y="9270775"/>
                    <a:pt x="3799996" y="9129850"/>
                    <a:pt x="3797524" y="8971791"/>
                  </a:cubicBezTo>
                  <a:cubicBezTo>
                    <a:pt x="3797406" y="8962731"/>
                    <a:pt x="3781563" y="8968143"/>
                    <a:pt x="4170604" y="8968732"/>
                  </a:cubicBezTo>
                  <a:close/>
                  <a:moveTo>
                    <a:pt x="4175029" y="8067050"/>
                  </a:moveTo>
                  <a:cubicBezTo>
                    <a:pt x="4295372" y="8067026"/>
                    <a:pt x="4304953" y="8068933"/>
                    <a:pt x="4547168" y="8069545"/>
                  </a:cubicBezTo>
                  <a:cubicBezTo>
                    <a:pt x="4547191" y="8071427"/>
                    <a:pt x="4554630" y="8480106"/>
                    <a:pt x="4554984" y="8497310"/>
                  </a:cubicBezTo>
                  <a:cubicBezTo>
                    <a:pt x="4371669" y="8497262"/>
                    <a:pt x="4247701" y="8497686"/>
                    <a:pt x="4182280" y="8497616"/>
                  </a:cubicBezTo>
                  <a:cubicBezTo>
                    <a:pt x="4176418" y="8105835"/>
                    <a:pt x="4177878" y="8235040"/>
                    <a:pt x="4175029" y="8067050"/>
                  </a:cubicBezTo>
                  <a:close/>
                  <a:moveTo>
                    <a:pt x="4192191" y="8519479"/>
                  </a:moveTo>
                  <a:cubicBezTo>
                    <a:pt x="4631539" y="8519479"/>
                    <a:pt x="4555195" y="8487049"/>
                    <a:pt x="4557761" y="8650826"/>
                  </a:cubicBezTo>
                  <a:cubicBezTo>
                    <a:pt x="4560280" y="8812132"/>
                    <a:pt x="4560775" y="8801001"/>
                    <a:pt x="4563152" y="8948139"/>
                  </a:cubicBezTo>
                  <a:cubicBezTo>
                    <a:pt x="4383321" y="8949198"/>
                    <a:pt x="4347162" y="8946892"/>
                    <a:pt x="4189531" y="8946892"/>
                  </a:cubicBezTo>
                  <a:cubicBezTo>
                    <a:pt x="4182021" y="8469115"/>
                    <a:pt x="4177854" y="8519479"/>
                    <a:pt x="4192191" y="8519479"/>
                  </a:cubicBezTo>
                  <a:close/>
                  <a:moveTo>
                    <a:pt x="4192191" y="8968755"/>
                  </a:moveTo>
                  <a:cubicBezTo>
                    <a:pt x="4193862" y="8968755"/>
                    <a:pt x="4563505" y="8969650"/>
                    <a:pt x="4563552" y="8972168"/>
                  </a:cubicBezTo>
                  <a:cubicBezTo>
                    <a:pt x="4563600" y="8974992"/>
                    <a:pt x="4568708" y="9394968"/>
                    <a:pt x="4568732" y="9397792"/>
                  </a:cubicBezTo>
                  <a:cubicBezTo>
                    <a:pt x="4309708" y="9399134"/>
                    <a:pt x="4372822" y="9395015"/>
                    <a:pt x="4194404" y="9394992"/>
                  </a:cubicBezTo>
                  <a:cubicBezTo>
                    <a:pt x="4186988" y="8921333"/>
                    <a:pt x="4190519" y="8968755"/>
                    <a:pt x="4192191" y="8968755"/>
                  </a:cubicBezTo>
                  <a:close/>
                  <a:moveTo>
                    <a:pt x="4615649" y="8069803"/>
                  </a:moveTo>
                  <a:cubicBezTo>
                    <a:pt x="4755012" y="8070368"/>
                    <a:pt x="4759579" y="8069827"/>
                    <a:pt x="4897884" y="8070368"/>
                  </a:cubicBezTo>
                  <a:cubicBezTo>
                    <a:pt x="4954759" y="8070603"/>
                    <a:pt x="4940187" y="8003177"/>
                    <a:pt x="4946002" y="8496604"/>
                  </a:cubicBezTo>
                  <a:cubicBezTo>
                    <a:pt x="4535915" y="8498486"/>
                    <a:pt x="4574334" y="8500675"/>
                    <a:pt x="4574122" y="8489802"/>
                  </a:cubicBezTo>
                  <a:cubicBezTo>
                    <a:pt x="4564471" y="8002941"/>
                    <a:pt x="4549404" y="8069521"/>
                    <a:pt x="4615649" y="8069803"/>
                  </a:cubicBezTo>
                  <a:close/>
                  <a:moveTo>
                    <a:pt x="4946284" y="8518443"/>
                  </a:moveTo>
                  <a:cubicBezTo>
                    <a:pt x="4947579" y="8627056"/>
                    <a:pt x="4948944" y="8718183"/>
                    <a:pt x="4951769" y="8811662"/>
                  </a:cubicBezTo>
                  <a:cubicBezTo>
                    <a:pt x="4957019" y="8984476"/>
                    <a:pt x="5023264" y="8944444"/>
                    <a:pt x="4615602" y="8947762"/>
                  </a:cubicBezTo>
                  <a:cubicBezTo>
                    <a:pt x="4567860" y="8948139"/>
                    <a:pt x="4584622" y="9013542"/>
                    <a:pt x="4574734" y="8519173"/>
                  </a:cubicBezTo>
                  <a:cubicBezTo>
                    <a:pt x="4917541" y="8519221"/>
                    <a:pt x="4783874" y="8519221"/>
                    <a:pt x="4946284" y="8518443"/>
                  </a:cubicBezTo>
                  <a:close/>
                  <a:moveTo>
                    <a:pt x="4615790" y="8969650"/>
                  </a:moveTo>
                  <a:cubicBezTo>
                    <a:pt x="4617462" y="8969626"/>
                    <a:pt x="4955371" y="8966308"/>
                    <a:pt x="4955465" y="8972168"/>
                  </a:cubicBezTo>
                  <a:cubicBezTo>
                    <a:pt x="4963163" y="9465478"/>
                    <a:pt x="4989435" y="9395650"/>
                    <a:pt x="4897860" y="9396404"/>
                  </a:cubicBezTo>
                  <a:cubicBezTo>
                    <a:pt x="4757014" y="9397556"/>
                    <a:pt x="4748445" y="9396427"/>
                    <a:pt x="4615649" y="9397486"/>
                  </a:cubicBezTo>
                  <a:cubicBezTo>
                    <a:pt x="4579301" y="9397722"/>
                    <a:pt x="4588553" y="9416973"/>
                    <a:pt x="4586623" y="9293134"/>
                  </a:cubicBezTo>
                  <a:cubicBezTo>
                    <a:pt x="4580949" y="8920486"/>
                    <a:pt x="4569673" y="8970027"/>
                    <a:pt x="4615790" y="8969650"/>
                  </a:cubicBezTo>
                  <a:close/>
                  <a:moveTo>
                    <a:pt x="4958973" y="8070533"/>
                  </a:moveTo>
                  <a:cubicBezTo>
                    <a:pt x="5193207" y="8070957"/>
                    <a:pt x="5159543" y="8069497"/>
                    <a:pt x="5321601" y="8069497"/>
                  </a:cubicBezTo>
                  <a:cubicBezTo>
                    <a:pt x="5340810" y="8069497"/>
                    <a:pt x="5331982" y="8018733"/>
                    <a:pt x="5339633" y="8498722"/>
                  </a:cubicBezTo>
                  <a:cubicBezTo>
                    <a:pt x="5194125" y="8499122"/>
                    <a:pt x="5170843" y="8495780"/>
                    <a:pt x="4965329" y="8496486"/>
                  </a:cubicBezTo>
                  <a:cubicBezTo>
                    <a:pt x="4963728" y="8372318"/>
                    <a:pt x="4965494" y="8484460"/>
                    <a:pt x="4958973" y="8070533"/>
                  </a:cubicBezTo>
                  <a:close/>
                  <a:moveTo>
                    <a:pt x="5039130" y="8518255"/>
                  </a:moveTo>
                  <a:cubicBezTo>
                    <a:pt x="5178800" y="8518255"/>
                    <a:pt x="5180259" y="8520633"/>
                    <a:pt x="5321577" y="8520633"/>
                  </a:cubicBezTo>
                  <a:cubicBezTo>
                    <a:pt x="5349144" y="8520633"/>
                    <a:pt x="5339563" y="8467656"/>
                    <a:pt x="5347378" y="8947645"/>
                  </a:cubicBezTo>
                  <a:cubicBezTo>
                    <a:pt x="5206885" y="8948022"/>
                    <a:pt x="5154200" y="8945527"/>
                    <a:pt x="4974322" y="8946162"/>
                  </a:cubicBezTo>
                  <a:cubicBezTo>
                    <a:pt x="4965753" y="8449629"/>
                    <a:pt x="4935761" y="8518255"/>
                    <a:pt x="5039130" y="8518255"/>
                  </a:cubicBezTo>
                  <a:close/>
                  <a:moveTo>
                    <a:pt x="5344530" y="7686942"/>
                  </a:moveTo>
                  <a:cubicBezTo>
                    <a:pt x="5343070" y="7593133"/>
                    <a:pt x="5279556" y="7620809"/>
                    <a:pt x="5720058" y="7619209"/>
                  </a:cubicBezTo>
                  <a:cubicBezTo>
                    <a:pt x="5724013" y="7854108"/>
                    <a:pt x="5721564" y="7858251"/>
                    <a:pt x="5724907" y="8046951"/>
                  </a:cubicBezTo>
                  <a:cubicBezTo>
                    <a:pt x="5646704" y="8047869"/>
                    <a:pt x="5614499" y="8047610"/>
                    <a:pt x="5353122" y="8047657"/>
                  </a:cubicBezTo>
                  <a:cubicBezTo>
                    <a:pt x="5350368" y="7850508"/>
                    <a:pt x="5347049" y="7847448"/>
                    <a:pt x="5344530" y="7686942"/>
                  </a:cubicBezTo>
                  <a:close/>
                  <a:moveTo>
                    <a:pt x="5725307" y="8068815"/>
                  </a:moveTo>
                  <a:cubicBezTo>
                    <a:pt x="5727544" y="8186488"/>
                    <a:pt x="5731052" y="8251844"/>
                    <a:pt x="5733029" y="8490132"/>
                  </a:cubicBezTo>
                  <a:cubicBezTo>
                    <a:pt x="5733076" y="8496580"/>
                    <a:pt x="5776392" y="8496156"/>
                    <a:pt x="5358890" y="8498651"/>
                  </a:cubicBezTo>
                  <a:cubicBezTo>
                    <a:pt x="5352440" y="8093903"/>
                    <a:pt x="5355594" y="8239088"/>
                    <a:pt x="5353428" y="8069497"/>
                  </a:cubicBezTo>
                  <a:cubicBezTo>
                    <a:pt x="5614829" y="8069451"/>
                    <a:pt x="5656826" y="8069662"/>
                    <a:pt x="5725307" y="8068815"/>
                  </a:cubicBezTo>
                  <a:close/>
                  <a:moveTo>
                    <a:pt x="5733288" y="8518138"/>
                  </a:moveTo>
                  <a:cubicBezTo>
                    <a:pt x="5733311" y="8519997"/>
                    <a:pt x="5738020" y="8944303"/>
                    <a:pt x="5738043" y="8945998"/>
                  </a:cubicBezTo>
                  <a:cubicBezTo>
                    <a:pt x="5541592" y="8943386"/>
                    <a:pt x="5461082" y="8947080"/>
                    <a:pt x="5366658" y="8947551"/>
                  </a:cubicBezTo>
                  <a:cubicBezTo>
                    <a:pt x="5364728" y="8828136"/>
                    <a:pt x="5364563" y="8854730"/>
                    <a:pt x="5359243" y="8520515"/>
                  </a:cubicBezTo>
                  <a:cubicBezTo>
                    <a:pt x="5467509" y="8519879"/>
                    <a:pt x="5548725" y="8514207"/>
                    <a:pt x="5733288" y="8518138"/>
                  </a:cubicBezTo>
                  <a:close/>
                  <a:moveTo>
                    <a:pt x="5737714" y="7526153"/>
                  </a:moveTo>
                  <a:cubicBezTo>
                    <a:pt x="5730251" y="7128159"/>
                    <a:pt x="5726767" y="7170898"/>
                    <a:pt x="5745341" y="7170757"/>
                  </a:cubicBezTo>
                  <a:cubicBezTo>
                    <a:pt x="6162019" y="7167368"/>
                    <a:pt x="6104602" y="7161296"/>
                    <a:pt x="6104790" y="7205188"/>
                  </a:cubicBezTo>
                  <a:cubicBezTo>
                    <a:pt x="6106744" y="7666184"/>
                    <a:pt x="6135700" y="7595722"/>
                    <a:pt x="6027693" y="7596451"/>
                  </a:cubicBezTo>
                  <a:cubicBezTo>
                    <a:pt x="5892591" y="7597369"/>
                    <a:pt x="5896758" y="7596663"/>
                    <a:pt x="5745200" y="7597251"/>
                  </a:cubicBezTo>
                  <a:cubicBezTo>
                    <a:pt x="5736796" y="7597298"/>
                    <a:pt x="5739268" y="7607960"/>
                    <a:pt x="5737714" y="7526153"/>
                  </a:cubicBezTo>
                  <a:close/>
                  <a:moveTo>
                    <a:pt x="5745317" y="7619115"/>
                  </a:moveTo>
                  <a:cubicBezTo>
                    <a:pt x="6176850" y="7617350"/>
                    <a:pt x="6108863" y="7598287"/>
                    <a:pt x="6110275" y="7687271"/>
                  </a:cubicBezTo>
                  <a:cubicBezTo>
                    <a:pt x="6117032" y="8120168"/>
                    <a:pt x="6143516" y="8048034"/>
                    <a:pt x="6027859" y="8046622"/>
                  </a:cubicBezTo>
                  <a:cubicBezTo>
                    <a:pt x="5696446" y="8042597"/>
                    <a:pt x="5744470" y="8066203"/>
                    <a:pt x="5743552" y="8008237"/>
                  </a:cubicBezTo>
                  <a:cubicBezTo>
                    <a:pt x="5736725" y="7572822"/>
                    <a:pt x="5738914" y="7619115"/>
                    <a:pt x="5745317" y="7619115"/>
                  </a:cubicBezTo>
                  <a:close/>
                  <a:moveTo>
                    <a:pt x="5745388" y="8068556"/>
                  </a:moveTo>
                  <a:cubicBezTo>
                    <a:pt x="6196366" y="8063072"/>
                    <a:pt x="6116867" y="8047422"/>
                    <a:pt x="6120187" y="8169261"/>
                  </a:cubicBezTo>
                  <a:cubicBezTo>
                    <a:pt x="6123224" y="8281027"/>
                    <a:pt x="6125012" y="8380413"/>
                    <a:pt x="6124660" y="8489990"/>
                  </a:cubicBezTo>
                  <a:cubicBezTo>
                    <a:pt x="6124612" y="8504723"/>
                    <a:pt x="5754098" y="8496674"/>
                    <a:pt x="5752403" y="8496651"/>
                  </a:cubicBezTo>
                  <a:cubicBezTo>
                    <a:pt x="5749626" y="8176697"/>
                    <a:pt x="5742681" y="8068603"/>
                    <a:pt x="5745388" y="8068556"/>
                  </a:cubicBezTo>
                  <a:close/>
                  <a:moveTo>
                    <a:pt x="6124589" y="8520562"/>
                  </a:moveTo>
                  <a:cubicBezTo>
                    <a:pt x="6124494" y="8675961"/>
                    <a:pt x="6129721" y="8812909"/>
                    <a:pt x="6131934" y="8943856"/>
                  </a:cubicBezTo>
                  <a:cubicBezTo>
                    <a:pt x="6021337" y="8944398"/>
                    <a:pt x="5960460" y="8948916"/>
                    <a:pt x="5757300" y="8946256"/>
                  </a:cubicBezTo>
                  <a:cubicBezTo>
                    <a:pt x="5757276" y="8944162"/>
                    <a:pt x="5752591" y="8520233"/>
                    <a:pt x="5752568" y="8518561"/>
                  </a:cubicBezTo>
                  <a:cubicBezTo>
                    <a:pt x="5830984" y="8520233"/>
                    <a:pt x="6121858" y="8520562"/>
                    <a:pt x="6124589" y="8520562"/>
                  </a:cubicBezTo>
                  <a:close/>
                  <a:moveTo>
                    <a:pt x="6132310" y="8965719"/>
                  </a:moveTo>
                  <a:cubicBezTo>
                    <a:pt x="6134876" y="9123708"/>
                    <a:pt x="6134758" y="9219658"/>
                    <a:pt x="6138384" y="9395250"/>
                  </a:cubicBezTo>
                  <a:lnTo>
                    <a:pt x="5764833" y="9395415"/>
                  </a:lnTo>
                  <a:cubicBezTo>
                    <a:pt x="5763633" y="9338532"/>
                    <a:pt x="5757818" y="8978522"/>
                    <a:pt x="5757700" y="8971862"/>
                  </a:cubicBezTo>
                  <a:cubicBezTo>
                    <a:pt x="5757653" y="8967932"/>
                    <a:pt x="5724931" y="8967791"/>
                    <a:pt x="6132310" y="8965719"/>
                  </a:cubicBezTo>
                  <a:close/>
                  <a:moveTo>
                    <a:pt x="6137089" y="8069285"/>
                  </a:moveTo>
                  <a:cubicBezTo>
                    <a:pt x="6299264" y="8069591"/>
                    <a:pt x="6270332" y="8067873"/>
                    <a:pt x="6510240" y="8067779"/>
                  </a:cubicBezTo>
                  <a:cubicBezTo>
                    <a:pt x="6511581" y="8183170"/>
                    <a:pt x="6510240" y="8321930"/>
                    <a:pt x="6517114" y="8494298"/>
                  </a:cubicBezTo>
                  <a:cubicBezTo>
                    <a:pt x="6274169" y="8494180"/>
                    <a:pt x="6331091" y="8498863"/>
                    <a:pt x="6143940" y="8498722"/>
                  </a:cubicBezTo>
                  <a:cubicBezTo>
                    <a:pt x="6144528" y="8303173"/>
                    <a:pt x="6139302" y="8180063"/>
                    <a:pt x="6137089" y="8069285"/>
                  </a:cubicBezTo>
                  <a:close/>
                  <a:moveTo>
                    <a:pt x="6168988" y="8520585"/>
                  </a:moveTo>
                  <a:cubicBezTo>
                    <a:pt x="6586159" y="8520585"/>
                    <a:pt x="6518573" y="8469256"/>
                    <a:pt x="6521398" y="8650779"/>
                  </a:cubicBezTo>
                  <a:cubicBezTo>
                    <a:pt x="6523799" y="8804625"/>
                    <a:pt x="6522057" y="8803778"/>
                    <a:pt x="6524058" y="8945504"/>
                  </a:cubicBezTo>
                  <a:cubicBezTo>
                    <a:pt x="6522387" y="8945480"/>
                    <a:pt x="6197096" y="8943691"/>
                    <a:pt x="6151214" y="8943809"/>
                  </a:cubicBezTo>
                  <a:cubicBezTo>
                    <a:pt x="6143210" y="8471892"/>
                    <a:pt x="6131251" y="8520585"/>
                    <a:pt x="6168988" y="8520585"/>
                  </a:cubicBezTo>
                  <a:close/>
                  <a:moveTo>
                    <a:pt x="6168988" y="8965625"/>
                  </a:moveTo>
                  <a:cubicBezTo>
                    <a:pt x="6564220" y="8965625"/>
                    <a:pt x="6524388" y="8966473"/>
                    <a:pt x="6524458" y="8972192"/>
                  </a:cubicBezTo>
                  <a:cubicBezTo>
                    <a:pt x="6532227" y="9468631"/>
                    <a:pt x="6556216" y="9393626"/>
                    <a:pt x="6451387" y="9393626"/>
                  </a:cubicBezTo>
                  <a:cubicBezTo>
                    <a:pt x="6310611" y="9393626"/>
                    <a:pt x="6307456" y="9395250"/>
                    <a:pt x="6168964" y="9395250"/>
                  </a:cubicBezTo>
                  <a:cubicBezTo>
                    <a:pt x="6153662" y="9395250"/>
                    <a:pt x="6157664" y="9410995"/>
                    <a:pt x="6155805" y="9293180"/>
                  </a:cubicBezTo>
                  <a:cubicBezTo>
                    <a:pt x="6150084" y="8925358"/>
                    <a:pt x="6142527" y="8965625"/>
                    <a:pt x="6168988" y="8965625"/>
                  </a:cubicBezTo>
                  <a:close/>
                  <a:moveTo>
                    <a:pt x="6898409" y="7687225"/>
                  </a:moveTo>
                  <a:cubicBezTo>
                    <a:pt x="6904930" y="8101528"/>
                    <a:pt x="6915477" y="8047351"/>
                    <a:pt x="6875528" y="8046716"/>
                  </a:cubicBezTo>
                  <a:cubicBezTo>
                    <a:pt x="6794099" y="8045398"/>
                    <a:pt x="6723193" y="8045421"/>
                    <a:pt x="6592610" y="8045774"/>
                  </a:cubicBezTo>
                  <a:cubicBezTo>
                    <a:pt x="6507932" y="8045986"/>
                    <a:pt x="6529661" y="8106776"/>
                    <a:pt x="6523117" y="7686895"/>
                  </a:cubicBezTo>
                  <a:cubicBezTo>
                    <a:pt x="6521775" y="7599840"/>
                    <a:pt x="6503719" y="7618433"/>
                    <a:pt x="6592751" y="7617350"/>
                  </a:cubicBezTo>
                  <a:cubicBezTo>
                    <a:pt x="6951377" y="7613020"/>
                    <a:pt x="6897138" y="7604688"/>
                    <a:pt x="6898409" y="7687225"/>
                  </a:cubicBezTo>
                  <a:close/>
                  <a:moveTo>
                    <a:pt x="6889087" y="7205659"/>
                  </a:moveTo>
                  <a:cubicBezTo>
                    <a:pt x="6892995" y="7299985"/>
                    <a:pt x="6893136" y="7326956"/>
                    <a:pt x="6896032" y="7526577"/>
                  </a:cubicBezTo>
                  <a:cubicBezTo>
                    <a:pt x="6897185" y="7611113"/>
                    <a:pt x="6903306" y="7597793"/>
                    <a:pt x="6875716" y="7596922"/>
                  </a:cubicBezTo>
                  <a:cubicBezTo>
                    <a:pt x="6425232" y="7582189"/>
                    <a:pt x="6520292" y="7718502"/>
                    <a:pt x="6516196" y="7167862"/>
                  </a:cubicBezTo>
                  <a:cubicBezTo>
                    <a:pt x="6944974" y="7169533"/>
                    <a:pt x="6886874" y="7152400"/>
                    <a:pt x="6889087" y="7205659"/>
                  </a:cubicBezTo>
                  <a:close/>
                  <a:moveTo>
                    <a:pt x="6880447" y="6723363"/>
                  </a:moveTo>
                  <a:cubicBezTo>
                    <a:pt x="6887863" y="7198716"/>
                    <a:pt x="6890076" y="7146539"/>
                    <a:pt x="6875386" y="7146657"/>
                  </a:cubicBezTo>
                  <a:cubicBezTo>
                    <a:pt x="6441170" y="7149552"/>
                    <a:pt x="6516690" y="7170898"/>
                    <a:pt x="6514713" y="7044234"/>
                  </a:cubicBezTo>
                  <a:cubicBezTo>
                    <a:pt x="6512147" y="6882058"/>
                    <a:pt x="6511464" y="6893660"/>
                    <a:pt x="6508710" y="6722939"/>
                  </a:cubicBezTo>
                  <a:cubicBezTo>
                    <a:pt x="6508639" y="6717127"/>
                    <a:pt x="6880377" y="6719339"/>
                    <a:pt x="6880447" y="6723363"/>
                  </a:cubicBezTo>
                  <a:close/>
                  <a:moveTo>
                    <a:pt x="6880024" y="6697193"/>
                  </a:moveTo>
                  <a:cubicBezTo>
                    <a:pt x="6688540" y="6700982"/>
                    <a:pt x="6613844" y="6697334"/>
                    <a:pt x="6508286" y="6696769"/>
                  </a:cubicBezTo>
                  <a:cubicBezTo>
                    <a:pt x="6506096" y="6565116"/>
                    <a:pt x="6501482" y="6415742"/>
                    <a:pt x="6501223" y="6269215"/>
                  </a:cubicBezTo>
                  <a:cubicBezTo>
                    <a:pt x="6634349" y="6269757"/>
                    <a:pt x="6583641" y="6271545"/>
                    <a:pt x="6872608" y="6270839"/>
                  </a:cubicBezTo>
                  <a:cubicBezTo>
                    <a:pt x="6877740" y="6587145"/>
                    <a:pt x="6878258" y="6588109"/>
                    <a:pt x="6880024" y="6697193"/>
                  </a:cubicBezTo>
                  <a:close/>
                  <a:moveTo>
                    <a:pt x="6872279" y="6248929"/>
                  </a:moveTo>
                  <a:cubicBezTo>
                    <a:pt x="6452964" y="6250035"/>
                    <a:pt x="6501223" y="6248105"/>
                    <a:pt x="6501223" y="6241751"/>
                  </a:cubicBezTo>
                  <a:cubicBezTo>
                    <a:pt x="6501012" y="6034316"/>
                    <a:pt x="6495762" y="5924127"/>
                    <a:pt x="6493549" y="5817798"/>
                  </a:cubicBezTo>
                  <a:cubicBezTo>
                    <a:pt x="6616363" y="5818645"/>
                    <a:pt x="6627568" y="5823352"/>
                    <a:pt x="6866134" y="5820881"/>
                  </a:cubicBezTo>
                  <a:cubicBezTo>
                    <a:pt x="6868536" y="5991389"/>
                    <a:pt x="6865876" y="5853923"/>
                    <a:pt x="6872279" y="6248929"/>
                  </a:cubicBezTo>
                  <a:close/>
                  <a:moveTo>
                    <a:pt x="6863263" y="5438372"/>
                  </a:moveTo>
                  <a:cubicBezTo>
                    <a:pt x="6865758" y="5597372"/>
                    <a:pt x="6862674" y="5598808"/>
                    <a:pt x="6865193" y="5759620"/>
                  </a:cubicBezTo>
                  <a:cubicBezTo>
                    <a:pt x="6866134" y="5818104"/>
                    <a:pt x="6920444" y="5798735"/>
                    <a:pt x="6493102" y="5795957"/>
                  </a:cubicBezTo>
                  <a:cubicBezTo>
                    <a:pt x="6489641" y="5614270"/>
                    <a:pt x="6493078" y="5594807"/>
                    <a:pt x="6488770" y="5370334"/>
                  </a:cubicBezTo>
                  <a:cubicBezTo>
                    <a:pt x="6931908" y="5370992"/>
                    <a:pt x="6861873" y="5350047"/>
                    <a:pt x="6863263" y="5438372"/>
                  </a:cubicBezTo>
                  <a:close/>
                  <a:moveTo>
                    <a:pt x="6851775" y="4919716"/>
                  </a:moveTo>
                  <a:cubicBezTo>
                    <a:pt x="6859543" y="5374240"/>
                    <a:pt x="6856718" y="5172242"/>
                    <a:pt x="6861450" y="5349341"/>
                  </a:cubicBezTo>
                  <a:cubicBezTo>
                    <a:pt x="6419489" y="5349482"/>
                    <a:pt x="6489006" y="5369886"/>
                    <a:pt x="6486699" y="5277231"/>
                  </a:cubicBezTo>
                  <a:cubicBezTo>
                    <a:pt x="6483944" y="5167088"/>
                    <a:pt x="6482273" y="5068784"/>
                    <a:pt x="6481802" y="4956312"/>
                  </a:cubicBezTo>
                  <a:cubicBezTo>
                    <a:pt x="6481543" y="4904771"/>
                    <a:pt x="6423585" y="4916045"/>
                    <a:pt x="6851775" y="4919716"/>
                  </a:cubicBezTo>
                  <a:close/>
                  <a:moveTo>
                    <a:pt x="6847890" y="4474770"/>
                  </a:moveTo>
                  <a:cubicBezTo>
                    <a:pt x="6850786" y="4658882"/>
                    <a:pt x="6846172" y="4581382"/>
                    <a:pt x="6851397" y="4897876"/>
                  </a:cubicBezTo>
                  <a:cubicBezTo>
                    <a:pt x="6849020" y="4897852"/>
                    <a:pt x="6484274" y="4896464"/>
                    <a:pt x="6481426" y="4896440"/>
                  </a:cubicBezTo>
                  <a:cubicBezTo>
                    <a:pt x="6479401" y="4651562"/>
                    <a:pt x="6474857" y="4652268"/>
                    <a:pt x="6472174" y="4469569"/>
                  </a:cubicBezTo>
                  <a:cubicBezTo>
                    <a:pt x="6473892" y="4469569"/>
                    <a:pt x="6847866" y="4473099"/>
                    <a:pt x="6847890" y="4474770"/>
                  </a:cubicBezTo>
                  <a:close/>
                  <a:moveTo>
                    <a:pt x="6838238" y="4021093"/>
                  </a:moveTo>
                  <a:cubicBezTo>
                    <a:pt x="6850574" y="4598374"/>
                    <a:pt x="6846266" y="4379266"/>
                    <a:pt x="6847490" y="4449612"/>
                  </a:cubicBezTo>
                  <a:cubicBezTo>
                    <a:pt x="6692990" y="4453401"/>
                    <a:pt x="6587384" y="4447988"/>
                    <a:pt x="6471868" y="4447729"/>
                  </a:cubicBezTo>
                  <a:cubicBezTo>
                    <a:pt x="6469843" y="4311910"/>
                    <a:pt x="6469749" y="4215677"/>
                    <a:pt x="6465771" y="4020952"/>
                  </a:cubicBezTo>
                  <a:cubicBezTo>
                    <a:pt x="6579050" y="4020999"/>
                    <a:pt x="6731220" y="4022622"/>
                    <a:pt x="6838238" y="4021093"/>
                  </a:cubicBezTo>
                  <a:close/>
                  <a:moveTo>
                    <a:pt x="6837626" y="3993228"/>
                  </a:moveTo>
                  <a:cubicBezTo>
                    <a:pt x="6837862" y="4003442"/>
                    <a:pt x="6867712" y="3999229"/>
                    <a:pt x="6465323" y="3999088"/>
                  </a:cubicBezTo>
                  <a:cubicBezTo>
                    <a:pt x="6465276" y="3996923"/>
                    <a:pt x="6457178" y="3571134"/>
                    <a:pt x="6457155" y="3569393"/>
                  </a:cubicBezTo>
                  <a:cubicBezTo>
                    <a:pt x="6458849" y="3569393"/>
                    <a:pt x="6829340" y="3571487"/>
                    <a:pt x="6831129" y="3571511"/>
                  </a:cubicBezTo>
                  <a:cubicBezTo>
                    <a:pt x="6832494" y="3666896"/>
                    <a:pt x="6833671" y="3812576"/>
                    <a:pt x="6837626" y="3993228"/>
                  </a:cubicBezTo>
                  <a:close/>
                  <a:moveTo>
                    <a:pt x="6826021" y="3190414"/>
                  </a:moveTo>
                  <a:cubicBezTo>
                    <a:pt x="6828540" y="3350873"/>
                    <a:pt x="6827692" y="3350567"/>
                    <a:pt x="6830211" y="3511426"/>
                  </a:cubicBezTo>
                  <a:cubicBezTo>
                    <a:pt x="6831082" y="3566733"/>
                    <a:pt x="6888287" y="3547693"/>
                    <a:pt x="6456777" y="3547529"/>
                  </a:cubicBezTo>
                  <a:cubicBezTo>
                    <a:pt x="6452917" y="3316889"/>
                    <a:pt x="6456330" y="3370007"/>
                    <a:pt x="6451881" y="3122729"/>
                  </a:cubicBezTo>
                  <a:cubicBezTo>
                    <a:pt x="6889111" y="3122729"/>
                    <a:pt x="6824561" y="3096393"/>
                    <a:pt x="6826021" y="3190414"/>
                  </a:cubicBezTo>
                  <a:close/>
                  <a:moveTo>
                    <a:pt x="6819829" y="2708707"/>
                  </a:moveTo>
                  <a:cubicBezTo>
                    <a:pt x="6829575" y="3175564"/>
                    <a:pt x="6846172" y="3099923"/>
                    <a:pt x="6733975" y="3099923"/>
                  </a:cubicBezTo>
                  <a:cubicBezTo>
                    <a:pt x="6592445" y="3099923"/>
                    <a:pt x="6593057" y="3100865"/>
                    <a:pt x="6451457" y="3100865"/>
                  </a:cubicBezTo>
                  <a:cubicBezTo>
                    <a:pt x="6447715" y="2905410"/>
                    <a:pt x="6447079" y="2938052"/>
                    <a:pt x="6444724" y="2670981"/>
                  </a:cubicBezTo>
                  <a:cubicBezTo>
                    <a:pt x="6870301" y="2671005"/>
                    <a:pt x="6818722" y="2655307"/>
                    <a:pt x="6819829" y="2708707"/>
                  </a:cubicBezTo>
                  <a:close/>
                  <a:moveTo>
                    <a:pt x="6810813" y="2227189"/>
                  </a:moveTo>
                  <a:cubicBezTo>
                    <a:pt x="6818676" y="2728570"/>
                    <a:pt x="6846666" y="2648765"/>
                    <a:pt x="6733975" y="2648765"/>
                  </a:cubicBezTo>
                  <a:cubicBezTo>
                    <a:pt x="6594211" y="2648765"/>
                    <a:pt x="6592610" y="2649141"/>
                    <a:pt x="6451387" y="2649141"/>
                  </a:cubicBezTo>
                  <a:cubicBezTo>
                    <a:pt x="6442017" y="2649141"/>
                    <a:pt x="6444913" y="2662085"/>
                    <a:pt x="6443124" y="2547777"/>
                  </a:cubicBezTo>
                  <a:cubicBezTo>
                    <a:pt x="6437286" y="2173082"/>
                    <a:pt x="6435167" y="2221964"/>
                    <a:pt x="6451387" y="2221964"/>
                  </a:cubicBezTo>
                  <a:cubicBezTo>
                    <a:pt x="6836708" y="2221964"/>
                    <a:pt x="6810624" y="2214621"/>
                    <a:pt x="6810813" y="2227189"/>
                  </a:cubicBezTo>
                  <a:close/>
                  <a:moveTo>
                    <a:pt x="6810389" y="2198594"/>
                  </a:moveTo>
                  <a:cubicBezTo>
                    <a:pt x="6677429" y="2197064"/>
                    <a:pt x="6590044" y="2200077"/>
                    <a:pt x="6439616" y="2200100"/>
                  </a:cubicBezTo>
                  <a:cubicBezTo>
                    <a:pt x="6431307" y="1717381"/>
                    <a:pt x="6419253" y="1770122"/>
                    <a:pt x="6451410" y="1770122"/>
                  </a:cubicBezTo>
                  <a:cubicBezTo>
                    <a:pt x="6570199" y="1770122"/>
                    <a:pt x="6601980" y="1770405"/>
                    <a:pt x="6733998" y="1770405"/>
                  </a:cubicBezTo>
                  <a:cubicBezTo>
                    <a:pt x="6828328" y="1770428"/>
                    <a:pt x="6802738" y="1692905"/>
                    <a:pt x="6810389" y="2198594"/>
                  </a:cubicBezTo>
                  <a:close/>
                  <a:moveTo>
                    <a:pt x="6797653" y="1424657"/>
                  </a:moveTo>
                  <a:cubicBezTo>
                    <a:pt x="6800620" y="1522397"/>
                    <a:pt x="6800666" y="1544002"/>
                    <a:pt x="6804009" y="1748988"/>
                  </a:cubicBezTo>
                  <a:cubicBezTo>
                    <a:pt x="6762318" y="1748447"/>
                    <a:pt x="6459532" y="1748235"/>
                    <a:pt x="6430459" y="1748329"/>
                  </a:cubicBezTo>
                  <a:cubicBezTo>
                    <a:pt x="6422667" y="1258150"/>
                    <a:pt x="6410213" y="1323859"/>
                    <a:pt x="6451410" y="1323859"/>
                  </a:cubicBezTo>
                  <a:cubicBezTo>
                    <a:pt x="6865476" y="1323859"/>
                    <a:pt x="6793463" y="1285662"/>
                    <a:pt x="6797653" y="1424657"/>
                  </a:cubicBezTo>
                  <a:close/>
                  <a:moveTo>
                    <a:pt x="6790920" y="942762"/>
                  </a:moveTo>
                  <a:cubicBezTo>
                    <a:pt x="6797324" y="1363303"/>
                    <a:pt x="6811472" y="1298888"/>
                    <a:pt x="6733975" y="1298888"/>
                  </a:cubicBezTo>
                  <a:cubicBezTo>
                    <a:pt x="6376220" y="1298888"/>
                    <a:pt x="6422573" y="1320423"/>
                    <a:pt x="6421701" y="1263633"/>
                  </a:cubicBezTo>
                  <a:cubicBezTo>
                    <a:pt x="6414639" y="813063"/>
                    <a:pt x="6406729" y="872982"/>
                    <a:pt x="6451410" y="872982"/>
                  </a:cubicBezTo>
                  <a:cubicBezTo>
                    <a:pt x="6851869" y="872982"/>
                    <a:pt x="6789485" y="851118"/>
                    <a:pt x="6790920" y="942762"/>
                  </a:cubicBezTo>
                  <a:close/>
                  <a:moveTo>
                    <a:pt x="6451410" y="421705"/>
                  </a:moveTo>
                  <a:cubicBezTo>
                    <a:pt x="6835531" y="421705"/>
                    <a:pt x="6783246" y="412550"/>
                    <a:pt x="6783294" y="460843"/>
                  </a:cubicBezTo>
                  <a:cubicBezTo>
                    <a:pt x="6783294" y="916639"/>
                    <a:pt x="6813285" y="850318"/>
                    <a:pt x="6733975" y="850318"/>
                  </a:cubicBezTo>
                  <a:cubicBezTo>
                    <a:pt x="6358399" y="850318"/>
                    <a:pt x="6417534" y="870652"/>
                    <a:pt x="6415486" y="781738"/>
                  </a:cubicBezTo>
                  <a:cubicBezTo>
                    <a:pt x="6406329" y="363998"/>
                    <a:pt x="6393805" y="421705"/>
                    <a:pt x="6451410" y="421705"/>
                  </a:cubicBezTo>
                  <a:close/>
                  <a:moveTo>
                    <a:pt x="6411179" y="1748423"/>
                  </a:moveTo>
                  <a:cubicBezTo>
                    <a:pt x="6311788" y="1749059"/>
                    <a:pt x="6038687" y="1759650"/>
                    <a:pt x="6038099" y="1744870"/>
                  </a:cubicBezTo>
                  <a:cubicBezTo>
                    <a:pt x="6032025" y="1594578"/>
                    <a:pt x="6032331" y="1450216"/>
                    <a:pt x="6030636" y="1323341"/>
                  </a:cubicBezTo>
                  <a:cubicBezTo>
                    <a:pt x="6433448" y="1323482"/>
                    <a:pt x="6237303" y="1323717"/>
                    <a:pt x="6403410" y="1323859"/>
                  </a:cubicBezTo>
                  <a:cubicBezTo>
                    <a:pt x="6406988" y="1524115"/>
                    <a:pt x="6404045" y="1299406"/>
                    <a:pt x="6411179" y="1748423"/>
                  </a:cubicBezTo>
                  <a:close/>
                  <a:moveTo>
                    <a:pt x="6402421" y="1264010"/>
                  </a:moveTo>
                  <a:cubicBezTo>
                    <a:pt x="6403245" y="1317104"/>
                    <a:pt x="6461745" y="1301642"/>
                    <a:pt x="6030330" y="1301501"/>
                  </a:cubicBezTo>
                  <a:cubicBezTo>
                    <a:pt x="6025716" y="978605"/>
                    <a:pt x="6030283" y="1219059"/>
                    <a:pt x="6025104" y="871593"/>
                  </a:cubicBezTo>
                  <a:cubicBezTo>
                    <a:pt x="6545952" y="873500"/>
                    <a:pt x="6354115" y="872817"/>
                    <a:pt x="6398090" y="872935"/>
                  </a:cubicBezTo>
                  <a:cubicBezTo>
                    <a:pt x="6402327" y="1102539"/>
                    <a:pt x="6399502" y="1077710"/>
                    <a:pt x="6402421" y="1264010"/>
                  </a:cubicBezTo>
                  <a:close/>
                  <a:moveTo>
                    <a:pt x="6027811" y="423847"/>
                  </a:moveTo>
                  <a:cubicBezTo>
                    <a:pt x="6445808" y="423023"/>
                    <a:pt x="6388367" y="405725"/>
                    <a:pt x="6389826" y="461173"/>
                  </a:cubicBezTo>
                  <a:cubicBezTo>
                    <a:pt x="6401974" y="926100"/>
                    <a:pt x="6418759" y="851424"/>
                    <a:pt x="6310281" y="850530"/>
                  </a:cubicBezTo>
                  <a:cubicBezTo>
                    <a:pt x="5967122" y="847753"/>
                    <a:pt x="6025175" y="873547"/>
                    <a:pt x="6023880" y="786869"/>
                  </a:cubicBezTo>
                  <a:cubicBezTo>
                    <a:pt x="6018159" y="380567"/>
                    <a:pt x="6013122" y="423894"/>
                    <a:pt x="6027811" y="423847"/>
                  </a:cubicBezTo>
                  <a:close/>
                  <a:moveTo>
                    <a:pt x="6018842" y="1745858"/>
                  </a:moveTo>
                  <a:cubicBezTo>
                    <a:pt x="6019031" y="1750542"/>
                    <a:pt x="6063264" y="1748588"/>
                    <a:pt x="5647010" y="1750871"/>
                  </a:cubicBezTo>
                  <a:cubicBezTo>
                    <a:pt x="5641266" y="1503075"/>
                    <a:pt x="5642702" y="1442685"/>
                    <a:pt x="5641148" y="1321034"/>
                  </a:cubicBezTo>
                  <a:cubicBezTo>
                    <a:pt x="5825923" y="1321693"/>
                    <a:pt x="5643620" y="1323223"/>
                    <a:pt x="6011379" y="1323341"/>
                  </a:cubicBezTo>
                  <a:cubicBezTo>
                    <a:pt x="6013074" y="1451769"/>
                    <a:pt x="6012792" y="1595684"/>
                    <a:pt x="6018842" y="1745858"/>
                  </a:cubicBezTo>
                  <a:close/>
                  <a:moveTo>
                    <a:pt x="6006907" y="942762"/>
                  </a:moveTo>
                  <a:cubicBezTo>
                    <a:pt x="6009379" y="1100421"/>
                    <a:pt x="6008013" y="1103974"/>
                    <a:pt x="6010509" y="1264010"/>
                  </a:cubicBezTo>
                  <a:cubicBezTo>
                    <a:pt x="6011379" y="1319293"/>
                    <a:pt x="6067596" y="1300630"/>
                    <a:pt x="5640842" y="1299171"/>
                  </a:cubicBezTo>
                  <a:cubicBezTo>
                    <a:pt x="5638794" y="1151514"/>
                    <a:pt x="5637782" y="1149326"/>
                    <a:pt x="5633309" y="871923"/>
                  </a:cubicBezTo>
                  <a:cubicBezTo>
                    <a:pt x="6071739" y="871641"/>
                    <a:pt x="6005470" y="847376"/>
                    <a:pt x="6006907" y="942762"/>
                  </a:cubicBezTo>
                  <a:close/>
                  <a:moveTo>
                    <a:pt x="5886494" y="424035"/>
                  </a:moveTo>
                  <a:cubicBezTo>
                    <a:pt x="6018771" y="424035"/>
                    <a:pt x="5998126" y="413657"/>
                    <a:pt x="5999115" y="461055"/>
                  </a:cubicBezTo>
                  <a:cubicBezTo>
                    <a:pt x="6001445" y="572609"/>
                    <a:pt x="6002904" y="669525"/>
                    <a:pt x="6004552" y="787222"/>
                  </a:cubicBezTo>
                  <a:cubicBezTo>
                    <a:pt x="6005777" y="869122"/>
                    <a:pt x="6073763" y="849706"/>
                    <a:pt x="5632979" y="850059"/>
                  </a:cubicBezTo>
                  <a:cubicBezTo>
                    <a:pt x="5628342" y="561125"/>
                    <a:pt x="5628365" y="553758"/>
                    <a:pt x="5626035" y="460490"/>
                  </a:cubicBezTo>
                  <a:cubicBezTo>
                    <a:pt x="5624810" y="411609"/>
                    <a:pt x="5578976" y="423800"/>
                    <a:pt x="5886494" y="424035"/>
                  </a:cubicBezTo>
                  <a:close/>
                  <a:moveTo>
                    <a:pt x="5604047" y="1750989"/>
                  </a:moveTo>
                  <a:cubicBezTo>
                    <a:pt x="5464283" y="1750989"/>
                    <a:pt x="5465060" y="1748188"/>
                    <a:pt x="5321601" y="1748188"/>
                  </a:cubicBezTo>
                  <a:cubicBezTo>
                    <a:pt x="5227813" y="1748188"/>
                    <a:pt x="5254249" y="1828818"/>
                    <a:pt x="5245680" y="1322870"/>
                  </a:cubicBezTo>
                  <a:cubicBezTo>
                    <a:pt x="5405266" y="1324565"/>
                    <a:pt x="5462400" y="1320705"/>
                    <a:pt x="5621868" y="1320964"/>
                  </a:cubicBezTo>
                  <a:cubicBezTo>
                    <a:pt x="5628012" y="1814603"/>
                    <a:pt x="5638135" y="1750989"/>
                    <a:pt x="5604047" y="1750989"/>
                  </a:cubicBezTo>
                  <a:close/>
                  <a:moveTo>
                    <a:pt x="5615182" y="942715"/>
                  </a:moveTo>
                  <a:cubicBezTo>
                    <a:pt x="5621679" y="1353771"/>
                    <a:pt x="5628789" y="1299124"/>
                    <a:pt x="5604047" y="1299124"/>
                  </a:cubicBezTo>
                  <a:cubicBezTo>
                    <a:pt x="5192007" y="1299124"/>
                    <a:pt x="5245586" y="1318799"/>
                    <a:pt x="5244715" y="1263633"/>
                  </a:cubicBezTo>
                  <a:cubicBezTo>
                    <a:pt x="5242149" y="1099197"/>
                    <a:pt x="5244079" y="1102280"/>
                    <a:pt x="5241561" y="942386"/>
                  </a:cubicBezTo>
                  <a:cubicBezTo>
                    <a:pt x="5240195" y="857661"/>
                    <a:pt x="5219385" y="872323"/>
                    <a:pt x="5321577" y="872323"/>
                  </a:cubicBezTo>
                  <a:cubicBezTo>
                    <a:pt x="5673258" y="872323"/>
                    <a:pt x="5613605" y="845235"/>
                    <a:pt x="5615182" y="942715"/>
                  </a:cubicBezTo>
                  <a:close/>
                  <a:moveTo>
                    <a:pt x="5606754" y="461126"/>
                  </a:moveTo>
                  <a:cubicBezTo>
                    <a:pt x="5609179" y="557524"/>
                    <a:pt x="5609250" y="572939"/>
                    <a:pt x="5613699" y="850083"/>
                  </a:cubicBezTo>
                  <a:cubicBezTo>
                    <a:pt x="5572455" y="850083"/>
                    <a:pt x="5281675" y="850412"/>
                    <a:pt x="5240077" y="850859"/>
                  </a:cubicBezTo>
                  <a:lnTo>
                    <a:pt x="5233133" y="422341"/>
                  </a:lnTo>
                  <a:cubicBezTo>
                    <a:pt x="5677095" y="415280"/>
                    <a:pt x="5605601" y="415398"/>
                    <a:pt x="5606754" y="461126"/>
                  </a:cubicBezTo>
                  <a:close/>
                  <a:moveTo>
                    <a:pt x="5228236" y="1424469"/>
                  </a:moveTo>
                  <a:cubicBezTo>
                    <a:pt x="5230143" y="1525809"/>
                    <a:pt x="5229484" y="1487824"/>
                    <a:pt x="5233675" y="1748941"/>
                  </a:cubicBezTo>
                  <a:cubicBezTo>
                    <a:pt x="5112178" y="1751318"/>
                    <a:pt x="5161262" y="1754142"/>
                    <a:pt x="4859959" y="1751271"/>
                  </a:cubicBezTo>
                  <a:cubicBezTo>
                    <a:pt x="4854497" y="1312021"/>
                    <a:pt x="4857676" y="1456947"/>
                    <a:pt x="4856286" y="1320470"/>
                  </a:cubicBezTo>
                  <a:cubicBezTo>
                    <a:pt x="5302980" y="1320258"/>
                    <a:pt x="5225812" y="1302089"/>
                    <a:pt x="5228236" y="1424469"/>
                  </a:cubicBezTo>
                  <a:close/>
                  <a:moveTo>
                    <a:pt x="5222280" y="942762"/>
                  </a:moveTo>
                  <a:cubicBezTo>
                    <a:pt x="5228613" y="1358596"/>
                    <a:pt x="5239513" y="1301171"/>
                    <a:pt x="5180518" y="1299971"/>
                  </a:cubicBezTo>
                  <a:cubicBezTo>
                    <a:pt x="5092239" y="1298182"/>
                    <a:pt x="5075949" y="1298535"/>
                    <a:pt x="4856027" y="1298629"/>
                  </a:cubicBezTo>
                  <a:cubicBezTo>
                    <a:pt x="4853391" y="1091689"/>
                    <a:pt x="4849177" y="1092843"/>
                    <a:pt x="4846870" y="873264"/>
                  </a:cubicBezTo>
                  <a:cubicBezTo>
                    <a:pt x="5287678" y="877571"/>
                    <a:pt x="5220727" y="845823"/>
                    <a:pt x="5222280" y="942762"/>
                  </a:cubicBezTo>
                  <a:close/>
                  <a:moveTo>
                    <a:pt x="4897813" y="424271"/>
                  </a:moveTo>
                  <a:cubicBezTo>
                    <a:pt x="4993578" y="425541"/>
                    <a:pt x="5085930" y="425753"/>
                    <a:pt x="5180565" y="423470"/>
                  </a:cubicBezTo>
                  <a:cubicBezTo>
                    <a:pt x="5227318" y="422294"/>
                    <a:pt x="5212840" y="358633"/>
                    <a:pt x="5220797" y="851118"/>
                  </a:cubicBezTo>
                  <a:cubicBezTo>
                    <a:pt x="5053020" y="853519"/>
                    <a:pt x="5118864" y="854107"/>
                    <a:pt x="4846658" y="851448"/>
                  </a:cubicBezTo>
                  <a:cubicBezTo>
                    <a:pt x="4842609" y="352043"/>
                    <a:pt x="4819915" y="423259"/>
                    <a:pt x="4897813" y="424271"/>
                  </a:cubicBezTo>
                  <a:close/>
                  <a:moveTo>
                    <a:pt x="4847812" y="2202195"/>
                  </a:moveTo>
                  <a:cubicBezTo>
                    <a:pt x="4755554" y="2202854"/>
                    <a:pt x="4635894" y="2202195"/>
                    <a:pt x="4477769" y="2202195"/>
                  </a:cubicBezTo>
                  <a:cubicBezTo>
                    <a:pt x="4477510" y="2186568"/>
                    <a:pt x="4471177" y="1820557"/>
                    <a:pt x="4470000" y="1771276"/>
                  </a:cubicBezTo>
                  <a:cubicBezTo>
                    <a:pt x="4471718" y="1771276"/>
                    <a:pt x="4838325" y="1772946"/>
                    <a:pt x="4840914" y="1772970"/>
                  </a:cubicBezTo>
                  <a:cubicBezTo>
                    <a:pt x="4842844" y="1929687"/>
                    <a:pt x="4846164" y="2098948"/>
                    <a:pt x="4847812" y="2202195"/>
                  </a:cubicBezTo>
                  <a:close/>
                  <a:moveTo>
                    <a:pt x="4837312" y="1424234"/>
                  </a:moveTo>
                  <a:cubicBezTo>
                    <a:pt x="4836488" y="1816886"/>
                    <a:pt x="4879168" y="1750848"/>
                    <a:pt x="4756802" y="1750848"/>
                  </a:cubicBezTo>
                  <a:cubicBezTo>
                    <a:pt x="4436878" y="1750848"/>
                    <a:pt x="4469505" y="1750824"/>
                    <a:pt x="4469364" y="1745105"/>
                  </a:cubicBezTo>
                  <a:cubicBezTo>
                    <a:pt x="4467481" y="1667041"/>
                    <a:pt x="4455404" y="1321482"/>
                    <a:pt x="4474590" y="1321482"/>
                  </a:cubicBezTo>
                  <a:cubicBezTo>
                    <a:pt x="4910878" y="1321482"/>
                    <a:pt x="4837595" y="1289357"/>
                    <a:pt x="4837312" y="1424234"/>
                  </a:cubicBezTo>
                  <a:close/>
                  <a:moveTo>
                    <a:pt x="4828531" y="942762"/>
                  </a:moveTo>
                  <a:cubicBezTo>
                    <a:pt x="4835100" y="1361679"/>
                    <a:pt x="4863137" y="1298629"/>
                    <a:pt x="4756802" y="1298676"/>
                  </a:cubicBezTo>
                  <a:cubicBezTo>
                    <a:pt x="4420210" y="1298676"/>
                    <a:pt x="4462891" y="1315551"/>
                    <a:pt x="4462067" y="1263586"/>
                  </a:cubicBezTo>
                  <a:cubicBezTo>
                    <a:pt x="4461878" y="1251019"/>
                    <a:pt x="4456322" y="890421"/>
                    <a:pt x="4456016" y="870440"/>
                  </a:cubicBezTo>
                  <a:cubicBezTo>
                    <a:pt x="4903133" y="869499"/>
                    <a:pt x="4827142" y="855119"/>
                    <a:pt x="4828531" y="942762"/>
                  </a:cubicBezTo>
                  <a:close/>
                  <a:moveTo>
                    <a:pt x="4474590" y="424529"/>
                  </a:moveTo>
                  <a:cubicBezTo>
                    <a:pt x="4875072" y="424529"/>
                    <a:pt x="4821328" y="407867"/>
                    <a:pt x="4822481" y="459996"/>
                  </a:cubicBezTo>
                  <a:cubicBezTo>
                    <a:pt x="4833122" y="927935"/>
                    <a:pt x="4841973" y="851048"/>
                    <a:pt x="4756802" y="851048"/>
                  </a:cubicBezTo>
                  <a:cubicBezTo>
                    <a:pt x="4616073" y="851048"/>
                    <a:pt x="4615931" y="848577"/>
                    <a:pt x="4474590" y="848577"/>
                  </a:cubicBezTo>
                  <a:cubicBezTo>
                    <a:pt x="4449425" y="848577"/>
                    <a:pt x="4455852" y="860862"/>
                    <a:pt x="4454769" y="781785"/>
                  </a:cubicBezTo>
                  <a:cubicBezTo>
                    <a:pt x="4449190" y="369529"/>
                    <a:pt x="4438455" y="424529"/>
                    <a:pt x="4474590" y="424529"/>
                  </a:cubicBezTo>
                  <a:close/>
                  <a:moveTo>
                    <a:pt x="4443634" y="1321529"/>
                  </a:moveTo>
                  <a:cubicBezTo>
                    <a:pt x="4445258" y="1439578"/>
                    <a:pt x="4445282" y="1549414"/>
                    <a:pt x="4450178" y="1749459"/>
                  </a:cubicBezTo>
                  <a:cubicBezTo>
                    <a:pt x="4056829" y="1750165"/>
                    <a:pt x="4077781" y="1754801"/>
                    <a:pt x="4077545" y="1746023"/>
                  </a:cubicBezTo>
                  <a:cubicBezTo>
                    <a:pt x="4076651" y="1708062"/>
                    <a:pt x="4069495" y="1324588"/>
                    <a:pt x="4069471" y="1322870"/>
                  </a:cubicBezTo>
                  <a:cubicBezTo>
                    <a:pt x="4266699" y="1324541"/>
                    <a:pt x="4324045" y="1321788"/>
                    <a:pt x="4443634" y="1321529"/>
                  </a:cubicBezTo>
                  <a:close/>
                  <a:moveTo>
                    <a:pt x="4443328" y="1299665"/>
                  </a:moveTo>
                  <a:cubicBezTo>
                    <a:pt x="4012054" y="1300583"/>
                    <a:pt x="4069353" y="1316963"/>
                    <a:pt x="4068506" y="1263586"/>
                  </a:cubicBezTo>
                  <a:cubicBezTo>
                    <a:pt x="4065987" y="1102821"/>
                    <a:pt x="4066669" y="1102727"/>
                    <a:pt x="4064151" y="942386"/>
                  </a:cubicBezTo>
                  <a:cubicBezTo>
                    <a:pt x="4062738" y="852907"/>
                    <a:pt x="3989596" y="873029"/>
                    <a:pt x="4436713" y="870534"/>
                  </a:cubicBezTo>
                  <a:cubicBezTo>
                    <a:pt x="4436736" y="872323"/>
                    <a:pt x="4442739" y="1258809"/>
                    <a:pt x="4443328" y="1299665"/>
                  </a:cubicBezTo>
                  <a:close/>
                  <a:moveTo>
                    <a:pt x="4429438" y="424412"/>
                  </a:moveTo>
                  <a:cubicBezTo>
                    <a:pt x="4434194" y="664277"/>
                    <a:pt x="4433817" y="671949"/>
                    <a:pt x="4436407" y="848671"/>
                  </a:cubicBezTo>
                  <a:cubicBezTo>
                    <a:pt x="4003815" y="850954"/>
                    <a:pt x="4063303" y="879407"/>
                    <a:pt x="4061067" y="781691"/>
                  </a:cubicBezTo>
                  <a:cubicBezTo>
                    <a:pt x="4057559" y="628692"/>
                    <a:pt x="4056665" y="540955"/>
                    <a:pt x="4056335" y="460773"/>
                  </a:cubicBezTo>
                  <a:cubicBezTo>
                    <a:pt x="4056100" y="406149"/>
                    <a:pt x="4001155" y="422294"/>
                    <a:pt x="4429438" y="424412"/>
                  </a:cubicBezTo>
                  <a:close/>
                  <a:moveTo>
                    <a:pt x="4051132" y="1749906"/>
                  </a:moveTo>
                  <a:cubicBezTo>
                    <a:pt x="3820994" y="1744940"/>
                    <a:pt x="3682549" y="1753554"/>
                    <a:pt x="3682454" y="1745293"/>
                  </a:cubicBezTo>
                  <a:cubicBezTo>
                    <a:pt x="3677228" y="1244547"/>
                    <a:pt x="3646036" y="1319458"/>
                    <a:pt x="3768474" y="1321105"/>
                  </a:cubicBezTo>
                  <a:cubicBezTo>
                    <a:pt x="3884626" y="1322658"/>
                    <a:pt x="3915324" y="1321411"/>
                    <a:pt x="4050214" y="1322658"/>
                  </a:cubicBezTo>
                  <a:cubicBezTo>
                    <a:pt x="4058383" y="1805354"/>
                    <a:pt x="4062667" y="1750118"/>
                    <a:pt x="4051132" y="1749906"/>
                  </a:cubicBezTo>
                  <a:close/>
                  <a:moveTo>
                    <a:pt x="4044870" y="942762"/>
                  </a:moveTo>
                  <a:cubicBezTo>
                    <a:pt x="4047389" y="1103174"/>
                    <a:pt x="4046707" y="1103010"/>
                    <a:pt x="4049225" y="1263963"/>
                  </a:cubicBezTo>
                  <a:cubicBezTo>
                    <a:pt x="4050073" y="1317222"/>
                    <a:pt x="4108172" y="1299947"/>
                    <a:pt x="3676287" y="1298394"/>
                  </a:cubicBezTo>
                  <a:cubicBezTo>
                    <a:pt x="3672826" y="1070673"/>
                    <a:pt x="3676099" y="1073026"/>
                    <a:pt x="3671955" y="873994"/>
                  </a:cubicBezTo>
                  <a:cubicBezTo>
                    <a:pt x="4101675" y="871429"/>
                    <a:pt x="4043340" y="843940"/>
                    <a:pt x="4044870" y="942762"/>
                  </a:cubicBezTo>
                  <a:close/>
                  <a:moveTo>
                    <a:pt x="4036819" y="423729"/>
                  </a:moveTo>
                  <a:cubicBezTo>
                    <a:pt x="4038303" y="665995"/>
                    <a:pt x="4040186" y="700332"/>
                    <a:pt x="4043246" y="850389"/>
                  </a:cubicBezTo>
                  <a:cubicBezTo>
                    <a:pt x="3955814" y="848530"/>
                    <a:pt x="3862238" y="848506"/>
                    <a:pt x="3768380" y="850648"/>
                  </a:cubicBezTo>
                  <a:cubicBezTo>
                    <a:pt x="3641752" y="853542"/>
                    <a:pt x="3674804" y="922970"/>
                    <a:pt x="3662727" y="460538"/>
                  </a:cubicBezTo>
                  <a:cubicBezTo>
                    <a:pt x="3661032" y="396217"/>
                    <a:pt x="3614232" y="432484"/>
                    <a:pt x="4036819" y="423729"/>
                  </a:cubicBezTo>
                  <a:close/>
                  <a:moveTo>
                    <a:pt x="3627345" y="1749035"/>
                  </a:moveTo>
                  <a:cubicBezTo>
                    <a:pt x="3350854" y="1749082"/>
                    <a:pt x="3325853" y="1749035"/>
                    <a:pt x="3290707" y="1749200"/>
                  </a:cubicBezTo>
                  <a:cubicBezTo>
                    <a:pt x="3284162" y="1517808"/>
                    <a:pt x="3287128" y="1429835"/>
                    <a:pt x="3286069" y="1322329"/>
                  </a:cubicBezTo>
                  <a:cubicBezTo>
                    <a:pt x="3489582" y="1321717"/>
                    <a:pt x="3541396" y="1319928"/>
                    <a:pt x="3657313" y="1320187"/>
                  </a:cubicBezTo>
                  <a:cubicBezTo>
                    <a:pt x="3664705" y="1825758"/>
                    <a:pt x="3678994" y="1749035"/>
                    <a:pt x="3627345" y="1749035"/>
                  </a:cubicBezTo>
                  <a:close/>
                  <a:moveTo>
                    <a:pt x="3653923" y="942715"/>
                  </a:moveTo>
                  <a:cubicBezTo>
                    <a:pt x="3660349" y="1354148"/>
                    <a:pt x="3664045" y="1298300"/>
                    <a:pt x="3627368" y="1298300"/>
                  </a:cubicBezTo>
                  <a:cubicBezTo>
                    <a:pt x="3233478" y="1298300"/>
                    <a:pt x="3286163" y="1317363"/>
                    <a:pt x="3285339" y="1263586"/>
                  </a:cubicBezTo>
                  <a:cubicBezTo>
                    <a:pt x="3278112" y="802119"/>
                    <a:pt x="3255913" y="872229"/>
                    <a:pt x="3344922" y="872229"/>
                  </a:cubicBezTo>
                  <a:cubicBezTo>
                    <a:pt x="3485980" y="872229"/>
                    <a:pt x="3486027" y="874135"/>
                    <a:pt x="3627368" y="874135"/>
                  </a:cubicBezTo>
                  <a:cubicBezTo>
                    <a:pt x="3659078" y="874112"/>
                    <a:pt x="3652581" y="860320"/>
                    <a:pt x="3653923" y="942715"/>
                  </a:cubicBezTo>
                  <a:close/>
                  <a:moveTo>
                    <a:pt x="3344898" y="422364"/>
                  </a:moveTo>
                  <a:cubicBezTo>
                    <a:pt x="3356151" y="422364"/>
                    <a:pt x="3625085" y="422529"/>
                    <a:pt x="3642458" y="422553"/>
                  </a:cubicBezTo>
                  <a:cubicBezTo>
                    <a:pt x="3643918" y="483201"/>
                    <a:pt x="3638150" y="245078"/>
                    <a:pt x="3652157" y="852248"/>
                  </a:cubicBezTo>
                  <a:cubicBezTo>
                    <a:pt x="3495067" y="852695"/>
                    <a:pt x="3429999" y="849259"/>
                    <a:pt x="3277665" y="850648"/>
                  </a:cubicBezTo>
                  <a:cubicBezTo>
                    <a:pt x="3271780" y="344747"/>
                    <a:pt x="3244425" y="422364"/>
                    <a:pt x="3344898" y="422364"/>
                  </a:cubicBezTo>
                  <a:close/>
                  <a:moveTo>
                    <a:pt x="3266789" y="1322399"/>
                  </a:moveTo>
                  <a:cubicBezTo>
                    <a:pt x="3268201" y="1472009"/>
                    <a:pt x="3264152" y="1439084"/>
                    <a:pt x="3271403" y="1749294"/>
                  </a:cubicBezTo>
                  <a:cubicBezTo>
                    <a:pt x="2836622" y="1752024"/>
                    <a:pt x="2945782" y="1751318"/>
                    <a:pt x="2900512" y="1751742"/>
                  </a:cubicBezTo>
                  <a:cubicBezTo>
                    <a:pt x="2899123" y="1574714"/>
                    <a:pt x="2896134" y="1455041"/>
                    <a:pt x="2893897" y="1321246"/>
                  </a:cubicBezTo>
                  <a:cubicBezTo>
                    <a:pt x="3076365" y="1324706"/>
                    <a:pt x="3122576" y="1323035"/>
                    <a:pt x="3266789" y="1322399"/>
                  </a:cubicBezTo>
                  <a:close/>
                  <a:moveTo>
                    <a:pt x="3259679" y="942762"/>
                  </a:moveTo>
                  <a:cubicBezTo>
                    <a:pt x="3266247" y="1362291"/>
                    <a:pt x="3287552" y="1300230"/>
                    <a:pt x="3203628" y="1300912"/>
                  </a:cubicBezTo>
                  <a:cubicBezTo>
                    <a:pt x="2843919" y="1303831"/>
                    <a:pt x="2893685" y="1307761"/>
                    <a:pt x="2892979" y="1263586"/>
                  </a:cubicBezTo>
                  <a:cubicBezTo>
                    <a:pt x="2886858" y="882513"/>
                    <a:pt x="2887282" y="906542"/>
                    <a:pt x="2886599" y="873406"/>
                  </a:cubicBezTo>
                  <a:cubicBezTo>
                    <a:pt x="3324559" y="879736"/>
                    <a:pt x="3258102" y="841634"/>
                    <a:pt x="3259679" y="942762"/>
                  </a:cubicBezTo>
                  <a:close/>
                  <a:moveTo>
                    <a:pt x="2921440" y="424506"/>
                  </a:moveTo>
                  <a:cubicBezTo>
                    <a:pt x="3303631" y="421164"/>
                    <a:pt x="3250734" y="412127"/>
                    <a:pt x="3252146" y="461197"/>
                  </a:cubicBezTo>
                  <a:cubicBezTo>
                    <a:pt x="3265376" y="913179"/>
                    <a:pt x="3267213" y="850483"/>
                    <a:pt x="3203557" y="851848"/>
                  </a:cubicBezTo>
                  <a:cubicBezTo>
                    <a:pt x="3107486" y="853919"/>
                    <a:pt x="3016664" y="853801"/>
                    <a:pt x="2921487" y="852130"/>
                  </a:cubicBezTo>
                  <a:cubicBezTo>
                    <a:pt x="2876830" y="851354"/>
                    <a:pt x="2886694" y="865616"/>
                    <a:pt x="2884410" y="781644"/>
                  </a:cubicBezTo>
                  <a:cubicBezTo>
                    <a:pt x="2873205" y="369341"/>
                    <a:pt x="2867978" y="425000"/>
                    <a:pt x="2921440" y="424506"/>
                  </a:cubicBezTo>
                  <a:close/>
                  <a:moveTo>
                    <a:pt x="2881161" y="1744493"/>
                  </a:moveTo>
                  <a:cubicBezTo>
                    <a:pt x="2881279" y="1757743"/>
                    <a:pt x="2910588" y="1750683"/>
                    <a:pt x="2507493" y="1750447"/>
                  </a:cubicBezTo>
                  <a:cubicBezTo>
                    <a:pt x="2507116" y="1672666"/>
                    <a:pt x="2502502" y="1323341"/>
                    <a:pt x="2502455" y="1320658"/>
                  </a:cubicBezTo>
                  <a:cubicBezTo>
                    <a:pt x="2699871" y="1320658"/>
                    <a:pt x="2791705" y="1319693"/>
                    <a:pt x="2874617" y="1320964"/>
                  </a:cubicBezTo>
                  <a:cubicBezTo>
                    <a:pt x="2876971" y="1462313"/>
                    <a:pt x="2879984" y="1582763"/>
                    <a:pt x="2881161" y="1744493"/>
                  </a:cubicBezTo>
                  <a:close/>
                  <a:moveTo>
                    <a:pt x="2874264" y="1299077"/>
                  </a:moveTo>
                  <a:cubicBezTo>
                    <a:pt x="2449276" y="1292628"/>
                    <a:pt x="2502502" y="1320070"/>
                    <a:pt x="2501608" y="1263539"/>
                  </a:cubicBezTo>
                  <a:cubicBezTo>
                    <a:pt x="2496240" y="923346"/>
                    <a:pt x="2496146" y="913532"/>
                    <a:pt x="2495205" y="870370"/>
                  </a:cubicBezTo>
                  <a:cubicBezTo>
                    <a:pt x="2497841" y="870370"/>
                    <a:pt x="2865483" y="873147"/>
                    <a:pt x="2867319" y="873170"/>
                  </a:cubicBezTo>
                  <a:cubicBezTo>
                    <a:pt x="2868284" y="920263"/>
                    <a:pt x="2868402" y="934101"/>
                    <a:pt x="2874264" y="1299077"/>
                  </a:cubicBezTo>
                  <a:close/>
                  <a:moveTo>
                    <a:pt x="2497794" y="425471"/>
                  </a:moveTo>
                  <a:cubicBezTo>
                    <a:pt x="2916073" y="425471"/>
                    <a:pt x="2859339" y="411115"/>
                    <a:pt x="2859763" y="460938"/>
                  </a:cubicBezTo>
                  <a:cubicBezTo>
                    <a:pt x="2863105" y="920993"/>
                    <a:pt x="2896699" y="850907"/>
                    <a:pt x="2780193" y="850907"/>
                  </a:cubicBezTo>
                  <a:cubicBezTo>
                    <a:pt x="2641701" y="850907"/>
                    <a:pt x="2638146" y="848530"/>
                    <a:pt x="2497770" y="848530"/>
                  </a:cubicBezTo>
                  <a:cubicBezTo>
                    <a:pt x="2493509" y="848506"/>
                    <a:pt x="2475430" y="425471"/>
                    <a:pt x="2497794" y="425471"/>
                  </a:cubicBezTo>
                  <a:close/>
                  <a:moveTo>
                    <a:pt x="2488142" y="1745434"/>
                  </a:moveTo>
                  <a:cubicBezTo>
                    <a:pt x="2488189" y="1752919"/>
                    <a:pt x="2188181" y="1752377"/>
                    <a:pt x="2116239" y="1751389"/>
                  </a:cubicBezTo>
                  <a:cubicBezTo>
                    <a:pt x="2108918" y="1331178"/>
                    <a:pt x="2110119" y="1444709"/>
                    <a:pt x="2107812" y="1322564"/>
                  </a:cubicBezTo>
                  <a:cubicBezTo>
                    <a:pt x="2281781" y="1325271"/>
                    <a:pt x="2344023" y="1320846"/>
                    <a:pt x="2483199" y="1320658"/>
                  </a:cubicBezTo>
                  <a:cubicBezTo>
                    <a:pt x="2483199" y="1322352"/>
                    <a:pt x="2487907" y="1685986"/>
                    <a:pt x="2488142" y="1745434"/>
                  </a:cubicBezTo>
                  <a:close/>
                  <a:moveTo>
                    <a:pt x="2482869" y="1298794"/>
                  </a:moveTo>
                  <a:cubicBezTo>
                    <a:pt x="2053337" y="1299430"/>
                    <a:pt x="2107647" y="1318493"/>
                    <a:pt x="2106799" y="1263586"/>
                  </a:cubicBezTo>
                  <a:cubicBezTo>
                    <a:pt x="2104704" y="1128827"/>
                    <a:pt x="2104633" y="1100421"/>
                    <a:pt x="2102138" y="942386"/>
                  </a:cubicBezTo>
                  <a:cubicBezTo>
                    <a:pt x="2100726" y="849377"/>
                    <a:pt x="2035540" y="870534"/>
                    <a:pt x="2475924" y="870370"/>
                  </a:cubicBezTo>
                  <a:cubicBezTo>
                    <a:pt x="2477101" y="923770"/>
                    <a:pt x="2482845" y="1297029"/>
                    <a:pt x="2482869" y="1298794"/>
                  </a:cubicBezTo>
                  <a:close/>
                  <a:moveTo>
                    <a:pt x="2468156" y="425400"/>
                  </a:moveTo>
                  <a:cubicBezTo>
                    <a:pt x="2469521" y="713676"/>
                    <a:pt x="2472605" y="737258"/>
                    <a:pt x="2475383" y="848530"/>
                  </a:cubicBezTo>
                  <a:cubicBezTo>
                    <a:pt x="2204966" y="848647"/>
                    <a:pt x="2151480" y="848906"/>
                    <a:pt x="2100702" y="850153"/>
                  </a:cubicBezTo>
                  <a:cubicBezTo>
                    <a:pt x="2095546" y="512808"/>
                    <a:pt x="2096771" y="581788"/>
                    <a:pt x="2093122" y="422600"/>
                  </a:cubicBezTo>
                  <a:cubicBezTo>
                    <a:pt x="2276460" y="417657"/>
                    <a:pt x="2348237" y="424788"/>
                    <a:pt x="2468156" y="425400"/>
                  </a:cubicBezTo>
                  <a:close/>
                  <a:moveTo>
                    <a:pt x="2090862" y="1424563"/>
                  </a:moveTo>
                  <a:cubicBezTo>
                    <a:pt x="2100726" y="1802294"/>
                    <a:pt x="2104445" y="1751224"/>
                    <a:pt x="2074477" y="1750706"/>
                  </a:cubicBezTo>
                  <a:cubicBezTo>
                    <a:pt x="1724444" y="1744140"/>
                    <a:pt x="1723455" y="1756449"/>
                    <a:pt x="1723267" y="1745246"/>
                  </a:cubicBezTo>
                  <a:cubicBezTo>
                    <a:pt x="1714933" y="1246335"/>
                    <a:pt x="1686260" y="1321340"/>
                    <a:pt x="1792054" y="1320917"/>
                  </a:cubicBezTo>
                  <a:cubicBezTo>
                    <a:pt x="1921695" y="1320399"/>
                    <a:pt x="1982408" y="1320234"/>
                    <a:pt x="2074124" y="1321952"/>
                  </a:cubicBezTo>
                  <a:cubicBezTo>
                    <a:pt x="2093569" y="1322329"/>
                    <a:pt x="2087778" y="1306231"/>
                    <a:pt x="2090862" y="1424563"/>
                  </a:cubicBezTo>
                  <a:close/>
                  <a:moveTo>
                    <a:pt x="2082858" y="942762"/>
                  </a:moveTo>
                  <a:cubicBezTo>
                    <a:pt x="2089120" y="1343133"/>
                    <a:pt x="2093051" y="1300418"/>
                    <a:pt x="2074477" y="1300065"/>
                  </a:cubicBezTo>
                  <a:cubicBezTo>
                    <a:pt x="1662507" y="1292322"/>
                    <a:pt x="1713709" y="1319693"/>
                    <a:pt x="1712838" y="1263633"/>
                  </a:cubicBezTo>
                  <a:cubicBezTo>
                    <a:pt x="1710343" y="1104351"/>
                    <a:pt x="1714157" y="1104822"/>
                    <a:pt x="1711614" y="942339"/>
                  </a:cubicBezTo>
                  <a:cubicBezTo>
                    <a:pt x="1710013" y="841022"/>
                    <a:pt x="1653538" y="884255"/>
                    <a:pt x="2074548" y="872747"/>
                  </a:cubicBezTo>
                  <a:cubicBezTo>
                    <a:pt x="2084741" y="872464"/>
                    <a:pt x="2081634" y="862015"/>
                    <a:pt x="2082858" y="942762"/>
                  </a:cubicBezTo>
                  <a:close/>
                  <a:moveTo>
                    <a:pt x="2073842" y="423141"/>
                  </a:moveTo>
                  <a:cubicBezTo>
                    <a:pt x="2084600" y="898258"/>
                    <a:pt x="2083658" y="850601"/>
                    <a:pt x="2074054" y="850836"/>
                  </a:cubicBezTo>
                  <a:cubicBezTo>
                    <a:pt x="1981160" y="853519"/>
                    <a:pt x="1964870" y="852554"/>
                    <a:pt x="1791984" y="853025"/>
                  </a:cubicBezTo>
                  <a:cubicBezTo>
                    <a:pt x="1683577" y="853307"/>
                    <a:pt x="1714157" y="924452"/>
                    <a:pt x="1702080" y="460490"/>
                  </a:cubicBezTo>
                  <a:cubicBezTo>
                    <a:pt x="1700456" y="396170"/>
                    <a:pt x="1656222" y="435120"/>
                    <a:pt x="2073842" y="423141"/>
                  </a:cubicBezTo>
                  <a:close/>
                  <a:moveTo>
                    <a:pt x="1704010" y="1745670"/>
                  </a:moveTo>
                  <a:cubicBezTo>
                    <a:pt x="1704152" y="1754472"/>
                    <a:pt x="1330248" y="1748165"/>
                    <a:pt x="1330130" y="1744964"/>
                  </a:cubicBezTo>
                  <a:cubicBezTo>
                    <a:pt x="1312262" y="1250360"/>
                    <a:pt x="1318265" y="1320117"/>
                    <a:pt x="1368549" y="1320117"/>
                  </a:cubicBezTo>
                  <a:cubicBezTo>
                    <a:pt x="1503275" y="1320117"/>
                    <a:pt x="1506924" y="1321199"/>
                    <a:pt x="1650878" y="1321199"/>
                  </a:cubicBezTo>
                  <a:cubicBezTo>
                    <a:pt x="1707871" y="1321199"/>
                    <a:pt x="1695253" y="1252455"/>
                    <a:pt x="1704010" y="1745670"/>
                  </a:cubicBezTo>
                  <a:close/>
                  <a:moveTo>
                    <a:pt x="1692357" y="942715"/>
                  </a:moveTo>
                  <a:cubicBezTo>
                    <a:pt x="1698878" y="1357819"/>
                    <a:pt x="1704010" y="1299359"/>
                    <a:pt x="1650878" y="1299359"/>
                  </a:cubicBezTo>
                  <a:cubicBezTo>
                    <a:pt x="1271513" y="1299359"/>
                    <a:pt x="1323327" y="1307902"/>
                    <a:pt x="1322644" y="1263586"/>
                  </a:cubicBezTo>
                  <a:cubicBezTo>
                    <a:pt x="1315511" y="808285"/>
                    <a:pt x="1296419" y="873500"/>
                    <a:pt x="1368549" y="873500"/>
                  </a:cubicBezTo>
                  <a:cubicBezTo>
                    <a:pt x="1753541" y="873500"/>
                    <a:pt x="1691063" y="859591"/>
                    <a:pt x="1692357" y="942715"/>
                  </a:cubicBezTo>
                  <a:close/>
                  <a:moveTo>
                    <a:pt x="1368549" y="423423"/>
                  </a:moveTo>
                  <a:cubicBezTo>
                    <a:pt x="1657281" y="423494"/>
                    <a:pt x="1658058" y="423494"/>
                    <a:pt x="1681858" y="423541"/>
                  </a:cubicBezTo>
                  <a:cubicBezTo>
                    <a:pt x="1684118" y="517421"/>
                    <a:pt x="1690733" y="851401"/>
                    <a:pt x="1690780" y="853260"/>
                  </a:cubicBezTo>
                  <a:cubicBezTo>
                    <a:pt x="1569214" y="853378"/>
                    <a:pt x="1679669" y="853378"/>
                    <a:pt x="1314546" y="851542"/>
                  </a:cubicBezTo>
                  <a:cubicBezTo>
                    <a:pt x="1306565" y="345783"/>
                    <a:pt x="1290652" y="423423"/>
                    <a:pt x="1368549" y="423423"/>
                  </a:cubicBezTo>
                  <a:close/>
                  <a:moveTo>
                    <a:pt x="1304988" y="1424375"/>
                  </a:moveTo>
                  <a:cubicBezTo>
                    <a:pt x="1305553" y="1533552"/>
                    <a:pt x="1306918" y="1638023"/>
                    <a:pt x="1310803" y="1745811"/>
                  </a:cubicBezTo>
                  <a:cubicBezTo>
                    <a:pt x="1310897" y="1748329"/>
                    <a:pt x="937935" y="1763038"/>
                    <a:pt x="937935" y="1745905"/>
                  </a:cubicBezTo>
                  <a:cubicBezTo>
                    <a:pt x="937935" y="1285285"/>
                    <a:pt x="916112" y="1322046"/>
                    <a:pt x="945091" y="1322235"/>
                  </a:cubicBezTo>
                  <a:cubicBezTo>
                    <a:pt x="1376388" y="1325176"/>
                    <a:pt x="1304258" y="1283920"/>
                    <a:pt x="1304988" y="1424375"/>
                  </a:cubicBezTo>
                  <a:close/>
                  <a:moveTo>
                    <a:pt x="1296702" y="942809"/>
                  </a:moveTo>
                  <a:cubicBezTo>
                    <a:pt x="1303270" y="1363985"/>
                    <a:pt x="1327799" y="1297641"/>
                    <a:pt x="1227279" y="1299547"/>
                  </a:cubicBezTo>
                  <a:cubicBezTo>
                    <a:pt x="876092" y="1305690"/>
                    <a:pt x="929931" y="1308020"/>
                    <a:pt x="929248" y="1263633"/>
                  </a:cubicBezTo>
                  <a:cubicBezTo>
                    <a:pt x="922374" y="824477"/>
                    <a:pt x="918443" y="873029"/>
                    <a:pt x="945303" y="872605"/>
                  </a:cubicBezTo>
                  <a:cubicBezTo>
                    <a:pt x="1367537" y="865780"/>
                    <a:pt x="1295430" y="862297"/>
                    <a:pt x="1296702" y="942809"/>
                  </a:cubicBezTo>
                  <a:close/>
                  <a:moveTo>
                    <a:pt x="945209" y="422435"/>
                  </a:moveTo>
                  <a:cubicBezTo>
                    <a:pt x="1342348" y="420034"/>
                    <a:pt x="1287991" y="411279"/>
                    <a:pt x="1288956" y="464444"/>
                  </a:cubicBezTo>
                  <a:cubicBezTo>
                    <a:pt x="1290957" y="573645"/>
                    <a:pt x="1292135" y="653286"/>
                    <a:pt x="1295266" y="851401"/>
                  </a:cubicBezTo>
                  <a:cubicBezTo>
                    <a:pt x="1205197" y="850718"/>
                    <a:pt x="1133161" y="847894"/>
                    <a:pt x="924399" y="851071"/>
                  </a:cubicBezTo>
                  <a:cubicBezTo>
                    <a:pt x="918560" y="363740"/>
                    <a:pt x="902623" y="422670"/>
                    <a:pt x="945209" y="422435"/>
                  </a:cubicBezTo>
                  <a:close/>
                  <a:moveTo>
                    <a:pt x="918654" y="1745905"/>
                  </a:moveTo>
                  <a:cubicBezTo>
                    <a:pt x="918654" y="1756566"/>
                    <a:pt x="951188" y="1752001"/>
                    <a:pt x="545739" y="1751624"/>
                  </a:cubicBezTo>
                  <a:cubicBezTo>
                    <a:pt x="546304" y="1558028"/>
                    <a:pt x="541078" y="1432236"/>
                    <a:pt x="538959" y="1322446"/>
                  </a:cubicBezTo>
                  <a:cubicBezTo>
                    <a:pt x="656453" y="1322399"/>
                    <a:pt x="768321" y="1321246"/>
                    <a:pt x="911027" y="1322046"/>
                  </a:cubicBezTo>
                  <a:cubicBezTo>
                    <a:pt x="913287" y="1435483"/>
                    <a:pt x="918654" y="1540730"/>
                    <a:pt x="918654" y="1745905"/>
                  </a:cubicBezTo>
                  <a:close/>
                  <a:moveTo>
                    <a:pt x="909968" y="1264010"/>
                  </a:moveTo>
                  <a:cubicBezTo>
                    <a:pt x="910721" y="1311503"/>
                    <a:pt x="971646" y="1300371"/>
                    <a:pt x="538512" y="1300583"/>
                  </a:cubicBezTo>
                  <a:cubicBezTo>
                    <a:pt x="533828" y="1036030"/>
                    <a:pt x="532062" y="1004823"/>
                    <a:pt x="530696" y="873570"/>
                  </a:cubicBezTo>
                  <a:cubicBezTo>
                    <a:pt x="796876" y="873759"/>
                    <a:pt x="840733" y="874017"/>
                    <a:pt x="905377" y="873194"/>
                  </a:cubicBezTo>
                  <a:cubicBezTo>
                    <a:pt x="908673" y="1118472"/>
                    <a:pt x="908273" y="1155374"/>
                    <a:pt x="909968" y="1264010"/>
                  </a:cubicBezTo>
                  <a:close/>
                  <a:moveTo>
                    <a:pt x="896879" y="422670"/>
                  </a:moveTo>
                  <a:cubicBezTo>
                    <a:pt x="903753" y="638530"/>
                    <a:pt x="901634" y="573057"/>
                    <a:pt x="905095" y="851354"/>
                  </a:cubicBezTo>
                  <a:cubicBezTo>
                    <a:pt x="847725" y="852060"/>
                    <a:pt x="826091" y="851918"/>
                    <a:pt x="530508" y="851730"/>
                  </a:cubicBezTo>
                  <a:cubicBezTo>
                    <a:pt x="529425" y="717465"/>
                    <a:pt x="531756" y="753191"/>
                    <a:pt x="525023" y="425000"/>
                  </a:cubicBezTo>
                  <a:cubicBezTo>
                    <a:pt x="645365" y="424930"/>
                    <a:pt x="548964" y="424082"/>
                    <a:pt x="896879" y="422670"/>
                  </a:cubicBezTo>
                  <a:close/>
                  <a:moveTo>
                    <a:pt x="239610" y="422882"/>
                  </a:moveTo>
                  <a:cubicBezTo>
                    <a:pt x="378032" y="422882"/>
                    <a:pt x="377232" y="424812"/>
                    <a:pt x="505719" y="424953"/>
                  </a:cubicBezTo>
                  <a:cubicBezTo>
                    <a:pt x="512640" y="764017"/>
                    <a:pt x="510122" y="721113"/>
                    <a:pt x="511228" y="851683"/>
                  </a:cubicBezTo>
                  <a:cubicBezTo>
                    <a:pt x="246037" y="851495"/>
                    <a:pt x="204252" y="851330"/>
                    <a:pt x="139254" y="851824"/>
                  </a:cubicBezTo>
                  <a:cubicBezTo>
                    <a:pt x="134099" y="334298"/>
                    <a:pt x="97634" y="422882"/>
                    <a:pt x="239610" y="422882"/>
                  </a:cubicBezTo>
                  <a:close/>
                  <a:moveTo>
                    <a:pt x="239610" y="873359"/>
                  </a:moveTo>
                  <a:cubicBezTo>
                    <a:pt x="563372" y="873570"/>
                    <a:pt x="510898" y="850436"/>
                    <a:pt x="512334" y="942809"/>
                  </a:cubicBezTo>
                  <a:cubicBezTo>
                    <a:pt x="514877" y="1106210"/>
                    <a:pt x="516101" y="1103457"/>
                    <a:pt x="518620" y="1263963"/>
                  </a:cubicBezTo>
                  <a:cubicBezTo>
                    <a:pt x="519444" y="1316610"/>
                    <a:pt x="577802" y="1300136"/>
                    <a:pt x="145187" y="1299924"/>
                  </a:cubicBezTo>
                  <a:cubicBezTo>
                    <a:pt x="136571" y="794800"/>
                    <a:pt x="111994" y="873359"/>
                    <a:pt x="239610" y="873359"/>
                  </a:cubicBezTo>
                  <a:close/>
                  <a:moveTo>
                    <a:pt x="152343" y="1744776"/>
                  </a:moveTo>
                  <a:cubicBezTo>
                    <a:pt x="150766" y="1242805"/>
                    <a:pt x="108486" y="1321764"/>
                    <a:pt x="239610" y="1321835"/>
                  </a:cubicBezTo>
                  <a:cubicBezTo>
                    <a:pt x="362283" y="1321835"/>
                    <a:pt x="382034" y="1322446"/>
                    <a:pt x="519632" y="1322446"/>
                  </a:cubicBezTo>
                  <a:cubicBezTo>
                    <a:pt x="522104" y="1452240"/>
                    <a:pt x="526977" y="1552239"/>
                    <a:pt x="526388" y="1751624"/>
                  </a:cubicBezTo>
                  <a:cubicBezTo>
                    <a:pt x="524034" y="1751624"/>
                    <a:pt x="152367" y="1751624"/>
                    <a:pt x="152343" y="1744776"/>
                  </a:cubicBezTo>
                  <a:close/>
                  <a:moveTo>
                    <a:pt x="156628" y="2066306"/>
                  </a:moveTo>
                  <a:cubicBezTo>
                    <a:pt x="154980" y="1978733"/>
                    <a:pt x="152838" y="1859930"/>
                    <a:pt x="152461" y="1772146"/>
                  </a:cubicBezTo>
                  <a:cubicBezTo>
                    <a:pt x="367180" y="1771276"/>
                    <a:pt x="348771" y="1773464"/>
                    <a:pt x="526365" y="1773464"/>
                  </a:cubicBezTo>
                  <a:cubicBezTo>
                    <a:pt x="525800" y="2223541"/>
                    <a:pt x="543715" y="2198782"/>
                    <a:pt x="521774" y="2198782"/>
                  </a:cubicBezTo>
                  <a:cubicBezTo>
                    <a:pt x="82544" y="2198782"/>
                    <a:pt x="159735" y="2233284"/>
                    <a:pt x="156628" y="2066306"/>
                  </a:cubicBezTo>
                  <a:close/>
                  <a:moveTo>
                    <a:pt x="159382" y="2226859"/>
                  </a:moveTo>
                  <a:cubicBezTo>
                    <a:pt x="159241" y="2218363"/>
                    <a:pt x="532721" y="2217916"/>
                    <a:pt x="532862" y="2227236"/>
                  </a:cubicBezTo>
                  <a:cubicBezTo>
                    <a:pt x="540254" y="2698658"/>
                    <a:pt x="554614" y="2647611"/>
                    <a:pt x="521751" y="2647611"/>
                  </a:cubicBezTo>
                  <a:cubicBezTo>
                    <a:pt x="263552" y="2647564"/>
                    <a:pt x="217694" y="2647400"/>
                    <a:pt x="167104" y="2647870"/>
                  </a:cubicBezTo>
                  <a:cubicBezTo>
                    <a:pt x="165809" y="2596306"/>
                    <a:pt x="159594" y="2240180"/>
                    <a:pt x="159382" y="2226859"/>
                  </a:cubicBezTo>
                  <a:close/>
                  <a:moveTo>
                    <a:pt x="174919" y="3029437"/>
                  </a:moveTo>
                  <a:cubicBezTo>
                    <a:pt x="169599" y="2604072"/>
                    <a:pt x="146152" y="2669428"/>
                    <a:pt x="239610" y="2669428"/>
                  </a:cubicBezTo>
                  <a:cubicBezTo>
                    <a:pt x="259173" y="2669428"/>
                    <a:pt x="525470" y="2669475"/>
                    <a:pt x="542090" y="2669499"/>
                  </a:cubicBezTo>
                  <a:cubicBezTo>
                    <a:pt x="543432" y="2782418"/>
                    <a:pt x="542538" y="2726758"/>
                    <a:pt x="548117" y="3100771"/>
                  </a:cubicBezTo>
                  <a:cubicBezTo>
                    <a:pt x="107097" y="3101100"/>
                    <a:pt x="176002" y="3114868"/>
                    <a:pt x="174919" y="3029437"/>
                  </a:cubicBezTo>
                  <a:close/>
                  <a:moveTo>
                    <a:pt x="182264" y="3511003"/>
                  </a:moveTo>
                  <a:cubicBezTo>
                    <a:pt x="177815" y="3231553"/>
                    <a:pt x="176920" y="3177964"/>
                    <a:pt x="176120" y="3120046"/>
                  </a:cubicBezTo>
                  <a:cubicBezTo>
                    <a:pt x="323440" y="3118492"/>
                    <a:pt x="380104" y="3122752"/>
                    <a:pt x="548470" y="3122635"/>
                  </a:cubicBezTo>
                  <a:cubicBezTo>
                    <a:pt x="552637" y="3395754"/>
                    <a:pt x="548894" y="3364523"/>
                    <a:pt x="552613" y="3551389"/>
                  </a:cubicBezTo>
                  <a:cubicBezTo>
                    <a:pt x="118656" y="3552801"/>
                    <a:pt x="182947" y="3555130"/>
                    <a:pt x="182264" y="3511003"/>
                  </a:cubicBezTo>
                  <a:close/>
                  <a:moveTo>
                    <a:pt x="188973" y="3992663"/>
                  </a:moveTo>
                  <a:cubicBezTo>
                    <a:pt x="178239" y="3501072"/>
                    <a:pt x="167057" y="3570334"/>
                    <a:pt x="239634" y="3570334"/>
                  </a:cubicBezTo>
                  <a:cubicBezTo>
                    <a:pt x="378480" y="3570334"/>
                    <a:pt x="381069" y="3573276"/>
                    <a:pt x="521798" y="3573276"/>
                  </a:cubicBezTo>
                  <a:cubicBezTo>
                    <a:pt x="558451" y="3573276"/>
                    <a:pt x="557722" y="3505049"/>
                    <a:pt x="562359" y="3991863"/>
                  </a:cubicBezTo>
                  <a:cubicBezTo>
                    <a:pt x="562454" y="4002571"/>
                    <a:pt x="569751" y="3999794"/>
                    <a:pt x="521798" y="3999794"/>
                  </a:cubicBezTo>
                  <a:cubicBezTo>
                    <a:pt x="149824" y="3999794"/>
                    <a:pt x="189162" y="4001018"/>
                    <a:pt x="188973" y="3992663"/>
                  </a:cubicBezTo>
                  <a:close/>
                  <a:moveTo>
                    <a:pt x="189609" y="4020999"/>
                  </a:moveTo>
                  <a:cubicBezTo>
                    <a:pt x="247379" y="4020952"/>
                    <a:pt x="560853" y="4021705"/>
                    <a:pt x="562618" y="4021705"/>
                  </a:cubicBezTo>
                  <a:cubicBezTo>
                    <a:pt x="567609" y="4517391"/>
                    <a:pt x="591338" y="4449918"/>
                    <a:pt x="521774" y="4449918"/>
                  </a:cubicBezTo>
                  <a:cubicBezTo>
                    <a:pt x="241140" y="4449870"/>
                    <a:pt x="225556" y="4449894"/>
                    <a:pt x="194011" y="4449823"/>
                  </a:cubicBezTo>
                  <a:cubicBezTo>
                    <a:pt x="191798" y="4289741"/>
                    <a:pt x="195353" y="4283480"/>
                    <a:pt x="189609" y="4020999"/>
                  </a:cubicBezTo>
                  <a:close/>
                  <a:moveTo>
                    <a:pt x="203804" y="4900229"/>
                  </a:moveTo>
                  <a:cubicBezTo>
                    <a:pt x="195282" y="4481948"/>
                    <a:pt x="196059" y="4594867"/>
                    <a:pt x="194317" y="4471663"/>
                  </a:cubicBezTo>
                  <a:cubicBezTo>
                    <a:pt x="598777" y="4472699"/>
                    <a:pt x="569869" y="4469357"/>
                    <a:pt x="569940" y="4474793"/>
                  </a:cubicBezTo>
                  <a:cubicBezTo>
                    <a:pt x="577543" y="4961301"/>
                    <a:pt x="598377" y="4897499"/>
                    <a:pt x="521751" y="4897499"/>
                  </a:cubicBezTo>
                  <a:cubicBezTo>
                    <a:pt x="368475" y="4897523"/>
                    <a:pt x="366874" y="4900982"/>
                    <a:pt x="203804" y="4900229"/>
                  </a:cubicBezTo>
                  <a:close/>
                  <a:moveTo>
                    <a:pt x="204275" y="4922093"/>
                  </a:moveTo>
                  <a:cubicBezTo>
                    <a:pt x="332833" y="4922658"/>
                    <a:pt x="351760" y="4919975"/>
                    <a:pt x="576908" y="4919292"/>
                  </a:cubicBezTo>
                  <a:cubicBezTo>
                    <a:pt x="584912" y="5429852"/>
                    <a:pt x="603580" y="5347599"/>
                    <a:pt x="521774" y="5347599"/>
                  </a:cubicBezTo>
                  <a:cubicBezTo>
                    <a:pt x="380645" y="5347599"/>
                    <a:pt x="380504" y="5350259"/>
                    <a:pt x="239610" y="5350259"/>
                  </a:cubicBezTo>
                  <a:cubicBezTo>
                    <a:pt x="197071" y="5350259"/>
                    <a:pt x="214539" y="5405235"/>
                    <a:pt x="204275" y="4922093"/>
                  </a:cubicBezTo>
                  <a:close/>
                  <a:moveTo>
                    <a:pt x="214021" y="5759243"/>
                  </a:moveTo>
                  <a:cubicBezTo>
                    <a:pt x="207006" y="5309708"/>
                    <a:pt x="206935" y="5372099"/>
                    <a:pt x="239610" y="5372099"/>
                  </a:cubicBezTo>
                  <a:cubicBezTo>
                    <a:pt x="643011" y="5372099"/>
                    <a:pt x="584559" y="5343363"/>
                    <a:pt x="586089" y="5438372"/>
                  </a:cubicBezTo>
                  <a:cubicBezTo>
                    <a:pt x="588537" y="5595089"/>
                    <a:pt x="585547" y="5599278"/>
                    <a:pt x="588066" y="5759573"/>
                  </a:cubicBezTo>
                  <a:cubicBezTo>
                    <a:pt x="588796" y="5805630"/>
                    <a:pt x="601979" y="5795863"/>
                    <a:pt x="521798" y="5795863"/>
                  </a:cubicBezTo>
                  <a:cubicBezTo>
                    <a:pt x="165197" y="5795863"/>
                    <a:pt x="214798" y="5809702"/>
                    <a:pt x="214021" y="5759243"/>
                  </a:cubicBezTo>
                  <a:close/>
                  <a:moveTo>
                    <a:pt x="222567" y="6240997"/>
                  </a:moveTo>
                  <a:cubicBezTo>
                    <a:pt x="210796" y="5750512"/>
                    <a:pt x="207265" y="5818292"/>
                    <a:pt x="239610" y="5818292"/>
                  </a:cubicBezTo>
                  <a:cubicBezTo>
                    <a:pt x="661303" y="5818292"/>
                    <a:pt x="588631" y="5790474"/>
                    <a:pt x="590279" y="5920173"/>
                  </a:cubicBezTo>
                  <a:cubicBezTo>
                    <a:pt x="591574" y="6023043"/>
                    <a:pt x="593175" y="6139233"/>
                    <a:pt x="595858" y="6241609"/>
                  </a:cubicBezTo>
                  <a:cubicBezTo>
                    <a:pt x="596023" y="6248199"/>
                    <a:pt x="607111" y="6246269"/>
                    <a:pt x="521798" y="6246269"/>
                  </a:cubicBezTo>
                  <a:cubicBezTo>
                    <a:pt x="197966" y="6246269"/>
                    <a:pt x="222990" y="6259331"/>
                    <a:pt x="222567" y="6240997"/>
                  </a:cubicBezTo>
                  <a:close/>
                  <a:moveTo>
                    <a:pt x="231677" y="6698299"/>
                  </a:moveTo>
                  <a:cubicBezTo>
                    <a:pt x="223838" y="6222428"/>
                    <a:pt x="214280" y="6272016"/>
                    <a:pt x="239610" y="6272016"/>
                  </a:cubicBezTo>
                  <a:cubicBezTo>
                    <a:pt x="667518" y="6272016"/>
                    <a:pt x="596329" y="6222122"/>
                    <a:pt x="599154" y="6402021"/>
                  </a:cubicBezTo>
                  <a:cubicBezTo>
                    <a:pt x="601649" y="6561680"/>
                    <a:pt x="603415" y="6559068"/>
                    <a:pt x="605816" y="6698628"/>
                  </a:cubicBezTo>
                  <a:cubicBezTo>
                    <a:pt x="560099" y="6698440"/>
                    <a:pt x="253688" y="6698299"/>
                    <a:pt x="231677" y="6698299"/>
                  </a:cubicBezTo>
                  <a:close/>
                  <a:moveTo>
                    <a:pt x="239610" y="6720139"/>
                  </a:moveTo>
                  <a:cubicBezTo>
                    <a:pt x="571258" y="6720351"/>
                    <a:pt x="566691" y="6720327"/>
                    <a:pt x="606193" y="6720515"/>
                  </a:cubicBezTo>
                  <a:cubicBezTo>
                    <a:pt x="609442" y="6947436"/>
                    <a:pt x="608406" y="6937175"/>
                    <a:pt x="612102" y="7146233"/>
                  </a:cubicBezTo>
                  <a:cubicBezTo>
                    <a:pt x="517796" y="7145127"/>
                    <a:pt x="380951" y="7146351"/>
                    <a:pt x="239328" y="7146351"/>
                  </a:cubicBezTo>
                  <a:cubicBezTo>
                    <a:pt x="237162" y="6687026"/>
                    <a:pt x="222402" y="6720139"/>
                    <a:pt x="239610" y="6720139"/>
                  </a:cubicBezTo>
                  <a:close/>
                  <a:moveTo>
                    <a:pt x="239610" y="7168168"/>
                  </a:moveTo>
                  <a:cubicBezTo>
                    <a:pt x="670625" y="7168168"/>
                    <a:pt x="612219" y="7153553"/>
                    <a:pt x="613185" y="7205305"/>
                  </a:cubicBezTo>
                  <a:cubicBezTo>
                    <a:pt x="622013" y="7673927"/>
                    <a:pt x="638868" y="7597534"/>
                    <a:pt x="521774" y="7597534"/>
                  </a:cubicBezTo>
                  <a:cubicBezTo>
                    <a:pt x="385942" y="7597534"/>
                    <a:pt x="381658" y="7594733"/>
                    <a:pt x="246061" y="7594639"/>
                  </a:cubicBezTo>
                  <a:cubicBezTo>
                    <a:pt x="235302" y="7135784"/>
                    <a:pt x="241282" y="7168168"/>
                    <a:pt x="239610" y="7168168"/>
                  </a:cubicBezTo>
                  <a:close/>
                  <a:moveTo>
                    <a:pt x="250133" y="8008237"/>
                  </a:moveTo>
                  <a:cubicBezTo>
                    <a:pt x="247685" y="7851943"/>
                    <a:pt x="250345" y="7847095"/>
                    <a:pt x="247826" y="7686848"/>
                  </a:cubicBezTo>
                  <a:cubicBezTo>
                    <a:pt x="246343" y="7590427"/>
                    <a:pt x="183794" y="7617679"/>
                    <a:pt x="617069" y="7619586"/>
                  </a:cubicBezTo>
                  <a:cubicBezTo>
                    <a:pt x="619023" y="7840411"/>
                    <a:pt x="624649" y="7841376"/>
                    <a:pt x="627027" y="8045774"/>
                  </a:cubicBezTo>
                  <a:cubicBezTo>
                    <a:pt x="202227" y="8038149"/>
                    <a:pt x="251145" y="8072957"/>
                    <a:pt x="250133" y="8008237"/>
                  </a:cubicBezTo>
                  <a:close/>
                  <a:moveTo>
                    <a:pt x="257384" y="8489802"/>
                  </a:moveTo>
                  <a:cubicBezTo>
                    <a:pt x="254983" y="8374977"/>
                    <a:pt x="253523" y="8289382"/>
                    <a:pt x="252275" y="8168837"/>
                  </a:cubicBezTo>
                  <a:cubicBezTo>
                    <a:pt x="250957" y="8042056"/>
                    <a:pt x="224826" y="8071027"/>
                    <a:pt x="380857" y="8068085"/>
                  </a:cubicBezTo>
                  <a:cubicBezTo>
                    <a:pt x="482319" y="8066297"/>
                    <a:pt x="567680" y="8066555"/>
                    <a:pt x="627262" y="8067661"/>
                  </a:cubicBezTo>
                  <a:cubicBezTo>
                    <a:pt x="628322" y="8189854"/>
                    <a:pt x="624367" y="8249608"/>
                    <a:pt x="632112" y="8497357"/>
                  </a:cubicBezTo>
                  <a:cubicBezTo>
                    <a:pt x="223955" y="8497357"/>
                    <a:pt x="257478" y="8493921"/>
                    <a:pt x="257384" y="8489802"/>
                  </a:cubicBezTo>
                  <a:close/>
                  <a:moveTo>
                    <a:pt x="257949" y="8516231"/>
                  </a:moveTo>
                  <a:cubicBezTo>
                    <a:pt x="383517" y="8516491"/>
                    <a:pt x="344816" y="8519197"/>
                    <a:pt x="632794" y="8519197"/>
                  </a:cubicBezTo>
                  <a:cubicBezTo>
                    <a:pt x="639103" y="8724772"/>
                    <a:pt x="635502" y="8804648"/>
                    <a:pt x="637338" y="8944632"/>
                  </a:cubicBezTo>
                  <a:cubicBezTo>
                    <a:pt x="261315" y="8946162"/>
                    <a:pt x="387943" y="8946939"/>
                    <a:pt x="266353" y="8947245"/>
                  </a:cubicBezTo>
                  <a:cubicBezTo>
                    <a:pt x="266330" y="8944844"/>
                    <a:pt x="257996" y="8518043"/>
                    <a:pt x="257949" y="8516231"/>
                  </a:cubicBezTo>
                  <a:close/>
                  <a:moveTo>
                    <a:pt x="266753" y="8971791"/>
                  </a:moveTo>
                  <a:cubicBezTo>
                    <a:pt x="266706" y="8968755"/>
                    <a:pt x="234643" y="8968285"/>
                    <a:pt x="637644" y="8966496"/>
                  </a:cubicBezTo>
                  <a:cubicBezTo>
                    <a:pt x="640186" y="9131357"/>
                    <a:pt x="644282" y="9138463"/>
                    <a:pt x="647390" y="9397156"/>
                  </a:cubicBezTo>
                  <a:cubicBezTo>
                    <a:pt x="482202" y="9396568"/>
                    <a:pt x="392110" y="9397344"/>
                    <a:pt x="273204" y="9397439"/>
                  </a:cubicBezTo>
                  <a:cubicBezTo>
                    <a:pt x="270237" y="9258020"/>
                    <a:pt x="268990" y="9111470"/>
                    <a:pt x="266753" y="8971791"/>
                  </a:cubicBezTo>
                  <a:close/>
                  <a:moveTo>
                    <a:pt x="279371" y="9775334"/>
                  </a:moveTo>
                  <a:cubicBezTo>
                    <a:pt x="277606" y="9346627"/>
                    <a:pt x="240576" y="9419632"/>
                    <a:pt x="380716" y="9419067"/>
                  </a:cubicBezTo>
                  <a:cubicBezTo>
                    <a:pt x="476481" y="9418808"/>
                    <a:pt x="540136" y="9418714"/>
                    <a:pt x="647649" y="9419020"/>
                  </a:cubicBezTo>
                  <a:cubicBezTo>
                    <a:pt x="652781" y="9882088"/>
                    <a:pt x="647719" y="9318104"/>
                    <a:pt x="651604" y="9847162"/>
                  </a:cubicBezTo>
                  <a:cubicBezTo>
                    <a:pt x="205546" y="9849492"/>
                    <a:pt x="279724" y="9858223"/>
                    <a:pt x="279371" y="9775334"/>
                  </a:cubicBezTo>
                  <a:close/>
                  <a:moveTo>
                    <a:pt x="286363" y="10257182"/>
                  </a:moveTo>
                  <a:cubicBezTo>
                    <a:pt x="278995" y="9787079"/>
                    <a:pt x="250557" y="9864083"/>
                    <a:pt x="380457" y="9867473"/>
                  </a:cubicBezTo>
                  <a:cubicBezTo>
                    <a:pt x="460567" y="9869661"/>
                    <a:pt x="528178" y="9869661"/>
                    <a:pt x="651792" y="9869049"/>
                  </a:cubicBezTo>
                  <a:cubicBezTo>
                    <a:pt x="654076" y="10100465"/>
                    <a:pt x="659584" y="10086862"/>
                    <a:pt x="662033" y="10293968"/>
                  </a:cubicBezTo>
                  <a:cubicBezTo>
                    <a:pt x="231418" y="10288743"/>
                    <a:pt x="287352" y="10317667"/>
                    <a:pt x="286363" y="10257182"/>
                  </a:cubicBezTo>
                  <a:close/>
                  <a:moveTo>
                    <a:pt x="293143" y="10747103"/>
                  </a:moveTo>
                  <a:cubicBezTo>
                    <a:pt x="292743" y="10629242"/>
                    <a:pt x="292907" y="10655389"/>
                    <a:pt x="287375" y="10317973"/>
                  </a:cubicBezTo>
                  <a:cubicBezTo>
                    <a:pt x="401503" y="10317267"/>
                    <a:pt x="432742" y="10313077"/>
                    <a:pt x="662268" y="10315878"/>
                  </a:cubicBezTo>
                  <a:cubicBezTo>
                    <a:pt x="663304" y="10433504"/>
                    <a:pt x="664952" y="10698528"/>
                    <a:pt x="665587" y="10747127"/>
                  </a:cubicBezTo>
                  <a:lnTo>
                    <a:pt x="293143" y="10747103"/>
                  </a:lnTo>
                  <a:close/>
                  <a:moveTo>
                    <a:pt x="662927" y="8966379"/>
                  </a:moveTo>
                  <a:cubicBezTo>
                    <a:pt x="1060466" y="8964755"/>
                    <a:pt x="1029839" y="8969579"/>
                    <a:pt x="1029886" y="8972215"/>
                  </a:cubicBezTo>
                  <a:cubicBezTo>
                    <a:pt x="1037561" y="9462700"/>
                    <a:pt x="1080617" y="9394992"/>
                    <a:pt x="945091" y="9396638"/>
                  </a:cubicBezTo>
                  <a:cubicBezTo>
                    <a:pt x="853422" y="9397627"/>
                    <a:pt x="798171" y="9397604"/>
                    <a:pt x="666717" y="9397227"/>
                  </a:cubicBezTo>
                  <a:cubicBezTo>
                    <a:pt x="660997" y="8932559"/>
                    <a:pt x="649203" y="8966449"/>
                    <a:pt x="662927" y="8966379"/>
                  </a:cubicBezTo>
                  <a:close/>
                  <a:moveTo>
                    <a:pt x="670719" y="9775382"/>
                  </a:moveTo>
                  <a:cubicBezTo>
                    <a:pt x="670719" y="9345098"/>
                    <a:pt x="625567" y="9419303"/>
                    <a:pt x="803986" y="9419303"/>
                  </a:cubicBezTo>
                  <a:cubicBezTo>
                    <a:pt x="936993" y="9419303"/>
                    <a:pt x="931720" y="9418126"/>
                    <a:pt x="1039821" y="9417749"/>
                  </a:cubicBezTo>
                  <a:cubicBezTo>
                    <a:pt x="1039350" y="9685762"/>
                    <a:pt x="1043422" y="9725300"/>
                    <a:pt x="1046506" y="9846103"/>
                  </a:cubicBezTo>
                  <a:cubicBezTo>
                    <a:pt x="604239" y="9846574"/>
                    <a:pt x="670719" y="9871074"/>
                    <a:pt x="670719" y="9775382"/>
                  </a:cubicBezTo>
                  <a:close/>
                  <a:moveTo>
                    <a:pt x="680818" y="10257136"/>
                  </a:moveTo>
                  <a:cubicBezTo>
                    <a:pt x="673544" y="9791150"/>
                    <a:pt x="627639" y="9868626"/>
                    <a:pt x="803986" y="9868626"/>
                  </a:cubicBezTo>
                  <a:cubicBezTo>
                    <a:pt x="944620" y="9868626"/>
                    <a:pt x="925246" y="9868132"/>
                    <a:pt x="1047024" y="9867991"/>
                  </a:cubicBezTo>
                  <a:cubicBezTo>
                    <a:pt x="1051356" y="10060127"/>
                    <a:pt x="1047495" y="10084250"/>
                    <a:pt x="1050909" y="10294132"/>
                  </a:cubicBezTo>
                  <a:cubicBezTo>
                    <a:pt x="622319" y="10294579"/>
                    <a:pt x="681595" y="10307735"/>
                    <a:pt x="680818" y="10257136"/>
                  </a:cubicBezTo>
                  <a:close/>
                  <a:moveTo>
                    <a:pt x="684891" y="10747150"/>
                  </a:moveTo>
                  <a:cubicBezTo>
                    <a:pt x="684185" y="10693609"/>
                    <a:pt x="682537" y="10427809"/>
                    <a:pt x="681548" y="10316113"/>
                  </a:cubicBezTo>
                  <a:cubicBezTo>
                    <a:pt x="810789" y="10317596"/>
                    <a:pt x="953542" y="10316090"/>
                    <a:pt x="1051285" y="10315972"/>
                  </a:cubicBezTo>
                  <a:cubicBezTo>
                    <a:pt x="1057123" y="10674546"/>
                    <a:pt x="1056417" y="10639597"/>
                    <a:pt x="1058865" y="10743832"/>
                  </a:cubicBezTo>
                  <a:cubicBezTo>
                    <a:pt x="926588" y="10744279"/>
                    <a:pt x="984664" y="10747174"/>
                    <a:pt x="684891" y="10747150"/>
                  </a:cubicBezTo>
                  <a:close/>
                  <a:moveTo>
                    <a:pt x="1063738" y="9774982"/>
                  </a:moveTo>
                  <a:cubicBezTo>
                    <a:pt x="1050344" y="9361690"/>
                    <a:pt x="1056629" y="9417679"/>
                    <a:pt x="1086361" y="9417679"/>
                  </a:cubicBezTo>
                  <a:cubicBezTo>
                    <a:pt x="1486325" y="9417679"/>
                    <a:pt x="1431851" y="9408547"/>
                    <a:pt x="1432040" y="9454016"/>
                  </a:cubicBezTo>
                  <a:cubicBezTo>
                    <a:pt x="1433994" y="9915836"/>
                    <a:pt x="1461136" y="9844385"/>
                    <a:pt x="1368573" y="9844385"/>
                  </a:cubicBezTo>
                  <a:cubicBezTo>
                    <a:pt x="1014985" y="9844385"/>
                    <a:pt x="1066846" y="9871474"/>
                    <a:pt x="1063738" y="9774982"/>
                  </a:cubicBezTo>
                  <a:close/>
                  <a:moveTo>
                    <a:pt x="1069600" y="10257230"/>
                  </a:moveTo>
                  <a:cubicBezTo>
                    <a:pt x="1062703" y="9816120"/>
                    <a:pt x="1062891" y="9867967"/>
                    <a:pt x="1086361" y="9867967"/>
                  </a:cubicBezTo>
                  <a:cubicBezTo>
                    <a:pt x="1500285" y="9867967"/>
                    <a:pt x="1436724" y="9843208"/>
                    <a:pt x="1438184" y="9936311"/>
                  </a:cubicBezTo>
                  <a:cubicBezTo>
                    <a:pt x="1444752" y="10357864"/>
                    <a:pt x="1473966" y="10296132"/>
                    <a:pt x="1368549" y="10296132"/>
                  </a:cubicBezTo>
                  <a:cubicBezTo>
                    <a:pt x="1020870" y="10296132"/>
                    <a:pt x="1070354" y="10304581"/>
                    <a:pt x="1069600" y="10257230"/>
                  </a:cubicBezTo>
                  <a:close/>
                  <a:moveTo>
                    <a:pt x="1451461" y="10739737"/>
                  </a:moveTo>
                  <a:cubicBezTo>
                    <a:pt x="1451437" y="10752422"/>
                    <a:pt x="1483571" y="10743762"/>
                    <a:pt x="1086338" y="10743762"/>
                  </a:cubicBezTo>
                  <a:cubicBezTo>
                    <a:pt x="1073908" y="10743762"/>
                    <a:pt x="1078287" y="10791819"/>
                    <a:pt x="1070542" y="10315925"/>
                  </a:cubicBezTo>
                  <a:cubicBezTo>
                    <a:pt x="1238249" y="10315831"/>
                    <a:pt x="1199689" y="10318279"/>
                    <a:pt x="1447176" y="10317902"/>
                  </a:cubicBezTo>
                  <a:cubicBezTo>
                    <a:pt x="1447224" y="10320656"/>
                    <a:pt x="1451555" y="10661319"/>
                    <a:pt x="1451461" y="10739737"/>
                  </a:cubicBezTo>
                  <a:close/>
                  <a:moveTo>
                    <a:pt x="1455204" y="9775240"/>
                  </a:moveTo>
                  <a:cubicBezTo>
                    <a:pt x="1449978" y="9359736"/>
                    <a:pt x="1431216" y="9419656"/>
                    <a:pt x="1509843" y="9418597"/>
                  </a:cubicBezTo>
                  <a:cubicBezTo>
                    <a:pt x="1873648" y="9413678"/>
                    <a:pt x="1824423" y="9411748"/>
                    <a:pt x="1825483" y="9454275"/>
                  </a:cubicBezTo>
                  <a:cubicBezTo>
                    <a:pt x="1836429" y="9909529"/>
                    <a:pt x="1836170" y="9846268"/>
                    <a:pt x="1792125" y="9845774"/>
                  </a:cubicBezTo>
                  <a:cubicBezTo>
                    <a:pt x="1395645" y="9841490"/>
                    <a:pt x="1456334" y="9867002"/>
                    <a:pt x="1455204" y="9775240"/>
                  </a:cubicBezTo>
                  <a:close/>
                  <a:moveTo>
                    <a:pt x="1465586" y="10257136"/>
                  </a:moveTo>
                  <a:cubicBezTo>
                    <a:pt x="1458547" y="9807412"/>
                    <a:pt x="1432016" y="9866273"/>
                    <a:pt x="1509655" y="9866578"/>
                  </a:cubicBezTo>
                  <a:cubicBezTo>
                    <a:pt x="1890668" y="9868108"/>
                    <a:pt x="1830309" y="9849728"/>
                    <a:pt x="1831650" y="9936311"/>
                  </a:cubicBezTo>
                  <a:cubicBezTo>
                    <a:pt x="1834146" y="10095170"/>
                    <a:pt x="1835511" y="10105643"/>
                    <a:pt x="1837889" y="10257512"/>
                  </a:cubicBezTo>
                  <a:cubicBezTo>
                    <a:pt x="1838666" y="10308253"/>
                    <a:pt x="1873200" y="10295544"/>
                    <a:pt x="1650878" y="10295709"/>
                  </a:cubicBezTo>
                  <a:cubicBezTo>
                    <a:pt x="1431216" y="10295709"/>
                    <a:pt x="1466410" y="10308865"/>
                    <a:pt x="1465586" y="10257136"/>
                  </a:cubicBezTo>
                  <a:close/>
                  <a:moveTo>
                    <a:pt x="1791937" y="10745644"/>
                  </a:moveTo>
                  <a:cubicBezTo>
                    <a:pt x="1703681" y="10746350"/>
                    <a:pt x="1689438" y="10746232"/>
                    <a:pt x="1470718" y="10746162"/>
                  </a:cubicBezTo>
                  <a:cubicBezTo>
                    <a:pt x="1470835" y="10664544"/>
                    <a:pt x="1466527" y="10320750"/>
                    <a:pt x="1466480" y="10317902"/>
                  </a:cubicBezTo>
                  <a:cubicBezTo>
                    <a:pt x="1643086" y="10317549"/>
                    <a:pt x="1435147" y="10317714"/>
                    <a:pt x="1838666" y="10317431"/>
                  </a:cubicBezTo>
                  <a:cubicBezTo>
                    <a:pt x="1843539" y="10825709"/>
                    <a:pt x="1863125" y="10745056"/>
                    <a:pt x="1791937" y="10745644"/>
                  </a:cubicBezTo>
                  <a:close/>
                  <a:moveTo>
                    <a:pt x="1841514" y="9293134"/>
                  </a:moveTo>
                  <a:cubicBezTo>
                    <a:pt x="1839066" y="9136723"/>
                    <a:pt x="1839913" y="9139452"/>
                    <a:pt x="1837277" y="8971744"/>
                  </a:cubicBezTo>
                  <a:cubicBezTo>
                    <a:pt x="1837230" y="8967908"/>
                    <a:pt x="1805920" y="8967979"/>
                    <a:pt x="2210522" y="8967908"/>
                  </a:cubicBezTo>
                  <a:cubicBezTo>
                    <a:pt x="2210545" y="8969650"/>
                    <a:pt x="2211863" y="9036888"/>
                    <a:pt x="2215112" y="9395462"/>
                  </a:cubicBezTo>
                  <a:cubicBezTo>
                    <a:pt x="1769502" y="9395462"/>
                    <a:pt x="1843703" y="9432976"/>
                    <a:pt x="1841514" y="9293134"/>
                  </a:cubicBezTo>
                  <a:close/>
                  <a:moveTo>
                    <a:pt x="1933160" y="9419773"/>
                  </a:moveTo>
                  <a:cubicBezTo>
                    <a:pt x="2074383" y="9419773"/>
                    <a:pt x="2074830" y="9417302"/>
                    <a:pt x="2215277" y="9417302"/>
                  </a:cubicBezTo>
                  <a:cubicBezTo>
                    <a:pt x="2217372" y="9696564"/>
                    <a:pt x="2219655" y="9725277"/>
                    <a:pt x="2222174" y="9845020"/>
                  </a:cubicBezTo>
                  <a:cubicBezTo>
                    <a:pt x="2068168" y="9845020"/>
                    <a:pt x="2015412" y="9847374"/>
                    <a:pt x="1849801" y="9846292"/>
                  </a:cubicBezTo>
                  <a:cubicBezTo>
                    <a:pt x="1845657" y="9345969"/>
                    <a:pt x="1814677" y="9419773"/>
                    <a:pt x="1933160" y="9419773"/>
                  </a:cubicBezTo>
                  <a:close/>
                  <a:moveTo>
                    <a:pt x="1857169" y="10257136"/>
                  </a:moveTo>
                  <a:cubicBezTo>
                    <a:pt x="1849989" y="9796916"/>
                    <a:pt x="1824447" y="9868391"/>
                    <a:pt x="1933160" y="9868391"/>
                  </a:cubicBezTo>
                  <a:cubicBezTo>
                    <a:pt x="2280109" y="9868391"/>
                    <a:pt x="2222292" y="9837843"/>
                    <a:pt x="2223822" y="9936311"/>
                  </a:cubicBezTo>
                  <a:cubicBezTo>
                    <a:pt x="2229449" y="10292178"/>
                    <a:pt x="2229025" y="10266220"/>
                    <a:pt x="2229519" y="10296250"/>
                  </a:cubicBezTo>
                  <a:cubicBezTo>
                    <a:pt x="1797421" y="10296838"/>
                    <a:pt x="1857969" y="10307971"/>
                    <a:pt x="1857169" y="10257136"/>
                  </a:cubicBezTo>
                  <a:close/>
                  <a:moveTo>
                    <a:pt x="2215512" y="10745456"/>
                  </a:moveTo>
                  <a:cubicBezTo>
                    <a:pt x="1820586" y="10745456"/>
                    <a:pt x="1861759" y="10747174"/>
                    <a:pt x="1861665" y="10739714"/>
                  </a:cubicBezTo>
                  <a:cubicBezTo>
                    <a:pt x="1854791" y="10230894"/>
                    <a:pt x="1837277" y="10317455"/>
                    <a:pt x="1933183" y="10317384"/>
                  </a:cubicBezTo>
                  <a:cubicBezTo>
                    <a:pt x="2074783" y="10317384"/>
                    <a:pt x="2074242" y="10318137"/>
                    <a:pt x="2215512" y="10318137"/>
                  </a:cubicBezTo>
                  <a:cubicBezTo>
                    <a:pt x="2234957" y="10318137"/>
                    <a:pt x="2229331" y="10302769"/>
                    <a:pt x="2231968" y="10418419"/>
                  </a:cubicBezTo>
                  <a:cubicBezTo>
                    <a:pt x="2240631" y="10795585"/>
                    <a:pt x="2243220" y="10745456"/>
                    <a:pt x="2215512" y="10745456"/>
                  </a:cubicBezTo>
                  <a:close/>
                  <a:moveTo>
                    <a:pt x="2234863" y="9453922"/>
                  </a:moveTo>
                  <a:cubicBezTo>
                    <a:pt x="2234510" y="9397180"/>
                    <a:pt x="2181260" y="9422644"/>
                    <a:pt x="2606130" y="9416949"/>
                  </a:cubicBezTo>
                  <a:cubicBezTo>
                    <a:pt x="2610415" y="9679431"/>
                    <a:pt x="2610321" y="9685433"/>
                    <a:pt x="2613051" y="9775758"/>
                  </a:cubicBezTo>
                  <a:cubicBezTo>
                    <a:pt x="2616112" y="9876840"/>
                    <a:pt x="2675176" y="9846080"/>
                    <a:pt x="2241478" y="9845044"/>
                  </a:cubicBezTo>
                  <a:cubicBezTo>
                    <a:pt x="2239642" y="9757849"/>
                    <a:pt x="2236111" y="9655025"/>
                    <a:pt x="2234863" y="9453922"/>
                  </a:cubicBezTo>
                  <a:close/>
                  <a:moveTo>
                    <a:pt x="2241902" y="9866884"/>
                  </a:moveTo>
                  <a:cubicBezTo>
                    <a:pt x="2685652" y="9867991"/>
                    <a:pt x="2615429" y="9850834"/>
                    <a:pt x="2616747" y="9936241"/>
                  </a:cubicBezTo>
                  <a:cubicBezTo>
                    <a:pt x="2619243" y="10097241"/>
                    <a:pt x="2620655" y="10090699"/>
                    <a:pt x="2623362" y="10257488"/>
                  </a:cubicBezTo>
                  <a:cubicBezTo>
                    <a:pt x="2624139" y="10307076"/>
                    <a:pt x="2684169" y="10294438"/>
                    <a:pt x="2248799" y="10296180"/>
                  </a:cubicBezTo>
                  <a:cubicBezTo>
                    <a:pt x="2247717" y="10232048"/>
                    <a:pt x="2243055" y="9926357"/>
                    <a:pt x="2241902" y="9866884"/>
                  </a:cubicBezTo>
                  <a:close/>
                  <a:moveTo>
                    <a:pt x="2255862" y="10745385"/>
                  </a:moveTo>
                  <a:cubicBezTo>
                    <a:pt x="2255320" y="10559720"/>
                    <a:pt x="2251083" y="10422608"/>
                    <a:pt x="2249200" y="10318043"/>
                  </a:cubicBezTo>
                  <a:cubicBezTo>
                    <a:pt x="2378605" y="10317502"/>
                    <a:pt x="2421497" y="10313031"/>
                    <a:pt x="2624092" y="10315901"/>
                  </a:cubicBezTo>
                  <a:cubicBezTo>
                    <a:pt x="2625269" y="10466994"/>
                    <a:pt x="2620702" y="10387847"/>
                    <a:pt x="2627294" y="10739972"/>
                  </a:cubicBezTo>
                  <a:cubicBezTo>
                    <a:pt x="2627388" y="10745244"/>
                    <a:pt x="2660040" y="10744491"/>
                    <a:pt x="2255862" y="10745385"/>
                  </a:cubicBezTo>
                  <a:close/>
                  <a:moveTo>
                    <a:pt x="2632355" y="9775052"/>
                  </a:moveTo>
                  <a:cubicBezTo>
                    <a:pt x="2629318" y="9674771"/>
                    <a:pt x="2629507" y="9667970"/>
                    <a:pt x="2625411" y="9416690"/>
                  </a:cubicBezTo>
                  <a:cubicBezTo>
                    <a:pt x="2883963" y="9412643"/>
                    <a:pt x="2886388" y="9418055"/>
                    <a:pt x="2998820" y="9419585"/>
                  </a:cubicBezTo>
                  <a:cubicBezTo>
                    <a:pt x="3000868" y="9534316"/>
                    <a:pt x="3006165" y="9844150"/>
                    <a:pt x="3006188" y="9845892"/>
                  </a:cubicBezTo>
                  <a:cubicBezTo>
                    <a:pt x="2570913" y="9847798"/>
                    <a:pt x="2635345" y="9873827"/>
                    <a:pt x="2632355" y="9775052"/>
                  </a:cubicBezTo>
                  <a:close/>
                  <a:moveTo>
                    <a:pt x="2634827" y="9869403"/>
                  </a:moveTo>
                  <a:cubicBezTo>
                    <a:pt x="2791894" y="9869473"/>
                    <a:pt x="2835633" y="9869732"/>
                    <a:pt x="2921464" y="9868579"/>
                  </a:cubicBezTo>
                  <a:cubicBezTo>
                    <a:pt x="3028953" y="9867120"/>
                    <a:pt x="3006236" y="9794163"/>
                    <a:pt x="3013510" y="10257560"/>
                  </a:cubicBezTo>
                  <a:cubicBezTo>
                    <a:pt x="3014286" y="10306605"/>
                    <a:pt x="3073822" y="10300675"/>
                    <a:pt x="2643160" y="10294344"/>
                  </a:cubicBezTo>
                  <a:cubicBezTo>
                    <a:pt x="2642737" y="10257418"/>
                    <a:pt x="2634874" y="9871262"/>
                    <a:pt x="2634827" y="9869403"/>
                  </a:cubicBezTo>
                  <a:close/>
                  <a:moveTo>
                    <a:pt x="2646668" y="10743596"/>
                  </a:moveTo>
                  <a:cubicBezTo>
                    <a:pt x="2639818" y="10409617"/>
                    <a:pt x="2644549" y="10464806"/>
                    <a:pt x="2643372" y="10316207"/>
                  </a:cubicBezTo>
                  <a:cubicBezTo>
                    <a:pt x="2751638" y="10317808"/>
                    <a:pt x="2765292" y="10316655"/>
                    <a:pt x="2921299" y="10317714"/>
                  </a:cubicBezTo>
                  <a:cubicBezTo>
                    <a:pt x="3052965" y="10318608"/>
                    <a:pt x="3003811" y="10244803"/>
                    <a:pt x="3021302" y="10740608"/>
                  </a:cubicBezTo>
                  <a:cubicBezTo>
                    <a:pt x="3021725" y="10752799"/>
                    <a:pt x="3033449" y="10741032"/>
                    <a:pt x="2646668" y="10743596"/>
                  </a:cubicBezTo>
                  <a:close/>
                  <a:moveTo>
                    <a:pt x="3024197" y="9775240"/>
                  </a:moveTo>
                  <a:cubicBezTo>
                    <a:pt x="3016900" y="9362443"/>
                    <a:pt x="3003105" y="9419985"/>
                    <a:pt x="3062522" y="9419985"/>
                  </a:cubicBezTo>
                  <a:cubicBezTo>
                    <a:pt x="3443206" y="9419985"/>
                    <a:pt x="3392122" y="9401298"/>
                    <a:pt x="3393793" y="9454416"/>
                  </a:cubicBezTo>
                  <a:cubicBezTo>
                    <a:pt x="3407541" y="9908517"/>
                    <a:pt x="3409048" y="9844408"/>
                    <a:pt x="3344898" y="9844408"/>
                  </a:cubicBezTo>
                  <a:cubicBezTo>
                    <a:pt x="2967863" y="9844385"/>
                    <a:pt x="3025939" y="9867614"/>
                    <a:pt x="3024197" y="9775240"/>
                  </a:cubicBezTo>
                  <a:close/>
                  <a:moveTo>
                    <a:pt x="3032790" y="10257182"/>
                  </a:moveTo>
                  <a:cubicBezTo>
                    <a:pt x="3025751" y="9807600"/>
                    <a:pt x="3010614" y="9867614"/>
                    <a:pt x="3062546" y="9867614"/>
                  </a:cubicBezTo>
                  <a:cubicBezTo>
                    <a:pt x="3461827" y="9867614"/>
                    <a:pt x="3400032" y="9844385"/>
                    <a:pt x="3401468" y="9936241"/>
                  </a:cubicBezTo>
                  <a:cubicBezTo>
                    <a:pt x="3408083" y="10359088"/>
                    <a:pt x="3423902" y="10293873"/>
                    <a:pt x="3344898" y="10293873"/>
                  </a:cubicBezTo>
                  <a:cubicBezTo>
                    <a:pt x="2983919" y="10293896"/>
                    <a:pt x="3033661" y="10312959"/>
                    <a:pt x="3032790" y="10257182"/>
                  </a:cubicBezTo>
                  <a:close/>
                  <a:moveTo>
                    <a:pt x="3040794" y="10745974"/>
                  </a:moveTo>
                  <a:cubicBezTo>
                    <a:pt x="3034485" y="10557108"/>
                    <a:pt x="3035521" y="10459016"/>
                    <a:pt x="3033661" y="10318137"/>
                  </a:cubicBezTo>
                  <a:cubicBezTo>
                    <a:pt x="3222673" y="10318326"/>
                    <a:pt x="3148871" y="10316019"/>
                    <a:pt x="3407070" y="10315690"/>
                  </a:cubicBezTo>
                  <a:lnTo>
                    <a:pt x="3413944" y="10746068"/>
                  </a:lnTo>
                  <a:cubicBezTo>
                    <a:pt x="3353891" y="10746397"/>
                    <a:pt x="3042654" y="10745997"/>
                    <a:pt x="3040794" y="10745974"/>
                  </a:cubicBezTo>
                  <a:close/>
                  <a:moveTo>
                    <a:pt x="3418794" y="9776370"/>
                  </a:moveTo>
                  <a:cubicBezTo>
                    <a:pt x="3415310" y="9355430"/>
                    <a:pt x="3387720" y="9417961"/>
                    <a:pt x="3486121" y="9417679"/>
                  </a:cubicBezTo>
                  <a:cubicBezTo>
                    <a:pt x="3835684" y="9416737"/>
                    <a:pt x="3784670" y="9407347"/>
                    <a:pt x="3786083" y="9454393"/>
                  </a:cubicBezTo>
                  <a:cubicBezTo>
                    <a:pt x="3799666" y="9903222"/>
                    <a:pt x="3791262" y="9846974"/>
                    <a:pt x="3768686" y="9846621"/>
                  </a:cubicBezTo>
                  <a:cubicBezTo>
                    <a:pt x="3359070" y="9839466"/>
                    <a:pt x="3419594" y="9870344"/>
                    <a:pt x="3418794" y="9776370"/>
                  </a:cubicBezTo>
                  <a:close/>
                  <a:moveTo>
                    <a:pt x="3425432" y="10257182"/>
                  </a:moveTo>
                  <a:cubicBezTo>
                    <a:pt x="3418182" y="9793951"/>
                    <a:pt x="3401115" y="9866202"/>
                    <a:pt x="3486051" y="9866767"/>
                  </a:cubicBezTo>
                  <a:cubicBezTo>
                    <a:pt x="3843076" y="9869661"/>
                    <a:pt x="3790179" y="9846880"/>
                    <a:pt x="3791591" y="9936311"/>
                  </a:cubicBezTo>
                  <a:cubicBezTo>
                    <a:pt x="3797971" y="10344002"/>
                    <a:pt x="3817463" y="10294344"/>
                    <a:pt x="3768686" y="10293944"/>
                  </a:cubicBezTo>
                  <a:cubicBezTo>
                    <a:pt x="3373430" y="10290743"/>
                    <a:pt x="3426280" y="10310395"/>
                    <a:pt x="3425432" y="10257182"/>
                  </a:cubicBezTo>
                  <a:close/>
                  <a:moveTo>
                    <a:pt x="3806045" y="10739737"/>
                  </a:moveTo>
                  <a:cubicBezTo>
                    <a:pt x="3806022" y="10752705"/>
                    <a:pt x="3841216" y="10742184"/>
                    <a:pt x="3486051" y="10745526"/>
                  </a:cubicBezTo>
                  <a:cubicBezTo>
                    <a:pt x="3411896" y="10746232"/>
                    <a:pt x="3434260" y="10811024"/>
                    <a:pt x="3426374" y="10315666"/>
                  </a:cubicBezTo>
                  <a:cubicBezTo>
                    <a:pt x="3584218" y="10315360"/>
                    <a:pt x="3580616" y="10314583"/>
                    <a:pt x="3800584" y="10316066"/>
                  </a:cubicBezTo>
                  <a:cubicBezTo>
                    <a:pt x="3804845" y="10578901"/>
                    <a:pt x="3806304" y="10612532"/>
                    <a:pt x="3806045" y="10739737"/>
                  </a:cubicBezTo>
                  <a:close/>
                  <a:moveTo>
                    <a:pt x="3909768" y="9418973"/>
                  </a:moveTo>
                  <a:cubicBezTo>
                    <a:pt x="4052592" y="9418973"/>
                    <a:pt x="4047601" y="9417043"/>
                    <a:pt x="4175477" y="9416855"/>
                  </a:cubicBezTo>
                  <a:cubicBezTo>
                    <a:pt x="4179290" y="9660909"/>
                    <a:pt x="4179267" y="9677760"/>
                    <a:pt x="4182421" y="9776276"/>
                  </a:cubicBezTo>
                  <a:cubicBezTo>
                    <a:pt x="4185058" y="9860365"/>
                    <a:pt x="4258883" y="9853022"/>
                    <a:pt x="3809930" y="9847256"/>
                  </a:cubicBezTo>
                  <a:cubicBezTo>
                    <a:pt x="3807717" y="9339120"/>
                    <a:pt x="3771040" y="9418973"/>
                    <a:pt x="3909768" y="9418973"/>
                  </a:cubicBezTo>
                  <a:close/>
                  <a:moveTo>
                    <a:pt x="3818899" y="10257136"/>
                  </a:moveTo>
                  <a:cubicBezTo>
                    <a:pt x="3811743" y="9798445"/>
                    <a:pt x="3776525" y="9869661"/>
                    <a:pt x="3909768" y="9869661"/>
                  </a:cubicBezTo>
                  <a:cubicBezTo>
                    <a:pt x="4048966" y="9869661"/>
                    <a:pt x="4049037" y="9868202"/>
                    <a:pt x="4184964" y="9868155"/>
                  </a:cubicBezTo>
                  <a:cubicBezTo>
                    <a:pt x="4186870" y="9952974"/>
                    <a:pt x="4187812" y="10053796"/>
                    <a:pt x="4191532" y="10294862"/>
                  </a:cubicBezTo>
                  <a:cubicBezTo>
                    <a:pt x="3760281" y="10294838"/>
                    <a:pt x="3819676" y="10307335"/>
                    <a:pt x="3818899" y="10257136"/>
                  </a:cubicBezTo>
                  <a:close/>
                  <a:moveTo>
                    <a:pt x="4192191" y="10743220"/>
                  </a:moveTo>
                  <a:cubicBezTo>
                    <a:pt x="4011748" y="10743220"/>
                    <a:pt x="3825326" y="10754752"/>
                    <a:pt x="3825349" y="10739808"/>
                  </a:cubicBezTo>
                  <a:cubicBezTo>
                    <a:pt x="3826385" y="10241697"/>
                    <a:pt x="3782763" y="10316419"/>
                    <a:pt x="3909768" y="10316419"/>
                  </a:cubicBezTo>
                  <a:cubicBezTo>
                    <a:pt x="4032040" y="10316419"/>
                    <a:pt x="4058713" y="10316702"/>
                    <a:pt x="4191885" y="10316702"/>
                  </a:cubicBezTo>
                  <a:cubicBezTo>
                    <a:pt x="4198806" y="10779298"/>
                    <a:pt x="4199653" y="10743220"/>
                    <a:pt x="4192191" y="10743220"/>
                  </a:cubicBezTo>
                  <a:close/>
                  <a:moveTo>
                    <a:pt x="4194757" y="9416831"/>
                  </a:moveTo>
                  <a:cubicBezTo>
                    <a:pt x="4333438" y="9416879"/>
                    <a:pt x="4333909" y="9419867"/>
                    <a:pt x="4474614" y="9419867"/>
                  </a:cubicBezTo>
                  <a:cubicBezTo>
                    <a:pt x="4604231" y="9419867"/>
                    <a:pt x="4559103" y="9358442"/>
                    <a:pt x="4575464" y="9775829"/>
                  </a:cubicBezTo>
                  <a:cubicBezTo>
                    <a:pt x="4578878" y="9862813"/>
                    <a:pt x="4648960" y="9845844"/>
                    <a:pt x="4203797" y="9846268"/>
                  </a:cubicBezTo>
                  <a:cubicBezTo>
                    <a:pt x="4199606" y="9678843"/>
                    <a:pt x="4201443" y="9844950"/>
                    <a:pt x="4194757" y="9416831"/>
                  </a:cubicBezTo>
                  <a:close/>
                  <a:moveTo>
                    <a:pt x="4210247" y="10257182"/>
                  </a:moveTo>
                  <a:cubicBezTo>
                    <a:pt x="4207775" y="10098771"/>
                    <a:pt x="4208058" y="10096112"/>
                    <a:pt x="4205562" y="9935888"/>
                  </a:cubicBezTo>
                  <a:cubicBezTo>
                    <a:pt x="4204244" y="9852458"/>
                    <a:pt x="4130372" y="9863825"/>
                    <a:pt x="4578454" y="9866202"/>
                  </a:cubicBezTo>
                  <a:cubicBezTo>
                    <a:pt x="4580761" y="9958622"/>
                    <a:pt x="4581043" y="10047512"/>
                    <a:pt x="4584645" y="10295214"/>
                  </a:cubicBezTo>
                  <a:cubicBezTo>
                    <a:pt x="4147957" y="10302911"/>
                    <a:pt x="4210953" y="10301051"/>
                    <a:pt x="4210247" y="10257182"/>
                  </a:cubicBezTo>
                  <a:close/>
                  <a:moveTo>
                    <a:pt x="4216438" y="10743220"/>
                  </a:moveTo>
                  <a:cubicBezTo>
                    <a:pt x="4216438" y="10666120"/>
                    <a:pt x="4212342" y="10394131"/>
                    <a:pt x="4211165" y="10316702"/>
                  </a:cubicBezTo>
                  <a:cubicBezTo>
                    <a:pt x="4325246" y="10316796"/>
                    <a:pt x="4463762" y="10319173"/>
                    <a:pt x="4584928" y="10317078"/>
                  </a:cubicBezTo>
                  <a:cubicBezTo>
                    <a:pt x="4586905" y="10460640"/>
                    <a:pt x="4586458" y="10520771"/>
                    <a:pt x="4591001" y="10740020"/>
                  </a:cubicBezTo>
                  <a:cubicBezTo>
                    <a:pt x="4591213" y="10748915"/>
                    <a:pt x="4621040" y="10743808"/>
                    <a:pt x="4216438" y="10743220"/>
                  </a:cubicBezTo>
                  <a:close/>
                  <a:moveTo>
                    <a:pt x="4594697" y="9774888"/>
                  </a:moveTo>
                  <a:cubicBezTo>
                    <a:pt x="4578548" y="9363832"/>
                    <a:pt x="4586576" y="9419585"/>
                    <a:pt x="4615767" y="9419350"/>
                  </a:cubicBezTo>
                  <a:cubicBezTo>
                    <a:pt x="5018014" y="9416643"/>
                    <a:pt x="4963681" y="9404758"/>
                    <a:pt x="4964034" y="9454063"/>
                  </a:cubicBezTo>
                  <a:cubicBezTo>
                    <a:pt x="4964834" y="9564558"/>
                    <a:pt x="4965517" y="9591765"/>
                    <a:pt x="4969590" y="9847727"/>
                  </a:cubicBezTo>
                  <a:cubicBezTo>
                    <a:pt x="4532643" y="9843350"/>
                    <a:pt x="4598346" y="9867802"/>
                    <a:pt x="4594697" y="9774888"/>
                  </a:cubicBezTo>
                  <a:close/>
                  <a:moveTo>
                    <a:pt x="4603337" y="10257136"/>
                  </a:moveTo>
                  <a:cubicBezTo>
                    <a:pt x="4596463" y="9818097"/>
                    <a:pt x="4591825" y="9866273"/>
                    <a:pt x="4615649" y="9866437"/>
                  </a:cubicBezTo>
                  <a:cubicBezTo>
                    <a:pt x="5037012" y="9869261"/>
                    <a:pt x="4969637" y="9851092"/>
                    <a:pt x="4971002" y="9936265"/>
                  </a:cubicBezTo>
                  <a:cubicBezTo>
                    <a:pt x="4973498" y="10095500"/>
                    <a:pt x="4971638" y="10092464"/>
                    <a:pt x="4974227" y="10257560"/>
                  </a:cubicBezTo>
                  <a:cubicBezTo>
                    <a:pt x="4974981" y="10305147"/>
                    <a:pt x="5014930" y="10293238"/>
                    <a:pt x="4756802" y="10293190"/>
                  </a:cubicBezTo>
                  <a:cubicBezTo>
                    <a:pt x="4574734" y="10293190"/>
                    <a:pt x="4604137" y="10307900"/>
                    <a:pt x="4603337" y="10257136"/>
                  </a:cubicBezTo>
                  <a:close/>
                  <a:moveTo>
                    <a:pt x="4610329" y="10739502"/>
                  </a:moveTo>
                  <a:cubicBezTo>
                    <a:pt x="4600465" y="10265420"/>
                    <a:pt x="4602207" y="10316772"/>
                    <a:pt x="4615861" y="10316513"/>
                  </a:cubicBezTo>
                  <a:cubicBezTo>
                    <a:pt x="4713651" y="10314537"/>
                    <a:pt x="4730765" y="10315031"/>
                    <a:pt x="4975146" y="10315078"/>
                  </a:cubicBezTo>
                  <a:cubicBezTo>
                    <a:pt x="4975193" y="10317737"/>
                    <a:pt x="4980348" y="10630654"/>
                    <a:pt x="4982796" y="10743902"/>
                  </a:cubicBezTo>
                  <a:cubicBezTo>
                    <a:pt x="4625324" y="10745314"/>
                    <a:pt x="4610588" y="10750892"/>
                    <a:pt x="4610329" y="10739502"/>
                  </a:cubicBezTo>
                  <a:close/>
                  <a:moveTo>
                    <a:pt x="4981478" y="9293086"/>
                  </a:moveTo>
                  <a:cubicBezTo>
                    <a:pt x="4975381" y="8903000"/>
                    <a:pt x="4949227" y="8967885"/>
                    <a:pt x="5039130" y="8967885"/>
                  </a:cubicBezTo>
                  <a:cubicBezTo>
                    <a:pt x="5040896" y="8967885"/>
                    <a:pt x="5347708" y="8968026"/>
                    <a:pt x="5347778" y="8972168"/>
                  </a:cubicBezTo>
                  <a:cubicBezTo>
                    <a:pt x="5355382" y="9457358"/>
                    <a:pt x="5371578" y="9393556"/>
                    <a:pt x="5321601" y="9393556"/>
                  </a:cubicBezTo>
                  <a:cubicBezTo>
                    <a:pt x="4913397" y="9393556"/>
                    <a:pt x="4983597" y="9428222"/>
                    <a:pt x="4981478" y="9293086"/>
                  </a:cubicBezTo>
                  <a:close/>
                  <a:moveTo>
                    <a:pt x="4983032" y="9417773"/>
                  </a:moveTo>
                  <a:cubicBezTo>
                    <a:pt x="5245986" y="9416996"/>
                    <a:pt x="5199163" y="9414995"/>
                    <a:pt x="5355994" y="9415467"/>
                  </a:cubicBezTo>
                  <a:cubicBezTo>
                    <a:pt x="5356606" y="9484470"/>
                    <a:pt x="5356912" y="9480657"/>
                    <a:pt x="5359619" y="9846550"/>
                  </a:cubicBezTo>
                  <a:cubicBezTo>
                    <a:pt x="5178659" y="9846504"/>
                    <a:pt x="5113685" y="9848762"/>
                    <a:pt x="4988870" y="9847892"/>
                  </a:cubicBezTo>
                  <a:cubicBezTo>
                    <a:pt x="4982891" y="9471502"/>
                    <a:pt x="4984303" y="9566064"/>
                    <a:pt x="4983032" y="9417773"/>
                  </a:cubicBezTo>
                  <a:close/>
                  <a:moveTo>
                    <a:pt x="4993508" y="10257182"/>
                  </a:moveTo>
                  <a:cubicBezTo>
                    <a:pt x="4986446" y="9806330"/>
                    <a:pt x="4977735" y="9869897"/>
                    <a:pt x="5039130" y="9869897"/>
                  </a:cubicBezTo>
                  <a:cubicBezTo>
                    <a:pt x="5418260" y="9869897"/>
                    <a:pt x="5359337" y="9847750"/>
                    <a:pt x="5360702" y="9936311"/>
                  </a:cubicBezTo>
                  <a:cubicBezTo>
                    <a:pt x="5367200" y="10351839"/>
                    <a:pt x="5389517" y="10295332"/>
                    <a:pt x="5321577" y="10295332"/>
                  </a:cubicBezTo>
                  <a:cubicBezTo>
                    <a:pt x="4941317" y="10295332"/>
                    <a:pt x="4994238" y="10301593"/>
                    <a:pt x="4993508" y="10257182"/>
                  </a:cubicBezTo>
                  <a:close/>
                  <a:moveTo>
                    <a:pt x="5321577" y="10746162"/>
                  </a:moveTo>
                  <a:cubicBezTo>
                    <a:pt x="4964976" y="10746162"/>
                    <a:pt x="5002124" y="10744208"/>
                    <a:pt x="5002006" y="10738325"/>
                  </a:cubicBezTo>
                  <a:cubicBezTo>
                    <a:pt x="4990636" y="10247416"/>
                    <a:pt x="4980866" y="10315078"/>
                    <a:pt x="5039130" y="10315078"/>
                  </a:cubicBezTo>
                  <a:cubicBezTo>
                    <a:pt x="5180165" y="10315078"/>
                    <a:pt x="5180236" y="10317173"/>
                    <a:pt x="5321577" y="10317173"/>
                  </a:cubicBezTo>
                  <a:cubicBezTo>
                    <a:pt x="5381442" y="10317173"/>
                    <a:pt x="5369554" y="10297262"/>
                    <a:pt x="5370166" y="10418207"/>
                  </a:cubicBezTo>
                  <a:cubicBezTo>
                    <a:pt x="5371790" y="10809423"/>
                    <a:pt x="5399734" y="10746162"/>
                    <a:pt x="5321577" y="10746162"/>
                  </a:cubicBezTo>
                  <a:close/>
                  <a:moveTo>
                    <a:pt x="5373744" y="9293086"/>
                  </a:moveTo>
                  <a:cubicBezTo>
                    <a:pt x="5371225" y="9132274"/>
                    <a:pt x="5369554" y="9132015"/>
                    <a:pt x="5367035" y="8971791"/>
                  </a:cubicBezTo>
                  <a:cubicBezTo>
                    <a:pt x="5366988" y="8969556"/>
                    <a:pt x="5541922" y="8965225"/>
                    <a:pt x="5738373" y="8967861"/>
                  </a:cubicBezTo>
                  <a:cubicBezTo>
                    <a:pt x="5738396" y="8969791"/>
                    <a:pt x="5744353" y="9339073"/>
                    <a:pt x="5745529" y="9395415"/>
                  </a:cubicBezTo>
                  <a:cubicBezTo>
                    <a:pt x="5298318" y="9395580"/>
                    <a:pt x="5375792" y="9420409"/>
                    <a:pt x="5373744" y="9293086"/>
                  </a:cubicBezTo>
                  <a:close/>
                  <a:moveTo>
                    <a:pt x="5462683" y="9416361"/>
                  </a:moveTo>
                  <a:cubicBezTo>
                    <a:pt x="5545759" y="9417467"/>
                    <a:pt x="5565698" y="9417325"/>
                    <a:pt x="5746000" y="9417255"/>
                  </a:cubicBezTo>
                  <a:cubicBezTo>
                    <a:pt x="5756640" y="9892443"/>
                    <a:pt x="5756146" y="9845915"/>
                    <a:pt x="5745176" y="9846009"/>
                  </a:cubicBezTo>
                  <a:cubicBezTo>
                    <a:pt x="5639335" y="9846856"/>
                    <a:pt x="5633073" y="9846644"/>
                    <a:pt x="5378923" y="9846550"/>
                  </a:cubicBezTo>
                  <a:cubicBezTo>
                    <a:pt x="5375392" y="9340885"/>
                    <a:pt x="5348626" y="9414807"/>
                    <a:pt x="5462683" y="9416361"/>
                  </a:cubicBezTo>
                  <a:close/>
                  <a:moveTo>
                    <a:pt x="5387822" y="10257136"/>
                  </a:moveTo>
                  <a:cubicBezTo>
                    <a:pt x="5385279" y="10094276"/>
                    <a:pt x="5382478" y="10095241"/>
                    <a:pt x="5379983" y="9935935"/>
                  </a:cubicBezTo>
                  <a:cubicBezTo>
                    <a:pt x="5378476" y="9839608"/>
                    <a:pt x="5317057" y="9871238"/>
                    <a:pt x="5753816" y="9867849"/>
                  </a:cubicBezTo>
                  <a:cubicBezTo>
                    <a:pt x="5757488" y="10111339"/>
                    <a:pt x="5756523" y="10150782"/>
                    <a:pt x="5759277" y="10297498"/>
                  </a:cubicBezTo>
                  <a:cubicBezTo>
                    <a:pt x="5328333" y="10297686"/>
                    <a:pt x="5388599" y="10307641"/>
                    <a:pt x="5387822" y="10257136"/>
                  </a:cubicBezTo>
                  <a:close/>
                  <a:moveTo>
                    <a:pt x="5745317" y="10745550"/>
                  </a:moveTo>
                  <a:cubicBezTo>
                    <a:pt x="5362492" y="10743479"/>
                    <a:pt x="5394460" y="10751081"/>
                    <a:pt x="5394202" y="10739572"/>
                  </a:cubicBezTo>
                  <a:cubicBezTo>
                    <a:pt x="5382643" y="10234754"/>
                    <a:pt x="5371320" y="10316867"/>
                    <a:pt x="5462706" y="10318326"/>
                  </a:cubicBezTo>
                  <a:cubicBezTo>
                    <a:pt x="5544135" y="10319644"/>
                    <a:pt x="5566264" y="10319432"/>
                    <a:pt x="5759748" y="10319338"/>
                  </a:cubicBezTo>
                  <a:cubicBezTo>
                    <a:pt x="5769871" y="10795325"/>
                    <a:pt x="5779381" y="10745714"/>
                    <a:pt x="5745317" y="10745550"/>
                  </a:cubicBezTo>
                  <a:close/>
                  <a:moveTo>
                    <a:pt x="5765304" y="9417231"/>
                  </a:moveTo>
                  <a:cubicBezTo>
                    <a:pt x="6195306" y="9417043"/>
                    <a:pt x="6138455" y="9402193"/>
                    <a:pt x="6139702" y="9454299"/>
                  </a:cubicBezTo>
                  <a:cubicBezTo>
                    <a:pt x="6142880" y="9592494"/>
                    <a:pt x="6142504" y="9610851"/>
                    <a:pt x="6145611" y="9773264"/>
                  </a:cubicBezTo>
                  <a:cubicBezTo>
                    <a:pt x="6147495" y="9870297"/>
                    <a:pt x="6213033" y="9842620"/>
                    <a:pt x="5772766" y="9845774"/>
                  </a:cubicBezTo>
                  <a:cubicBezTo>
                    <a:pt x="5767564" y="9501203"/>
                    <a:pt x="5768811" y="9575737"/>
                    <a:pt x="5765304" y="9417231"/>
                  </a:cubicBezTo>
                  <a:close/>
                  <a:moveTo>
                    <a:pt x="5774132" y="9935935"/>
                  </a:moveTo>
                  <a:cubicBezTo>
                    <a:pt x="5772766" y="9846126"/>
                    <a:pt x="5705933" y="9866955"/>
                    <a:pt x="6147329" y="9866696"/>
                  </a:cubicBezTo>
                  <a:cubicBezTo>
                    <a:pt x="6147683" y="9886865"/>
                    <a:pt x="6153497" y="10243933"/>
                    <a:pt x="6153709" y="10257536"/>
                  </a:cubicBezTo>
                  <a:cubicBezTo>
                    <a:pt x="6154415" y="10302205"/>
                    <a:pt x="6215552" y="10297262"/>
                    <a:pt x="5778581" y="10297498"/>
                  </a:cubicBezTo>
                  <a:cubicBezTo>
                    <a:pt x="5775944" y="10162103"/>
                    <a:pt x="5776439" y="10083826"/>
                    <a:pt x="5774132" y="9935935"/>
                  </a:cubicBezTo>
                  <a:close/>
                  <a:moveTo>
                    <a:pt x="5787739" y="10745762"/>
                  </a:moveTo>
                  <a:cubicBezTo>
                    <a:pt x="5784420" y="10419995"/>
                    <a:pt x="5782277" y="10469583"/>
                    <a:pt x="5779005" y="10319314"/>
                  </a:cubicBezTo>
                  <a:cubicBezTo>
                    <a:pt x="6013568" y="10319196"/>
                    <a:pt x="6058085" y="10315243"/>
                    <a:pt x="6154533" y="10315007"/>
                  </a:cubicBezTo>
                  <a:cubicBezTo>
                    <a:pt x="6156463" y="10463605"/>
                    <a:pt x="6152673" y="10205783"/>
                    <a:pt x="6159782" y="10742678"/>
                  </a:cubicBezTo>
                  <a:cubicBezTo>
                    <a:pt x="6159782" y="10744373"/>
                    <a:pt x="5887624" y="10746232"/>
                    <a:pt x="5787739" y="10745762"/>
                  </a:cubicBezTo>
                  <a:close/>
                  <a:moveTo>
                    <a:pt x="6168988" y="9417067"/>
                  </a:moveTo>
                  <a:cubicBezTo>
                    <a:pt x="6585501" y="9417067"/>
                    <a:pt x="6530273" y="9398592"/>
                    <a:pt x="6530955" y="9454110"/>
                  </a:cubicBezTo>
                  <a:cubicBezTo>
                    <a:pt x="6536747" y="9917531"/>
                    <a:pt x="6566903" y="9846762"/>
                    <a:pt x="6451410" y="9846762"/>
                  </a:cubicBezTo>
                  <a:cubicBezTo>
                    <a:pt x="6315319" y="9846762"/>
                    <a:pt x="6310658" y="9844809"/>
                    <a:pt x="6168988" y="9844809"/>
                  </a:cubicBezTo>
                  <a:cubicBezTo>
                    <a:pt x="6165668" y="9844809"/>
                    <a:pt x="6151214" y="9417091"/>
                    <a:pt x="6168988" y="9417067"/>
                  </a:cubicBezTo>
                  <a:close/>
                  <a:moveTo>
                    <a:pt x="6172965" y="10257136"/>
                  </a:moveTo>
                  <a:cubicBezTo>
                    <a:pt x="6164962" y="9766344"/>
                    <a:pt x="6167128" y="9896161"/>
                    <a:pt x="6166610" y="9866673"/>
                  </a:cubicBezTo>
                  <a:cubicBezTo>
                    <a:pt x="6323135" y="9866673"/>
                    <a:pt x="6304278" y="9869191"/>
                    <a:pt x="6539219" y="9868508"/>
                  </a:cubicBezTo>
                  <a:cubicBezTo>
                    <a:pt x="6539266" y="9870344"/>
                    <a:pt x="6546352" y="10254076"/>
                    <a:pt x="6546940" y="10297074"/>
                  </a:cubicBezTo>
                  <a:cubicBezTo>
                    <a:pt x="6433166" y="10298604"/>
                    <a:pt x="6361930" y="10297050"/>
                    <a:pt x="6310423" y="10295356"/>
                  </a:cubicBezTo>
                  <a:cubicBezTo>
                    <a:pt x="6148624" y="10290296"/>
                    <a:pt x="6173743" y="10307076"/>
                    <a:pt x="6172965" y="10257136"/>
                  </a:cubicBezTo>
                  <a:close/>
                  <a:moveTo>
                    <a:pt x="6179110" y="10743502"/>
                  </a:moveTo>
                  <a:cubicBezTo>
                    <a:pt x="6173884" y="10384623"/>
                    <a:pt x="6175273" y="10425079"/>
                    <a:pt x="6173813" y="10315007"/>
                  </a:cubicBezTo>
                  <a:cubicBezTo>
                    <a:pt x="6309881" y="10315125"/>
                    <a:pt x="6310752" y="10319502"/>
                    <a:pt x="6451410" y="10319502"/>
                  </a:cubicBezTo>
                  <a:cubicBezTo>
                    <a:pt x="6578909" y="10319502"/>
                    <a:pt x="6544704" y="10238167"/>
                    <a:pt x="6552355" y="10744468"/>
                  </a:cubicBezTo>
                  <a:cubicBezTo>
                    <a:pt x="6292555" y="10744538"/>
                    <a:pt x="6318215" y="10743550"/>
                    <a:pt x="6179110" y="10743502"/>
                  </a:cubicBezTo>
                  <a:close/>
                  <a:moveTo>
                    <a:pt x="6556145" y="9775052"/>
                  </a:moveTo>
                  <a:cubicBezTo>
                    <a:pt x="6543927" y="9357806"/>
                    <a:pt x="6539289" y="9415749"/>
                    <a:pt x="6592563" y="9416455"/>
                  </a:cubicBezTo>
                  <a:cubicBezTo>
                    <a:pt x="6700076" y="9418055"/>
                    <a:pt x="6733127" y="9416973"/>
                    <a:pt x="6875386" y="9417937"/>
                  </a:cubicBezTo>
                  <a:cubicBezTo>
                    <a:pt x="6943938" y="9418408"/>
                    <a:pt x="6925035" y="9351947"/>
                    <a:pt x="6929954" y="9846809"/>
                  </a:cubicBezTo>
                  <a:cubicBezTo>
                    <a:pt x="6494537" y="9845138"/>
                    <a:pt x="6558947" y="9871568"/>
                    <a:pt x="6556145" y="9775052"/>
                  </a:cubicBezTo>
                  <a:close/>
                  <a:moveTo>
                    <a:pt x="6565655" y="10257136"/>
                  </a:moveTo>
                  <a:cubicBezTo>
                    <a:pt x="6558640" y="9809248"/>
                    <a:pt x="6544327" y="9868555"/>
                    <a:pt x="6592728" y="9868296"/>
                  </a:cubicBezTo>
                  <a:cubicBezTo>
                    <a:pt x="6994198" y="9866696"/>
                    <a:pt x="6929814" y="9852152"/>
                    <a:pt x="6931155" y="9936311"/>
                  </a:cubicBezTo>
                  <a:cubicBezTo>
                    <a:pt x="6937747" y="10356805"/>
                    <a:pt x="6958463" y="10294414"/>
                    <a:pt x="6875386" y="10294744"/>
                  </a:cubicBezTo>
                  <a:cubicBezTo>
                    <a:pt x="6511746" y="10295732"/>
                    <a:pt x="6566456" y="10309029"/>
                    <a:pt x="6565655" y="10257136"/>
                  </a:cubicBezTo>
                  <a:close/>
                  <a:moveTo>
                    <a:pt x="6944009" y="10739737"/>
                  </a:moveTo>
                  <a:cubicBezTo>
                    <a:pt x="6944009" y="10745126"/>
                    <a:pt x="6975648" y="10744302"/>
                    <a:pt x="6571635" y="10744444"/>
                  </a:cubicBezTo>
                  <a:cubicBezTo>
                    <a:pt x="6564384" y="10264784"/>
                    <a:pt x="6557204" y="10318820"/>
                    <a:pt x="6592846" y="10318161"/>
                  </a:cubicBezTo>
                  <a:cubicBezTo>
                    <a:pt x="6699487" y="10316161"/>
                    <a:pt x="6724581" y="10317196"/>
                    <a:pt x="6875457" y="10316584"/>
                  </a:cubicBezTo>
                  <a:cubicBezTo>
                    <a:pt x="6951871" y="10316396"/>
                    <a:pt x="6945562" y="10247416"/>
                    <a:pt x="6944009" y="10739737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4" name="Google Shape;264;p11"/>
          <p:cNvGrpSpPr/>
          <p:nvPr/>
        </p:nvGrpSpPr>
        <p:grpSpPr>
          <a:xfrm rot="945579">
            <a:off x="6076276" y="580775"/>
            <a:ext cx="2223536" cy="813891"/>
            <a:chOff x="12117274" y="1145419"/>
            <a:chExt cx="4447115" cy="1627799"/>
          </a:xfrm>
        </p:grpSpPr>
        <p:sp>
          <p:nvSpPr>
            <p:cNvPr id="265" name="Google Shape;265;p11"/>
            <p:cNvSpPr/>
            <p:nvPr/>
          </p:nvSpPr>
          <p:spPr>
            <a:xfrm>
              <a:off x="14591797" y="1233451"/>
              <a:ext cx="1793761" cy="1459171"/>
            </a:xfrm>
            <a:custGeom>
              <a:avLst/>
              <a:gdLst/>
              <a:ahLst/>
              <a:cxnLst/>
              <a:rect l="l" t="t" r="r" b="b"/>
              <a:pathLst>
                <a:path w="1793761" h="1459171" extrusionOk="0">
                  <a:moveTo>
                    <a:pt x="1777755" y="349686"/>
                  </a:moveTo>
                  <a:cubicBezTo>
                    <a:pt x="1793498" y="431613"/>
                    <a:pt x="1795384" y="516853"/>
                    <a:pt x="1792804" y="599339"/>
                  </a:cubicBezTo>
                  <a:cubicBezTo>
                    <a:pt x="1788099" y="749748"/>
                    <a:pt x="1769066" y="902332"/>
                    <a:pt x="1707776" y="1039809"/>
                  </a:cubicBezTo>
                  <a:cubicBezTo>
                    <a:pt x="1565717" y="1358468"/>
                    <a:pt x="1204131" y="1456345"/>
                    <a:pt x="882480" y="1459027"/>
                  </a:cubicBezTo>
                  <a:cubicBezTo>
                    <a:pt x="710688" y="1460457"/>
                    <a:pt x="515352" y="1452570"/>
                    <a:pt x="357702" y="1377544"/>
                  </a:cubicBezTo>
                  <a:cubicBezTo>
                    <a:pt x="129992" y="1269169"/>
                    <a:pt x="82204" y="1029703"/>
                    <a:pt x="37127" y="804570"/>
                  </a:cubicBezTo>
                  <a:cubicBezTo>
                    <a:pt x="20291" y="720503"/>
                    <a:pt x="11138" y="635076"/>
                    <a:pt x="6834" y="549508"/>
                  </a:cubicBezTo>
                  <a:cubicBezTo>
                    <a:pt x="6344" y="547723"/>
                    <a:pt x="5864" y="546089"/>
                    <a:pt x="5571" y="544908"/>
                  </a:cubicBezTo>
                  <a:cubicBezTo>
                    <a:pt x="-5049" y="506986"/>
                    <a:pt x="1150" y="466107"/>
                    <a:pt x="10543" y="428523"/>
                  </a:cubicBezTo>
                  <a:cubicBezTo>
                    <a:pt x="42953" y="320397"/>
                    <a:pt x="106040" y="233354"/>
                    <a:pt x="200025" y="170415"/>
                  </a:cubicBezTo>
                  <a:cubicBezTo>
                    <a:pt x="331126" y="82617"/>
                    <a:pt x="497226" y="44136"/>
                    <a:pt x="651781" y="22324"/>
                  </a:cubicBezTo>
                  <a:cubicBezTo>
                    <a:pt x="820015" y="-1423"/>
                    <a:pt x="990500" y="-1432"/>
                    <a:pt x="1160033" y="1081"/>
                  </a:cubicBezTo>
                  <a:cubicBezTo>
                    <a:pt x="1252302" y="2449"/>
                    <a:pt x="1345024" y="4527"/>
                    <a:pt x="1435852" y="20841"/>
                  </a:cubicBezTo>
                  <a:cubicBezTo>
                    <a:pt x="1550348" y="41401"/>
                    <a:pt x="1670295" y="84198"/>
                    <a:pt x="1726009" y="193976"/>
                  </a:cubicBezTo>
                  <a:cubicBezTo>
                    <a:pt x="1751037" y="243283"/>
                    <a:pt x="1767393" y="295770"/>
                    <a:pt x="1777755" y="349686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" name="Google Shape;266;p11"/>
            <p:cNvSpPr/>
            <p:nvPr/>
          </p:nvSpPr>
          <p:spPr>
            <a:xfrm>
              <a:off x="12307738" y="1281888"/>
              <a:ext cx="1792028" cy="1456023"/>
            </a:xfrm>
            <a:custGeom>
              <a:avLst/>
              <a:gdLst/>
              <a:ahLst/>
              <a:cxnLst/>
              <a:rect l="l" t="t" r="r" b="b"/>
              <a:pathLst>
                <a:path w="1792028" h="1456023" extrusionOk="0">
                  <a:moveTo>
                    <a:pt x="9416" y="382785"/>
                  </a:moveTo>
                  <a:cubicBezTo>
                    <a:pt x="-3009" y="465281"/>
                    <a:pt x="-1453" y="550520"/>
                    <a:pt x="4453" y="632838"/>
                  </a:cubicBezTo>
                  <a:cubicBezTo>
                    <a:pt x="15224" y="782936"/>
                    <a:pt x="40403" y="934623"/>
                    <a:pt x="107181" y="1069525"/>
                  </a:cubicBezTo>
                  <a:cubicBezTo>
                    <a:pt x="261977" y="1382206"/>
                    <a:pt x="627227" y="1465466"/>
                    <a:pt x="948727" y="1455199"/>
                  </a:cubicBezTo>
                  <a:cubicBezTo>
                    <a:pt x="1120430" y="1449719"/>
                    <a:pt x="1315294" y="1433982"/>
                    <a:pt x="1469787" y="1352668"/>
                  </a:cubicBezTo>
                  <a:cubicBezTo>
                    <a:pt x="1692934" y="1235226"/>
                    <a:pt x="1731028" y="994028"/>
                    <a:pt x="1766987" y="767261"/>
                  </a:cubicBezTo>
                  <a:cubicBezTo>
                    <a:pt x="1780418" y="682581"/>
                    <a:pt x="1786119" y="596861"/>
                    <a:pt x="1786973" y="511187"/>
                  </a:cubicBezTo>
                  <a:cubicBezTo>
                    <a:pt x="1787391" y="509384"/>
                    <a:pt x="1787800" y="507732"/>
                    <a:pt x="1788049" y="506542"/>
                  </a:cubicBezTo>
                  <a:cubicBezTo>
                    <a:pt x="1797130" y="468220"/>
                    <a:pt x="1789285" y="427625"/>
                    <a:pt x="1778381" y="390459"/>
                  </a:cubicBezTo>
                  <a:cubicBezTo>
                    <a:pt x="1741639" y="283727"/>
                    <a:pt x="1675083" y="199295"/>
                    <a:pt x="1578643" y="140184"/>
                  </a:cubicBezTo>
                  <a:cubicBezTo>
                    <a:pt x="1444109" y="57733"/>
                    <a:pt x="1276586" y="25965"/>
                    <a:pt x="1121275" y="10379"/>
                  </a:cubicBezTo>
                  <a:cubicBezTo>
                    <a:pt x="952222" y="-6583"/>
                    <a:pt x="781871" y="264"/>
                    <a:pt x="612578" y="9598"/>
                  </a:cubicBezTo>
                  <a:cubicBezTo>
                    <a:pt x="520434" y="14678"/>
                    <a:pt x="427881" y="20486"/>
                    <a:pt x="337782" y="40433"/>
                  </a:cubicBezTo>
                  <a:cubicBezTo>
                    <a:pt x="224212" y="65575"/>
                    <a:pt x="106078" y="113168"/>
                    <a:pt x="54848" y="225095"/>
                  </a:cubicBezTo>
                  <a:cubicBezTo>
                    <a:pt x="31821" y="275397"/>
                    <a:pt x="17590" y="328496"/>
                    <a:pt x="9416" y="382785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" name="Google Shape;267;p11"/>
            <p:cNvSpPr/>
            <p:nvPr/>
          </p:nvSpPr>
          <p:spPr>
            <a:xfrm>
              <a:off x="15221620" y="1243405"/>
              <a:ext cx="595968" cy="1262627"/>
            </a:xfrm>
            <a:custGeom>
              <a:avLst/>
              <a:gdLst/>
              <a:ahLst/>
              <a:cxnLst/>
              <a:rect l="l" t="t" r="r" b="b"/>
              <a:pathLst>
                <a:path w="595968" h="1262627" extrusionOk="0">
                  <a:moveTo>
                    <a:pt x="523441" y="9147"/>
                  </a:moveTo>
                  <a:cubicBezTo>
                    <a:pt x="537644" y="-12132"/>
                    <a:pt x="572030" y="7335"/>
                    <a:pt x="560058" y="30639"/>
                  </a:cubicBezTo>
                  <a:cubicBezTo>
                    <a:pt x="547544" y="52788"/>
                    <a:pt x="535626" y="75141"/>
                    <a:pt x="525068" y="98285"/>
                  </a:cubicBezTo>
                  <a:cubicBezTo>
                    <a:pt x="494925" y="173347"/>
                    <a:pt x="470742" y="251597"/>
                    <a:pt x="456316" y="331224"/>
                  </a:cubicBezTo>
                  <a:cubicBezTo>
                    <a:pt x="433991" y="503933"/>
                    <a:pt x="540206" y="412903"/>
                    <a:pt x="588893" y="506730"/>
                  </a:cubicBezTo>
                  <a:cubicBezTo>
                    <a:pt x="613859" y="590060"/>
                    <a:pt x="567075" y="678142"/>
                    <a:pt x="536675" y="754403"/>
                  </a:cubicBezTo>
                  <a:cubicBezTo>
                    <a:pt x="484706" y="848621"/>
                    <a:pt x="325063" y="1311764"/>
                    <a:pt x="198178" y="1258354"/>
                  </a:cubicBezTo>
                  <a:cubicBezTo>
                    <a:pt x="151306" y="1235965"/>
                    <a:pt x="152382" y="1174571"/>
                    <a:pt x="150390" y="1129757"/>
                  </a:cubicBezTo>
                  <a:cubicBezTo>
                    <a:pt x="157327" y="1028141"/>
                    <a:pt x="195884" y="930868"/>
                    <a:pt x="231416" y="836241"/>
                  </a:cubicBezTo>
                  <a:cubicBezTo>
                    <a:pt x="249098" y="787600"/>
                    <a:pt x="272952" y="740815"/>
                    <a:pt x="285022" y="690344"/>
                  </a:cubicBezTo>
                  <a:cubicBezTo>
                    <a:pt x="288206" y="656099"/>
                    <a:pt x="229904" y="675975"/>
                    <a:pt x="210337" y="677742"/>
                  </a:cubicBezTo>
                  <a:cubicBezTo>
                    <a:pt x="170179" y="682520"/>
                    <a:pt x="130022" y="691312"/>
                    <a:pt x="89437" y="690202"/>
                  </a:cubicBezTo>
                  <a:cubicBezTo>
                    <a:pt x="24750" y="692884"/>
                    <a:pt x="-10071" y="644039"/>
                    <a:pt x="2567" y="582663"/>
                  </a:cubicBezTo>
                  <a:cubicBezTo>
                    <a:pt x="43348" y="455105"/>
                    <a:pt x="102023" y="333196"/>
                    <a:pt x="149251" y="208116"/>
                  </a:cubicBezTo>
                  <a:cubicBezTo>
                    <a:pt x="170633" y="150221"/>
                    <a:pt x="196106" y="93818"/>
                    <a:pt x="218555" y="36411"/>
                  </a:cubicBezTo>
                  <a:cubicBezTo>
                    <a:pt x="228330" y="9466"/>
                    <a:pt x="262742" y="14386"/>
                    <a:pt x="271049" y="35230"/>
                  </a:cubicBezTo>
                  <a:cubicBezTo>
                    <a:pt x="275300" y="34848"/>
                    <a:pt x="279454" y="34324"/>
                    <a:pt x="283332" y="33498"/>
                  </a:cubicBezTo>
                  <a:cubicBezTo>
                    <a:pt x="358506" y="22148"/>
                    <a:pt x="434738" y="29307"/>
                    <a:pt x="510304" y="25053"/>
                  </a:cubicBezTo>
                  <a:cubicBezTo>
                    <a:pt x="510304" y="25088"/>
                    <a:pt x="510277" y="25132"/>
                    <a:pt x="510277" y="25168"/>
                  </a:cubicBezTo>
                  <a:lnTo>
                    <a:pt x="510241" y="25168"/>
                  </a:lnTo>
                  <a:cubicBezTo>
                    <a:pt x="510241" y="25203"/>
                    <a:pt x="510206" y="25203"/>
                    <a:pt x="510215" y="25248"/>
                  </a:cubicBezTo>
                  <a:cubicBezTo>
                    <a:pt x="511051" y="25168"/>
                    <a:pt x="511887" y="25132"/>
                    <a:pt x="512696" y="25168"/>
                  </a:cubicBezTo>
                  <a:cubicBezTo>
                    <a:pt x="516245" y="19813"/>
                    <a:pt x="519820" y="14449"/>
                    <a:pt x="523441" y="91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" name="Google Shape;268;p11"/>
            <p:cNvSpPr/>
            <p:nvPr/>
          </p:nvSpPr>
          <p:spPr>
            <a:xfrm>
              <a:off x="13084930" y="1300749"/>
              <a:ext cx="597764" cy="1248765"/>
            </a:xfrm>
            <a:custGeom>
              <a:avLst/>
              <a:gdLst/>
              <a:ahLst/>
              <a:cxnLst/>
              <a:rect l="l" t="t" r="r" b="b"/>
              <a:pathLst>
                <a:path w="597764" h="1248765" extrusionOk="0">
                  <a:moveTo>
                    <a:pt x="547227" y="8490"/>
                  </a:moveTo>
                  <a:cubicBezTo>
                    <a:pt x="562285" y="-12203"/>
                    <a:pt x="595851" y="8632"/>
                    <a:pt x="582946" y="31439"/>
                  </a:cubicBezTo>
                  <a:cubicBezTo>
                    <a:pt x="569542" y="53064"/>
                    <a:pt x="556743" y="74920"/>
                    <a:pt x="545252" y="97620"/>
                  </a:cubicBezTo>
                  <a:cubicBezTo>
                    <a:pt x="512103" y="171412"/>
                    <a:pt x="484789" y="248623"/>
                    <a:pt x="467161" y="327610"/>
                  </a:cubicBezTo>
                  <a:cubicBezTo>
                    <a:pt x="437890" y="499280"/>
                    <a:pt x="547689" y="412601"/>
                    <a:pt x="592552" y="508312"/>
                  </a:cubicBezTo>
                  <a:cubicBezTo>
                    <a:pt x="614138" y="592583"/>
                    <a:pt x="563832" y="678711"/>
                    <a:pt x="530381" y="753684"/>
                  </a:cubicBezTo>
                  <a:cubicBezTo>
                    <a:pt x="474650" y="845735"/>
                    <a:pt x="296463" y="1302076"/>
                    <a:pt x="171828" y="1243612"/>
                  </a:cubicBezTo>
                  <a:cubicBezTo>
                    <a:pt x="125898" y="1219349"/>
                    <a:pt x="129447" y="1158053"/>
                    <a:pt x="129269" y="1113204"/>
                  </a:cubicBezTo>
                  <a:cubicBezTo>
                    <a:pt x="140298" y="1011952"/>
                    <a:pt x="182750" y="916304"/>
                    <a:pt x="222071" y="823178"/>
                  </a:cubicBezTo>
                  <a:cubicBezTo>
                    <a:pt x="241701" y="775292"/>
                    <a:pt x="267432" y="729492"/>
                    <a:pt x="281520" y="679555"/>
                  </a:cubicBezTo>
                  <a:cubicBezTo>
                    <a:pt x="286083" y="645469"/>
                    <a:pt x="227034" y="662974"/>
                    <a:pt x="207405" y="663960"/>
                  </a:cubicBezTo>
                  <a:cubicBezTo>
                    <a:pt x="167087" y="667112"/>
                    <a:pt x="126609" y="674288"/>
                    <a:pt x="86096" y="671544"/>
                  </a:cubicBezTo>
                  <a:cubicBezTo>
                    <a:pt x="21355" y="671624"/>
                    <a:pt x="-11474" y="621411"/>
                    <a:pt x="3638" y="560594"/>
                  </a:cubicBezTo>
                  <a:cubicBezTo>
                    <a:pt x="49532" y="434777"/>
                    <a:pt x="113081" y="315328"/>
                    <a:pt x="165308" y="192255"/>
                  </a:cubicBezTo>
                  <a:cubicBezTo>
                    <a:pt x="189011" y="135266"/>
                    <a:pt x="216735" y="79938"/>
                    <a:pt x="241478" y="23481"/>
                  </a:cubicBezTo>
                  <a:cubicBezTo>
                    <a:pt x="252329" y="-3046"/>
                    <a:pt x="286519" y="3250"/>
                    <a:pt x="293972" y="24414"/>
                  </a:cubicBezTo>
                  <a:cubicBezTo>
                    <a:pt x="298233" y="24201"/>
                    <a:pt x="302413" y="23845"/>
                    <a:pt x="306317" y="23170"/>
                  </a:cubicBezTo>
                  <a:cubicBezTo>
                    <a:pt x="381892" y="14858"/>
                    <a:pt x="457777" y="25071"/>
                    <a:pt x="533449" y="23863"/>
                  </a:cubicBezTo>
                  <a:cubicBezTo>
                    <a:pt x="533449" y="23899"/>
                    <a:pt x="533414" y="23934"/>
                    <a:pt x="533423" y="23970"/>
                  </a:cubicBezTo>
                  <a:lnTo>
                    <a:pt x="533387" y="23970"/>
                  </a:lnTo>
                  <a:cubicBezTo>
                    <a:pt x="533387" y="24005"/>
                    <a:pt x="533352" y="24005"/>
                    <a:pt x="533352" y="24041"/>
                  </a:cubicBezTo>
                  <a:cubicBezTo>
                    <a:pt x="534188" y="23996"/>
                    <a:pt x="535024" y="23996"/>
                    <a:pt x="535833" y="24058"/>
                  </a:cubicBezTo>
                  <a:cubicBezTo>
                    <a:pt x="539613" y="18863"/>
                    <a:pt x="543402" y="13641"/>
                    <a:pt x="547227" y="849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11"/>
            <p:cNvSpPr/>
            <p:nvPr/>
          </p:nvSpPr>
          <p:spPr>
            <a:xfrm>
              <a:off x="15044414" y="2165894"/>
              <a:ext cx="257895" cy="513195"/>
            </a:xfrm>
            <a:custGeom>
              <a:avLst/>
              <a:gdLst/>
              <a:ahLst/>
              <a:cxnLst/>
              <a:rect l="l" t="t" r="r" b="b"/>
              <a:pathLst>
                <a:path w="257895" h="513195" extrusionOk="0">
                  <a:moveTo>
                    <a:pt x="101061" y="512605"/>
                  </a:moveTo>
                  <a:cubicBezTo>
                    <a:pt x="78194" y="508484"/>
                    <a:pt x="75659" y="483342"/>
                    <a:pt x="81956" y="464923"/>
                  </a:cubicBezTo>
                  <a:cubicBezTo>
                    <a:pt x="75641" y="468085"/>
                    <a:pt x="68295" y="468848"/>
                    <a:pt x="61064" y="466380"/>
                  </a:cubicBezTo>
                  <a:cubicBezTo>
                    <a:pt x="57195" y="465065"/>
                    <a:pt x="53877" y="463014"/>
                    <a:pt x="51173" y="460447"/>
                  </a:cubicBezTo>
                  <a:cubicBezTo>
                    <a:pt x="39380" y="479390"/>
                    <a:pt x="8197" y="475349"/>
                    <a:pt x="1633" y="453999"/>
                  </a:cubicBezTo>
                  <a:cubicBezTo>
                    <a:pt x="-2343" y="443280"/>
                    <a:pt x="1837" y="432516"/>
                    <a:pt x="4692" y="422072"/>
                  </a:cubicBezTo>
                  <a:cubicBezTo>
                    <a:pt x="35911" y="331664"/>
                    <a:pt x="65137" y="240367"/>
                    <a:pt x="98153" y="150563"/>
                  </a:cubicBezTo>
                  <a:cubicBezTo>
                    <a:pt x="118743" y="101567"/>
                    <a:pt x="137412" y="47508"/>
                    <a:pt x="178797" y="11824"/>
                  </a:cubicBezTo>
                  <a:cubicBezTo>
                    <a:pt x="200507" y="-7305"/>
                    <a:pt x="240105" y="-3406"/>
                    <a:pt x="251943" y="24853"/>
                  </a:cubicBezTo>
                  <a:cubicBezTo>
                    <a:pt x="261362" y="46869"/>
                    <a:pt x="257013" y="72286"/>
                    <a:pt x="256096" y="95528"/>
                  </a:cubicBezTo>
                  <a:cubicBezTo>
                    <a:pt x="251783" y="174124"/>
                    <a:pt x="229716" y="250003"/>
                    <a:pt x="205124" y="324337"/>
                  </a:cubicBezTo>
                  <a:cubicBezTo>
                    <a:pt x="193321" y="360598"/>
                    <a:pt x="181145" y="396682"/>
                    <a:pt x="167501" y="432241"/>
                  </a:cubicBezTo>
                  <a:cubicBezTo>
                    <a:pt x="157789" y="449159"/>
                    <a:pt x="156855" y="476903"/>
                    <a:pt x="135784" y="483458"/>
                  </a:cubicBezTo>
                  <a:cubicBezTo>
                    <a:pt x="133490" y="500758"/>
                    <a:pt x="119748" y="516468"/>
                    <a:pt x="101061" y="5126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11"/>
            <p:cNvSpPr/>
            <p:nvPr/>
          </p:nvSpPr>
          <p:spPr>
            <a:xfrm>
              <a:off x="12836227" y="2249908"/>
              <a:ext cx="273372" cy="508631"/>
            </a:xfrm>
            <a:custGeom>
              <a:avLst/>
              <a:gdLst/>
              <a:ahLst/>
              <a:cxnLst/>
              <a:rect l="l" t="t" r="r" b="b"/>
              <a:pathLst>
                <a:path w="273372" h="508631" extrusionOk="0">
                  <a:moveTo>
                    <a:pt x="98266" y="507792"/>
                  </a:moveTo>
                  <a:cubicBezTo>
                    <a:pt x="75586" y="502756"/>
                    <a:pt x="74065" y="477534"/>
                    <a:pt x="81100" y="459382"/>
                  </a:cubicBezTo>
                  <a:cubicBezTo>
                    <a:pt x="74661" y="462286"/>
                    <a:pt x="67297" y="462756"/>
                    <a:pt x="60163" y="459994"/>
                  </a:cubicBezTo>
                  <a:cubicBezTo>
                    <a:pt x="56348" y="458520"/>
                    <a:pt x="53119" y="456344"/>
                    <a:pt x="50522" y="453671"/>
                  </a:cubicBezTo>
                  <a:cubicBezTo>
                    <a:pt x="37972" y="472117"/>
                    <a:pt x="6976" y="466824"/>
                    <a:pt x="1275" y="445243"/>
                  </a:cubicBezTo>
                  <a:cubicBezTo>
                    <a:pt x="-2265" y="434373"/>
                    <a:pt x="2351" y="423787"/>
                    <a:pt x="5615" y="413458"/>
                  </a:cubicBezTo>
                  <a:cubicBezTo>
                    <a:pt x="40454" y="324382"/>
                    <a:pt x="73345" y="234329"/>
                    <a:pt x="109962" y="145927"/>
                  </a:cubicBezTo>
                  <a:cubicBezTo>
                    <a:pt x="132509" y="97801"/>
                    <a:pt x="153348" y="44533"/>
                    <a:pt x="196138" y="10546"/>
                  </a:cubicBezTo>
                  <a:cubicBezTo>
                    <a:pt x="218605" y="-7696"/>
                    <a:pt x="258016" y="-2207"/>
                    <a:pt x="268698" y="26505"/>
                  </a:cubicBezTo>
                  <a:cubicBezTo>
                    <a:pt x="277218" y="48885"/>
                    <a:pt x="271846" y="74107"/>
                    <a:pt x="269996" y="97286"/>
                  </a:cubicBezTo>
                  <a:cubicBezTo>
                    <a:pt x="262516" y="175643"/>
                    <a:pt x="237408" y="250572"/>
                    <a:pt x="209836" y="323858"/>
                  </a:cubicBezTo>
                  <a:cubicBezTo>
                    <a:pt x="196583" y="359613"/>
                    <a:pt x="182957" y="395181"/>
                    <a:pt x="167890" y="430163"/>
                  </a:cubicBezTo>
                  <a:cubicBezTo>
                    <a:pt x="157502" y="446673"/>
                    <a:pt x="155456" y="474355"/>
                    <a:pt x="134128" y="480065"/>
                  </a:cubicBezTo>
                  <a:cubicBezTo>
                    <a:pt x="131148" y="497259"/>
                    <a:pt x="116784" y="512410"/>
                    <a:pt x="98266" y="5077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11"/>
            <p:cNvSpPr/>
            <p:nvPr/>
          </p:nvSpPr>
          <p:spPr>
            <a:xfrm>
              <a:off x="14586709" y="1767090"/>
              <a:ext cx="176071" cy="425669"/>
            </a:xfrm>
            <a:custGeom>
              <a:avLst/>
              <a:gdLst/>
              <a:ahLst/>
              <a:cxnLst/>
              <a:rect l="l" t="t" r="r" b="b"/>
              <a:pathLst>
                <a:path w="176071" h="425669" extrusionOk="0">
                  <a:moveTo>
                    <a:pt x="63232" y="1456"/>
                  </a:moveTo>
                  <a:cubicBezTo>
                    <a:pt x="78503" y="-1857"/>
                    <a:pt x="94762" y="301"/>
                    <a:pt x="108708" y="9813"/>
                  </a:cubicBezTo>
                  <a:cubicBezTo>
                    <a:pt x="150840" y="38534"/>
                    <a:pt x="162545" y="108267"/>
                    <a:pt x="169473" y="155194"/>
                  </a:cubicBezTo>
                  <a:cubicBezTo>
                    <a:pt x="178163" y="214031"/>
                    <a:pt x="176793" y="273871"/>
                    <a:pt x="173698" y="333080"/>
                  </a:cubicBezTo>
                  <a:cubicBezTo>
                    <a:pt x="172328" y="359244"/>
                    <a:pt x="169776" y="387627"/>
                    <a:pt x="152041" y="406944"/>
                  </a:cubicBezTo>
                  <a:cubicBezTo>
                    <a:pt x="138939" y="421215"/>
                    <a:pt x="118341" y="428196"/>
                    <a:pt x="99245" y="424839"/>
                  </a:cubicBezTo>
                  <a:cubicBezTo>
                    <a:pt x="62529" y="418382"/>
                    <a:pt x="45772" y="377992"/>
                    <a:pt x="35571" y="346668"/>
                  </a:cubicBezTo>
                  <a:cubicBezTo>
                    <a:pt x="12873" y="276979"/>
                    <a:pt x="2289" y="203782"/>
                    <a:pt x="189" y="130647"/>
                  </a:cubicBezTo>
                  <a:cubicBezTo>
                    <a:pt x="-744" y="98347"/>
                    <a:pt x="1230" y="61260"/>
                    <a:pt x="18654" y="32974"/>
                  </a:cubicBezTo>
                  <a:cubicBezTo>
                    <a:pt x="28553" y="16900"/>
                    <a:pt x="45212" y="5363"/>
                    <a:pt x="63232" y="145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11"/>
            <p:cNvSpPr/>
            <p:nvPr/>
          </p:nvSpPr>
          <p:spPr>
            <a:xfrm>
              <a:off x="13939613" y="1779790"/>
              <a:ext cx="171508" cy="426714"/>
            </a:xfrm>
            <a:custGeom>
              <a:avLst/>
              <a:gdLst/>
              <a:ahLst/>
              <a:cxnLst/>
              <a:rect l="l" t="t" r="r" b="b"/>
              <a:pathLst>
                <a:path w="171508" h="426714" extrusionOk="0">
                  <a:moveTo>
                    <a:pt x="103235" y="967"/>
                  </a:moveTo>
                  <a:cubicBezTo>
                    <a:pt x="87839" y="-1733"/>
                    <a:pt x="71687" y="1083"/>
                    <a:pt x="58132" y="11145"/>
                  </a:cubicBezTo>
                  <a:cubicBezTo>
                    <a:pt x="17201" y="41536"/>
                    <a:pt x="8316" y="111686"/>
                    <a:pt x="3282" y="158853"/>
                  </a:cubicBezTo>
                  <a:cubicBezTo>
                    <a:pt x="-3024" y="217992"/>
                    <a:pt x="756" y="277725"/>
                    <a:pt x="6243" y="336766"/>
                  </a:cubicBezTo>
                  <a:cubicBezTo>
                    <a:pt x="8672" y="362858"/>
                    <a:pt x="12363" y="391109"/>
                    <a:pt x="30863" y="409696"/>
                  </a:cubicBezTo>
                  <a:cubicBezTo>
                    <a:pt x="44524" y="423426"/>
                    <a:pt x="65390" y="429572"/>
                    <a:pt x="84335" y="425451"/>
                  </a:cubicBezTo>
                  <a:cubicBezTo>
                    <a:pt x="120757" y="417521"/>
                    <a:pt x="135877" y="376490"/>
                    <a:pt x="144807" y="344785"/>
                  </a:cubicBezTo>
                  <a:cubicBezTo>
                    <a:pt x="164668" y="274235"/>
                    <a:pt x="172299" y="200674"/>
                    <a:pt x="171445" y="127512"/>
                  </a:cubicBezTo>
                  <a:cubicBezTo>
                    <a:pt x="171071" y="95203"/>
                    <a:pt x="167603" y="58223"/>
                    <a:pt x="149058" y="30665"/>
                  </a:cubicBezTo>
                  <a:cubicBezTo>
                    <a:pt x="138510" y="15008"/>
                    <a:pt x="121397" y="4155"/>
                    <a:pt x="103235" y="96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11"/>
            <p:cNvSpPr/>
            <p:nvPr/>
          </p:nvSpPr>
          <p:spPr>
            <a:xfrm>
              <a:off x="15834106" y="1377179"/>
              <a:ext cx="568832" cy="1012975"/>
            </a:xfrm>
            <a:custGeom>
              <a:avLst/>
              <a:gdLst/>
              <a:ahLst/>
              <a:cxnLst/>
              <a:rect l="l" t="t" r="r" b="b"/>
              <a:pathLst>
                <a:path w="568832" h="1012975" extrusionOk="0">
                  <a:moveTo>
                    <a:pt x="567769" y="96589"/>
                  </a:moveTo>
                  <a:cubicBezTo>
                    <a:pt x="555210" y="193196"/>
                    <a:pt x="402345" y="219937"/>
                    <a:pt x="315724" y="355869"/>
                  </a:cubicBezTo>
                  <a:cubicBezTo>
                    <a:pt x="218572" y="508338"/>
                    <a:pt x="255118" y="702023"/>
                    <a:pt x="223215" y="878452"/>
                  </a:cubicBezTo>
                  <a:cubicBezTo>
                    <a:pt x="192147" y="1050237"/>
                    <a:pt x="40625" y="1032076"/>
                    <a:pt x="8019" y="963870"/>
                  </a:cubicBezTo>
                  <a:cubicBezTo>
                    <a:pt x="-10605" y="924909"/>
                    <a:pt x="-1791" y="936499"/>
                    <a:pt x="88636" y="488382"/>
                  </a:cubicBezTo>
                  <a:cubicBezTo>
                    <a:pt x="100608" y="429048"/>
                    <a:pt x="83887" y="358507"/>
                    <a:pt x="172153" y="248605"/>
                  </a:cubicBezTo>
                  <a:cubicBezTo>
                    <a:pt x="239216" y="165106"/>
                    <a:pt x="336358" y="102610"/>
                    <a:pt x="449555" y="22326"/>
                  </a:cubicBezTo>
                  <a:cubicBezTo>
                    <a:pt x="530884" y="-35356"/>
                    <a:pt x="576512" y="29289"/>
                    <a:pt x="567769" y="96589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11"/>
            <p:cNvSpPr/>
            <p:nvPr/>
          </p:nvSpPr>
          <p:spPr>
            <a:xfrm>
              <a:off x="12278623" y="1457713"/>
              <a:ext cx="602966" cy="995740"/>
            </a:xfrm>
            <a:custGeom>
              <a:avLst/>
              <a:gdLst/>
              <a:ahLst/>
              <a:cxnLst/>
              <a:rect l="l" t="t" r="r" b="b"/>
              <a:pathLst>
                <a:path w="602966" h="995740" extrusionOk="0">
                  <a:moveTo>
                    <a:pt x="1824" y="98976"/>
                  </a:moveTo>
                  <a:cubicBezTo>
                    <a:pt x="18270" y="194997"/>
                    <a:pt x="172096" y="215575"/>
                    <a:pt x="264124" y="347910"/>
                  </a:cubicBezTo>
                  <a:cubicBezTo>
                    <a:pt x="367351" y="496347"/>
                    <a:pt x="338640" y="691346"/>
                    <a:pt x="377641" y="866346"/>
                  </a:cubicBezTo>
                  <a:cubicBezTo>
                    <a:pt x="415620" y="1036745"/>
                    <a:pt x="566288" y="1012500"/>
                    <a:pt x="596110" y="943033"/>
                  </a:cubicBezTo>
                  <a:cubicBezTo>
                    <a:pt x="613152" y="903353"/>
                    <a:pt x="604809" y="915289"/>
                    <a:pt x="496370" y="471178"/>
                  </a:cubicBezTo>
                  <a:cubicBezTo>
                    <a:pt x="482015" y="412368"/>
                    <a:pt x="495881" y="341223"/>
                    <a:pt x="403248" y="234953"/>
                  </a:cubicBezTo>
                  <a:cubicBezTo>
                    <a:pt x="332868" y="154216"/>
                    <a:pt x="233288" y="95690"/>
                    <a:pt x="116934" y="20016"/>
                  </a:cubicBezTo>
                  <a:cubicBezTo>
                    <a:pt x="33354" y="-34336"/>
                    <a:pt x="-9631" y="32094"/>
                    <a:pt x="1824" y="98976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11"/>
            <p:cNvSpPr/>
            <p:nvPr/>
          </p:nvSpPr>
          <p:spPr>
            <a:xfrm>
              <a:off x="14087948" y="1519361"/>
              <a:ext cx="511153" cy="195584"/>
            </a:xfrm>
            <a:custGeom>
              <a:avLst/>
              <a:gdLst/>
              <a:ahLst/>
              <a:cxnLst/>
              <a:rect l="l" t="t" r="r" b="b"/>
              <a:pathLst>
                <a:path w="511153" h="195584" extrusionOk="0">
                  <a:moveTo>
                    <a:pt x="214104" y="2994"/>
                  </a:moveTo>
                  <a:cubicBezTo>
                    <a:pt x="239826" y="-380"/>
                    <a:pt x="265895" y="-904"/>
                    <a:pt x="291742" y="1431"/>
                  </a:cubicBezTo>
                  <a:cubicBezTo>
                    <a:pt x="291876" y="1440"/>
                    <a:pt x="292000" y="1458"/>
                    <a:pt x="292133" y="1467"/>
                  </a:cubicBezTo>
                  <a:cubicBezTo>
                    <a:pt x="344769" y="6307"/>
                    <a:pt x="397334" y="17923"/>
                    <a:pt x="444323" y="42781"/>
                  </a:cubicBezTo>
                  <a:cubicBezTo>
                    <a:pt x="463570" y="54904"/>
                    <a:pt x="516571" y="69318"/>
                    <a:pt x="493677" y="99486"/>
                  </a:cubicBezTo>
                  <a:cubicBezTo>
                    <a:pt x="494006" y="101085"/>
                    <a:pt x="494184" y="102692"/>
                    <a:pt x="494219" y="104326"/>
                  </a:cubicBezTo>
                  <a:cubicBezTo>
                    <a:pt x="494406" y="104397"/>
                    <a:pt x="494548" y="104504"/>
                    <a:pt x="494691" y="104584"/>
                  </a:cubicBezTo>
                  <a:cubicBezTo>
                    <a:pt x="495162" y="104762"/>
                    <a:pt x="495642" y="104948"/>
                    <a:pt x="496078" y="105170"/>
                  </a:cubicBezTo>
                  <a:cubicBezTo>
                    <a:pt x="496078" y="105206"/>
                    <a:pt x="496043" y="105241"/>
                    <a:pt x="496007" y="105277"/>
                  </a:cubicBezTo>
                  <a:cubicBezTo>
                    <a:pt x="507490" y="111067"/>
                    <a:pt x="514054" y="123873"/>
                    <a:pt x="509900" y="136831"/>
                  </a:cubicBezTo>
                  <a:cubicBezTo>
                    <a:pt x="508335" y="141742"/>
                    <a:pt x="505453" y="145818"/>
                    <a:pt x="501735" y="148882"/>
                  </a:cubicBezTo>
                  <a:cubicBezTo>
                    <a:pt x="516828" y="167301"/>
                    <a:pt x="496016" y="194415"/>
                    <a:pt x="474181" y="184193"/>
                  </a:cubicBezTo>
                  <a:cubicBezTo>
                    <a:pt x="435322" y="165703"/>
                    <a:pt x="394275" y="152381"/>
                    <a:pt x="352570" y="142079"/>
                  </a:cubicBezTo>
                  <a:cubicBezTo>
                    <a:pt x="352250" y="142000"/>
                    <a:pt x="351929" y="141928"/>
                    <a:pt x="351609" y="141849"/>
                  </a:cubicBezTo>
                  <a:cubicBezTo>
                    <a:pt x="288567" y="126698"/>
                    <a:pt x="222332" y="128030"/>
                    <a:pt x="159956" y="145703"/>
                  </a:cubicBezTo>
                  <a:cubicBezTo>
                    <a:pt x="159636" y="145792"/>
                    <a:pt x="159325" y="145881"/>
                    <a:pt x="159005" y="145969"/>
                  </a:cubicBezTo>
                  <a:cubicBezTo>
                    <a:pt x="117753" y="157941"/>
                    <a:pt x="77275" y="172905"/>
                    <a:pt x="39199" y="192941"/>
                  </a:cubicBezTo>
                  <a:cubicBezTo>
                    <a:pt x="17791" y="204042"/>
                    <a:pt x="-4098" y="177781"/>
                    <a:pt x="10240" y="158776"/>
                  </a:cubicBezTo>
                  <a:cubicBezTo>
                    <a:pt x="6397" y="155872"/>
                    <a:pt x="3356" y="151911"/>
                    <a:pt x="1594" y="147062"/>
                  </a:cubicBezTo>
                  <a:cubicBezTo>
                    <a:pt x="-3084" y="134282"/>
                    <a:pt x="2955" y="121218"/>
                    <a:pt x="14198" y="114975"/>
                  </a:cubicBezTo>
                  <a:cubicBezTo>
                    <a:pt x="14162" y="114939"/>
                    <a:pt x="14118" y="114904"/>
                    <a:pt x="14118" y="114868"/>
                  </a:cubicBezTo>
                  <a:cubicBezTo>
                    <a:pt x="14545" y="114628"/>
                    <a:pt x="15016" y="114433"/>
                    <a:pt x="15478" y="114229"/>
                  </a:cubicBezTo>
                  <a:cubicBezTo>
                    <a:pt x="15621" y="114149"/>
                    <a:pt x="15763" y="114033"/>
                    <a:pt x="15941" y="113953"/>
                  </a:cubicBezTo>
                  <a:cubicBezTo>
                    <a:pt x="15914" y="112319"/>
                    <a:pt x="16030" y="110712"/>
                    <a:pt x="16288" y="109095"/>
                  </a:cubicBezTo>
                  <a:cubicBezTo>
                    <a:pt x="-7807" y="79868"/>
                    <a:pt x="44571" y="63332"/>
                    <a:pt x="63320" y="50446"/>
                  </a:cubicBezTo>
                  <a:cubicBezTo>
                    <a:pt x="109268" y="23714"/>
                    <a:pt x="161317" y="10002"/>
                    <a:pt x="213722" y="3048"/>
                  </a:cubicBezTo>
                  <a:cubicBezTo>
                    <a:pt x="213846" y="3030"/>
                    <a:pt x="213971" y="3012"/>
                    <a:pt x="214104" y="29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" name="Google Shape;276;p11"/>
            <p:cNvSpPr/>
            <p:nvPr/>
          </p:nvSpPr>
          <p:spPr>
            <a:xfrm>
              <a:off x="16374520" y="1597668"/>
              <a:ext cx="39018" cy="352966"/>
            </a:xfrm>
            <a:custGeom>
              <a:avLst/>
              <a:gdLst/>
              <a:ahLst/>
              <a:cxnLst/>
              <a:rect l="l" t="t" r="r" b="b"/>
              <a:pathLst>
                <a:path w="39018" h="352966" extrusionOk="0">
                  <a:moveTo>
                    <a:pt x="4638" y="352839"/>
                  </a:moveTo>
                  <a:cubicBezTo>
                    <a:pt x="-6898" y="348683"/>
                    <a:pt x="6666" y="324998"/>
                    <a:pt x="7093" y="315752"/>
                  </a:cubicBezTo>
                  <a:cubicBezTo>
                    <a:pt x="10197" y="302102"/>
                    <a:pt x="12189" y="288257"/>
                    <a:pt x="14164" y="274403"/>
                  </a:cubicBezTo>
                  <a:cubicBezTo>
                    <a:pt x="24090" y="186197"/>
                    <a:pt x="27656" y="95762"/>
                    <a:pt x="14706" y="7751"/>
                  </a:cubicBezTo>
                  <a:cubicBezTo>
                    <a:pt x="12883" y="-375"/>
                    <a:pt x="25575" y="-3341"/>
                    <a:pt x="27354" y="4909"/>
                  </a:cubicBezTo>
                  <a:cubicBezTo>
                    <a:pt x="44164" y="91490"/>
                    <a:pt x="40313" y="181197"/>
                    <a:pt x="31365" y="268541"/>
                  </a:cubicBezTo>
                  <a:cubicBezTo>
                    <a:pt x="29177" y="282866"/>
                    <a:pt x="22355" y="356427"/>
                    <a:pt x="4638" y="352839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277;p11"/>
            <p:cNvSpPr/>
            <p:nvPr/>
          </p:nvSpPr>
          <p:spPr>
            <a:xfrm>
              <a:off x="12278596" y="1680246"/>
              <a:ext cx="48107" cy="352068"/>
            </a:xfrm>
            <a:custGeom>
              <a:avLst/>
              <a:gdLst/>
              <a:ahLst/>
              <a:cxnLst/>
              <a:rect l="l" t="t" r="r" b="b"/>
              <a:pathLst>
                <a:path w="48107" h="352068" extrusionOk="0">
                  <a:moveTo>
                    <a:pt x="43778" y="351887"/>
                  </a:moveTo>
                  <a:cubicBezTo>
                    <a:pt x="55145" y="347269"/>
                    <a:pt x="40629" y="324152"/>
                    <a:pt x="39829" y="314933"/>
                  </a:cubicBezTo>
                  <a:cubicBezTo>
                    <a:pt x="36182" y="301417"/>
                    <a:pt x="33630" y="287660"/>
                    <a:pt x="31095" y="273894"/>
                  </a:cubicBezTo>
                  <a:cubicBezTo>
                    <a:pt x="17611" y="186159"/>
                    <a:pt x="10407" y="95946"/>
                    <a:pt x="19790" y="7483"/>
                  </a:cubicBezTo>
                  <a:cubicBezTo>
                    <a:pt x="21285" y="-705"/>
                    <a:pt x="8486" y="-3165"/>
                    <a:pt x="7036" y="5156"/>
                  </a:cubicBezTo>
                  <a:cubicBezTo>
                    <a:pt x="-6270" y="92341"/>
                    <a:pt x="1201" y="181825"/>
                    <a:pt x="13671" y="268735"/>
                  </a:cubicBezTo>
                  <a:cubicBezTo>
                    <a:pt x="16437" y="282953"/>
                    <a:pt x="26221" y="356186"/>
                    <a:pt x="43778" y="351887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278;p11"/>
            <p:cNvSpPr/>
            <p:nvPr/>
          </p:nvSpPr>
          <p:spPr>
            <a:xfrm>
              <a:off x="14515506" y="1145419"/>
              <a:ext cx="2048883" cy="1582027"/>
            </a:xfrm>
            <a:custGeom>
              <a:avLst/>
              <a:gdLst/>
              <a:ahLst/>
              <a:cxnLst/>
              <a:rect l="l" t="t" r="r" b="b"/>
              <a:pathLst>
                <a:path w="2048883" h="1582027" extrusionOk="0">
                  <a:moveTo>
                    <a:pt x="2029762" y="227612"/>
                  </a:moveTo>
                  <a:cubicBezTo>
                    <a:pt x="1959186" y="73687"/>
                    <a:pt x="1727598" y="56183"/>
                    <a:pt x="1584036" y="35961"/>
                  </a:cubicBezTo>
                  <a:cubicBezTo>
                    <a:pt x="602495" y="-102281"/>
                    <a:pt x="-148996" y="172781"/>
                    <a:pt x="25197" y="608766"/>
                  </a:cubicBezTo>
                  <a:cubicBezTo>
                    <a:pt x="104614" y="1224582"/>
                    <a:pt x="201339" y="1514013"/>
                    <a:pt x="696409" y="1567494"/>
                  </a:cubicBezTo>
                  <a:cubicBezTo>
                    <a:pt x="1521287" y="1656597"/>
                    <a:pt x="1950220" y="1339875"/>
                    <a:pt x="1917401" y="509565"/>
                  </a:cubicBezTo>
                  <a:cubicBezTo>
                    <a:pt x="1992433" y="483384"/>
                    <a:pt x="2090891" y="360933"/>
                    <a:pt x="2029762" y="227612"/>
                  </a:cubicBezTo>
                  <a:close/>
                  <a:moveTo>
                    <a:pt x="1831046" y="832744"/>
                  </a:moveTo>
                  <a:cubicBezTo>
                    <a:pt x="1741197" y="1409759"/>
                    <a:pt x="1376347" y="1547627"/>
                    <a:pt x="793837" y="1512512"/>
                  </a:cubicBezTo>
                  <a:cubicBezTo>
                    <a:pt x="590639" y="1500265"/>
                    <a:pt x="390474" y="1461624"/>
                    <a:pt x="267352" y="1283179"/>
                  </a:cubicBezTo>
                  <a:cubicBezTo>
                    <a:pt x="166198" y="1136580"/>
                    <a:pt x="124937" y="938108"/>
                    <a:pt x="112965" y="763437"/>
                  </a:cubicBezTo>
                  <a:cubicBezTo>
                    <a:pt x="98895" y="558207"/>
                    <a:pt x="144469" y="383491"/>
                    <a:pt x="335117" y="276111"/>
                  </a:cubicBezTo>
                  <a:cubicBezTo>
                    <a:pt x="418723" y="229024"/>
                    <a:pt x="512219" y="202275"/>
                    <a:pt x="605964" y="181626"/>
                  </a:cubicBezTo>
                  <a:cubicBezTo>
                    <a:pt x="827155" y="132914"/>
                    <a:pt x="1055363" y="116227"/>
                    <a:pt x="1281312" y="131831"/>
                  </a:cubicBezTo>
                  <a:cubicBezTo>
                    <a:pt x="1443302" y="143012"/>
                    <a:pt x="1704357" y="150472"/>
                    <a:pt x="1790969" y="317603"/>
                  </a:cubicBezTo>
                  <a:cubicBezTo>
                    <a:pt x="1873027" y="475960"/>
                    <a:pt x="1857649" y="661892"/>
                    <a:pt x="1831046" y="83274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" name="Google Shape;279;p11"/>
            <p:cNvSpPr/>
            <p:nvPr/>
          </p:nvSpPr>
          <p:spPr>
            <a:xfrm>
              <a:off x="12117274" y="1194063"/>
              <a:ext cx="2054596" cy="1579155"/>
            </a:xfrm>
            <a:custGeom>
              <a:avLst/>
              <a:gdLst/>
              <a:ahLst/>
              <a:cxnLst/>
              <a:rect l="l" t="t" r="r" b="b"/>
              <a:pathLst>
                <a:path w="2054596" h="1579155" extrusionOk="0">
                  <a:moveTo>
                    <a:pt x="15831" y="267742"/>
                  </a:moveTo>
                  <a:cubicBezTo>
                    <a:pt x="80136" y="111099"/>
                    <a:pt x="310835" y="84296"/>
                    <a:pt x="453463" y="58320"/>
                  </a:cubicBezTo>
                  <a:cubicBezTo>
                    <a:pt x="1428635" y="-119291"/>
                    <a:pt x="2190613" y="125309"/>
                    <a:pt x="2034146" y="567954"/>
                  </a:cubicBezTo>
                  <a:cubicBezTo>
                    <a:pt x="1979633" y="1186470"/>
                    <a:pt x="1894675" y="1479551"/>
                    <a:pt x="1402157" y="1552899"/>
                  </a:cubicBezTo>
                  <a:cubicBezTo>
                    <a:pt x="581540" y="1675119"/>
                    <a:pt x="140181" y="1375902"/>
                    <a:pt x="139479" y="544944"/>
                  </a:cubicBezTo>
                  <a:cubicBezTo>
                    <a:pt x="63451" y="521809"/>
                    <a:pt x="-39873" y="403417"/>
                    <a:pt x="15831" y="267742"/>
                  </a:cubicBezTo>
                  <a:close/>
                  <a:moveTo>
                    <a:pt x="238801" y="864393"/>
                  </a:moveTo>
                  <a:cubicBezTo>
                    <a:pt x="351864" y="1437322"/>
                    <a:pt x="721971" y="1560404"/>
                    <a:pt x="1302595" y="1501887"/>
                  </a:cubicBezTo>
                  <a:cubicBezTo>
                    <a:pt x="1505135" y="1481479"/>
                    <a:pt x="1703574" y="1434818"/>
                    <a:pt x="1819404" y="1251568"/>
                  </a:cubicBezTo>
                  <a:cubicBezTo>
                    <a:pt x="1914563" y="1101017"/>
                    <a:pt x="1947774" y="901053"/>
                    <a:pt x="1952701" y="726036"/>
                  </a:cubicBezTo>
                  <a:cubicBezTo>
                    <a:pt x="1958483" y="520406"/>
                    <a:pt x="1905891" y="347662"/>
                    <a:pt x="1711072" y="248044"/>
                  </a:cubicBezTo>
                  <a:cubicBezTo>
                    <a:pt x="1625634" y="204358"/>
                    <a:pt x="1531133" y="181392"/>
                    <a:pt x="1436640" y="164536"/>
                  </a:cubicBezTo>
                  <a:cubicBezTo>
                    <a:pt x="1213662" y="124758"/>
                    <a:pt x="984973" y="117271"/>
                    <a:pt x="759825" y="141943"/>
                  </a:cubicBezTo>
                  <a:cubicBezTo>
                    <a:pt x="598421" y="159634"/>
                    <a:pt x="337882" y="177582"/>
                    <a:pt x="258074" y="348061"/>
                  </a:cubicBezTo>
                  <a:cubicBezTo>
                    <a:pt x="182456" y="509589"/>
                    <a:pt x="205323" y="694748"/>
                    <a:pt x="238801" y="864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0" name="Google Shape;280;p11"/>
          <p:cNvGrpSpPr/>
          <p:nvPr/>
        </p:nvGrpSpPr>
        <p:grpSpPr>
          <a:xfrm rot="-740618">
            <a:off x="902430" y="3976184"/>
            <a:ext cx="1780379" cy="930754"/>
            <a:chOff x="1803484" y="7951003"/>
            <a:chExt cx="3560332" cy="1861206"/>
          </a:xfrm>
        </p:grpSpPr>
        <p:sp>
          <p:nvSpPr>
            <p:cNvPr id="281" name="Google Shape;281;p11"/>
            <p:cNvSpPr/>
            <p:nvPr/>
          </p:nvSpPr>
          <p:spPr>
            <a:xfrm>
              <a:off x="2710258" y="8568397"/>
              <a:ext cx="1605156" cy="797292"/>
            </a:xfrm>
            <a:custGeom>
              <a:avLst/>
              <a:gdLst/>
              <a:ahLst/>
              <a:cxnLst/>
              <a:rect l="l" t="t" r="r" b="b"/>
              <a:pathLst>
                <a:path w="1605156" h="797292" extrusionOk="0">
                  <a:moveTo>
                    <a:pt x="1605156" y="628795"/>
                  </a:moveTo>
                  <a:cubicBezTo>
                    <a:pt x="1603440" y="629390"/>
                    <a:pt x="1601791" y="629982"/>
                    <a:pt x="1600072" y="630578"/>
                  </a:cubicBezTo>
                  <a:cubicBezTo>
                    <a:pt x="1536173" y="653221"/>
                    <a:pt x="1434119" y="705041"/>
                    <a:pt x="1370149" y="671506"/>
                  </a:cubicBezTo>
                  <a:cubicBezTo>
                    <a:pt x="1318988" y="644704"/>
                    <a:pt x="1291398" y="569716"/>
                    <a:pt x="1254166" y="525420"/>
                  </a:cubicBezTo>
                  <a:cubicBezTo>
                    <a:pt x="1036923" y="267181"/>
                    <a:pt x="637746" y="195558"/>
                    <a:pt x="422479" y="498090"/>
                  </a:cubicBezTo>
                  <a:cubicBezTo>
                    <a:pt x="389342" y="544627"/>
                    <a:pt x="354351" y="597374"/>
                    <a:pt x="331116" y="649521"/>
                  </a:cubicBezTo>
                  <a:cubicBezTo>
                    <a:pt x="312500" y="691242"/>
                    <a:pt x="303324" y="744644"/>
                    <a:pt x="266093" y="775078"/>
                  </a:cubicBezTo>
                  <a:cubicBezTo>
                    <a:pt x="225496" y="808215"/>
                    <a:pt x="168793" y="796530"/>
                    <a:pt x="118950" y="788940"/>
                  </a:cubicBezTo>
                  <a:cubicBezTo>
                    <a:pt x="78748" y="782869"/>
                    <a:pt x="39275" y="773496"/>
                    <a:pt x="0" y="763330"/>
                  </a:cubicBezTo>
                  <a:cubicBezTo>
                    <a:pt x="16237" y="682133"/>
                    <a:pt x="65086" y="473604"/>
                    <a:pt x="161597" y="340985"/>
                  </a:cubicBezTo>
                  <a:cubicBezTo>
                    <a:pt x="320288" y="122949"/>
                    <a:pt x="529282" y="8350"/>
                    <a:pt x="782704" y="429"/>
                  </a:cubicBezTo>
                  <a:cubicBezTo>
                    <a:pt x="1034213" y="-7295"/>
                    <a:pt x="1251125" y="89279"/>
                    <a:pt x="1426983" y="287781"/>
                  </a:cubicBezTo>
                  <a:cubicBezTo>
                    <a:pt x="1506337" y="377290"/>
                    <a:pt x="1567266" y="520997"/>
                    <a:pt x="1605156" y="62879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" name="Google Shape;282;p11"/>
            <p:cNvSpPr/>
            <p:nvPr/>
          </p:nvSpPr>
          <p:spPr>
            <a:xfrm>
              <a:off x="2234795" y="7951003"/>
              <a:ext cx="2603158" cy="1380720"/>
            </a:xfrm>
            <a:custGeom>
              <a:avLst/>
              <a:gdLst/>
              <a:ahLst/>
              <a:cxnLst/>
              <a:rect l="l" t="t" r="r" b="b"/>
              <a:pathLst>
                <a:path w="2603158" h="1380720" extrusionOk="0">
                  <a:moveTo>
                    <a:pt x="2565412" y="1062279"/>
                  </a:moveTo>
                  <a:cubicBezTo>
                    <a:pt x="2560856" y="1066106"/>
                    <a:pt x="2556106" y="1069605"/>
                    <a:pt x="2551155" y="1072840"/>
                  </a:cubicBezTo>
                  <a:cubicBezTo>
                    <a:pt x="2529569" y="1086899"/>
                    <a:pt x="2504681" y="1095878"/>
                    <a:pt x="2480258" y="1104525"/>
                  </a:cubicBezTo>
                  <a:cubicBezTo>
                    <a:pt x="2467848" y="1108880"/>
                    <a:pt x="2455504" y="1113306"/>
                    <a:pt x="2443094" y="1117728"/>
                  </a:cubicBezTo>
                  <a:cubicBezTo>
                    <a:pt x="2322290" y="1160503"/>
                    <a:pt x="2201487" y="1203348"/>
                    <a:pt x="2080620" y="1246189"/>
                  </a:cubicBezTo>
                  <a:cubicBezTo>
                    <a:pt x="2042730" y="1138392"/>
                    <a:pt x="1981801" y="994684"/>
                    <a:pt x="1902454" y="905171"/>
                  </a:cubicBezTo>
                  <a:cubicBezTo>
                    <a:pt x="1726596" y="706674"/>
                    <a:pt x="1509680" y="610096"/>
                    <a:pt x="1258175" y="617820"/>
                  </a:cubicBezTo>
                  <a:cubicBezTo>
                    <a:pt x="1004754" y="625741"/>
                    <a:pt x="795759" y="740339"/>
                    <a:pt x="637069" y="958376"/>
                  </a:cubicBezTo>
                  <a:cubicBezTo>
                    <a:pt x="540558" y="1090994"/>
                    <a:pt x="491708" y="1299527"/>
                    <a:pt x="475471" y="1380721"/>
                  </a:cubicBezTo>
                  <a:cubicBezTo>
                    <a:pt x="420283" y="1366397"/>
                    <a:pt x="365493" y="1350487"/>
                    <a:pt x="309515" y="1339528"/>
                  </a:cubicBezTo>
                  <a:cubicBezTo>
                    <a:pt x="230302" y="1324080"/>
                    <a:pt x="119996" y="1342893"/>
                    <a:pt x="53320" y="1288963"/>
                  </a:cubicBezTo>
                  <a:cubicBezTo>
                    <a:pt x="49624" y="1286060"/>
                    <a:pt x="45994" y="1282825"/>
                    <a:pt x="42562" y="1279326"/>
                  </a:cubicBezTo>
                  <a:cubicBezTo>
                    <a:pt x="10412" y="1246781"/>
                    <a:pt x="-1668" y="1198657"/>
                    <a:pt x="183" y="1152980"/>
                  </a:cubicBezTo>
                  <a:cubicBezTo>
                    <a:pt x="3484" y="1069475"/>
                    <a:pt x="31406" y="970060"/>
                    <a:pt x="55300" y="889921"/>
                  </a:cubicBezTo>
                  <a:cubicBezTo>
                    <a:pt x="91080" y="769977"/>
                    <a:pt x="146068" y="655907"/>
                    <a:pt x="216965" y="552730"/>
                  </a:cubicBezTo>
                  <a:cubicBezTo>
                    <a:pt x="359816" y="344792"/>
                    <a:pt x="565904" y="183128"/>
                    <a:pt x="800315" y="90514"/>
                  </a:cubicBezTo>
                  <a:cubicBezTo>
                    <a:pt x="1069844" y="-16029"/>
                    <a:pt x="1369338" y="-26988"/>
                    <a:pt x="1648109" y="49586"/>
                  </a:cubicBezTo>
                  <a:cubicBezTo>
                    <a:pt x="1906679" y="120613"/>
                    <a:pt x="2137592" y="271189"/>
                    <a:pt x="2314767" y="471469"/>
                  </a:cubicBezTo>
                  <a:cubicBezTo>
                    <a:pt x="2385333" y="551211"/>
                    <a:pt x="2451212" y="636234"/>
                    <a:pt x="2504618" y="728587"/>
                  </a:cubicBezTo>
                  <a:cubicBezTo>
                    <a:pt x="2539538" y="789054"/>
                    <a:pt x="2581720" y="856784"/>
                    <a:pt x="2597630" y="925239"/>
                  </a:cubicBezTo>
                  <a:cubicBezTo>
                    <a:pt x="2608786" y="973228"/>
                    <a:pt x="2605417" y="1028614"/>
                    <a:pt x="2565412" y="106227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" name="Google Shape;283;p11"/>
            <p:cNvSpPr/>
            <p:nvPr/>
          </p:nvSpPr>
          <p:spPr>
            <a:xfrm>
              <a:off x="2288114" y="8238344"/>
              <a:ext cx="2389773" cy="1093379"/>
            </a:xfrm>
            <a:custGeom>
              <a:avLst/>
              <a:gdLst/>
              <a:ahLst/>
              <a:cxnLst/>
              <a:rect l="l" t="t" r="r" b="b"/>
              <a:pathLst>
                <a:path w="2389773" h="1093379" extrusionOk="0">
                  <a:moveTo>
                    <a:pt x="2389774" y="830387"/>
                  </a:moveTo>
                  <a:cubicBezTo>
                    <a:pt x="2268970" y="873161"/>
                    <a:pt x="2148167" y="916006"/>
                    <a:pt x="2027300" y="958847"/>
                  </a:cubicBezTo>
                  <a:cubicBezTo>
                    <a:pt x="1989410" y="851050"/>
                    <a:pt x="1928481" y="707343"/>
                    <a:pt x="1849134" y="617830"/>
                  </a:cubicBezTo>
                  <a:cubicBezTo>
                    <a:pt x="1673276" y="419332"/>
                    <a:pt x="1456360" y="322754"/>
                    <a:pt x="1204856" y="330478"/>
                  </a:cubicBezTo>
                  <a:cubicBezTo>
                    <a:pt x="951434" y="338399"/>
                    <a:pt x="742439" y="452998"/>
                    <a:pt x="583749" y="671034"/>
                  </a:cubicBezTo>
                  <a:cubicBezTo>
                    <a:pt x="487238" y="803653"/>
                    <a:pt x="438389" y="1012186"/>
                    <a:pt x="422151" y="1093379"/>
                  </a:cubicBezTo>
                  <a:cubicBezTo>
                    <a:pt x="366963" y="1079055"/>
                    <a:pt x="312173" y="1063146"/>
                    <a:pt x="256195" y="1052187"/>
                  </a:cubicBezTo>
                  <a:cubicBezTo>
                    <a:pt x="176982" y="1036739"/>
                    <a:pt x="66676" y="1055552"/>
                    <a:pt x="0" y="1001622"/>
                  </a:cubicBezTo>
                  <a:cubicBezTo>
                    <a:pt x="48321" y="908677"/>
                    <a:pt x="186813" y="655519"/>
                    <a:pt x="316922" y="476758"/>
                  </a:cubicBezTo>
                  <a:cubicBezTo>
                    <a:pt x="535555" y="176337"/>
                    <a:pt x="839080" y="11702"/>
                    <a:pt x="1194556" y="613"/>
                  </a:cubicBezTo>
                  <a:cubicBezTo>
                    <a:pt x="1548512" y="-10543"/>
                    <a:pt x="1863324" y="130789"/>
                    <a:pt x="2105061" y="409028"/>
                  </a:cubicBezTo>
                  <a:cubicBezTo>
                    <a:pt x="2206788" y="526072"/>
                    <a:pt x="2315177" y="700940"/>
                    <a:pt x="2389774" y="83038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284;p11"/>
            <p:cNvSpPr/>
            <p:nvPr/>
          </p:nvSpPr>
          <p:spPr>
            <a:xfrm>
              <a:off x="3642684" y="8853603"/>
              <a:ext cx="1721132" cy="927539"/>
            </a:xfrm>
            <a:custGeom>
              <a:avLst/>
              <a:gdLst/>
              <a:ahLst/>
              <a:cxnLst/>
              <a:rect l="l" t="t" r="r" b="b"/>
              <a:pathLst>
                <a:path w="1721132" h="927539" extrusionOk="0">
                  <a:moveTo>
                    <a:pt x="1690680" y="576266"/>
                  </a:moveTo>
                  <a:cubicBezTo>
                    <a:pt x="1665114" y="619103"/>
                    <a:pt x="1627324" y="644445"/>
                    <a:pt x="1582075" y="662834"/>
                  </a:cubicBezTo>
                  <a:cubicBezTo>
                    <a:pt x="1566991" y="669002"/>
                    <a:pt x="1546976" y="674161"/>
                    <a:pt x="1536326" y="687335"/>
                  </a:cubicBezTo>
                  <a:cubicBezTo>
                    <a:pt x="1524493" y="701968"/>
                    <a:pt x="1518552" y="722601"/>
                    <a:pt x="1508628" y="738693"/>
                  </a:cubicBezTo>
                  <a:cubicBezTo>
                    <a:pt x="1458896" y="819488"/>
                    <a:pt x="1377822" y="874770"/>
                    <a:pt x="1288730" y="904151"/>
                  </a:cubicBezTo>
                  <a:cubicBezTo>
                    <a:pt x="1190555" y="936502"/>
                    <a:pt x="1084530" y="932579"/>
                    <a:pt x="984899" y="908915"/>
                  </a:cubicBezTo>
                  <a:cubicBezTo>
                    <a:pt x="928665" y="895571"/>
                    <a:pt x="874615" y="875220"/>
                    <a:pt x="821515" y="852510"/>
                  </a:cubicBezTo>
                  <a:cubicBezTo>
                    <a:pt x="779634" y="834623"/>
                    <a:pt x="735397" y="803787"/>
                    <a:pt x="690092" y="796048"/>
                  </a:cubicBezTo>
                  <a:cubicBezTo>
                    <a:pt x="665312" y="791842"/>
                    <a:pt x="639351" y="804010"/>
                    <a:pt x="616701" y="812308"/>
                  </a:cubicBezTo>
                  <a:cubicBezTo>
                    <a:pt x="592985" y="821055"/>
                    <a:pt x="569433" y="828846"/>
                    <a:pt x="544430" y="833053"/>
                  </a:cubicBezTo>
                  <a:cubicBezTo>
                    <a:pt x="483933" y="843256"/>
                    <a:pt x="423883" y="839835"/>
                    <a:pt x="363949" y="827447"/>
                  </a:cubicBezTo>
                  <a:cubicBezTo>
                    <a:pt x="262186" y="806478"/>
                    <a:pt x="146404" y="766220"/>
                    <a:pt x="73459" y="688902"/>
                  </a:cubicBezTo>
                  <a:cubicBezTo>
                    <a:pt x="1244" y="612369"/>
                    <a:pt x="-28192" y="492497"/>
                    <a:pt x="33536" y="400490"/>
                  </a:cubicBezTo>
                  <a:cubicBezTo>
                    <a:pt x="78726" y="333207"/>
                    <a:pt x="154645" y="294185"/>
                    <a:pt x="232689" y="277028"/>
                  </a:cubicBezTo>
                  <a:cubicBezTo>
                    <a:pt x="238183" y="261331"/>
                    <a:pt x="244742" y="246192"/>
                    <a:pt x="252314" y="231615"/>
                  </a:cubicBezTo>
                  <a:cubicBezTo>
                    <a:pt x="267903" y="201225"/>
                    <a:pt x="287639" y="173248"/>
                    <a:pt x="310625" y="148017"/>
                  </a:cubicBezTo>
                  <a:cubicBezTo>
                    <a:pt x="358507" y="95311"/>
                    <a:pt x="420295" y="54663"/>
                    <a:pt x="487578" y="29209"/>
                  </a:cubicBezTo>
                  <a:cubicBezTo>
                    <a:pt x="487913" y="29041"/>
                    <a:pt x="488192" y="28930"/>
                    <a:pt x="488534" y="28818"/>
                  </a:cubicBezTo>
                  <a:cubicBezTo>
                    <a:pt x="523577" y="15641"/>
                    <a:pt x="559573" y="7343"/>
                    <a:pt x="595959" y="3193"/>
                  </a:cubicBezTo>
                  <a:cubicBezTo>
                    <a:pt x="681746" y="-6563"/>
                    <a:pt x="769829" y="6725"/>
                    <a:pt x="852583" y="33694"/>
                  </a:cubicBezTo>
                  <a:cubicBezTo>
                    <a:pt x="864584" y="37562"/>
                    <a:pt x="876465" y="41768"/>
                    <a:pt x="888187" y="46198"/>
                  </a:cubicBezTo>
                  <a:cubicBezTo>
                    <a:pt x="902876" y="33471"/>
                    <a:pt x="920367" y="24109"/>
                    <a:pt x="939713" y="17491"/>
                  </a:cubicBezTo>
                  <a:cubicBezTo>
                    <a:pt x="1019834" y="-9929"/>
                    <a:pt x="1130680" y="10091"/>
                    <a:pt x="1196001" y="33244"/>
                  </a:cubicBezTo>
                  <a:cubicBezTo>
                    <a:pt x="1300065" y="70137"/>
                    <a:pt x="1391677" y="138484"/>
                    <a:pt x="1452568" y="230268"/>
                  </a:cubicBezTo>
                  <a:cubicBezTo>
                    <a:pt x="1526354" y="222305"/>
                    <a:pt x="1606814" y="252416"/>
                    <a:pt x="1658001" y="303268"/>
                  </a:cubicBezTo>
                  <a:cubicBezTo>
                    <a:pt x="1728135" y="372907"/>
                    <a:pt x="1741029" y="491715"/>
                    <a:pt x="1690680" y="57626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285;p11"/>
            <p:cNvSpPr/>
            <p:nvPr/>
          </p:nvSpPr>
          <p:spPr>
            <a:xfrm>
              <a:off x="1803484" y="8919174"/>
              <a:ext cx="1548828" cy="893035"/>
            </a:xfrm>
            <a:custGeom>
              <a:avLst/>
              <a:gdLst/>
              <a:ahLst/>
              <a:cxnLst/>
              <a:rect l="l" t="t" r="r" b="b"/>
              <a:pathLst>
                <a:path w="1548828" h="893035" extrusionOk="0">
                  <a:moveTo>
                    <a:pt x="1447414" y="695755"/>
                  </a:moveTo>
                  <a:cubicBezTo>
                    <a:pt x="1377272" y="742065"/>
                    <a:pt x="1289751" y="742910"/>
                    <a:pt x="1208900" y="742627"/>
                  </a:cubicBezTo>
                  <a:cubicBezTo>
                    <a:pt x="1192190" y="742571"/>
                    <a:pt x="1179407" y="742233"/>
                    <a:pt x="1165672" y="752830"/>
                  </a:cubicBezTo>
                  <a:cubicBezTo>
                    <a:pt x="1153618" y="762136"/>
                    <a:pt x="1143523" y="775258"/>
                    <a:pt x="1132311" y="785800"/>
                  </a:cubicBezTo>
                  <a:cubicBezTo>
                    <a:pt x="1100634" y="815516"/>
                    <a:pt x="1064076" y="840411"/>
                    <a:pt x="1024212" y="857847"/>
                  </a:cubicBezTo>
                  <a:cubicBezTo>
                    <a:pt x="940615" y="894461"/>
                    <a:pt x="849896" y="903037"/>
                    <a:pt x="761027" y="881060"/>
                  </a:cubicBezTo>
                  <a:cubicBezTo>
                    <a:pt x="715952" y="869904"/>
                    <a:pt x="673003" y="851679"/>
                    <a:pt x="628594" y="838338"/>
                  </a:cubicBezTo>
                  <a:cubicBezTo>
                    <a:pt x="585869" y="825499"/>
                    <a:pt x="542249" y="818713"/>
                    <a:pt x="497901" y="814678"/>
                  </a:cubicBezTo>
                  <a:cubicBezTo>
                    <a:pt x="322519" y="798527"/>
                    <a:pt x="103630" y="787311"/>
                    <a:pt x="21663" y="600044"/>
                  </a:cubicBezTo>
                  <a:cubicBezTo>
                    <a:pt x="-14166" y="518240"/>
                    <a:pt x="-7156" y="425169"/>
                    <a:pt x="54744" y="357942"/>
                  </a:cubicBezTo>
                  <a:cubicBezTo>
                    <a:pt x="92980" y="316452"/>
                    <a:pt x="143274" y="294586"/>
                    <a:pt x="195362" y="293969"/>
                  </a:cubicBezTo>
                  <a:cubicBezTo>
                    <a:pt x="231525" y="170340"/>
                    <a:pt x="321737" y="68912"/>
                    <a:pt x="446040" y="22601"/>
                  </a:cubicBezTo>
                  <a:cubicBezTo>
                    <a:pt x="576961" y="-26178"/>
                    <a:pt x="731035" y="6792"/>
                    <a:pt x="837731" y="94648"/>
                  </a:cubicBezTo>
                  <a:cubicBezTo>
                    <a:pt x="1055946" y="25125"/>
                    <a:pt x="1316325" y="118140"/>
                    <a:pt x="1425716" y="324526"/>
                  </a:cubicBezTo>
                  <a:cubicBezTo>
                    <a:pt x="1476344" y="345721"/>
                    <a:pt x="1517555" y="388555"/>
                    <a:pt x="1537347" y="443334"/>
                  </a:cubicBezTo>
                  <a:cubicBezTo>
                    <a:pt x="1570931" y="536465"/>
                    <a:pt x="1527818" y="642658"/>
                    <a:pt x="1447414" y="6957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86" name="Google Shape;286;p11"/>
            <p:cNvGrpSpPr/>
            <p:nvPr/>
          </p:nvGrpSpPr>
          <p:grpSpPr>
            <a:xfrm>
              <a:off x="1980165" y="8822442"/>
              <a:ext cx="3383504" cy="983164"/>
              <a:chOff x="1980165" y="8822442"/>
              <a:chExt cx="3383504" cy="983164"/>
            </a:xfrm>
          </p:grpSpPr>
          <p:sp>
            <p:nvSpPr>
              <p:cNvPr id="287" name="Google Shape;287;p11"/>
              <p:cNvSpPr/>
              <p:nvPr/>
            </p:nvSpPr>
            <p:spPr>
              <a:xfrm>
                <a:off x="2558174" y="8981336"/>
                <a:ext cx="672341" cy="261041"/>
              </a:xfrm>
              <a:custGeom>
                <a:avLst/>
                <a:gdLst/>
                <a:ahLst/>
                <a:cxnLst/>
                <a:rect l="l" t="t" r="r" b="b"/>
                <a:pathLst>
                  <a:path w="672341" h="261041" extrusionOk="0">
                    <a:moveTo>
                      <a:pt x="670825" y="246040"/>
                    </a:moveTo>
                    <a:cubicBezTo>
                      <a:pt x="611832" y="141403"/>
                      <a:pt x="511033" y="64521"/>
                      <a:pt x="397626" y="26638"/>
                    </a:cubicBezTo>
                    <a:cubicBezTo>
                      <a:pt x="334453" y="5535"/>
                      <a:pt x="266597" y="-3142"/>
                      <a:pt x="200141" y="1009"/>
                    </a:cubicBezTo>
                    <a:cubicBezTo>
                      <a:pt x="136294" y="4999"/>
                      <a:pt x="60841" y="18884"/>
                      <a:pt x="6452" y="54478"/>
                    </a:cubicBezTo>
                    <a:cubicBezTo>
                      <a:pt x="-6416" y="62898"/>
                      <a:pt x="1379" y="85578"/>
                      <a:pt x="17378" y="80397"/>
                    </a:cubicBezTo>
                    <a:cubicBezTo>
                      <a:pt x="46628" y="70927"/>
                      <a:pt x="74253" y="57686"/>
                      <a:pt x="104010" y="49449"/>
                    </a:cubicBezTo>
                    <a:cubicBezTo>
                      <a:pt x="135445" y="40749"/>
                      <a:pt x="167622" y="35173"/>
                      <a:pt x="200137" y="32627"/>
                    </a:cubicBezTo>
                    <a:cubicBezTo>
                      <a:pt x="262774" y="27725"/>
                      <a:pt x="325895" y="34276"/>
                      <a:pt x="385751" y="53554"/>
                    </a:cubicBezTo>
                    <a:cubicBezTo>
                      <a:pt x="495172" y="88795"/>
                      <a:pt x="586453" y="163853"/>
                      <a:pt x="653080" y="256407"/>
                    </a:cubicBezTo>
                    <a:cubicBezTo>
                      <a:pt x="660674" y="266949"/>
                      <a:pt x="677451" y="257792"/>
                      <a:pt x="670825" y="24604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8" name="Google Shape;288;p11"/>
              <p:cNvSpPr/>
              <p:nvPr/>
            </p:nvSpPr>
            <p:spPr>
              <a:xfrm>
                <a:off x="3219852" y="9356400"/>
                <a:ext cx="147244" cy="263007"/>
              </a:xfrm>
              <a:custGeom>
                <a:avLst/>
                <a:gdLst/>
                <a:ahLst/>
                <a:cxnLst/>
                <a:rect l="l" t="t" r="r" b="b"/>
                <a:pathLst>
                  <a:path w="147244" h="263007" extrusionOk="0">
                    <a:moveTo>
                      <a:pt x="111342" y="15381"/>
                    </a:moveTo>
                    <a:cubicBezTo>
                      <a:pt x="134384" y="55408"/>
                      <a:pt x="114845" y="112469"/>
                      <a:pt x="95649" y="150757"/>
                    </a:cubicBezTo>
                    <a:cubicBezTo>
                      <a:pt x="74543" y="192854"/>
                      <a:pt x="44644" y="216596"/>
                      <a:pt x="5618" y="241059"/>
                    </a:cubicBezTo>
                    <a:cubicBezTo>
                      <a:pt x="-5743" y="248180"/>
                      <a:pt x="1568" y="265783"/>
                      <a:pt x="14716" y="262634"/>
                    </a:cubicBezTo>
                    <a:cubicBezTo>
                      <a:pt x="65758" y="250406"/>
                      <a:pt x="103879" y="198493"/>
                      <a:pt x="124110" y="153154"/>
                    </a:cubicBezTo>
                    <a:cubicBezTo>
                      <a:pt x="144129" y="108303"/>
                      <a:pt x="161565" y="47989"/>
                      <a:pt x="129612" y="4701"/>
                    </a:cubicBezTo>
                    <a:cubicBezTo>
                      <a:pt x="121709" y="-5997"/>
                      <a:pt x="104378" y="3283"/>
                      <a:pt x="111342" y="15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9" name="Google Shape;289;p11"/>
              <p:cNvSpPr/>
              <p:nvPr/>
            </p:nvSpPr>
            <p:spPr>
              <a:xfrm>
                <a:off x="3619480" y="9124193"/>
                <a:ext cx="333867" cy="256591"/>
              </a:xfrm>
              <a:custGeom>
                <a:avLst/>
                <a:gdLst/>
                <a:ahLst/>
                <a:cxnLst/>
                <a:rect l="l" t="t" r="r" b="b"/>
                <a:pathLst>
                  <a:path w="333867" h="256591" extrusionOk="0">
                    <a:moveTo>
                      <a:pt x="326478" y="11623"/>
                    </a:moveTo>
                    <a:cubicBezTo>
                      <a:pt x="285282" y="2273"/>
                      <a:pt x="242631" y="-6404"/>
                      <a:pt x="201174" y="6583"/>
                    </a:cubicBezTo>
                    <a:cubicBezTo>
                      <a:pt x="165521" y="17751"/>
                      <a:pt x="132023" y="39862"/>
                      <a:pt x="102311" y="62006"/>
                    </a:cubicBezTo>
                    <a:cubicBezTo>
                      <a:pt x="45790" y="104140"/>
                      <a:pt x="-11122" y="172313"/>
                      <a:pt x="1873" y="247900"/>
                    </a:cubicBezTo>
                    <a:cubicBezTo>
                      <a:pt x="4344" y="262280"/>
                      <a:pt x="24241" y="257128"/>
                      <a:pt x="25514" y="244699"/>
                    </a:cubicBezTo>
                    <a:cubicBezTo>
                      <a:pt x="32943" y="172004"/>
                      <a:pt x="68764" y="120240"/>
                      <a:pt x="128170" y="78727"/>
                    </a:cubicBezTo>
                    <a:cubicBezTo>
                      <a:pt x="152816" y="61504"/>
                      <a:pt x="179808" y="42735"/>
                      <a:pt x="208433" y="32901"/>
                    </a:cubicBezTo>
                    <a:cubicBezTo>
                      <a:pt x="244671" y="20449"/>
                      <a:pt x="284046" y="25981"/>
                      <a:pt x="321062" y="31285"/>
                    </a:cubicBezTo>
                    <a:cubicBezTo>
                      <a:pt x="333655" y="33091"/>
                      <a:pt x="339600" y="14601"/>
                      <a:pt x="326478" y="1162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0" name="Google Shape;290;p11"/>
              <p:cNvSpPr/>
              <p:nvPr/>
            </p:nvSpPr>
            <p:spPr>
              <a:xfrm>
                <a:off x="4096520" y="8822442"/>
                <a:ext cx="485457" cy="171739"/>
              </a:xfrm>
              <a:custGeom>
                <a:avLst/>
                <a:gdLst/>
                <a:ahLst/>
                <a:cxnLst/>
                <a:rect l="l" t="t" r="r" b="b"/>
                <a:pathLst>
                  <a:path w="485457" h="171739" extrusionOk="0">
                    <a:moveTo>
                      <a:pt x="300050" y="13069"/>
                    </a:moveTo>
                    <a:cubicBezTo>
                      <a:pt x="201615" y="-14242"/>
                      <a:pt x="102237" y="5025"/>
                      <a:pt x="7442" y="36215"/>
                    </a:cubicBezTo>
                    <a:cubicBezTo>
                      <a:pt x="-5500" y="40473"/>
                      <a:pt x="-244" y="60340"/>
                      <a:pt x="13108" y="56763"/>
                    </a:cubicBezTo>
                    <a:cubicBezTo>
                      <a:pt x="168936" y="15020"/>
                      <a:pt x="373505" y="7813"/>
                      <a:pt x="466956" y="166782"/>
                    </a:cubicBezTo>
                    <a:cubicBezTo>
                      <a:pt x="473574" y="178043"/>
                      <a:pt x="489927" y="168156"/>
                      <a:pt x="484298" y="156646"/>
                    </a:cubicBezTo>
                    <a:cubicBezTo>
                      <a:pt x="448232" y="82849"/>
                      <a:pt x="378049" y="34711"/>
                      <a:pt x="300050" y="1306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1" name="Google Shape;291;p11"/>
              <p:cNvSpPr/>
              <p:nvPr/>
            </p:nvSpPr>
            <p:spPr>
              <a:xfrm>
                <a:off x="4873298" y="8903230"/>
                <a:ext cx="256336" cy="224841"/>
              </a:xfrm>
              <a:custGeom>
                <a:avLst/>
                <a:gdLst/>
                <a:ahLst/>
                <a:cxnLst/>
                <a:rect l="l" t="t" r="r" b="b"/>
                <a:pathLst>
                  <a:path w="256336" h="224841" extrusionOk="0">
                    <a:moveTo>
                      <a:pt x="235475" y="219029"/>
                    </a:moveTo>
                    <a:cubicBezTo>
                      <a:pt x="242607" y="232210"/>
                      <a:pt x="261077" y="220633"/>
                      <a:pt x="255200" y="207501"/>
                    </a:cubicBezTo>
                    <a:cubicBezTo>
                      <a:pt x="212299" y="111667"/>
                      <a:pt x="118126" y="21320"/>
                      <a:pt x="12830" y="192"/>
                    </a:cubicBezTo>
                    <a:cubicBezTo>
                      <a:pt x="2507" y="-1881"/>
                      <a:pt x="-5756" y="13407"/>
                      <a:pt x="5150" y="18406"/>
                    </a:cubicBezTo>
                    <a:cubicBezTo>
                      <a:pt x="52894" y="40297"/>
                      <a:pt x="99104" y="62144"/>
                      <a:pt x="139246" y="96796"/>
                    </a:cubicBezTo>
                    <a:cubicBezTo>
                      <a:pt x="178957" y="131080"/>
                      <a:pt x="210572" y="173012"/>
                      <a:pt x="235475" y="21902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2" name="Google Shape;292;p11"/>
              <p:cNvSpPr/>
              <p:nvPr/>
            </p:nvSpPr>
            <p:spPr>
              <a:xfrm>
                <a:off x="4991659" y="9182133"/>
                <a:ext cx="372010" cy="534828"/>
              </a:xfrm>
              <a:custGeom>
                <a:avLst/>
                <a:gdLst/>
                <a:ahLst/>
                <a:cxnLst/>
                <a:rect l="l" t="t" r="r" b="b"/>
                <a:pathLst>
                  <a:path w="372010" h="534828" extrusionOk="0">
                    <a:moveTo>
                      <a:pt x="345725" y="6795"/>
                    </a:moveTo>
                    <a:cubicBezTo>
                      <a:pt x="341046" y="-4883"/>
                      <a:pt x="322341" y="-468"/>
                      <a:pt x="326357" y="12136"/>
                    </a:cubicBezTo>
                    <a:cubicBezTo>
                      <a:pt x="348063" y="80200"/>
                      <a:pt x="362710" y="158546"/>
                      <a:pt x="319765" y="221745"/>
                    </a:cubicBezTo>
                    <a:cubicBezTo>
                      <a:pt x="289189" y="266738"/>
                      <a:pt x="243269" y="288678"/>
                      <a:pt x="196400" y="310324"/>
                    </a:cubicBezTo>
                    <a:cubicBezTo>
                      <a:pt x="198154" y="301866"/>
                      <a:pt x="199330" y="293431"/>
                      <a:pt x="199654" y="285108"/>
                    </a:cubicBezTo>
                    <a:cubicBezTo>
                      <a:pt x="200041" y="275240"/>
                      <a:pt x="184760" y="270475"/>
                      <a:pt x="180372" y="279886"/>
                    </a:cubicBezTo>
                    <a:cubicBezTo>
                      <a:pt x="159753" y="324082"/>
                      <a:pt x="146799" y="368096"/>
                      <a:pt x="117898" y="408443"/>
                    </a:cubicBezTo>
                    <a:cubicBezTo>
                      <a:pt x="87155" y="451366"/>
                      <a:pt x="47653" y="481566"/>
                      <a:pt x="5634" y="512581"/>
                    </a:cubicBezTo>
                    <a:cubicBezTo>
                      <a:pt x="-6970" y="521883"/>
                      <a:pt x="3538" y="539855"/>
                      <a:pt x="17859" y="533497"/>
                    </a:cubicBezTo>
                    <a:cubicBezTo>
                      <a:pt x="65952" y="512145"/>
                      <a:pt x="106534" y="471441"/>
                      <a:pt x="137523" y="429690"/>
                    </a:cubicBezTo>
                    <a:cubicBezTo>
                      <a:pt x="155588" y="405349"/>
                      <a:pt x="174133" y="375399"/>
                      <a:pt x="186227" y="344213"/>
                    </a:cubicBezTo>
                    <a:cubicBezTo>
                      <a:pt x="247282" y="326092"/>
                      <a:pt x="311185" y="285544"/>
                      <a:pt x="344556" y="231558"/>
                    </a:cubicBezTo>
                    <a:cubicBezTo>
                      <a:pt x="387122" y="162697"/>
                      <a:pt x="374347" y="78209"/>
                      <a:pt x="345725" y="679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3" name="Google Shape;293;p11"/>
              <p:cNvSpPr/>
              <p:nvPr/>
            </p:nvSpPr>
            <p:spPr>
              <a:xfrm>
                <a:off x="1980165" y="9010049"/>
                <a:ext cx="128583" cy="294206"/>
              </a:xfrm>
              <a:custGeom>
                <a:avLst/>
                <a:gdLst/>
                <a:ahLst/>
                <a:cxnLst/>
                <a:rect l="l" t="t" r="r" b="b"/>
                <a:pathLst>
                  <a:path w="128583" h="294206" extrusionOk="0">
                    <a:moveTo>
                      <a:pt x="110792" y="3170"/>
                    </a:moveTo>
                    <a:cubicBezTo>
                      <a:pt x="39761" y="72720"/>
                      <a:pt x="-16045" y="182881"/>
                      <a:pt x="4197" y="285180"/>
                    </a:cubicBezTo>
                    <a:cubicBezTo>
                      <a:pt x="7164" y="300182"/>
                      <a:pt x="27206" y="294672"/>
                      <a:pt x="28739" y="281860"/>
                    </a:cubicBezTo>
                    <a:cubicBezTo>
                      <a:pt x="34390" y="234667"/>
                      <a:pt x="37074" y="189473"/>
                      <a:pt x="52931" y="144175"/>
                    </a:cubicBezTo>
                    <a:cubicBezTo>
                      <a:pt x="68662" y="99238"/>
                      <a:pt x="94362" y="54011"/>
                      <a:pt x="125753" y="18134"/>
                    </a:cubicBezTo>
                    <a:cubicBezTo>
                      <a:pt x="134646" y="7965"/>
                      <a:pt x="120623" y="-6456"/>
                      <a:pt x="110792" y="317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4" name="Google Shape;294;p11"/>
              <p:cNvSpPr/>
              <p:nvPr/>
            </p:nvSpPr>
            <p:spPr>
              <a:xfrm>
                <a:off x="2088672" y="9539304"/>
                <a:ext cx="709497" cy="266302"/>
              </a:xfrm>
              <a:custGeom>
                <a:avLst/>
                <a:gdLst/>
                <a:ahLst/>
                <a:cxnLst/>
                <a:rect l="l" t="t" r="r" b="b"/>
                <a:pathLst>
                  <a:path w="709497" h="266302" extrusionOk="0">
                    <a:moveTo>
                      <a:pt x="696541" y="223326"/>
                    </a:moveTo>
                    <a:cubicBezTo>
                      <a:pt x="597268" y="261882"/>
                      <a:pt x="476003" y="226728"/>
                      <a:pt x="383560" y="183641"/>
                    </a:cubicBezTo>
                    <a:cubicBezTo>
                      <a:pt x="291490" y="140729"/>
                      <a:pt x="214835" y="77254"/>
                      <a:pt x="145583" y="3722"/>
                    </a:cubicBezTo>
                    <a:cubicBezTo>
                      <a:pt x="135603" y="-6880"/>
                      <a:pt x="116213" y="7299"/>
                      <a:pt x="124994" y="19605"/>
                    </a:cubicBezTo>
                    <a:cubicBezTo>
                      <a:pt x="171971" y="85436"/>
                      <a:pt x="234895" y="139095"/>
                      <a:pt x="304917" y="179911"/>
                    </a:cubicBezTo>
                    <a:cubicBezTo>
                      <a:pt x="203470" y="195311"/>
                      <a:pt x="111817" y="154226"/>
                      <a:pt x="17915" y="117207"/>
                    </a:cubicBezTo>
                    <a:cubicBezTo>
                      <a:pt x="2635" y="111184"/>
                      <a:pt x="-7349" y="135864"/>
                      <a:pt x="6811" y="143547"/>
                    </a:cubicBezTo>
                    <a:cubicBezTo>
                      <a:pt x="103933" y="196252"/>
                      <a:pt x="224933" y="237750"/>
                      <a:pt x="333501" y="195653"/>
                    </a:cubicBezTo>
                    <a:cubicBezTo>
                      <a:pt x="349869" y="204166"/>
                      <a:pt x="366512" y="212069"/>
                      <a:pt x="383393" y="219220"/>
                    </a:cubicBezTo>
                    <a:cubicBezTo>
                      <a:pt x="483902" y="261815"/>
                      <a:pt x="600946" y="288088"/>
                      <a:pt x="704458" y="242098"/>
                    </a:cubicBezTo>
                    <a:cubicBezTo>
                      <a:pt x="714978" y="237426"/>
                      <a:pt x="707414" y="219101"/>
                      <a:pt x="696541" y="22332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5" name="Google Shape;295;p11"/>
              <p:cNvSpPr/>
              <p:nvPr/>
            </p:nvSpPr>
            <p:spPr>
              <a:xfrm>
                <a:off x="4140236" y="9523628"/>
                <a:ext cx="405988" cy="216329"/>
              </a:xfrm>
              <a:custGeom>
                <a:avLst/>
                <a:gdLst/>
                <a:ahLst/>
                <a:cxnLst/>
                <a:rect l="l" t="t" r="r" b="b"/>
                <a:pathLst>
                  <a:path w="405988" h="216329" extrusionOk="0">
                    <a:moveTo>
                      <a:pt x="400228" y="194407"/>
                    </a:moveTo>
                    <a:cubicBezTo>
                      <a:pt x="347243" y="167118"/>
                      <a:pt x="293291" y="143689"/>
                      <a:pt x="242271" y="112477"/>
                    </a:cubicBezTo>
                    <a:cubicBezTo>
                      <a:pt x="189696" y="80315"/>
                      <a:pt x="139968" y="43501"/>
                      <a:pt x="93788" y="2714"/>
                    </a:cubicBezTo>
                    <a:cubicBezTo>
                      <a:pt x="84024" y="-5907"/>
                      <a:pt x="69823" y="7959"/>
                      <a:pt x="79367" y="17131"/>
                    </a:cubicBezTo>
                    <a:cubicBezTo>
                      <a:pt x="108652" y="45258"/>
                      <a:pt x="140426" y="72990"/>
                      <a:pt x="174095" y="98801"/>
                    </a:cubicBezTo>
                    <a:cubicBezTo>
                      <a:pt x="119089" y="112704"/>
                      <a:pt x="63782" y="125048"/>
                      <a:pt x="8333" y="137145"/>
                    </a:cubicBezTo>
                    <a:cubicBezTo>
                      <a:pt x="-4420" y="139930"/>
                      <a:pt x="-1874" y="161966"/>
                      <a:pt x="11474" y="160332"/>
                    </a:cubicBezTo>
                    <a:cubicBezTo>
                      <a:pt x="74577" y="152601"/>
                      <a:pt x="135978" y="136907"/>
                      <a:pt x="195514" y="114740"/>
                    </a:cubicBezTo>
                    <a:cubicBezTo>
                      <a:pt x="256000" y="158464"/>
                      <a:pt x="322098" y="195129"/>
                      <a:pt x="391190" y="215841"/>
                    </a:cubicBezTo>
                    <a:cubicBezTo>
                      <a:pt x="403746" y="219604"/>
                      <a:pt x="412181" y="200561"/>
                      <a:pt x="400228" y="194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" name="文字方塊 1">
            <a:extLst>
              <a:ext uri="{FF2B5EF4-FFF2-40B4-BE49-F238E27FC236}">
                <a16:creationId xmlns:a16="http://schemas.microsoft.com/office/drawing/2014/main" id="{BB031A45-7C59-4571-9866-DFF7812AF587}"/>
              </a:ext>
            </a:extLst>
          </p:cNvPr>
          <p:cNvSpPr txBox="1"/>
          <p:nvPr/>
        </p:nvSpPr>
        <p:spPr>
          <a:xfrm>
            <a:off x="2108195" y="1862766"/>
            <a:ext cx="49086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800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壓力與我的關係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4" name="Google Shape;794;p15"/>
          <p:cNvGrpSpPr/>
          <p:nvPr/>
        </p:nvGrpSpPr>
        <p:grpSpPr>
          <a:xfrm>
            <a:off x="595994" y="298410"/>
            <a:ext cx="8131628" cy="4775567"/>
            <a:chOff x="5032631" y="597139"/>
            <a:chExt cx="12095120" cy="8498653"/>
          </a:xfrm>
        </p:grpSpPr>
        <p:sp>
          <p:nvSpPr>
            <p:cNvPr id="795" name="Google Shape;795;p15"/>
            <p:cNvSpPr/>
            <p:nvPr/>
          </p:nvSpPr>
          <p:spPr>
            <a:xfrm>
              <a:off x="5032631" y="597139"/>
              <a:ext cx="12095120" cy="8498653"/>
            </a:xfrm>
            <a:custGeom>
              <a:avLst/>
              <a:gdLst/>
              <a:ahLst/>
              <a:cxnLst/>
              <a:rect l="l" t="t" r="r" b="b"/>
              <a:pathLst>
                <a:path w="12095120" h="8498653" extrusionOk="0">
                  <a:moveTo>
                    <a:pt x="11871045" y="3199"/>
                  </a:moveTo>
                  <a:cubicBezTo>
                    <a:pt x="12196645" y="2324741"/>
                    <a:pt x="11594669" y="2686664"/>
                    <a:pt x="12095120" y="8098381"/>
                  </a:cubicBezTo>
                  <a:cubicBezTo>
                    <a:pt x="11650233" y="8177163"/>
                    <a:pt x="11184881" y="8110415"/>
                    <a:pt x="10728673" y="8110415"/>
                  </a:cubicBezTo>
                  <a:cubicBezTo>
                    <a:pt x="9844509" y="8110415"/>
                    <a:pt x="7266988" y="8446179"/>
                    <a:pt x="5023414" y="8446179"/>
                  </a:cubicBezTo>
                  <a:cubicBezTo>
                    <a:pt x="3428694" y="8446179"/>
                    <a:pt x="1832206" y="8354309"/>
                    <a:pt x="236228" y="8472015"/>
                  </a:cubicBezTo>
                  <a:cubicBezTo>
                    <a:pt x="172726" y="8717456"/>
                    <a:pt x="0" y="7257933"/>
                    <a:pt x="0" y="4461793"/>
                  </a:cubicBezTo>
                  <a:cubicBezTo>
                    <a:pt x="0" y="3564829"/>
                    <a:pt x="25207" y="2200371"/>
                    <a:pt x="25207" y="1741155"/>
                  </a:cubicBezTo>
                  <a:cubicBezTo>
                    <a:pt x="25207" y="1532480"/>
                    <a:pt x="-19972" y="230249"/>
                    <a:pt x="43139" y="151365"/>
                  </a:cubicBezTo>
                  <a:cubicBezTo>
                    <a:pt x="956081" y="173988"/>
                    <a:pt x="1779957" y="33472"/>
                    <a:pt x="2794610" y="33472"/>
                  </a:cubicBezTo>
                  <a:cubicBezTo>
                    <a:pt x="4515756" y="33472"/>
                    <a:pt x="6237615" y="128894"/>
                    <a:pt x="7960682" y="128894"/>
                  </a:cubicBezTo>
                  <a:cubicBezTo>
                    <a:pt x="9732939" y="128877"/>
                    <a:pt x="10567880" y="-23792"/>
                    <a:pt x="11871045" y="319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6" name="Google Shape;796;p15"/>
            <p:cNvSpPr/>
            <p:nvPr/>
          </p:nvSpPr>
          <p:spPr>
            <a:xfrm>
              <a:off x="5596605" y="1101895"/>
              <a:ext cx="10966346" cy="7235610"/>
            </a:xfrm>
            <a:custGeom>
              <a:avLst/>
              <a:gdLst/>
              <a:ahLst/>
              <a:cxnLst/>
              <a:rect l="l" t="t" r="r" b="b"/>
              <a:pathLst>
                <a:path w="10966346" h="7235610" extrusionOk="0">
                  <a:moveTo>
                    <a:pt x="4452590" y="7235610"/>
                  </a:moveTo>
                  <a:cubicBezTo>
                    <a:pt x="3452401" y="7235610"/>
                    <a:pt x="2428008" y="7200018"/>
                    <a:pt x="1409139" y="7200018"/>
                  </a:cubicBezTo>
                  <a:cubicBezTo>
                    <a:pt x="137062" y="7200018"/>
                    <a:pt x="103305" y="7264743"/>
                    <a:pt x="95299" y="7154771"/>
                  </a:cubicBezTo>
                  <a:cubicBezTo>
                    <a:pt x="-63608" y="4975548"/>
                    <a:pt x="24200" y="2002178"/>
                    <a:pt x="24200" y="1027026"/>
                  </a:cubicBezTo>
                  <a:cubicBezTo>
                    <a:pt x="24200" y="261944"/>
                    <a:pt x="-38078" y="145309"/>
                    <a:pt x="78625" y="139445"/>
                  </a:cubicBezTo>
                  <a:cubicBezTo>
                    <a:pt x="1687946" y="58690"/>
                    <a:pt x="1053216" y="-23746"/>
                    <a:pt x="4798807" y="80039"/>
                  </a:cubicBezTo>
                  <a:cubicBezTo>
                    <a:pt x="10250672" y="231077"/>
                    <a:pt x="10876596" y="-151141"/>
                    <a:pt x="10888784" y="71557"/>
                  </a:cubicBezTo>
                  <a:cubicBezTo>
                    <a:pt x="11001237" y="2127601"/>
                    <a:pt x="10626482" y="2789594"/>
                    <a:pt x="10966087" y="6821607"/>
                  </a:cubicBezTo>
                  <a:cubicBezTo>
                    <a:pt x="10969657" y="6863948"/>
                    <a:pt x="10935918" y="6902106"/>
                    <a:pt x="10889753" y="6899999"/>
                  </a:cubicBezTo>
                  <a:cubicBezTo>
                    <a:pt x="9468525" y="6835018"/>
                    <a:pt x="7071974" y="7235610"/>
                    <a:pt x="4452590" y="72356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7" name="Google Shape;797;p15"/>
            <p:cNvSpPr/>
            <p:nvPr/>
          </p:nvSpPr>
          <p:spPr>
            <a:xfrm>
              <a:off x="5244077" y="814589"/>
              <a:ext cx="11592053" cy="8055271"/>
            </a:xfrm>
            <a:custGeom>
              <a:avLst/>
              <a:gdLst/>
              <a:ahLst/>
              <a:cxnLst/>
              <a:rect l="l" t="t" r="r" b="b"/>
              <a:pathLst>
                <a:path w="11592053" h="8055271" extrusionOk="0">
                  <a:moveTo>
                    <a:pt x="640475" y="8055272"/>
                  </a:moveTo>
                  <a:cubicBezTo>
                    <a:pt x="561251" y="8055272"/>
                    <a:pt x="493041" y="8054218"/>
                    <a:pt x="434179" y="8052008"/>
                  </a:cubicBezTo>
                  <a:cubicBezTo>
                    <a:pt x="160999" y="8041725"/>
                    <a:pt x="76114" y="8007832"/>
                    <a:pt x="70811" y="7906936"/>
                  </a:cubicBezTo>
                  <a:cubicBezTo>
                    <a:pt x="24646" y="7026562"/>
                    <a:pt x="357" y="6286738"/>
                    <a:pt x="31836" y="5537650"/>
                  </a:cubicBezTo>
                  <a:cubicBezTo>
                    <a:pt x="131542" y="3164165"/>
                    <a:pt x="59763" y="1773956"/>
                    <a:pt x="21196" y="1027078"/>
                  </a:cubicBezTo>
                  <a:cubicBezTo>
                    <a:pt x="-5864" y="503137"/>
                    <a:pt x="-17048" y="286285"/>
                    <a:pt x="50091" y="218857"/>
                  </a:cubicBezTo>
                  <a:cubicBezTo>
                    <a:pt x="66375" y="202523"/>
                    <a:pt x="87774" y="194840"/>
                    <a:pt x="113593" y="196081"/>
                  </a:cubicBezTo>
                  <a:cubicBezTo>
                    <a:pt x="868001" y="232081"/>
                    <a:pt x="1890626" y="181140"/>
                    <a:pt x="3074743" y="122160"/>
                  </a:cubicBezTo>
                  <a:cubicBezTo>
                    <a:pt x="4224559" y="64896"/>
                    <a:pt x="5527775" y="0"/>
                    <a:pt x="6883700" y="0"/>
                  </a:cubicBezTo>
                  <a:cubicBezTo>
                    <a:pt x="7408321" y="0"/>
                    <a:pt x="7949260" y="19411"/>
                    <a:pt x="8472385" y="38176"/>
                  </a:cubicBezTo>
                  <a:cubicBezTo>
                    <a:pt x="9002565" y="57196"/>
                    <a:pt x="9550812" y="76862"/>
                    <a:pt x="10089678" y="76862"/>
                  </a:cubicBezTo>
                  <a:cubicBezTo>
                    <a:pt x="10655620" y="76862"/>
                    <a:pt x="10991758" y="60663"/>
                    <a:pt x="11192598" y="50975"/>
                  </a:cubicBezTo>
                  <a:cubicBezTo>
                    <a:pt x="11471642" y="37513"/>
                    <a:pt x="11500810" y="36102"/>
                    <a:pt x="11506640" y="119559"/>
                  </a:cubicBezTo>
                  <a:cubicBezTo>
                    <a:pt x="11633270" y="1931113"/>
                    <a:pt x="11589587" y="4037010"/>
                    <a:pt x="11560691" y="5430533"/>
                  </a:cubicBezTo>
                  <a:cubicBezTo>
                    <a:pt x="11551666" y="5866309"/>
                    <a:pt x="11543848" y="6242647"/>
                    <a:pt x="11543848" y="6502535"/>
                  </a:cubicBezTo>
                  <a:cubicBezTo>
                    <a:pt x="11543848" y="6817172"/>
                    <a:pt x="11555592" y="7038766"/>
                    <a:pt x="11563360" y="7185402"/>
                  </a:cubicBezTo>
                  <a:cubicBezTo>
                    <a:pt x="11570125" y="7312898"/>
                    <a:pt x="11574204" y="7389845"/>
                    <a:pt x="11566828" y="7438372"/>
                  </a:cubicBezTo>
                  <a:cubicBezTo>
                    <a:pt x="11558856" y="7490928"/>
                    <a:pt x="11536454" y="7513364"/>
                    <a:pt x="11489524" y="7515812"/>
                  </a:cubicBezTo>
                  <a:cubicBezTo>
                    <a:pt x="10854523" y="7549041"/>
                    <a:pt x="10488706" y="7599252"/>
                    <a:pt x="10101406" y="7652402"/>
                  </a:cubicBezTo>
                  <a:cubicBezTo>
                    <a:pt x="9454132" y="7741230"/>
                    <a:pt x="8720495" y="7841905"/>
                    <a:pt x="6518870" y="7891146"/>
                  </a:cubicBezTo>
                  <a:cubicBezTo>
                    <a:pt x="4507156" y="7936138"/>
                    <a:pt x="3099253" y="7983271"/>
                    <a:pt x="2167631" y="8014462"/>
                  </a:cubicBezTo>
                  <a:cubicBezTo>
                    <a:pt x="1426022" y="8039312"/>
                    <a:pt x="949520" y="8055272"/>
                    <a:pt x="640475" y="8055272"/>
                  </a:cubicBezTo>
                  <a:close/>
                  <a:moveTo>
                    <a:pt x="108120" y="224262"/>
                  </a:moveTo>
                  <a:cubicBezTo>
                    <a:pt x="92160" y="224262"/>
                    <a:pt x="80024" y="228937"/>
                    <a:pt x="70165" y="238846"/>
                  </a:cubicBezTo>
                  <a:cubicBezTo>
                    <a:pt x="11881" y="297368"/>
                    <a:pt x="24459" y="540735"/>
                    <a:pt x="49496" y="1025617"/>
                  </a:cubicBezTo>
                  <a:cubicBezTo>
                    <a:pt x="88097" y="1772954"/>
                    <a:pt x="159928" y="3164012"/>
                    <a:pt x="60154" y="5538823"/>
                  </a:cubicBezTo>
                  <a:cubicBezTo>
                    <a:pt x="28726" y="6286789"/>
                    <a:pt x="52998" y="7025865"/>
                    <a:pt x="99128" y="7905441"/>
                  </a:cubicBezTo>
                  <a:cubicBezTo>
                    <a:pt x="102885" y="7977135"/>
                    <a:pt x="154149" y="8013119"/>
                    <a:pt x="435267" y="8023691"/>
                  </a:cubicBezTo>
                  <a:cubicBezTo>
                    <a:pt x="722725" y="8034535"/>
                    <a:pt x="1235619" y="8017334"/>
                    <a:pt x="2166730" y="7986161"/>
                  </a:cubicBezTo>
                  <a:cubicBezTo>
                    <a:pt x="3098420" y="7954954"/>
                    <a:pt x="4506408" y="7907820"/>
                    <a:pt x="6518292" y="7862828"/>
                  </a:cubicBezTo>
                  <a:cubicBezTo>
                    <a:pt x="8718302" y="7813621"/>
                    <a:pt x="9451089" y="7713066"/>
                    <a:pt x="10097616" y="7624340"/>
                  </a:cubicBezTo>
                  <a:cubicBezTo>
                    <a:pt x="10485528" y="7571104"/>
                    <a:pt x="10851922" y="7520826"/>
                    <a:pt x="11488096" y="7487528"/>
                  </a:cubicBezTo>
                  <a:cubicBezTo>
                    <a:pt x="11517247" y="7486016"/>
                    <a:pt x="11532290" y="7477619"/>
                    <a:pt x="11538885" y="7434106"/>
                  </a:cubicBezTo>
                  <a:cubicBezTo>
                    <a:pt x="11545819" y="7388434"/>
                    <a:pt x="11541790" y="7312575"/>
                    <a:pt x="11535128" y="7186880"/>
                  </a:cubicBezTo>
                  <a:cubicBezTo>
                    <a:pt x="11527343" y="7039956"/>
                    <a:pt x="11515564" y="6817886"/>
                    <a:pt x="11515564" y="6502501"/>
                  </a:cubicBezTo>
                  <a:cubicBezTo>
                    <a:pt x="11515564" y="6242324"/>
                    <a:pt x="11523366" y="5865851"/>
                    <a:pt x="11532408" y="5429921"/>
                  </a:cubicBezTo>
                  <a:cubicBezTo>
                    <a:pt x="11561303" y="4036908"/>
                    <a:pt x="11604952" y="1931776"/>
                    <a:pt x="11478407" y="121497"/>
                  </a:cubicBezTo>
                  <a:cubicBezTo>
                    <a:pt x="11474719" y="68839"/>
                    <a:pt x="11474515" y="65712"/>
                    <a:pt x="11193975" y="79224"/>
                  </a:cubicBezTo>
                  <a:cubicBezTo>
                    <a:pt x="10992880" y="88913"/>
                    <a:pt x="10656317" y="105145"/>
                    <a:pt x="10089695" y="105145"/>
                  </a:cubicBezTo>
                  <a:cubicBezTo>
                    <a:pt x="9550320" y="105145"/>
                    <a:pt x="9001818" y="85462"/>
                    <a:pt x="8471383" y="66425"/>
                  </a:cubicBezTo>
                  <a:cubicBezTo>
                    <a:pt x="7948512" y="47660"/>
                    <a:pt x="7407829" y="28266"/>
                    <a:pt x="6883717" y="28266"/>
                  </a:cubicBezTo>
                  <a:cubicBezTo>
                    <a:pt x="5528506" y="28266"/>
                    <a:pt x="4225663" y="93162"/>
                    <a:pt x="3076170" y="150392"/>
                  </a:cubicBezTo>
                  <a:cubicBezTo>
                    <a:pt x="1891306" y="209407"/>
                    <a:pt x="868018" y="260365"/>
                    <a:pt x="112267" y="224313"/>
                  </a:cubicBezTo>
                  <a:cubicBezTo>
                    <a:pt x="110857" y="224296"/>
                    <a:pt x="109463" y="224262"/>
                    <a:pt x="108120" y="2242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7D8EBA78-8505-48CC-AE26-3689E8B46FD2}"/>
              </a:ext>
            </a:extLst>
          </p:cNvPr>
          <p:cNvSpPr/>
          <p:nvPr/>
        </p:nvSpPr>
        <p:spPr>
          <a:xfrm>
            <a:off x="1249278" y="2149753"/>
            <a:ext cx="939198" cy="2114511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4" name="矩形: 圓角 63">
            <a:extLst>
              <a:ext uri="{FF2B5EF4-FFF2-40B4-BE49-F238E27FC236}">
                <a16:creationId xmlns:a16="http://schemas.microsoft.com/office/drawing/2014/main" id="{1BDB3D0B-9B7B-4B81-B984-0CC4C11B65C2}"/>
              </a:ext>
            </a:extLst>
          </p:cNvPr>
          <p:cNvSpPr/>
          <p:nvPr/>
        </p:nvSpPr>
        <p:spPr>
          <a:xfrm>
            <a:off x="3095745" y="2571750"/>
            <a:ext cx="939198" cy="169251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7" name="矩形: 圓角 66">
            <a:extLst>
              <a:ext uri="{FF2B5EF4-FFF2-40B4-BE49-F238E27FC236}">
                <a16:creationId xmlns:a16="http://schemas.microsoft.com/office/drawing/2014/main" id="{CF2FEC72-FE68-4CFF-A92D-F5E59DF4D497}"/>
              </a:ext>
            </a:extLst>
          </p:cNvPr>
          <p:cNvSpPr/>
          <p:nvPr/>
        </p:nvSpPr>
        <p:spPr>
          <a:xfrm>
            <a:off x="4942212" y="2571750"/>
            <a:ext cx="939198" cy="169251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4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0" name="矩形: 圓角 69">
            <a:extLst>
              <a:ext uri="{FF2B5EF4-FFF2-40B4-BE49-F238E27FC236}">
                <a16:creationId xmlns:a16="http://schemas.microsoft.com/office/drawing/2014/main" id="{20C088F5-B0B3-41FD-99F6-85D008A64882}"/>
              </a:ext>
            </a:extLst>
          </p:cNvPr>
          <p:cNvSpPr/>
          <p:nvPr/>
        </p:nvSpPr>
        <p:spPr>
          <a:xfrm>
            <a:off x="6788680" y="2572264"/>
            <a:ext cx="939198" cy="169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8" name="文字方塊 137">
            <a:extLst>
              <a:ext uri="{FF2B5EF4-FFF2-40B4-BE49-F238E27FC236}">
                <a16:creationId xmlns:a16="http://schemas.microsoft.com/office/drawing/2014/main" id="{CB826D9F-176E-4BBB-8527-D06D8D446116}"/>
              </a:ext>
            </a:extLst>
          </p:cNvPr>
          <p:cNvSpPr txBox="1"/>
          <p:nvPr/>
        </p:nvSpPr>
        <p:spPr>
          <a:xfrm>
            <a:off x="1438420" y="2189582"/>
            <a:ext cx="553998" cy="203485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4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壓力事件</a:t>
            </a:r>
            <a:r>
              <a:rPr lang="en-US" altLang="zh-TW" sz="24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/</a:t>
            </a:r>
            <a:r>
              <a:rPr lang="zh-TW" altLang="en-US" sz="24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環境</a:t>
            </a:r>
          </a:p>
        </p:txBody>
      </p:sp>
      <p:sp>
        <p:nvSpPr>
          <p:cNvPr id="144" name="文字方塊 143">
            <a:extLst>
              <a:ext uri="{FF2B5EF4-FFF2-40B4-BE49-F238E27FC236}">
                <a16:creationId xmlns:a16="http://schemas.microsoft.com/office/drawing/2014/main" id="{965EE3A8-12D1-4F20-B6FA-11C0633B68F3}"/>
              </a:ext>
            </a:extLst>
          </p:cNvPr>
          <p:cNvSpPr txBox="1"/>
          <p:nvPr/>
        </p:nvSpPr>
        <p:spPr>
          <a:xfrm>
            <a:off x="3291415" y="2595680"/>
            <a:ext cx="553998" cy="162875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TW" altLang="en-US" sz="24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初級評估</a:t>
            </a:r>
          </a:p>
        </p:txBody>
      </p:sp>
      <p:sp>
        <p:nvSpPr>
          <p:cNvPr id="145" name="文字方塊 144">
            <a:extLst>
              <a:ext uri="{FF2B5EF4-FFF2-40B4-BE49-F238E27FC236}">
                <a16:creationId xmlns:a16="http://schemas.microsoft.com/office/drawing/2014/main" id="{374C12DC-3672-46FD-AA38-BDC2FBA35C65}"/>
              </a:ext>
            </a:extLst>
          </p:cNvPr>
          <p:cNvSpPr txBox="1"/>
          <p:nvPr/>
        </p:nvSpPr>
        <p:spPr>
          <a:xfrm>
            <a:off x="5131056" y="2595680"/>
            <a:ext cx="553998" cy="162875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TW" altLang="en-US" sz="24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次級評估</a:t>
            </a:r>
          </a:p>
        </p:txBody>
      </p:sp>
      <p:sp>
        <p:nvSpPr>
          <p:cNvPr id="146" name="文字方塊 145">
            <a:extLst>
              <a:ext uri="{FF2B5EF4-FFF2-40B4-BE49-F238E27FC236}">
                <a16:creationId xmlns:a16="http://schemas.microsoft.com/office/drawing/2014/main" id="{4464E323-8E6D-45C3-A522-6DF5234942E8}"/>
              </a:ext>
            </a:extLst>
          </p:cNvPr>
          <p:cNvSpPr txBox="1"/>
          <p:nvPr/>
        </p:nvSpPr>
        <p:spPr>
          <a:xfrm>
            <a:off x="6988712" y="2565047"/>
            <a:ext cx="553998" cy="169251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TW" altLang="en-US" sz="24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壓力產生</a:t>
            </a:r>
          </a:p>
        </p:txBody>
      </p:sp>
      <p:cxnSp>
        <p:nvCxnSpPr>
          <p:cNvPr id="167" name="直線單箭頭接點 166">
            <a:extLst>
              <a:ext uri="{FF2B5EF4-FFF2-40B4-BE49-F238E27FC236}">
                <a16:creationId xmlns:a16="http://schemas.microsoft.com/office/drawing/2014/main" id="{B261C0B6-8BCC-4AF4-852E-613113CBBF33}"/>
              </a:ext>
            </a:extLst>
          </p:cNvPr>
          <p:cNvCxnSpPr/>
          <p:nvPr/>
        </p:nvCxnSpPr>
        <p:spPr>
          <a:xfrm>
            <a:off x="4034942" y="3404507"/>
            <a:ext cx="907269" cy="0"/>
          </a:xfrm>
          <a:prstGeom prst="straightConnector1">
            <a:avLst/>
          </a:prstGeom>
          <a:ln w="38100">
            <a:gradFill flip="none" rotWithShape="1">
              <a:gsLst>
                <a:gs pos="0">
                  <a:srgbClr val="92D050"/>
                </a:gs>
                <a:gs pos="100000">
                  <a:srgbClr val="FBD377"/>
                </a:gs>
              </a:gsLst>
              <a:lin ang="0" scaled="1"/>
              <a:tileRect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直線單箭頭接點 167">
            <a:extLst>
              <a:ext uri="{FF2B5EF4-FFF2-40B4-BE49-F238E27FC236}">
                <a16:creationId xmlns:a16="http://schemas.microsoft.com/office/drawing/2014/main" id="{AE2A59AC-CF52-460D-A670-4D0093E40096}"/>
              </a:ext>
            </a:extLst>
          </p:cNvPr>
          <p:cNvCxnSpPr/>
          <p:nvPr/>
        </p:nvCxnSpPr>
        <p:spPr>
          <a:xfrm>
            <a:off x="5881410" y="3404507"/>
            <a:ext cx="907269" cy="0"/>
          </a:xfrm>
          <a:prstGeom prst="straightConnector1">
            <a:avLst/>
          </a:prstGeom>
          <a:ln w="38100">
            <a:gradFill flip="none" rotWithShape="1">
              <a:gsLst>
                <a:gs pos="0">
                  <a:srgbClr val="FBD377"/>
                </a:gs>
                <a:gs pos="100000">
                  <a:srgbClr val="E37364"/>
                </a:gs>
              </a:gsLst>
              <a:lin ang="0" scaled="1"/>
              <a:tileRect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>
            <a:extLst>
              <a:ext uri="{FF2B5EF4-FFF2-40B4-BE49-F238E27FC236}">
                <a16:creationId xmlns:a16="http://schemas.microsoft.com/office/drawing/2014/main" id="{296D9543-1CC5-41B1-A6D8-D7F98861A0B7}"/>
              </a:ext>
            </a:extLst>
          </p:cNvPr>
          <p:cNvSpPr/>
          <p:nvPr/>
        </p:nvSpPr>
        <p:spPr>
          <a:xfrm>
            <a:off x="3037398" y="2149753"/>
            <a:ext cx="5045493" cy="2299296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62" name="直線單箭頭接點 161">
            <a:extLst>
              <a:ext uri="{FF2B5EF4-FFF2-40B4-BE49-F238E27FC236}">
                <a16:creationId xmlns:a16="http://schemas.microsoft.com/office/drawing/2014/main" id="{DD54835A-08D8-4B18-94A0-5FD2F7F22B8F}"/>
              </a:ext>
            </a:extLst>
          </p:cNvPr>
          <p:cNvCxnSpPr/>
          <p:nvPr/>
        </p:nvCxnSpPr>
        <p:spPr>
          <a:xfrm>
            <a:off x="2188476" y="3404507"/>
            <a:ext cx="907269" cy="0"/>
          </a:xfrm>
          <a:prstGeom prst="straightConnector1">
            <a:avLst/>
          </a:prstGeom>
          <a:ln w="38100">
            <a:gradFill flip="none" rotWithShape="1">
              <a:gsLst>
                <a:gs pos="0">
                  <a:srgbClr val="4E6A85"/>
                </a:gs>
                <a:gs pos="100000">
                  <a:srgbClr val="92D050"/>
                </a:gs>
              </a:gsLst>
              <a:lin ang="0" scaled="1"/>
              <a:tileRect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8110C860-E551-4569-9D95-A59BF1896E36}"/>
              </a:ext>
            </a:extLst>
          </p:cNvPr>
          <p:cNvSpPr txBox="1"/>
          <p:nvPr/>
        </p:nvSpPr>
        <p:spPr>
          <a:xfrm>
            <a:off x="1183228" y="784507"/>
            <a:ext cx="1774657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8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認知評估</a:t>
            </a:r>
            <a:endParaRPr lang="zh-TW" altLang="en-US" sz="1800" b="1" dirty="0">
              <a:latin typeface="清松手寫體2" panose="00000500000000000000" pitchFamily="2" charset="-120"/>
              <a:ea typeface="清松手寫體2" panose="00000500000000000000" pitchFamily="2" charset="-120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09304FFA-5A56-4663-8838-62F0FA995851}"/>
              </a:ext>
            </a:extLst>
          </p:cNvPr>
          <p:cNvSpPr/>
          <p:nvPr/>
        </p:nvSpPr>
        <p:spPr>
          <a:xfrm>
            <a:off x="3291415" y="1838808"/>
            <a:ext cx="471872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400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壓力事件發生當下需要先界定壓力事件的原因</a:t>
            </a:r>
            <a:endParaRPr lang="en-US" altLang="zh-TW" sz="2400" dirty="0">
              <a:latin typeface="清松手寫體2" panose="00000500000000000000" pitchFamily="2" charset="-120"/>
              <a:ea typeface="清松手寫體2" panose="00000500000000000000" pitchFamily="2" charset="-12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400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「我因為考試而感到壓力大」</a:t>
            </a:r>
            <a:endParaRPr lang="en-US" altLang="zh-TW" sz="2400" dirty="0">
              <a:latin typeface="清松手寫體2" panose="00000500000000000000" pitchFamily="2" charset="-120"/>
              <a:ea typeface="清松手寫體2" panose="00000500000000000000" pitchFamily="2" charset="-120"/>
            </a:endParaRPr>
          </a:p>
          <a:p>
            <a:r>
              <a:rPr lang="zh-TW" altLang="en-US" sz="2400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→壓力大的是「考不及格」？</a:t>
            </a:r>
            <a:endParaRPr lang="en-US" altLang="zh-TW" sz="2400" dirty="0">
              <a:latin typeface="清松手寫體2" panose="00000500000000000000" pitchFamily="2" charset="-120"/>
              <a:ea typeface="清松手寫體2" panose="00000500000000000000" pitchFamily="2" charset="-120"/>
            </a:endParaRPr>
          </a:p>
          <a:p>
            <a:r>
              <a:rPr lang="zh-TW" altLang="en-US" sz="2400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→壓力大的是「家長會罵」？</a:t>
            </a:r>
            <a:endParaRPr lang="en-US" altLang="zh-TW" sz="2400" dirty="0">
              <a:latin typeface="清松手寫體2" panose="00000500000000000000" pitchFamily="2" charset="-120"/>
              <a:ea typeface="清松手寫體2" panose="00000500000000000000" pitchFamily="2" charset="-120"/>
            </a:endParaRPr>
          </a:p>
          <a:p>
            <a:r>
              <a:rPr lang="zh-TW" altLang="en-US" sz="2400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→壓力大的是「同儕瞧不起」？</a:t>
            </a:r>
            <a:endParaRPr lang="en-US" altLang="zh-TW" sz="2400" dirty="0">
              <a:latin typeface="清松手寫體2" panose="00000500000000000000" pitchFamily="2" charset="-120"/>
              <a:ea typeface="清松手寫體2" panose="00000500000000000000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690232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4" name="Google Shape;794;p15"/>
          <p:cNvGrpSpPr/>
          <p:nvPr/>
        </p:nvGrpSpPr>
        <p:grpSpPr>
          <a:xfrm>
            <a:off x="595994" y="298410"/>
            <a:ext cx="8131628" cy="4775567"/>
            <a:chOff x="5032631" y="597139"/>
            <a:chExt cx="12095120" cy="8498653"/>
          </a:xfrm>
        </p:grpSpPr>
        <p:sp>
          <p:nvSpPr>
            <p:cNvPr id="795" name="Google Shape;795;p15"/>
            <p:cNvSpPr/>
            <p:nvPr/>
          </p:nvSpPr>
          <p:spPr>
            <a:xfrm>
              <a:off x="5032631" y="597139"/>
              <a:ext cx="12095120" cy="8498653"/>
            </a:xfrm>
            <a:custGeom>
              <a:avLst/>
              <a:gdLst/>
              <a:ahLst/>
              <a:cxnLst/>
              <a:rect l="l" t="t" r="r" b="b"/>
              <a:pathLst>
                <a:path w="12095120" h="8498653" extrusionOk="0">
                  <a:moveTo>
                    <a:pt x="11871045" y="3199"/>
                  </a:moveTo>
                  <a:cubicBezTo>
                    <a:pt x="12196645" y="2324741"/>
                    <a:pt x="11594669" y="2686664"/>
                    <a:pt x="12095120" y="8098381"/>
                  </a:cubicBezTo>
                  <a:cubicBezTo>
                    <a:pt x="11650233" y="8177163"/>
                    <a:pt x="11184881" y="8110415"/>
                    <a:pt x="10728673" y="8110415"/>
                  </a:cubicBezTo>
                  <a:cubicBezTo>
                    <a:pt x="9844509" y="8110415"/>
                    <a:pt x="7266988" y="8446179"/>
                    <a:pt x="5023414" y="8446179"/>
                  </a:cubicBezTo>
                  <a:cubicBezTo>
                    <a:pt x="3428694" y="8446179"/>
                    <a:pt x="1832206" y="8354309"/>
                    <a:pt x="236228" y="8472015"/>
                  </a:cubicBezTo>
                  <a:cubicBezTo>
                    <a:pt x="172726" y="8717456"/>
                    <a:pt x="0" y="7257933"/>
                    <a:pt x="0" y="4461793"/>
                  </a:cubicBezTo>
                  <a:cubicBezTo>
                    <a:pt x="0" y="3564829"/>
                    <a:pt x="25207" y="2200371"/>
                    <a:pt x="25207" y="1741155"/>
                  </a:cubicBezTo>
                  <a:cubicBezTo>
                    <a:pt x="25207" y="1532480"/>
                    <a:pt x="-19972" y="230249"/>
                    <a:pt x="43139" y="151365"/>
                  </a:cubicBezTo>
                  <a:cubicBezTo>
                    <a:pt x="956081" y="173988"/>
                    <a:pt x="1779957" y="33472"/>
                    <a:pt x="2794610" y="33472"/>
                  </a:cubicBezTo>
                  <a:cubicBezTo>
                    <a:pt x="4515756" y="33472"/>
                    <a:pt x="6237615" y="128894"/>
                    <a:pt x="7960682" y="128894"/>
                  </a:cubicBezTo>
                  <a:cubicBezTo>
                    <a:pt x="9732939" y="128877"/>
                    <a:pt x="10567880" y="-23792"/>
                    <a:pt x="11871045" y="319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6" name="Google Shape;796;p15"/>
            <p:cNvSpPr/>
            <p:nvPr/>
          </p:nvSpPr>
          <p:spPr>
            <a:xfrm>
              <a:off x="5596605" y="1101895"/>
              <a:ext cx="10966346" cy="7235610"/>
            </a:xfrm>
            <a:custGeom>
              <a:avLst/>
              <a:gdLst/>
              <a:ahLst/>
              <a:cxnLst/>
              <a:rect l="l" t="t" r="r" b="b"/>
              <a:pathLst>
                <a:path w="10966346" h="7235610" extrusionOk="0">
                  <a:moveTo>
                    <a:pt x="4452590" y="7235610"/>
                  </a:moveTo>
                  <a:cubicBezTo>
                    <a:pt x="3452401" y="7235610"/>
                    <a:pt x="2428008" y="7200018"/>
                    <a:pt x="1409139" y="7200018"/>
                  </a:cubicBezTo>
                  <a:cubicBezTo>
                    <a:pt x="137062" y="7200018"/>
                    <a:pt x="103305" y="7264743"/>
                    <a:pt x="95299" y="7154771"/>
                  </a:cubicBezTo>
                  <a:cubicBezTo>
                    <a:pt x="-63608" y="4975548"/>
                    <a:pt x="24200" y="2002178"/>
                    <a:pt x="24200" y="1027026"/>
                  </a:cubicBezTo>
                  <a:cubicBezTo>
                    <a:pt x="24200" y="261944"/>
                    <a:pt x="-38078" y="145309"/>
                    <a:pt x="78625" y="139445"/>
                  </a:cubicBezTo>
                  <a:cubicBezTo>
                    <a:pt x="1687946" y="58690"/>
                    <a:pt x="1053216" y="-23746"/>
                    <a:pt x="4798807" y="80039"/>
                  </a:cubicBezTo>
                  <a:cubicBezTo>
                    <a:pt x="10250672" y="231077"/>
                    <a:pt x="10876596" y="-151141"/>
                    <a:pt x="10888784" y="71557"/>
                  </a:cubicBezTo>
                  <a:cubicBezTo>
                    <a:pt x="11001237" y="2127601"/>
                    <a:pt x="10626482" y="2789594"/>
                    <a:pt x="10966087" y="6821607"/>
                  </a:cubicBezTo>
                  <a:cubicBezTo>
                    <a:pt x="10969657" y="6863948"/>
                    <a:pt x="10935918" y="6902106"/>
                    <a:pt x="10889753" y="6899999"/>
                  </a:cubicBezTo>
                  <a:cubicBezTo>
                    <a:pt x="9468525" y="6835018"/>
                    <a:pt x="7071974" y="7235610"/>
                    <a:pt x="4452590" y="72356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7" name="Google Shape;797;p15"/>
            <p:cNvSpPr/>
            <p:nvPr/>
          </p:nvSpPr>
          <p:spPr>
            <a:xfrm>
              <a:off x="5244077" y="814589"/>
              <a:ext cx="11592053" cy="8055271"/>
            </a:xfrm>
            <a:custGeom>
              <a:avLst/>
              <a:gdLst/>
              <a:ahLst/>
              <a:cxnLst/>
              <a:rect l="l" t="t" r="r" b="b"/>
              <a:pathLst>
                <a:path w="11592053" h="8055271" extrusionOk="0">
                  <a:moveTo>
                    <a:pt x="640475" y="8055272"/>
                  </a:moveTo>
                  <a:cubicBezTo>
                    <a:pt x="561251" y="8055272"/>
                    <a:pt x="493041" y="8054218"/>
                    <a:pt x="434179" y="8052008"/>
                  </a:cubicBezTo>
                  <a:cubicBezTo>
                    <a:pt x="160999" y="8041725"/>
                    <a:pt x="76114" y="8007832"/>
                    <a:pt x="70811" y="7906936"/>
                  </a:cubicBezTo>
                  <a:cubicBezTo>
                    <a:pt x="24646" y="7026562"/>
                    <a:pt x="357" y="6286738"/>
                    <a:pt x="31836" y="5537650"/>
                  </a:cubicBezTo>
                  <a:cubicBezTo>
                    <a:pt x="131542" y="3164165"/>
                    <a:pt x="59763" y="1773956"/>
                    <a:pt x="21196" y="1027078"/>
                  </a:cubicBezTo>
                  <a:cubicBezTo>
                    <a:pt x="-5864" y="503137"/>
                    <a:pt x="-17048" y="286285"/>
                    <a:pt x="50091" y="218857"/>
                  </a:cubicBezTo>
                  <a:cubicBezTo>
                    <a:pt x="66375" y="202523"/>
                    <a:pt x="87774" y="194840"/>
                    <a:pt x="113593" y="196081"/>
                  </a:cubicBezTo>
                  <a:cubicBezTo>
                    <a:pt x="868001" y="232081"/>
                    <a:pt x="1890626" y="181140"/>
                    <a:pt x="3074743" y="122160"/>
                  </a:cubicBezTo>
                  <a:cubicBezTo>
                    <a:pt x="4224559" y="64896"/>
                    <a:pt x="5527775" y="0"/>
                    <a:pt x="6883700" y="0"/>
                  </a:cubicBezTo>
                  <a:cubicBezTo>
                    <a:pt x="7408321" y="0"/>
                    <a:pt x="7949260" y="19411"/>
                    <a:pt x="8472385" y="38176"/>
                  </a:cubicBezTo>
                  <a:cubicBezTo>
                    <a:pt x="9002565" y="57196"/>
                    <a:pt x="9550812" y="76862"/>
                    <a:pt x="10089678" y="76862"/>
                  </a:cubicBezTo>
                  <a:cubicBezTo>
                    <a:pt x="10655620" y="76862"/>
                    <a:pt x="10991758" y="60663"/>
                    <a:pt x="11192598" y="50975"/>
                  </a:cubicBezTo>
                  <a:cubicBezTo>
                    <a:pt x="11471642" y="37513"/>
                    <a:pt x="11500810" y="36102"/>
                    <a:pt x="11506640" y="119559"/>
                  </a:cubicBezTo>
                  <a:cubicBezTo>
                    <a:pt x="11633270" y="1931113"/>
                    <a:pt x="11589587" y="4037010"/>
                    <a:pt x="11560691" y="5430533"/>
                  </a:cubicBezTo>
                  <a:cubicBezTo>
                    <a:pt x="11551666" y="5866309"/>
                    <a:pt x="11543848" y="6242647"/>
                    <a:pt x="11543848" y="6502535"/>
                  </a:cubicBezTo>
                  <a:cubicBezTo>
                    <a:pt x="11543848" y="6817172"/>
                    <a:pt x="11555592" y="7038766"/>
                    <a:pt x="11563360" y="7185402"/>
                  </a:cubicBezTo>
                  <a:cubicBezTo>
                    <a:pt x="11570125" y="7312898"/>
                    <a:pt x="11574204" y="7389845"/>
                    <a:pt x="11566828" y="7438372"/>
                  </a:cubicBezTo>
                  <a:cubicBezTo>
                    <a:pt x="11558856" y="7490928"/>
                    <a:pt x="11536454" y="7513364"/>
                    <a:pt x="11489524" y="7515812"/>
                  </a:cubicBezTo>
                  <a:cubicBezTo>
                    <a:pt x="10854523" y="7549041"/>
                    <a:pt x="10488706" y="7599252"/>
                    <a:pt x="10101406" y="7652402"/>
                  </a:cubicBezTo>
                  <a:cubicBezTo>
                    <a:pt x="9454132" y="7741230"/>
                    <a:pt x="8720495" y="7841905"/>
                    <a:pt x="6518870" y="7891146"/>
                  </a:cubicBezTo>
                  <a:cubicBezTo>
                    <a:pt x="4507156" y="7936138"/>
                    <a:pt x="3099253" y="7983271"/>
                    <a:pt x="2167631" y="8014462"/>
                  </a:cubicBezTo>
                  <a:cubicBezTo>
                    <a:pt x="1426022" y="8039312"/>
                    <a:pt x="949520" y="8055272"/>
                    <a:pt x="640475" y="8055272"/>
                  </a:cubicBezTo>
                  <a:close/>
                  <a:moveTo>
                    <a:pt x="108120" y="224262"/>
                  </a:moveTo>
                  <a:cubicBezTo>
                    <a:pt x="92160" y="224262"/>
                    <a:pt x="80024" y="228937"/>
                    <a:pt x="70165" y="238846"/>
                  </a:cubicBezTo>
                  <a:cubicBezTo>
                    <a:pt x="11881" y="297368"/>
                    <a:pt x="24459" y="540735"/>
                    <a:pt x="49496" y="1025617"/>
                  </a:cubicBezTo>
                  <a:cubicBezTo>
                    <a:pt x="88097" y="1772954"/>
                    <a:pt x="159928" y="3164012"/>
                    <a:pt x="60154" y="5538823"/>
                  </a:cubicBezTo>
                  <a:cubicBezTo>
                    <a:pt x="28726" y="6286789"/>
                    <a:pt x="52998" y="7025865"/>
                    <a:pt x="99128" y="7905441"/>
                  </a:cubicBezTo>
                  <a:cubicBezTo>
                    <a:pt x="102885" y="7977135"/>
                    <a:pt x="154149" y="8013119"/>
                    <a:pt x="435267" y="8023691"/>
                  </a:cubicBezTo>
                  <a:cubicBezTo>
                    <a:pt x="722725" y="8034535"/>
                    <a:pt x="1235619" y="8017334"/>
                    <a:pt x="2166730" y="7986161"/>
                  </a:cubicBezTo>
                  <a:cubicBezTo>
                    <a:pt x="3098420" y="7954954"/>
                    <a:pt x="4506408" y="7907820"/>
                    <a:pt x="6518292" y="7862828"/>
                  </a:cubicBezTo>
                  <a:cubicBezTo>
                    <a:pt x="8718302" y="7813621"/>
                    <a:pt x="9451089" y="7713066"/>
                    <a:pt x="10097616" y="7624340"/>
                  </a:cubicBezTo>
                  <a:cubicBezTo>
                    <a:pt x="10485528" y="7571104"/>
                    <a:pt x="10851922" y="7520826"/>
                    <a:pt x="11488096" y="7487528"/>
                  </a:cubicBezTo>
                  <a:cubicBezTo>
                    <a:pt x="11517247" y="7486016"/>
                    <a:pt x="11532290" y="7477619"/>
                    <a:pt x="11538885" y="7434106"/>
                  </a:cubicBezTo>
                  <a:cubicBezTo>
                    <a:pt x="11545819" y="7388434"/>
                    <a:pt x="11541790" y="7312575"/>
                    <a:pt x="11535128" y="7186880"/>
                  </a:cubicBezTo>
                  <a:cubicBezTo>
                    <a:pt x="11527343" y="7039956"/>
                    <a:pt x="11515564" y="6817886"/>
                    <a:pt x="11515564" y="6502501"/>
                  </a:cubicBezTo>
                  <a:cubicBezTo>
                    <a:pt x="11515564" y="6242324"/>
                    <a:pt x="11523366" y="5865851"/>
                    <a:pt x="11532408" y="5429921"/>
                  </a:cubicBezTo>
                  <a:cubicBezTo>
                    <a:pt x="11561303" y="4036908"/>
                    <a:pt x="11604952" y="1931776"/>
                    <a:pt x="11478407" y="121497"/>
                  </a:cubicBezTo>
                  <a:cubicBezTo>
                    <a:pt x="11474719" y="68839"/>
                    <a:pt x="11474515" y="65712"/>
                    <a:pt x="11193975" y="79224"/>
                  </a:cubicBezTo>
                  <a:cubicBezTo>
                    <a:pt x="10992880" y="88913"/>
                    <a:pt x="10656317" y="105145"/>
                    <a:pt x="10089695" y="105145"/>
                  </a:cubicBezTo>
                  <a:cubicBezTo>
                    <a:pt x="9550320" y="105145"/>
                    <a:pt x="9001818" y="85462"/>
                    <a:pt x="8471383" y="66425"/>
                  </a:cubicBezTo>
                  <a:cubicBezTo>
                    <a:pt x="7948512" y="47660"/>
                    <a:pt x="7407829" y="28266"/>
                    <a:pt x="6883717" y="28266"/>
                  </a:cubicBezTo>
                  <a:cubicBezTo>
                    <a:pt x="5528506" y="28266"/>
                    <a:pt x="4225663" y="93162"/>
                    <a:pt x="3076170" y="150392"/>
                  </a:cubicBezTo>
                  <a:cubicBezTo>
                    <a:pt x="1891306" y="209407"/>
                    <a:pt x="868018" y="260365"/>
                    <a:pt x="112267" y="224313"/>
                  </a:cubicBezTo>
                  <a:cubicBezTo>
                    <a:pt x="110857" y="224296"/>
                    <a:pt x="109463" y="224262"/>
                    <a:pt x="108120" y="2242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7D8EBA78-8505-48CC-AE26-3689E8B46FD2}"/>
              </a:ext>
            </a:extLst>
          </p:cNvPr>
          <p:cNvSpPr/>
          <p:nvPr/>
        </p:nvSpPr>
        <p:spPr>
          <a:xfrm>
            <a:off x="1249278" y="2149753"/>
            <a:ext cx="939198" cy="2114511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0" name="矩形: 圓角 69">
            <a:extLst>
              <a:ext uri="{FF2B5EF4-FFF2-40B4-BE49-F238E27FC236}">
                <a16:creationId xmlns:a16="http://schemas.microsoft.com/office/drawing/2014/main" id="{20C088F5-B0B3-41FD-99F6-85D008A64882}"/>
              </a:ext>
            </a:extLst>
          </p:cNvPr>
          <p:cNvSpPr/>
          <p:nvPr/>
        </p:nvSpPr>
        <p:spPr>
          <a:xfrm>
            <a:off x="6788680" y="2572264"/>
            <a:ext cx="939198" cy="169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8" name="文字方塊 137">
            <a:extLst>
              <a:ext uri="{FF2B5EF4-FFF2-40B4-BE49-F238E27FC236}">
                <a16:creationId xmlns:a16="http://schemas.microsoft.com/office/drawing/2014/main" id="{CB826D9F-176E-4BBB-8527-D06D8D446116}"/>
              </a:ext>
            </a:extLst>
          </p:cNvPr>
          <p:cNvSpPr txBox="1"/>
          <p:nvPr/>
        </p:nvSpPr>
        <p:spPr>
          <a:xfrm>
            <a:off x="1438420" y="2189582"/>
            <a:ext cx="553998" cy="203485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4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壓力事件</a:t>
            </a:r>
            <a:r>
              <a:rPr lang="en-US" altLang="zh-TW" sz="24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/</a:t>
            </a:r>
            <a:r>
              <a:rPr lang="zh-TW" altLang="en-US" sz="24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環境</a:t>
            </a:r>
          </a:p>
        </p:txBody>
      </p:sp>
      <p:sp>
        <p:nvSpPr>
          <p:cNvPr id="146" name="文字方塊 145">
            <a:extLst>
              <a:ext uri="{FF2B5EF4-FFF2-40B4-BE49-F238E27FC236}">
                <a16:creationId xmlns:a16="http://schemas.microsoft.com/office/drawing/2014/main" id="{4464E323-8E6D-45C3-A522-6DF5234942E8}"/>
              </a:ext>
            </a:extLst>
          </p:cNvPr>
          <p:cNvSpPr txBox="1"/>
          <p:nvPr/>
        </p:nvSpPr>
        <p:spPr>
          <a:xfrm>
            <a:off x="6988712" y="2565047"/>
            <a:ext cx="553998" cy="169251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TW" altLang="en-US" sz="24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壓力產生</a:t>
            </a:r>
          </a:p>
        </p:txBody>
      </p:sp>
      <p:cxnSp>
        <p:nvCxnSpPr>
          <p:cNvPr id="168" name="直線單箭頭接點 167">
            <a:extLst>
              <a:ext uri="{FF2B5EF4-FFF2-40B4-BE49-F238E27FC236}">
                <a16:creationId xmlns:a16="http://schemas.microsoft.com/office/drawing/2014/main" id="{AE2A59AC-CF52-460D-A670-4D0093E40096}"/>
              </a:ext>
            </a:extLst>
          </p:cNvPr>
          <p:cNvCxnSpPr/>
          <p:nvPr/>
        </p:nvCxnSpPr>
        <p:spPr>
          <a:xfrm>
            <a:off x="5881410" y="3404507"/>
            <a:ext cx="907269" cy="0"/>
          </a:xfrm>
          <a:prstGeom prst="straightConnector1">
            <a:avLst/>
          </a:prstGeom>
          <a:ln w="38100">
            <a:gradFill flip="none" rotWithShape="1">
              <a:gsLst>
                <a:gs pos="0">
                  <a:srgbClr val="FBD377"/>
                </a:gs>
                <a:gs pos="100000">
                  <a:srgbClr val="E37364"/>
                </a:gs>
              </a:gsLst>
              <a:lin ang="0" scaled="1"/>
              <a:tileRect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直線單箭頭接點 161">
            <a:extLst>
              <a:ext uri="{FF2B5EF4-FFF2-40B4-BE49-F238E27FC236}">
                <a16:creationId xmlns:a16="http://schemas.microsoft.com/office/drawing/2014/main" id="{DD54835A-08D8-4B18-94A0-5FD2F7F22B8F}"/>
              </a:ext>
            </a:extLst>
          </p:cNvPr>
          <p:cNvCxnSpPr/>
          <p:nvPr/>
        </p:nvCxnSpPr>
        <p:spPr>
          <a:xfrm>
            <a:off x="2188476" y="3404507"/>
            <a:ext cx="907269" cy="0"/>
          </a:xfrm>
          <a:prstGeom prst="straightConnector1">
            <a:avLst/>
          </a:prstGeom>
          <a:ln w="38100">
            <a:gradFill flip="none" rotWithShape="1">
              <a:gsLst>
                <a:gs pos="0">
                  <a:srgbClr val="4E6A85"/>
                </a:gs>
                <a:gs pos="100000">
                  <a:srgbClr val="92D050"/>
                </a:gs>
              </a:gsLst>
              <a:lin ang="0" scaled="1"/>
              <a:tileRect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直線單箭頭接點 166">
            <a:extLst>
              <a:ext uri="{FF2B5EF4-FFF2-40B4-BE49-F238E27FC236}">
                <a16:creationId xmlns:a16="http://schemas.microsoft.com/office/drawing/2014/main" id="{B261C0B6-8BCC-4AF4-852E-613113CBBF33}"/>
              </a:ext>
            </a:extLst>
          </p:cNvPr>
          <p:cNvCxnSpPr/>
          <p:nvPr/>
        </p:nvCxnSpPr>
        <p:spPr>
          <a:xfrm>
            <a:off x="4034942" y="3404507"/>
            <a:ext cx="907269" cy="0"/>
          </a:xfrm>
          <a:prstGeom prst="straightConnector1">
            <a:avLst/>
          </a:prstGeom>
          <a:ln w="38100">
            <a:gradFill flip="none" rotWithShape="1">
              <a:gsLst>
                <a:gs pos="0">
                  <a:srgbClr val="92D050"/>
                </a:gs>
                <a:gs pos="100000">
                  <a:srgbClr val="FBD377"/>
                </a:gs>
              </a:gsLst>
              <a:lin ang="0" scaled="1"/>
              <a:tileRect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矩形: 圓角 66">
            <a:extLst>
              <a:ext uri="{FF2B5EF4-FFF2-40B4-BE49-F238E27FC236}">
                <a16:creationId xmlns:a16="http://schemas.microsoft.com/office/drawing/2014/main" id="{CF2FEC72-FE68-4CFF-A92D-F5E59DF4D497}"/>
              </a:ext>
            </a:extLst>
          </p:cNvPr>
          <p:cNvSpPr/>
          <p:nvPr/>
        </p:nvSpPr>
        <p:spPr>
          <a:xfrm>
            <a:off x="4942212" y="2571750"/>
            <a:ext cx="939198" cy="169251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4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5" name="文字方塊 144">
            <a:extLst>
              <a:ext uri="{FF2B5EF4-FFF2-40B4-BE49-F238E27FC236}">
                <a16:creationId xmlns:a16="http://schemas.microsoft.com/office/drawing/2014/main" id="{374C12DC-3672-46FD-AA38-BDC2FBA35C65}"/>
              </a:ext>
            </a:extLst>
          </p:cNvPr>
          <p:cNvSpPr txBox="1"/>
          <p:nvPr/>
        </p:nvSpPr>
        <p:spPr>
          <a:xfrm>
            <a:off x="5131056" y="2595680"/>
            <a:ext cx="553998" cy="162875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TW" altLang="en-US" sz="24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次級評估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296D9543-1CC5-41B1-A6D8-D7F98861A0B7}"/>
              </a:ext>
            </a:extLst>
          </p:cNvPr>
          <p:cNvSpPr/>
          <p:nvPr/>
        </p:nvSpPr>
        <p:spPr>
          <a:xfrm>
            <a:off x="1113183" y="1948070"/>
            <a:ext cx="6781539" cy="2500979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4" name="矩形: 圓角 63">
            <a:extLst>
              <a:ext uri="{FF2B5EF4-FFF2-40B4-BE49-F238E27FC236}">
                <a16:creationId xmlns:a16="http://schemas.microsoft.com/office/drawing/2014/main" id="{1BDB3D0B-9B7B-4B81-B984-0CC4C11B65C2}"/>
              </a:ext>
            </a:extLst>
          </p:cNvPr>
          <p:cNvSpPr/>
          <p:nvPr/>
        </p:nvSpPr>
        <p:spPr>
          <a:xfrm>
            <a:off x="3095745" y="2571750"/>
            <a:ext cx="939198" cy="169251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4" name="文字方塊 143">
            <a:extLst>
              <a:ext uri="{FF2B5EF4-FFF2-40B4-BE49-F238E27FC236}">
                <a16:creationId xmlns:a16="http://schemas.microsoft.com/office/drawing/2014/main" id="{965EE3A8-12D1-4F20-B6FA-11C0633B68F3}"/>
              </a:ext>
            </a:extLst>
          </p:cNvPr>
          <p:cNvSpPr txBox="1"/>
          <p:nvPr/>
        </p:nvSpPr>
        <p:spPr>
          <a:xfrm>
            <a:off x="3291415" y="2595680"/>
            <a:ext cx="553998" cy="162875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TW" altLang="en-US" sz="24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初級評估</a:t>
            </a: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8110C860-E551-4569-9D95-A59BF1896E36}"/>
              </a:ext>
            </a:extLst>
          </p:cNvPr>
          <p:cNvSpPr txBox="1"/>
          <p:nvPr/>
        </p:nvSpPr>
        <p:spPr>
          <a:xfrm>
            <a:off x="1183228" y="784507"/>
            <a:ext cx="1774657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8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認知評估</a:t>
            </a:r>
            <a:endParaRPr lang="zh-TW" altLang="en-US" sz="1800" b="1" dirty="0">
              <a:latin typeface="清松手寫體2" panose="00000500000000000000" pitchFamily="2" charset="-120"/>
              <a:ea typeface="清松手寫體2" panose="00000500000000000000" pitchFamily="2" charset="-12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B62AAEB0-0860-456A-8771-3EB1857A2311}"/>
              </a:ext>
            </a:extLst>
          </p:cNvPr>
          <p:cNvSpPr/>
          <p:nvPr/>
        </p:nvSpPr>
        <p:spPr>
          <a:xfrm>
            <a:off x="4312957" y="1528497"/>
            <a:ext cx="38083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400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這件事對我來說重不重要？重要在哪？</a:t>
            </a:r>
            <a:endParaRPr lang="en-US" altLang="zh-TW" sz="2400" dirty="0">
              <a:latin typeface="清松手寫體2" panose="00000500000000000000" pitchFamily="2" charset="-120"/>
              <a:ea typeface="清松手寫體2" panose="00000500000000000000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649925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4" name="Google Shape;794;p15"/>
          <p:cNvGrpSpPr/>
          <p:nvPr/>
        </p:nvGrpSpPr>
        <p:grpSpPr>
          <a:xfrm>
            <a:off x="595994" y="298410"/>
            <a:ext cx="8131628" cy="4775567"/>
            <a:chOff x="5032631" y="597139"/>
            <a:chExt cx="12095120" cy="8498653"/>
          </a:xfrm>
        </p:grpSpPr>
        <p:sp>
          <p:nvSpPr>
            <p:cNvPr id="795" name="Google Shape;795;p15"/>
            <p:cNvSpPr/>
            <p:nvPr/>
          </p:nvSpPr>
          <p:spPr>
            <a:xfrm>
              <a:off x="5032631" y="597139"/>
              <a:ext cx="12095120" cy="8498653"/>
            </a:xfrm>
            <a:custGeom>
              <a:avLst/>
              <a:gdLst/>
              <a:ahLst/>
              <a:cxnLst/>
              <a:rect l="l" t="t" r="r" b="b"/>
              <a:pathLst>
                <a:path w="12095120" h="8498653" extrusionOk="0">
                  <a:moveTo>
                    <a:pt x="11871045" y="3199"/>
                  </a:moveTo>
                  <a:cubicBezTo>
                    <a:pt x="12196645" y="2324741"/>
                    <a:pt x="11594669" y="2686664"/>
                    <a:pt x="12095120" y="8098381"/>
                  </a:cubicBezTo>
                  <a:cubicBezTo>
                    <a:pt x="11650233" y="8177163"/>
                    <a:pt x="11184881" y="8110415"/>
                    <a:pt x="10728673" y="8110415"/>
                  </a:cubicBezTo>
                  <a:cubicBezTo>
                    <a:pt x="9844509" y="8110415"/>
                    <a:pt x="7266988" y="8446179"/>
                    <a:pt x="5023414" y="8446179"/>
                  </a:cubicBezTo>
                  <a:cubicBezTo>
                    <a:pt x="3428694" y="8446179"/>
                    <a:pt x="1832206" y="8354309"/>
                    <a:pt x="236228" y="8472015"/>
                  </a:cubicBezTo>
                  <a:cubicBezTo>
                    <a:pt x="172726" y="8717456"/>
                    <a:pt x="0" y="7257933"/>
                    <a:pt x="0" y="4461793"/>
                  </a:cubicBezTo>
                  <a:cubicBezTo>
                    <a:pt x="0" y="3564829"/>
                    <a:pt x="25207" y="2200371"/>
                    <a:pt x="25207" y="1741155"/>
                  </a:cubicBezTo>
                  <a:cubicBezTo>
                    <a:pt x="25207" y="1532480"/>
                    <a:pt x="-19972" y="230249"/>
                    <a:pt x="43139" y="151365"/>
                  </a:cubicBezTo>
                  <a:cubicBezTo>
                    <a:pt x="956081" y="173988"/>
                    <a:pt x="1779957" y="33472"/>
                    <a:pt x="2794610" y="33472"/>
                  </a:cubicBezTo>
                  <a:cubicBezTo>
                    <a:pt x="4515756" y="33472"/>
                    <a:pt x="6237615" y="128894"/>
                    <a:pt x="7960682" y="128894"/>
                  </a:cubicBezTo>
                  <a:cubicBezTo>
                    <a:pt x="9732939" y="128877"/>
                    <a:pt x="10567880" y="-23792"/>
                    <a:pt x="11871045" y="319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6" name="Google Shape;796;p15"/>
            <p:cNvSpPr/>
            <p:nvPr/>
          </p:nvSpPr>
          <p:spPr>
            <a:xfrm>
              <a:off x="5596605" y="1101895"/>
              <a:ext cx="10966346" cy="7235610"/>
            </a:xfrm>
            <a:custGeom>
              <a:avLst/>
              <a:gdLst/>
              <a:ahLst/>
              <a:cxnLst/>
              <a:rect l="l" t="t" r="r" b="b"/>
              <a:pathLst>
                <a:path w="10966346" h="7235610" extrusionOk="0">
                  <a:moveTo>
                    <a:pt x="4452590" y="7235610"/>
                  </a:moveTo>
                  <a:cubicBezTo>
                    <a:pt x="3452401" y="7235610"/>
                    <a:pt x="2428008" y="7200018"/>
                    <a:pt x="1409139" y="7200018"/>
                  </a:cubicBezTo>
                  <a:cubicBezTo>
                    <a:pt x="137062" y="7200018"/>
                    <a:pt x="103305" y="7264743"/>
                    <a:pt x="95299" y="7154771"/>
                  </a:cubicBezTo>
                  <a:cubicBezTo>
                    <a:pt x="-63608" y="4975548"/>
                    <a:pt x="24200" y="2002178"/>
                    <a:pt x="24200" y="1027026"/>
                  </a:cubicBezTo>
                  <a:cubicBezTo>
                    <a:pt x="24200" y="261944"/>
                    <a:pt x="-38078" y="145309"/>
                    <a:pt x="78625" y="139445"/>
                  </a:cubicBezTo>
                  <a:cubicBezTo>
                    <a:pt x="1687946" y="58690"/>
                    <a:pt x="1053216" y="-23746"/>
                    <a:pt x="4798807" y="80039"/>
                  </a:cubicBezTo>
                  <a:cubicBezTo>
                    <a:pt x="10250672" y="231077"/>
                    <a:pt x="10876596" y="-151141"/>
                    <a:pt x="10888784" y="71557"/>
                  </a:cubicBezTo>
                  <a:cubicBezTo>
                    <a:pt x="11001237" y="2127601"/>
                    <a:pt x="10626482" y="2789594"/>
                    <a:pt x="10966087" y="6821607"/>
                  </a:cubicBezTo>
                  <a:cubicBezTo>
                    <a:pt x="10969657" y="6863948"/>
                    <a:pt x="10935918" y="6902106"/>
                    <a:pt x="10889753" y="6899999"/>
                  </a:cubicBezTo>
                  <a:cubicBezTo>
                    <a:pt x="9468525" y="6835018"/>
                    <a:pt x="7071974" y="7235610"/>
                    <a:pt x="4452590" y="72356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7" name="Google Shape;797;p15"/>
            <p:cNvSpPr/>
            <p:nvPr/>
          </p:nvSpPr>
          <p:spPr>
            <a:xfrm>
              <a:off x="5244077" y="814589"/>
              <a:ext cx="11592053" cy="8055271"/>
            </a:xfrm>
            <a:custGeom>
              <a:avLst/>
              <a:gdLst/>
              <a:ahLst/>
              <a:cxnLst/>
              <a:rect l="l" t="t" r="r" b="b"/>
              <a:pathLst>
                <a:path w="11592053" h="8055271" extrusionOk="0">
                  <a:moveTo>
                    <a:pt x="640475" y="8055272"/>
                  </a:moveTo>
                  <a:cubicBezTo>
                    <a:pt x="561251" y="8055272"/>
                    <a:pt x="493041" y="8054218"/>
                    <a:pt x="434179" y="8052008"/>
                  </a:cubicBezTo>
                  <a:cubicBezTo>
                    <a:pt x="160999" y="8041725"/>
                    <a:pt x="76114" y="8007832"/>
                    <a:pt x="70811" y="7906936"/>
                  </a:cubicBezTo>
                  <a:cubicBezTo>
                    <a:pt x="24646" y="7026562"/>
                    <a:pt x="357" y="6286738"/>
                    <a:pt x="31836" y="5537650"/>
                  </a:cubicBezTo>
                  <a:cubicBezTo>
                    <a:pt x="131542" y="3164165"/>
                    <a:pt x="59763" y="1773956"/>
                    <a:pt x="21196" y="1027078"/>
                  </a:cubicBezTo>
                  <a:cubicBezTo>
                    <a:pt x="-5864" y="503137"/>
                    <a:pt x="-17048" y="286285"/>
                    <a:pt x="50091" y="218857"/>
                  </a:cubicBezTo>
                  <a:cubicBezTo>
                    <a:pt x="66375" y="202523"/>
                    <a:pt x="87774" y="194840"/>
                    <a:pt x="113593" y="196081"/>
                  </a:cubicBezTo>
                  <a:cubicBezTo>
                    <a:pt x="868001" y="232081"/>
                    <a:pt x="1890626" y="181140"/>
                    <a:pt x="3074743" y="122160"/>
                  </a:cubicBezTo>
                  <a:cubicBezTo>
                    <a:pt x="4224559" y="64896"/>
                    <a:pt x="5527775" y="0"/>
                    <a:pt x="6883700" y="0"/>
                  </a:cubicBezTo>
                  <a:cubicBezTo>
                    <a:pt x="7408321" y="0"/>
                    <a:pt x="7949260" y="19411"/>
                    <a:pt x="8472385" y="38176"/>
                  </a:cubicBezTo>
                  <a:cubicBezTo>
                    <a:pt x="9002565" y="57196"/>
                    <a:pt x="9550812" y="76862"/>
                    <a:pt x="10089678" y="76862"/>
                  </a:cubicBezTo>
                  <a:cubicBezTo>
                    <a:pt x="10655620" y="76862"/>
                    <a:pt x="10991758" y="60663"/>
                    <a:pt x="11192598" y="50975"/>
                  </a:cubicBezTo>
                  <a:cubicBezTo>
                    <a:pt x="11471642" y="37513"/>
                    <a:pt x="11500810" y="36102"/>
                    <a:pt x="11506640" y="119559"/>
                  </a:cubicBezTo>
                  <a:cubicBezTo>
                    <a:pt x="11633270" y="1931113"/>
                    <a:pt x="11589587" y="4037010"/>
                    <a:pt x="11560691" y="5430533"/>
                  </a:cubicBezTo>
                  <a:cubicBezTo>
                    <a:pt x="11551666" y="5866309"/>
                    <a:pt x="11543848" y="6242647"/>
                    <a:pt x="11543848" y="6502535"/>
                  </a:cubicBezTo>
                  <a:cubicBezTo>
                    <a:pt x="11543848" y="6817172"/>
                    <a:pt x="11555592" y="7038766"/>
                    <a:pt x="11563360" y="7185402"/>
                  </a:cubicBezTo>
                  <a:cubicBezTo>
                    <a:pt x="11570125" y="7312898"/>
                    <a:pt x="11574204" y="7389845"/>
                    <a:pt x="11566828" y="7438372"/>
                  </a:cubicBezTo>
                  <a:cubicBezTo>
                    <a:pt x="11558856" y="7490928"/>
                    <a:pt x="11536454" y="7513364"/>
                    <a:pt x="11489524" y="7515812"/>
                  </a:cubicBezTo>
                  <a:cubicBezTo>
                    <a:pt x="10854523" y="7549041"/>
                    <a:pt x="10488706" y="7599252"/>
                    <a:pt x="10101406" y="7652402"/>
                  </a:cubicBezTo>
                  <a:cubicBezTo>
                    <a:pt x="9454132" y="7741230"/>
                    <a:pt x="8720495" y="7841905"/>
                    <a:pt x="6518870" y="7891146"/>
                  </a:cubicBezTo>
                  <a:cubicBezTo>
                    <a:pt x="4507156" y="7936138"/>
                    <a:pt x="3099253" y="7983271"/>
                    <a:pt x="2167631" y="8014462"/>
                  </a:cubicBezTo>
                  <a:cubicBezTo>
                    <a:pt x="1426022" y="8039312"/>
                    <a:pt x="949520" y="8055272"/>
                    <a:pt x="640475" y="8055272"/>
                  </a:cubicBezTo>
                  <a:close/>
                  <a:moveTo>
                    <a:pt x="108120" y="224262"/>
                  </a:moveTo>
                  <a:cubicBezTo>
                    <a:pt x="92160" y="224262"/>
                    <a:pt x="80024" y="228937"/>
                    <a:pt x="70165" y="238846"/>
                  </a:cubicBezTo>
                  <a:cubicBezTo>
                    <a:pt x="11881" y="297368"/>
                    <a:pt x="24459" y="540735"/>
                    <a:pt x="49496" y="1025617"/>
                  </a:cubicBezTo>
                  <a:cubicBezTo>
                    <a:pt x="88097" y="1772954"/>
                    <a:pt x="159928" y="3164012"/>
                    <a:pt x="60154" y="5538823"/>
                  </a:cubicBezTo>
                  <a:cubicBezTo>
                    <a:pt x="28726" y="6286789"/>
                    <a:pt x="52998" y="7025865"/>
                    <a:pt x="99128" y="7905441"/>
                  </a:cubicBezTo>
                  <a:cubicBezTo>
                    <a:pt x="102885" y="7977135"/>
                    <a:pt x="154149" y="8013119"/>
                    <a:pt x="435267" y="8023691"/>
                  </a:cubicBezTo>
                  <a:cubicBezTo>
                    <a:pt x="722725" y="8034535"/>
                    <a:pt x="1235619" y="8017334"/>
                    <a:pt x="2166730" y="7986161"/>
                  </a:cubicBezTo>
                  <a:cubicBezTo>
                    <a:pt x="3098420" y="7954954"/>
                    <a:pt x="4506408" y="7907820"/>
                    <a:pt x="6518292" y="7862828"/>
                  </a:cubicBezTo>
                  <a:cubicBezTo>
                    <a:pt x="8718302" y="7813621"/>
                    <a:pt x="9451089" y="7713066"/>
                    <a:pt x="10097616" y="7624340"/>
                  </a:cubicBezTo>
                  <a:cubicBezTo>
                    <a:pt x="10485528" y="7571104"/>
                    <a:pt x="10851922" y="7520826"/>
                    <a:pt x="11488096" y="7487528"/>
                  </a:cubicBezTo>
                  <a:cubicBezTo>
                    <a:pt x="11517247" y="7486016"/>
                    <a:pt x="11532290" y="7477619"/>
                    <a:pt x="11538885" y="7434106"/>
                  </a:cubicBezTo>
                  <a:cubicBezTo>
                    <a:pt x="11545819" y="7388434"/>
                    <a:pt x="11541790" y="7312575"/>
                    <a:pt x="11535128" y="7186880"/>
                  </a:cubicBezTo>
                  <a:cubicBezTo>
                    <a:pt x="11527343" y="7039956"/>
                    <a:pt x="11515564" y="6817886"/>
                    <a:pt x="11515564" y="6502501"/>
                  </a:cubicBezTo>
                  <a:cubicBezTo>
                    <a:pt x="11515564" y="6242324"/>
                    <a:pt x="11523366" y="5865851"/>
                    <a:pt x="11532408" y="5429921"/>
                  </a:cubicBezTo>
                  <a:cubicBezTo>
                    <a:pt x="11561303" y="4036908"/>
                    <a:pt x="11604952" y="1931776"/>
                    <a:pt x="11478407" y="121497"/>
                  </a:cubicBezTo>
                  <a:cubicBezTo>
                    <a:pt x="11474719" y="68839"/>
                    <a:pt x="11474515" y="65712"/>
                    <a:pt x="11193975" y="79224"/>
                  </a:cubicBezTo>
                  <a:cubicBezTo>
                    <a:pt x="10992880" y="88913"/>
                    <a:pt x="10656317" y="105145"/>
                    <a:pt x="10089695" y="105145"/>
                  </a:cubicBezTo>
                  <a:cubicBezTo>
                    <a:pt x="9550320" y="105145"/>
                    <a:pt x="9001818" y="85462"/>
                    <a:pt x="8471383" y="66425"/>
                  </a:cubicBezTo>
                  <a:cubicBezTo>
                    <a:pt x="7948512" y="47660"/>
                    <a:pt x="7407829" y="28266"/>
                    <a:pt x="6883717" y="28266"/>
                  </a:cubicBezTo>
                  <a:cubicBezTo>
                    <a:pt x="5528506" y="28266"/>
                    <a:pt x="4225663" y="93162"/>
                    <a:pt x="3076170" y="150392"/>
                  </a:cubicBezTo>
                  <a:cubicBezTo>
                    <a:pt x="1891306" y="209407"/>
                    <a:pt x="868018" y="260365"/>
                    <a:pt x="112267" y="224313"/>
                  </a:cubicBezTo>
                  <a:cubicBezTo>
                    <a:pt x="110857" y="224296"/>
                    <a:pt x="109463" y="224262"/>
                    <a:pt x="108120" y="2242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7D8EBA78-8505-48CC-AE26-3689E8B46FD2}"/>
              </a:ext>
            </a:extLst>
          </p:cNvPr>
          <p:cNvSpPr/>
          <p:nvPr/>
        </p:nvSpPr>
        <p:spPr>
          <a:xfrm>
            <a:off x="1249278" y="2149753"/>
            <a:ext cx="939198" cy="2114511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0" name="矩形: 圓角 69">
            <a:extLst>
              <a:ext uri="{FF2B5EF4-FFF2-40B4-BE49-F238E27FC236}">
                <a16:creationId xmlns:a16="http://schemas.microsoft.com/office/drawing/2014/main" id="{20C088F5-B0B3-41FD-99F6-85D008A64882}"/>
              </a:ext>
            </a:extLst>
          </p:cNvPr>
          <p:cNvSpPr/>
          <p:nvPr/>
        </p:nvSpPr>
        <p:spPr>
          <a:xfrm>
            <a:off x="6788680" y="2572264"/>
            <a:ext cx="939198" cy="169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8" name="文字方塊 137">
            <a:extLst>
              <a:ext uri="{FF2B5EF4-FFF2-40B4-BE49-F238E27FC236}">
                <a16:creationId xmlns:a16="http://schemas.microsoft.com/office/drawing/2014/main" id="{CB826D9F-176E-4BBB-8527-D06D8D446116}"/>
              </a:ext>
            </a:extLst>
          </p:cNvPr>
          <p:cNvSpPr txBox="1"/>
          <p:nvPr/>
        </p:nvSpPr>
        <p:spPr>
          <a:xfrm>
            <a:off x="1438420" y="2189582"/>
            <a:ext cx="553998" cy="203485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4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壓力事件</a:t>
            </a:r>
            <a:r>
              <a:rPr lang="en-US" altLang="zh-TW" sz="24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/</a:t>
            </a:r>
            <a:r>
              <a:rPr lang="zh-TW" altLang="en-US" sz="24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環境</a:t>
            </a:r>
          </a:p>
        </p:txBody>
      </p:sp>
      <p:sp>
        <p:nvSpPr>
          <p:cNvPr id="146" name="文字方塊 145">
            <a:extLst>
              <a:ext uri="{FF2B5EF4-FFF2-40B4-BE49-F238E27FC236}">
                <a16:creationId xmlns:a16="http://schemas.microsoft.com/office/drawing/2014/main" id="{4464E323-8E6D-45C3-A522-6DF5234942E8}"/>
              </a:ext>
            </a:extLst>
          </p:cNvPr>
          <p:cNvSpPr txBox="1"/>
          <p:nvPr/>
        </p:nvSpPr>
        <p:spPr>
          <a:xfrm>
            <a:off x="6988712" y="2565047"/>
            <a:ext cx="553998" cy="169251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TW" altLang="en-US" sz="24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壓力產生</a:t>
            </a:r>
          </a:p>
        </p:txBody>
      </p:sp>
      <p:cxnSp>
        <p:nvCxnSpPr>
          <p:cNvPr id="168" name="直線單箭頭接點 167">
            <a:extLst>
              <a:ext uri="{FF2B5EF4-FFF2-40B4-BE49-F238E27FC236}">
                <a16:creationId xmlns:a16="http://schemas.microsoft.com/office/drawing/2014/main" id="{AE2A59AC-CF52-460D-A670-4D0093E40096}"/>
              </a:ext>
            </a:extLst>
          </p:cNvPr>
          <p:cNvCxnSpPr/>
          <p:nvPr/>
        </p:nvCxnSpPr>
        <p:spPr>
          <a:xfrm>
            <a:off x="5881410" y="3404507"/>
            <a:ext cx="907269" cy="0"/>
          </a:xfrm>
          <a:prstGeom prst="straightConnector1">
            <a:avLst/>
          </a:prstGeom>
          <a:ln w="38100">
            <a:gradFill flip="none" rotWithShape="1">
              <a:gsLst>
                <a:gs pos="0">
                  <a:srgbClr val="FBD377"/>
                </a:gs>
                <a:gs pos="100000">
                  <a:srgbClr val="E37364"/>
                </a:gs>
              </a:gsLst>
              <a:lin ang="0" scaled="1"/>
              <a:tileRect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直線單箭頭接點 161">
            <a:extLst>
              <a:ext uri="{FF2B5EF4-FFF2-40B4-BE49-F238E27FC236}">
                <a16:creationId xmlns:a16="http://schemas.microsoft.com/office/drawing/2014/main" id="{DD54835A-08D8-4B18-94A0-5FD2F7F22B8F}"/>
              </a:ext>
            </a:extLst>
          </p:cNvPr>
          <p:cNvCxnSpPr/>
          <p:nvPr/>
        </p:nvCxnSpPr>
        <p:spPr>
          <a:xfrm>
            <a:off x="2188476" y="3404507"/>
            <a:ext cx="907269" cy="0"/>
          </a:xfrm>
          <a:prstGeom prst="straightConnector1">
            <a:avLst/>
          </a:prstGeom>
          <a:ln w="38100">
            <a:gradFill flip="none" rotWithShape="1">
              <a:gsLst>
                <a:gs pos="0">
                  <a:srgbClr val="4E6A85"/>
                </a:gs>
                <a:gs pos="100000">
                  <a:srgbClr val="92D050"/>
                </a:gs>
              </a:gsLst>
              <a:lin ang="0" scaled="1"/>
              <a:tileRect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直線單箭頭接點 166">
            <a:extLst>
              <a:ext uri="{FF2B5EF4-FFF2-40B4-BE49-F238E27FC236}">
                <a16:creationId xmlns:a16="http://schemas.microsoft.com/office/drawing/2014/main" id="{B261C0B6-8BCC-4AF4-852E-613113CBBF33}"/>
              </a:ext>
            </a:extLst>
          </p:cNvPr>
          <p:cNvCxnSpPr/>
          <p:nvPr/>
        </p:nvCxnSpPr>
        <p:spPr>
          <a:xfrm>
            <a:off x="4034942" y="3404507"/>
            <a:ext cx="907269" cy="0"/>
          </a:xfrm>
          <a:prstGeom prst="straightConnector1">
            <a:avLst/>
          </a:prstGeom>
          <a:ln w="38100">
            <a:gradFill flip="none" rotWithShape="1">
              <a:gsLst>
                <a:gs pos="0">
                  <a:srgbClr val="92D050"/>
                </a:gs>
                <a:gs pos="100000">
                  <a:srgbClr val="FBD377"/>
                </a:gs>
              </a:gsLst>
              <a:lin ang="0" scaled="1"/>
              <a:tileRect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矩形: 圓角 63">
            <a:extLst>
              <a:ext uri="{FF2B5EF4-FFF2-40B4-BE49-F238E27FC236}">
                <a16:creationId xmlns:a16="http://schemas.microsoft.com/office/drawing/2014/main" id="{1BDB3D0B-9B7B-4B81-B984-0CC4C11B65C2}"/>
              </a:ext>
            </a:extLst>
          </p:cNvPr>
          <p:cNvSpPr/>
          <p:nvPr/>
        </p:nvSpPr>
        <p:spPr>
          <a:xfrm>
            <a:off x="3095745" y="2571750"/>
            <a:ext cx="939198" cy="169251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4" name="文字方塊 143">
            <a:extLst>
              <a:ext uri="{FF2B5EF4-FFF2-40B4-BE49-F238E27FC236}">
                <a16:creationId xmlns:a16="http://schemas.microsoft.com/office/drawing/2014/main" id="{965EE3A8-12D1-4F20-B6FA-11C0633B68F3}"/>
              </a:ext>
            </a:extLst>
          </p:cNvPr>
          <p:cNvSpPr txBox="1"/>
          <p:nvPr/>
        </p:nvSpPr>
        <p:spPr>
          <a:xfrm>
            <a:off x="3291415" y="2595680"/>
            <a:ext cx="553998" cy="162875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TW" altLang="en-US" sz="24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初級評估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296D9543-1CC5-41B1-A6D8-D7F98861A0B7}"/>
              </a:ext>
            </a:extLst>
          </p:cNvPr>
          <p:cNvSpPr/>
          <p:nvPr/>
        </p:nvSpPr>
        <p:spPr>
          <a:xfrm>
            <a:off x="1113183" y="1948070"/>
            <a:ext cx="6781539" cy="2500979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8110C860-E551-4569-9D95-A59BF1896E36}"/>
              </a:ext>
            </a:extLst>
          </p:cNvPr>
          <p:cNvSpPr txBox="1"/>
          <p:nvPr/>
        </p:nvSpPr>
        <p:spPr>
          <a:xfrm>
            <a:off x="1183228" y="784507"/>
            <a:ext cx="1774657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8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認知評估</a:t>
            </a:r>
            <a:endParaRPr lang="zh-TW" altLang="en-US" sz="1800" b="1" dirty="0">
              <a:latin typeface="清松手寫體2" panose="00000500000000000000" pitchFamily="2" charset="-120"/>
              <a:ea typeface="清松手寫體2" panose="00000500000000000000" pitchFamily="2" charset="-120"/>
            </a:endParaRPr>
          </a:p>
        </p:txBody>
      </p:sp>
      <p:sp>
        <p:nvSpPr>
          <p:cNvPr id="67" name="矩形: 圓角 66">
            <a:extLst>
              <a:ext uri="{FF2B5EF4-FFF2-40B4-BE49-F238E27FC236}">
                <a16:creationId xmlns:a16="http://schemas.microsoft.com/office/drawing/2014/main" id="{CF2FEC72-FE68-4CFF-A92D-F5E59DF4D497}"/>
              </a:ext>
            </a:extLst>
          </p:cNvPr>
          <p:cNvSpPr/>
          <p:nvPr/>
        </p:nvSpPr>
        <p:spPr>
          <a:xfrm>
            <a:off x="4942212" y="2571750"/>
            <a:ext cx="939198" cy="169251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4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5" name="文字方塊 144">
            <a:extLst>
              <a:ext uri="{FF2B5EF4-FFF2-40B4-BE49-F238E27FC236}">
                <a16:creationId xmlns:a16="http://schemas.microsoft.com/office/drawing/2014/main" id="{374C12DC-3672-46FD-AA38-BDC2FBA35C65}"/>
              </a:ext>
            </a:extLst>
          </p:cNvPr>
          <p:cNvSpPr txBox="1"/>
          <p:nvPr/>
        </p:nvSpPr>
        <p:spPr>
          <a:xfrm>
            <a:off x="5131056" y="2595680"/>
            <a:ext cx="553998" cy="162875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TW" altLang="en-US" sz="24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次級評估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F3FCCDC7-468A-404C-9CF1-2DA72D5D9977}"/>
              </a:ext>
            </a:extLst>
          </p:cNvPr>
          <p:cNvSpPr/>
          <p:nvPr/>
        </p:nvSpPr>
        <p:spPr>
          <a:xfrm>
            <a:off x="1300699" y="1525303"/>
            <a:ext cx="36415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400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這件事我有沒有其他解決方式？怎麼解決？</a:t>
            </a:r>
            <a:endParaRPr lang="en-US" altLang="zh-TW" sz="2400" dirty="0">
              <a:latin typeface="清松手寫體2" panose="00000500000000000000" pitchFamily="2" charset="-120"/>
              <a:ea typeface="清松手寫體2" panose="00000500000000000000" pitchFamily="2" charset="-12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400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誰可以幫忙？</a:t>
            </a:r>
            <a:endParaRPr lang="en-US" altLang="zh-TW" sz="2400" dirty="0">
              <a:latin typeface="清松手寫體2" panose="00000500000000000000" pitchFamily="2" charset="-120"/>
              <a:ea typeface="清松手寫體2" panose="00000500000000000000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410682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4" name="Google Shape;794;p15"/>
          <p:cNvGrpSpPr/>
          <p:nvPr/>
        </p:nvGrpSpPr>
        <p:grpSpPr>
          <a:xfrm>
            <a:off x="595994" y="298410"/>
            <a:ext cx="8131628" cy="4775567"/>
            <a:chOff x="5032631" y="597139"/>
            <a:chExt cx="12095120" cy="8498653"/>
          </a:xfrm>
        </p:grpSpPr>
        <p:sp>
          <p:nvSpPr>
            <p:cNvPr id="795" name="Google Shape;795;p15"/>
            <p:cNvSpPr/>
            <p:nvPr/>
          </p:nvSpPr>
          <p:spPr>
            <a:xfrm>
              <a:off x="5032631" y="597139"/>
              <a:ext cx="12095120" cy="8498653"/>
            </a:xfrm>
            <a:custGeom>
              <a:avLst/>
              <a:gdLst/>
              <a:ahLst/>
              <a:cxnLst/>
              <a:rect l="l" t="t" r="r" b="b"/>
              <a:pathLst>
                <a:path w="12095120" h="8498653" extrusionOk="0">
                  <a:moveTo>
                    <a:pt x="11871045" y="3199"/>
                  </a:moveTo>
                  <a:cubicBezTo>
                    <a:pt x="12196645" y="2324741"/>
                    <a:pt x="11594669" y="2686664"/>
                    <a:pt x="12095120" y="8098381"/>
                  </a:cubicBezTo>
                  <a:cubicBezTo>
                    <a:pt x="11650233" y="8177163"/>
                    <a:pt x="11184881" y="8110415"/>
                    <a:pt x="10728673" y="8110415"/>
                  </a:cubicBezTo>
                  <a:cubicBezTo>
                    <a:pt x="9844509" y="8110415"/>
                    <a:pt x="7266988" y="8446179"/>
                    <a:pt x="5023414" y="8446179"/>
                  </a:cubicBezTo>
                  <a:cubicBezTo>
                    <a:pt x="3428694" y="8446179"/>
                    <a:pt x="1832206" y="8354309"/>
                    <a:pt x="236228" y="8472015"/>
                  </a:cubicBezTo>
                  <a:cubicBezTo>
                    <a:pt x="172726" y="8717456"/>
                    <a:pt x="0" y="7257933"/>
                    <a:pt x="0" y="4461793"/>
                  </a:cubicBezTo>
                  <a:cubicBezTo>
                    <a:pt x="0" y="3564829"/>
                    <a:pt x="25207" y="2200371"/>
                    <a:pt x="25207" y="1741155"/>
                  </a:cubicBezTo>
                  <a:cubicBezTo>
                    <a:pt x="25207" y="1532480"/>
                    <a:pt x="-19972" y="230249"/>
                    <a:pt x="43139" y="151365"/>
                  </a:cubicBezTo>
                  <a:cubicBezTo>
                    <a:pt x="956081" y="173988"/>
                    <a:pt x="1779957" y="33472"/>
                    <a:pt x="2794610" y="33472"/>
                  </a:cubicBezTo>
                  <a:cubicBezTo>
                    <a:pt x="4515756" y="33472"/>
                    <a:pt x="6237615" y="128894"/>
                    <a:pt x="7960682" y="128894"/>
                  </a:cubicBezTo>
                  <a:cubicBezTo>
                    <a:pt x="9732939" y="128877"/>
                    <a:pt x="10567880" y="-23792"/>
                    <a:pt x="11871045" y="319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6" name="Google Shape;796;p15"/>
            <p:cNvSpPr/>
            <p:nvPr/>
          </p:nvSpPr>
          <p:spPr>
            <a:xfrm>
              <a:off x="5596605" y="1101895"/>
              <a:ext cx="10966346" cy="7235610"/>
            </a:xfrm>
            <a:custGeom>
              <a:avLst/>
              <a:gdLst/>
              <a:ahLst/>
              <a:cxnLst/>
              <a:rect l="l" t="t" r="r" b="b"/>
              <a:pathLst>
                <a:path w="10966346" h="7235610" extrusionOk="0">
                  <a:moveTo>
                    <a:pt x="4452590" y="7235610"/>
                  </a:moveTo>
                  <a:cubicBezTo>
                    <a:pt x="3452401" y="7235610"/>
                    <a:pt x="2428008" y="7200018"/>
                    <a:pt x="1409139" y="7200018"/>
                  </a:cubicBezTo>
                  <a:cubicBezTo>
                    <a:pt x="137062" y="7200018"/>
                    <a:pt x="103305" y="7264743"/>
                    <a:pt x="95299" y="7154771"/>
                  </a:cubicBezTo>
                  <a:cubicBezTo>
                    <a:pt x="-63608" y="4975548"/>
                    <a:pt x="24200" y="2002178"/>
                    <a:pt x="24200" y="1027026"/>
                  </a:cubicBezTo>
                  <a:cubicBezTo>
                    <a:pt x="24200" y="261944"/>
                    <a:pt x="-38078" y="145309"/>
                    <a:pt x="78625" y="139445"/>
                  </a:cubicBezTo>
                  <a:cubicBezTo>
                    <a:pt x="1687946" y="58690"/>
                    <a:pt x="1053216" y="-23746"/>
                    <a:pt x="4798807" y="80039"/>
                  </a:cubicBezTo>
                  <a:cubicBezTo>
                    <a:pt x="10250672" y="231077"/>
                    <a:pt x="10876596" y="-151141"/>
                    <a:pt x="10888784" y="71557"/>
                  </a:cubicBezTo>
                  <a:cubicBezTo>
                    <a:pt x="11001237" y="2127601"/>
                    <a:pt x="10626482" y="2789594"/>
                    <a:pt x="10966087" y="6821607"/>
                  </a:cubicBezTo>
                  <a:cubicBezTo>
                    <a:pt x="10969657" y="6863948"/>
                    <a:pt x="10935918" y="6902106"/>
                    <a:pt x="10889753" y="6899999"/>
                  </a:cubicBezTo>
                  <a:cubicBezTo>
                    <a:pt x="9468525" y="6835018"/>
                    <a:pt x="7071974" y="7235610"/>
                    <a:pt x="4452590" y="72356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7" name="Google Shape;797;p15"/>
            <p:cNvSpPr/>
            <p:nvPr/>
          </p:nvSpPr>
          <p:spPr>
            <a:xfrm>
              <a:off x="5244077" y="814589"/>
              <a:ext cx="11592053" cy="8055271"/>
            </a:xfrm>
            <a:custGeom>
              <a:avLst/>
              <a:gdLst/>
              <a:ahLst/>
              <a:cxnLst/>
              <a:rect l="l" t="t" r="r" b="b"/>
              <a:pathLst>
                <a:path w="11592053" h="8055271" extrusionOk="0">
                  <a:moveTo>
                    <a:pt x="640475" y="8055272"/>
                  </a:moveTo>
                  <a:cubicBezTo>
                    <a:pt x="561251" y="8055272"/>
                    <a:pt x="493041" y="8054218"/>
                    <a:pt x="434179" y="8052008"/>
                  </a:cubicBezTo>
                  <a:cubicBezTo>
                    <a:pt x="160999" y="8041725"/>
                    <a:pt x="76114" y="8007832"/>
                    <a:pt x="70811" y="7906936"/>
                  </a:cubicBezTo>
                  <a:cubicBezTo>
                    <a:pt x="24646" y="7026562"/>
                    <a:pt x="357" y="6286738"/>
                    <a:pt x="31836" y="5537650"/>
                  </a:cubicBezTo>
                  <a:cubicBezTo>
                    <a:pt x="131542" y="3164165"/>
                    <a:pt x="59763" y="1773956"/>
                    <a:pt x="21196" y="1027078"/>
                  </a:cubicBezTo>
                  <a:cubicBezTo>
                    <a:pt x="-5864" y="503137"/>
                    <a:pt x="-17048" y="286285"/>
                    <a:pt x="50091" y="218857"/>
                  </a:cubicBezTo>
                  <a:cubicBezTo>
                    <a:pt x="66375" y="202523"/>
                    <a:pt x="87774" y="194840"/>
                    <a:pt x="113593" y="196081"/>
                  </a:cubicBezTo>
                  <a:cubicBezTo>
                    <a:pt x="868001" y="232081"/>
                    <a:pt x="1890626" y="181140"/>
                    <a:pt x="3074743" y="122160"/>
                  </a:cubicBezTo>
                  <a:cubicBezTo>
                    <a:pt x="4224559" y="64896"/>
                    <a:pt x="5527775" y="0"/>
                    <a:pt x="6883700" y="0"/>
                  </a:cubicBezTo>
                  <a:cubicBezTo>
                    <a:pt x="7408321" y="0"/>
                    <a:pt x="7949260" y="19411"/>
                    <a:pt x="8472385" y="38176"/>
                  </a:cubicBezTo>
                  <a:cubicBezTo>
                    <a:pt x="9002565" y="57196"/>
                    <a:pt x="9550812" y="76862"/>
                    <a:pt x="10089678" y="76862"/>
                  </a:cubicBezTo>
                  <a:cubicBezTo>
                    <a:pt x="10655620" y="76862"/>
                    <a:pt x="10991758" y="60663"/>
                    <a:pt x="11192598" y="50975"/>
                  </a:cubicBezTo>
                  <a:cubicBezTo>
                    <a:pt x="11471642" y="37513"/>
                    <a:pt x="11500810" y="36102"/>
                    <a:pt x="11506640" y="119559"/>
                  </a:cubicBezTo>
                  <a:cubicBezTo>
                    <a:pt x="11633270" y="1931113"/>
                    <a:pt x="11589587" y="4037010"/>
                    <a:pt x="11560691" y="5430533"/>
                  </a:cubicBezTo>
                  <a:cubicBezTo>
                    <a:pt x="11551666" y="5866309"/>
                    <a:pt x="11543848" y="6242647"/>
                    <a:pt x="11543848" y="6502535"/>
                  </a:cubicBezTo>
                  <a:cubicBezTo>
                    <a:pt x="11543848" y="6817172"/>
                    <a:pt x="11555592" y="7038766"/>
                    <a:pt x="11563360" y="7185402"/>
                  </a:cubicBezTo>
                  <a:cubicBezTo>
                    <a:pt x="11570125" y="7312898"/>
                    <a:pt x="11574204" y="7389845"/>
                    <a:pt x="11566828" y="7438372"/>
                  </a:cubicBezTo>
                  <a:cubicBezTo>
                    <a:pt x="11558856" y="7490928"/>
                    <a:pt x="11536454" y="7513364"/>
                    <a:pt x="11489524" y="7515812"/>
                  </a:cubicBezTo>
                  <a:cubicBezTo>
                    <a:pt x="10854523" y="7549041"/>
                    <a:pt x="10488706" y="7599252"/>
                    <a:pt x="10101406" y="7652402"/>
                  </a:cubicBezTo>
                  <a:cubicBezTo>
                    <a:pt x="9454132" y="7741230"/>
                    <a:pt x="8720495" y="7841905"/>
                    <a:pt x="6518870" y="7891146"/>
                  </a:cubicBezTo>
                  <a:cubicBezTo>
                    <a:pt x="4507156" y="7936138"/>
                    <a:pt x="3099253" y="7983271"/>
                    <a:pt x="2167631" y="8014462"/>
                  </a:cubicBezTo>
                  <a:cubicBezTo>
                    <a:pt x="1426022" y="8039312"/>
                    <a:pt x="949520" y="8055272"/>
                    <a:pt x="640475" y="8055272"/>
                  </a:cubicBezTo>
                  <a:close/>
                  <a:moveTo>
                    <a:pt x="108120" y="224262"/>
                  </a:moveTo>
                  <a:cubicBezTo>
                    <a:pt x="92160" y="224262"/>
                    <a:pt x="80024" y="228937"/>
                    <a:pt x="70165" y="238846"/>
                  </a:cubicBezTo>
                  <a:cubicBezTo>
                    <a:pt x="11881" y="297368"/>
                    <a:pt x="24459" y="540735"/>
                    <a:pt x="49496" y="1025617"/>
                  </a:cubicBezTo>
                  <a:cubicBezTo>
                    <a:pt x="88097" y="1772954"/>
                    <a:pt x="159928" y="3164012"/>
                    <a:pt x="60154" y="5538823"/>
                  </a:cubicBezTo>
                  <a:cubicBezTo>
                    <a:pt x="28726" y="6286789"/>
                    <a:pt x="52998" y="7025865"/>
                    <a:pt x="99128" y="7905441"/>
                  </a:cubicBezTo>
                  <a:cubicBezTo>
                    <a:pt x="102885" y="7977135"/>
                    <a:pt x="154149" y="8013119"/>
                    <a:pt x="435267" y="8023691"/>
                  </a:cubicBezTo>
                  <a:cubicBezTo>
                    <a:pt x="722725" y="8034535"/>
                    <a:pt x="1235619" y="8017334"/>
                    <a:pt x="2166730" y="7986161"/>
                  </a:cubicBezTo>
                  <a:cubicBezTo>
                    <a:pt x="3098420" y="7954954"/>
                    <a:pt x="4506408" y="7907820"/>
                    <a:pt x="6518292" y="7862828"/>
                  </a:cubicBezTo>
                  <a:cubicBezTo>
                    <a:pt x="8718302" y="7813621"/>
                    <a:pt x="9451089" y="7713066"/>
                    <a:pt x="10097616" y="7624340"/>
                  </a:cubicBezTo>
                  <a:cubicBezTo>
                    <a:pt x="10485528" y="7571104"/>
                    <a:pt x="10851922" y="7520826"/>
                    <a:pt x="11488096" y="7487528"/>
                  </a:cubicBezTo>
                  <a:cubicBezTo>
                    <a:pt x="11517247" y="7486016"/>
                    <a:pt x="11532290" y="7477619"/>
                    <a:pt x="11538885" y="7434106"/>
                  </a:cubicBezTo>
                  <a:cubicBezTo>
                    <a:pt x="11545819" y="7388434"/>
                    <a:pt x="11541790" y="7312575"/>
                    <a:pt x="11535128" y="7186880"/>
                  </a:cubicBezTo>
                  <a:cubicBezTo>
                    <a:pt x="11527343" y="7039956"/>
                    <a:pt x="11515564" y="6817886"/>
                    <a:pt x="11515564" y="6502501"/>
                  </a:cubicBezTo>
                  <a:cubicBezTo>
                    <a:pt x="11515564" y="6242324"/>
                    <a:pt x="11523366" y="5865851"/>
                    <a:pt x="11532408" y="5429921"/>
                  </a:cubicBezTo>
                  <a:cubicBezTo>
                    <a:pt x="11561303" y="4036908"/>
                    <a:pt x="11604952" y="1931776"/>
                    <a:pt x="11478407" y="121497"/>
                  </a:cubicBezTo>
                  <a:cubicBezTo>
                    <a:pt x="11474719" y="68839"/>
                    <a:pt x="11474515" y="65712"/>
                    <a:pt x="11193975" y="79224"/>
                  </a:cubicBezTo>
                  <a:cubicBezTo>
                    <a:pt x="10992880" y="88913"/>
                    <a:pt x="10656317" y="105145"/>
                    <a:pt x="10089695" y="105145"/>
                  </a:cubicBezTo>
                  <a:cubicBezTo>
                    <a:pt x="9550320" y="105145"/>
                    <a:pt x="9001818" y="85462"/>
                    <a:pt x="8471383" y="66425"/>
                  </a:cubicBezTo>
                  <a:cubicBezTo>
                    <a:pt x="7948512" y="47660"/>
                    <a:pt x="7407829" y="28266"/>
                    <a:pt x="6883717" y="28266"/>
                  </a:cubicBezTo>
                  <a:cubicBezTo>
                    <a:pt x="5528506" y="28266"/>
                    <a:pt x="4225663" y="93162"/>
                    <a:pt x="3076170" y="150392"/>
                  </a:cubicBezTo>
                  <a:cubicBezTo>
                    <a:pt x="1891306" y="209407"/>
                    <a:pt x="868018" y="260365"/>
                    <a:pt x="112267" y="224313"/>
                  </a:cubicBezTo>
                  <a:cubicBezTo>
                    <a:pt x="110857" y="224296"/>
                    <a:pt x="109463" y="224262"/>
                    <a:pt x="108120" y="2242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1B5AA25F-5BCE-4D0A-8017-E868CC71F9D4}"/>
              </a:ext>
            </a:extLst>
          </p:cNvPr>
          <p:cNvSpPr txBox="1"/>
          <p:nvPr/>
        </p:nvSpPr>
        <p:spPr>
          <a:xfrm>
            <a:off x="1183228" y="784507"/>
            <a:ext cx="1774657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8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認知評估</a:t>
            </a:r>
            <a:endParaRPr lang="zh-TW" altLang="en-US" sz="1800" b="1" dirty="0">
              <a:latin typeface="清松手寫體2" panose="00000500000000000000" pitchFamily="2" charset="-120"/>
              <a:ea typeface="清松手寫體2" panose="00000500000000000000" pitchFamily="2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CB947A6F-1929-4E39-857E-4697F1AC61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857" y="1558993"/>
            <a:ext cx="5714286" cy="2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0711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4" name="Google Shape;794;p15"/>
          <p:cNvGrpSpPr/>
          <p:nvPr/>
        </p:nvGrpSpPr>
        <p:grpSpPr>
          <a:xfrm>
            <a:off x="595994" y="298410"/>
            <a:ext cx="8131628" cy="4775567"/>
            <a:chOff x="5032631" y="597139"/>
            <a:chExt cx="12095120" cy="8498653"/>
          </a:xfrm>
        </p:grpSpPr>
        <p:sp>
          <p:nvSpPr>
            <p:cNvPr id="795" name="Google Shape;795;p15"/>
            <p:cNvSpPr/>
            <p:nvPr/>
          </p:nvSpPr>
          <p:spPr>
            <a:xfrm>
              <a:off x="5032631" y="597139"/>
              <a:ext cx="12095120" cy="8498653"/>
            </a:xfrm>
            <a:custGeom>
              <a:avLst/>
              <a:gdLst/>
              <a:ahLst/>
              <a:cxnLst/>
              <a:rect l="l" t="t" r="r" b="b"/>
              <a:pathLst>
                <a:path w="12095120" h="8498653" extrusionOk="0">
                  <a:moveTo>
                    <a:pt x="11871045" y="3199"/>
                  </a:moveTo>
                  <a:cubicBezTo>
                    <a:pt x="12196645" y="2324741"/>
                    <a:pt x="11594669" y="2686664"/>
                    <a:pt x="12095120" y="8098381"/>
                  </a:cubicBezTo>
                  <a:cubicBezTo>
                    <a:pt x="11650233" y="8177163"/>
                    <a:pt x="11184881" y="8110415"/>
                    <a:pt x="10728673" y="8110415"/>
                  </a:cubicBezTo>
                  <a:cubicBezTo>
                    <a:pt x="9844509" y="8110415"/>
                    <a:pt x="7266988" y="8446179"/>
                    <a:pt x="5023414" y="8446179"/>
                  </a:cubicBezTo>
                  <a:cubicBezTo>
                    <a:pt x="3428694" y="8446179"/>
                    <a:pt x="1832206" y="8354309"/>
                    <a:pt x="236228" y="8472015"/>
                  </a:cubicBezTo>
                  <a:cubicBezTo>
                    <a:pt x="172726" y="8717456"/>
                    <a:pt x="0" y="7257933"/>
                    <a:pt x="0" y="4461793"/>
                  </a:cubicBezTo>
                  <a:cubicBezTo>
                    <a:pt x="0" y="3564829"/>
                    <a:pt x="25207" y="2200371"/>
                    <a:pt x="25207" y="1741155"/>
                  </a:cubicBezTo>
                  <a:cubicBezTo>
                    <a:pt x="25207" y="1532480"/>
                    <a:pt x="-19972" y="230249"/>
                    <a:pt x="43139" y="151365"/>
                  </a:cubicBezTo>
                  <a:cubicBezTo>
                    <a:pt x="956081" y="173988"/>
                    <a:pt x="1779957" y="33472"/>
                    <a:pt x="2794610" y="33472"/>
                  </a:cubicBezTo>
                  <a:cubicBezTo>
                    <a:pt x="4515756" y="33472"/>
                    <a:pt x="6237615" y="128894"/>
                    <a:pt x="7960682" y="128894"/>
                  </a:cubicBezTo>
                  <a:cubicBezTo>
                    <a:pt x="9732939" y="128877"/>
                    <a:pt x="10567880" y="-23792"/>
                    <a:pt x="11871045" y="319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6" name="Google Shape;796;p15"/>
            <p:cNvSpPr/>
            <p:nvPr/>
          </p:nvSpPr>
          <p:spPr>
            <a:xfrm>
              <a:off x="5596605" y="1101895"/>
              <a:ext cx="10966346" cy="7235610"/>
            </a:xfrm>
            <a:custGeom>
              <a:avLst/>
              <a:gdLst/>
              <a:ahLst/>
              <a:cxnLst/>
              <a:rect l="l" t="t" r="r" b="b"/>
              <a:pathLst>
                <a:path w="10966346" h="7235610" extrusionOk="0">
                  <a:moveTo>
                    <a:pt x="4452590" y="7235610"/>
                  </a:moveTo>
                  <a:cubicBezTo>
                    <a:pt x="3452401" y="7235610"/>
                    <a:pt x="2428008" y="7200018"/>
                    <a:pt x="1409139" y="7200018"/>
                  </a:cubicBezTo>
                  <a:cubicBezTo>
                    <a:pt x="137062" y="7200018"/>
                    <a:pt x="103305" y="7264743"/>
                    <a:pt x="95299" y="7154771"/>
                  </a:cubicBezTo>
                  <a:cubicBezTo>
                    <a:pt x="-63608" y="4975548"/>
                    <a:pt x="24200" y="2002178"/>
                    <a:pt x="24200" y="1027026"/>
                  </a:cubicBezTo>
                  <a:cubicBezTo>
                    <a:pt x="24200" y="261944"/>
                    <a:pt x="-38078" y="145309"/>
                    <a:pt x="78625" y="139445"/>
                  </a:cubicBezTo>
                  <a:cubicBezTo>
                    <a:pt x="1687946" y="58690"/>
                    <a:pt x="1053216" y="-23746"/>
                    <a:pt x="4798807" y="80039"/>
                  </a:cubicBezTo>
                  <a:cubicBezTo>
                    <a:pt x="10250672" y="231077"/>
                    <a:pt x="10876596" y="-151141"/>
                    <a:pt x="10888784" y="71557"/>
                  </a:cubicBezTo>
                  <a:cubicBezTo>
                    <a:pt x="11001237" y="2127601"/>
                    <a:pt x="10626482" y="2789594"/>
                    <a:pt x="10966087" y="6821607"/>
                  </a:cubicBezTo>
                  <a:cubicBezTo>
                    <a:pt x="10969657" y="6863948"/>
                    <a:pt x="10935918" y="6902106"/>
                    <a:pt x="10889753" y="6899999"/>
                  </a:cubicBezTo>
                  <a:cubicBezTo>
                    <a:pt x="9468525" y="6835018"/>
                    <a:pt x="7071974" y="7235610"/>
                    <a:pt x="4452590" y="72356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7" name="Google Shape;797;p15"/>
            <p:cNvSpPr/>
            <p:nvPr/>
          </p:nvSpPr>
          <p:spPr>
            <a:xfrm>
              <a:off x="5244077" y="814589"/>
              <a:ext cx="11592053" cy="8055271"/>
            </a:xfrm>
            <a:custGeom>
              <a:avLst/>
              <a:gdLst/>
              <a:ahLst/>
              <a:cxnLst/>
              <a:rect l="l" t="t" r="r" b="b"/>
              <a:pathLst>
                <a:path w="11592053" h="8055271" extrusionOk="0">
                  <a:moveTo>
                    <a:pt x="640475" y="8055272"/>
                  </a:moveTo>
                  <a:cubicBezTo>
                    <a:pt x="561251" y="8055272"/>
                    <a:pt x="493041" y="8054218"/>
                    <a:pt x="434179" y="8052008"/>
                  </a:cubicBezTo>
                  <a:cubicBezTo>
                    <a:pt x="160999" y="8041725"/>
                    <a:pt x="76114" y="8007832"/>
                    <a:pt x="70811" y="7906936"/>
                  </a:cubicBezTo>
                  <a:cubicBezTo>
                    <a:pt x="24646" y="7026562"/>
                    <a:pt x="357" y="6286738"/>
                    <a:pt x="31836" y="5537650"/>
                  </a:cubicBezTo>
                  <a:cubicBezTo>
                    <a:pt x="131542" y="3164165"/>
                    <a:pt x="59763" y="1773956"/>
                    <a:pt x="21196" y="1027078"/>
                  </a:cubicBezTo>
                  <a:cubicBezTo>
                    <a:pt x="-5864" y="503137"/>
                    <a:pt x="-17048" y="286285"/>
                    <a:pt x="50091" y="218857"/>
                  </a:cubicBezTo>
                  <a:cubicBezTo>
                    <a:pt x="66375" y="202523"/>
                    <a:pt x="87774" y="194840"/>
                    <a:pt x="113593" y="196081"/>
                  </a:cubicBezTo>
                  <a:cubicBezTo>
                    <a:pt x="868001" y="232081"/>
                    <a:pt x="1890626" y="181140"/>
                    <a:pt x="3074743" y="122160"/>
                  </a:cubicBezTo>
                  <a:cubicBezTo>
                    <a:pt x="4224559" y="64896"/>
                    <a:pt x="5527775" y="0"/>
                    <a:pt x="6883700" y="0"/>
                  </a:cubicBezTo>
                  <a:cubicBezTo>
                    <a:pt x="7408321" y="0"/>
                    <a:pt x="7949260" y="19411"/>
                    <a:pt x="8472385" y="38176"/>
                  </a:cubicBezTo>
                  <a:cubicBezTo>
                    <a:pt x="9002565" y="57196"/>
                    <a:pt x="9550812" y="76862"/>
                    <a:pt x="10089678" y="76862"/>
                  </a:cubicBezTo>
                  <a:cubicBezTo>
                    <a:pt x="10655620" y="76862"/>
                    <a:pt x="10991758" y="60663"/>
                    <a:pt x="11192598" y="50975"/>
                  </a:cubicBezTo>
                  <a:cubicBezTo>
                    <a:pt x="11471642" y="37513"/>
                    <a:pt x="11500810" y="36102"/>
                    <a:pt x="11506640" y="119559"/>
                  </a:cubicBezTo>
                  <a:cubicBezTo>
                    <a:pt x="11633270" y="1931113"/>
                    <a:pt x="11589587" y="4037010"/>
                    <a:pt x="11560691" y="5430533"/>
                  </a:cubicBezTo>
                  <a:cubicBezTo>
                    <a:pt x="11551666" y="5866309"/>
                    <a:pt x="11543848" y="6242647"/>
                    <a:pt x="11543848" y="6502535"/>
                  </a:cubicBezTo>
                  <a:cubicBezTo>
                    <a:pt x="11543848" y="6817172"/>
                    <a:pt x="11555592" y="7038766"/>
                    <a:pt x="11563360" y="7185402"/>
                  </a:cubicBezTo>
                  <a:cubicBezTo>
                    <a:pt x="11570125" y="7312898"/>
                    <a:pt x="11574204" y="7389845"/>
                    <a:pt x="11566828" y="7438372"/>
                  </a:cubicBezTo>
                  <a:cubicBezTo>
                    <a:pt x="11558856" y="7490928"/>
                    <a:pt x="11536454" y="7513364"/>
                    <a:pt x="11489524" y="7515812"/>
                  </a:cubicBezTo>
                  <a:cubicBezTo>
                    <a:pt x="10854523" y="7549041"/>
                    <a:pt x="10488706" y="7599252"/>
                    <a:pt x="10101406" y="7652402"/>
                  </a:cubicBezTo>
                  <a:cubicBezTo>
                    <a:pt x="9454132" y="7741230"/>
                    <a:pt x="8720495" y="7841905"/>
                    <a:pt x="6518870" y="7891146"/>
                  </a:cubicBezTo>
                  <a:cubicBezTo>
                    <a:pt x="4507156" y="7936138"/>
                    <a:pt x="3099253" y="7983271"/>
                    <a:pt x="2167631" y="8014462"/>
                  </a:cubicBezTo>
                  <a:cubicBezTo>
                    <a:pt x="1426022" y="8039312"/>
                    <a:pt x="949520" y="8055272"/>
                    <a:pt x="640475" y="8055272"/>
                  </a:cubicBezTo>
                  <a:close/>
                  <a:moveTo>
                    <a:pt x="108120" y="224262"/>
                  </a:moveTo>
                  <a:cubicBezTo>
                    <a:pt x="92160" y="224262"/>
                    <a:pt x="80024" y="228937"/>
                    <a:pt x="70165" y="238846"/>
                  </a:cubicBezTo>
                  <a:cubicBezTo>
                    <a:pt x="11881" y="297368"/>
                    <a:pt x="24459" y="540735"/>
                    <a:pt x="49496" y="1025617"/>
                  </a:cubicBezTo>
                  <a:cubicBezTo>
                    <a:pt x="88097" y="1772954"/>
                    <a:pt x="159928" y="3164012"/>
                    <a:pt x="60154" y="5538823"/>
                  </a:cubicBezTo>
                  <a:cubicBezTo>
                    <a:pt x="28726" y="6286789"/>
                    <a:pt x="52998" y="7025865"/>
                    <a:pt x="99128" y="7905441"/>
                  </a:cubicBezTo>
                  <a:cubicBezTo>
                    <a:pt x="102885" y="7977135"/>
                    <a:pt x="154149" y="8013119"/>
                    <a:pt x="435267" y="8023691"/>
                  </a:cubicBezTo>
                  <a:cubicBezTo>
                    <a:pt x="722725" y="8034535"/>
                    <a:pt x="1235619" y="8017334"/>
                    <a:pt x="2166730" y="7986161"/>
                  </a:cubicBezTo>
                  <a:cubicBezTo>
                    <a:pt x="3098420" y="7954954"/>
                    <a:pt x="4506408" y="7907820"/>
                    <a:pt x="6518292" y="7862828"/>
                  </a:cubicBezTo>
                  <a:cubicBezTo>
                    <a:pt x="8718302" y="7813621"/>
                    <a:pt x="9451089" y="7713066"/>
                    <a:pt x="10097616" y="7624340"/>
                  </a:cubicBezTo>
                  <a:cubicBezTo>
                    <a:pt x="10485528" y="7571104"/>
                    <a:pt x="10851922" y="7520826"/>
                    <a:pt x="11488096" y="7487528"/>
                  </a:cubicBezTo>
                  <a:cubicBezTo>
                    <a:pt x="11517247" y="7486016"/>
                    <a:pt x="11532290" y="7477619"/>
                    <a:pt x="11538885" y="7434106"/>
                  </a:cubicBezTo>
                  <a:cubicBezTo>
                    <a:pt x="11545819" y="7388434"/>
                    <a:pt x="11541790" y="7312575"/>
                    <a:pt x="11535128" y="7186880"/>
                  </a:cubicBezTo>
                  <a:cubicBezTo>
                    <a:pt x="11527343" y="7039956"/>
                    <a:pt x="11515564" y="6817886"/>
                    <a:pt x="11515564" y="6502501"/>
                  </a:cubicBezTo>
                  <a:cubicBezTo>
                    <a:pt x="11515564" y="6242324"/>
                    <a:pt x="11523366" y="5865851"/>
                    <a:pt x="11532408" y="5429921"/>
                  </a:cubicBezTo>
                  <a:cubicBezTo>
                    <a:pt x="11561303" y="4036908"/>
                    <a:pt x="11604952" y="1931776"/>
                    <a:pt x="11478407" y="121497"/>
                  </a:cubicBezTo>
                  <a:cubicBezTo>
                    <a:pt x="11474719" y="68839"/>
                    <a:pt x="11474515" y="65712"/>
                    <a:pt x="11193975" y="79224"/>
                  </a:cubicBezTo>
                  <a:cubicBezTo>
                    <a:pt x="10992880" y="88913"/>
                    <a:pt x="10656317" y="105145"/>
                    <a:pt x="10089695" y="105145"/>
                  </a:cubicBezTo>
                  <a:cubicBezTo>
                    <a:pt x="9550320" y="105145"/>
                    <a:pt x="9001818" y="85462"/>
                    <a:pt x="8471383" y="66425"/>
                  </a:cubicBezTo>
                  <a:cubicBezTo>
                    <a:pt x="7948512" y="47660"/>
                    <a:pt x="7407829" y="28266"/>
                    <a:pt x="6883717" y="28266"/>
                  </a:cubicBezTo>
                  <a:cubicBezTo>
                    <a:pt x="5528506" y="28266"/>
                    <a:pt x="4225663" y="93162"/>
                    <a:pt x="3076170" y="150392"/>
                  </a:cubicBezTo>
                  <a:cubicBezTo>
                    <a:pt x="1891306" y="209407"/>
                    <a:pt x="868018" y="260365"/>
                    <a:pt x="112267" y="224313"/>
                  </a:cubicBezTo>
                  <a:cubicBezTo>
                    <a:pt x="110857" y="224296"/>
                    <a:pt x="109463" y="224262"/>
                    <a:pt x="108120" y="2242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1B5AA25F-5BCE-4D0A-8017-E868CC71F9D4}"/>
              </a:ext>
            </a:extLst>
          </p:cNvPr>
          <p:cNvSpPr txBox="1"/>
          <p:nvPr/>
        </p:nvSpPr>
        <p:spPr>
          <a:xfrm>
            <a:off x="1183228" y="784507"/>
            <a:ext cx="5146010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8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慢下來是降低壓力的第一步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837AF6CA-837F-4827-8132-15B665694B82}"/>
              </a:ext>
            </a:extLst>
          </p:cNvPr>
          <p:cNvSpPr/>
          <p:nvPr/>
        </p:nvSpPr>
        <p:spPr>
          <a:xfrm>
            <a:off x="1809582" y="1960901"/>
            <a:ext cx="4583598" cy="17132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2000"/>
              </a:spcBef>
              <a:buFont typeface="Arial" panose="020B0604020202020204" pitchFamily="34" charset="0"/>
              <a:buChar char="•"/>
            </a:pPr>
            <a:r>
              <a:rPr lang="zh-TW" altLang="en-US" sz="2400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找人聊聊</a:t>
            </a:r>
            <a:endParaRPr lang="en-US" altLang="zh-TW" sz="2400" dirty="0">
              <a:latin typeface="清松手寫體2" panose="00000500000000000000" pitchFamily="2" charset="-120"/>
              <a:ea typeface="清松手寫體2" panose="00000500000000000000" pitchFamily="2" charset="-120"/>
            </a:endParaRPr>
          </a:p>
          <a:p>
            <a:pPr marL="342900" indent="-342900">
              <a:spcBef>
                <a:spcPts val="2000"/>
              </a:spcBef>
              <a:buFont typeface="Arial" panose="020B0604020202020204" pitchFamily="34" charset="0"/>
              <a:buChar char="•"/>
            </a:pPr>
            <a:r>
              <a:rPr lang="zh-TW" altLang="en-US" sz="2400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漸進式肌肉放鬆</a:t>
            </a:r>
            <a:endParaRPr lang="en-US" altLang="zh-TW" sz="2400" dirty="0">
              <a:latin typeface="清松手寫體2" panose="00000500000000000000" pitchFamily="2" charset="-120"/>
              <a:ea typeface="清松手寫體2" panose="00000500000000000000" pitchFamily="2" charset="-120"/>
            </a:endParaRPr>
          </a:p>
          <a:p>
            <a:pPr marL="342900" indent="-342900">
              <a:spcBef>
                <a:spcPts val="2000"/>
              </a:spcBef>
              <a:buFont typeface="Arial" panose="020B0604020202020204" pitchFamily="34" charset="0"/>
              <a:buChar char="•"/>
            </a:pPr>
            <a:r>
              <a:rPr lang="zh-TW" altLang="en-US" sz="2400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正念練習－品嚐一粒葡萄乾</a:t>
            </a:r>
            <a:r>
              <a:rPr lang="en-US" altLang="zh-TW" sz="2400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940265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3" name="Google Shape;1243;p23"/>
          <p:cNvGrpSpPr/>
          <p:nvPr/>
        </p:nvGrpSpPr>
        <p:grpSpPr>
          <a:xfrm rot="-5400000">
            <a:off x="488502" y="537664"/>
            <a:ext cx="2292623" cy="3851832"/>
            <a:chOff x="982622" y="1069710"/>
            <a:chExt cx="6022762" cy="9152418"/>
          </a:xfrm>
        </p:grpSpPr>
        <p:sp>
          <p:nvSpPr>
            <p:cNvPr id="1244" name="Google Shape;1244;p23"/>
            <p:cNvSpPr/>
            <p:nvPr/>
          </p:nvSpPr>
          <p:spPr>
            <a:xfrm>
              <a:off x="982622" y="1069710"/>
              <a:ext cx="6022762" cy="9152418"/>
            </a:xfrm>
            <a:custGeom>
              <a:avLst/>
              <a:gdLst/>
              <a:ahLst/>
              <a:cxnLst/>
              <a:rect l="l" t="t" r="r" b="b"/>
              <a:pathLst>
                <a:path w="6022762" h="9152418" extrusionOk="0">
                  <a:moveTo>
                    <a:pt x="6020057" y="9085020"/>
                  </a:moveTo>
                  <a:cubicBezTo>
                    <a:pt x="6022035" y="9118573"/>
                    <a:pt x="6315249" y="9104277"/>
                    <a:pt x="171033" y="9152419"/>
                  </a:cubicBezTo>
                  <a:cubicBezTo>
                    <a:pt x="61210" y="9152419"/>
                    <a:pt x="39659" y="1363251"/>
                    <a:pt x="0" y="173161"/>
                  </a:cubicBezTo>
                  <a:cubicBezTo>
                    <a:pt x="0" y="87678"/>
                    <a:pt x="963320" y="116654"/>
                    <a:pt x="1282609" y="100949"/>
                  </a:cubicBezTo>
                  <a:cubicBezTo>
                    <a:pt x="3441639" y="-5219"/>
                    <a:pt x="4528588" y="-45563"/>
                    <a:pt x="5861420" y="68860"/>
                  </a:cubicBezTo>
                  <a:cubicBezTo>
                    <a:pt x="5955680" y="76951"/>
                    <a:pt x="5767015" y="3464738"/>
                    <a:pt x="6020057" y="908502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5" name="Google Shape;1245;p23"/>
            <p:cNvSpPr/>
            <p:nvPr/>
          </p:nvSpPr>
          <p:spPr>
            <a:xfrm>
              <a:off x="1237184" y="1352257"/>
              <a:ext cx="5505823" cy="8587299"/>
            </a:xfrm>
            <a:custGeom>
              <a:avLst/>
              <a:gdLst/>
              <a:ahLst/>
              <a:cxnLst/>
              <a:rect l="l" t="t" r="r" b="b"/>
              <a:pathLst>
                <a:path w="5505823" h="8587299" extrusionOk="0">
                  <a:moveTo>
                    <a:pt x="0" y="120999"/>
                  </a:moveTo>
                  <a:cubicBezTo>
                    <a:pt x="215453" y="102163"/>
                    <a:pt x="436819" y="105422"/>
                    <a:pt x="684662" y="105879"/>
                  </a:cubicBezTo>
                  <a:cubicBezTo>
                    <a:pt x="1533619" y="105879"/>
                    <a:pt x="3517222" y="-88994"/>
                    <a:pt x="5384338" y="50013"/>
                  </a:cubicBezTo>
                  <a:cubicBezTo>
                    <a:pt x="5438791" y="3844735"/>
                    <a:pt x="5281418" y="3621654"/>
                    <a:pt x="5505824" y="8545345"/>
                  </a:cubicBezTo>
                  <a:cubicBezTo>
                    <a:pt x="3011283" y="8565499"/>
                    <a:pt x="3189841" y="8562973"/>
                    <a:pt x="135841" y="8587299"/>
                  </a:cubicBezTo>
                  <a:cubicBezTo>
                    <a:pt x="13439" y="4899021"/>
                    <a:pt x="39293" y="1667502"/>
                    <a:pt x="0" y="1209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6" name="Google Shape;1246;p23"/>
            <p:cNvSpPr/>
            <p:nvPr/>
          </p:nvSpPr>
          <p:spPr>
            <a:xfrm>
              <a:off x="1240253" y="1349195"/>
              <a:ext cx="5494966" cy="8590492"/>
            </a:xfrm>
            <a:custGeom>
              <a:avLst/>
              <a:gdLst/>
              <a:ahLst/>
              <a:cxnLst/>
              <a:rect l="l" t="t" r="r" b="b"/>
              <a:pathLst>
                <a:path w="5494966" h="8590492" extrusionOk="0">
                  <a:moveTo>
                    <a:pt x="5457565" y="8373248"/>
                  </a:moveTo>
                  <a:cubicBezTo>
                    <a:pt x="5502187" y="8373248"/>
                    <a:pt x="5494918" y="8377605"/>
                    <a:pt x="5493947" y="8356225"/>
                  </a:cubicBezTo>
                  <a:cubicBezTo>
                    <a:pt x="5462308" y="8356261"/>
                    <a:pt x="5450919" y="8356225"/>
                    <a:pt x="5415947" y="8356279"/>
                  </a:cubicBezTo>
                  <a:cubicBezTo>
                    <a:pt x="5417613" y="7964135"/>
                    <a:pt x="5383008" y="8023699"/>
                    <a:pt x="5478659" y="8023919"/>
                  </a:cubicBezTo>
                  <a:cubicBezTo>
                    <a:pt x="5477706" y="8003307"/>
                    <a:pt x="5482888" y="8006895"/>
                    <a:pt x="5457565" y="8006895"/>
                  </a:cubicBezTo>
                  <a:cubicBezTo>
                    <a:pt x="5399303" y="8006895"/>
                    <a:pt x="5411095" y="8058917"/>
                    <a:pt x="5405913" y="7727984"/>
                  </a:cubicBezTo>
                  <a:cubicBezTo>
                    <a:pt x="5404943" y="7665180"/>
                    <a:pt x="5391741" y="7675779"/>
                    <a:pt x="5457565" y="7675779"/>
                  </a:cubicBezTo>
                  <a:cubicBezTo>
                    <a:pt x="5466611" y="7675779"/>
                    <a:pt x="5464871" y="7679202"/>
                    <a:pt x="5464157" y="7658792"/>
                  </a:cubicBezTo>
                  <a:cubicBezTo>
                    <a:pt x="5385516" y="7658792"/>
                    <a:pt x="5406701" y="7692125"/>
                    <a:pt x="5403331" y="7477940"/>
                  </a:cubicBezTo>
                  <a:cubicBezTo>
                    <a:pt x="5400365" y="7295642"/>
                    <a:pt x="5383374" y="7325442"/>
                    <a:pt x="5453281" y="7325461"/>
                  </a:cubicBezTo>
                  <a:cubicBezTo>
                    <a:pt x="5452585" y="7302744"/>
                    <a:pt x="5462161" y="7308584"/>
                    <a:pt x="5400567" y="7308383"/>
                  </a:cubicBezTo>
                  <a:cubicBezTo>
                    <a:pt x="5396978" y="7088468"/>
                    <a:pt x="5399541" y="7236975"/>
                    <a:pt x="5396227" y="6976131"/>
                  </a:cubicBezTo>
                  <a:cubicBezTo>
                    <a:pt x="5451468" y="6976003"/>
                    <a:pt x="5443174" y="6981733"/>
                    <a:pt x="5442533" y="6959071"/>
                  </a:cubicBezTo>
                  <a:cubicBezTo>
                    <a:pt x="5387182" y="6959090"/>
                    <a:pt x="5391119" y="7015102"/>
                    <a:pt x="5389563" y="6625411"/>
                  </a:cubicBezTo>
                  <a:cubicBezTo>
                    <a:pt x="5442112" y="6625996"/>
                    <a:pt x="5433470" y="6629950"/>
                    <a:pt x="5432902" y="6608698"/>
                  </a:cubicBezTo>
                  <a:cubicBezTo>
                    <a:pt x="5382971" y="6608533"/>
                    <a:pt x="5389508" y="6609906"/>
                    <a:pt x="5389489" y="6603353"/>
                  </a:cubicBezTo>
                  <a:cubicBezTo>
                    <a:pt x="5389251" y="6524935"/>
                    <a:pt x="5388903" y="6515380"/>
                    <a:pt x="5385132" y="6276118"/>
                  </a:cubicBezTo>
                  <a:cubicBezTo>
                    <a:pt x="5431657" y="6276611"/>
                    <a:pt x="5424003" y="6280602"/>
                    <a:pt x="5423418" y="6259387"/>
                  </a:cubicBezTo>
                  <a:cubicBezTo>
                    <a:pt x="5369403" y="6259167"/>
                    <a:pt x="5385516" y="6301561"/>
                    <a:pt x="5380444" y="5978664"/>
                  </a:cubicBezTo>
                  <a:cubicBezTo>
                    <a:pt x="5379456" y="5915915"/>
                    <a:pt x="5370740" y="5926788"/>
                    <a:pt x="5414116" y="5927264"/>
                  </a:cubicBezTo>
                  <a:cubicBezTo>
                    <a:pt x="5413494" y="5905554"/>
                    <a:pt x="5420470" y="5910661"/>
                    <a:pt x="5379401" y="5909636"/>
                  </a:cubicBezTo>
                  <a:cubicBezTo>
                    <a:pt x="5375116" y="5618754"/>
                    <a:pt x="5376398" y="5691259"/>
                    <a:pt x="5372058" y="5575353"/>
                  </a:cubicBezTo>
                  <a:cubicBezTo>
                    <a:pt x="5409795" y="5575133"/>
                    <a:pt x="5403606" y="5579691"/>
                    <a:pt x="5402911" y="5558219"/>
                  </a:cubicBezTo>
                  <a:cubicBezTo>
                    <a:pt x="5364038" y="5558348"/>
                    <a:pt x="5371124" y="5574291"/>
                    <a:pt x="5369623" y="5478923"/>
                  </a:cubicBezTo>
                  <a:cubicBezTo>
                    <a:pt x="5364899" y="5176289"/>
                    <a:pt x="5356513" y="5225712"/>
                    <a:pt x="5391503" y="5225218"/>
                  </a:cubicBezTo>
                  <a:cubicBezTo>
                    <a:pt x="5390716" y="5203911"/>
                    <a:pt x="5395788" y="5208030"/>
                    <a:pt x="5366144" y="5208597"/>
                  </a:cubicBezTo>
                  <a:cubicBezTo>
                    <a:pt x="5360102" y="4834794"/>
                    <a:pt x="5351569" y="4877280"/>
                    <a:pt x="5379620" y="4877206"/>
                  </a:cubicBezTo>
                  <a:cubicBezTo>
                    <a:pt x="5379071" y="4855808"/>
                    <a:pt x="5383392" y="4860165"/>
                    <a:pt x="5360102" y="4860219"/>
                  </a:cubicBezTo>
                  <a:cubicBezTo>
                    <a:pt x="5354041" y="4484696"/>
                    <a:pt x="5348182" y="4527218"/>
                    <a:pt x="5373907" y="4526998"/>
                  </a:cubicBezTo>
                  <a:cubicBezTo>
                    <a:pt x="5373725" y="4506570"/>
                    <a:pt x="5378503" y="4509920"/>
                    <a:pt x="5355067" y="4510158"/>
                  </a:cubicBezTo>
                  <a:cubicBezTo>
                    <a:pt x="5352558" y="4341277"/>
                    <a:pt x="5355433" y="4323924"/>
                    <a:pt x="5352119" y="4177577"/>
                  </a:cubicBezTo>
                  <a:cubicBezTo>
                    <a:pt x="5377460" y="4177577"/>
                    <a:pt x="5373175" y="4181970"/>
                    <a:pt x="5373285" y="4160572"/>
                  </a:cubicBezTo>
                  <a:cubicBezTo>
                    <a:pt x="5344978" y="4160590"/>
                    <a:pt x="5350984" y="4208915"/>
                    <a:pt x="5344703" y="3854899"/>
                  </a:cubicBezTo>
                  <a:cubicBezTo>
                    <a:pt x="5344118" y="3822280"/>
                    <a:pt x="5343110" y="3826563"/>
                    <a:pt x="5347505" y="3826600"/>
                  </a:cubicBezTo>
                  <a:cubicBezTo>
                    <a:pt x="5382001" y="3826929"/>
                    <a:pt x="5376141" y="3831249"/>
                    <a:pt x="5376416" y="3809851"/>
                  </a:cubicBezTo>
                  <a:cubicBezTo>
                    <a:pt x="5336134" y="3809558"/>
                    <a:pt x="5340895" y="3841445"/>
                    <a:pt x="5341902" y="3604892"/>
                  </a:cubicBezTo>
                  <a:cubicBezTo>
                    <a:pt x="5342378" y="3452357"/>
                    <a:pt x="5329122" y="3477453"/>
                    <a:pt x="5381469" y="3476373"/>
                  </a:cubicBezTo>
                  <a:cubicBezTo>
                    <a:pt x="5381817" y="3455067"/>
                    <a:pt x="5388610" y="3459039"/>
                    <a:pt x="5347376" y="3460228"/>
                  </a:cubicBezTo>
                  <a:cubicBezTo>
                    <a:pt x="5337581" y="3460503"/>
                    <a:pt x="5341572" y="3499547"/>
                    <a:pt x="5333644" y="3127263"/>
                  </a:cubicBezTo>
                  <a:cubicBezTo>
                    <a:pt x="5348969" y="3126989"/>
                    <a:pt x="5366840" y="3126641"/>
                    <a:pt x="5387017" y="3126403"/>
                  </a:cubicBezTo>
                  <a:cubicBezTo>
                    <a:pt x="5387329" y="3105114"/>
                    <a:pt x="5395220" y="3109123"/>
                    <a:pt x="5347450" y="3110020"/>
                  </a:cubicBezTo>
                  <a:cubicBezTo>
                    <a:pt x="5330715" y="3110313"/>
                    <a:pt x="5333315" y="3111851"/>
                    <a:pt x="5333186" y="3105407"/>
                  </a:cubicBezTo>
                  <a:cubicBezTo>
                    <a:pt x="5325094" y="2736217"/>
                    <a:pt x="5322438" y="2777915"/>
                    <a:pt x="5347523" y="2778172"/>
                  </a:cubicBezTo>
                  <a:cubicBezTo>
                    <a:pt x="5400036" y="2778812"/>
                    <a:pt x="5391156" y="2782876"/>
                    <a:pt x="5391321" y="2761587"/>
                  </a:cubicBezTo>
                  <a:cubicBezTo>
                    <a:pt x="5366382" y="2761404"/>
                    <a:pt x="5343257" y="2761111"/>
                    <a:pt x="5327876" y="2760947"/>
                  </a:cubicBezTo>
                  <a:cubicBezTo>
                    <a:pt x="5327254" y="2719779"/>
                    <a:pt x="5323446" y="2429190"/>
                    <a:pt x="5323427" y="2427909"/>
                  </a:cubicBezTo>
                  <a:cubicBezTo>
                    <a:pt x="5354572" y="2427799"/>
                    <a:pt x="5370081" y="2427707"/>
                    <a:pt x="5392144" y="2427652"/>
                  </a:cubicBezTo>
                  <a:cubicBezTo>
                    <a:pt x="5392071" y="2406236"/>
                    <a:pt x="5401190" y="2410574"/>
                    <a:pt x="5347541" y="2410793"/>
                  </a:cubicBezTo>
                  <a:cubicBezTo>
                    <a:pt x="5311874" y="2410940"/>
                    <a:pt x="5326668" y="2457782"/>
                    <a:pt x="5319326" y="2106402"/>
                  </a:cubicBezTo>
                  <a:cubicBezTo>
                    <a:pt x="5318612" y="2071989"/>
                    <a:pt x="5311306" y="2077499"/>
                    <a:pt x="5347450" y="2078176"/>
                  </a:cubicBezTo>
                  <a:cubicBezTo>
                    <a:pt x="5396465" y="2079092"/>
                    <a:pt x="5388354" y="2083137"/>
                    <a:pt x="5387933" y="2061830"/>
                  </a:cubicBezTo>
                  <a:cubicBezTo>
                    <a:pt x="5360596" y="2061500"/>
                    <a:pt x="5344612" y="2061061"/>
                    <a:pt x="5318410" y="2060677"/>
                  </a:cubicBezTo>
                  <a:cubicBezTo>
                    <a:pt x="5312441" y="1747426"/>
                    <a:pt x="5312368" y="1734796"/>
                    <a:pt x="5312258" y="1727236"/>
                  </a:cubicBezTo>
                  <a:cubicBezTo>
                    <a:pt x="5336134" y="1727620"/>
                    <a:pt x="5354939" y="1728151"/>
                    <a:pt x="5378595" y="1728535"/>
                  </a:cubicBezTo>
                  <a:cubicBezTo>
                    <a:pt x="5377808" y="1707027"/>
                    <a:pt x="5384692" y="1711695"/>
                    <a:pt x="5347724" y="1710890"/>
                  </a:cubicBezTo>
                  <a:cubicBezTo>
                    <a:pt x="5298361" y="1709828"/>
                    <a:pt x="5313595" y="1762052"/>
                    <a:pt x="5307333" y="1377558"/>
                  </a:cubicBezTo>
                  <a:cubicBezTo>
                    <a:pt x="5333479" y="1378053"/>
                    <a:pt x="5349537" y="1378638"/>
                    <a:pt x="5371912" y="1379169"/>
                  </a:cubicBezTo>
                  <a:cubicBezTo>
                    <a:pt x="5371784" y="1357716"/>
                    <a:pt x="5376636" y="1362310"/>
                    <a:pt x="5347779" y="1361523"/>
                  </a:cubicBezTo>
                  <a:cubicBezTo>
                    <a:pt x="5290414" y="1359876"/>
                    <a:pt x="5307845" y="1411367"/>
                    <a:pt x="5300064" y="1027661"/>
                  </a:cubicBezTo>
                  <a:cubicBezTo>
                    <a:pt x="5329304" y="1028155"/>
                    <a:pt x="5344246" y="1028814"/>
                    <a:pt x="5373047" y="1029510"/>
                  </a:cubicBezTo>
                  <a:cubicBezTo>
                    <a:pt x="5373303" y="1008038"/>
                    <a:pt x="5378137" y="1012706"/>
                    <a:pt x="5347779" y="1011791"/>
                  </a:cubicBezTo>
                  <a:cubicBezTo>
                    <a:pt x="5290140" y="1010144"/>
                    <a:pt x="5299807" y="1018143"/>
                    <a:pt x="5299258" y="982796"/>
                  </a:cubicBezTo>
                  <a:cubicBezTo>
                    <a:pt x="5293600" y="618786"/>
                    <a:pt x="5283512" y="678350"/>
                    <a:pt x="5347614" y="678185"/>
                  </a:cubicBezTo>
                  <a:cubicBezTo>
                    <a:pt x="5384417" y="678075"/>
                    <a:pt x="5378228" y="682523"/>
                    <a:pt x="5378558" y="661107"/>
                  </a:cubicBezTo>
                  <a:cubicBezTo>
                    <a:pt x="5349134" y="661162"/>
                    <a:pt x="5331374" y="661253"/>
                    <a:pt x="5295596" y="661290"/>
                  </a:cubicBezTo>
                  <a:cubicBezTo>
                    <a:pt x="5292960" y="529275"/>
                    <a:pt x="5291458" y="522759"/>
                    <a:pt x="5290890" y="328929"/>
                  </a:cubicBezTo>
                  <a:cubicBezTo>
                    <a:pt x="5330330" y="329148"/>
                    <a:pt x="5345143" y="329533"/>
                    <a:pt x="5382183" y="329862"/>
                  </a:cubicBezTo>
                  <a:cubicBezTo>
                    <a:pt x="5382294" y="308373"/>
                    <a:pt x="5389197" y="312985"/>
                    <a:pt x="5347706" y="312455"/>
                  </a:cubicBezTo>
                  <a:cubicBezTo>
                    <a:pt x="5272635" y="311558"/>
                    <a:pt x="5292007" y="360340"/>
                    <a:pt x="5286789" y="46906"/>
                  </a:cubicBezTo>
                  <a:cubicBezTo>
                    <a:pt x="5263041" y="45259"/>
                    <a:pt x="5274082" y="12347"/>
                    <a:pt x="5275821" y="311832"/>
                  </a:cubicBezTo>
                  <a:cubicBezTo>
                    <a:pt x="5245811" y="311722"/>
                    <a:pt x="5027173" y="310825"/>
                    <a:pt x="4983742" y="310972"/>
                  </a:cubicBezTo>
                  <a:cubicBezTo>
                    <a:pt x="4976711" y="-2920"/>
                    <a:pt x="4992201" y="28601"/>
                    <a:pt x="4966311" y="27265"/>
                  </a:cubicBezTo>
                  <a:cubicBezTo>
                    <a:pt x="4969625" y="363324"/>
                    <a:pt x="4987239" y="310569"/>
                    <a:pt x="4907866" y="311686"/>
                  </a:cubicBezTo>
                  <a:cubicBezTo>
                    <a:pt x="4825764" y="312839"/>
                    <a:pt x="4824116" y="312253"/>
                    <a:pt x="4688312" y="312601"/>
                  </a:cubicBezTo>
                  <a:cubicBezTo>
                    <a:pt x="4677509" y="312619"/>
                    <a:pt x="4680164" y="324572"/>
                    <a:pt x="4678736" y="233341"/>
                  </a:cubicBezTo>
                  <a:cubicBezTo>
                    <a:pt x="4674982" y="-15166"/>
                    <a:pt x="4681720" y="14086"/>
                    <a:pt x="4660408" y="13317"/>
                  </a:cubicBezTo>
                  <a:cubicBezTo>
                    <a:pt x="4663099" y="191643"/>
                    <a:pt x="4663960" y="252836"/>
                    <a:pt x="4665095" y="312656"/>
                  </a:cubicBezTo>
                  <a:cubicBezTo>
                    <a:pt x="4596781" y="312784"/>
                    <a:pt x="4580210" y="312729"/>
                    <a:pt x="4374773" y="312583"/>
                  </a:cubicBezTo>
                  <a:cubicBezTo>
                    <a:pt x="4367302" y="-29315"/>
                    <a:pt x="4378948" y="5464"/>
                    <a:pt x="4355108" y="4970"/>
                  </a:cubicBezTo>
                  <a:cubicBezTo>
                    <a:pt x="4360180" y="337459"/>
                    <a:pt x="4360052" y="312564"/>
                    <a:pt x="4358752" y="312564"/>
                  </a:cubicBezTo>
                  <a:cubicBezTo>
                    <a:pt x="4247904" y="312564"/>
                    <a:pt x="4249112" y="310917"/>
                    <a:pt x="4139070" y="310917"/>
                  </a:cubicBezTo>
                  <a:cubicBezTo>
                    <a:pt x="4047190" y="310917"/>
                    <a:pt x="4071469" y="370664"/>
                    <a:pt x="4065867" y="1364"/>
                  </a:cubicBezTo>
                  <a:cubicBezTo>
                    <a:pt x="4045469" y="1236"/>
                    <a:pt x="4049369" y="-37845"/>
                    <a:pt x="4055027" y="311667"/>
                  </a:cubicBezTo>
                  <a:cubicBezTo>
                    <a:pt x="3900730" y="314816"/>
                    <a:pt x="3913089" y="313553"/>
                    <a:pt x="3764925" y="312400"/>
                  </a:cubicBezTo>
                  <a:cubicBezTo>
                    <a:pt x="3757821" y="-35960"/>
                    <a:pt x="3766097" y="1364"/>
                    <a:pt x="3743997" y="1565"/>
                  </a:cubicBezTo>
                  <a:cubicBezTo>
                    <a:pt x="3750021" y="365191"/>
                    <a:pt x="3768367" y="312180"/>
                    <a:pt x="3699778" y="312180"/>
                  </a:cubicBezTo>
                  <a:cubicBezTo>
                    <a:pt x="3416433" y="312180"/>
                    <a:pt x="3460084" y="337129"/>
                    <a:pt x="3458454" y="233304"/>
                  </a:cubicBezTo>
                  <a:cubicBezTo>
                    <a:pt x="3456550" y="110973"/>
                    <a:pt x="3455872" y="115165"/>
                    <a:pt x="3454059" y="6214"/>
                  </a:cubicBezTo>
                  <a:cubicBezTo>
                    <a:pt x="3432600" y="6690"/>
                    <a:pt x="3438222" y="-32171"/>
                    <a:pt x="3444813" y="313004"/>
                  </a:cubicBezTo>
                  <a:cubicBezTo>
                    <a:pt x="3371098" y="312638"/>
                    <a:pt x="3288703" y="309269"/>
                    <a:pt x="3154656" y="312143"/>
                  </a:cubicBezTo>
                  <a:cubicBezTo>
                    <a:pt x="3153777" y="211046"/>
                    <a:pt x="3150756" y="81832"/>
                    <a:pt x="3149639" y="14214"/>
                  </a:cubicBezTo>
                  <a:cubicBezTo>
                    <a:pt x="3125104" y="14964"/>
                    <a:pt x="3136969" y="-18497"/>
                    <a:pt x="3139660" y="312455"/>
                  </a:cubicBezTo>
                  <a:cubicBezTo>
                    <a:pt x="3008873" y="315164"/>
                    <a:pt x="2943506" y="311887"/>
                    <a:pt x="2847654" y="311558"/>
                  </a:cubicBezTo>
                  <a:cubicBezTo>
                    <a:pt x="2844157" y="155655"/>
                    <a:pt x="2845731" y="129479"/>
                    <a:pt x="2844450" y="24208"/>
                  </a:cubicBezTo>
                  <a:cubicBezTo>
                    <a:pt x="2824144" y="24904"/>
                    <a:pt x="2829729" y="9766"/>
                    <a:pt x="2830040" y="108575"/>
                  </a:cubicBezTo>
                  <a:cubicBezTo>
                    <a:pt x="2830260" y="178939"/>
                    <a:pt x="2831285" y="249669"/>
                    <a:pt x="2832658" y="311539"/>
                  </a:cubicBezTo>
                  <a:cubicBezTo>
                    <a:pt x="2819292" y="311521"/>
                    <a:pt x="2610596" y="311411"/>
                    <a:pt x="2601624" y="311393"/>
                  </a:cubicBezTo>
                  <a:cubicBezTo>
                    <a:pt x="2522928" y="311393"/>
                    <a:pt x="2543581" y="359535"/>
                    <a:pt x="2540670" y="35246"/>
                  </a:cubicBezTo>
                  <a:cubicBezTo>
                    <a:pt x="2520419" y="36015"/>
                    <a:pt x="2526041" y="22725"/>
                    <a:pt x="2525857" y="108520"/>
                  </a:cubicBezTo>
                  <a:cubicBezTo>
                    <a:pt x="2525711" y="177182"/>
                    <a:pt x="2526608" y="244781"/>
                    <a:pt x="2528201" y="311631"/>
                  </a:cubicBezTo>
                  <a:cubicBezTo>
                    <a:pt x="2245295" y="313791"/>
                    <a:pt x="2521774" y="311503"/>
                    <a:pt x="2238868" y="313333"/>
                  </a:cubicBezTo>
                  <a:cubicBezTo>
                    <a:pt x="2238264" y="255490"/>
                    <a:pt x="2237257" y="200264"/>
                    <a:pt x="2234767" y="47345"/>
                  </a:cubicBezTo>
                  <a:cubicBezTo>
                    <a:pt x="2213784" y="48206"/>
                    <a:pt x="2219331" y="20346"/>
                    <a:pt x="2222810" y="233579"/>
                  </a:cubicBezTo>
                  <a:cubicBezTo>
                    <a:pt x="2224422" y="335830"/>
                    <a:pt x="2281658" y="313809"/>
                    <a:pt x="1942742" y="313809"/>
                  </a:cubicBezTo>
                  <a:cubicBezTo>
                    <a:pt x="1930383" y="313809"/>
                    <a:pt x="1936828" y="344122"/>
                    <a:pt x="1928955" y="60305"/>
                  </a:cubicBezTo>
                  <a:cubicBezTo>
                    <a:pt x="1904236" y="61367"/>
                    <a:pt x="1917621" y="24043"/>
                    <a:pt x="1919598" y="313754"/>
                  </a:cubicBezTo>
                  <a:cubicBezTo>
                    <a:pt x="1826236" y="313278"/>
                    <a:pt x="1765246" y="307878"/>
                    <a:pt x="1627629" y="311594"/>
                  </a:cubicBezTo>
                  <a:cubicBezTo>
                    <a:pt x="1626475" y="257595"/>
                    <a:pt x="1626439" y="238045"/>
                    <a:pt x="1623399" y="73979"/>
                  </a:cubicBezTo>
                  <a:cubicBezTo>
                    <a:pt x="1603679" y="74894"/>
                    <a:pt x="1606829" y="37607"/>
                    <a:pt x="1612615" y="312015"/>
                  </a:cubicBezTo>
                  <a:cubicBezTo>
                    <a:pt x="1541096" y="314084"/>
                    <a:pt x="1466392" y="313809"/>
                    <a:pt x="1393866" y="312912"/>
                  </a:cubicBezTo>
                  <a:cubicBezTo>
                    <a:pt x="1301676" y="311869"/>
                    <a:pt x="1321212" y="355544"/>
                    <a:pt x="1320059" y="88165"/>
                  </a:cubicBezTo>
                  <a:cubicBezTo>
                    <a:pt x="1302060" y="89026"/>
                    <a:pt x="1302060" y="54082"/>
                    <a:pt x="1307736" y="312290"/>
                  </a:cubicBezTo>
                  <a:cubicBezTo>
                    <a:pt x="1291715" y="312253"/>
                    <a:pt x="1301017" y="312271"/>
                    <a:pt x="1064435" y="312217"/>
                  </a:cubicBezTo>
                  <a:cubicBezTo>
                    <a:pt x="1001229" y="312217"/>
                    <a:pt x="1016957" y="349467"/>
                    <a:pt x="1013460" y="102809"/>
                  </a:cubicBezTo>
                  <a:cubicBezTo>
                    <a:pt x="991653" y="103779"/>
                    <a:pt x="997475" y="71819"/>
                    <a:pt x="1001650" y="312052"/>
                  </a:cubicBezTo>
                  <a:cubicBezTo>
                    <a:pt x="923650" y="311594"/>
                    <a:pt x="912572" y="310533"/>
                    <a:pt x="712079" y="311558"/>
                  </a:cubicBezTo>
                  <a:cubicBezTo>
                    <a:pt x="710614" y="260725"/>
                    <a:pt x="709405" y="186755"/>
                    <a:pt x="709479" y="108758"/>
                  </a:cubicBezTo>
                  <a:cubicBezTo>
                    <a:pt x="690491" y="108795"/>
                    <a:pt x="693146" y="89996"/>
                    <a:pt x="695398" y="233597"/>
                  </a:cubicBezTo>
                  <a:cubicBezTo>
                    <a:pt x="696918" y="331675"/>
                    <a:pt x="712115" y="311741"/>
                    <a:pt x="625308" y="311741"/>
                  </a:cubicBezTo>
                  <a:cubicBezTo>
                    <a:pt x="516529" y="311741"/>
                    <a:pt x="515742" y="313388"/>
                    <a:pt x="407988" y="313406"/>
                  </a:cubicBezTo>
                  <a:cubicBezTo>
                    <a:pt x="406248" y="224243"/>
                    <a:pt x="406450" y="203449"/>
                    <a:pt x="404088" y="108703"/>
                  </a:cubicBezTo>
                  <a:cubicBezTo>
                    <a:pt x="383343" y="108795"/>
                    <a:pt x="388525" y="82363"/>
                    <a:pt x="392974" y="313388"/>
                  </a:cubicBezTo>
                  <a:cubicBezTo>
                    <a:pt x="391655" y="313388"/>
                    <a:pt x="103000" y="311320"/>
                    <a:pt x="101682" y="311301"/>
                  </a:cubicBezTo>
                  <a:cubicBezTo>
                    <a:pt x="100217" y="261091"/>
                    <a:pt x="99356" y="196493"/>
                    <a:pt x="98276" y="116904"/>
                  </a:cubicBezTo>
                  <a:cubicBezTo>
                    <a:pt x="78318" y="118057"/>
                    <a:pt x="82914" y="101052"/>
                    <a:pt x="85001" y="233579"/>
                  </a:cubicBezTo>
                  <a:cubicBezTo>
                    <a:pt x="86393" y="322723"/>
                    <a:pt x="90439" y="311155"/>
                    <a:pt x="76634" y="310935"/>
                  </a:cubicBezTo>
                  <a:cubicBezTo>
                    <a:pt x="-13268" y="309599"/>
                    <a:pt x="574" y="304895"/>
                    <a:pt x="1014" y="327226"/>
                  </a:cubicBezTo>
                  <a:cubicBezTo>
                    <a:pt x="39812" y="327373"/>
                    <a:pt x="61198" y="327757"/>
                    <a:pt x="87198" y="328123"/>
                  </a:cubicBezTo>
                  <a:cubicBezTo>
                    <a:pt x="93552" y="523198"/>
                    <a:pt x="91941" y="532259"/>
                    <a:pt x="93259" y="662535"/>
                  </a:cubicBezTo>
                  <a:cubicBezTo>
                    <a:pt x="66527" y="662791"/>
                    <a:pt x="45031" y="663065"/>
                    <a:pt x="6415" y="663194"/>
                  </a:cubicBezTo>
                  <a:cubicBezTo>
                    <a:pt x="6690" y="685434"/>
                    <a:pt x="-6347" y="680583"/>
                    <a:pt x="76597" y="679705"/>
                  </a:cubicBezTo>
                  <a:cubicBezTo>
                    <a:pt x="101114" y="679467"/>
                    <a:pt x="91904" y="633338"/>
                    <a:pt x="97452" y="982997"/>
                  </a:cubicBezTo>
                  <a:cubicBezTo>
                    <a:pt x="98038" y="1020229"/>
                    <a:pt x="114370" y="1010931"/>
                    <a:pt x="9711" y="1010876"/>
                  </a:cubicBezTo>
                  <a:cubicBezTo>
                    <a:pt x="9857" y="1033537"/>
                    <a:pt x="-6182" y="1027863"/>
                    <a:pt x="98203" y="1027918"/>
                  </a:cubicBezTo>
                  <a:cubicBezTo>
                    <a:pt x="99686" y="1111040"/>
                    <a:pt x="103256" y="1229051"/>
                    <a:pt x="103458" y="1361267"/>
                  </a:cubicBezTo>
                  <a:cubicBezTo>
                    <a:pt x="72898" y="1361395"/>
                    <a:pt x="49242" y="1361597"/>
                    <a:pt x="11469" y="1361688"/>
                  </a:cubicBezTo>
                  <a:cubicBezTo>
                    <a:pt x="11542" y="1383874"/>
                    <a:pt x="-726" y="1378858"/>
                    <a:pt x="76560" y="1378437"/>
                  </a:cubicBezTo>
                  <a:cubicBezTo>
                    <a:pt x="114334" y="1378236"/>
                    <a:pt x="102432" y="1326653"/>
                    <a:pt x="108603" y="1710853"/>
                  </a:cubicBezTo>
                  <a:cubicBezTo>
                    <a:pt x="75498" y="1711018"/>
                    <a:pt x="51366" y="1711274"/>
                    <a:pt x="12531" y="1711402"/>
                  </a:cubicBezTo>
                  <a:cubicBezTo>
                    <a:pt x="12586" y="1733972"/>
                    <a:pt x="995" y="1728590"/>
                    <a:pt x="76560" y="1728096"/>
                  </a:cubicBezTo>
                  <a:cubicBezTo>
                    <a:pt x="122207" y="1727785"/>
                    <a:pt x="108822" y="1688686"/>
                    <a:pt x="113418" y="1981801"/>
                  </a:cubicBezTo>
                  <a:cubicBezTo>
                    <a:pt x="114883" y="2075229"/>
                    <a:pt x="125155" y="2059249"/>
                    <a:pt x="76396" y="2060164"/>
                  </a:cubicBezTo>
                  <a:cubicBezTo>
                    <a:pt x="2204" y="2061555"/>
                    <a:pt x="13648" y="2055185"/>
                    <a:pt x="13757" y="2078066"/>
                  </a:cubicBezTo>
                  <a:cubicBezTo>
                    <a:pt x="58781" y="2077737"/>
                    <a:pt x="77586" y="2077041"/>
                    <a:pt x="115432" y="2076547"/>
                  </a:cubicBezTo>
                  <a:cubicBezTo>
                    <a:pt x="119772" y="2229026"/>
                    <a:pt x="118234" y="2159193"/>
                    <a:pt x="121694" y="2409787"/>
                  </a:cubicBezTo>
                  <a:cubicBezTo>
                    <a:pt x="85349" y="2410318"/>
                    <a:pt x="60997" y="2411398"/>
                    <a:pt x="16064" y="2411874"/>
                  </a:cubicBezTo>
                  <a:cubicBezTo>
                    <a:pt x="16248" y="2432778"/>
                    <a:pt x="3962" y="2429593"/>
                    <a:pt x="76670" y="2427744"/>
                  </a:cubicBezTo>
                  <a:cubicBezTo>
                    <a:pt x="138356" y="2426243"/>
                    <a:pt x="121731" y="2375465"/>
                    <a:pt x="127151" y="2759721"/>
                  </a:cubicBezTo>
                  <a:cubicBezTo>
                    <a:pt x="82127" y="2759501"/>
                    <a:pt x="68760" y="2759135"/>
                    <a:pt x="20495" y="2758952"/>
                  </a:cubicBezTo>
                  <a:cubicBezTo>
                    <a:pt x="20843" y="2781448"/>
                    <a:pt x="10388" y="2775737"/>
                    <a:pt x="76432" y="2776378"/>
                  </a:cubicBezTo>
                  <a:cubicBezTo>
                    <a:pt x="140370" y="2776964"/>
                    <a:pt x="127425" y="2760782"/>
                    <a:pt x="128121" y="2855803"/>
                  </a:cubicBezTo>
                  <a:cubicBezTo>
                    <a:pt x="130355" y="3161310"/>
                    <a:pt x="155751" y="3110258"/>
                    <a:pt x="76505" y="3110460"/>
                  </a:cubicBezTo>
                  <a:cubicBezTo>
                    <a:pt x="18866" y="3110551"/>
                    <a:pt x="27600" y="3104895"/>
                    <a:pt x="28167" y="3127538"/>
                  </a:cubicBezTo>
                  <a:cubicBezTo>
                    <a:pt x="57390" y="3127501"/>
                    <a:pt x="84013" y="3127428"/>
                    <a:pt x="132406" y="3127373"/>
                  </a:cubicBezTo>
                  <a:cubicBezTo>
                    <a:pt x="141084" y="3527004"/>
                    <a:pt x="149049" y="3461089"/>
                    <a:pt x="76579" y="3460411"/>
                  </a:cubicBezTo>
                  <a:cubicBezTo>
                    <a:pt x="29229" y="3459972"/>
                    <a:pt x="37011" y="3455744"/>
                    <a:pt x="37634" y="3477087"/>
                  </a:cubicBezTo>
                  <a:cubicBezTo>
                    <a:pt x="74620" y="3477325"/>
                    <a:pt x="94431" y="3477673"/>
                    <a:pt x="136122" y="3477838"/>
                  </a:cubicBezTo>
                  <a:cubicBezTo>
                    <a:pt x="136141" y="3478533"/>
                    <a:pt x="140114" y="3641538"/>
                    <a:pt x="143465" y="3811132"/>
                  </a:cubicBezTo>
                  <a:cubicBezTo>
                    <a:pt x="99118" y="3810785"/>
                    <a:pt x="80058" y="3809979"/>
                    <a:pt x="45543" y="3809393"/>
                  </a:cubicBezTo>
                  <a:cubicBezTo>
                    <a:pt x="45928" y="3830902"/>
                    <a:pt x="39629" y="3826234"/>
                    <a:pt x="76359" y="3827057"/>
                  </a:cubicBezTo>
                  <a:cubicBezTo>
                    <a:pt x="162470" y="3829034"/>
                    <a:pt x="143410" y="3766908"/>
                    <a:pt x="149635" y="4161194"/>
                  </a:cubicBezTo>
                  <a:cubicBezTo>
                    <a:pt x="107193" y="4161103"/>
                    <a:pt x="90806" y="4160883"/>
                    <a:pt x="50542" y="4160663"/>
                  </a:cubicBezTo>
                  <a:cubicBezTo>
                    <a:pt x="50780" y="4182116"/>
                    <a:pt x="45562" y="4177650"/>
                    <a:pt x="76451" y="4177851"/>
                  </a:cubicBezTo>
                  <a:cubicBezTo>
                    <a:pt x="178272" y="4178547"/>
                    <a:pt x="145754" y="4127037"/>
                    <a:pt x="151430" y="4479625"/>
                  </a:cubicBezTo>
                  <a:cubicBezTo>
                    <a:pt x="152015" y="4517809"/>
                    <a:pt x="170252" y="4508254"/>
                    <a:pt x="53380" y="4508291"/>
                  </a:cubicBezTo>
                  <a:cubicBezTo>
                    <a:pt x="53508" y="4530952"/>
                    <a:pt x="35601" y="4525277"/>
                    <a:pt x="152144" y="4525259"/>
                  </a:cubicBezTo>
                  <a:cubicBezTo>
                    <a:pt x="152180" y="4527035"/>
                    <a:pt x="156099" y="4771990"/>
                    <a:pt x="158204" y="4861080"/>
                  </a:cubicBezTo>
                  <a:cubicBezTo>
                    <a:pt x="109134" y="4860823"/>
                    <a:pt x="83829" y="4859890"/>
                    <a:pt x="54753" y="4859268"/>
                  </a:cubicBezTo>
                  <a:cubicBezTo>
                    <a:pt x="54808" y="4879714"/>
                    <a:pt x="33953" y="4877463"/>
                    <a:pt x="158607" y="4878085"/>
                  </a:cubicBezTo>
                  <a:cubicBezTo>
                    <a:pt x="158644" y="4879714"/>
                    <a:pt x="165144" y="5208396"/>
                    <a:pt x="165162" y="5209732"/>
                  </a:cubicBezTo>
                  <a:cubicBezTo>
                    <a:pt x="111258" y="5209824"/>
                    <a:pt x="87290" y="5210226"/>
                    <a:pt x="55522" y="5210519"/>
                  </a:cubicBezTo>
                  <a:cubicBezTo>
                    <a:pt x="55559" y="5231899"/>
                    <a:pt x="51274" y="5227579"/>
                    <a:pt x="76597" y="5227305"/>
                  </a:cubicBezTo>
                  <a:cubicBezTo>
                    <a:pt x="175178" y="5226243"/>
                    <a:pt x="165437" y="5225969"/>
                    <a:pt x="165492" y="5229190"/>
                  </a:cubicBezTo>
                  <a:cubicBezTo>
                    <a:pt x="167286" y="5343486"/>
                    <a:pt x="170710" y="5459685"/>
                    <a:pt x="171113" y="5558202"/>
                  </a:cubicBezTo>
                  <a:cubicBezTo>
                    <a:pt x="33898" y="5558329"/>
                    <a:pt x="56401" y="5554797"/>
                    <a:pt x="56474" y="5575975"/>
                  </a:cubicBezTo>
                  <a:cubicBezTo>
                    <a:pt x="89249" y="5575682"/>
                    <a:pt x="112979" y="5575261"/>
                    <a:pt x="171168" y="5575188"/>
                  </a:cubicBezTo>
                  <a:cubicBezTo>
                    <a:pt x="171442" y="5784175"/>
                    <a:pt x="174061" y="5810040"/>
                    <a:pt x="176349" y="5906890"/>
                  </a:cubicBezTo>
                  <a:cubicBezTo>
                    <a:pt x="117739" y="5906945"/>
                    <a:pt x="93589" y="5907476"/>
                    <a:pt x="58379" y="5907952"/>
                  </a:cubicBezTo>
                  <a:cubicBezTo>
                    <a:pt x="58543" y="5928380"/>
                    <a:pt x="53911" y="5925030"/>
                    <a:pt x="76615" y="5924701"/>
                  </a:cubicBezTo>
                  <a:cubicBezTo>
                    <a:pt x="207440" y="5922761"/>
                    <a:pt x="173804" y="5862611"/>
                    <a:pt x="179517" y="6228872"/>
                  </a:cubicBezTo>
                  <a:cubicBezTo>
                    <a:pt x="180140" y="6268887"/>
                    <a:pt x="199713" y="6258892"/>
                    <a:pt x="76487" y="6259240"/>
                  </a:cubicBezTo>
                  <a:cubicBezTo>
                    <a:pt x="59074" y="6259277"/>
                    <a:pt x="62059" y="6254902"/>
                    <a:pt x="62370" y="6276300"/>
                  </a:cubicBezTo>
                  <a:cubicBezTo>
                    <a:pt x="93058" y="6276245"/>
                    <a:pt x="114663" y="6276118"/>
                    <a:pt x="180231" y="6276118"/>
                  </a:cubicBezTo>
                  <a:cubicBezTo>
                    <a:pt x="181165" y="6343589"/>
                    <a:pt x="182154" y="6471375"/>
                    <a:pt x="185230" y="6606666"/>
                  </a:cubicBezTo>
                  <a:cubicBezTo>
                    <a:pt x="127755" y="6606684"/>
                    <a:pt x="105032" y="6607234"/>
                    <a:pt x="68614" y="6607966"/>
                  </a:cubicBezTo>
                  <a:cubicBezTo>
                    <a:pt x="69182" y="6631945"/>
                    <a:pt x="50634" y="6623672"/>
                    <a:pt x="185578" y="6623653"/>
                  </a:cubicBezTo>
                  <a:cubicBezTo>
                    <a:pt x="185614" y="6625026"/>
                    <a:pt x="192096" y="6957405"/>
                    <a:pt x="192132" y="6958925"/>
                  </a:cubicBezTo>
                  <a:cubicBezTo>
                    <a:pt x="143446" y="6958979"/>
                    <a:pt x="116201" y="6958540"/>
                    <a:pt x="78574" y="6957680"/>
                  </a:cubicBezTo>
                  <a:cubicBezTo>
                    <a:pt x="79270" y="6978822"/>
                    <a:pt x="60521" y="6975930"/>
                    <a:pt x="186328" y="6975930"/>
                  </a:cubicBezTo>
                  <a:cubicBezTo>
                    <a:pt x="193524" y="6975930"/>
                    <a:pt x="192407" y="6975179"/>
                    <a:pt x="192444" y="6978291"/>
                  </a:cubicBezTo>
                  <a:cubicBezTo>
                    <a:pt x="198156" y="7348928"/>
                    <a:pt x="201562" y="7309060"/>
                    <a:pt x="186328" y="7309060"/>
                  </a:cubicBezTo>
                  <a:cubicBezTo>
                    <a:pt x="73722" y="7309060"/>
                    <a:pt x="90073" y="7304227"/>
                    <a:pt x="90806" y="7326175"/>
                  </a:cubicBezTo>
                  <a:cubicBezTo>
                    <a:pt x="119168" y="7326101"/>
                    <a:pt x="144710" y="7326065"/>
                    <a:pt x="197827" y="7326065"/>
                  </a:cubicBezTo>
                  <a:cubicBezTo>
                    <a:pt x="203192" y="7559012"/>
                    <a:pt x="201690" y="7561081"/>
                    <a:pt x="202587" y="7656248"/>
                  </a:cubicBezTo>
                  <a:cubicBezTo>
                    <a:pt x="159101" y="7656119"/>
                    <a:pt x="127572" y="7656430"/>
                    <a:pt x="101791" y="7656888"/>
                  </a:cubicBezTo>
                  <a:cubicBezTo>
                    <a:pt x="102542" y="7679257"/>
                    <a:pt x="87675" y="7673216"/>
                    <a:pt x="186347" y="7673216"/>
                  </a:cubicBezTo>
                  <a:cubicBezTo>
                    <a:pt x="208904" y="7673216"/>
                    <a:pt x="202349" y="7634868"/>
                    <a:pt x="207714" y="7978065"/>
                  </a:cubicBezTo>
                  <a:cubicBezTo>
                    <a:pt x="208300" y="8014381"/>
                    <a:pt x="213866" y="8008176"/>
                    <a:pt x="186347" y="8008176"/>
                  </a:cubicBezTo>
                  <a:cubicBezTo>
                    <a:pt x="98935" y="8008176"/>
                    <a:pt x="113235" y="8001550"/>
                    <a:pt x="114004" y="8024706"/>
                  </a:cubicBezTo>
                  <a:cubicBezTo>
                    <a:pt x="144948" y="8025163"/>
                    <a:pt x="177247" y="8025237"/>
                    <a:pt x="208502" y="8025145"/>
                  </a:cubicBezTo>
                  <a:cubicBezTo>
                    <a:pt x="214818" y="8410242"/>
                    <a:pt x="223809" y="8358842"/>
                    <a:pt x="186347" y="8358842"/>
                  </a:cubicBezTo>
                  <a:cubicBezTo>
                    <a:pt x="113583" y="8358842"/>
                    <a:pt x="124917" y="8353314"/>
                    <a:pt x="125649" y="8375866"/>
                  </a:cubicBezTo>
                  <a:cubicBezTo>
                    <a:pt x="156465" y="8375811"/>
                    <a:pt x="183472" y="8375829"/>
                    <a:pt x="213024" y="8375829"/>
                  </a:cubicBezTo>
                  <a:cubicBezTo>
                    <a:pt x="213262" y="8435539"/>
                    <a:pt x="214507" y="8508264"/>
                    <a:pt x="215935" y="8589611"/>
                  </a:cubicBezTo>
                  <a:cubicBezTo>
                    <a:pt x="239171" y="8589428"/>
                    <a:pt x="229009" y="8617123"/>
                    <a:pt x="228020" y="8375829"/>
                  </a:cubicBezTo>
                  <a:lnTo>
                    <a:pt x="517866" y="8375847"/>
                  </a:lnTo>
                  <a:cubicBezTo>
                    <a:pt x="519111" y="8464406"/>
                    <a:pt x="519898" y="8524757"/>
                    <a:pt x="522077" y="8587177"/>
                  </a:cubicBezTo>
                  <a:cubicBezTo>
                    <a:pt x="544049" y="8586994"/>
                    <a:pt x="536194" y="8615805"/>
                    <a:pt x="532880" y="8375847"/>
                  </a:cubicBezTo>
                  <a:cubicBezTo>
                    <a:pt x="779752" y="8375866"/>
                    <a:pt x="712720" y="8373669"/>
                    <a:pt x="823934" y="8373267"/>
                  </a:cubicBezTo>
                  <a:cubicBezTo>
                    <a:pt x="825875" y="8453826"/>
                    <a:pt x="826076" y="8497794"/>
                    <a:pt x="827907" y="8584760"/>
                  </a:cubicBezTo>
                  <a:cubicBezTo>
                    <a:pt x="847993" y="8584595"/>
                    <a:pt x="842921" y="8601418"/>
                    <a:pt x="840980" y="8478079"/>
                  </a:cubicBezTo>
                  <a:cubicBezTo>
                    <a:pt x="839131" y="8360874"/>
                    <a:pt x="836604" y="8373230"/>
                    <a:pt x="844899" y="8373230"/>
                  </a:cubicBezTo>
                  <a:cubicBezTo>
                    <a:pt x="951609" y="8373230"/>
                    <a:pt x="953751" y="8375042"/>
                    <a:pt x="1064398" y="8375042"/>
                  </a:cubicBezTo>
                  <a:cubicBezTo>
                    <a:pt x="1146426" y="8375060"/>
                    <a:pt x="1127860" y="8354266"/>
                    <a:pt x="1129801" y="8478409"/>
                  </a:cubicBezTo>
                  <a:cubicBezTo>
                    <a:pt x="1131668" y="8598178"/>
                    <a:pt x="1128061" y="8582436"/>
                    <a:pt x="1147287" y="8582271"/>
                  </a:cubicBezTo>
                  <a:cubicBezTo>
                    <a:pt x="1145071" y="8517435"/>
                    <a:pt x="1143899" y="8434789"/>
                    <a:pt x="1143881" y="8375060"/>
                  </a:cubicBezTo>
                  <a:cubicBezTo>
                    <a:pt x="1266118" y="8375097"/>
                    <a:pt x="1323813" y="8375262"/>
                    <a:pt x="1393848" y="8374694"/>
                  </a:cubicBezTo>
                  <a:cubicBezTo>
                    <a:pt x="1443486" y="8374292"/>
                    <a:pt x="1432830" y="8353699"/>
                    <a:pt x="1434771" y="8478391"/>
                  </a:cubicBezTo>
                  <a:cubicBezTo>
                    <a:pt x="1436601" y="8595432"/>
                    <a:pt x="1431548" y="8580038"/>
                    <a:pt x="1451469" y="8579891"/>
                  </a:cubicBezTo>
                  <a:cubicBezTo>
                    <a:pt x="1450187" y="8507569"/>
                    <a:pt x="1449052" y="8434478"/>
                    <a:pt x="1448228" y="8374346"/>
                  </a:cubicBezTo>
                  <a:cubicBezTo>
                    <a:pt x="1535750" y="8374017"/>
                    <a:pt x="1605986" y="8374566"/>
                    <a:pt x="1739594" y="8374511"/>
                  </a:cubicBezTo>
                  <a:cubicBezTo>
                    <a:pt x="1739868" y="8438193"/>
                    <a:pt x="1741242" y="8520931"/>
                    <a:pt x="1742615" y="8577640"/>
                  </a:cubicBezTo>
                  <a:cubicBezTo>
                    <a:pt x="1765978" y="8577475"/>
                    <a:pt x="1755523" y="8603962"/>
                    <a:pt x="1754608" y="8374475"/>
                  </a:cubicBezTo>
                  <a:cubicBezTo>
                    <a:pt x="1755963" y="8374475"/>
                    <a:pt x="2042348" y="8373212"/>
                    <a:pt x="2043813" y="8373193"/>
                  </a:cubicBezTo>
                  <a:cubicBezTo>
                    <a:pt x="2045699" y="8473412"/>
                    <a:pt x="2045827" y="8504768"/>
                    <a:pt x="2047438" y="8575260"/>
                  </a:cubicBezTo>
                  <a:cubicBezTo>
                    <a:pt x="2068330" y="8575114"/>
                    <a:pt x="2063075" y="8604292"/>
                    <a:pt x="2058845" y="8373102"/>
                  </a:cubicBezTo>
                  <a:cubicBezTo>
                    <a:pt x="2263385" y="8371711"/>
                    <a:pt x="2246650" y="8374383"/>
                    <a:pt x="2350632" y="8374877"/>
                  </a:cubicBezTo>
                  <a:cubicBezTo>
                    <a:pt x="2352683" y="8437443"/>
                    <a:pt x="2353818" y="8514122"/>
                    <a:pt x="2354111" y="8572899"/>
                  </a:cubicBezTo>
                  <a:cubicBezTo>
                    <a:pt x="2373611" y="8572753"/>
                    <a:pt x="2369802" y="8588513"/>
                    <a:pt x="2368081" y="8478079"/>
                  </a:cubicBezTo>
                  <a:cubicBezTo>
                    <a:pt x="2366214" y="8359263"/>
                    <a:pt x="2359476" y="8374969"/>
                    <a:pt x="2381997" y="8374969"/>
                  </a:cubicBezTo>
                  <a:cubicBezTo>
                    <a:pt x="2579359" y="8375133"/>
                    <a:pt x="2612958" y="8375225"/>
                    <a:pt x="2655601" y="8375042"/>
                  </a:cubicBezTo>
                  <a:cubicBezTo>
                    <a:pt x="2656920" y="8457981"/>
                    <a:pt x="2657909" y="8513701"/>
                    <a:pt x="2658439" y="8570574"/>
                  </a:cubicBezTo>
                  <a:cubicBezTo>
                    <a:pt x="2677939" y="8570428"/>
                    <a:pt x="2673930" y="8586005"/>
                    <a:pt x="2672245" y="8478079"/>
                  </a:cubicBezTo>
                  <a:cubicBezTo>
                    <a:pt x="2670323" y="8357085"/>
                    <a:pt x="2656956" y="8375152"/>
                    <a:pt x="2711538" y="8374640"/>
                  </a:cubicBezTo>
                  <a:cubicBezTo>
                    <a:pt x="2816399" y="8373651"/>
                    <a:pt x="2876382" y="8374090"/>
                    <a:pt x="2931056" y="8374895"/>
                  </a:cubicBezTo>
                  <a:cubicBezTo>
                    <a:pt x="2969287" y="8375463"/>
                    <a:pt x="2959216" y="8355914"/>
                    <a:pt x="2961139" y="8478409"/>
                  </a:cubicBezTo>
                  <a:cubicBezTo>
                    <a:pt x="2962787" y="8583662"/>
                    <a:pt x="2958722" y="8568267"/>
                    <a:pt x="2977947" y="8568121"/>
                  </a:cubicBezTo>
                  <a:cubicBezTo>
                    <a:pt x="2976592" y="8516135"/>
                    <a:pt x="2975237" y="8437791"/>
                    <a:pt x="2975274" y="8375445"/>
                  </a:cubicBezTo>
                  <a:cubicBezTo>
                    <a:pt x="3144659" y="8376964"/>
                    <a:pt x="3131915" y="8372791"/>
                    <a:pt x="3264534" y="8372791"/>
                  </a:cubicBezTo>
                  <a:cubicBezTo>
                    <a:pt x="3264790" y="8434203"/>
                    <a:pt x="3266072" y="8513371"/>
                    <a:pt x="3267299" y="8565906"/>
                  </a:cubicBezTo>
                  <a:cubicBezTo>
                    <a:pt x="3290259" y="8565724"/>
                    <a:pt x="3280445" y="8592503"/>
                    <a:pt x="3279548" y="8372809"/>
                  </a:cubicBezTo>
                  <a:cubicBezTo>
                    <a:pt x="3308038" y="8372845"/>
                    <a:pt x="3188987" y="8372333"/>
                    <a:pt x="3571261" y="8374182"/>
                  </a:cubicBezTo>
                  <a:cubicBezTo>
                    <a:pt x="3572360" y="8428236"/>
                    <a:pt x="3573733" y="8508429"/>
                    <a:pt x="3574136" y="8563563"/>
                  </a:cubicBezTo>
                  <a:cubicBezTo>
                    <a:pt x="3593746" y="8563417"/>
                    <a:pt x="3589663" y="8578244"/>
                    <a:pt x="3588106" y="8478098"/>
                  </a:cubicBezTo>
                  <a:cubicBezTo>
                    <a:pt x="3586312" y="8362741"/>
                    <a:pt x="3584573" y="8374255"/>
                    <a:pt x="3589992" y="8374273"/>
                  </a:cubicBezTo>
                  <a:cubicBezTo>
                    <a:pt x="3934896" y="8376122"/>
                    <a:pt x="3875700" y="8342221"/>
                    <a:pt x="3877879" y="8478391"/>
                  </a:cubicBezTo>
                  <a:cubicBezTo>
                    <a:pt x="3879380" y="8575059"/>
                    <a:pt x="3874675" y="8561257"/>
                    <a:pt x="3894321" y="8561110"/>
                  </a:cubicBezTo>
                  <a:cubicBezTo>
                    <a:pt x="3892765" y="8480826"/>
                    <a:pt x="3892637" y="8451391"/>
                    <a:pt x="3890952" y="8373285"/>
                  </a:cubicBezTo>
                  <a:cubicBezTo>
                    <a:pt x="4029192" y="8372937"/>
                    <a:pt x="4022399" y="8375408"/>
                    <a:pt x="4180981" y="8375042"/>
                  </a:cubicBezTo>
                  <a:cubicBezTo>
                    <a:pt x="4182775" y="8456132"/>
                    <a:pt x="4182812" y="8485072"/>
                    <a:pt x="4184332" y="8558877"/>
                  </a:cubicBezTo>
                  <a:cubicBezTo>
                    <a:pt x="4204125" y="8558731"/>
                    <a:pt x="4199419" y="8572277"/>
                    <a:pt x="4197899" y="8478098"/>
                  </a:cubicBezTo>
                  <a:cubicBezTo>
                    <a:pt x="4195977" y="8354303"/>
                    <a:pt x="4181970" y="8375170"/>
                    <a:pt x="4248929" y="8374731"/>
                  </a:cubicBezTo>
                  <a:cubicBezTo>
                    <a:pt x="4313893" y="8374292"/>
                    <a:pt x="4366991" y="8374108"/>
                    <a:pt x="4468556" y="8374657"/>
                  </a:cubicBezTo>
                  <a:cubicBezTo>
                    <a:pt x="4493073" y="8374786"/>
                    <a:pt x="4486225" y="8356298"/>
                    <a:pt x="4488166" y="8478409"/>
                  </a:cubicBezTo>
                  <a:cubicBezTo>
                    <a:pt x="4489686" y="8572167"/>
                    <a:pt x="4484431" y="8556589"/>
                    <a:pt x="4504425" y="8556443"/>
                  </a:cubicBezTo>
                  <a:cubicBezTo>
                    <a:pt x="4503381" y="8492339"/>
                    <a:pt x="4502411" y="8436638"/>
                    <a:pt x="4501771" y="8374822"/>
                  </a:cubicBezTo>
                  <a:cubicBezTo>
                    <a:pt x="4713231" y="8375646"/>
                    <a:pt x="4655592" y="8373156"/>
                    <a:pt x="4791195" y="8373047"/>
                  </a:cubicBezTo>
                  <a:cubicBezTo>
                    <a:pt x="4793905" y="8582363"/>
                    <a:pt x="4788229" y="8554246"/>
                    <a:pt x="4809102" y="8554081"/>
                  </a:cubicBezTo>
                  <a:cubicBezTo>
                    <a:pt x="4807948" y="8500485"/>
                    <a:pt x="4806923" y="8427284"/>
                    <a:pt x="4806227" y="8373047"/>
                  </a:cubicBezTo>
                  <a:cubicBezTo>
                    <a:pt x="4902245" y="8373083"/>
                    <a:pt x="4883623" y="8373870"/>
                    <a:pt x="5096567" y="8373797"/>
                  </a:cubicBezTo>
                  <a:cubicBezTo>
                    <a:pt x="5099680" y="8579214"/>
                    <a:pt x="5093088" y="8551775"/>
                    <a:pt x="5114401" y="8551592"/>
                  </a:cubicBezTo>
                  <a:cubicBezTo>
                    <a:pt x="5113358" y="8496659"/>
                    <a:pt x="5112699" y="8449616"/>
                    <a:pt x="5111563" y="8373779"/>
                  </a:cubicBezTo>
                  <a:cubicBezTo>
                    <a:pt x="5255479" y="8373724"/>
                    <a:pt x="5288455" y="8373797"/>
                    <a:pt x="5347614" y="8373486"/>
                  </a:cubicBezTo>
                  <a:cubicBezTo>
                    <a:pt x="5415691" y="8373120"/>
                    <a:pt x="5399743" y="8352234"/>
                    <a:pt x="5401702" y="8478446"/>
                  </a:cubicBezTo>
                  <a:cubicBezTo>
                    <a:pt x="5403002" y="8562135"/>
                    <a:pt x="5398260" y="8549194"/>
                    <a:pt x="5417998" y="8549029"/>
                  </a:cubicBezTo>
                  <a:cubicBezTo>
                    <a:pt x="5413585" y="8345590"/>
                    <a:pt x="5403588" y="8373248"/>
                    <a:pt x="5457565" y="8373248"/>
                  </a:cubicBezTo>
                  <a:close/>
                  <a:moveTo>
                    <a:pt x="5381287" y="6978364"/>
                  </a:moveTo>
                  <a:cubicBezTo>
                    <a:pt x="5387127" y="7360679"/>
                    <a:pt x="5398131" y="7308456"/>
                    <a:pt x="5347633" y="7308108"/>
                  </a:cubicBezTo>
                  <a:cubicBezTo>
                    <a:pt x="5042389" y="7306039"/>
                    <a:pt x="5094480" y="7328371"/>
                    <a:pt x="5092924" y="7228042"/>
                  </a:cubicBezTo>
                  <a:cubicBezTo>
                    <a:pt x="5088182" y="6924493"/>
                    <a:pt x="5074779" y="6974447"/>
                    <a:pt x="5127566" y="6975454"/>
                  </a:cubicBezTo>
                  <a:cubicBezTo>
                    <a:pt x="5315041" y="6978986"/>
                    <a:pt x="5381195" y="6973203"/>
                    <a:pt x="5381287" y="6978364"/>
                  </a:cubicBezTo>
                  <a:close/>
                  <a:moveTo>
                    <a:pt x="5380957" y="6959163"/>
                  </a:moveTo>
                  <a:cubicBezTo>
                    <a:pt x="5131027" y="6959767"/>
                    <a:pt x="5223126" y="6959547"/>
                    <a:pt x="5089298" y="6957827"/>
                  </a:cubicBezTo>
                  <a:cubicBezTo>
                    <a:pt x="5087944" y="6861836"/>
                    <a:pt x="5088932" y="6740932"/>
                    <a:pt x="5084593" y="6623726"/>
                  </a:cubicBezTo>
                  <a:cubicBezTo>
                    <a:pt x="5338588" y="6623854"/>
                    <a:pt x="5264378" y="6623653"/>
                    <a:pt x="5374548" y="6625246"/>
                  </a:cubicBezTo>
                  <a:cubicBezTo>
                    <a:pt x="5375262" y="6785669"/>
                    <a:pt x="5379107" y="6852976"/>
                    <a:pt x="5380957" y="6959163"/>
                  </a:cubicBezTo>
                  <a:close/>
                  <a:moveTo>
                    <a:pt x="5374494" y="6608204"/>
                  </a:moveTo>
                  <a:cubicBezTo>
                    <a:pt x="5071886" y="6603664"/>
                    <a:pt x="5084117" y="6611114"/>
                    <a:pt x="5083824" y="6603023"/>
                  </a:cubicBezTo>
                  <a:cubicBezTo>
                    <a:pt x="5080455" y="6517448"/>
                    <a:pt x="5079539" y="6441886"/>
                    <a:pt x="5079155" y="6353602"/>
                  </a:cubicBezTo>
                  <a:cubicBezTo>
                    <a:pt x="5078752" y="6259149"/>
                    <a:pt x="5065533" y="6275037"/>
                    <a:pt x="5127676" y="6274872"/>
                  </a:cubicBezTo>
                  <a:cubicBezTo>
                    <a:pt x="5215783" y="6274634"/>
                    <a:pt x="5277726" y="6274488"/>
                    <a:pt x="5347486" y="6275605"/>
                  </a:cubicBezTo>
                  <a:cubicBezTo>
                    <a:pt x="5377350" y="6276099"/>
                    <a:pt x="5372955" y="6229257"/>
                    <a:pt x="5374494" y="6608204"/>
                  </a:cubicBezTo>
                  <a:close/>
                  <a:moveTo>
                    <a:pt x="2344608" y="6978071"/>
                  </a:moveTo>
                  <a:cubicBezTo>
                    <a:pt x="2344516" y="6972946"/>
                    <a:pt x="2310936" y="6971793"/>
                    <a:pt x="2634270" y="6973660"/>
                  </a:cubicBezTo>
                  <a:cubicBezTo>
                    <a:pt x="2636486" y="7101849"/>
                    <a:pt x="2634508" y="7158630"/>
                    <a:pt x="2638317" y="7308016"/>
                  </a:cubicBezTo>
                  <a:cubicBezTo>
                    <a:pt x="2475286" y="7308162"/>
                    <a:pt x="2437878" y="7310359"/>
                    <a:pt x="2347134" y="7309536"/>
                  </a:cubicBezTo>
                  <a:cubicBezTo>
                    <a:pt x="2343052" y="7080652"/>
                    <a:pt x="2346787" y="7117847"/>
                    <a:pt x="2344608" y="6978071"/>
                  </a:cubicBezTo>
                  <a:close/>
                  <a:moveTo>
                    <a:pt x="507209" y="6626088"/>
                  </a:moveTo>
                  <a:cubicBezTo>
                    <a:pt x="804031" y="6626088"/>
                    <a:pt x="669765" y="6625246"/>
                    <a:pt x="796524" y="6624330"/>
                  </a:cubicBezTo>
                  <a:cubicBezTo>
                    <a:pt x="796780" y="6695829"/>
                    <a:pt x="797879" y="6728942"/>
                    <a:pt x="799307" y="6853452"/>
                  </a:cubicBezTo>
                  <a:cubicBezTo>
                    <a:pt x="800900" y="6992239"/>
                    <a:pt x="859602" y="6955026"/>
                    <a:pt x="515559" y="6956892"/>
                  </a:cubicBezTo>
                  <a:cubicBezTo>
                    <a:pt x="502705" y="6956966"/>
                    <a:pt x="516822" y="6945544"/>
                    <a:pt x="507209" y="6626088"/>
                  </a:cubicBezTo>
                  <a:close/>
                  <a:moveTo>
                    <a:pt x="491390" y="5575408"/>
                  </a:moveTo>
                  <a:cubicBezTo>
                    <a:pt x="616904" y="5577275"/>
                    <a:pt x="581767" y="5576927"/>
                    <a:pt x="779313" y="5576305"/>
                  </a:cubicBezTo>
                  <a:cubicBezTo>
                    <a:pt x="786472" y="5921571"/>
                    <a:pt x="777170" y="5517308"/>
                    <a:pt x="786472" y="5907403"/>
                  </a:cubicBezTo>
                  <a:cubicBezTo>
                    <a:pt x="682289" y="5908775"/>
                    <a:pt x="746117" y="5910625"/>
                    <a:pt x="494832" y="5909416"/>
                  </a:cubicBezTo>
                  <a:cubicBezTo>
                    <a:pt x="494173" y="5782930"/>
                    <a:pt x="496901" y="5877950"/>
                    <a:pt x="491390" y="5575408"/>
                  </a:cubicBezTo>
                  <a:close/>
                  <a:moveTo>
                    <a:pt x="470827" y="4229581"/>
                  </a:moveTo>
                  <a:cubicBezTo>
                    <a:pt x="469729" y="4158705"/>
                    <a:pt x="422892" y="4178822"/>
                    <a:pt x="735149" y="4176717"/>
                  </a:cubicBezTo>
                  <a:cubicBezTo>
                    <a:pt x="769755" y="4176497"/>
                    <a:pt x="756480" y="4131101"/>
                    <a:pt x="761937" y="4479753"/>
                  </a:cubicBezTo>
                  <a:cubicBezTo>
                    <a:pt x="762523" y="4516033"/>
                    <a:pt x="802511" y="4511604"/>
                    <a:pt x="515632" y="4508529"/>
                  </a:cubicBezTo>
                  <a:cubicBezTo>
                    <a:pt x="454788" y="4507851"/>
                    <a:pt x="475881" y="4552625"/>
                    <a:pt x="470827" y="4229581"/>
                  </a:cubicBezTo>
                  <a:close/>
                  <a:moveTo>
                    <a:pt x="442392" y="2481121"/>
                  </a:moveTo>
                  <a:cubicBezTo>
                    <a:pt x="441349" y="2414345"/>
                    <a:pt x="387865" y="2425767"/>
                    <a:pt x="731506" y="2428513"/>
                  </a:cubicBezTo>
                  <a:cubicBezTo>
                    <a:pt x="737511" y="2785567"/>
                    <a:pt x="736907" y="2761313"/>
                    <a:pt x="735259" y="2761276"/>
                  </a:cubicBezTo>
                  <a:cubicBezTo>
                    <a:pt x="403923" y="2754595"/>
                    <a:pt x="445047" y="2781558"/>
                    <a:pt x="444242" y="2730872"/>
                  </a:cubicBezTo>
                  <a:cubicBezTo>
                    <a:pt x="442319" y="2603928"/>
                    <a:pt x="444370" y="2604642"/>
                    <a:pt x="442392" y="2481121"/>
                  </a:cubicBezTo>
                  <a:close/>
                  <a:moveTo>
                    <a:pt x="721417" y="1728059"/>
                  </a:moveTo>
                  <a:cubicBezTo>
                    <a:pt x="721801" y="1751947"/>
                    <a:pt x="726031" y="2059963"/>
                    <a:pt x="726031" y="2061263"/>
                  </a:cubicBezTo>
                  <a:cubicBezTo>
                    <a:pt x="379296" y="2054984"/>
                    <a:pt x="436991" y="2089013"/>
                    <a:pt x="435325" y="1981600"/>
                  </a:cubicBezTo>
                  <a:cubicBezTo>
                    <a:pt x="433365" y="1856395"/>
                    <a:pt x="431425" y="1856724"/>
                    <a:pt x="429465" y="1732032"/>
                  </a:cubicBezTo>
                  <a:cubicBezTo>
                    <a:pt x="429301" y="1721909"/>
                    <a:pt x="414268" y="1730256"/>
                    <a:pt x="721417" y="1728059"/>
                  </a:cubicBezTo>
                  <a:close/>
                  <a:moveTo>
                    <a:pt x="429118" y="1710194"/>
                  </a:moveTo>
                  <a:cubicBezTo>
                    <a:pt x="426536" y="1548379"/>
                    <a:pt x="424302" y="1464982"/>
                    <a:pt x="424430" y="1379371"/>
                  </a:cubicBezTo>
                  <a:cubicBezTo>
                    <a:pt x="533594" y="1379462"/>
                    <a:pt x="527863" y="1380396"/>
                    <a:pt x="714532" y="1380048"/>
                  </a:cubicBezTo>
                  <a:cubicBezTo>
                    <a:pt x="714807" y="1544682"/>
                    <a:pt x="718982" y="1590425"/>
                    <a:pt x="721142" y="1711036"/>
                  </a:cubicBezTo>
                  <a:cubicBezTo>
                    <a:pt x="564538" y="1712207"/>
                    <a:pt x="527515" y="1710377"/>
                    <a:pt x="429118" y="1710194"/>
                  </a:cubicBezTo>
                  <a:close/>
                  <a:moveTo>
                    <a:pt x="726214" y="2078268"/>
                  </a:moveTo>
                  <a:cubicBezTo>
                    <a:pt x="728008" y="2250333"/>
                    <a:pt x="729107" y="2289725"/>
                    <a:pt x="731213" y="2411526"/>
                  </a:cubicBezTo>
                  <a:cubicBezTo>
                    <a:pt x="658907" y="2410958"/>
                    <a:pt x="587205" y="2411031"/>
                    <a:pt x="515540" y="2411416"/>
                  </a:cubicBezTo>
                  <a:cubicBezTo>
                    <a:pt x="421537" y="2411929"/>
                    <a:pt x="441184" y="2469918"/>
                    <a:pt x="437009" y="2106512"/>
                  </a:cubicBezTo>
                  <a:cubicBezTo>
                    <a:pt x="436570" y="2067889"/>
                    <a:pt x="390191" y="2072410"/>
                    <a:pt x="726214" y="2078268"/>
                  </a:cubicBezTo>
                  <a:close/>
                  <a:moveTo>
                    <a:pt x="3164196" y="1981911"/>
                  </a:moveTo>
                  <a:cubicBezTo>
                    <a:pt x="3165825" y="2086029"/>
                    <a:pt x="3214401" y="2056723"/>
                    <a:pt x="2931074" y="2060128"/>
                  </a:cubicBezTo>
                  <a:cubicBezTo>
                    <a:pt x="2863108" y="2060951"/>
                    <a:pt x="2877810" y="2076236"/>
                    <a:pt x="2876327" y="1981582"/>
                  </a:cubicBezTo>
                  <a:cubicBezTo>
                    <a:pt x="2874368" y="1856596"/>
                    <a:pt x="2872153" y="1856505"/>
                    <a:pt x="2870212" y="1732013"/>
                  </a:cubicBezTo>
                  <a:cubicBezTo>
                    <a:pt x="2870065" y="1722714"/>
                    <a:pt x="2852250" y="1731611"/>
                    <a:pt x="3150829" y="1728389"/>
                  </a:cubicBezTo>
                  <a:cubicBezTo>
                    <a:pt x="3171849" y="1728169"/>
                    <a:pt x="3159783" y="1699998"/>
                    <a:pt x="3164196" y="1981911"/>
                  </a:cubicBezTo>
                  <a:close/>
                  <a:moveTo>
                    <a:pt x="3470575" y="2060274"/>
                  </a:moveTo>
                  <a:cubicBezTo>
                    <a:pt x="3381113" y="2060237"/>
                    <a:pt x="3491925" y="2060146"/>
                    <a:pt x="3180729" y="2059652"/>
                  </a:cubicBezTo>
                  <a:cubicBezTo>
                    <a:pt x="3176335" y="1885536"/>
                    <a:pt x="3180089" y="1871569"/>
                    <a:pt x="3177818" y="1728114"/>
                  </a:cubicBezTo>
                  <a:cubicBezTo>
                    <a:pt x="3350993" y="1726485"/>
                    <a:pt x="3468030" y="1730622"/>
                    <a:pt x="3468048" y="1732233"/>
                  </a:cubicBezTo>
                  <a:cubicBezTo>
                    <a:pt x="3470209" y="1869867"/>
                    <a:pt x="3465833" y="1891082"/>
                    <a:pt x="3470575" y="2060274"/>
                  </a:cubicBezTo>
                  <a:close/>
                  <a:moveTo>
                    <a:pt x="4685840" y="1711329"/>
                  </a:moveTo>
                  <a:cubicBezTo>
                    <a:pt x="4336377" y="1711457"/>
                    <a:pt x="4396946" y="1730933"/>
                    <a:pt x="4395903" y="1607211"/>
                  </a:cubicBezTo>
                  <a:cubicBezTo>
                    <a:pt x="4395353" y="1532472"/>
                    <a:pt x="4394035" y="1448361"/>
                    <a:pt x="4392515" y="1378803"/>
                  </a:cubicBezTo>
                  <a:cubicBezTo>
                    <a:pt x="4471687" y="1378400"/>
                    <a:pt x="4560106" y="1374465"/>
                    <a:pt x="4682141" y="1378089"/>
                  </a:cubicBezTo>
                  <a:cubicBezTo>
                    <a:pt x="4687323" y="1513399"/>
                    <a:pt x="4684650" y="1618999"/>
                    <a:pt x="4685840" y="1711329"/>
                  </a:cubicBezTo>
                  <a:close/>
                  <a:moveTo>
                    <a:pt x="4694482" y="2231662"/>
                  </a:moveTo>
                  <a:cubicBezTo>
                    <a:pt x="4697631" y="2435798"/>
                    <a:pt x="4701000" y="2410775"/>
                    <a:pt x="4688165" y="2411068"/>
                  </a:cubicBezTo>
                  <a:cubicBezTo>
                    <a:pt x="4611611" y="2412716"/>
                    <a:pt x="4546025" y="2412734"/>
                    <a:pt x="4468703" y="2411068"/>
                  </a:cubicBezTo>
                  <a:cubicBezTo>
                    <a:pt x="4384367" y="2409256"/>
                    <a:pt x="4413334" y="2463768"/>
                    <a:pt x="4402879" y="2106347"/>
                  </a:cubicBezTo>
                  <a:cubicBezTo>
                    <a:pt x="4401945" y="2074387"/>
                    <a:pt x="4355200" y="2073893"/>
                    <a:pt x="4688220" y="2077938"/>
                  </a:cubicBezTo>
                  <a:cubicBezTo>
                    <a:pt x="4697412" y="2078048"/>
                    <a:pt x="4691791" y="2059652"/>
                    <a:pt x="4694482" y="2231662"/>
                  </a:cubicBezTo>
                  <a:close/>
                  <a:moveTo>
                    <a:pt x="5017798" y="5908282"/>
                  </a:moveTo>
                  <a:cubicBezTo>
                    <a:pt x="4718614" y="5908282"/>
                    <a:pt x="4766513" y="5921937"/>
                    <a:pt x="4765946" y="5853861"/>
                  </a:cubicBezTo>
                  <a:cubicBezTo>
                    <a:pt x="4763272" y="5533142"/>
                    <a:pt x="4750144" y="5577367"/>
                    <a:pt x="4798135" y="5577367"/>
                  </a:cubicBezTo>
                  <a:cubicBezTo>
                    <a:pt x="5089518" y="5577367"/>
                    <a:pt x="5053081" y="5559812"/>
                    <a:pt x="5053375" y="5604073"/>
                  </a:cubicBezTo>
                  <a:cubicBezTo>
                    <a:pt x="5055187" y="5954135"/>
                    <a:pt x="5076701" y="5908282"/>
                    <a:pt x="5017798" y="5908282"/>
                  </a:cubicBezTo>
                  <a:close/>
                  <a:moveTo>
                    <a:pt x="5057750" y="5925213"/>
                  </a:moveTo>
                  <a:cubicBezTo>
                    <a:pt x="5060497" y="6101525"/>
                    <a:pt x="5062163" y="6170919"/>
                    <a:pt x="5063335" y="6257995"/>
                  </a:cubicBezTo>
                  <a:cubicBezTo>
                    <a:pt x="4880145" y="6258197"/>
                    <a:pt x="4891808" y="6259442"/>
                    <a:pt x="4772995" y="6259167"/>
                  </a:cubicBezTo>
                  <a:cubicBezTo>
                    <a:pt x="4769004" y="6036360"/>
                    <a:pt x="4768509" y="6069986"/>
                    <a:pt x="4766660" y="5925049"/>
                  </a:cubicBezTo>
                  <a:cubicBezTo>
                    <a:pt x="4856872" y="5924848"/>
                    <a:pt x="4973196" y="5925506"/>
                    <a:pt x="5057750" y="5925213"/>
                  </a:cubicBezTo>
                  <a:close/>
                  <a:moveTo>
                    <a:pt x="5017798" y="5557964"/>
                  </a:moveTo>
                  <a:cubicBezTo>
                    <a:pt x="4710778" y="5557964"/>
                    <a:pt x="4763657" y="5586922"/>
                    <a:pt x="4761972" y="5478905"/>
                  </a:cubicBezTo>
                  <a:cubicBezTo>
                    <a:pt x="4757230" y="5175960"/>
                    <a:pt x="4742161" y="5226682"/>
                    <a:pt x="4798135" y="5226682"/>
                  </a:cubicBezTo>
                  <a:cubicBezTo>
                    <a:pt x="5067894" y="5226682"/>
                    <a:pt x="5047277" y="5222362"/>
                    <a:pt x="5047369" y="5229300"/>
                  </a:cubicBezTo>
                  <a:cubicBezTo>
                    <a:pt x="5053265" y="5609290"/>
                    <a:pt x="5067143" y="5557964"/>
                    <a:pt x="5017798" y="5557964"/>
                  </a:cubicBezTo>
                  <a:close/>
                  <a:moveTo>
                    <a:pt x="4755509" y="5104003"/>
                  </a:moveTo>
                  <a:cubicBezTo>
                    <a:pt x="4753678" y="5016341"/>
                    <a:pt x="4752452" y="4934647"/>
                    <a:pt x="4751884" y="4875962"/>
                  </a:cubicBezTo>
                  <a:cubicBezTo>
                    <a:pt x="4813570" y="4875925"/>
                    <a:pt x="4765305" y="4875925"/>
                    <a:pt x="5017798" y="4876017"/>
                  </a:cubicBezTo>
                  <a:cubicBezTo>
                    <a:pt x="5050591" y="4876017"/>
                    <a:pt x="5040631" y="4824525"/>
                    <a:pt x="5047058" y="5208579"/>
                  </a:cubicBezTo>
                  <a:cubicBezTo>
                    <a:pt x="4699774" y="5207517"/>
                    <a:pt x="4758439" y="5243779"/>
                    <a:pt x="4755509" y="5104003"/>
                  </a:cubicBezTo>
                  <a:close/>
                  <a:moveTo>
                    <a:pt x="5017798" y="4859011"/>
                  </a:moveTo>
                  <a:cubicBezTo>
                    <a:pt x="4763382" y="4858920"/>
                    <a:pt x="4812929" y="4858938"/>
                    <a:pt x="4751719" y="4858956"/>
                  </a:cubicBezTo>
                  <a:cubicBezTo>
                    <a:pt x="4750327" y="4691741"/>
                    <a:pt x="4747105" y="4591706"/>
                    <a:pt x="4745878" y="4527492"/>
                  </a:cubicBezTo>
                  <a:cubicBezTo>
                    <a:pt x="4960781" y="4526834"/>
                    <a:pt x="4914988" y="4524546"/>
                    <a:pt x="5035541" y="4524911"/>
                  </a:cubicBezTo>
                  <a:cubicBezTo>
                    <a:pt x="5043158" y="4898788"/>
                    <a:pt x="5052532" y="4859011"/>
                    <a:pt x="5017798" y="4859011"/>
                  </a:cubicBezTo>
                  <a:close/>
                  <a:moveTo>
                    <a:pt x="3848107" y="5576415"/>
                  </a:moveTo>
                  <a:cubicBezTo>
                    <a:pt x="4178235" y="5578831"/>
                    <a:pt x="4135810" y="5559171"/>
                    <a:pt x="4137074" y="5603835"/>
                  </a:cubicBezTo>
                  <a:cubicBezTo>
                    <a:pt x="4140571" y="5728198"/>
                    <a:pt x="4142640" y="5908520"/>
                    <a:pt x="4139033" y="5908520"/>
                  </a:cubicBezTo>
                  <a:cubicBezTo>
                    <a:pt x="4029906" y="5908520"/>
                    <a:pt x="4027068" y="5910075"/>
                    <a:pt x="3919351" y="5910075"/>
                  </a:cubicBezTo>
                  <a:cubicBezTo>
                    <a:pt x="3824615" y="5910094"/>
                    <a:pt x="3856383" y="5970170"/>
                    <a:pt x="3848107" y="5576415"/>
                  </a:cubicBezTo>
                  <a:close/>
                  <a:moveTo>
                    <a:pt x="2627221" y="5574859"/>
                  </a:moveTo>
                  <a:cubicBezTo>
                    <a:pt x="2963061" y="5576268"/>
                    <a:pt x="2915803" y="5568324"/>
                    <a:pt x="2916957" y="5604330"/>
                  </a:cubicBezTo>
                  <a:cubicBezTo>
                    <a:pt x="2918879" y="5665449"/>
                    <a:pt x="2920491" y="5730816"/>
                    <a:pt x="2921260" y="5853971"/>
                  </a:cubicBezTo>
                  <a:cubicBezTo>
                    <a:pt x="2921754" y="5932279"/>
                    <a:pt x="2966723" y="5909343"/>
                    <a:pt x="2631396" y="5907439"/>
                  </a:cubicBezTo>
                  <a:cubicBezTo>
                    <a:pt x="2630847" y="5809929"/>
                    <a:pt x="2632934" y="5823091"/>
                    <a:pt x="2627221" y="5574859"/>
                  </a:cubicBezTo>
                  <a:close/>
                  <a:moveTo>
                    <a:pt x="791379" y="5228952"/>
                  </a:moveTo>
                  <a:cubicBezTo>
                    <a:pt x="791342" y="5226957"/>
                    <a:pt x="768382" y="5224888"/>
                    <a:pt x="1064435" y="5224888"/>
                  </a:cubicBezTo>
                  <a:cubicBezTo>
                    <a:pt x="1084154" y="5224888"/>
                    <a:pt x="1078936" y="5185881"/>
                    <a:pt x="1083532" y="5479216"/>
                  </a:cubicBezTo>
                  <a:cubicBezTo>
                    <a:pt x="1085143" y="5583590"/>
                    <a:pt x="1134983" y="5559208"/>
                    <a:pt x="844935" y="5559208"/>
                  </a:cubicBezTo>
                  <a:cubicBezTo>
                    <a:pt x="770377" y="5559208"/>
                    <a:pt x="797330" y="5609473"/>
                    <a:pt x="791379" y="5228952"/>
                  </a:cubicBezTo>
                  <a:close/>
                  <a:moveTo>
                    <a:pt x="1043177" y="2777421"/>
                  </a:moveTo>
                  <a:cubicBezTo>
                    <a:pt x="1043946" y="2868250"/>
                    <a:pt x="1045703" y="3106304"/>
                    <a:pt x="1045758" y="3110441"/>
                  </a:cubicBezTo>
                  <a:cubicBezTo>
                    <a:pt x="808517" y="3110642"/>
                    <a:pt x="796011" y="3110588"/>
                    <a:pt x="755894" y="3111137"/>
                  </a:cubicBezTo>
                  <a:cubicBezTo>
                    <a:pt x="750969" y="2858457"/>
                    <a:pt x="753221" y="2898453"/>
                    <a:pt x="751811" y="2778611"/>
                  </a:cubicBezTo>
                  <a:cubicBezTo>
                    <a:pt x="877143" y="2780936"/>
                    <a:pt x="962229" y="2777641"/>
                    <a:pt x="1043177" y="2777421"/>
                  </a:cubicBezTo>
                  <a:close/>
                  <a:moveTo>
                    <a:pt x="751610" y="2761606"/>
                  </a:moveTo>
                  <a:cubicBezTo>
                    <a:pt x="746282" y="2359833"/>
                    <a:pt x="718048" y="2429007"/>
                    <a:pt x="844954" y="2429007"/>
                  </a:cubicBezTo>
                  <a:cubicBezTo>
                    <a:pt x="948240" y="2429007"/>
                    <a:pt x="951792" y="2427909"/>
                    <a:pt x="1036072" y="2427689"/>
                  </a:cubicBezTo>
                  <a:cubicBezTo>
                    <a:pt x="1042426" y="2736034"/>
                    <a:pt x="1041950" y="2668800"/>
                    <a:pt x="1042993" y="2760453"/>
                  </a:cubicBezTo>
                  <a:cubicBezTo>
                    <a:pt x="954008" y="2760654"/>
                    <a:pt x="875934" y="2763931"/>
                    <a:pt x="751610" y="2761606"/>
                  </a:cubicBezTo>
                  <a:close/>
                  <a:moveTo>
                    <a:pt x="1045996" y="3127428"/>
                  </a:moveTo>
                  <a:cubicBezTo>
                    <a:pt x="1049585" y="3381554"/>
                    <a:pt x="1050025" y="3320343"/>
                    <a:pt x="1052460" y="3458746"/>
                  </a:cubicBezTo>
                  <a:cubicBezTo>
                    <a:pt x="1051160" y="3458746"/>
                    <a:pt x="782059" y="3460155"/>
                    <a:pt x="762962" y="3460430"/>
                  </a:cubicBezTo>
                  <a:cubicBezTo>
                    <a:pt x="761387" y="3366819"/>
                    <a:pt x="763401" y="3500627"/>
                    <a:pt x="756242" y="3128124"/>
                  </a:cubicBezTo>
                  <a:cubicBezTo>
                    <a:pt x="802896" y="3127520"/>
                    <a:pt x="811520" y="3127630"/>
                    <a:pt x="1045996" y="3127428"/>
                  </a:cubicBezTo>
                  <a:close/>
                  <a:moveTo>
                    <a:pt x="1649857" y="2731165"/>
                  </a:moveTo>
                  <a:cubicBezTo>
                    <a:pt x="1650370" y="2764260"/>
                    <a:pt x="1691860" y="2768763"/>
                    <a:pt x="1393994" y="2760617"/>
                  </a:cubicBezTo>
                  <a:cubicBezTo>
                    <a:pt x="1351351" y="2759391"/>
                    <a:pt x="1361732" y="2807478"/>
                    <a:pt x="1356624" y="2481157"/>
                  </a:cubicBezTo>
                  <a:cubicBezTo>
                    <a:pt x="1355525" y="2410446"/>
                    <a:pt x="1310080" y="2429538"/>
                    <a:pt x="1613402" y="2428330"/>
                  </a:cubicBezTo>
                  <a:cubicBezTo>
                    <a:pt x="1664450" y="2428183"/>
                    <a:pt x="1644437" y="2384380"/>
                    <a:pt x="1649857" y="2731165"/>
                  </a:cubicBezTo>
                  <a:close/>
                  <a:moveTo>
                    <a:pt x="2267743" y="3111100"/>
                  </a:moveTo>
                  <a:cubicBezTo>
                    <a:pt x="1978849" y="3105664"/>
                    <a:pt x="1978172" y="3120124"/>
                    <a:pt x="1977641" y="3105536"/>
                  </a:cubicBezTo>
                  <a:cubicBezTo>
                    <a:pt x="1974510" y="3021242"/>
                    <a:pt x="1973466" y="2940609"/>
                    <a:pt x="1973008" y="2855821"/>
                  </a:cubicBezTo>
                  <a:cubicBezTo>
                    <a:pt x="1972496" y="2754906"/>
                    <a:pt x="1914966" y="2776524"/>
                    <a:pt x="2263275" y="2776231"/>
                  </a:cubicBezTo>
                  <a:cubicBezTo>
                    <a:pt x="2264099" y="2868927"/>
                    <a:pt x="2260968" y="2948919"/>
                    <a:pt x="2267743" y="3111100"/>
                  </a:cubicBezTo>
                  <a:close/>
                  <a:moveTo>
                    <a:pt x="2571705" y="3112199"/>
                  </a:moveTo>
                  <a:cubicBezTo>
                    <a:pt x="2372695" y="3112272"/>
                    <a:pt x="2345175" y="3112546"/>
                    <a:pt x="2282775" y="3111393"/>
                  </a:cubicBezTo>
                  <a:cubicBezTo>
                    <a:pt x="2275964" y="2948773"/>
                    <a:pt x="2279058" y="2864131"/>
                    <a:pt x="2278271" y="2776231"/>
                  </a:cubicBezTo>
                  <a:cubicBezTo>
                    <a:pt x="2629015" y="2775939"/>
                    <a:pt x="2569362" y="2759409"/>
                    <a:pt x="2568849" y="2855803"/>
                  </a:cubicBezTo>
                  <a:cubicBezTo>
                    <a:pt x="2568520" y="2919137"/>
                    <a:pt x="2568703" y="2938888"/>
                    <a:pt x="2571705" y="3112199"/>
                  </a:cubicBezTo>
                  <a:close/>
                  <a:moveTo>
                    <a:pt x="4688257" y="4510798"/>
                  </a:moveTo>
                  <a:cubicBezTo>
                    <a:pt x="4400517" y="4512739"/>
                    <a:pt x="4439737" y="4519127"/>
                    <a:pt x="4439114" y="4479424"/>
                  </a:cubicBezTo>
                  <a:cubicBezTo>
                    <a:pt x="4433639" y="4130021"/>
                    <a:pt x="4423770" y="4177742"/>
                    <a:pt x="4468739" y="4176497"/>
                  </a:cubicBezTo>
                  <a:cubicBezTo>
                    <a:pt x="4536394" y="4174740"/>
                    <a:pt x="4600955" y="4174319"/>
                    <a:pt x="4688129" y="4176314"/>
                  </a:cubicBezTo>
                  <a:cubicBezTo>
                    <a:pt x="4735020" y="4177394"/>
                    <a:pt x="4725719" y="4166356"/>
                    <a:pt x="4726708" y="4229856"/>
                  </a:cubicBezTo>
                  <a:cubicBezTo>
                    <a:pt x="4731853" y="4559196"/>
                    <a:pt x="4744193" y="4510432"/>
                    <a:pt x="4688257" y="4510798"/>
                  </a:cubicBezTo>
                  <a:close/>
                  <a:moveTo>
                    <a:pt x="4730882" y="4527565"/>
                  </a:moveTo>
                  <a:cubicBezTo>
                    <a:pt x="4732768" y="4629414"/>
                    <a:pt x="4734672" y="4652643"/>
                    <a:pt x="4736723" y="4858993"/>
                  </a:cubicBezTo>
                  <a:cubicBezTo>
                    <a:pt x="4413279" y="4859158"/>
                    <a:pt x="4446237" y="4862251"/>
                    <a:pt x="4446145" y="4854271"/>
                  </a:cubicBezTo>
                  <a:cubicBezTo>
                    <a:pt x="4442226" y="4478911"/>
                    <a:pt x="4425436" y="4527438"/>
                    <a:pt x="4468501" y="4527785"/>
                  </a:cubicBezTo>
                  <a:cubicBezTo>
                    <a:pt x="4588065" y="4528719"/>
                    <a:pt x="4686792" y="4527749"/>
                    <a:pt x="4730882" y="4527565"/>
                  </a:cubicBezTo>
                  <a:close/>
                  <a:moveTo>
                    <a:pt x="3831170" y="4526724"/>
                  </a:moveTo>
                  <a:cubicBezTo>
                    <a:pt x="4176330" y="4526431"/>
                    <a:pt x="4120265" y="4506314"/>
                    <a:pt x="4122829" y="4604720"/>
                  </a:cubicBezTo>
                  <a:cubicBezTo>
                    <a:pt x="4125062" y="4693316"/>
                    <a:pt x="4126545" y="4771349"/>
                    <a:pt x="4125923" y="4854545"/>
                  </a:cubicBezTo>
                  <a:cubicBezTo>
                    <a:pt x="4125850" y="4863111"/>
                    <a:pt x="4157343" y="4860512"/>
                    <a:pt x="3834411" y="4860695"/>
                  </a:cubicBezTo>
                  <a:cubicBezTo>
                    <a:pt x="3829046" y="4510890"/>
                    <a:pt x="3832745" y="4677757"/>
                    <a:pt x="3831170" y="4526724"/>
                  </a:cubicBezTo>
                  <a:close/>
                  <a:moveTo>
                    <a:pt x="2915657" y="4526614"/>
                  </a:moveTo>
                  <a:cubicBezTo>
                    <a:pt x="3070028" y="4528792"/>
                    <a:pt x="3132446" y="4526980"/>
                    <a:pt x="3206089" y="4526577"/>
                  </a:cubicBezTo>
                  <a:cubicBezTo>
                    <a:pt x="3210648" y="4840322"/>
                    <a:pt x="3210794" y="4858773"/>
                    <a:pt x="3210812" y="4861007"/>
                  </a:cubicBezTo>
                  <a:cubicBezTo>
                    <a:pt x="2886068" y="4860952"/>
                    <a:pt x="2919447" y="4864357"/>
                    <a:pt x="2919191" y="4854142"/>
                  </a:cubicBezTo>
                  <a:cubicBezTo>
                    <a:pt x="2914155" y="4644515"/>
                    <a:pt x="2916591" y="4623208"/>
                    <a:pt x="2915657" y="4526614"/>
                  </a:cubicBezTo>
                  <a:close/>
                  <a:moveTo>
                    <a:pt x="1395844" y="4877261"/>
                  </a:moveTo>
                  <a:cubicBezTo>
                    <a:pt x="1581268" y="4879257"/>
                    <a:pt x="1590624" y="4876181"/>
                    <a:pt x="1683657" y="4875522"/>
                  </a:cubicBezTo>
                  <a:cubicBezTo>
                    <a:pt x="1689480" y="5188682"/>
                    <a:pt x="1689351" y="5091520"/>
                    <a:pt x="1691475" y="5210373"/>
                  </a:cubicBezTo>
                  <a:cubicBezTo>
                    <a:pt x="1556952" y="5210025"/>
                    <a:pt x="1677194" y="5209183"/>
                    <a:pt x="1398608" y="5209385"/>
                  </a:cubicBezTo>
                  <a:cubicBezTo>
                    <a:pt x="1396887" y="5075137"/>
                    <a:pt x="1401117" y="5096718"/>
                    <a:pt x="1395844" y="4877261"/>
                  </a:cubicBezTo>
                  <a:close/>
                  <a:moveTo>
                    <a:pt x="1665530" y="3730335"/>
                  </a:moveTo>
                  <a:cubicBezTo>
                    <a:pt x="1667050" y="3827259"/>
                    <a:pt x="1681423" y="3810821"/>
                    <a:pt x="1613292" y="3811352"/>
                  </a:cubicBezTo>
                  <a:cubicBezTo>
                    <a:pt x="1515865" y="3812139"/>
                    <a:pt x="1453007" y="3811883"/>
                    <a:pt x="1393866" y="3811242"/>
                  </a:cubicBezTo>
                  <a:cubicBezTo>
                    <a:pt x="1371675" y="3811004"/>
                    <a:pt x="1379951" y="3850909"/>
                    <a:pt x="1373963" y="3480144"/>
                  </a:cubicBezTo>
                  <a:cubicBezTo>
                    <a:pt x="1373945" y="3478844"/>
                    <a:pt x="1350234" y="3471230"/>
                    <a:pt x="1613201" y="3477600"/>
                  </a:cubicBezTo>
                  <a:cubicBezTo>
                    <a:pt x="1685763" y="3479339"/>
                    <a:pt x="1660806" y="3427609"/>
                    <a:pt x="1665530" y="3730335"/>
                  </a:cubicBezTo>
                  <a:close/>
                  <a:moveTo>
                    <a:pt x="1393738" y="3828229"/>
                  </a:moveTo>
                  <a:cubicBezTo>
                    <a:pt x="1709968" y="3831634"/>
                    <a:pt x="1667251" y="3814738"/>
                    <a:pt x="1668570" y="3855009"/>
                  </a:cubicBezTo>
                  <a:cubicBezTo>
                    <a:pt x="1671170" y="3932805"/>
                    <a:pt x="1671041" y="3943293"/>
                    <a:pt x="1674520" y="4161139"/>
                  </a:cubicBezTo>
                  <a:cubicBezTo>
                    <a:pt x="1424261" y="4160736"/>
                    <a:pt x="1441856" y="4160535"/>
                    <a:pt x="1383869" y="4159656"/>
                  </a:cubicBezTo>
                  <a:cubicBezTo>
                    <a:pt x="1379621" y="3786640"/>
                    <a:pt x="1372297" y="3828009"/>
                    <a:pt x="1393738" y="3828229"/>
                  </a:cubicBezTo>
                  <a:close/>
                  <a:moveTo>
                    <a:pt x="1393701" y="4176863"/>
                  </a:moveTo>
                  <a:cubicBezTo>
                    <a:pt x="1724195" y="4182190"/>
                    <a:pt x="1674410" y="4155428"/>
                    <a:pt x="1675601" y="4229874"/>
                  </a:cubicBezTo>
                  <a:cubicBezTo>
                    <a:pt x="1680856" y="4565585"/>
                    <a:pt x="1695064" y="4508620"/>
                    <a:pt x="1613365" y="4508510"/>
                  </a:cubicBezTo>
                  <a:cubicBezTo>
                    <a:pt x="1342782" y="4507760"/>
                    <a:pt x="1388007" y="4523941"/>
                    <a:pt x="1387293" y="4479442"/>
                  </a:cubicBezTo>
                  <a:cubicBezTo>
                    <a:pt x="1381965" y="4139137"/>
                    <a:pt x="1381544" y="4176662"/>
                    <a:pt x="1393701" y="4176863"/>
                  </a:cubicBezTo>
                  <a:close/>
                  <a:moveTo>
                    <a:pt x="1393976" y="4526797"/>
                  </a:moveTo>
                  <a:cubicBezTo>
                    <a:pt x="1460331" y="4525095"/>
                    <a:pt x="1480637" y="4525333"/>
                    <a:pt x="1613365" y="4525497"/>
                  </a:cubicBezTo>
                  <a:cubicBezTo>
                    <a:pt x="1699898" y="4525735"/>
                    <a:pt x="1675894" y="4462492"/>
                    <a:pt x="1683254" y="4854527"/>
                  </a:cubicBezTo>
                  <a:cubicBezTo>
                    <a:pt x="1683272" y="4855881"/>
                    <a:pt x="1716651" y="4863716"/>
                    <a:pt x="1395422" y="4860238"/>
                  </a:cubicBezTo>
                  <a:cubicBezTo>
                    <a:pt x="1395404" y="4858956"/>
                    <a:pt x="1386524" y="4526980"/>
                    <a:pt x="1393976" y="4526797"/>
                  </a:cubicBezTo>
                  <a:close/>
                  <a:moveTo>
                    <a:pt x="1942742" y="3809759"/>
                  </a:moveTo>
                  <a:cubicBezTo>
                    <a:pt x="1629386" y="3809759"/>
                    <a:pt x="1682247" y="3835551"/>
                    <a:pt x="1680526" y="3730024"/>
                  </a:cubicBezTo>
                  <a:cubicBezTo>
                    <a:pt x="1678622" y="3608315"/>
                    <a:pt x="1681203" y="3604416"/>
                    <a:pt x="1679263" y="3480126"/>
                  </a:cubicBezTo>
                  <a:cubicBezTo>
                    <a:pt x="1679244" y="3478826"/>
                    <a:pt x="1969841" y="3475147"/>
                    <a:pt x="1969914" y="3480382"/>
                  </a:cubicBezTo>
                  <a:cubicBezTo>
                    <a:pt x="1975901" y="3862477"/>
                    <a:pt x="1983207" y="3809759"/>
                    <a:pt x="1942742" y="3809759"/>
                  </a:cubicBezTo>
                  <a:close/>
                  <a:moveTo>
                    <a:pt x="1973814" y="3826801"/>
                  </a:moveTo>
                  <a:cubicBezTo>
                    <a:pt x="1979875" y="4211002"/>
                    <a:pt x="1991282" y="4159126"/>
                    <a:pt x="1942742" y="4159126"/>
                  </a:cubicBezTo>
                  <a:cubicBezTo>
                    <a:pt x="1832718" y="4159126"/>
                    <a:pt x="1833011" y="4161194"/>
                    <a:pt x="1723188" y="4161194"/>
                  </a:cubicBezTo>
                  <a:cubicBezTo>
                    <a:pt x="1672067" y="4161194"/>
                    <a:pt x="1694533" y="4211789"/>
                    <a:pt x="1682741" y="3827973"/>
                  </a:cubicBezTo>
                  <a:cubicBezTo>
                    <a:pt x="1919635" y="3827277"/>
                    <a:pt x="1848574" y="3826508"/>
                    <a:pt x="1973814" y="3826801"/>
                  </a:cubicBezTo>
                  <a:close/>
                  <a:moveTo>
                    <a:pt x="1723188" y="4178181"/>
                  </a:moveTo>
                  <a:cubicBezTo>
                    <a:pt x="1833194" y="4178181"/>
                    <a:pt x="1832919" y="4176112"/>
                    <a:pt x="1942742" y="4176112"/>
                  </a:cubicBezTo>
                  <a:cubicBezTo>
                    <a:pt x="1989799" y="4176112"/>
                    <a:pt x="1977366" y="4123120"/>
                    <a:pt x="1983958" y="4511201"/>
                  </a:cubicBezTo>
                  <a:cubicBezTo>
                    <a:pt x="1859816" y="4512427"/>
                    <a:pt x="1857674" y="4508711"/>
                    <a:pt x="1694222" y="4508620"/>
                  </a:cubicBezTo>
                  <a:cubicBezTo>
                    <a:pt x="1689077" y="4125408"/>
                    <a:pt x="1679556" y="4178181"/>
                    <a:pt x="1723188" y="4178181"/>
                  </a:cubicBezTo>
                  <a:close/>
                  <a:moveTo>
                    <a:pt x="1723188" y="4525625"/>
                  </a:moveTo>
                  <a:cubicBezTo>
                    <a:pt x="1832242" y="4525625"/>
                    <a:pt x="1831216" y="4528389"/>
                    <a:pt x="1942742" y="4528389"/>
                  </a:cubicBezTo>
                  <a:cubicBezTo>
                    <a:pt x="1996976" y="4528389"/>
                    <a:pt x="1985624" y="4475635"/>
                    <a:pt x="1989963" y="4854435"/>
                  </a:cubicBezTo>
                  <a:cubicBezTo>
                    <a:pt x="1990037" y="4860714"/>
                    <a:pt x="1698378" y="4860494"/>
                    <a:pt x="1698268" y="4854179"/>
                  </a:cubicBezTo>
                  <a:cubicBezTo>
                    <a:pt x="1691073" y="4473108"/>
                    <a:pt x="1686330" y="4525625"/>
                    <a:pt x="1723188" y="4525625"/>
                  </a:cubicBezTo>
                  <a:close/>
                  <a:moveTo>
                    <a:pt x="1984837" y="3476355"/>
                  </a:moveTo>
                  <a:cubicBezTo>
                    <a:pt x="2042952" y="3476849"/>
                    <a:pt x="2145176" y="3481206"/>
                    <a:pt x="2272613" y="3477398"/>
                  </a:cubicBezTo>
                  <a:cubicBezTo>
                    <a:pt x="2274682" y="3606338"/>
                    <a:pt x="2278198" y="3690741"/>
                    <a:pt x="2278765" y="3810638"/>
                  </a:cubicBezTo>
                  <a:cubicBezTo>
                    <a:pt x="2036965" y="3811169"/>
                    <a:pt x="2098303" y="3810180"/>
                    <a:pt x="1988535" y="3809833"/>
                  </a:cubicBezTo>
                  <a:cubicBezTo>
                    <a:pt x="1985313" y="3605075"/>
                    <a:pt x="1986741" y="3593799"/>
                    <a:pt x="1984837" y="3476355"/>
                  </a:cubicBezTo>
                  <a:close/>
                  <a:moveTo>
                    <a:pt x="1988810" y="3826838"/>
                  </a:moveTo>
                  <a:cubicBezTo>
                    <a:pt x="2095172" y="3827222"/>
                    <a:pt x="2047786" y="3828137"/>
                    <a:pt x="2278839" y="3827643"/>
                  </a:cubicBezTo>
                  <a:cubicBezTo>
                    <a:pt x="2279296" y="4057369"/>
                    <a:pt x="2282409" y="4067711"/>
                    <a:pt x="2284954" y="4160206"/>
                  </a:cubicBezTo>
                  <a:cubicBezTo>
                    <a:pt x="2038393" y="4160773"/>
                    <a:pt x="2094696" y="4159730"/>
                    <a:pt x="1993369" y="4159235"/>
                  </a:cubicBezTo>
                  <a:cubicBezTo>
                    <a:pt x="1991666" y="4020338"/>
                    <a:pt x="1994046" y="4158448"/>
                    <a:pt x="1988810" y="3826838"/>
                  </a:cubicBezTo>
                  <a:close/>
                  <a:moveTo>
                    <a:pt x="2286419" y="4229874"/>
                  </a:moveTo>
                  <a:cubicBezTo>
                    <a:pt x="2291344" y="4552241"/>
                    <a:pt x="2298412" y="4509425"/>
                    <a:pt x="2272284" y="4509041"/>
                  </a:cubicBezTo>
                  <a:cubicBezTo>
                    <a:pt x="1958946" y="4503989"/>
                    <a:pt x="1999210" y="4528902"/>
                    <a:pt x="1998441" y="4479406"/>
                  </a:cubicBezTo>
                  <a:cubicBezTo>
                    <a:pt x="1994742" y="4252334"/>
                    <a:pt x="1994193" y="4221801"/>
                    <a:pt x="1993589" y="4176241"/>
                  </a:cubicBezTo>
                  <a:cubicBezTo>
                    <a:pt x="2336918" y="4177961"/>
                    <a:pt x="2285284" y="4158192"/>
                    <a:pt x="2286419" y="4229874"/>
                  </a:cubicBezTo>
                  <a:close/>
                  <a:moveTo>
                    <a:pt x="2287609" y="3476977"/>
                  </a:moveTo>
                  <a:cubicBezTo>
                    <a:pt x="2405689" y="3473829"/>
                    <a:pt x="2577565" y="3478112"/>
                    <a:pt x="2577601" y="3480474"/>
                  </a:cubicBezTo>
                  <a:cubicBezTo>
                    <a:pt x="2578608" y="3545328"/>
                    <a:pt x="2580165" y="3629072"/>
                    <a:pt x="2583112" y="3811352"/>
                  </a:cubicBezTo>
                  <a:cubicBezTo>
                    <a:pt x="2469134" y="3811242"/>
                    <a:pt x="2490245" y="3810235"/>
                    <a:pt x="2293798" y="3810601"/>
                  </a:cubicBezTo>
                  <a:cubicBezTo>
                    <a:pt x="2293066" y="3670020"/>
                    <a:pt x="2289165" y="3592316"/>
                    <a:pt x="2287609" y="3476977"/>
                  </a:cubicBezTo>
                  <a:close/>
                  <a:moveTo>
                    <a:pt x="2052785" y="4526797"/>
                  </a:moveTo>
                  <a:cubicBezTo>
                    <a:pt x="2127471" y="4524546"/>
                    <a:pt x="2197433" y="4524911"/>
                    <a:pt x="2272082" y="4526028"/>
                  </a:cubicBezTo>
                  <a:cubicBezTo>
                    <a:pt x="2297020" y="4526431"/>
                    <a:pt x="2291930" y="4512208"/>
                    <a:pt x="2291051" y="4604391"/>
                  </a:cubicBezTo>
                  <a:cubicBezTo>
                    <a:pt x="2287939" y="4897671"/>
                    <a:pt x="2309837" y="4859158"/>
                    <a:pt x="2272247" y="4858792"/>
                  </a:cubicBezTo>
                  <a:cubicBezTo>
                    <a:pt x="1982108" y="4856083"/>
                    <a:pt x="2005032" y="4861574"/>
                    <a:pt x="2004941" y="4854215"/>
                  </a:cubicBezTo>
                  <a:cubicBezTo>
                    <a:pt x="2000546" y="4470436"/>
                    <a:pt x="1979765" y="4528902"/>
                    <a:pt x="2052785" y="4526797"/>
                  </a:cubicBezTo>
                  <a:close/>
                  <a:moveTo>
                    <a:pt x="2293871" y="3855027"/>
                  </a:moveTo>
                  <a:cubicBezTo>
                    <a:pt x="2293871" y="3815580"/>
                    <a:pt x="2249616" y="3828064"/>
                    <a:pt x="2583387" y="3828339"/>
                  </a:cubicBezTo>
                  <a:cubicBezTo>
                    <a:pt x="2586720" y="4035019"/>
                    <a:pt x="2586720" y="4037874"/>
                    <a:pt x="2588184" y="4105035"/>
                  </a:cubicBezTo>
                  <a:cubicBezTo>
                    <a:pt x="2589686" y="4173312"/>
                    <a:pt x="2644121" y="4159418"/>
                    <a:pt x="2299950" y="4160169"/>
                  </a:cubicBezTo>
                  <a:cubicBezTo>
                    <a:pt x="2298229" y="4097365"/>
                    <a:pt x="2293871" y="4025683"/>
                    <a:pt x="2293871" y="3855027"/>
                  </a:cubicBezTo>
                  <a:close/>
                  <a:moveTo>
                    <a:pt x="2381978" y="4177083"/>
                  </a:moveTo>
                  <a:cubicBezTo>
                    <a:pt x="2492955" y="4177083"/>
                    <a:pt x="2489091" y="4175435"/>
                    <a:pt x="2589631" y="4175289"/>
                  </a:cubicBezTo>
                  <a:cubicBezTo>
                    <a:pt x="2590382" y="4215688"/>
                    <a:pt x="2590528" y="4228519"/>
                    <a:pt x="2594428" y="4479698"/>
                  </a:cubicBezTo>
                  <a:cubicBezTo>
                    <a:pt x="2595087" y="4521708"/>
                    <a:pt x="2627221" y="4509682"/>
                    <a:pt x="2381978" y="4509883"/>
                  </a:cubicBezTo>
                  <a:cubicBezTo>
                    <a:pt x="2290685" y="4509883"/>
                    <a:pt x="2306248" y="4516839"/>
                    <a:pt x="2305663" y="4479369"/>
                  </a:cubicBezTo>
                  <a:cubicBezTo>
                    <a:pt x="2300023" y="4115487"/>
                    <a:pt x="2277905" y="4177083"/>
                    <a:pt x="2381978" y="4177083"/>
                  </a:cubicBezTo>
                  <a:close/>
                  <a:moveTo>
                    <a:pt x="2592542" y="3478240"/>
                  </a:moveTo>
                  <a:cubicBezTo>
                    <a:pt x="2906502" y="3478753"/>
                    <a:pt x="2882662" y="3475971"/>
                    <a:pt x="2882736" y="3480474"/>
                  </a:cubicBezTo>
                  <a:cubicBezTo>
                    <a:pt x="2888723" y="3863081"/>
                    <a:pt x="2917140" y="3809284"/>
                    <a:pt x="2821288" y="3809284"/>
                  </a:cubicBezTo>
                  <a:cubicBezTo>
                    <a:pt x="2711465" y="3809284"/>
                    <a:pt x="2711300" y="3811352"/>
                    <a:pt x="2601606" y="3811352"/>
                  </a:cubicBezTo>
                  <a:cubicBezTo>
                    <a:pt x="2596863" y="3811352"/>
                    <a:pt x="2598328" y="3848474"/>
                    <a:pt x="2592542" y="3478240"/>
                  </a:cubicBezTo>
                  <a:close/>
                  <a:moveTo>
                    <a:pt x="2306029" y="4604611"/>
                  </a:moveTo>
                  <a:cubicBezTo>
                    <a:pt x="2307109" y="4502543"/>
                    <a:pt x="2244727" y="4526998"/>
                    <a:pt x="2595252" y="4526705"/>
                  </a:cubicBezTo>
                  <a:cubicBezTo>
                    <a:pt x="2596900" y="4613159"/>
                    <a:pt x="2601001" y="4717075"/>
                    <a:pt x="2600434" y="4854289"/>
                  </a:cubicBezTo>
                  <a:cubicBezTo>
                    <a:pt x="2600434" y="4855588"/>
                    <a:pt x="2634783" y="4861281"/>
                    <a:pt x="2309306" y="4859103"/>
                  </a:cubicBezTo>
                  <a:cubicBezTo>
                    <a:pt x="2306816" y="4773931"/>
                    <a:pt x="2305205" y="4690186"/>
                    <a:pt x="2306029" y="4604611"/>
                  </a:cubicBezTo>
                  <a:close/>
                  <a:moveTo>
                    <a:pt x="2598383" y="3828339"/>
                  </a:moveTo>
                  <a:cubicBezTo>
                    <a:pt x="2673728" y="3828339"/>
                    <a:pt x="2702768" y="3826472"/>
                    <a:pt x="2889876" y="3826234"/>
                  </a:cubicBezTo>
                  <a:cubicBezTo>
                    <a:pt x="2889327" y="4043951"/>
                    <a:pt x="2892770" y="4065588"/>
                    <a:pt x="2895223" y="4160316"/>
                  </a:cubicBezTo>
                  <a:cubicBezTo>
                    <a:pt x="2549166" y="4159327"/>
                    <a:pt x="2604718" y="4173385"/>
                    <a:pt x="2603198" y="4104614"/>
                  </a:cubicBezTo>
                  <a:cubicBezTo>
                    <a:pt x="2601422" y="4023176"/>
                    <a:pt x="2601606" y="4028374"/>
                    <a:pt x="2598383" y="3828339"/>
                  </a:cubicBezTo>
                  <a:close/>
                  <a:moveTo>
                    <a:pt x="2895644" y="4177321"/>
                  </a:moveTo>
                  <a:cubicBezTo>
                    <a:pt x="2896780" y="4226982"/>
                    <a:pt x="2900460" y="4507979"/>
                    <a:pt x="2900478" y="4509389"/>
                  </a:cubicBezTo>
                  <a:cubicBezTo>
                    <a:pt x="2567403" y="4505618"/>
                    <a:pt x="2610193" y="4526870"/>
                    <a:pt x="2609442" y="4479406"/>
                  </a:cubicBezTo>
                  <a:cubicBezTo>
                    <a:pt x="2605927" y="4252810"/>
                    <a:pt x="2605432" y="4218781"/>
                    <a:pt x="2604645" y="4175271"/>
                  </a:cubicBezTo>
                  <a:cubicBezTo>
                    <a:pt x="2707821" y="4175307"/>
                    <a:pt x="2646684" y="4176643"/>
                    <a:pt x="2895644" y="4177321"/>
                  </a:cubicBezTo>
                  <a:close/>
                  <a:moveTo>
                    <a:pt x="2900643" y="4526412"/>
                  </a:moveTo>
                  <a:cubicBezTo>
                    <a:pt x="2901540" y="4620829"/>
                    <a:pt x="2899105" y="4649897"/>
                    <a:pt x="2904341" y="4861117"/>
                  </a:cubicBezTo>
                  <a:cubicBezTo>
                    <a:pt x="2773243" y="4861318"/>
                    <a:pt x="2615393" y="4859066"/>
                    <a:pt x="2615411" y="4854380"/>
                  </a:cubicBezTo>
                  <a:cubicBezTo>
                    <a:pt x="2615979" y="4718064"/>
                    <a:pt x="2612006" y="4617589"/>
                    <a:pt x="2610248" y="4526669"/>
                  </a:cubicBezTo>
                  <a:cubicBezTo>
                    <a:pt x="2716610" y="4526650"/>
                    <a:pt x="2808800" y="4525296"/>
                    <a:pt x="2900643" y="4526412"/>
                  </a:cubicBezTo>
                  <a:close/>
                  <a:moveTo>
                    <a:pt x="2615356" y="4874570"/>
                  </a:moveTo>
                  <a:cubicBezTo>
                    <a:pt x="2729354" y="4874955"/>
                    <a:pt x="2676237" y="4878524"/>
                    <a:pt x="2904762" y="4878140"/>
                  </a:cubicBezTo>
                  <a:cubicBezTo>
                    <a:pt x="2904946" y="4886359"/>
                    <a:pt x="2911043" y="5208048"/>
                    <a:pt x="2911079" y="5210226"/>
                  </a:cubicBezTo>
                  <a:cubicBezTo>
                    <a:pt x="2706448" y="5211197"/>
                    <a:pt x="2736843" y="5208561"/>
                    <a:pt x="2621637" y="5208268"/>
                  </a:cubicBezTo>
                  <a:cubicBezTo>
                    <a:pt x="2619769" y="5101971"/>
                    <a:pt x="2615008" y="5012406"/>
                    <a:pt x="2615356" y="4874570"/>
                  </a:cubicBezTo>
                  <a:close/>
                  <a:moveTo>
                    <a:pt x="2910640" y="4177375"/>
                  </a:moveTo>
                  <a:cubicBezTo>
                    <a:pt x="3145043" y="4178181"/>
                    <a:pt x="3107325" y="4177101"/>
                    <a:pt x="3199003" y="4176405"/>
                  </a:cubicBezTo>
                  <a:cubicBezTo>
                    <a:pt x="3200559" y="4328537"/>
                    <a:pt x="3203434" y="4348105"/>
                    <a:pt x="3205832" y="4509572"/>
                  </a:cubicBezTo>
                  <a:cubicBezTo>
                    <a:pt x="3119684" y="4510011"/>
                    <a:pt x="3077187" y="4511805"/>
                    <a:pt x="2915455" y="4509590"/>
                  </a:cubicBezTo>
                  <a:cubicBezTo>
                    <a:pt x="2915437" y="4508144"/>
                    <a:pt x="2911885" y="4232803"/>
                    <a:pt x="2910640" y="4177375"/>
                  </a:cubicBezTo>
                  <a:close/>
                  <a:moveTo>
                    <a:pt x="3209512" y="3854734"/>
                  </a:moveTo>
                  <a:cubicBezTo>
                    <a:pt x="3208139" y="3813512"/>
                    <a:pt x="3167034" y="3827204"/>
                    <a:pt x="3480261" y="3827204"/>
                  </a:cubicBezTo>
                  <a:cubicBezTo>
                    <a:pt x="3511662" y="3827204"/>
                    <a:pt x="3493499" y="3786842"/>
                    <a:pt x="3503130" y="4105108"/>
                  </a:cubicBezTo>
                  <a:cubicBezTo>
                    <a:pt x="3505071" y="4169376"/>
                    <a:pt x="3554562" y="4159199"/>
                    <a:pt x="3260597" y="4159199"/>
                  </a:cubicBezTo>
                  <a:cubicBezTo>
                    <a:pt x="3192631" y="4159199"/>
                    <a:pt x="3221396" y="4210727"/>
                    <a:pt x="3209512" y="3854734"/>
                  </a:cubicBezTo>
                  <a:close/>
                  <a:moveTo>
                    <a:pt x="3260615" y="4176186"/>
                  </a:moveTo>
                  <a:cubicBezTo>
                    <a:pt x="3548703" y="4176186"/>
                    <a:pt x="3504906" y="4158814"/>
                    <a:pt x="3506023" y="4229874"/>
                  </a:cubicBezTo>
                  <a:cubicBezTo>
                    <a:pt x="3511076" y="4552021"/>
                    <a:pt x="3517906" y="4508217"/>
                    <a:pt x="3480279" y="4508217"/>
                  </a:cubicBezTo>
                  <a:cubicBezTo>
                    <a:pt x="3180290" y="4508217"/>
                    <a:pt x="3221048" y="4520866"/>
                    <a:pt x="3220389" y="4479406"/>
                  </a:cubicBezTo>
                  <a:cubicBezTo>
                    <a:pt x="3214804" y="4125939"/>
                    <a:pt x="3195762" y="4176186"/>
                    <a:pt x="3260615" y="4176186"/>
                  </a:cubicBezTo>
                  <a:close/>
                  <a:moveTo>
                    <a:pt x="3260615" y="4526431"/>
                  </a:moveTo>
                  <a:cubicBezTo>
                    <a:pt x="3369651" y="4526431"/>
                    <a:pt x="3375455" y="4525204"/>
                    <a:pt x="3480279" y="4525204"/>
                  </a:cubicBezTo>
                  <a:cubicBezTo>
                    <a:pt x="3521129" y="4525204"/>
                    <a:pt x="3508843" y="4478124"/>
                    <a:pt x="3514446" y="4858188"/>
                  </a:cubicBezTo>
                  <a:cubicBezTo>
                    <a:pt x="3393985" y="4857437"/>
                    <a:pt x="3374045" y="4861025"/>
                    <a:pt x="3225845" y="4861007"/>
                  </a:cubicBezTo>
                  <a:cubicBezTo>
                    <a:pt x="3220608" y="4479772"/>
                    <a:pt x="3205173" y="4526431"/>
                    <a:pt x="3260615" y="4526431"/>
                  </a:cubicBezTo>
                  <a:close/>
                  <a:moveTo>
                    <a:pt x="3508422" y="3480126"/>
                  </a:moveTo>
                  <a:cubicBezTo>
                    <a:pt x="3508367" y="3476154"/>
                    <a:pt x="3800025" y="3475586"/>
                    <a:pt x="3800098" y="3480419"/>
                  </a:cubicBezTo>
                  <a:cubicBezTo>
                    <a:pt x="3802277" y="3619700"/>
                    <a:pt x="3799860" y="3570167"/>
                    <a:pt x="3803815" y="3809466"/>
                  </a:cubicBezTo>
                  <a:cubicBezTo>
                    <a:pt x="3669311" y="3807325"/>
                    <a:pt x="3593087" y="3809814"/>
                    <a:pt x="3514903" y="3810126"/>
                  </a:cubicBezTo>
                  <a:cubicBezTo>
                    <a:pt x="3514775" y="3686293"/>
                    <a:pt x="3510271" y="3598283"/>
                    <a:pt x="3508422" y="3480126"/>
                  </a:cubicBezTo>
                  <a:close/>
                  <a:moveTo>
                    <a:pt x="3514702" y="3855100"/>
                  </a:moveTo>
                  <a:cubicBezTo>
                    <a:pt x="3514940" y="3823506"/>
                    <a:pt x="3471216" y="3821127"/>
                    <a:pt x="3804071" y="3826527"/>
                  </a:cubicBezTo>
                  <a:cubicBezTo>
                    <a:pt x="3809308" y="4134670"/>
                    <a:pt x="3807166" y="4032840"/>
                    <a:pt x="3808667" y="4160078"/>
                  </a:cubicBezTo>
                  <a:cubicBezTo>
                    <a:pt x="3472901" y="4154165"/>
                    <a:pt x="3520433" y="4181366"/>
                    <a:pt x="3518108" y="4104559"/>
                  </a:cubicBezTo>
                  <a:cubicBezTo>
                    <a:pt x="3514867" y="3997091"/>
                    <a:pt x="3514281" y="3922664"/>
                    <a:pt x="3514702" y="3855100"/>
                  </a:cubicBezTo>
                  <a:close/>
                  <a:moveTo>
                    <a:pt x="3808887" y="4177064"/>
                  </a:moveTo>
                  <a:cubicBezTo>
                    <a:pt x="3811121" y="4347757"/>
                    <a:pt x="3814252" y="4369869"/>
                    <a:pt x="3815973" y="4509755"/>
                  </a:cubicBezTo>
                  <a:cubicBezTo>
                    <a:pt x="3700566" y="4509847"/>
                    <a:pt x="3663946" y="4510139"/>
                    <a:pt x="3590102" y="4509041"/>
                  </a:cubicBezTo>
                  <a:cubicBezTo>
                    <a:pt x="3505016" y="4507778"/>
                    <a:pt x="3526145" y="4559782"/>
                    <a:pt x="3520982" y="4229581"/>
                  </a:cubicBezTo>
                  <a:cubicBezTo>
                    <a:pt x="3519920" y="4161011"/>
                    <a:pt x="3465082" y="4171500"/>
                    <a:pt x="3808887" y="4177064"/>
                  </a:cubicBezTo>
                  <a:close/>
                  <a:moveTo>
                    <a:pt x="3816175" y="4526742"/>
                  </a:moveTo>
                  <a:cubicBezTo>
                    <a:pt x="3818115" y="4718412"/>
                    <a:pt x="3813721" y="4490150"/>
                    <a:pt x="3819434" y="4860695"/>
                  </a:cubicBezTo>
                  <a:cubicBezTo>
                    <a:pt x="3505638" y="4860860"/>
                    <a:pt x="3676030" y="4859780"/>
                    <a:pt x="3529460" y="4858316"/>
                  </a:cubicBezTo>
                  <a:cubicBezTo>
                    <a:pt x="3528562" y="4786378"/>
                    <a:pt x="3529020" y="4821065"/>
                    <a:pt x="3524480" y="4525314"/>
                  </a:cubicBezTo>
                  <a:cubicBezTo>
                    <a:pt x="3647613" y="4525973"/>
                    <a:pt x="3533836" y="4526980"/>
                    <a:pt x="3816175" y="4526742"/>
                  </a:cubicBezTo>
                  <a:close/>
                  <a:moveTo>
                    <a:pt x="3819104" y="3826765"/>
                  </a:moveTo>
                  <a:cubicBezTo>
                    <a:pt x="4149634" y="3832000"/>
                    <a:pt x="4108657" y="3808753"/>
                    <a:pt x="4109536" y="3855210"/>
                  </a:cubicBezTo>
                  <a:cubicBezTo>
                    <a:pt x="4111257" y="3946332"/>
                    <a:pt x="4112465" y="4016842"/>
                    <a:pt x="4113289" y="4104962"/>
                  </a:cubicBezTo>
                  <a:cubicBezTo>
                    <a:pt x="4113857" y="4166466"/>
                    <a:pt x="4172980" y="4165770"/>
                    <a:pt x="3823700" y="4160316"/>
                  </a:cubicBezTo>
                  <a:cubicBezTo>
                    <a:pt x="3822528" y="4059950"/>
                    <a:pt x="3823791" y="4096084"/>
                    <a:pt x="3819104" y="3826765"/>
                  </a:cubicBezTo>
                  <a:close/>
                  <a:moveTo>
                    <a:pt x="3819708" y="4877682"/>
                  </a:moveTo>
                  <a:cubicBezTo>
                    <a:pt x="3821503" y="4994028"/>
                    <a:pt x="3822015" y="5033200"/>
                    <a:pt x="3823645" y="5104443"/>
                  </a:cubicBezTo>
                  <a:cubicBezTo>
                    <a:pt x="3826739" y="5245097"/>
                    <a:pt x="3877274" y="5203380"/>
                    <a:pt x="3589882" y="5209549"/>
                  </a:cubicBezTo>
                  <a:cubicBezTo>
                    <a:pt x="3521385" y="5210940"/>
                    <a:pt x="3534843" y="5273964"/>
                    <a:pt x="3529679" y="4875303"/>
                  </a:cubicBezTo>
                  <a:cubicBezTo>
                    <a:pt x="3642688" y="4876456"/>
                    <a:pt x="3534605" y="4877829"/>
                    <a:pt x="3819708" y="4877682"/>
                  </a:cubicBezTo>
                  <a:close/>
                  <a:moveTo>
                    <a:pt x="3824652" y="4229618"/>
                  </a:moveTo>
                  <a:cubicBezTo>
                    <a:pt x="3823608" y="4162768"/>
                    <a:pt x="3767598" y="4177083"/>
                    <a:pt x="4114095" y="4175655"/>
                  </a:cubicBezTo>
                  <a:cubicBezTo>
                    <a:pt x="4116420" y="4347373"/>
                    <a:pt x="4117244" y="4308475"/>
                    <a:pt x="4120796" y="4511055"/>
                  </a:cubicBezTo>
                  <a:cubicBezTo>
                    <a:pt x="3784681" y="4510487"/>
                    <a:pt x="3831207" y="4520884"/>
                    <a:pt x="3830566" y="4479406"/>
                  </a:cubicBezTo>
                  <a:cubicBezTo>
                    <a:pt x="3828607" y="4354475"/>
                    <a:pt x="3826574" y="4351418"/>
                    <a:pt x="3824652" y="4229618"/>
                  </a:cubicBezTo>
                  <a:close/>
                  <a:moveTo>
                    <a:pt x="4139033" y="3809320"/>
                  </a:moveTo>
                  <a:cubicBezTo>
                    <a:pt x="4118691" y="3809320"/>
                    <a:pt x="4123817" y="3821401"/>
                    <a:pt x="4122389" y="3730005"/>
                  </a:cubicBezTo>
                  <a:cubicBezTo>
                    <a:pt x="4117775" y="3439690"/>
                    <a:pt x="4110122" y="3477893"/>
                    <a:pt x="4139033" y="3477893"/>
                  </a:cubicBezTo>
                  <a:cubicBezTo>
                    <a:pt x="4249075" y="3477893"/>
                    <a:pt x="4248435" y="3477307"/>
                    <a:pt x="4358715" y="3477307"/>
                  </a:cubicBezTo>
                  <a:cubicBezTo>
                    <a:pt x="4431881" y="3477307"/>
                    <a:pt x="4409598" y="3427481"/>
                    <a:pt x="4414341" y="3730280"/>
                  </a:cubicBezTo>
                  <a:cubicBezTo>
                    <a:pt x="4416007" y="3836777"/>
                    <a:pt x="4470845" y="3809320"/>
                    <a:pt x="4139033" y="3809320"/>
                  </a:cubicBezTo>
                  <a:close/>
                  <a:moveTo>
                    <a:pt x="4415311" y="3827735"/>
                  </a:moveTo>
                  <a:cubicBezTo>
                    <a:pt x="4415714" y="4004596"/>
                    <a:pt x="4417655" y="4045526"/>
                    <a:pt x="4419925" y="4160590"/>
                  </a:cubicBezTo>
                  <a:cubicBezTo>
                    <a:pt x="4302138" y="4162366"/>
                    <a:pt x="4250540" y="4158521"/>
                    <a:pt x="4128889" y="4158613"/>
                  </a:cubicBezTo>
                  <a:cubicBezTo>
                    <a:pt x="4127937" y="4079737"/>
                    <a:pt x="4128321" y="4054989"/>
                    <a:pt x="4124037" y="3826325"/>
                  </a:cubicBezTo>
                  <a:cubicBezTo>
                    <a:pt x="4252664" y="3826197"/>
                    <a:pt x="4216081" y="3827826"/>
                    <a:pt x="4415311" y="3827735"/>
                  </a:cubicBezTo>
                  <a:close/>
                  <a:moveTo>
                    <a:pt x="4125795" y="4877536"/>
                  </a:moveTo>
                  <a:cubicBezTo>
                    <a:pt x="4125099" y="5023370"/>
                    <a:pt x="4130519" y="5097890"/>
                    <a:pt x="4132533" y="5207316"/>
                  </a:cubicBezTo>
                  <a:cubicBezTo>
                    <a:pt x="4002734" y="5207426"/>
                    <a:pt x="4014983" y="5210867"/>
                    <a:pt x="3840691" y="5209329"/>
                  </a:cubicBezTo>
                  <a:cubicBezTo>
                    <a:pt x="3838622" y="5083118"/>
                    <a:pt x="3838787" y="5143707"/>
                    <a:pt x="3834686" y="4877682"/>
                  </a:cubicBezTo>
                  <a:lnTo>
                    <a:pt x="4125795" y="4877536"/>
                  </a:lnTo>
                  <a:close/>
                  <a:moveTo>
                    <a:pt x="4129878" y="4229618"/>
                  </a:moveTo>
                  <a:cubicBezTo>
                    <a:pt x="4128688" y="4153726"/>
                    <a:pt x="4083371" y="4177998"/>
                    <a:pt x="4358715" y="4177998"/>
                  </a:cubicBezTo>
                  <a:cubicBezTo>
                    <a:pt x="4439096" y="4177998"/>
                    <a:pt x="4418515" y="4121747"/>
                    <a:pt x="4424118" y="4479735"/>
                  </a:cubicBezTo>
                  <a:cubicBezTo>
                    <a:pt x="4424759" y="4520592"/>
                    <a:pt x="4470186" y="4511073"/>
                    <a:pt x="4139033" y="4511073"/>
                  </a:cubicBezTo>
                  <a:cubicBezTo>
                    <a:pt x="4136287" y="4511073"/>
                    <a:pt x="4134785" y="4543637"/>
                    <a:pt x="4129878" y="4229618"/>
                  </a:cubicBezTo>
                  <a:close/>
                  <a:moveTo>
                    <a:pt x="4139033" y="4528060"/>
                  </a:moveTo>
                  <a:cubicBezTo>
                    <a:pt x="4481043" y="4528060"/>
                    <a:pt x="4423972" y="4503495"/>
                    <a:pt x="4426828" y="4604757"/>
                  </a:cubicBezTo>
                  <a:cubicBezTo>
                    <a:pt x="4429282" y="4695037"/>
                    <a:pt x="4430179" y="4763588"/>
                    <a:pt x="4431131" y="4854435"/>
                  </a:cubicBezTo>
                  <a:cubicBezTo>
                    <a:pt x="4431223" y="4862635"/>
                    <a:pt x="4458943" y="4860531"/>
                    <a:pt x="4140919" y="4860531"/>
                  </a:cubicBezTo>
                  <a:cubicBezTo>
                    <a:pt x="4142841" y="4612592"/>
                    <a:pt x="4131123" y="4528060"/>
                    <a:pt x="4139033" y="4528060"/>
                  </a:cubicBezTo>
                  <a:close/>
                  <a:moveTo>
                    <a:pt x="4140809" y="4877536"/>
                  </a:moveTo>
                  <a:cubicBezTo>
                    <a:pt x="4150971" y="4877536"/>
                    <a:pt x="4391545" y="4877298"/>
                    <a:pt x="4431369" y="4877005"/>
                  </a:cubicBezTo>
                  <a:cubicBezTo>
                    <a:pt x="4433292" y="5053756"/>
                    <a:pt x="4435416" y="5094778"/>
                    <a:pt x="4437319" y="5209000"/>
                  </a:cubicBezTo>
                  <a:cubicBezTo>
                    <a:pt x="4267587" y="5210318"/>
                    <a:pt x="4269510" y="5207444"/>
                    <a:pt x="4147529" y="5207334"/>
                  </a:cubicBezTo>
                  <a:cubicBezTo>
                    <a:pt x="4145405" y="5091190"/>
                    <a:pt x="4140113" y="5020954"/>
                    <a:pt x="4140809" y="4877536"/>
                  </a:cubicBezTo>
                  <a:close/>
                  <a:moveTo>
                    <a:pt x="4688458" y="4159309"/>
                  </a:moveTo>
                  <a:cubicBezTo>
                    <a:pt x="4393156" y="4152572"/>
                    <a:pt x="4435580" y="4184679"/>
                    <a:pt x="4433749" y="4104595"/>
                  </a:cubicBezTo>
                  <a:cubicBezTo>
                    <a:pt x="4431827" y="4021089"/>
                    <a:pt x="4430362" y="3937875"/>
                    <a:pt x="4430362" y="3855027"/>
                  </a:cubicBezTo>
                  <a:cubicBezTo>
                    <a:pt x="4430362" y="3814061"/>
                    <a:pt x="4387443" y="3830572"/>
                    <a:pt x="4720208" y="3826179"/>
                  </a:cubicBezTo>
                  <a:cubicBezTo>
                    <a:pt x="4725023" y="4212484"/>
                    <a:pt x="4740641" y="4160498"/>
                    <a:pt x="4688458" y="4159309"/>
                  </a:cubicBezTo>
                  <a:close/>
                  <a:moveTo>
                    <a:pt x="4688202" y="3809686"/>
                  </a:moveTo>
                  <a:cubicBezTo>
                    <a:pt x="4621829" y="3810858"/>
                    <a:pt x="4614523" y="3810638"/>
                    <a:pt x="4430252" y="3810729"/>
                  </a:cubicBezTo>
                  <a:cubicBezTo>
                    <a:pt x="4430106" y="3784114"/>
                    <a:pt x="4426572" y="3512983"/>
                    <a:pt x="4426041" y="3477234"/>
                  </a:cubicBezTo>
                  <a:cubicBezTo>
                    <a:pt x="4427908" y="3477234"/>
                    <a:pt x="4635561" y="3476812"/>
                    <a:pt x="4714751" y="3476447"/>
                  </a:cubicBezTo>
                  <a:cubicBezTo>
                    <a:pt x="4720775" y="3860903"/>
                    <a:pt x="4732439" y="3808917"/>
                    <a:pt x="4688202" y="3809686"/>
                  </a:cubicBezTo>
                  <a:close/>
                  <a:moveTo>
                    <a:pt x="4688257" y="3459588"/>
                  </a:moveTo>
                  <a:cubicBezTo>
                    <a:pt x="4587351" y="3460137"/>
                    <a:pt x="4567045" y="3459679"/>
                    <a:pt x="4468538" y="3460064"/>
                  </a:cubicBezTo>
                  <a:cubicBezTo>
                    <a:pt x="4409946" y="3460302"/>
                    <a:pt x="4426407" y="3513422"/>
                    <a:pt x="4419632" y="3127428"/>
                  </a:cubicBezTo>
                  <a:cubicBezTo>
                    <a:pt x="4508582" y="3127776"/>
                    <a:pt x="4492378" y="3128362"/>
                    <a:pt x="4708123" y="3127904"/>
                  </a:cubicBezTo>
                  <a:cubicBezTo>
                    <a:pt x="4710100" y="3505094"/>
                    <a:pt x="4730681" y="3459350"/>
                    <a:pt x="4688257" y="3459588"/>
                  </a:cubicBezTo>
                  <a:close/>
                  <a:moveTo>
                    <a:pt x="4688293" y="3110935"/>
                  </a:moveTo>
                  <a:cubicBezTo>
                    <a:pt x="4387663" y="3111759"/>
                    <a:pt x="4419339" y="3111540"/>
                    <a:pt x="4419229" y="3105426"/>
                  </a:cubicBezTo>
                  <a:cubicBezTo>
                    <a:pt x="4412326" y="2716887"/>
                    <a:pt x="4395536" y="2775444"/>
                    <a:pt x="4468428" y="2776726"/>
                  </a:cubicBezTo>
                  <a:cubicBezTo>
                    <a:pt x="4744358" y="2781540"/>
                    <a:pt x="4705120" y="2750641"/>
                    <a:pt x="4705541" y="2856388"/>
                  </a:cubicBezTo>
                  <a:cubicBezTo>
                    <a:pt x="4706475" y="3149797"/>
                    <a:pt x="4719219" y="3110844"/>
                    <a:pt x="4688293" y="3110935"/>
                  </a:cubicBezTo>
                  <a:close/>
                  <a:moveTo>
                    <a:pt x="4688348" y="2761240"/>
                  </a:moveTo>
                  <a:cubicBezTo>
                    <a:pt x="4370525" y="2757817"/>
                    <a:pt x="4413169" y="2770795"/>
                    <a:pt x="4412546" y="2730835"/>
                  </a:cubicBezTo>
                  <a:cubicBezTo>
                    <a:pt x="4406962" y="2371987"/>
                    <a:pt x="4389220" y="2426389"/>
                    <a:pt x="4468428" y="2428110"/>
                  </a:cubicBezTo>
                  <a:cubicBezTo>
                    <a:pt x="4743809" y="2434022"/>
                    <a:pt x="4697119" y="2403435"/>
                    <a:pt x="4698309" y="2481450"/>
                  </a:cubicBezTo>
                  <a:cubicBezTo>
                    <a:pt x="4703216" y="2794243"/>
                    <a:pt x="4714678" y="2761496"/>
                    <a:pt x="4688348" y="2761240"/>
                  </a:cubicBezTo>
                  <a:close/>
                  <a:moveTo>
                    <a:pt x="4358733" y="3460302"/>
                  </a:moveTo>
                  <a:cubicBezTo>
                    <a:pt x="4248691" y="3460302"/>
                    <a:pt x="4249332" y="3460887"/>
                    <a:pt x="4139051" y="3460887"/>
                  </a:cubicBezTo>
                  <a:cubicBezTo>
                    <a:pt x="4109719" y="3460887"/>
                    <a:pt x="4118672" y="3495740"/>
                    <a:pt x="4114443" y="3230411"/>
                  </a:cubicBezTo>
                  <a:cubicBezTo>
                    <a:pt x="4112538" y="3108849"/>
                    <a:pt x="4104738" y="3127446"/>
                    <a:pt x="4139051" y="3127446"/>
                  </a:cubicBezTo>
                  <a:cubicBezTo>
                    <a:pt x="4363000" y="3127337"/>
                    <a:pt x="4368767" y="3127300"/>
                    <a:pt x="4404618" y="3127392"/>
                  </a:cubicBezTo>
                  <a:cubicBezTo>
                    <a:pt x="4411576" y="3517889"/>
                    <a:pt x="4428311" y="3460302"/>
                    <a:pt x="4358733" y="3460302"/>
                  </a:cubicBezTo>
                  <a:close/>
                  <a:moveTo>
                    <a:pt x="4358733" y="3110350"/>
                  </a:moveTo>
                  <a:cubicBezTo>
                    <a:pt x="4111806" y="3110478"/>
                    <a:pt x="4138447" y="3110478"/>
                    <a:pt x="4112923" y="3110441"/>
                  </a:cubicBezTo>
                  <a:cubicBezTo>
                    <a:pt x="4112300" y="3051756"/>
                    <a:pt x="4108529" y="2777586"/>
                    <a:pt x="4108510" y="2776268"/>
                  </a:cubicBezTo>
                  <a:cubicBezTo>
                    <a:pt x="4109847" y="2776268"/>
                    <a:pt x="4355676" y="2775646"/>
                    <a:pt x="4398301" y="2775865"/>
                  </a:cubicBezTo>
                  <a:cubicBezTo>
                    <a:pt x="4405021" y="3163946"/>
                    <a:pt x="4423898" y="3110350"/>
                    <a:pt x="4358733" y="3110350"/>
                  </a:cubicBezTo>
                  <a:close/>
                  <a:moveTo>
                    <a:pt x="4108712" y="3809357"/>
                  </a:moveTo>
                  <a:cubicBezTo>
                    <a:pt x="4029686" y="3809540"/>
                    <a:pt x="3937770" y="3811645"/>
                    <a:pt x="3818829" y="3809723"/>
                  </a:cubicBezTo>
                  <a:cubicBezTo>
                    <a:pt x="3814929" y="3580674"/>
                    <a:pt x="3817383" y="3626729"/>
                    <a:pt x="3815094" y="3480126"/>
                  </a:cubicBezTo>
                  <a:cubicBezTo>
                    <a:pt x="3815002" y="3474891"/>
                    <a:pt x="3793251" y="3477032"/>
                    <a:pt x="4103402" y="3477838"/>
                  </a:cubicBezTo>
                  <a:cubicBezTo>
                    <a:pt x="4108144" y="3777616"/>
                    <a:pt x="4108016" y="3770788"/>
                    <a:pt x="4108712" y="3809357"/>
                  </a:cubicBezTo>
                  <a:close/>
                  <a:moveTo>
                    <a:pt x="3814764" y="3460119"/>
                  </a:moveTo>
                  <a:cubicBezTo>
                    <a:pt x="3809217" y="3108226"/>
                    <a:pt x="3808210" y="3126311"/>
                    <a:pt x="3809510" y="3126311"/>
                  </a:cubicBezTo>
                  <a:cubicBezTo>
                    <a:pt x="3923800" y="3126787"/>
                    <a:pt x="3928707" y="3126202"/>
                    <a:pt x="4029137" y="3127007"/>
                  </a:cubicBezTo>
                  <a:cubicBezTo>
                    <a:pt x="4120375" y="3127739"/>
                    <a:pt x="4096847" y="3066674"/>
                    <a:pt x="4103109" y="3460833"/>
                  </a:cubicBezTo>
                  <a:cubicBezTo>
                    <a:pt x="4035289" y="3460631"/>
                    <a:pt x="3961372" y="3459148"/>
                    <a:pt x="3814764" y="3460119"/>
                  </a:cubicBezTo>
                  <a:close/>
                  <a:moveTo>
                    <a:pt x="3808503" y="3105389"/>
                  </a:moveTo>
                  <a:cubicBezTo>
                    <a:pt x="3800281" y="2748243"/>
                    <a:pt x="3805756" y="2777568"/>
                    <a:pt x="3809510" y="2777568"/>
                  </a:cubicBezTo>
                  <a:cubicBezTo>
                    <a:pt x="4151172" y="2778977"/>
                    <a:pt x="4093222" y="2749451"/>
                    <a:pt x="4094558" y="2855967"/>
                  </a:cubicBezTo>
                  <a:cubicBezTo>
                    <a:pt x="4095877" y="2971050"/>
                    <a:pt x="4096810" y="2994901"/>
                    <a:pt x="4097854" y="3105755"/>
                  </a:cubicBezTo>
                  <a:cubicBezTo>
                    <a:pt x="4097909" y="3112601"/>
                    <a:pt x="3808631" y="3111540"/>
                    <a:pt x="3808503" y="3105389"/>
                  </a:cubicBezTo>
                  <a:close/>
                  <a:moveTo>
                    <a:pt x="4029100" y="2759995"/>
                  </a:moveTo>
                  <a:cubicBezTo>
                    <a:pt x="3763076" y="2763931"/>
                    <a:pt x="3804511" y="2770630"/>
                    <a:pt x="3803870" y="2730817"/>
                  </a:cubicBezTo>
                  <a:cubicBezTo>
                    <a:pt x="3798670" y="2390622"/>
                    <a:pt x="3793800" y="2427689"/>
                    <a:pt x="3809510" y="2427780"/>
                  </a:cubicBezTo>
                  <a:cubicBezTo>
                    <a:pt x="4140498" y="2429995"/>
                    <a:pt x="4089029" y="2411178"/>
                    <a:pt x="4090127" y="2481432"/>
                  </a:cubicBezTo>
                  <a:cubicBezTo>
                    <a:pt x="4091995" y="2600761"/>
                    <a:pt x="4090878" y="2606436"/>
                    <a:pt x="4092837" y="2731147"/>
                  </a:cubicBezTo>
                  <a:cubicBezTo>
                    <a:pt x="4093386" y="2766987"/>
                    <a:pt x="4106075" y="2758842"/>
                    <a:pt x="4029100" y="2759995"/>
                  </a:cubicBezTo>
                  <a:close/>
                  <a:moveTo>
                    <a:pt x="3799769" y="3460210"/>
                  </a:moveTo>
                  <a:cubicBezTo>
                    <a:pt x="3741562" y="3460521"/>
                    <a:pt x="3746249" y="3460466"/>
                    <a:pt x="3508129" y="3460576"/>
                  </a:cubicBezTo>
                  <a:cubicBezTo>
                    <a:pt x="3506170" y="3323656"/>
                    <a:pt x="3508532" y="3368906"/>
                    <a:pt x="3504192" y="3128783"/>
                  </a:cubicBezTo>
                  <a:cubicBezTo>
                    <a:pt x="3622364" y="3128288"/>
                    <a:pt x="3569449" y="3125305"/>
                    <a:pt x="3793983" y="3126257"/>
                  </a:cubicBezTo>
                  <a:cubicBezTo>
                    <a:pt x="3795063" y="3173794"/>
                    <a:pt x="3799604" y="3449685"/>
                    <a:pt x="3799769" y="3460210"/>
                  </a:cubicBezTo>
                  <a:close/>
                  <a:moveTo>
                    <a:pt x="3503881" y="3111759"/>
                  </a:moveTo>
                  <a:cubicBezTo>
                    <a:pt x="3498022" y="2774639"/>
                    <a:pt x="3499267" y="2863765"/>
                    <a:pt x="3497747" y="2778337"/>
                  </a:cubicBezTo>
                  <a:cubicBezTo>
                    <a:pt x="3616285" y="2778208"/>
                    <a:pt x="3609053" y="2776744"/>
                    <a:pt x="3789515" y="2777494"/>
                  </a:cubicBezTo>
                  <a:cubicBezTo>
                    <a:pt x="3790413" y="2858530"/>
                    <a:pt x="3789149" y="2923897"/>
                    <a:pt x="3793525" y="3105847"/>
                  </a:cubicBezTo>
                  <a:cubicBezTo>
                    <a:pt x="3793580" y="3109270"/>
                    <a:pt x="3819067" y="3110404"/>
                    <a:pt x="3503881" y="3111759"/>
                  </a:cubicBezTo>
                  <a:close/>
                  <a:moveTo>
                    <a:pt x="3497436" y="2761349"/>
                  </a:moveTo>
                  <a:cubicBezTo>
                    <a:pt x="3495074" y="2620750"/>
                    <a:pt x="3496337" y="2623020"/>
                    <a:pt x="3493298" y="2427671"/>
                  </a:cubicBezTo>
                  <a:cubicBezTo>
                    <a:pt x="3835821" y="2427616"/>
                    <a:pt x="3783436" y="2409421"/>
                    <a:pt x="3784553" y="2481432"/>
                  </a:cubicBezTo>
                  <a:cubicBezTo>
                    <a:pt x="3786274" y="2592268"/>
                    <a:pt x="3786805" y="2602189"/>
                    <a:pt x="3788856" y="2731110"/>
                  </a:cubicBezTo>
                  <a:cubicBezTo>
                    <a:pt x="3789497" y="2770722"/>
                    <a:pt x="3836022" y="2760984"/>
                    <a:pt x="3497436" y="2761349"/>
                  </a:cubicBezTo>
                  <a:close/>
                  <a:moveTo>
                    <a:pt x="3493389" y="3477563"/>
                  </a:moveTo>
                  <a:cubicBezTo>
                    <a:pt x="3495239" y="3600315"/>
                    <a:pt x="3499798" y="3684536"/>
                    <a:pt x="3499889" y="3810180"/>
                  </a:cubicBezTo>
                  <a:cubicBezTo>
                    <a:pt x="3403634" y="3810363"/>
                    <a:pt x="3365531" y="3809046"/>
                    <a:pt x="3208103" y="3809046"/>
                  </a:cubicBezTo>
                  <a:cubicBezTo>
                    <a:pt x="3204368" y="3672363"/>
                    <a:pt x="3206272" y="3600352"/>
                    <a:pt x="3204258" y="3477490"/>
                  </a:cubicBezTo>
                  <a:cubicBezTo>
                    <a:pt x="3241775" y="3477728"/>
                    <a:pt x="3249703" y="3477673"/>
                    <a:pt x="3493389" y="3477563"/>
                  </a:cubicBezTo>
                  <a:close/>
                  <a:moveTo>
                    <a:pt x="3260615" y="3460668"/>
                  </a:moveTo>
                  <a:cubicBezTo>
                    <a:pt x="3188456" y="3460668"/>
                    <a:pt x="3205283" y="3481316"/>
                    <a:pt x="3201474" y="3355122"/>
                  </a:cubicBezTo>
                  <a:cubicBezTo>
                    <a:pt x="3199222" y="3280695"/>
                    <a:pt x="3197593" y="3197078"/>
                    <a:pt x="3197977" y="3128288"/>
                  </a:cubicBezTo>
                  <a:cubicBezTo>
                    <a:pt x="3208029" y="3128343"/>
                    <a:pt x="3452283" y="3128874"/>
                    <a:pt x="3489178" y="3128819"/>
                  </a:cubicBezTo>
                  <a:cubicBezTo>
                    <a:pt x="3493481" y="3367697"/>
                    <a:pt x="3491247" y="3329239"/>
                    <a:pt x="3493133" y="3460576"/>
                  </a:cubicBezTo>
                  <a:lnTo>
                    <a:pt x="3260615" y="3460668"/>
                  </a:lnTo>
                  <a:close/>
                  <a:moveTo>
                    <a:pt x="3198636" y="4104852"/>
                  </a:moveTo>
                  <a:cubicBezTo>
                    <a:pt x="3198710" y="4172067"/>
                    <a:pt x="3251039" y="4161743"/>
                    <a:pt x="2931184" y="4160462"/>
                  </a:cubicBezTo>
                  <a:cubicBezTo>
                    <a:pt x="2909816" y="4160370"/>
                    <a:pt x="2902492" y="4208970"/>
                    <a:pt x="2904762" y="3855357"/>
                  </a:cubicBezTo>
                  <a:cubicBezTo>
                    <a:pt x="2905001" y="3816386"/>
                    <a:pt x="2858768" y="3826051"/>
                    <a:pt x="3193601" y="3826051"/>
                  </a:cubicBezTo>
                  <a:cubicBezTo>
                    <a:pt x="3196128" y="3909905"/>
                    <a:pt x="3198490" y="3972306"/>
                    <a:pt x="3198636" y="4104852"/>
                  </a:cubicBezTo>
                  <a:close/>
                  <a:moveTo>
                    <a:pt x="2904891" y="3809210"/>
                  </a:moveTo>
                  <a:cubicBezTo>
                    <a:pt x="2904653" y="3653253"/>
                    <a:pt x="2899251" y="3600480"/>
                    <a:pt x="2897695" y="3477728"/>
                  </a:cubicBezTo>
                  <a:cubicBezTo>
                    <a:pt x="3034781" y="3476007"/>
                    <a:pt x="2977544" y="3475586"/>
                    <a:pt x="3189243" y="3477380"/>
                  </a:cubicBezTo>
                  <a:cubicBezTo>
                    <a:pt x="3191386" y="3608699"/>
                    <a:pt x="3189225" y="3667018"/>
                    <a:pt x="3193070" y="3809046"/>
                  </a:cubicBezTo>
                  <a:cubicBezTo>
                    <a:pt x="2933088" y="3809064"/>
                    <a:pt x="3010960" y="3809046"/>
                    <a:pt x="2904891" y="3809210"/>
                  </a:cubicBezTo>
                  <a:close/>
                  <a:moveTo>
                    <a:pt x="3150866" y="3459954"/>
                  </a:moveTo>
                  <a:cubicBezTo>
                    <a:pt x="3080483" y="3459002"/>
                    <a:pt x="3003160" y="3458910"/>
                    <a:pt x="2931056" y="3460173"/>
                  </a:cubicBezTo>
                  <a:cubicBezTo>
                    <a:pt x="2875650" y="3461144"/>
                    <a:pt x="2906227" y="3503044"/>
                    <a:pt x="2893831" y="3127446"/>
                  </a:cubicBezTo>
                  <a:cubicBezTo>
                    <a:pt x="3140338" y="3126879"/>
                    <a:pt x="3068893" y="3127190"/>
                    <a:pt x="3182982" y="3128160"/>
                  </a:cubicBezTo>
                  <a:cubicBezTo>
                    <a:pt x="3180931" y="3502732"/>
                    <a:pt x="3214237" y="3460723"/>
                    <a:pt x="3150866" y="3459954"/>
                  </a:cubicBezTo>
                  <a:close/>
                  <a:moveTo>
                    <a:pt x="3183128" y="3105536"/>
                  </a:moveTo>
                  <a:cubicBezTo>
                    <a:pt x="3183055" y="3114816"/>
                    <a:pt x="3212644" y="3109215"/>
                    <a:pt x="2931111" y="3110331"/>
                  </a:cubicBezTo>
                  <a:cubicBezTo>
                    <a:pt x="2879275" y="3110478"/>
                    <a:pt x="2892110" y="3161804"/>
                    <a:pt x="2888027" y="2853588"/>
                  </a:cubicBezTo>
                  <a:cubicBezTo>
                    <a:pt x="2886874" y="2762521"/>
                    <a:pt x="2875558" y="2777330"/>
                    <a:pt x="2931037" y="2778153"/>
                  </a:cubicBezTo>
                  <a:cubicBezTo>
                    <a:pt x="2999645" y="2779252"/>
                    <a:pt x="3025205" y="2778995"/>
                    <a:pt x="3179466" y="2779032"/>
                  </a:cubicBezTo>
                  <a:cubicBezTo>
                    <a:pt x="3183293" y="3021077"/>
                    <a:pt x="3183769" y="3028692"/>
                    <a:pt x="3183128" y="3105536"/>
                  </a:cubicBezTo>
                  <a:close/>
                  <a:moveTo>
                    <a:pt x="2886727" y="2760581"/>
                  </a:moveTo>
                  <a:cubicBezTo>
                    <a:pt x="2884567" y="2620073"/>
                    <a:pt x="2883999" y="2601585"/>
                    <a:pt x="2881326" y="2427122"/>
                  </a:cubicBezTo>
                  <a:cubicBezTo>
                    <a:pt x="2962475" y="2426591"/>
                    <a:pt x="2988329" y="2424961"/>
                    <a:pt x="3172856" y="2426884"/>
                  </a:cubicBezTo>
                  <a:cubicBezTo>
                    <a:pt x="3176774" y="2682895"/>
                    <a:pt x="3175511" y="2529830"/>
                    <a:pt x="3179191" y="2762045"/>
                  </a:cubicBezTo>
                  <a:cubicBezTo>
                    <a:pt x="2880722" y="2761990"/>
                    <a:pt x="3008891" y="2761716"/>
                    <a:pt x="2886727" y="2760581"/>
                  </a:cubicBezTo>
                  <a:close/>
                  <a:moveTo>
                    <a:pt x="2881967" y="3355397"/>
                  </a:moveTo>
                  <a:cubicBezTo>
                    <a:pt x="2881527" y="3490853"/>
                    <a:pt x="2943598" y="3461784"/>
                    <a:pt x="2592286" y="3461235"/>
                  </a:cubicBezTo>
                  <a:cubicBezTo>
                    <a:pt x="2588715" y="3233688"/>
                    <a:pt x="2587873" y="3178425"/>
                    <a:pt x="2587031" y="3129185"/>
                  </a:cubicBezTo>
                  <a:cubicBezTo>
                    <a:pt x="2722213" y="3129149"/>
                    <a:pt x="2660106" y="3127849"/>
                    <a:pt x="2878781" y="3127483"/>
                  </a:cubicBezTo>
                  <a:cubicBezTo>
                    <a:pt x="2880795" y="3187724"/>
                    <a:pt x="2882241" y="3267222"/>
                    <a:pt x="2881967" y="3355397"/>
                  </a:cubicBezTo>
                  <a:close/>
                  <a:moveTo>
                    <a:pt x="2821288" y="3110533"/>
                  </a:moveTo>
                  <a:cubicBezTo>
                    <a:pt x="2560774" y="3110533"/>
                    <a:pt x="2586829" y="3117543"/>
                    <a:pt x="2586610" y="3105481"/>
                  </a:cubicBezTo>
                  <a:cubicBezTo>
                    <a:pt x="2580036" y="2734478"/>
                    <a:pt x="2579872" y="2778593"/>
                    <a:pt x="2601606" y="2778593"/>
                  </a:cubicBezTo>
                  <a:cubicBezTo>
                    <a:pt x="2926991" y="2778593"/>
                    <a:pt x="2871713" y="2753369"/>
                    <a:pt x="2873013" y="2853881"/>
                  </a:cubicBezTo>
                  <a:cubicBezTo>
                    <a:pt x="2874606" y="2974125"/>
                    <a:pt x="2875412" y="3031950"/>
                    <a:pt x="2878030" y="3105993"/>
                  </a:cubicBezTo>
                  <a:cubicBezTo>
                    <a:pt x="2878250" y="3111979"/>
                    <a:pt x="2886782" y="3110533"/>
                    <a:pt x="2821288" y="3110533"/>
                  </a:cubicBezTo>
                  <a:close/>
                  <a:moveTo>
                    <a:pt x="2821288" y="2760324"/>
                  </a:moveTo>
                  <a:cubicBezTo>
                    <a:pt x="2545376" y="2760324"/>
                    <a:pt x="2583882" y="2773540"/>
                    <a:pt x="2583186" y="2730799"/>
                  </a:cubicBezTo>
                  <a:cubicBezTo>
                    <a:pt x="2577730" y="2382256"/>
                    <a:pt x="2563649" y="2427176"/>
                    <a:pt x="2601587" y="2427176"/>
                  </a:cubicBezTo>
                  <a:cubicBezTo>
                    <a:pt x="2797192" y="2427268"/>
                    <a:pt x="2829729" y="2427360"/>
                    <a:pt x="2866330" y="2427195"/>
                  </a:cubicBezTo>
                  <a:cubicBezTo>
                    <a:pt x="2872263" y="2815569"/>
                    <a:pt x="2892733" y="2760324"/>
                    <a:pt x="2821288" y="2760324"/>
                  </a:cubicBezTo>
                  <a:close/>
                  <a:moveTo>
                    <a:pt x="2577290" y="3461199"/>
                  </a:moveTo>
                  <a:cubicBezTo>
                    <a:pt x="2494200" y="3460869"/>
                    <a:pt x="2406092" y="3456915"/>
                    <a:pt x="2287353" y="3459954"/>
                  </a:cubicBezTo>
                  <a:cubicBezTo>
                    <a:pt x="2285925" y="3351937"/>
                    <a:pt x="2288726" y="3264147"/>
                    <a:pt x="2283453" y="3128435"/>
                  </a:cubicBezTo>
                  <a:cubicBezTo>
                    <a:pt x="2346878" y="3129588"/>
                    <a:pt x="2381557" y="3129258"/>
                    <a:pt x="2571998" y="3129185"/>
                  </a:cubicBezTo>
                  <a:cubicBezTo>
                    <a:pt x="2573152" y="3194772"/>
                    <a:pt x="2573701" y="3231784"/>
                    <a:pt x="2577290" y="3461199"/>
                  </a:cubicBezTo>
                  <a:close/>
                  <a:moveTo>
                    <a:pt x="2278106" y="2759226"/>
                  </a:moveTo>
                  <a:cubicBezTo>
                    <a:pt x="2276642" y="2635101"/>
                    <a:pt x="2273785" y="2595379"/>
                    <a:pt x="2271606" y="2427652"/>
                  </a:cubicBezTo>
                  <a:cubicBezTo>
                    <a:pt x="2291912" y="2427652"/>
                    <a:pt x="2478911" y="2427433"/>
                    <a:pt x="2561470" y="2427213"/>
                  </a:cubicBezTo>
                  <a:cubicBezTo>
                    <a:pt x="2564272" y="2623587"/>
                    <a:pt x="2566963" y="2617583"/>
                    <a:pt x="2568629" y="2761460"/>
                  </a:cubicBezTo>
                  <a:cubicBezTo>
                    <a:pt x="2432257" y="2760709"/>
                    <a:pt x="2563558" y="2758988"/>
                    <a:pt x="2278106" y="2759226"/>
                  </a:cubicBezTo>
                  <a:close/>
                  <a:moveTo>
                    <a:pt x="2271972" y="3460375"/>
                  </a:moveTo>
                  <a:cubicBezTo>
                    <a:pt x="2135234" y="3464310"/>
                    <a:pt x="2062104" y="3459991"/>
                    <a:pt x="1984562" y="3459350"/>
                  </a:cubicBezTo>
                  <a:cubicBezTo>
                    <a:pt x="1978355" y="3066070"/>
                    <a:pt x="1954863" y="3129625"/>
                    <a:pt x="2052675" y="3128050"/>
                  </a:cubicBezTo>
                  <a:cubicBezTo>
                    <a:pt x="2124925" y="3126879"/>
                    <a:pt x="2193844" y="3126769"/>
                    <a:pt x="2268420" y="3128179"/>
                  </a:cubicBezTo>
                  <a:cubicBezTo>
                    <a:pt x="2271826" y="3215474"/>
                    <a:pt x="2273272" y="3460320"/>
                    <a:pt x="2271972" y="3460375"/>
                  </a:cubicBezTo>
                  <a:close/>
                  <a:moveTo>
                    <a:pt x="2162388" y="2759318"/>
                  </a:moveTo>
                  <a:cubicBezTo>
                    <a:pt x="2060328" y="2759318"/>
                    <a:pt x="2057216" y="2760508"/>
                    <a:pt x="1972111" y="2760746"/>
                  </a:cubicBezTo>
                  <a:cubicBezTo>
                    <a:pt x="1968889" y="2527999"/>
                    <a:pt x="1968284" y="2487015"/>
                    <a:pt x="1967259" y="2429208"/>
                  </a:cubicBezTo>
                  <a:cubicBezTo>
                    <a:pt x="2303777" y="2428183"/>
                    <a:pt x="2256189" y="2406217"/>
                    <a:pt x="2257379" y="2481450"/>
                  </a:cubicBezTo>
                  <a:cubicBezTo>
                    <a:pt x="2262653" y="2818058"/>
                    <a:pt x="2290758" y="2759208"/>
                    <a:pt x="2162388" y="2759318"/>
                  </a:cubicBezTo>
                  <a:close/>
                  <a:moveTo>
                    <a:pt x="1969584" y="3459258"/>
                  </a:moveTo>
                  <a:cubicBezTo>
                    <a:pt x="1829825" y="3458563"/>
                    <a:pt x="1821164" y="3463011"/>
                    <a:pt x="1678951" y="3461748"/>
                  </a:cubicBezTo>
                  <a:cubicBezTo>
                    <a:pt x="1672048" y="3075278"/>
                    <a:pt x="1649125" y="3126641"/>
                    <a:pt x="1723188" y="3126641"/>
                  </a:cubicBezTo>
                  <a:cubicBezTo>
                    <a:pt x="1831253" y="3126641"/>
                    <a:pt x="1833487" y="3128929"/>
                    <a:pt x="1942742" y="3128929"/>
                  </a:cubicBezTo>
                  <a:cubicBezTo>
                    <a:pt x="1971965" y="3128929"/>
                    <a:pt x="1963652" y="3083625"/>
                    <a:pt x="1969584" y="3459258"/>
                  </a:cubicBezTo>
                  <a:close/>
                  <a:moveTo>
                    <a:pt x="1942742" y="3111942"/>
                  </a:moveTo>
                  <a:cubicBezTo>
                    <a:pt x="1941112" y="3111942"/>
                    <a:pt x="1671682" y="3111082"/>
                    <a:pt x="1671664" y="3105664"/>
                  </a:cubicBezTo>
                  <a:cubicBezTo>
                    <a:pt x="1670877" y="2727852"/>
                    <a:pt x="1638981" y="2778776"/>
                    <a:pt x="1723188" y="2778776"/>
                  </a:cubicBezTo>
                  <a:cubicBezTo>
                    <a:pt x="2004245" y="2778776"/>
                    <a:pt x="1957463" y="2752398"/>
                    <a:pt x="1957994" y="2855912"/>
                  </a:cubicBezTo>
                  <a:cubicBezTo>
                    <a:pt x="1959532" y="3150895"/>
                    <a:pt x="1974272" y="3111942"/>
                    <a:pt x="1942742" y="3111942"/>
                  </a:cubicBezTo>
                  <a:close/>
                  <a:moveTo>
                    <a:pt x="1942742" y="2760800"/>
                  </a:moveTo>
                  <a:cubicBezTo>
                    <a:pt x="1622685" y="2760800"/>
                    <a:pt x="1665549" y="2774932"/>
                    <a:pt x="1664853" y="2730872"/>
                  </a:cubicBezTo>
                  <a:cubicBezTo>
                    <a:pt x="1662894" y="2606180"/>
                    <a:pt x="1665384" y="2606106"/>
                    <a:pt x="1663425" y="2481121"/>
                  </a:cubicBezTo>
                  <a:cubicBezTo>
                    <a:pt x="1662381" y="2414546"/>
                    <a:pt x="1650315" y="2428147"/>
                    <a:pt x="1723188" y="2428147"/>
                  </a:cubicBezTo>
                  <a:cubicBezTo>
                    <a:pt x="1998551" y="2428147"/>
                    <a:pt x="1952062" y="2412331"/>
                    <a:pt x="1953142" y="2481414"/>
                  </a:cubicBezTo>
                  <a:cubicBezTo>
                    <a:pt x="1958251" y="2803908"/>
                    <a:pt x="1961711" y="2760800"/>
                    <a:pt x="1942742" y="2760800"/>
                  </a:cubicBezTo>
                  <a:close/>
                  <a:moveTo>
                    <a:pt x="1663937" y="3461583"/>
                  </a:moveTo>
                  <a:cubicBezTo>
                    <a:pt x="1555213" y="3460192"/>
                    <a:pt x="1630174" y="3458618"/>
                    <a:pt x="1373634" y="3459606"/>
                  </a:cubicBezTo>
                  <a:cubicBezTo>
                    <a:pt x="1367152" y="3077895"/>
                    <a:pt x="1354042" y="3126641"/>
                    <a:pt x="1393884" y="3126311"/>
                  </a:cubicBezTo>
                  <a:cubicBezTo>
                    <a:pt x="1460221" y="3125781"/>
                    <a:pt x="1514473" y="3125579"/>
                    <a:pt x="1613310" y="3126238"/>
                  </a:cubicBezTo>
                  <a:cubicBezTo>
                    <a:pt x="1667380" y="3126659"/>
                    <a:pt x="1656851" y="3070390"/>
                    <a:pt x="1663937" y="3461583"/>
                  </a:cubicBezTo>
                  <a:close/>
                  <a:moveTo>
                    <a:pt x="1364113" y="3827936"/>
                  </a:moveTo>
                  <a:cubicBezTo>
                    <a:pt x="1368946" y="4085137"/>
                    <a:pt x="1367738" y="4061250"/>
                    <a:pt x="1368837" y="4159437"/>
                  </a:cubicBezTo>
                  <a:cubicBezTo>
                    <a:pt x="1322000" y="4158796"/>
                    <a:pt x="1308762" y="4158943"/>
                    <a:pt x="1078332" y="4158888"/>
                  </a:cubicBezTo>
                  <a:cubicBezTo>
                    <a:pt x="1076299" y="4067235"/>
                    <a:pt x="1074358" y="4042396"/>
                    <a:pt x="1072820" y="3826527"/>
                  </a:cubicBezTo>
                  <a:cubicBezTo>
                    <a:pt x="1074853" y="3826545"/>
                    <a:pt x="1362593" y="3827936"/>
                    <a:pt x="1364113" y="3827936"/>
                  </a:cubicBezTo>
                  <a:close/>
                  <a:moveTo>
                    <a:pt x="1072692" y="3809540"/>
                  </a:moveTo>
                  <a:cubicBezTo>
                    <a:pt x="1072271" y="3763595"/>
                    <a:pt x="1071813" y="3739652"/>
                    <a:pt x="1067822" y="3480126"/>
                  </a:cubicBezTo>
                  <a:cubicBezTo>
                    <a:pt x="1067694" y="3471577"/>
                    <a:pt x="1052588" y="3477673"/>
                    <a:pt x="1358913" y="3476666"/>
                  </a:cubicBezTo>
                  <a:cubicBezTo>
                    <a:pt x="1360798" y="3590522"/>
                    <a:pt x="1360890" y="3649610"/>
                    <a:pt x="1363801" y="3810949"/>
                  </a:cubicBezTo>
                  <a:cubicBezTo>
                    <a:pt x="1362300" y="3810931"/>
                    <a:pt x="1074084" y="3809540"/>
                    <a:pt x="1072692" y="3809540"/>
                  </a:cubicBezTo>
                  <a:close/>
                  <a:moveTo>
                    <a:pt x="1284025" y="4175929"/>
                  </a:moveTo>
                  <a:cubicBezTo>
                    <a:pt x="1395386" y="4175929"/>
                    <a:pt x="1366603" y="4115432"/>
                    <a:pt x="1372297" y="4479735"/>
                  </a:cubicBezTo>
                  <a:cubicBezTo>
                    <a:pt x="1373029" y="4526302"/>
                    <a:pt x="1411499" y="4509224"/>
                    <a:pt x="1083184" y="4508034"/>
                  </a:cubicBezTo>
                  <a:cubicBezTo>
                    <a:pt x="1081023" y="4395551"/>
                    <a:pt x="1081389" y="4309427"/>
                    <a:pt x="1078698" y="4175893"/>
                  </a:cubicBezTo>
                  <a:lnTo>
                    <a:pt x="1284025" y="4175929"/>
                  </a:lnTo>
                  <a:close/>
                  <a:moveTo>
                    <a:pt x="1613402" y="3109233"/>
                  </a:moveTo>
                  <a:cubicBezTo>
                    <a:pt x="1546186" y="3108702"/>
                    <a:pt x="1470420" y="3108647"/>
                    <a:pt x="1393738" y="3109270"/>
                  </a:cubicBezTo>
                  <a:cubicBezTo>
                    <a:pt x="1355141" y="3109581"/>
                    <a:pt x="1367463" y="3160121"/>
                    <a:pt x="1361860" y="2776799"/>
                  </a:cubicBezTo>
                  <a:cubicBezTo>
                    <a:pt x="1475895" y="2779252"/>
                    <a:pt x="1408240" y="2779526"/>
                    <a:pt x="1650717" y="2778849"/>
                  </a:cubicBezTo>
                  <a:cubicBezTo>
                    <a:pt x="1658444" y="3161548"/>
                    <a:pt x="1673239" y="3109636"/>
                    <a:pt x="1613402" y="3109233"/>
                  </a:cubicBezTo>
                  <a:close/>
                  <a:moveTo>
                    <a:pt x="1358638" y="3459661"/>
                  </a:moveTo>
                  <a:cubicBezTo>
                    <a:pt x="1182424" y="3460302"/>
                    <a:pt x="1195955" y="3458764"/>
                    <a:pt x="1067474" y="3458746"/>
                  </a:cubicBezTo>
                  <a:cubicBezTo>
                    <a:pt x="1061395" y="3103339"/>
                    <a:pt x="1057934" y="3127428"/>
                    <a:pt x="1064435" y="3127410"/>
                  </a:cubicBezTo>
                  <a:cubicBezTo>
                    <a:pt x="1066595" y="3127410"/>
                    <a:pt x="1350453" y="3126604"/>
                    <a:pt x="1352046" y="3126586"/>
                  </a:cubicBezTo>
                  <a:cubicBezTo>
                    <a:pt x="1354903" y="3302935"/>
                    <a:pt x="1357851" y="3414247"/>
                    <a:pt x="1358638" y="3459661"/>
                  </a:cubicBezTo>
                  <a:close/>
                  <a:moveTo>
                    <a:pt x="1060699" y="3105572"/>
                  </a:moveTo>
                  <a:cubicBezTo>
                    <a:pt x="1059692" y="3031858"/>
                    <a:pt x="1053815" y="2777385"/>
                    <a:pt x="1064453" y="2777385"/>
                  </a:cubicBezTo>
                  <a:cubicBezTo>
                    <a:pt x="1403570" y="2777385"/>
                    <a:pt x="1346627" y="2750532"/>
                    <a:pt x="1347945" y="2855967"/>
                  </a:cubicBezTo>
                  <a:cubicBezTo>
                    <a:pt x="1349080" y="2946887"/>
                    <a:pt x="1349776" y="2984961"/>
                    <a:pt x="1351790" y="3109581"/>
                  </a:cubicBezTo>
                  <a:cubicBezTo>
                    <a:pt x="1024592" y="3111448"/>
                    <a:pt x="1060791" y="3112363"/>
                    <a:pt x="1060699" y="3105572"/>
                  </a:cubicBezTo>
                  <a:close/>
                  <a:moveTo>
                    <a:pt x="1284025" y="2759061"/>
                  </a:moveTo>
                  <a:cubicBezTo>
                    <a:pt x="1015730" y="2759061"/>
                    <a:pt x="1058264" y="2773870"/>
                    <a:pt x="1057587" y="2730799"/>
                  </a:cubicBezTo>
                  <a:cubicBezTo>
                    <a:pt x="1052277" y="2391043"/>
                    <a:pt x="1042810" y="2427616"/>
                    <a:pt x="1064435" y="2427616"/>
                  </a:cubicBezTo>
                  <a:cubicBezTo>
                    <a:pt x="1391980" y="2427616"/>
                    <a:pt x="1340529" y="2411178"/>
                    <a:pt x="1341628" y="2481450"/>
                  </a:cubicBezTo>
                  <a:cubicBezTo>
                    <a:pt x="1346810" y="2811578"/>
                    <a:pt x="1363966" y="2759061"/>
                    <a:pt x="1284025" y="2759061"/>
                  </a:cubicBezTo>
                  <a:close/>
                  <a:moveTo>
                    <a:pt x="1052753" y="3475751"/>
                  </a:moveTo>
                  <a:cubicBezTo>
                    <a:pt x="1052771" y="3477362"/>
                    <a:pt x="1057202" y="3756803"/>
                    <a:pt x="1057678" y="3809540"/>
                  </a:cubicBezTo>
                  <a:cubicBezTo>
                    <a:pt x="966769" y="3809503"/>
                    <a:pt x="1075182" y="3809338"/>
                    <a:pt x="768327" y="3808533"/>
                  </a:cubicBezTo>
                  <a:cubicBezTo>
                    <a:pt x="767668" y="3757426"/>
                    <a:pt x="766917" y="3712286"/>
                    <a:pt x="763273" y="3480144"/>
                  </a:cubicBezTo>
                  <a:cubicBezTo>
                    <a:pt x="763237" y="3476758"/>
                    <a:pt x="738115" y="3476025"/>
                    <a:pt x="1052753" y="3475751"/>
                  </a:cubicBezTo>
                  <a:close/>
                  <a:moveTo>
                    <a:pt x="1057825" y="3826527"/>
                  </a:moveTo>
                  <a:cubicBezTo>
                    <a:pt x="1059472" y="4051786"/>
                    <a:pt x="1061322" y="4068498"/>
                    <a:pt x="1063318" y="4158888"/>
                  </a:cubicBezTo>
                  <a:cubicBezTo>
                    <a:pt x="1061743" y="4158888"/>
                    <a:pt x="775468" y="4159437"/>
                    <a:pt x="773307" y="4159455"/>
                  </a:cubicBezTo>
                  <a:cubicBezTo>
                    <a:pt x="768510" y="3848035"/>
                    <a:pt x="770158" y="3956509"/>
                    <a:pt x="768528" y="3825520"/>
                  </a:cubicBezTo>
                  <a:cubicBezTo>
                    <a:pt x="1044587" y="3826161"/>
                    <a:pt x="955674" y="3826490"/>
                    <a:pt x="1057825" y="3826527"/>
                  </a:cubicBezTo>
                  <a:close/>
                  <a:moveTo>
                    <a:pt x="1063684" y="4175893"/>
                  </a:moveTo>
                  <a:cubicBezTo>
                    <a:pt x="1066540" y="4317371"/>
                    <a:pt x="1065716" y="4378363"/>
                    <a:pt x="1068188" y="4507998"/>
                  </a:cubicBezTo>
                  <a:cubicBezTo>
                    <a:pt x="1066357" y="4507998"/>
                    <a:pt x="1034754" y="4507870"/>
                    <a:pt x="777408" y="4508620"/>
                  </a:cubicBezTo>
                  <a:cubicBezTo>
                    <a:pt x="774900" y="4354420"/>
                    <a:pt x="776658" y="4377063"/>
                    <a:pt x="773582" y="4176460"/>
                  </a:cubicBezTo>
                  <a:cubicBezTo>
                    <a:pt x="777189" y="4176460"/>
                    <a:pt x="1046033" y="4175893"/>
                    <a:pt x="1063684" y="4175893"/>
                  </a:cubicBezTo>
                  <a:close/>
                  <a:moveTo>
                    <a:pt x="1064435" y="4524985"/>
                  </a:moveTo>
                  <a:cubicBezTo>
                    <a:pt x="1070605" y="4524985"/>
                    <a:pt x="1067767" y="4516162"/>
                    <a:pt x="1070825" y="4604793"/>
                  </a:cubicBezTo>
                  <a:cubicBezTo>
                    <a:pt x="1080620" y="4889306"/>
                    <a:pt x="1078442" y="4860604"/>
                    <a:pt x="1064435" y="4860604"/>
                  </a:cubicBezTo>
                  <a:cubicBezTo>
                    <a:pt x="1062622" y="4860604"/>
                    <a:pt x="783963" y="4860659"/>
                    <a:pt x="783780" y="4854069"/>
                  </a:cubicBezTo>
                  <a:cubicBezTo>
                    <a:pt x="781492" y="4773125"/>
                    <a:pt x="781675" y="4769775"/>
                    <a:pt x="777701" y="4525644"/>
                  </a:cubicBezTo>
                  <a:cubicBezTo>
                    <a:pt x="779734" y="4525644"/>
                    <a:pt x="1062805" y="4524985"/>
                    <a:pt x="1064435" y="4524985"/>
                  </a:cubicBezTo>
                  <a:close/>
                  <a:moveTo>
                    <a:pt x="844954" y="4875541"/>
                  </a:moveTo>
                  <a:cubicBezTo>
                    <a:pt x="954245" y="4875541"/>
                    <a:pt x="954630" y="4877609"/>
                    <a:pt x="1064453" y="4877609"/>
                  </a:cubicBezTo>
                  <a:cubicBezTo>
                    <a:pt x="1082140" y="4877609"/>
                    <a:pt x="1073370" y="4840944"/>
                    <a:pt x="1078533" y="5207920"/>
                  </a:cubicBezTo>
                  <a:cubicBezTo>
                    <a:pt x="1071392" y="5207902"/>
                    <a:pt x="792423" y="5209476"/>
                    <a:pt x="791068" y="5209494"/>
                  </a:cubicBezTo>
                  <a:cubicBezTo>
                    <a:pt x="784531" y="4816123"/>
                    <a:pt x="763676" y="4875541"/>
                    <a:pt x="844954" y="4875541"/>
                  </a:cubicBezTo>
                  <a:close/>
                  <a:moveTo>
                    <a:pt x="1083532" y="4525021"/>
                  </a:moveTo>
                  <a:cubicBezTo>
                    <a:pt x="1181087" y="4525406"/>
                    <a:pt x="1175228" y="4528170"/>
                    <a:pt x="1284025" y="4528170"/>
                  </a:cubicBezTo>
                  <a:cubicBezTo>
                    <a:pt x="1401025" y="4528170"/>
                    <a:pt x="1370356" y="4458813"/>
                    <a:pt x="1380244" y="4854582"/>
                  </a:cubicBezTo>
                  <a:cubicBezTo>
                    <a:pt x="1380427" y="4861958"/>
                    <a:pt x="1416992" y="4860018"/>
                    <a:pt x="1090270" y="4860585"/>
                  </a:cubicBezTo>
                  <a:cubicBezTo>
                    <a:pt x="1089501" y="4670270"/>
                    <a:pt x="1085143" y="4599961"/>
                    <a:pt x="1083532" y="4525021"/>
                  </a:cubicBezTo>
                  <a:close/>
                  <a:moveTo>
                    <a:pt x="1380811" y="4877096"/>
                  </a:moveTo>
                  <a:cubicBezTo>
                    <a:pt x="1385663" y="5075832"/>
                    <a:pt x="1382056" y="5089249"/>
                    <a:pt x="1383613" y="5209385"/>
                  </a:cubicBezTo>
                  <a:cubicBezTo>
                    <a:pt x="1114366" y="5209567"/>
                    <a:pt x="1218659" y="5208304"/>
                    <a:pt x="1093511" y="5207938"/>
                  </a:cubicBezTo>
                  <a:cubicBezTo>
                    <a:pt x="1093492" y="5206492"/>
                    <a:pt x="1090380" y="4879000"/>
                    <a:pt x="1090361" y="4877572"/>
                  </a:cubicBezTo>
                  <a:cubicBezTo>
                    <a:pt x="1172701" y="4877444"/>
                    <a:pt x="1259234" y="4875852"/>
                    <a:pt x="1380811" y="4877096"/>
                  </a:cubicBezTo>
                  <a:close/>
                  <a:moveTo>
                    <a:pt x="1383869" y="5226371"/>
                  </a:moveTo>
                  <a:cubicBezTo>
                    <a:pt x="1383887" y="5227726"/>
                    <a:pt x="1388263" y="5507406"/>
                    <a:pt x="1389563" y="5559373"/>
                  </a:cubicBezTo>
                  <a:cubicBezTo>
                    <a:pt x="1232336" y="5558348"/>
                    <a:pt x="1168178" y="5559958"/>
                    <a:pt x="1099956" y="5560160"/>
                  </a:cubicBezTo>
                  <a:cubicBezTo>
                    <a:pt x="1099937" y="5558860"/>
                    <a:pt x="1093877" y="5230838"/>
                    <a:pt x="1093785" y="5224944"/>
                  </a:cubicBezTo>
                  <a:cubicBezTo>
                    <a:pt x="1231494" y="5225383"/>
                    <a:pt x="1105449" y="5226573"/>
                    <a:pt x="1383869" y="5226371"/>
                  </a:cubicBezTo>
                  <a:close/>
                  <a:moveTo>
                    <a:pt x="1389985" y="5576396"/>
                  </a:moveTo>
                  <a:cubicBezTo>
                    <a:pt x="1395752" y="5788421"/>
                    <a:pt x="1394232" y="5810753"/>
                    <a:pt x="1395184" y="5908940"/>
                  </a:cubicBezTo>
                  <a:cubicBezTo>
                    <a:pt x="1283311" y="5907677"/>
                    <a:pt x="1146060" y="5909032"/>
                    <a:pt x="1104789" y="5909142"/>
                  </a:cubicBezTo>
                  <a:cubicBezTo>
                    <a:pt x="1103856" y="5815659"/>
                    <a:pt x="1105174" y="5819704"/>
                    <a:pt x="1100267" y="5577147"/>
                  </a:cubicBezTo>
                  <a:cubicBezTo>
                    <a:pt x="1190443" y="5576927"/>
                    <a:pt x="1223932" y="5575317"/>
                    <a:pt x="1389985" y="5576396"/>
                  </a:cubicBezTo>
                  <a:close/>
                  <a:moveTo>
                    <a:pt x="1393738" y="5925982"/>
                  </a:moveTo>
                  <a:cubicBezTo>
                    <a:pt x="1397455" y="5926001"/>
                    <a:pt x="1393500" y="5906671"/>
                    <a:pt x="1400403" y="6257684"/>
                  </a:cubicBezTo>
                  <a:cubicBezTo>
                    <a:pt x="1233929" y="6256751"/>
                    <a:pt x="1187239" y="6257757"/>
                    <a:pt x="1112022" y="6257959"/>
                  </a:cubicBezTo>
                  <a:cubicBezTo>
                    <a:pt x="1109422" y="6084813"/>
                    <a:pt x="1106877" y="6093197"/>
                    <a:pt x="1104954" y="5926165"/>
                  </a:cubicBezTo>
                  <a:cubicBezTo>
                    <a:pt x="1196284" y="5925964"/>
                    <a:pt x="1257219" y="5924683"/>
                    <a:pt x="1393738" y="5925982"/>
                  </a:cubicBezTo>
                  <a:close/>
                  <a:moveTo>
                    <a:pt x="1398883" y="5229026"/>
                  </a:moveTo>
                  <a:cubicBezTo>
                    <a:pt x="1398810" y="5224248"/>
                    <a:pt x="1375721" y="5226664"/>
                    <a:pt x="1691750" y="5227360"/>
                  </a:cubicBezTo>
                  <a:cubicBezTo>
                    <a:pt x="1692189" y="5254506"/>
                    <a:pt x="1695705" y="5551154"/>
                    <a:pt x="1695760" y="5559355"/>
                  </a:cubicBezTo>
                  <a:cubicBezTo>
                    <a:pt x="1608660" y="5559409"/>
                    <a:pt x="1514638" y="5560179"/>
                    <a:pt x="1404523" y="5559465"/>
                  </a:cubicBezTo>
                  <a:cubicBezTo>
                    <a:pt x="1403387" y="5512714"/>
                    <a:pt x="1403131" y="5489082"/>
                    <a:pt x="1398883" y="5229026"/>
                  </a:cubicBezTo>
                  <a:close/>
                  <a:moveTo>
                    <a:pt x="1695870" y="5576360"/>
                  </a:moveTo>
                  <a:cubicBezTo>
                    <a:pt x="1696547" y="5764259"/>
                    <a:pt x="1698561" y="5805006"/>
                    <a:pt x="1700630" y="5909654"/>
                  </a:cubicBezTo>
                  <a:cubicBezTo>
                    <a:pt x="1473661" y="5909472"/>
                    <a:pt x="1460185" y="5909545"/>
                    <a:pt x="1410199" y="5909087"/>
                  </a:cubicBezTo>
                  <a:cubicBezTo>
                    <a:pt x="1409338" y="5816867"/>
                    <a:pt x="1410638" y="5785657"/>
                    <a:pt x="1404999" y="5576488"/>
                  </a:cubicBezTo>
                  <a:cubicBezTo>
                    <a:pt x="1511324" y="5577147"/>
                    <a:pt x="1628617" y="5576415"/>
                    <a:pt x="1695870" y="5576360"/>
                  </a:cubicBezTo>
                  <a:close/>
                  <a:moveTo>
                    <a:pt x="1503579" y="5926495"/>
                  </a:moveTo>
                  <a:cubicBezTo>
                    <a:pt x="1738880" y="5926696"/>
                    <a:pt x="1700740" y="5909251"/>
                    <a:pt x="1701820" y="5979030"/>
                  </a:cubicBezTo>
                  <a:cubicBezTo>
                    <a:pt x="1703542" y="6089078"/>
                    <a:pt x="1703377" y="6105516"/>
                    <a:pt x="1705299" y="6228964"/>
                  </a:cubicBezTo>
                  <a:cubicBezTo>
                    <a:pt x="1705903" y="6267844"/>
                    <a:pt x="1752667" y="6259496"/>
                    <a:pt x="1415380" y="6257757"/>
                  </a:cubicBezTo>
                  <a:cubicBezTo>
                    <a:pt x="1414941" y="6235590"/>
                    <a:pt x="1415234" y="6253749"/>
                    <a:pt x="1411041" y="5978737"/>
                  </a:cubicBezTo>
                  <a:cubicBezTo>
                    <a:pt x="1410034" y="5912034"/>
                    <a:pt x="1391706" y="5926495"/>
                    <a:pt x="1503579" y="5926495"/>
                  </a:cubicBezTo>
                  <a:close/>
                  <a:moveTo>
                    <a:pt x="1698653" y="4875431"/>
                  </a:moveTo>
                  <a:cubicBezTo>
                    <a:pt x="1699953" y="4875431"/>
                    <a:pt x="1929889" y="4874918"/>
                    <a:pt x="1990201" y="4875010"/>
                  </a:cubicBezTo>
                  <a:cubicBezTo>
                    <a:pt x="1994852" y="5269095"/>
                    <a:pt x="2010562" y="5208707"/>
                    <a:pt x="1942742" y="5208707"/>
                  </a:cubicBezTo>
                  <a:cubicBezTo>
                    <a:pt x="1833432" y="5208707"/>
                    <a:pt x="1831033" y="5210410"/>
                    <a:pt x="1723188" y="5210410"/>
                  </a:cubicBezTo>
                  <a:cubicBezTo>
                    <a:pt x="1701344" y="5210410"/>
                    <a:pt x="1705665" y="5254853"/>
                    <a:pt x="1698653" y="4875431"/>
                  </a:cubicBezTo>
                  <a:close/>
                  <a:moveTo>
                    <a:pt x="1723188" y="5227396"/>
                  </a:moveTo>
                  <a:cubicBezTo>
                    <a:pt x="2016384" y="5227396"/>
                    <a:pt x="1994303" y="5221795"/>
                    <a:pt x="1994431" y="5229318"/>
                  </a:cubicBezTo>
                  <a:cubicBezTo>
                    <a:pt x="2000510" y="5616154"/>
                    <a:pt x="2023324" y="5560434"/>
                    <a:pt x="1942742" y="5560490"/>
                  </a:cubicBezTo>
                  <a:cubicBezTo>
                    <a:pt x="1835574" y="5560490"/>
                    <a:pt x="1835647" y="5559355"/>
                    <a:pt x="1723188" y="5559355"/>
                  </a:cubicBezTo>
                  <a:cubicBezTo>
                    <a:pt x="1706361" y="5559355"/>
                    <a:pt x="1711305" y="5571546"/>
                    <a:pt x="1709858" y="5478923"/>
                  </a:cubicBezTo>
                  <a:cubicBezTo>
                    <a:pt x="1705318" y="5188718"/>
                    <a:pt x="1700429" y="5227396"/>
                    <a:pt x="1723188" y="5227396"/>
                  </a:cubicBezTo>
                  <a:close/>
                  <a:moveTo>
                    <a:pt x="1723188" y="5576360"/>
                  </a:moveTo>
                  <a:cubicBezTo>
                    <a:pt x="2045479" y="5576360"/>
                    <a:pt x="2001169" y="5568873"/>
                    <a:pt x="2002048" y="5604256"/>
                  </a:cubicBezTo>
                  <a:cubicBezTo>
                    <a:pt x="2010763" y="5967443"/>
                    <a:pt x="2019863" y="5907769"/>
                    <a:pt x="1942742" y="5907769"/>
                  </a:cubicBezTo>
                  <a:cubicBezTo>
                    <a:pt x="1669503" y="5907769"/>
                    <a:pt x="1716230" y="5932846"/>
                    <a:pt x="1714418" y="5853715"/>
                  </a:cubicBezTo>
                  <a:cubicBezTo>
                    <a:pt x="1707259" y="5542240"/>
                    <a:pt x="1709035" y="5576360"/>
                    <a:pt x="1723188" y="5576360"/>
                  </a:cubicBezTo>
                  <a:close/>
                  <a:moveTo>
                    <a:pt x="2005179" y="4875046"/>
                  </a:moveTo>
                  <a:cubicBezTo>
                    <a:pt x="2300206" y="4875632"/>
                    <a:pt x="2166947" y="4875083"/>
                    <a:pt x="2294768" y="4876035"/>
                  </a:cubicBezTo>
                  <a:cubicBezTo>
                    <a:pt x="2305297" y="5263091"/>
                    <a:pt x="2304454" y="5209677"/>
                    <a:pt x="2272320" y="5208909"/>
                  </a:cubicBezTo>
                  <a:cubicBezTo>
                    <a:pt x="1953655" y="5201184"/>
                    <a:pt x="2008914" y="5245463"/>
                    <a:pt x="2008017" y="5104168"/>
                  </a:cubicBezTo>
                  <a:cubicBezTo>
                    <a:pt x="2007431" y="5008159"/>
                    <a:pt x="2006460" y="4982167"/>
                    <a:pt x="2005179" y="4875046"/>
                  </a:cubicBezTo>
                  <a:close/>
                  <a:moveTo>
                    <a:pt x="2052638" y="5225145"/>
                  </a:moveTo>
                  <a:cubicBezTo>
                    <a:pt x="2325602" y="5222564"/>
                    <a:pt x="2299181" y="5227982"/>
                    <a:pt x="2299218" y="5229318"/>
                  </a:cubicBezTo>
                  <a:cubicBezTo>
                    <a:pt x="2305150" y="5608467"/>
                    <a:pt x="2324760" y="5559336"/>
                    <a:pt x="2272101" y="5559831"/>
                  </a:cubicBezTo>
                  <a:cubicBezTo>
                    <a:pt x="2199081" y="5560417"/>
                    <a:pt x="2209188" y="5560270"/>
                    <a:pt x="2016018" y="5560434"/>
                  </a:cubicBezTo>
                  <a:cubicBezTo>
                    <a:pt x="2007596" y="5171951"/>
                    <a:pt x="1993369" y="5225786"/>
                    <a:pt x="2052638" y="5225145"/>
                  </a:cubicBezTo>
                  <a:close/>
                  <a:moveTo>
                    <a:pt x="2307603" y="5576561"/>
                  </a:moveTo>
                  <a:cubicBezTo>
                    <a:pt x="2312401" y="5831621"/>
                    <a:pt x="2311137" y="5808886"/>
                    <a:pt x="2312327" y="5909819"/>
                  </a:cubicBezTo>
                  <a:cubicBezTo>
                    <a:pt x="2001517" y="5907897"/>
                    <a:pt x="2252216" y="5909984"/>
                    <a:pt x="2021200" y="5908044"/>
                  </a:cubicBezTo>
                  <a:cubicBezTo>
                    <a:pt x="2020358" y="5818661"/>
                    <a:pt x="2021420" y="5793290"/>
                    <a:pt x="2016403" y="5577440"/>
                  </a:cubicBezTo>
                  <a:cubicBezTo>
                    <a:pt x="2295958" y="5577202"/>
                    <a:pt x="2184378" y="5577367"/>
                    <a:pt x="2307603" y="5576561"/>
                  </a:cubicBezTo>
                  <a:close/>
                  <a:moveTo>
                    <a:pt x="2309801" y="4876127"/>
                  </a:moveTo>
                  <a:cubicBezTo>
                    <a:pt x="2482042" y="4877152"/>
                    <a:pt x="2473198" y="4874570"/>
                    <a:pt x="2600379" y="4874534"/>
                  </a:cubicBezTo>
                  <a:cubicBezTo>
                    <a:pt x="2599720" y="5133328"/>
                    <a:pt x="2613800" y="5208231"/>
                    <a:pt x="2601624" y="5208231"/>
                  </a:cubicBezTo>
                  <a:cubicBezTo>
                    <a:pt x="2494090" y="5208231"/>
                    <a:pt x="2429200" y="5211544"/>
                    <a:pt x="2313939" y="5209769"/>
                  </a:cubicBezTo>
                  <a:cubicBezTo>
                    <a:pt x="2312456" y="5105797"/>
                    <a:pt x="2313774" y="5021357"/>
                    <a:pt x="2309801" y="4876127"/>
                  </a:cubicBezTo>
                  <a:close/>
                  <a:moveTo>
                    <a:pt x="2381978" y="5227213"/>
                  </a:moveTo>
                  <a:cubicBezTo>
                    <a:pt x="2624584" y="5227213"/>
                    <a:pt x="2606842" y="5220660"/>
                    <a:pt x="2606970" y="5229282"/>
                  </a:cubicBezTo>
                  <a:cubicBezTo>
                    <a:pt x="2612720" y="5597392"/>
                    <a:pt x="2615375" y="5557799"/>
                    <a:pt x="2601587" y="5557799"/>
                  </a:cubicBezTo>
                  <a:cubicBezTo>
                    <a:pt x="2265582" y="5557799"/>
                    <a:pt x="2322599" y="5585695"/>
                    <a:pt x="2320933" y="5478887"/>
                  </a:cubicBezTo>
                  <a:cubicBezTo>
                    <a:pt x="2316209" y="5175393"/>
                    <a:pt x="2287225" y="5227213"/>
                    <a:pt x="2381978" y="5227213"/>
                  </a:cubicBezTo>
                  <a:close/>
                  <a:moveTo>
                    <a:pt x="2381978" y="5576360"/>
                  </a:moveTo>
                  <a:cubicBezTo>
                    <a:pt x="2651390" y="5576360"/>
                    <a:pt x="2611877" y="5561789"/>
                    <a:pt x="2612903" y="5604952"/>
                  </a:cubicBezTo>
                  <a:cubicBezTo>
                    <a:pt x="2621582" y="5948808"/>
                    <a:pt x="2617975" y="5907348"/>
                    <a:pt x="2601587" y="5907348"/>
                  </a:cubicBezTo>
                  <a:cubicBezTo>
                    <a:pt x="2281786" y="5907348"/>
                    <a:pt x="2327470" y="5934476"/>
                    <a:pt x="2326792" y="5853806"/>
                  </a:cubicBezTo>
                  <a:cubicBezTo>
                    <a:pt x="2324101" y="5526699"/>
                    <a:pt x="2304363" y="5576360"/>
                    <a:pt x="2381978" y="5576360"/>
                  </a:cubicBezTo>
                  <a:close/>
                  <a:moveTo>
                    <a:pt x="2381978" y="5927007"/>
                  </a:moveTo>
                  <a:cubicBezTo>
                    <a:pt x="2656572" y="5927007"/>
                    <a:pt x="2616016" y="5902790"/>
                    <a:pt x="2617205" y="5979030"/>
                  </a:cubicBezTo>
                  <a:cubicBezTo>
                    <a:pt x="2622204" y="6298229"/>
                    <a:pt x="2635515" y="6258673"/>
                    <a:pt x="2601606" y="6258673"/>
                  </a:cubicBezTo>
                  <a:cubicBezTo>
                    <a:pt x="2289037" y="6258673"/>
                    <a:pt x="2331461" y="6268137"/>
                    <a:pt x="2330821" y="6228671"/>
                  </a:cubicBezTo>
                  <a:cubicBezTo>
                    <a:pt x="2325181" y="5868212"/>
                    <a:pt x="2314616" y="5927007"/>
                    <a:pt x="2381978" y="5927007"/>
                  </a:cubicBezTo>
                  <a:close/>
                  <a:moveTo>
                    <a:pt x="2621966" y="5228989"/>
                  </a:moveTo>
                  <a:cubicBezTo>
                    <a:pt x="2621838" y="5220221"/>
                    <a:pt x="2615924" y="5228550"/>
                    <a:pt x="2911354" y="5227232"/>
                  </a:cubicBezTo>
                  <a:cubicBezTo>
                    <a:pt x="2913185" y="5349453"/>
                    <a:pt x="2912526" y="5441801"/>
                    <a:pt x="2915639" y="5559831"/>
                  </a:cubicBezTo>
                  <a:cubicBezTo>
                    <a:pt x="2752003" y="5561661"/>
                    <a:pt x="2721407" y="5558256"/>
                    <a:pt x="2626837" y="5557854"/>
                  </a:cubicBezTo>
                  <a:cubicBezTo>
                    <a:pt x="2624603" y="5453443"/>
                    <a:pt x="2623870" y="5350844"/>
                    <a:pt x="2621966" y="5228989"/>
                  </a:cubicBezTo>
                  <a:close/>
                  <a:moveTo>
                    <a:pt x="2931147" y="4878085"/>
                  </a:moveTo>
                  <a:cubicBezTo>
                    <a:pt x="3029581" y="4877957"/>
                    <a:pt x="2958649" y="4877957"/>
                    <a:pt x="3211050" y="4877994"/>
                  </a:cubicBezTo>
                  <a:cubicBezTo>
                    <a:pt x="3214273" y="5111948"/>
                    <a:pt x="3215335" y="5084692"/>
                    <a:pt x="3217459" y="5209732"/>
                  </a:cubicBezTo>
                  <a:cubicBezTo>
                    <a:pt x="2985161" y="5209878"/>
                    <a:pt x="2976849" y="5209842"/>
                    <a:pt x="2926094" y="5210135"/>
                  </a:cubicBezTo>
                  <a:cubicBezTo>
                    <a:pt x="2920088" y="4839864"/>
                    <a:pt x="2913533" y="4878122"/>
                    <a:pt x="2931147" y="4878085"/>
                  </a:cubicBezTo>
                  <a:close/>
                  <a:moveTo>
                    <a:pt x="2931165" y="5227140"/>
                  </a:moveTo>
                  <a:cubicBezTo>
                    <a:pt x="2994408" y="5226811"/>
                    <a:pt x="2993419" y="5226884"/>
                    <a:pt x="3217715" y="5226719"/>
                  </a:cubicBezTo>
                  <a:cubicBezTo>
                    <a:pt x="3217734" y="5228238"/>
                    <a:pt x="3222092" y="5514782"/>
                    <a:pt x="3222384" y="5557396"/>
                  </a:cubicBezTo>
                  <a:cubicBezTo>
                    <a:pt x="3220993" y="5557396"/>
                    <a:pt x="2931953" y="5559629"/>
                    <a:pt x="2930635" y="5559647"/>
                  </a:cubicBezTo>
                  <a:cubicBezTo>
                    <a:pt x="2930616" y="5558348"/>
                    <a:pt x="2922798" y="5227195"/>
                    <a:pt x="2931165" y="5227140"/>
                  </a:cubicBezTo>
                  <a:close/>
                  <a:moveTo>
                    <a:pt x="2931239" y="5576653"/>
                  </a:moveTo>
                  <a:cubicBezTo>
                    <a:pt x="3269093" y="5572553"/>
                    <a:pt x="3222494" y="5565377"/>
                    <a:pt x="3222586" y="5604037"/>
                  </a:cubicBezTo>
                  <a:cubicBezTo>
                    <a:pt x="3223336" y="5964002"/>
                    <a:pt x="3251460" y="5910130"/>
                    <a:pt x="3150866" y="5908922"/>
                  </a:cubicBezTo>
                  <a:cubicBezTo>
                    <a:pt x="3081288" y="5907988"/>
                    <a:pt x="3005467" y="5907897"/>
                    <a:pt x="2936713" y="5909087"/>
                  </a:cubicBezTo>
                  <a:cubicBezTo>
                    <a:pt x="2936237" y="5863050"/>
                    <a:pt x="2933875" y="5576616"/>
                    <a:pt x="2931239" y="5576653"/>
                  </a:cubicBezTo>
                  <a:close/>
                  <a:moveTo>
                    <a:pt x="3226303" y="5926550"/>
                  </a:moveTo>
                  <a:cubicBezTo>
                    <a:pt x="3228189" y="6061456"/>
                    <a:pt x="3229031" y="6076283"/>
                    <a:pt x="3231997" y="6257428"/>
                  </a:cubicBezTo>
                  <a:cubicBezTo>
                    <a:pt x="3025956" y="6257465"/>
                    <a:pt x="3000066" y="6257135"/>
                    <a:pt x="2940998" y="6258581"/>
                  </a:cubicBezTo>
                  <a:cubicBezTo>
                    <a:pt x="2940266" y="6219372"/>
                    <a:pt x="2936915" y="5927483"/>
                    <a:pt x="2936896" y="5926111"/>
                  </a:cubicBezTo>
                  <a:cubicBezTo>
                    <a:pt x="3063985" y="5923877"/>
                    <a:pt x="3147149" y="5926293"/>
                    <a:pt x="3226303" y="5926550"/>
                  </a:cubicBezTo>
                  <a:close/>
                  <a:moveTo>
                    <a:pt x="3226065" y="4878012"/>
                  </a:moveTo>
                  <a:cubicBezTo>
                    <a:pt x="3395376" y="4878030"/>
                    <a:pt x="3378678" y="4874332"/>
                    <a:pt x="3514665" y="4875211"/>
                  </a:cubicBezTo>
                  <a:cubicBezTo>
                    <a:pt x="3515617" y="4948376"/>
                    <a:pt x="3516863" y="5031351"/>
                    <a:pt x="3518693" y="5104461"/>
                  </a:cubicBezTo>
                  <a:cubicBezTo>
                    <a:pt x="3522007" y="5241875"/>
                    <a:pt x="3576315" y="5209714"/>
                    <a:pt x="3260615" y="5209714"/>
                  </a:cubicBezTo>
                  <a:cubicBezTo>
                    <a:pt x="3222641" y="5209732"/>
                    <a:pt x="3231356" y="5264043"/>
                    <a:pt x="3226065" y="4878012"/>
                  </a:cubicBezTo>
                  <a:close/>
                  <a:moveTo>
                    <a:pt x="3260615" y="5226701"/>
                  </a:moveTo>
                  <a:cubicBezTo>
                    <a:pt x="3262245" y="5226701"/>
                    <a:pt x="3521165" y="5226975"/>
                    <a:pt x="3521202" y="5229282"/>
                  </a:cubicBezTo>
                  <a:cubicBezTo>
                    <a:pt x="3527189" y="5610883"/>
                    <a:pt x="3542185" y="5558842"/>
                    <a:pt x="3480279" y="5558842"/>
                  </a:cubicBezTo>
                  <a:cubicBezTo>
                    <a:pt x="3375931" y="5558842"/>
                    <a:pt x="3368900" y="5557323"/>
                    <a:pt x="3260615" y="5557323"/>
                  </a:cubicBezTo>
                  <a:cubicBezTo>
                    <a:pt x="3231045" y="5557323"/>
                    <a:pt x="3237948" y="5573102"/>
                    <a:pt x="3236465" y="5478887"/>
                  </a:cubicBezTo>
                  <a:cubicBezTo>
                    <a:pt x="3231759" y="5177827"/>
                    <a:pt x="3221084" y="5226737"/>
                    <a:pt x="3260615" y="5226701"/>
                  </a:cubicBezTo>
                  <a:close/>
                  <a:moveTo>
                    <a:pt x="3260615" y="5574328"/>
                  </a:moveTo>
                  <a:cubicBezTo>
                    <a:pt x="3568826" y="5574328"/>
                    <a:pt x="3526072" y="5570246"/>
                    <a:pt x="3526347" y="5604146"/>
                  </a:cubicBezTo>
                  <a:cubicBezTo>
                    <a:pt x="3527024" y="5684523"/>
                    <a:pt x="3527336" y="5697373"/>
                    <a:pt x="3530778" y="5909965"/>
                  </a:cubicBezTo>
                  <a:cubicBezTo>
                    <a:pt x="3469550" y="5910716"/>
                    <a:pt x="3425276" y="5909892"/>
                    <a:pt x="3241079" y="5909599"/>
                  </a:cubicBezTo>
                  <a:cubicBezTo>
                    <a:pt x="3236172" y="5532117"/>
                    <a:pt x="3227749" y="5574328"/>
                    <a:pt x="3260615" y="5574328"/>
                  </a:cubicBezTo>
                  <a:close/>
                  <a:moveTo>
                    <a:pt x="3260615" y="5926604"/>
                  </a:moveTo>
                  <a:cubicBezTo>
                    <a:pt x="3348247" y="5926604"/>
                    <a:pt x="3463581" y="5927776"/>
                    <a:pt x="3531053" y="5926952"/>
                  </a:cubicBezTo>
                  <a:cubicBezTo>
                    <a:pt x="3537443" y="6320415"/>
                    <a:pt x="3551761" y="6259295"/>
                    <a:pt x="3480261" y="6259295"/>
                  </a:cubicBezTo>
                  <a:cubicBezTo>
                    <a:pt x="3207498" y="6259295"/>
                    <a:pt x="3247084" y="6264732"/>
                    <a:pt x="3246535" y="6228671"/>
                  </a:cubicBezTo>
                  <a:cubicBezTo>
                    <a:pt x="3241079" y="5879964"/>
                    <a:pt x="3232858" y="5926604"/>
                    <a:pt x="3260615" y="5926604"/>
                  </a:cubicBezTo>
                  <a:close/>
                  <a:moveTo>
                    <a:pt x="3536179" y="5228989"/>
                  </a:moveTo>
                  <a:cubicBezTo>
                    <a:pt x="3536125" y="5225969"/>
                    <a:pt x="3688719" y="5224724"/>
                    <a:pt x="3809473" y="5226042"/>
                  </a:cubicBezTo>
                  <a:cubicBezTo>
                    <a:pt x="3831665" y="5226280"/>
                    <a:pt x="3826812" y="5188206"/>
                    <a:pt x="3831372" y="5479235"/>
                  </a:cubicBezTo>
                  <a:cubicBezTo>
                    <a:pt x="3832983" y="5581650"/>
                    <a:pt x="3883445" y="5557451"/>
                    <a:pt x="3589974" y="5558622"/>
                  </a:cubicBezTo>
                  <a:cubicBezTo>
                    <a:pt x="3523271" y="5558879"/>
                    <a:pt x="3542204" y="5613409"/>
                    <a:pt x="3536179" y="5228989"/>
                  </a:cubicBezTo>
                  <a:close/>
                  <a:moveTo>
                    <a:pt x="3590047" y="5575646"/>
                  </a:moveTo>
                  <a:cubicBezTo>
                    <a:pt x="3870866" y="5574511"/>
                    <a:pt x="3832928" y="5568141"/>
                    <a:pt x="3833715" y="5604165"/>
                  </a:cubicBezTo>
                  <a:cubicBezTo>
                    <a:pt x="3841460" y="5957687"/>
                    <a:pt x="3843456" y="5909472"/>
                    <a:pt x="3809693" y="5908593"/>
                  </a:cubicBezTo>
                  <a:cubicBezTo>
                    <a:pt x="3737808" y="5906616"/>
                    <a:pt x="3664623" y="5906524"/>
                    <a:pt x="3589809" y="5908666"/>
                  </a:cubicBezTo>
                  <a:cubicBezTo>
                    <a:pt x="3531053" y="5910277"/>
                    <a:pt x="3546250" y="5940443"/>
                    <a:pt x="3542826" y="5728858"/>
                  </a:cubicBezTo>
                  <a:cubicBezTo>
                    <a:pt x="3539951" y="5544784"/>
                    <a:pt x="3529881" y="5575902"/>
                    <a:pt x="3590047" y="5575646"/>
                  </a:cubicBezTo>
                  <a:close/>
                  <a:moveTo>
                    <a:pt x="3590212" y="5925671"/>
                  </a:moveTo>
                  <a:cubicBezTo>
                    <a:pt x="3668835" y="5923511"/>
                    <a:pt x="3734677" y="5923639"/>
                    <a:pt x="3809345" y="5925598"/>
                  </a:cubicBezTo>
                  <a:cubicBezTo>
                    <a:pt x="3844262" y="5926550"/>
                    <a:pt x="3836572" y="5915640"/>
                    <a:pt x="3837560" y="5979011"/>
                  </a:cubicBezTo>
                  <a:cubicBezTo>
                    <a:pt x="3842651" y="6303630"/>
                    <a:pt x="3852831" y="6260119"/>
                    <a:pt x="3809565" y="6259954"/>
                  </a:cubicBezTo>
                  <a:cubicBezTo>
                    <a:pt x="3510216" y="6258746"/>
                    <a:pt x="3551578" y="6269638"/>
                    <a:pt x="3550937" y="6228653"/>
                  </a:cubicBezTo>
                  <a:cubicBezTo>
                    <a:pt x="3545298" y="5880586"/>
                    <a:pt x="3528416" y="5927447"/>
                    <a:pt x="3590212" y="5925671"/>
                  </a:cubicBezTo>
                  <a:close/>
                  <a:moveTo>
                    <a:pt x="3841021" y="5228989"/>
                  </a:moveTo>
                  <a:cubicBezTo>
                    <a:pt x="3840984" y="5226335"/>
                    <a:pt x="4131471" y="5224303"/>
                    <a:pt x="4132826" y="5224303"/>
                  </a:cubicBezTo>
                  <a:cubicBezTo>
                    <a:pt x="4135279" y="5374311"/>
                    <a:pt x="4131379" y="5369936"/>
                    <a:pt x="4135865" y="5558110"/>
                  </a:cubicBezTo>
                  <a:cubicBezTo>
                    <a:pt x="3789625" y="5558183"/>
                    <a:pt x="3848034" y="5586079"/>
                    <a:pt x="3846349" y="5478923"/>
                  </a:cubicBezTo>
                  <a:cubicBezTo>
                    <a:pt x="3844408" y="5353901"/>
                    <a:pt x="3842962" y="5353279"/>
                    <a:pt x="3841021" y="5228989"/>
                  </a:cubicBezTo>
                  <a:close/>
                  <a:moveTo>
                    <a:pt x="3919351" y="5927080"/>
                  </a:moveTo>
                  <a:cubicBezTo>
                    <a:pt x="4186089" y="5927080"/>
                    <a:pt x="4140754" y="5905005"/>
                    <a:pt x="4141908" y="5979067"/>
                  </a:cubicBezTo>
                  <a:cubicBezTo>
                    <a:pt x="4146760" y="6290798"/>
                    <a:pt x="4156372" y="6259332"/>
                    <a:pt x="4139033" y="6259332"/>
                  </a:cubicBezTo>
                  <a:cubicBezTo>
                    <a:pt x="3813025" y="6259332"/>
                    <a:pt x="3856932" y="6273115"/>
                    <a:pt x="3856218" y="6228671"/>
                  </a:cubicBezTo>
                  <a:cubicBezTo>
                    <a:pt x="3850615" y="5869713"/>
                    <a:pt x="3833349" y="5927080"/>
                    <a:pt x="3919351" y="5927080"/>
                  </a:cubicBezTo>
                  <a:close/>
                  <a:moveTo>
                    <a:pt x="4147822" y="5224303"/>
                  </a:moveTo>
                  <a:cubicBezTo>
                    <a:pt x="4149122" y="5224303"/>
                    <a:pt x="4437594" y="5225529"/>
                    <a:pt x="4437649" y="5229282"/>
                  </a:cubicBezTo>
                  <a:cubicBezTo>
                    <a:pt x="4440579" y="5424320"/>
                    <a:pt x="4441476" y="5487966"/>
                    <a:pt x="4442721" y="5560434"/>
                  </a:cubicBezTo>
                  <a:cubicBezTo>
                    <a:pt x="4234885" y="5561954"/>
                    <a:pt x="4283626" y="5558348"/>
                    <a:pt x="4150898" y="5558110"/>
                  </a:cubicBezTo>
                  <a:cubicBezTo>
                    <a:pt x="4146265" y="5366531"/>
                    <a:pt x="4150294" y="5378082"/>
                    <a:pt x="4147822" y="5224303"/>
                  </a:cubicBezTo>
                  <a:close/>
                  <a:moveTo>
                    <a:pt x="4443014" y="5577476"/>
                  </a:moveTo>
                  <a:cubicBezTo>
                    <a:pt x="4446969" y="5801656"/>
                    <a:pt x="4442007" y="5523386"/>
                    <a:pt x="4448690" y="5909087"/>
                  </a:cubicBezTo>
                  <a:cubicBezTo>
                    <a:pt x="4390062" y="5909307"/>
                    <a:pt x="4317957" y="5909325"/>
                    <a:pt x="4248929" y="5908867"/>
                  </a:cubicBezTo>
                  <a:cubicBezTo>
                    <a:pt x="4123360" y="5908044"/>
                    <a:pt x="4162433" y="5970701"/>
                    <a:pt x="4152124" y="5603286"/>
                  </a:cubicBezTo>
                  <a:cubicBezTo>
                    <a:pt x="4150824" y="5558183"/>
                    <a:pt x="4110744" y="5579728"/>
                    <a:pt x="4443014" y="5577476"/>
                  </a:cubicBezTo>
                  <a:close/>
                  <a:moveTo>
                    <a:pt x="4447756" y="4979128"/>
                  </a:moveTo>
                  <a:cubicBezTo>
                    <a:pt x="4445870" y="4858499"/>
                    <a:pt x="4439279" y="4876950"/>
                    <a:pt x="4468648" y="4876639"/>
                  </a:cubicBezTo>
                  <a:cubicBezTo>
                    <a:pt x="4533630" y="4875943"/>
                    <a:pt x="4538299" y="4876071"/>
                    <a:pt x="4736906" y="4875962"/>
                  </a:cubicBezTo>
                  <a:cubicBezTo>
                    <a:pt x="4740770" y="5265452"/>
                    <a:pt x="4763437" y="5209934"/>
                    <a:pt x="4688403" y="5208927"/>
                  </a:cubicBezTo>
                  <a:cubicBezTo>
                    <a:pt x="4629647" y="5208139"/>
                    <a:pt x="4561919" y="5207828"/>
                    <a:pt x="4468520" y="5208707"/>
                  </a:cubicBezTo>
                  <a:cubicBezTo>
                    <a:pt x="4446822" y="5208927"/>
                    <a:pt x="4451840" y="5240137"/>
                    <a:pt x="4447756" y="4979128"/>
                  </a:cubicBezTo>
                  <a:close/>
                  <a:moveTo>
                    <a:pt x="4468630" y="5225749"/>
                  </a:moveTo>
                  <a:cubicBezTo>
                    <a:pt x="4766605" y="5222930"/>
                    <a:pt x="4742747" y="5227763"/>
                    <a:pt x="4742765" y="5229300"/>
                  </a:cubicBezTo>
                  <a:cubicBezTo>
                    <a:pt x="4748808" y="5615587"/>
                    <a:pt x="4769516" y="5560508"/>
                    <a:pt x="4688312" y="5560068"/>
                  </a:cubicBezTo>
                  <a:cubicBezTo>
                    <a:pt x="4626864" y="5559739"/>
                    <a:pt x="4544378" y="5559647"/>
                    <a:pt x="4468501" y="5560252"/>
                  </a:cubicBezTo>
                  <a:cubicBezTo>
                    <a:pt x="4454165" y="5560361"/>
                    <a:pt x="4457845" y="5572699"/>
                    <a:pt x="4456380" y="5478941"/>
                  </a:cubicBezTo>
                  <a:cubicBezTo>
                    <a:pt x="4452077" y="5191482"/>
                    <a:pt x="4446310" y="5225950"/>
                    <a:pt x="4468630" y="5225749"/>
                  </a:cubicBezTo>
                  <a:close/>
                  <a:moveTo>
                    <a:pt x="5017798" y="4507888"/>
                  </a:moveTo>
                  <a:cubicBezTo>
                    <a:pt x="4705193" y="4507888"/>
                    <a:pt x="4745786" y="4526120"/>
                    <a:pt x="4745054" y="4479406"/>
                  </a:cubicBezTo>
                  <a:cubicBezTo>
                    <a:pt x="4739415" y="4119368"/>
                    <a:pt x="4725810" y="4177595"/>
                    <a:pt x="4798135" y="4177595"/>
                  </a:cubicBezTo>
                  <a:cubicBezTo>
                    <a:pt x="5070165" y="4177595"/>
                    <a:pt x="5031659" y="4158064"/>
                    <a:pt x="5032776" y="4229874"/>
                  </a:cubicBezTo>
                  <a:cubicBezTo>
                    <a:pt x="5037793" y="4550978"/>
                    <a:pt x="5038726" y="4507888"/>
                    <a:pt x="5017798" y="4507888"/>
                  </a:cubicBezTo>
                  <a:close/>
                  <a:moveTo>
                    <a:pt x="5017798" y="4159931"/>
                  </a:moveTo>
                  <a:cubicBezTo>
                    <a:pt x="4691461" y="4159931"/>
                    <a:pt x="4740971" y="4178364"/>
                    <a:pt x="4739524" y="4104669"/>
                  </a:cubicBezTo>
                  <a:cubicBezTo>
                    <a:pt x="4732933" y="3772912"/>
                    <a:pt x="4720500" y="3825721"/>
                    <a:pt x="4798135" y="3825721"/>
                  </a:cubicBezTo>
                  <a:cubicBezTo>
                    <a:pt x="5060845" y="3825721"/>
                    <a:pt x="5026239" y="3812542"/>
                    <a:pt x="5026422" y="3855064"/>
                  </a:cubicBezTo>
                  <a:cubicBezTo>
                    <a:pt x="5027869" y="4196303"/>
                    <a:pt x="5040979" y="4159931"/>
                    <a:pt x="5017798" y="4159931"/>
                  </a:cubicBezTo>
                  <a:close/>
                  <a:moveTo>
                    <a:pt x="5017798" y="3808350"/>
                  </a:moveTo>
                  <a:cubicBezTo>
                    <a:pt x="4676685" y="3808350"/>
                    <a:pt x="4735423" y="3832787"/>
                    <a:pt x="4733812" y="3729987"/>
                  </a:cubicBezTo>
                  <a:cubicBezTo>
                    <a:pt x="4728245" y="3382598"/>
                    <a:pt x="4730131" y="3502220"/>
                    <a:pt x="4729747" y="3476392"/>
                  </a:cubicBezTo>
                  <a:cubicBezTo>
                    <a:pt x="4774185" y="3476227"/>
                    <a:pt x="4808827" y="3476282"/>
                    <a:pt x="5017798" y="3476318"/>
                  </a:cubicBezTo>
                  <a:cubicBezTo>
                    <a:pt x="5019080" y="3476318"/>
                    <a:pt x="5033087" y="3808350"/>
                    <a:pt x="5017798" y="3808350"/>
                  </a:cubicBezTo>
                  <a:close/>
                  <a:moveTo>
                    <a:pt x="5017798" y="3459332"/>
                  </a:moveTo>
                  <a:cubicBezTo>
                    <a:pt x="4814229" y="3459295"/>
                    <a:pt x="4774460" y="3459240"/>
                    <a:pt x="4729473" y="3459405"/>
                  </a:cubicBezTo>
                  <a:cubicBezTo>
                    <a:pt x="4727587" y="3349722"/>
                    <a:pt x="4723943" y="3283312"/>
                    <a:pt x="4723100" y="3127886"/>
                  </a:cubicBezTo>
                  <a:cubicBezTo>
                    <a:pt x="4725023" y="3127886"/>
                    <a:pt x="5011664" y="3127410"/>
                    <a:pt x="5013935" y="3127410"/>
                  </a:cubicBezTo>
                  <a:cubicBezTo>
                    <a:pt x="5015656" y="3209617"/>
                    <a:pt x="5019355" y="3459332"/>
                    <a:pt x="5017798" y="3459332"/>
                  </a:cubicBezTo>
                  <a:close/>
                  <a:moveTo>
                    <a:pt x="4723009" y="3110862"/>
                  </a:moveTo>
                  <a:cubicBezTo>
                    <a:pt x="4723009" y="3109215"/>
                    <a:pt x="4720006" y="2779929"/>
                    <a:pt x="4719988" y="2778538"/>
                  </a:cubicBezTo>
                  <a:cubicBezTo>
                    <a:pt x="4900652" y="2779911"/>
                    <a:pt x="4888805" y="2776433"/>
                    <a:pt x="5007270" y="2776213"/>
                  </a:cubicBezTo>
                  <a:cubicBezTo>
                    <a:pt x="5007289" y="2777513"/>
                    <a:pt x="5013459" y="3103943"/>
                    <a:pt x="5013496" y="3105865"/>
                  </a:cubicBezTo>
                  <a:cubicBezTo>
                    <a:pt x="5013624" y="3112711"/>
                    <a:pt x="5044036" y="3110460"/>
                    <a:pt x="4723009" y="3110862"/>
                  </a:cubicBezTo>
                  <a:close/>
                  <a:moveTo>
                    <a:pt x="4719768" y="2761533"/>
                  </a:moveTo>
                  <a:cubicBezTo>
                    <a:pt x="4717754" y="2617290"/>
                    <a:pt x="4715429" y="2618242"/>
                    <a:pt x="4712499" y="2427579"/>
                  </a:cubicBezTo>
                  <a:cubicBezTo>
                    <a:pt x="4762247" y="2426646"/>
                    <a:pt x="4829133" y="2426481"/>
                    <a:pt x="4907829" y="2427854"/>
                  </a:cubicBezTo>
                  <a:cubicBezTo>
                    <a:pt x="5031769" y="2430014"/>
                    <a:pt x="5000642" y="2365617"/>
                    <a:pt x="5006538" y="2731183"/>
                  </a:cubicBezTo>
                  <a:cubicBezTo>
                    <a:pt x="5006995" y="2761862"/>
                    <a:pt x="5055334" y="2764150"/>
                    <a:pt x="4719768" y="2761533"/>
                  </a:cubicBezTo>
                  <a:close/>
                  <a:moveTo>
                    <a:pt x="4712224" y="2410555"/>
                  </a:moveTo>
                  <a:cubicBezTo>
                    <a:pt x="4708855" y="2191831"/>
                    <a:pt x="4708453" y="2182532"/>
                    <a:pt x="4708617" y="2106640"/>
                  </a:cubicBezTo>
                  <a:cubicBezTo>
                    <a:pt x="4708691" y="2070323"/>
                    <a:pt x="4660535" y="2077975"/>
                    <a:pt x="4997584" y="2077462"/>
                  </a:cubicBezTo>
                  <a:cubicBezTo>
                    <a:pt x="4999306" y="2278157"/>
                    <a:pt x="5001045" y="2320660"/>
                    <a:pt x="5002821" y="2411782"/>
                  </a:cubicBezTo>
                  <a:cubicBezTo>
                    <a:pt x="4905028" y="2411617"/>
                    <a:pt x="4833216" y="2408267"/>
                    <a:pt x="4712224" y="2410555"/>
                  </a:cubicBezTo>
                  <a:close/>
                  <a:moveTo>
                    <a:pt x="4708617" y="2061134"/>
                  </a:moveTo>
                  <a:cubicBezTo>
                    <a:pt x="4707977" y="1895805"/>
                    <a:pt x="4703216" y="1866389"/>
                    <a:pt x="4701074" y="1728389"/>
                  </a:cubicBezTo>
                  <a:cubicBezTo>
                    <a:pt x="5026386" y="1728206"/>
                    <a:pt x="4993868" y="1726504"/>
                    <a:pt x="4993977" y="1732233"/>
                  </a:cubicBezTo>
                  <a:cubicBezTo>
                    <a:pt x="4994270" y="1751874"/>
                    <a:pt x="4993409" y="1664212"/>
                    <a:pt x="4997438" y="2060475"/>
                  </a:cubicBezTo>
                  <a:cubicBezTo>
                    <a:pt x="4903196" y="2060603"/>
                    <a:pt x="4828126" y="2062434"/>
                    <a:pt x="4708617" y="2061134"/>
                  </a:cubicBezTo>
                  <a:close/>
                  <a:moveTo>
                    <a:pt x="4700836" y="1711311"/>
                  </a:moveTo>
                  <a:cubicBezTo>
                    <a:pt x="4699664" y="1621434"/>
                    <a:pt x="4702300" y="1513838"/>
                    <a:pt x="4697192" y="1378510"/>
                  </a:cubicBezTo>
                  <a:cubicBezTo>
                    <a:pt x="4833015" y="1382336"/>
                    <a:pt x="4910630" y="1377375"/>
                    <a:pt x="4986800" y="1376881"/>
                  </a:cubicBezTo>
                  <a:cubicBezTo>
                    <a:pt x="4990297" y="1596393"/>
                    <a:pt x="4992402" y="1639793"/>
                    <a:pt x="4993647" y="1711219"/>
                  </a:cubicBezTo>
                  <a:lnTo>
                    <a:pt x="4700836" y="1711311"/>
                  </a:lnTo>
                  <a:close/>
                  <a:moveTo>
                    <a:pt x="4688348" y="2060896"/>
                  </a:moveTo>
                  <a:cubicBezTo>
                    <a:pt x="4345129" y="2056741"/>
                    <a:pt x="4401762" y="2092015"/>
                    <a:pt x="4400041" y="1981618"/>
                  </a:cubicBezTo>
                  <a:cubicBezTo>
                    <a:pt x="4398118" y="1859598"/>
                    <a:pt x="4399308" y="1855900"/>
                    <a:pt x="4397367" y="1731977"/>
                  </a:cubicBezTo>
                  <a:cubicBezTo>
                    <a:pt x="4397239" y="1723428"/>
                    <a:pt x="4368639" y="1728279"/>
                    <a:pt x="4686078" y="1728389"/>
                  </a:cubicBezTo>
                  <a:cubicBezTo>
                    <a:pt x="4687891" y="1854637"/>
                    <a:pt x="4699371" y="2061043"/>
                    <a:pt x="4688348" y="2060896"/>
                  </a:cubicBezTo>
                  <a:close/>
                  <a:moveTo>
                    <a:pt x="4392570" y="2426975"/>
                  </a:moveTo>
                  <a:cubicBezTo>
                    <a:pt x="4393467" y="2502977"/>
                    <a:pt x="4394676" y="2557983"/>
                    <a:pt x="4398008" y="2758860"/>
                  </a:cubicBezTo>
                  <a:cubicBezTo>
                    <a:pt x="4355932" y="2758622"/>
                    <a:pt x="4109609" y="2759245"/>
                    <a:pt x="4108254" y="2759245"/>
                  </a:cubicBezTo>
                  <a:cubicBezTo>
                    <a:pt x="4105508" y="2575336"/>
                    <a:pt x="4107338" y="2604019"/>
                    <a:pt x="4104244" y="2428732"/>
                  </a:cubicBezTo>
                  <a:cubicBezTo>
                    <a:pt x="4260318" y="2428934"/>
                    <a:pt x="4268850" y="2426298"/>
                    <a:pt x="4392570" y="2426975"/>
                  </a:cubicBezTo>
                  <a:close/>
                  <a:moveTo>
                    <a:pt x="4358733" y="2409897"/>
                  </a:moveTo>
                  <a:cubicBezTo>
                    <a:pt x="4058378" y="2409897"/>
                    <a:pt x="4104391" y="2430343"/>
                    <a:pt x="4102834" y="2356172"/>
                  </a:cubicBezTo>
                  <a:cubicBezTo>
                    <a:pt x="4096078" y="2032506"/>
                    <a:pt x="4086209" y="2079219"/>
                    <a:pt x="4139033" y="2079219"/>
                  </a:cubicBezTo>
                  <a:cubicBezTo>
                    <a:pt x="4425619" y="2079219"/>
                    <a:pt x="4386748" y="2068951"/>
                    <a:pt x="4387846" y="2106897"/>
                  </a:cubicBezTo>
                  <a:cubicBezTo>
                    <a:pt x="4398173" y="2458972"/>
                    <a:pt x="4396525" y="2409897"/>
                    <a:pt x="4358733" y="2409897"/>
                  </a:cubicBezTo>
                  <a:close/>
                  <a:moveTo>
                    <a:pt x="4358733" y="2062013"/>
                  </a:moveTo>
                  <a:cubicBezTo>
                    <a:pt x="4044920" y="2062013"/>
                    <a:pt x="4098861" y="2085095"/>
                    <a:pt x="4097231" y="1981582"/>
                  </a:cubicBezTo>
                  <a:cubicBezTo>
                    <a:pt x="4092489" y="1678380"/>
                    <a:pt x="4071451" y="1729103"/>
                    <a:pt x="4139033" y="1729103"/>
                  </a:cubicBezTo>
                  <a:cubicBezTo>
                    <a:pt x="4403172" y="1729103"/>
                    <a:pt x="4382207" y="1721708"/>
                    <a:pt x="4382371" y="1732288"/>
                  </a:cubicBezTo>
                  <a:cubicBezTo>
                    <a:pt x="4388377" y="2114676"/>
                    <a:pt x="4395481" y="2062013"/>
                    <a:pt x="4358733" y="2062013"/>
                  </a:cubicBezTo>
                  <a:close/>
                  <a:moveTo>
                    <a:pt x="4358733" y="1709956"/>
                  </a:moveTo>
                  <a:cubicBezTo>
                    <a:pt x="4248197" y="1709956"/>
                    <a:pt x="4248123" y="1712098"/>
                    <a:pt x="4139051" y="1712098"/>
                  </a:cubicBezTo>
                  <a:cubicBezTo>
                    <a:pt x="4072312" y="1712098"/>
                    <a:pt x="4092178" y="1763003"/>
                    <a:pt x="4085952" y="1377046"/>
                  </a:cubicBezTo>
                  <a:cubicBezTo>
                    <a:pt x="4192571" y="1375508"/>
                    <a:pt x="4262387" y="1379187"/>
                    <a:pt x="4377519" y="1378858"/>
                  </a:cubicBezTo>
                  <a:cubicBezTo>
                    <a:pt x="4386015" y="1763864"/>
                    <a:pt x="4388029" y="1709956"/>
                    <a:pt x="4358733" y="1709956"/>
                  </a:cubicBezTo>
                  <a:close/>
                  <a:moveTo>
                    <a:pt x="4087820" y="2356575"/>
                  </a:moveTo>
                  <a:cubicBezTo>
                    <a:pt x="4089267" y="2426224"/>
                    <a:pt x="4142384" y="2413008"/>
                    <a:pt x="3809583" y="2410775"/>
                  </a:cubicBezTo>
                  <a:cubicBezTo>
                    <a:pt x="3793360" y="2410665"/>
                    <a:pt x="3799403" y="2448300"/>
                    <a:pt x="3792646" y="2106421"/>
                  </a:cubicBezTo>
                  <a:cubicBezTo>
                    <a:pt x="3791896" y="2068987"/>
                    <a:pt x="3750753" y="2078378"/>
                    <a:pt x="4029210" y="2079110"/>
                  </a:cubicBezTo>
                  <a:cubicBezTo>
                    <a:pt x="4099886" y="2079311"/>
                    <a:pt x="4080972" y="2028771"/>
                    <a:pt x="4087820" y="2356575"/>
                  </a:cubicBezTo>
                  <a:close/>
                  <a:moveTo>
                    <a:pt x="4029192" y="2062086"/>
                  </a:moveTo>
                  <a:cubicBezTo>
                    <a:pt x="3742477" y="2061317"/>
                    <a:pt x="3791987" y="2083045"/>
                    <a:pt x="3790413" y="1981618"/>
                  </a:cubicBezTo>
                  <a:cubicBezTo>
                    <a:pt x="3785853" y="1691193"/>
                    <a:pt x="3774977" y="1729835"/>
                    <a:pt x="3809601" y="1729469"/>
                  </a:cubicBezTo>
                  <a:cubicBezTo>
                    <a:pt x="4100948" y="1726321"/>
                    <a:pt x="4076633" y="1729670"/>
                    <a:pt x="4076669" y="1732270"/>
                  </a:cubicBezTo>
                  <a:cubicBezTo>
                    <a:pt x="4082657" y="2116177"/>
                    <a:pt x="4104775" y="2062288"/>
                    <a:pt x="4029192" y="2062086"/>
                  </a:cubicBezTo>
                  <a:close/>
                  <a:moveTo>
                    <a:pt x="4029192" y="1711988"/>
                  </a:moveTo>
                  <a:cubicBezTo>
                    <a:pt x="3959834" y="1711805"/>
                    <a:pt x="3878813" y="1711713"/>
                    <a:pt x="3809473" y="1712464"/>
                  </a:cubicBezTo>
                  <a:cubicBezTo>
                    <a:pt x="3776808" y="1712811"/>
                    <a:pt x="3784791" y="1764596"/>
                    <a:pt x="3780195" y="1379114"/>
                  </a:cubicBezTo>
                  <a:cubicBezTo>
                    <a:pt x="4015771" y="1381329"/>
                    <a:pt x="3977356" y="1379169"/>
                    <a:pt x="4070938" y="1377302"/>
                  </a:cubicBezTo>
                  <a:cubicBezTo>
                    <a:pt x="4077164" y="1762729"/>
                    <a:pt x="4095199" y="1712061"/>
                    <a:pt x="4029192" y="1711988"/>
                  </a:cubicBezTo>
                  <a:close/>
                  <a:moveTo>
                    <a:pt x="3782191" y="2356575"/>
                  </a:moveTo>
                  <a:cubicBezTo>
                    <a:pt x="3783747" y="2427817"/>
                    <a:pt x="3835693" y="2410555"/>
                    <a:pt x="3493041" y="2410665"/>
                  </a:cubicBezTo>
                  <a:cubicBezTo>
                    <a:pt x="3489563" y="2186431"/>
                    <a:pt x="3489727" y="2180702"/>
                    <a:pt x="3487091" y="2106274"/>
                  </a:cubicBezTo>
                  <a:cubicBezTo>
                    <a:pt x="3485644" y="2065546"/>
                    <a:pt x="3453657" y="2077261"/>
                    <a:pt x="3699742" y="2077426"/>
                  </a:cubicBezTo>
                  <a:cubicBezTo>
                    <a:pt x="3798450" y="2077426"/>
                    <a:pt x="3774849" y="2021468"/>
                    <a:pt x="3782191" y="2356575"/>
                  </a:cubicBezTo>
                  <a:close/>
                  <a:moveTo>
                    <a:pt x="3485589" y="2060274"/>
                  </a:moveTo>
                  <a:cubicBezTo>
                    <a:pt x="3480883" y="1896464"/>
                    <a:pt x="3485150" y="1867213"/>
                    <a:pt x="3483026" y="1731940"/>
                  </a:cubicBezTo>
                  <a:cubicBezTo>
                    <a:pt x="3482953" y="1726650"/>
                    <a:pt x="3482055" y="1731940"/>
                    <a:pt x="3770821" y="1729835"/>
                  </a:cubicBezTo>
                  <a:cubicBezTo>
                    <a:pt x="3770857" y="1731684"/>
                    <a:pt x="3770894" y="1743820"/>
                    <a:pt x="3776753" y="2060787"/>
                  </a:cubicBezTo>
                  <a:cubicBezTo>
                    <a:pt x="3734805" y="2060329"/>
                    <a:pt x="3717814" y="2060439"/>
                    <a:pt x="3485589" y="2060274"/>
                  </a:cubicBezTo>
                  <a:close/>
                  <a:moveTo>
                    <a:pt x="3480261" y="3111814"/>
                  </a:moveTo>
                  <a:cubicBezTo>
                    <a:pt x="3164708" y="3111814"/>
                    <a:pt x="3198069" y="3113187"/>
                    <a:pt x="3198142" y="3105719"/>
                  </a:cubicBezTo>
                  <a:cubicBezTo>
                    <a:pt x="3198801" y="3028600"/>
                    <a:pt x="3198197" y="3015311"/>
                    <a:pt x="3194480" y="2779032"/>
                  </a:cubicBezTo>
                  <a:cubicBezTo>
                    <a:pt x="3367197" y="2779069"/>
                    <a:pt x="3391714" y="2778337"/>
                    <a:pt x="3482751" y="2778337"/>
                  </a:cubicBezTo>
                  <a:cubicBezTo>
                    <a:pt x="3489361" y="3151828"/>
                    <a:pt x="3493975" y="3111814"/>
                    <a:pt x="3480261" y="3111814"/>
                  </a:cubicBezTo>
                  <a:close/>
                  <a:moveTo>
                    <a:pt x="3480261" y="2761349"/>
                  </a:moveTo>
                  <a:cubicBezTo>
                    <a:pt x="3144329" y="2761349"/>
                    <a:pt x="3194407" y="2775243"/>
                    <a:pt x="3193711" y="2730799"/>
                  </a:cubicBezTo>
                  <a:cubicBezTo>
                    <a:pt x="3188072" y="2371017"/>
                    <a:pt x="3165422" y="2427286"/>
                    <a:pt x="3260615" y="2427286"/>
                  </a:cubicBezTo>
                  <a:cubicBezTo>
                    <a:pt x="3363462" y="2427286"/>
                    <a:pt x="3373038" y="2427652"/>
                    <a:pt x="3478320" y="2427652"/>
                  </a:cubicBezTo>
                  <a:cubicBezTo>
                    <a:pt x="3483941" y="2789338"/>
                    <a:pt x="3482495" y="2761349"/>
                    <a:pt x="3480261" y="2761349"/>
                  </a:cubicBezTo>
                  <a:close/>
                  <a:moveTo>
                    <a:pt x="3187614" y="2410025"/>
                  </a:moveTo>
                  <a:cubicBezTo>
                    <a:pt x="3184483" y="2204846"/>
                    <a:pt x="3184391" y="2183429"/>
                    <a:pt x="3182048" y="2106347"/>
                  </a:cubicBezTo>
                  <a:cubicBezTo>
                    <a:pt x="3180784" y="2064411"/>
                    <a:pt x="3135925" y="2077169"/>
                    <a:pt x="3471088" y="2077279"/>
                  </a:cubicBezTo>
                  <a:cubicBezTo>
                    <a:pt x="3475024" y="2201624"/>
                    <a:pt x="3473560" y="2120332"/>
                    <a:pt x="3478064" y="2410684"/>
                  </a:cubicBezTo>
                  <a:cubicBezTo>
                    <a:pt x="3455323" y="2410665"/>
                    <a:pt x="3210904" y="2410226"/>
                    <a:pt x="3187614" y="2410025"/>
                  </a:cubicBezTo>
                  <a:close/>
                  <a:moveTo>
                    <a:pt x="3177544" y="1711091"/>
                  </a:moveTo>
                  <a:cubicBezTo>
                    <a:pt x="3173753" y="1471114"/>
                    <a:pt x="3173369" y="1439118"/>
                    <a:pt x="3171941" y="1378474"/>
                  </a:cubicBezTo>
                  <a:cubicBezTo>
                    <a:pt x="3282368" y="1380505"/>
                    <a:pt x="3377286" y="1377851"/>
                    <a:pt x="3461676" y="1377686"/>
                  </a:cubicBezTo>
                  <a:cubicBezTo>
                    <a:pt x="3462995" y="1433425"/>
                    <a:pt x="3467701" y="1711164"/>
                    <a:pt x="3467737" y="1712830"/>
                  </a:cubicBezTo>
                  <a:cubicBezTo>
                    <a:pt x="3346178" y="1712629"/>
                    <a:pt x="3345079" y="1709608"/>
                    <a:pt x="3177544" y="1711091"/>
                  </a:cubicBezTo>
                  <a:close/>
                  <a:moveTo>
                    <a:pt x="3172618" y="2409878"/>
                  </a:moveTo>
                  <a:cubicBezTo>
                    <a:pt x="2989281" y="2407920"/>
                    <a:pt x="2960095" y="2409604"/>
                    <a:pt x="2881088" y="2410116"/>
                  </a:cubicBezTo>
                  <a:cubicBezTo>
                    <a:pt x="2875101" y="2017843"/>
                    <a:pt x="2862961" y="2077975"/>
                    <a:pt x="2931220" y="2077151"/>
                  </a:cubicBezTo>
                  <a:cubicBezTo>
                    <a:pt x="3203818" y="2073875"/>
                    <a:pt x="3165898" y="2069079"/>
                    <a:pt x="3167034" y="2106897"/>
                  </a:cubicBezTo>
                  <a:cubicBezTo>
                    <a:pt x="3169597" y="2191904"/>
                    <a:pt x="3169634" y="2214438"/>
                    <a:pt x="3172618" y="2409878"/>
                  </a:cubicBezTo>
                  <a:close/>
                  <a:moveTo>
                    <a:pt x="3150701" y="1711365"/>
                  </a:moveTo>
                  <a:cubicBezTo>
                    <a:pt x="3072719" y="1712207"/>
                    <a:pt x="3011381" y="1712226"/>
                    <a:pt x="2931202" y="1711365"/>
                  </a:cubicBezTo>
                  <a:cubicBezTo>
                    <a:pt x="2852524" y="1710414"/>
                    <a:pt x="2868912" y="1773693"/>
                    <a:pt x="2864371" y="1377357"/>
                  </a:cubicBezTo>
                  <a:cubicBezTo>
                    <a:pt x="3011125" y="1377156"/>
                    <a:pt x="3055032" y="1376039"/>
                    <a:pt x="3156908" y="1378181"/>
                  </a:cubicBezTo>
                  <a:cubicBezTo>
                    <a:pt x="3165605" y="1748213"/>
                    <a:pt x="3165807" y="1711201"/>
                    <a:pt x="3150701" y="1711365"/>
                  </a:cubicBezTo>
                  <a:close/>
                  <a:moveTo>
                    <a:pt x="2866092" y="2410208"/>
                  </a:moveTo>
                  <a:cubicBezTo>
                    <a:pt x="2524667" y="2411782"/>
                    <a:pt x="2576374" y="2425254"/>
                    <a:pt x="2575514" y="2356282"/>
                  </a:cubicBezTo>
                  <a:cubicBezTo>
                    <a:pt x="2571449" y="2030675"/>
                    <a:pt x="2557863" y="2076163"/>
                    <a:pt x="2601606" y="2076163"/>
                  </a:cubicBezTo>
                  <a:cubicBezTo>
                    <a:pt x="2903719" y="2076163"/>
                    <a:pt x="2862320" y="2071660"/>
                    <a:pt x="2862320" y="2106237"/>
                  </a:cubicBezTo>
                  <a:cubicBezTo>
                    <a:pt x="2862393" y="2182898"/>
                    <a:pt x="2862522" y="2176894"/>
                    <a:pt x="2866092" y="2410208"/>
                  </a:cubicBezTo>
                  <a:close/>
                  <a:moveTo>
                    <a:pt x="2821288" y="2060787"/>
                  </a:moveTo>
                  <a:cubicBezTo>
                    <a:pt x="2711593" y="2060787"/>
                    <a:pt x="2711538" y="2059157"/>
                    <a:pt x="2601606" y="2059157"/>
                  </a:cubicBezTo>
                  <a:cubicBezTo>
                    <a:pt x="2562020" y="2059157"/>
                    <a:pt x="2569929" y="2074954"/>
                    <a:pt x="2568465" y="1981655"/>
                  </a:cubicBezTo>
                  <a:cubicBezTo>
                    <a:pt x="2563686" y="1676989"/>
                    <a:pt x="2553176" y="1726577"/>
                    <a:pt x="2601606" y="1726577"/>
                  </a:cubicBezTo>
                  <a:cubicBezTo>
                    <a:pt x="2884713" y="1726577"/>
                    <a:pt x="2855124" y="1726723"/>
                    <a:pt x="2855216" y="1732306"/>
                  </a:cubicBezTo>
                  <a:cubicBezTo>
                    <a:pt x="2861130" y="2110045"/>
                    <a:pt x="2881271" y="2060787"/>
                    <a:pt x="2821288" y="2060787"/>
                  </a:cubicBezTo>
                  <a:close/>
                  <a:moveTo>
                    <a:pt x="2601606" y="1709590"/>
                  </a:moveTo>
                  <a:cubicBezTo>
                    <a:pt x="2548818" y="1709590"/>
                    <a:pt x="2569435" y="1760770"/>
                    <a:pt x="2559896" y="1377504"/>
                  </a:cubicBezTo>
                  <a:cubicBezTo>
                    <a:pt x="2589521" y="1377375"/>
                    <a:pt x="2608106" y="1377412"/>
                    <a:pt x="2821306" y="1377375"/>
                  </a:cubicBezTo>
                  <a:cubicBezTo>
                    <a:pt x="2858677" y="1377375"/>
                    <a:pt x="2848643" y="1324474"/>
                    <a:pt x="2854886" y="1710780"/>
                  </a:cubicBezTo>
                  <a:cubicBezTo>
                    <a:pt x="2672465" y="1710249"/>
                    <a:pt x="2695187" y="1709590"/>
                    <a:pt x="2601606" y="1709590"/>
                  </a:cubicBezTo>
                  <a:close/>
                  <a:moveTo>
                    <a:pt x="2560518" y="2356501"/>
                  </a:moveTo>
                  <a:cubicBezTo>
                    <a:pt x="2561361" y="2424174"/>
                    <a:pt x="2616729" y="2412514"/>
                    <a:pt x="2272210" y="2410665"/>
                  </a:cubicBezTo>
                  <a:cubicBezTo>
                    <a:pt x="2269720" y="2410647"/>
                    <a:pt x="2272210" y="2297505"/>
                    <a:pt x="2266443" y="2105908"/>
                  </a:cubicBezTo>
                  <a:cubicBezTo>
                    <a:pt x="2265106" y="2060695"/>
                    <a:pt x="2231013" y="2085242"/>
                    <a:pt x="2492002" y="2077755"/>
                  </a:cubicBezTo>
                  <a:cubicBezTo>
                    <a:pt x="2569856" y="2075504"/>
                    <a:pt x="2556344" y="2023170"/>
                    <a:pt x="2560518" y="2356501"/>
                  </a:cubicBezTo>
                  <a:close/>
                  <a:moveTo>
                    <a:pt x="2491600" y="2060713"/>
                  </a:moveTo>
                  <a:cubicBezTo>
                    <a:pt x="2435956" y="2062324"/>
                    <a:pt x="2373592" y="2063148"/>
                    <a:pt x="2272302" y="2061226"/>
                  </a:cubicBezTo>
                  <a:cubicBezTo>
                    <a:pt x="2263092" y="2061061"/>
                    <a:pt x="2265070" y="2072154"/>
                    <a:pt x="2263605" y="1981636"/>
                  </a:cubicBezTo>
                  <a:cubicBezTo>
                    <a:pt x="2259027" y="1689729"/>
                    <a:pt x="2256208" y="1729011"/>
                    <a:pt x="2272339" y="1728627"/>
                  </a:cubicBezTo>
                  <a:cubicBezTo>
                    <a:pt x="2584797" y="1721451"/>
                    <a:pt x="2551418" y="1728938"/>
                    <a:pt x="2551455" y="1732251"/>
                  </a:cubicBezTo>
                  <a:cubicBezTo>
                    <a:pt x="2553395" y="1855608"/>
                    <a:pt x="2551528" y="1857182"/>
                    <a:pt x="2553469" y="1981929"/>
                  </a:cubicBezTo>
                  <a:cubicBezTo>
                    <a:pt x="2554952" y="2075687"/>
                    <a:pt x="2571083" y="2058444"/>
                    <a:pt x="2491600" y="2060713"/>
                  </a:cubicBezTo>
                  <a:close/>
                  <a:moveTo>
                    <a:pt x="2491728" y="1709993"/>
                  </a:moveTo>
                  <a:cubicBezTo>
                    <a:pt x="2361343" y="1710871"/>
                    <a:pt x="2354404" y="1709736"/>
                    <a:pt x="2272009" y="1711622"/>
                  </a:cubicBezTo>
                  <a:cubicBezTo>
                    <a:pt x="2256391" y="1711988"/>
                    <a:pt x="2259284" y="1752643"/>
                    <a:pt x="2256116" y="1379517"/>
                  </a:cubicBezTo>
                  <a:cubicBezTo>
                    <a:pt x="2347171" y="1378712"/>
                    <a:pt x="2187326" y="1379901"/>
                    <a:pt x="2544881" y="1377577"/>
                  </a:cubicBezTo>
                  <a:cubicBezTo>
                    <a:pt x="2554586" y="1772046"/>
                    <a:pt x="2567549" y="1709389"/>
                    <a:pt x="2491728" y="1709993"/>
                  </a:cubicBezTo>
                  <a:close/>
                  <a:moveTo>
                    <a:pt x="2256372" y="2410574"/>
                  </a:moveTo>
                  <a:cubicBezTo>
                    <a:pt x="1919415" y="2408597"/>
                    <a:pt x="1967479" y="2435413"/>
                    <a:pt x="1965831" y="2356208"/>
                  </a:cubicBezTo>
                  <a:cubicBezTo>
                    <a:pt x="1963634" y="2251102"/>
                    <a:pt x="1962608" y="2173325"/>
                    <a:pt x="1962041" y="2106530"/>
                  </a:cubicBezTo>
                  <a:cubicBezTo>
                    <a:pt x="1961766" y="2073417"/>
                    <a:pt x="1915515" y="2072136"/>
                    <a:pt x="2250586" y="2077883"/>
                  </a:cubicBezTo>
                  <a:cubicBezTo>
                    <a:pt x="2255695" y="2261060"/>
                    <a:pt x="2254908" y="2289066"/>
                    <a:pt x="2256372" y="2410574"/>
                  </a:cubicBezTo>
                  <a:close/>
                  <a:moveTo>
                    <a:pt x="1961638" y="2061665"/>
                  </a:moveTo>
                  <a:cubicBezTo>
                    <a:pt x="1959807" y="1892712"/>
                    <a:pt x="1957610" y="1869483"/>
                    <a:pt x="1955376" y="1728151"/>
                  </a:cubicBezTo>
                  <a:cubicBezTo>
                    <a:pt x="1957042" y="1728151"/>
                    <a:pt x="2245496" y="1729725"/>
                    <a:pt x="2245551" y="1732306"/>
                  </a:cubicBezTo>
                  <a:cubicBezTo>
                    <a:pt x="2247217" y="1838072"/>
                    <a:pt x="2247584" y="1957529"/>
                    <a:pt x="2250165" y="2060841"/>
                  </a:cubicBezTo>
                  <a:cubicBezTo>
                    <a:pt x="2136882" y="2058993"/>
                    <a:pt x="2043172" y="2061519"/>
                    <a:pt x="1961638" y="2061665"/>
                  </a:cubicBezTo>
                  <a:close/>
                  <a:moveTo>
                    <a:pt x="1955120" y="1711146"/>
                  </a:moveTo>
                  <a:cubicBezTo>
                    <a:pt x="1951384" y="1474775"/>
                    <a:pt x="1950707" y="1443364"/>
                    <a:pt x="1950359" y="1378437"/>
                  </a:cubicBezTo>
                  <a:cubicBezTo>
                    <a:pt x="2066938" y="1378510"/>
                    <a:pt x="2085211" y="1380762"/>
                    <a:pt x="2241102" y="1379627"/>
                  </a:cubicBezTo>
                  <a:cubicBezTo>
                    <a:pt x="2241120" y="1381018"/>
                    <a:pt x="2245203" y="1710725"/>
                    <a:pt x="2245222" y="1712189"/>
                  </a:cubicBezTo>
                  <a:cubicBezTo>
                    <a:pt x="2136607" y="1714239"/>
                    <a:pt x="2044490" y="1711256"/>
                    <a:pt x="1955120" y="1711146"/>
                  </a:cubicBezTo>
                  <a:close/>
                  <a:moveTo>
                    <a:pt x="1950853" y="2356611"/>
                  </a:moveTo>
                  <a:cubicBezTo>
                    <a:pt x="1952465" y="2433400"/>
                    <a:pt x="1997946" y="2411141"/>
                    <a:pt x="1723188" y="2411141"/>
                  </a:cubicBezTo>
                  <a:cubicBezTo>
                    <a:pt x="1648520" y="2411141"/>
                    <a:pt x="1660202" y="2470376"/>
                    <a:pt x="1657163" y="2105707"/>
                  </a:cubicBezTo>
                  <a:cubicBezTo>
                    <a:pt x="1656851" y="2068420"/>
                    <a:pt x="1611461" y="2078652"/>
                    <a:pt x="1946825" y="2078652"/>
                  </a:cubicBezTo>
                  <a:cubicBezTo>
                    <a:pt x="1947539" y="2153171"/>
                    <a:pt x="1947924" y="2215957"/>
                    <a:pt x="1950853" y="2356611"/>
                  </a:cubicBezTo>
                  <a:close/>
                  <a:moveTo>
                    <a:pt x="1942742" y="2061684"/>
                  </a:moveTo>
                  <a:cubicBezTo>
                    <a:pt x="1752594" y="2061738"/>
                    <a:pt x="1707661" y="2061812"/>
                    <a:pt x="1656760" y="2061665"/>
                  </a:cubicBezTo>
                  <a:cubicBezTo>
                    <a:pt x="1656741" y="2060695"/>
                    <a:pt x="1652823" y="1759617"/>
                    <a:pt x="1652310" y="1727217"/>
                  </a:cubicBezTo>
                  <a:cubicBezTo>
                    <a:pt x="1653610" y="1727199"/>
                    <a:pt x="1940362" y="1725058"/>
                    <a:pt x="1940472" y="1732288"/>
                  </a:cubicBezTo>
                  <a:cubicBezTo>
                    <a:pt x="1945928" y="2085187"/>
                    <a:pt x="1950139" y="2061684"/>
                    <a:pt x="1942742" y="2061684"/>
                  </a:cubicBezTo>
                  <a:close/>
                  <a:moveTo>
                    <a:pt x="1652017" y="1710194"/>
                  </a:moveTo>
                  <a:cubicBezTo>
                    <a:pt x="1651065" y="1651545"/>
                    <a:pt x="1654581" y="1862161"/>
                    <a:pt x="1646268" y="1379206"/>
                  </a:cubicBezTo>
                  <a:cubicBezTo>
                    <a:pt x="1750836" y="1380634"/>
                    <a:pt x="1845278" y="1378492"/>
                    <a:pt x="1935345" y="1378437"/>
                  </a:cubicBezTo>
                  <a:cubicBezTo>
                    <a:pt x="1935711" y="1443419"/>
                    <a:pt x="1936626" y="1489602"/>
                    <a:pt x="1940124" y="1711128"/>
                  </a:cubicBezTo>
                  <a:cubicBezTo>
                    <a:pt x="1830356" y="1711109"/>
                    <a:pt x="1769549" y="1709004"/>
                    <a:pt x="1652017" y="1710194"/>
                  </a:cubicBezTo>
                  <a:close/>
                  <a:moveTo>
                    <a:pt x="1647202" y="2411233"/>
                  </a:moveTo>
                  <a:cubicBezTo>
                    <a:pt x="1399799" y="2411818"/>
                    <a:pt x="1471555" y="2411398"/>
                    <a:pt x="1355727" y="2410537"/>
                  </a:cubicBezTo>
                  <a:cubicBezTo>
                    <a:pt x="1354921" y="2322363"/>
                    <a:pt x="1356166" y="2306072"/>
                    <a:pt x="1351113" y="2078670"/>
                  </a:cubicBezTo>
                  <a:cubicBezTo>
                    <a:pt x="1437517" y="2078414"/>
                    <a:pt x="1444731" y="2077865"/>
                    <a:pt x="1641910" y="2078616"/>
                  </a:cubicBezTo>
                  <a:cubicBezTo>
                    <a:pt x="1643796" y="2282861"/>
                    <a:pt x="1645499" y="2323333"/>
                    <a:pt x="1647202" y="2411233"/>
                  </a:cubicBezTo>
                  <a:close/>
                  <a:moveTo>
                    <a:pt x="1613402" y="2061500"/>
                  </a:moveTo>
                  <a:cubicBezTo>
                    <a:pt x="1297465" y="2059780"/>
                    <a:pt x="1350929" y="2085809"/>
                    <a:pt x="1349300" y="1981618"/>
                  </a:cubicBezTo>
                  <a:cubicBezTo>
                    <a:pt x="1347341" y="1857017"/>
                    <a:pt x="1348787" y="1856834"/>
                    <a:pt x="1346828" y="1731977"/>
                  </a:cubicBezTo>
                  <a:cubicBezTo>
                    <a:pt x="1346718" y="1724929"/>
                    <a:pt x="1329708" y="1731373"/>
                    <a:pt x="1637315" y="1727382"/>
                  </a:cubicBezTo>
                  <a:cubicBezTo>
                    <a:pt x="1643210" y="2108324"/>
                    <a:pt x="1652054" y="2061647"/>
                    <a:pt x="1613402" y="2061500"/>
                  </a:cubicBezTo>
                  <a:close/>
                  <a:moveTo>
                    <a:pt x="1346498" y="1711695"/>
                  </a:moveTo>
                  <a:cubicBezTo>
                    <a:pt x="1340255" y="1325170"/>
                    <a:pt x="1320206" y="1378034"/>
                    <a:pt x="1393848" y="1377815"/>
                  </a:cubicBezTo>
                  <a:cubicBezTo>
                    <a:pt x="1486862" y="1377558"/>
                    <a:pt x="1541334" y="1377412"/>
                    <a:pt x="1613237" y="1378657"/>
                  </a:cubicBezTo>
                  <a:cubicBezTo>
                    <a:pt x="1638413" y="1379133"/>
                    <a:pt x="1631016" y="1338642"/>
                    <a:pt x="1637040" y="1710377"/>
                  </a:cubicBezTo>
                  <a:cubicBezTo>
                    <a:pt x="1529836" y="1711805"/>
                    <a:pt x="1586431" y="1711530"/>
                    <a:pt x="1346498" y="1711695"/>
                  </a:cubicBezTo>
                  <a:close/>
                  <a:moveTo>
                    <a:pt x="1340731" y="2410428"/>
                  </a:moveTo>
                  <a:cubicBezTo>
                    <a:pt x="1265880" y="2410043"/>
                    <a:pt x="1171767" y="2410574"/>
                    <a:pt x="1050720" y="2410629"/>
                  </a:cubicBezTo>
                  <a:cubicBezTo>
                    <a:pt x="1048450" y="2307444"/>
                    <a:pt x="1046839" y="2306566"/>
                    <a:pt x="1045136" y="2077718"/>
                  </a:cubicBezTo>
                  <a:cubicBezTo>
                    <a:pt x="1163033" y="2077426"/>
                    <a:pt x="1174385" y="2079018"/>
                    <a:pt x="1336080" y="2078689"/>
                  </a:cubicBezTo>
                  <a:cubicBezTo>
                    <a:pt x="1341427" y="2325163"/>
                    <a:pt x="1339852" y="2313503"/>
                    <a:pt x="1340731" y="2410428"/>
                  </a:cubicBezTo>
                  <a:close/>
                  <a:moveTo>
                    <a:pt x="1284025" y="2061757"/>
                  </a:moveTo>
                  <a:cubicBezTo>
                    <a:pt x="1174111" y="2061757"/>
                    <a:pt x="1174477" y="2060732"/>
                    <a:pt x="1064435" y="2060732"/>
                  </a:cubicBezTo>
                  <a:cubicBezTo>
                    <a:pt x="1039057" y="2060732"/>
                    <a:pt x="1045447" y="2076254"/>
                    <a:pt x="1043964" y="1981636"/>
                  </a:cubicBezTo>
                  <a:cubicBezTo>
                    <a:pt x="1039405" y="1690718"/>
                    <a:pt x="1030964" y="1729451"/>
                    <a:pt x="1064435" y="1729451"/>
                  </a:cubicBezTo>
                  <a:cubicBezTo>
                    <a:pt x="1355507" y="1729451"/>
                    <a:pt x="1331722" y="1725808"/>
                    <a:pt x="1331832" y="1732288"/>
                  </a:cubicBezTo>
                  <a:cubicBezTo>
                    <a:pt x="1337856" y="2115921"/>
                    <a:pt x="1351918" y="2061757"/>
                    <a:pt x="1284025" y="2061757"/>
                  </a:cubicBezTo>
                  <a:close/>
                  <a:moveTo>
                    <a:pt x="1284025" y="1711732"/>
                  </a:moveTo>
                  <a:cubicBezTo>
                    <a:pt x="1170815" y="1711732"/>
                    <a:pt x="1171126" y="1712427"/>
                    <a:pt x="1064435" y="1712427"/>
                  </a:cubicBezTo>
                  <a:cubicBezTo>
                    <a:pt x="1022486" y="1712427"/>
                    <a:pt x="1048139" y="1752881"/>
                    <a:pt x="1035248" y="1376899"/>
                  </a:cubicBezTo>
                  <a:cubicBezTo>
                    <a:pt x="1111491" y="1376460"/>
                    <a:pt x="1173781" y="1378034"/>
                    <a:pt x="1325680" y="1377943"/>
                  </a:cubicBezTo>
                  <a:cubicBezTo>
                    <a:pt x="1332272" y="1765639"/>
                    <a:pt x="1347689" y="1711695"/>
                    <a:pt x="1284025" y="1711732"/>
                  </a:cubicBezTo>
                  <a:close/>
                  <a:moveTo>
                    <a:pt x="1035706" y="2410665"/>
                  </a:moveTo>
                  <a:cubicBezTo>
                    <a:pt x="697358" y="2411526"/>
                    <a:pt x="746648" y="2431057"/>
                    <a:pt x="745238" y="2356208"/>
                  </a:cubicBezTo>
                  <a:cubicBezTo>
                    <a:pt x="743590" y="2268052"/>
                    <a:pt x="742308" y="2189049"/>
                    <a:pt x="741521" y="2106530"/>
                  </a:cubicBezTo>
                  <a:cubicBezTo>
                    <a:pt x="741173" y="2068218"/>
                    <a:pt x="694758" y="2079183"/>
                    <a:pt x="1030140" y="2077773"/>
                  </a:cubicBezTo>
                  <a:cubicBezTo>
                    <a:pt x="1031806" y="2304351"/>
                    <a:pt x="1033637" y="2319031"/>
                    <a:pt x="1035706" y="2410665"/>
                  </a:cubicBezTo>
                  <a:close/>
                  <a:moveTo>
                    <a:pt x="954593" y="2061574"/>
                  </a:moveTo>
                  <a:cubicBezTo>
                    <a:pt x="868720" y="2062855"/>
                    <a:pt x="803592" y="2062617"/>
                    <a:pt x="741045" y="2061519"/>
                  </a:cubicBezTo>
                  <a:cubicBezTo>
                    <a:pt x="741027" y="2060091"/>
                    <a:pt x="736669" y="1743582"/>
                    <a:pt x="736394" y="1727931"/>
                  </a:cubicBezTo>
                  <a:cubicBezTo>
                    <a:pt x="1056653" y="1725350"/>
                    <a:pt x="1025636" y="1730970"/>
                    <a:pt x="1025654" y="1732270"/>
                  </a:cubicBezTo>
                  <a:cubicBezTo>
                    <a:pt x="1031770" y="2121595"/>
                    <a:pt x="1052423" y="2059981"/>
                    <a:pt x="954593" y="2061574"/>
                  </a:cubicBezTo>
                  <a:close/>
                  <a:moveTo>
                    <a:pt x="736120" y="1710908"/>
                  </a:moveTo>
                  <a:cubicBezTo>
                    <a:pt x="729931" y="1361212"/>
                    <a:pt x="724822" y="1380030"/>
                    <a:pt x="735131" y="1379993"/>
                  </a:cubicBezTo>
                  <a:cubicBezTo>
                    <a:pt x="872858" y="1379627"/>
                    <a:pt x="884723" y="1380341"/>
                    <a:pt x="954886" y="1378327"/>
                  </a:cubicBezTo>
                  <a:cubicBezTo>
                    <a:pt x="1038691" y="1376021"/>
                    <a:pt x="1019593" y="1318727"/>
                    <a:pt x="1025361" y="1712336"/>
                  </a:cubicBezTo>
                  <a:cubicBezTo>
                    <a:pt x="942875" y="1711896"/>
                    <a:pt x="909258" y="1709498"/>
                    <a:pt x="736120" y="1710908"/>
                  </a:cubicBezTo>
                  <a:close/>
                  <a:moveTo>
                    <a:pt x="515705" y="2778208"/>
                  </a:moveTo>
                  <a:cubicBezTo>
                    <a:pt x="589238" y="2776817"/>
                    <a:pt x="659108" y="2776744"/>
                    <a:pt x="735003" y="2778281"/>
                  </a:cubicBezTo>
                  <a:cubicBezTo>
                    <a:pt x="736779" y="2778318"/>
                    <a:pt x="742986" y="3111320"/>
                    <a:pt x="735039" y="3111466"/>
                  </a:cubicBezTo>
                  <a:cubicBezTo>
                    <a:pt x="723797" y="3111631"/>
                    <a:pt x="452518" y="3116171"/>
                    <a:pt x="452389" y="3104639"/>
                  </a:cubicBezTo>
                  <a:cubicBezTo>
                    <a:pt x="448746" y="2717381"/>
                    <a:pt x="417198" y="2780057"/>
                    <a:pt x="515705" y="2778208"/>
                  </a:cubicBezTo>
                  <a:close/>
                  <a:moveTo>
                    <a:pt x="515504" y="3128636"/>
                  </a:moveTo>
                  <a:cubicBezTo>
                    <a:pt x="588340" y="3129515"/>
                    <a:pt x="662679" y="3129625"/>
                    <a:pt x="735222" y="3128453"/>
                  </a:cubicBezTo>
                  <a:cubicBezTo>
                    <a:pt x="742546" y="3128343"/>
                    <a:pt x="741649" y="3089830"/>
                    <a:pt x="747966" y="3460686"/>
                  </a:cubicBezTo>
                  <a:cubicBezTo>
                    <a:pt x="609342" y="3463084"/>
                    <a:pt x="544671" y="3461455"/>
                    <a:pt x="457974" y="3461162"/>
                  </a:cubicBezTo>
                  <a:cubicBezTo>
                    <a:pt x="451730" y="3069805"/>
                    <a:pt x="431571" y="3127611"/>
                    <a:pt x="515504" y="3128636"/>
                  </a:cubicBezTo>
                  <a:close/>
                  <a:moveTo>
                    <a:pt x="748296" y="3480437"/>
                  </a:moveTo>
                  <a:cubicBezTo>
                    <a:pt x="752361" y="3740256"/>
                    <a:pt x="752708" y="3760281"/>
                    <a:pt x="753313" y="3808496"/>
                  </a:cubicBezTo>
                  <a:cubicBezTo>
                    <a:pt x="526453" y="3807874"/>
                    <a:pt x="552783" y="3808698"/>
                    <a:pt x="463430" y="3809100"/>
                  </a:cubicBezTo>
                  <a:cubicBezTo>
                    <a:pt x="456601" y="3372420"/>
                    <a:pt x="458651" y="3503465"/>
                    <a:pt x="458249" y="3478167"/>
                  </a:cubicBezTo>
                  <a:cubicBezTo>
                    <a:pt x="773893" y="3479302"/>
                    <a:pt x="748223" y="3476117"/>
                    <a:pt x="748296" y="3480437"/>
                  </a:cubicBezTo>
                  <a:close/>
                  <a:moveTo>
                    <a:pt x="515632" y="3825721"/>
                  </a:moveTo>
                  <a:cubicBezTo>
                    <a:pt x="797201" y="3823433"/>
                    <a:pt x="753441" y="3818601"/>
                    <a:pt x="753862" y="3855100"/>
                  </a:cubicBezTo>
                  <a:cubicBezTo>
                    <a:pt x="754741" y="3932255"/>
                    <a:pt x="754942" y="3940548"/>
                    <a:pt x="758311" y="4159547"/>
                  </a:cubicBezTo>
                  <a:cubicBezTo>
                    <a:pt x="563402" y="4160608"/>
                    <a:pt x="555474" y="4159730"/>
                    <a:pt x="469619" y="4159400"/>
                  </a:cubicBezTo>
                  <a:cubicBezTo>
                    <a:pt x="462350" y="3774907"/>
                    <a:pt x="442758" y="3826417"/>
                    <a:pt x="515632" y="3825721"/>
                  </a:cubicBezTo>
                  <a:close/>
                  <a:moveTo>
                    <a:pt x="515504" y="4525515"/>
                  </a:moveTo>
                  <a:cubicBezTo>
                    <a:pt x="585484" y="4526266"/>
                    <a:pt x="665169" y="4526229"/>
                    <a:pt x="735168" y="4525845"/>
                  </a:cubicBezTo>
                  <a:cubicBezTo>
                    <a:pt x="779020" y="4525607"/>
                    <a:pt x="758128" y="4483561"/>
                    <a:pt x="768876" y="4858700"/>
                  </a:cubicBezTo>
                  <a:cubicBezTo>
                    <a:pt x="548150" y="4859798"/>
                    <a:pt x="594895" y="4859213"/>
                    <a:pt x="478536" y="4858444"/>
                  </a:cubicBezTo>
                  <a:cubicBezTo>
                    <a:pt x="468594" y="4470253"/>
                    <a:pt x="460446" y="4524930"/>
                    <a:pt x="515504" y="4525515"/>
                  </a:cubicBezTo>
                  <a:close/>
                  <a:moveTo>
                    <a:pt x="515504" y="4875797"/>
                  </a:moveTo>
                  <a:cubicBezTo>
                    <a:pt x="588945" y="4876493"/>
                    <a:pt x="660628" y="4876456"/>
                    <a:pt x="735168" y="4875943"/>
                  </a:cubicBezTo>
                  <a:cubicBezTo>
                    <a:pt x="779899" y="4875632"/>
                    <a:pt x="769407" y="4821413"/>
                    <a:pt x="776054" y="5209586"/>
                  </a:cubicBezTo>
                  <a:cubicBezTo>
                    <a:pt x="677272" y="5210391"/>
                    <a:pt x="711310" y="5211361"/>
                    <a:pt x="486190" y="5210153"/>
                  </a:cubicBezTo>
                  <a:cubicBezTo>
                    <a:pt x="479635" y="4824378"/>
                    <a:pt x="463156" y="4875303"/>
                    <a:pt x="515504" y="4875797"/>
                  </a:cubicBezTo>
                  <a:close/>
                  <a:moveTo>
                    <a:pt x="515540" y="5227360"/>
                  </a:moveTo>
                  <a:cubicBezTo>
                    <a:pt x="793082" y="5229208"/>
                    <a:pt x="776292" y="5223387"/>
                    <a:pt x="776383" y="5229245"/>
                  </a:cubicBezTo>
                  <a:cubicBezTo>
                    <a:pt x="778324" y="5353425"/>
                    <a:pt x="775614" y="5352473"/>
                    <a:pt x="777592" y="5479252"/>
                  </a:cubicBezTo>
                  <a:cubicBezTo>
                    <a:pt x="779093" y="5575371"/>
                    <a:pt x="790299" y="5559171"/>
                    <a:pt x="735094" y="5559465"/>
                  </a:cubicBezTo>
                  <a:cubicBezTo>
                    <a:pt x="661360" y="5559867"/>
                    <a:pt x="588981" y="5560087"/>
                    <a:pt x="515705" y="5558805"/>
                  </a:cubicBezTo>
                  <a:cubicBezTo>
                    <a:pt x="483791" y="5558256"/>
                    <a:pt x="491243" y="5573340"/>
                    <a:pt x="489760" y="5478887"/>
                  </a:cubicBezTo>
                  <a:cubicBezTo>
                    <a:pt x="485219" y="5188370"/>
                    <a:pt x="474599" y="5227085"/>
                    <a:pt x="515540" y="5227360"/>
                  </a:cubicBezTo>
                  <a:close/>
                  <a:moveTo>
                    <a:pt x="515540" y="5926568"/>
                  </a:moveTo>
                  <a:cubicBezTo>
                    <a:pt x="833693" y="5928270"/>
                    <a:pt x="786692" y="5904401"/>
                    <a:pt x="787845" y="5978993"/>
                  </a:cubicBezTo>
                  <a:cubicBezTo>
                    <a:pt x="789768" y="6102185"/>
                    <a:pt x="788175" y="6104381"/>
                    <a:pt x="790134" y="6228964"/>
                  </a:cubicBezTo>
                  <a:cubicBezTo>
                    <a:pt x="790756" y="6268246"/>
                    <a:pt x="801834" y="6260357"/>
                    <a:pt x="735168" y="6259991"/>
                  </a:cubicBezTo>
                  <a:cubicBezTo>
                    <a:pt x="465811" y="6258544"/>
                    <a:pt x="502906" y="6268466"/>
                    <a:pt x="502284" y="6228580"/>
                  </a:cubicBezTo>
                  <a:cubicBezTo>
                    <a:pt x="497011" y="5890782"/>
                    <a:pt x="481594" y="5926385"/>
                    <a:pt x="515540" y="5926568"/>
                  </a:cubicBezTo>
                  <a:close/>
                  <a:moveTo>
                    <a:pt x="502852" y="6275202"/>
                  </a:moveTo>
                  <a:cubicBezTo>
                    <a:pt x="572154" y="6276721"/>
                    <a:pt x="554888" y="6276667"/>
                    <a:pt x="790958" y="6277234"/>
                  </a:cubicBezTo>
                  <a:cubicBezTo>
                    <a:pt x="792624" y="6363340"/>
                    <a:pt x="796194" y="6454571"/>
                    <a:pt x="796451" y="6607344"/>
                  </a:cubicBezTo>
                  <a:cubicBezTo>
                    <a:pt x="480605" y="6609559"/>
                    <a:pt x="506770" y="6612689"/>
                    <a:pt x="506459" y="6603115"/>
                  </a:cubicBezTo>
                  <a:cubicBezTo>
                    <a:pt x="500892" y="6430317"/>
                    <a:pt x="503621" y="6361491"/>
                    <a:pt x="502852" y="6275202"/>
                  </a:cubicBezTo>
                  <a:close/>
                  <a:moveTo>
                    <a:pt x="800039" y="5853641"/>
                  </a:moveTo>
                  <a:cubicBezTo>
                    <a:pt x="790518" y="5528365"/>
                    <a:pt x="779642" y="5576213"/>
                    <a:pt x="844935" y="5576213"/>
                  </a:cubicBezTo>
                  <a:cubicBezTo>
                    <a:pt x="1123575" y="5576213"/>
                    <a:pt x="1085051" y="5568983"/>
                    <a:pt x="1085802" y="5605483"/>
                  </a:cubicBezTo>
                  <a:cubicBezTo>
                    <a:pt x="1093254" y="5957449"/>
                    <a:pt x="1096990" y="5909215"/>
                    <a:pt x="1064435" y="5909215"/>
                  </a:cubicBezTo>
                  <a:cubicBezTo>
                    <a:pt x="955655" y="5909215"/>
                    <a:pt x="955033" y="5907073"/>
                    <a:pt x="844935" y="5907073"/>
                  </a:cubicBezTo>
                  <a:cubicBezTo>
                    <a:pt x="790079" y="5907055"/>
                    <a:pt x="801925" y="5918276"/>
                    <a:pt x="800039" y="5853641"/>
                  </a:cubicBezTo>
                  <a:close/>
                  <a:moveTo>
                    <a:pt x="844954" y="5924060"/>
                  </a:moveTo>
                  <a:cubicBezTo>
                    <a:pt x="952945" y="5924060"/>
                    <a:pt x="954978" y="5926202"/>
                    <a:pt x="1064453" y="5926202"/>
                  </a:cubicBezTo>
                  <a:cubicBezTo>
                    <a:pt x="1096733" y="5926202"/>
                    <a:pt x="1089720" y="5915585"/>
                    <a:pt x="1090709" y="5979030"/>
                  </a:cubicBezTo>
                  <a:cubicBezTo>
                    <a:pt x="1095763" y="6302256"/>
                    <a:pt x="1111033" y="6258014"/>
                    <a:pt x="1064453" y="6258014"/>
                  </a:cubicBezTo>
                  <a:cubicBezTo>
                    <a:pt x="766844" y="6258014"/>
                    <a:pt x="805880" y="6275532"/>
                    <a:pt x="805148" y="6228671"/>
                  </a:cubicBezTo>
                  <a:cubicBezTo>
                    <a:pt x="799582" y="5874637"/>
                    <a:pt x="792606" y="5924060"/>
                    <a:pt x="844954" y="5924060"/>
                  </a:cubicBezTo>
                  <a:close/>
                  <a:moveTo>
                    <a:pt x="844954" y="6277289"/>
                  </a:moveTo>
                  <a:cubicBezTo>
                    <a:pt x="1148550" y="6277289"/>
                    <a:pt x="1097099" y="6249539"/>
                    <a:pt x="1098308" y="6353767"/>
                  </a:cubicBezTo>
                  <a:cubicBezTo>
                    <a:pt x="1101823" y="6659768"/>
                    <a:pt x="1116526" y="6609394"/>
                    <a:pt x="1064453" y="6609357"/>
                  </a:cubicBezTo>
                  <a:cubicBezTo>
                    <a:pt x="1049457" y="6609357"/>
                    <a:pt x="811501" y="6608588"/>
                    <a:pt x="811501" y="6603408"/>
                  </a:cubicBezTo>
                  <a:cubicBezTo>
                    <a:pt x="810696" y="6228159"/>
                    <a:pt x="785941" y="6277289"/>
                    <a:pt x="844954" y="6277289"/>
                  </a:cubicBezTo>
                  <a:close/>
                  <a:moveTo>
                    <a:pt x="844954" y="6624165"/>
                  </a:moveTo>
                  <a:cubicBezTo>
                    <a:pt x="953531" y="6624165"/>
                    <a:pt x="953000" y="6626344"/>
                    <a:pt x="1064453" y="6626344"/>
                  </a:cubicBezTo>
                  <a:cubicBezTo>
                    <a:pt x="1111582" y="6626380"/>
                    <a:pt x="1100633" y="6570587"/>
                    <a:pt x="1107170" y="6957936"/>
                  </a:cubicBezTo>
                  <a:cubicBezTo>
                    <a:pt x="998098" y="6957533"/>
                    <a:pt x="908013" y="6959090"/>
                    <a:pt x="815731" y="6958687"/>
                  </a:cubicBezTo>
                  <a:cubicBezTo>
                    <a:pt x="809817" y="6569983"/>
                    <a:pt x="799820" y="6624165"/>
                    <a:pt x="844954" y="6624165"/>
                  </a:cubicBezTo>
                  <a:close/>
                  <a:moveTo>
                    <a:pt x="844954" y="6975746"/>
                  </a:moveTo>
                  <a:cubicBezTo>
                    <a:pt x="1129142" y="6975746"/>
                    <a:pt x="1107408" y="6972067"/>
                    <a:pt x="1107499" y="6978401"/>
                  </a:cubicBezTo>
                  <a:cubicBezTo>
                    <a:pt x="1113560" y="7365384"/>
                    <a:pt x="1131540" y="7309371"/>
                    <a:pt x="1064453" y="7309371"/>
                  </a:cubicBezTo>
                  <a:cubicBezTo>
                    <a:pt x="956095" y="7309371"/>
                    <a:pt x="957761" y="7307924"/>
                    <a:pt x="844954" y="7307924"/>
                  </a:cubicBezTo>
                  <a:cubicBezTo>
                    <a:pt x="816921" y="7307924"/>
                    <a:pt x="824483" y="7323521"/>
                    <a:pt x="823000" y="7228006"/>
                  </a:cubicBezTo>
                  <a:cubicBezTo>
                    <a:pt x="818441" y="6937142"/>
                    <a:pt x="797696" y="6975746"/>
                    <a:pt x="844954" y="6975746"/>
                  </a:cubicBezTo>
                  <a:close/>
                  <a:moveTo>
                    <a:pt x="1113322" y="6353510"/>
                  </a:moveTo>
                  <a:cubicBezTo>
                    <a:pt x="1112205" y="6255817"/>
                    <a:pt x="1053265" y="6272804"/>
                    <a:pt x="1393775" y="6274634"/>
                  </a:cubicBezTo>
                  <a:cubicBezTo>
                    <a:pt x="1401977" y="6274690"/>
                    <a:pt x="1402820" y="6234034"/>
                    <a:pt x="1408642" y="6609174"/>
                  </a:cubicBezTo>
                  <a:cubicBezTo>
                    <a:pt x="1083697" y="6610748"/>
                    <a:pt x="1116178" y="6611517"/>
                    <a:pt x="1116160" y="6603408"/>
                  </a:cubicBezTo>
                  <a:cubicBezTo>
                    <a:pt x="1115958" y="6506868"/>
                    <a:pt x="1114970" y="6498356"/>
                    <a:pt x="1113322" y="6353510"/>
                  </a:cubicBezTo>
                  <a:close/>
                  <a:moveTo>
                    <a:pt x="1408899" y="6626198"/>
                  </a:moveTo>
                  <a:cubicBezTo>
                    <a:pt x="1414739" y="7002637"/>
                    <a:pt x="1421789" y="6958760"/>
                    <a:pt x="1393775" y="6958852"/>
                  </a:cubicBezTo>
                  <a:cubicBezTo>
                    <a:pt x="1317148" y="6959163"/>
                    <a:pt x="1250701" y="6959272"/>
                    <a:pt x="1174276" y="6958449"/>
                  </a:cubicBezTo>
                  <a:cubicBezTo>
                    <a:pt x="1112205" y="6957771"/>
                    <a:pt x="1117826" y="7014809"/>
                    <a:pt x="1116215" y="6626380"/>
                  </a:cubicBezTo>
                  <a:cubicBezTo>
                    <a:pt x="1303415" y="6626545"/>
                    <a:pt x="1318832" y="6626674"/>
                    <a:pt x="1408899" y="6626198"/>
                  </a:cubicBezTo>
                  <a:close/>
                  <a:moveTo>
                    <a:pt x="1174147" y="6975491"/>
                  </a:moveTo>
                  <a:cubicBezTo>
                    <a:pt x="1432006" y="6978273"/>
                    <a:pt x="1413916" y="6972671"/>
                    <a:pt x="1414007" y="6978364"/>
                  </a:cubicBezTo>
                  <a:cubicBezTo>
                    <a:pt x="1419994" y="7361137"/>
                    <a:pt x="1427593" y="7309206"/>
                    <a:pt x="1393903" y="7308694"/>
                  </a:cubicBezTo>
                  <a:cubicBezTo>
                    <a:pt x="1074285" y="7303971"/>
                    <a:pt x="1129288" y="7337286"/>
                    <a:pt x="1127585" y="7228006"/>
                  </a:cubicBezTo>
                  <a:cubicBezTo>
                    <a:pt x="1122843" y="6924383"/>
                    <a:pt x="1102171" y="6974721"/>
                    <a:pt x="1174147" y="6975491"/>
                  </a:cubicBezTo>
                  <a:close/>
                  <a:moveTo>
                    <a:pt x="1415765" y="6274763"/>
                  </a:moveTo>
                  <a:cubicBezTo>
                    <a:pt x="1457640" y="6274982"/>
                    <a:pt x="1703670" y="6275184"/>
                    <a:pt x="1706050" y="6275184"/>
                  </a:cubicBezTo>
                  <a:cubicBezTo>
                    <a:pt x="1706068" y="6276611"/>
                    <a:pt x="1710957" y="6564949"/>
                    <a:pt x="1711744" y="6607526"/>
                  </a:cubicBezTo>
                  <a:cubicBezTo>
                    <a:pt x="1614098" y="6607636"/>
                    <a:pt x="1710701" y="6608058"/>
                    <a:pt x="1423638" y="6609119"/>
                  </a:cubicBezTo>
                  <a:cubicBezTo>
                    <a:pt x="1418658" y="6288455"/>
                    <a:pt x="1418804" y="6406521"/>
                    <a:pt x="1415765" y="6274763"/>
                  </a:cubicBezTo>
                  <a:close/>
                  <a:moveTo>
                    <a:pt x="1712074" y="6624513"/>
                  </a:moveTo>
                  <a:cubicBezTo>
                    <a:pt x="1718391" y="6958449"/>
                    <a:pt x="1717329" y="6859255"/>
                    <a:pt x="1719032" y="6958082"/>
                  </a:cubicBezTo>
                  <a:cubicBezTo>
                    <a:pt x="1706727" y="6958082"/>
                    <a:pt x="1771270" y="6957900"/>
                    <a:pt x="1428710" y="6958742"/>
                  </a:cubicBezTo>
                  <a:cubicBezTo>
                    <a:pt x="1427245" y="6863117"/>
                    <a:pt x="1428124" y="6898024"/>
                    <a:pt x="1423913" y="6626124"/>
                  </a:cubicBezTo>
                  <a:cubicBezTo>
                    <a:pt x="1733899" y="6624806"/>
                    <a:pt x="1621696" y="6624605"/>
                    <a:pt x="1712074" y="6624513"/>
                  </a:cubicBezTo>
                  <a:close/>
                  <a:moveTo>
                    <a:pt x="1715937" y="5926660"/>
                  </a:moveTo>
                  <a:cubicBezTo>
                    <a:pt x="1847000" y="5926788"/>
                    <a:pt x="1846487" y="5923841"/>
                    <a:pt x="2006387" y="5924939"/>
                  </a:cubicBezTo>
                  <a:cubicBezTo>
                    <a:pt x="2008438" y="6103869"/>
                    <a:pt x="2010708" y="6078169"/>
                    <a:pt x="2013400" y="6257135"/>
                  </a:cubicBezTo>
                  <a:cubicBezTo>
                    <a:pt x="1817576" y="6256714"/>
                    <a:pt x="1857473" y="6258179"/>
                    <a:pt x="1720789" y="6258179"/>
                  </a:cubicBezTo>
                  <a:cubicBezTo>
                    <a:pt x="1718684" y="6130173"/>
                    <a:pt x="1718080" y="6043023"/>
                    <a:pt x="1715937" y="5926660"/>
                  </a:cubicBezTo>
                  <a:close/>
                  <a:moveTo>
                    <a:pt x="1723188" y="6275184"/>
                  </a:moveTo>
                  <a:cubicBezTo>
                    <a:pt x="2069410" y="6275184"/>
                    <a:pt x="2013327" y="6247177"/>
                    <a:pt x="2014755" y="6353693"/>
                  </a:cubicBezTo>
                  <a:cubicBezTo>
                    <a:pt x="2016201" y="6469709"/>
                    <a:pt x="2017245" y="6502732"/>
                    <a:pt x="2017977" y="6603444"/>
                  </a:cubicBezTo>
                  <a:cubicBezTo>
                    <a:pt x="2018032" y="6611444"/>
                    <a:pt x="2041414" y="6607563"/>
                    <a:pt x="1726777" y="6607508"/>
                  </a:cubicBezTo>
                  <a:cubicBezTo>
                    <a:pt x="1726722" y="6604506"/>
                    <a:pt x="1720167" y="6275184"/>
                    <a:pt x="1723188" y="6275184"/>
                  </a:cubicBezTo>
                  <a:close/>
                  <a:moveTo>
                    <a:pt x="2018142" y="6625044"/>
                  </a:moveTo>
                  <a:cubicBezTo>
                    <a:pt x="2018161" y="6626655"/>
                    <a:pt x="2021987" y="6955044"/>
                    <a:pt x="2022006" y="6956911"/>
                  </a:cubicBezTo>
                  <a:cubicBezTo>
                    <a:pt x="1903577" y="6955245"/>
                    <a:pt x="1823252" y="6957973"/>
                    <a:pt x="1734009" y="6958082"/>
                  </a:cubicBezTo>
                  <a:cubicBezTo>
                    <a:pt x="1732105" y="6846771"/>
                    <a:pt x="1733259" y="6957241"/>
                    <a:pt x="1727088" y="6624513"/>
                  </a:cubicBezTo>
                  <a:cubicBezTo>
                    <a:pt x="1829807" y="6624532"/>
                    <a:pt x="1902808" y="6625868"/>
                    <a:pt x="2018142" y="6625044"/>
                  </a:cubicBezTo>
                  <a:close/>
                  <a:moveTo>
                    <a:pt x="2022280" y="6973934"/>
                  </a:moveTo>
                  <a:cubicBezTo>
                    <a:pt x="2024459" y="7116017"/>
                    <a:pt x="2023049" y="7081512"/>
                    <a:pt x="2026730" y="7307357"/>
                  </a:cubicBezTo>
                  <a:cubicBezTo>
                    <a:pt x="1957811" y="7308291"/>
                    <a:pt x="1875710" y="7307669"/>
                    <a:pt x="1737891" y="7307632"/>
                  </a:cubicBezTo>
                  <a:cubicBezTo>
                    <a:pt x="1737873" y="7305545"/>
                    <a:pt x="1734375" y="6979810"/>
                    <a:pt x="1734357" y="6978071"/>
                  </a:cubicBezTo>
                  <a:cubicBezTo>
                    <a:pt x="1734266" y="6971976"/>
                    <a:pt x="2016092" y="6973843"/>
                    <a:pt x="2022280" y="6973934"/>
                  </a:cubicBezTo>
                  <a:close/>
                  <a:moveTo>
                    <a:pt x="2021383" y="5925067"/>
                  </a:moveTo>
                  <a:cubicBezTo>
                    <a:pt x="2190164" y="5926568"/>
                    <a:pt x="2059651" y="5925232"/>
                    <a:pt x="2312547" y="5926824"/>
                  </a:cubicBezTo>
                  <a:cubicBezTo>
                    <a:pt x="2314946" y="6112088"/>
                    <a:pt x="2314452" y="6149759"/>
                    <a:pt x="2316301" y="6257831"/>
                  </a:cubicBezTo>
                  <a:cubicBezTo>
                    <a:pt x="2079755" y="6257245"/>
                    <a:pt x="2216146" y="6257739"/>
                    <a:pt x="2028377" y="6257190"/>
                  </a:cubicBezTo>
                  <a:cubicBezTo>
                    <a:pt x="2025668" y="6079926"/>
                    <a:pt x="2023287" y="6093051"/>
                    <a:pt x="2021383" y="5925067"/>
                  </a:cubicBezTo>
                  <a:close/>
                  <a:moveTo>
                    <a:pt x="2052546" y="6274305"/>
                  </a:moveTo>
                  <a:cubicBezTo>
                    <a:pt x="2370864" y="6275586"/>
                    <a:pt x="2315879" y="6252358"/>
                    <a:pt x="2318315" y="6354590"/>
                  </a:cubicBezTo>
                  <a:cubicBezTo>
                    <a:pt x="2320384" y="6439982"/>
                    <a:pt x="2321336" y="6506502"/>
                    <a:pt x="2322654" y="6603572"/>
                  </a:cubicBezTo>
                  <a:cubicBezTo>
                    <a:pt x="2322728" y="6610016"/>
                    <a:pt x="2033047" y="6609778"/>
                    <a:pt x="2033010" y="6603353"/>
                  </a:cubicBezTo>
                  <a:cubicBezTo>
                    <a:pt x="2030245" y="6226841"/>
                    <a:pt x="2016586" y="6274141"/>
                    <a:pt x="2052546" y="6274305"/>
                  </a:cubicBezTo>
                  <a:close/>
                  <a:moveTo>
                    <a:pt x="2052638" y="6624733"/>
                  </a:moveTo>
                  <a:cubicBezTo>
                    <a:pt x="2129540" y="6624001"/>
                    <a:pt x="2195217" y="6624111"/>
                    <a:pt x="2272137" y="6624330"/>
                  </a:cubicBezTo>
                  <a:cubicBezTo>
                    <a:pt x="2337852" y="6624513"/>
                    <a:pt x="2322618" y="6565096"/>
                    <a:pt x="2329264" y="6956801"/>
                  </a:cubicBezTo>
                  <a:cubicBezTo>
                    <a:pt x="2249012" y="6957387"/>
                    <a:pt x="2204024" y="6960078"/>
                    <a:pt x="2037020" y="6957149"/>
                  </a:cubicBezTo>
                  <a:cubicBezTo>
                    <a:pt x="2031435" y="6575109"/>
                    <a:pt x="2026400" y="6625008"/>
                    <a:pt x="2052638" y="6624733"/>
                  </a:cubicBezTo>
                  <a:close/>
                  <a:moveTo>
                    <a:pt x="2052455" y="6974447"/>
                  </a:moveTo>
                  <a:cubicBezTo>
                    <a:pt x="2322874" y="6979536"/>
                    <a:pt x="2329447" y="6966905"/>
                    <a:pt x="2329630" y="6978364"/>
                  </a:cubicBezTo>
                  <a:cubicBezTo>
                    <a:pt x="2331535" y="7099689"/>
                    <a:pt x="2328880" y="7105784"/>
                    <a:pt x="2330802" y="7228372"/>
                  </a:cubicBezTo>
                  <a:cubicBezTo>
                    <a:pt x="2332303" y="7324838"/>
                    <a:pt x="2347464" y="7310359"/>
                    <a:pt x="2272412" y="7307870"/>
                  </a:cubicBezTo>
                  <a:cubicBezTo>
                    <a:pt x="1994889" y="7298772"/>
                    <a:pt x="2042293" y="7341404"/>
                    <a:pt x="2040444" y="7228061"/>
                  </a:cubicBezTo>
                  <a:cubicBezTo>
                    <a:pt x="2035848" y="6936080"/>
                    <a:pt x="2029806" y="6974026"/>
                    <a:pt x="2052455" y="6974447"/>
                  </a:cubicBezTo>
                  <a:close/>
                  <a:moveTo>
                    <a:pt x="2331626" y="6274854"/>
                  </a:moveTo>
                  <a:cubicBezTo>
                    <a:pt x="2569820" y="6275147"/>
                    <a:pt x="2382857" y="6275166"/>
                    <a:pt x="2623834" y="6275678"/>
                  </a:cubicBezTo>
                  <a:cubicBezTo>
                    <a:pt x="2629821" y="6661233"/>
                    <a:pt x="2638207" y="6609668"/>
                    <a:pt x="2601606" y="6609668"/>
                  </a:cubicBezTo>
                  <a:cubicBezTo>
                    <a:pt x="2600177" y="6609668"/>
                    <a:pt x="2337741" y="6608625"/>
                    <a:pt x="2337668" y="6603243"/>
                  </a:cubicBezTo>
                  <a:cubicBezTo>
                    <a:pt x="2334537" y="6372163"/>
                    <a:pt x="2333530" y="6377966"/>
                    <a:pt x="2331626" y="6274854"/>
                  </a:cubicBezTo>
                  <a:close/>
                  <a:moveTo>
                    <a:pt x="2601606" y="6626691"/>
                  </a:moveTo>
                  <a:cubicBezTo>
                    <a:pt x="2636486" y="6626691"/>
                    <a:pt x="2627203" y="6573425"/>
                    <a:pt x="2633996" y="6956673"/>
                  </a:cubicBezTo>
                  <a:cubicBezTo>
                    <a:pt x="2612793" y="6956545"/>
                    <a:pt x="2596241" y="6956581"/>
                    <a:pt x="2381997" y="6956618"/>
                  </a:cubicBezTo>
                  <a:cubicBezTo>
                    <a:pt x="2334702" y="6956618"/>
                    <a:pt x="2343271" y="7011624"/>
                    <a:pt x="2337961" y="6624422"/>
                  </a:cubicBezTo>
                  <a:cubicBezTo>
                    <a:pt x="2495298" y="6624513"/>
                    <a:pt x="2498978" y="6626691"/>
                    <a:pt x="2601606" y="6626691"/>
                  </a:cubicBezTo>
                  <a:close/>
                  <a:moveTo>
                    <a:pt x="2638097" y="6228634"/>
                  </a:moveTo>
                  <a:cubicBezTo>
                    <a:pt x="2632531" y="5871196"/>
                    <a:pt x="2605359" y="5923053"/>
                    <a:pt x="2711282" y="5925763"/>
                  </a:cubicBezTo>
                  <a:cubicBezTo>
                    <a:pt x="2783752" y="5927612"/>
                    <a:pt x="2857889" y="5927465"/>
                    <a:pt x="2921901" y="5926367"/>
                  </a:cubicBezTo>
                  <a:cubicBezTo>
                    <a:pt x="2925691" y="6239709"/>
                    <a:pt x="2924556" y="6178790"/>
                    <a:pt x="2926020" y="6258947"/>
                  </a:cubicBezTo>
                  <a:cubicBezTo>
                    <a:pt x="2591517" y="6267459"/>
                    <a:pt x="2638591" y="6259790"/>
                    <a:pt x="2638097" y="6228634"/>
                  </a:cubicBezTo>
                  <a:close/>
                  <a:moveTo>
                    <a:pt x="2926332" y="6275971"/>
                  </a:moveTo>
                  <a:cubicBezTo>
                    <a:pt x="2928565" y="6387100"/>
                    <a:pt x="2930598" y="6378881"/>
                    <a:pt x="2932667" y="6608497"/>
                  </a:cubicBezTo>
                  <a:cubicBezTo>
                    <a:pt x="2892788" y="6608863"/>
                    <a:pt x="2644030" y="6609650"/>
                    <a:pt x="2642730" y="6609650"/>
                  </a:cubicBezTo>
                  <a:cubicBezTo>
                    <a:pt x="2642913" y="6518071"/>
                    <a:pt x="2642876" y="6536486"/>
                    <a:pt x="2638811" y="6275733"/>
                  </a:cubicBezTo>
                  <a:cubicBezTo>
                    <a:pt x="2719668" y="6276081"/>
                    <a:pt x="2811071" y="6278882"/>
                    <a:pt x="2926332" y="6275971"/>
                  </a:cubicBezTo>
                  <a:close/>
                  <a:moveTo>
                    <a:pt x="2931202" y="6625502"/>
                  </a:moveTo>
                  <a:cubicBezTo>
                    <a:pt x="2933051" y="6625502"/>
                    <a:pt x="2938306" y="6956581"/>
                    <a:pt x="2938325" y="6958028"/>
                  </a:cubicBezTo>
                  <a:cubicBezTo>
                    <a:pt x="2767768" y="6960938"/>
                    <a:pt x="2727596" y="6957460"/>
                    <a:pt x="2648973" y="6956765"/>
                  </a:cubicBezTo>
                  <a:cubicBezTo>
                    <a:pt x="2647252" y="6858303"/>
                    <a:pt x="2642546" y="6762990"/>
                    <a:pt x="2642693" y="6626637"/>
                  </a:cubicBezTo>
                  <a:cubicBezTo>
                    <a:pt x="2643993" y="6626655"/>
                    <a:pt x="2904158" y="6625758"/>
                    <a:pt x="2931202" y="6625502"/>
                  </a:cubicBezTo>
                  <a:close/>
                  <a:moveTo>
                    <a:pt x="2938673" y="6978401"/>
                  </a:moveTo>
                  <a:cubicBezTo>
                    <a:pt x="2944513" y="7350923"/>
                    <a:pt x="2947571" y="7308510"/>
                    <a:pt x="2931202" y="7308327"/>
                  </a:cubicBezTo>
                  <a:cubicBezTo>
                    <a:pt x="2597797" y="7304758"/>
                    <a:pt x="2653386" y="7335107"/>
                    <a:pt x="2651720" y="7228042"/>
                  </a:cubicBezTo>
                  <a:cubicBezTo>
                    <a:pt x="2649779" y="7103862"/>
                    <a:pt x="2651354" y="7106315"/>
                    <a:pt x="2649339" y="6978071"/>
                  </a:cubicBezTo>
                  <a:cubicBezTo>
                    <a:pt x="2649248" y="6971427"/>
                    <a:pt x="2938654" y="6976973"/>
                    <a:pt x="2938673" y="6978401"/>
                  </a:cubicBezTo>
                  <a:close/>
                  <a:moveTo>
                    <a:pt x="2941328" y="6275586"/>
                  </a:moveTo>
                  <a:cubicBezTo>
                    <a:pt x="2997099" y="6274195"/>
                    <a:pt x="3006895" y="6274433"/>
                    <a:pt x="3232272" y="6274396"/>
                  </a:cubicBezTo>
                  <a:cubicBezTo>
                    <a:pt x="3234872" y="6426638"/>
                    <a:pt x="3233151" y="6290596"/>
                    <a:pt x="3237929" y="6609284"/>
                  </a:cubicBezTo>
                  <a:cubicBezTo>
                    <a:pt x="2914174" y="6608643"/>
                    <a:pt x="2947718" y="6609741"/>
                    <a:pt x="2947663" y="6603317"/>
                  </a:cubicBezTo>
                  <a:cubicBezTo>
                    <a:pt x="2946015" y="6405716"/>
                    <a:pt x="2943213" y="6367367"/>
                    <a:pt x="2941328" y="6275586"/>
                  </a:cubicBezTo>
                  <a:close/>
                  <a:moveTo>
                    <a:pt x="3238186" y="6626289"/>
                  </a:moveTo>
                  <a:cubicBezTo>
                    <a:pt x="3242892" y="6939961"/>
                    <a:pt x="3240639" y="6775547"/>
                    <a:pt x="3243551" y="6958723"/>
                  </a:cubicBezTo>
                  <a:cubicBezTo>
                    <a:pt x="3145556" y="6958558"/>
                    <a:pt x="3075997" y="6955923"/>
                    <a:pt x="2953339" y="6957771"/>
                  </a:cubicBezTo>
                  <a:cubicBezTo>
                    <a:pt x="2951746" y="6860353"/>
                    <a:pt x="2948926" y="6748529"/>
                    <a:pt x="2947864" y="6625337"/>
                  </a:cubicBezTo>
                  <a:cubicBezTo>
                    <a:pt x="3097053" y="6624037"/>
                    <a:pt x="3145135" y="6626124"/>
                    <a:pt x="3238186" y="6626289"/>
                  </a:cubicBezTo>
                  <a:close/>
                  <a:moveTo>
                    <a:pt x="3243825" y="6975729"/>
                  </a:moveTo>
                  <a:cubicBezTo>
                    <a:pt x="3245968" y="7130514"/>
                    <a:pt x="3243496" y="7060571"/>
                    <a:pt x="3247341" y="7307266"/>
                  </a:cubicBezTo>
                  <a:cubicBezTo>
                    <a:pt x="3137445" y="7307412"/>
                    <a:pt x="3109284" y="7309901"/>
                    <a:pt x="2958502" y="7308602"/>
                  </a:cubicBezTo>
                  <a:cubicBezTo>
                    <a:pt x="2955957" y="7210653"/>
                    <a:pt x="2955573" y="7101043"/>
                    <a:pt x="2953650" y="6978108"/>
                  </a:cubicBezTo>
                  <a:cubicBezTo>
                    <a:pt x="2953559" y="6971061"/>
                    <a:pt x="2941236" y="6975271"/>
                    <a:pt x="3243825" y="6975729"/>
                  </a:cubicBezTo>
                  <a:close/>
                  <a:moveTo>
                    <a:pt x="3247268" y="6274415"/>
                  </a:moveTo>
                  <a:cubicBezTo>
                    <a:pt x="3340868" y="6274396"/>
                    <a:pt x="3348320" y="6275880"/>
                    <a:pt x="3536711" y="6276355"/>
                  </a:cubicBezTo>
                  <a:cubicBezTo>
                    <a:pt x="3536729" y="6277820"/>
                    <a:pt x="3542515" y="6595683"/>
                    <a:pt x="3542789" y="6609064"/>
                  </a:cubicBezTo>
                  <a:cubicBezTo>
                    <a:pt x="3400210" y="6609027"/>
                    <a:pt x="3303790" y="6609357"/>
                    <a:pt x="3252907" y="6609302"/>
                  </a:cubicBezTo>
                  <a:cubicBezTo>
                    <a:pt x="3248348" y="6304581"/>
                    <a:pt x="3249483" y="6405075"/>
                    <a:pt x="3247268" y="6274415"/>
                  </a:cubicBezTo>
                  <a:close/>
                  <a:moveTo>
                    <a:pt x="3260615" y="6626307"/>
                  </a:moveTo>
                  <a:cubicBezTo>
                    <a:pt x="3602333" y="6626307"/>
                    <a:pt x="3542954" y="6601083"/>
                    <a:pt x="3544950" y="6728466"/>
                  </a:cubicBezTo>
                  <a:cubicBezTo>
                    <a:pt x="3546909" y="6853928"/>
                    <a:pt x="3547294" y="6845270"/>
                    <a:pt x="3549143" y="6959712"/>
                  </a:cubicBezTo>
                  <a:cubicBezTo>
                    <a:pt x="3409273" y="6960535"/>
                    <a:pt x="3381150" y="6958742"/>
                    <a:pt x="3258546" y="6958742"/>
                  </a:cubicBezTo>
                  <a:cubicBezTo>
                    <a:pt x="3252706" y="6587135"/>
                    <a:pt x="3249465" y="6626307"/>
                    <a:pt x="3260615" y="6626307"/>
                  </a:cubicBezTo>
                  <a:close/>
                  <a:moveTo>
                    <a:pt x="3260615" y="6975746"/>
                  </a:moveTo>
                  <a:cubicBezTo>
                    <a:pt x="3261915" y="6975746"/>
                    <a:pt x="3549418" y="6976442"/>
                    <a:pt x="3549454" y="6978401"/>
                  </a:cubicBezTo>
                  <a:cubicBezTo>
                    <a:pt x="3549491" y="6980598"/>
                    <a:pt x="3553464" y="7307247"/>
                    <a:pt x="3553482" y="7309444"/>
                  </a:cubicBezTo>
                  <a:cubicBezTo>
                    <a:pt x="3352018" y="7310487"/>
                    <a:pt x="3401107" y="7307284"/>
                    <a:pt x="3262337" y="7307266"/>
                  </a:cubicBezTo>
                  <a:cubicBezTo>
                    <a:pt x="3256569" y="6938862"/>
                    <a:pt x="3259315" y="6975746"/>
                    <a:pt x="3260615" y="6975746"/>
                  </a:cubicBezTo>
                  <a:close/>
                  <a:moveTo>
                    <a:pt x="3589974" y="6276557"/>
                  </a:moveTo>
                  <a:cubicBezTo>
                    <a:pt x="3698369" y="6276996"/>
                    <a:pt x="3701921" y="6276575"/>
                    <a:pt x="3809491" y="6276996"/>
                  </a:cubicBezTo>
                  <a:cubicBezTo>
                    <a:pt x="3853728" y="6277179"/>
                    <a:pt x="3842394" y="6224736"/>
                    <a:pt x="3846917" y="6608515"/>
                  </a:cubicBezTo>
                  <a:cubicBezTo>
                    <a:pt x="3527958" y="6609979"/>
                    <a:pt x="3557840" y="6611682"/>
                    <a:pt x="3557675" y="6603225"/>
                  </a:cubicBezTo>
                  <a:cubicBezTo>
                    <a:pt x="3550168" y="6224552"/>
                    <a:pt x="3538450" y="6276337"/>
                    <a:pt x="3589974" y="6276557"/>
                  </a:cubicBezTo>
                  <a:close/>
                  <a:moveTo>
                    <a:pt x="3847136" y="6625502"/>
                  </a:moveTo>
                  <a:cubicBezTo>
                    <a:pt x="3848144" y="6709979"/>
                    <a:pt x="3849206" y="6780855"/>
                    <a:pt x="3851403" y="6853562"/>
                  </a:cubicBezTo>
                  <a:cubicBezTo>
                    <a:pt x="3855486" y="6987974"/>
                    <a:pt x="3907010" y="6956838"/>
                    <a:pt x="3589937" y="6959419"/>
                  </a:cubicBezTo>
                  <a:cubicBezTo>
                    <a:pt x="3552805" y="6959712"/>
                    <a:pt x="3565842" y="7010581"/>
                    <a:pt x="3558151" y="6626069"/>
                  </a:cubicBezTo>
                  <a:cubicBezTo>
                    <a:pt x="3824780" y="6626106"/>
                    <a:pt x="3720816" y="6626106"/>
                    <a:pt x="3847136" y="6625502"/>
                  </a:cubicBezTo>
                  <a:close/>
                  <a:moveTo>
                    <a:pt x="3590084" y="6976442"/>
                  </a:moveTo>
                  <a:cubicBezTo>
                    <a:pt x="3591384" y="6976424"/>
                    <a:pt x="3854204" y="6973843"/>
                    <a:pt x="3854277" y="6978401"/>
                  </a:cubicBezTo>
                  <a:cubicBezTo>
                    <a:pt x="3860265" y="7362089"/>
                    <a:pt x="3880699" y="7307778"/>
                    <a:pt x="3809473" y="7308364"/>
                  </a:cubicBezTo>
                  <a:cubicBezTo>
                    <a:pt x="3699925" y="7309261"/>
                    <a:pt x="3693260" y="7308383"/>
                    <a:pt x="3589974" y="7309206"/>
                  </a:cubicBezTo>
                  <a:cubicBezTo>
                    <a:pt x="3561703" y="7309389"/>
                    <a:pt x="3568899" y="7324362"/>
                    <a:pt x="3567398" y="7228042"/>
                  </a:cubicBezTo>
                  <a:cubicBezTo>
                    <a:pt x="3562985" y="6938203"/>
                    <a:pt x="3554215" y="6976735"/>
                    <a:pt x="3590084" y="6976442"/>
                  </a:cubicBezTo>
                  <a:close/>
                  <a:moveTo>
                    <a:pt x="3857006" y="6277124"/>
                  </a:moveTo>
                  <a:cubicBezTo>
                    <a:pt x="4039189" y="6277454"/>
                    <a:pt x="4013006" y="6276319"/>
                    <a:pt x="4139051" y="6276319"/>
                  </a:cubicBezTo>
                  <a:cubicBezTo>
                    <a:pt x="4153992" y="6276319"/>
                    <a:pt x="4147126" y="6236835"/>
                    <a:pt x="4153077" y="6610162"/>
                  </a:cubicBezTo>
                  <a:cubicBezTo>
                    <a:pt x="4039903" y="6610474"/>
                    <a:pt x="4021795" y="6607874"/>
                    <a:pt x="3861949" y="6608423"/>
                  </a:cubicBezTo>
                  <a:cubicBezTo>
                    <a:pt x="3860704" y="6511847"/>
                    <a:pt x="3862077" y="6599070"/>
                    <a:pt x="3857006" y="6277124"/>
                  </a:cubicBezTo>
                  <a:close/>
                  <a:moveTo>
                    <a:pt x="3919351" y="6625355"/>
                  </a:moveTo>
                  <a:cubicBezTo>
                    <a:pt x="4027983" y="6625355"/>
                    <a:pt x="4029118" y="6627204"/>
                    <a:pt x="4139033" y="6627204"/>
                  </a:cubicBezTo>
                  <a:cubicBezTo>
                    <a:pt x="4160474" y="6627204"/>
                    <a:pt x="4153022" y="6586000"/>
                    <a:pt x="4159100" y="6959328"/>
                  </a:cubicBezTo>
                  <a:cubicBezTo>
                    <a:pt x="4049827" y="6959620"/>
                    <a:pt x="4008850" y="6957680"/>
                    <a:pt x="3868943" y="6958174"/>
                  </a:cubicBezTo>
                  <a:cubicBezTo>
                    <a:pt x="3862279" y="6571979"/>
                    <a:pt x="3838952" y="6625355"/>
                    <a:pt x="3919351" y="6625355"/>
                  </a:cubicBezTo>
                  <a:close/>
                  <a:moveTo>
                    <a:pt x="4156885" y="5978773"/>
                  </a:moveTo>
                  <a:cubicBezTo>
                    <a:pt x="4155750" y="5905810"/>
                    <a:pt x="4106350" y="5927337"/>
                    <a:pt x="4448965" y="5926092"/>
                  </a:cubicBezTo>
                  <a:cubicBezTo>
                    <a:pt x="4452041" y="6108793"/>
                    <a:pt x="4450136" y="6112015"/>
                    <a:pt x="4452736" y="6258782"/>
                  </a:cubicBezTo>
                  <a:cubicBezTo>
                    <a:pt x="4391911" y="6259496"/>
                    <a:pt x="4366863" y="6259295"/>
                    <a:pt x="4163568" y="6259332"/>
                  </a:cubicBezTo>
                  <a:cubicBezTo>
                    <a:pt x="4161426" y="6105992"/>
                    <a:pt x="4158844" y="6103612"/>
                    <a:pt x="4156885" y="5978773"/>
                  </a:cubicBezTo>
                  <a:close/>
                  <a:moveTo>
                    <a:pt x="4453048" y="6275788"/>
                  </a:moveTo>
                  <a:cubicBezTo>
                    <a:pt x="4454787" y="6367312"/>
                    <a:pt x="4457516" y="6418145"/>
                    <a:pt x="4459053" y="6603481"/>
                  </a:cubicBezTo>
                  <a:cubicBezTo>
                    <a:pt x="4459090" y="6608497"/>
                    <a:pt x="4492780" y="6608167"/>
                    <a:pt x="4168054" y="6610108"/>
                  </a:cubicBezTo>
                  <a:cubicBezTo>
                    <a:pt x="4163037" y="6295301"/>
                    <a:pt x="4165491" y="6408223"/>
                    <a:pt x="4163806" y="6276319"/>
                  </a:cubicBezTo>
                  <a:cubicBezTo>
                    <a:pt x="4367119" y="6276282"/>
                    <a:pt x="4399784" y="6276447"/>
                    <a:pt x="4453048" y="6275788"/>
                  </a:cubicBezTo>
                  <a:close/>
                  <a:moveTo>
                    <a:pt x="4459255" y="6625264"/>
                  </a:moveTo>
                  <a:cubicBezTo>
                    <a:pt x="4459273" y="6626710"/>
                    <a:pt x="4462935" y="6956728"/>
                    <a:pt x="4462954" y="6958046"/>
                  </a:cubicBezTo>
                  <a:cubicBezTo>
                    <a:pt x="4310157" y="6956014"/>
                    <a:pt x="4247537" y="6958888"/>
                    <a:pt x="4174096" y="6959254"/>
                  </a:cubicBezTo>
                  <a:cubicBezTo>
                    <a:pt x="4172595" y="6866375"/>
                    <a:pt x="4172467" y="6887059"/>
                    <a:pt x="4168329" y="6627113"/>
                  </a:cubicBezTo>
                  <a:cubicBezTo>
                    <a:pt x="4252536" y="6626618"/>
                    <a:pt x="4315705" y="6622207"/>
                    <a:pt x="4459255" y="6625264"/>
                  </a:cubicBezTo>
                  <a:close/>
                  <a:moveTo>
                    <a:pt x="4462697" y="5853715"/>
                  </a:moveTo>
                  <a:cubicBezTo>
                    <a:pt x="4456893" y="5544162"/>
                    <a:pt x="4454183" y="5577403"/>
                    <a:pt x="4468630" y="5577294"/>
                  </a:cubicBezTo>
                  <a:cubicBezTo>
                    <a:pt x="4792715" y="5574657"/>
                    <a:pt x="4748057" y="5569935"/>
                    <a:pt x="4748203" y="5604073"/>
                  </a:cubicBezTo>
                  <a:cubicBezTo>
                    <a:pt x="4749723" y="5962629"/>
                    <a:pt x="4772244" y="5907824"/>
                    <a:pt x="4688238" y="5908391"/>
                  </a:cubicBezTo>
                  <a:cubicBezTo>
                    <a:pt x="4583158" y="5909105"/>
                    <a:pt x="4586399" y="5908556"/>
                    <a:pt x="4468520" y="5909013"/>
                  </a:cubicBezTo>
                  <a:cubicBezTo>
                    <a:pt x="4461983" y="5909050"/>
                    <a:pt x="4463906" y="5917342"/>
                    <a:pt x="4462697" y="5853715"/>
                  </a:cubicBezTo>
                  <a:close/>
                  <a:moveTo>
                    <a:pt x="4468611" y="5926019"/>
                  </a:moveTo>
                  <a:cubicBezTo>
                    <a:pt x="4804250" y="5924646"/>
                    <a:pt x="4751371" y="5909819"/>
                    <a:pt x="4752469" y="5979030"/>
                  </a:cubicBezTo>
                  <a:cubicBezTo>
                    <a:pt x="4757725" y="6315729"/>
                    <a:pt x="4778323" y="6259625"/>
                    <a:pt x="4688367" y="6258527"/>
                  </a:cubicBezTo>
                  <a:cubicBezTo>
                    <a:pt x="4430600" y="6255396"/>
                    <a:pt x="4467952" y="6273756"/>
                    <a:pt x="4467238" y="6228671"/>
                  </a:cubicBezTo>
                  <a:cubicBezTo>
                    <a:pt x="4461928" y="5890013"/>
                    <a:pt x="4463631" y="5926019"/>
                    <a:pt x="4468611" y="5926019"/>
                  </a:cubicBezTo>
                  <a:close/>
                  <a:moveTo>
                    <a:pt x="4468666" y="6275586"/>
                  </a:moveTo>
                  <a:cubicBezTo>
                    <a:pt x="4819429" y="6271321"/>
                    <a:pt x="4757596" y="6259149"/>
                    <a:pt x="4760178" y="6353913"/>
                  </a:cubicBezTo>
                  <a:cubicBezTo>
                    <a:pt x="4762540" y="6440843"/>
                    <a:pt x="4763932" y="6518144"/>
                    <a:pt x="4763657" y="6603371"/>
                  </a:cubicBezTo>
                  <a:cubicBezTo>
                    <a:pt x="4763620" y="6614830"/>
                    <a:pt x="4475441" y="6608570"/>
                    <a:pt x="4474122" y="6608551"/>
                  </a:cubicBezTo>
                  <a:cubicBezTo>
                    <a:pt x="4471962" y="6359697"/>
                    <a:pt x="4466561" y="6275623"/>
                    <a:pt x="4468666" y="6275586"/>
                  </a:cubicBezTo>
                  <a:close/>
                  <a:moveTo>
                    <a:pt x="4763602" y="6627149"/>
                  </a:moveTo>
                  <a:cubicBezTo>
                    <a:pt x="4763529" y="6748016"/>
                    <a:pt x="4767594" y="6854532"/>
                    <a:pt x="4769315" y="6956380"/>
                  </a:cubicBezTo>
                  <a:cubicBezTo>
                    <a:pt x="4683295" y="6956801"/>
                    <a:pt x="4635946" y="6960316"/>
                    <a:pt x="4477931" y="6958247"/>
                  </a:cubicBezTo>
                  <a:cubicBezTo>
                    <a:pt x="4477913" y="6956618"/>
                    <a:pt x="4474269" y="6626893"/>
                    <a:pt x="4474251" y="6625593"/>
                  </a:cubicBezTo>
                  <a:cubicBezTo>
                    <a:pt x="4535241" y="6626893"/>
                    <a:pt x="4761478" y="6627149"/>
                    <a:pt x="4763602" y="6627149"/>
                  </a:cubicBezTo>
                  <a:close/>
                  <a:moveTo>
                    <a:pt x="4769608" y="6973385"/>
                  </a:moveTo>
                  <a:cubicBezTo>
                    <a:pt x="4771604" y="7096266"/>
                    <a:pt x="4771512" y="7170895"/>
                    <a:pt x="4774331" y="7307467"/>
                  </a:cubicBezTo>
                  <a:lnTo>
                    <a:pt x="4483790" y="7307595"/>
                  </a:lnTo>
                  <a:cubicBezTo>
                    <a:pt x="4482857" y="7263352"/>
                    <a:pt x="4478334" y="6983343"/>
                    <a:pt x="4478242" y="6978163"/>
                  </a:cubicBezTo>
                  <a:cubicBezTo>
                    <a:pt x="4478205" y="6975106"/>
                    <a:pt x="4452755" y="6974996"/>
                    <a:pt x="4769608" y="6973385"/>
                  </a:cubicBezTo>
                  <a:close/>
                  <a:moveTo>
                    <a:pt x="4773325" y="6276154"/>
                  </a:moveTo>
                  <a:cubicBezTo>
                    <a:pt x="4899462" y="6276392"/>
                    <a:pt x="4876959" y="6275056"/>
                    <a:pt x="5063555" y="6274982"/>
                  </a:cubicBezTo>
                  <a:cubicBezTo>
                    <a:pt x="5064598" y="6364731"/>
                    <a:pt x="5063555" y="6472657"/>
                    <a:pt x="5068901" y="6606721"/>
                  </a:cubicBezTo>
                  <a:cubicBezTo>
                    <a:pt x="4879943" y="6606630"/>
                    <a:pt x="4924216" y="6610272"/>
                    <a:pt x="4778653" y="6610162"/>
                  </a:cubicBezTo>
                  <a:cubicBezTo>
                    <a:pt x="4779111" y="6458068"/>
                    <a:pt x="4775046" y="6362315"/>
                    <a:pt x="4773325" y="6276154"/>
                  </a:cubicBezTo>
                  <a:close/>
                  <a:moveTo>
                    <a:pt x="4798135" y="6627167"/>
                  </a:moveTo>
                  <a:cubicBezTo>
                    <a:pt x="5122604" y="6627167"/>
                    <a:pt x="5070036" y="6587245"/>
                    <a:pt x="5072234" y="6728430"/>
                  </a:cubicBezTo>
                  <a:cubicBezTo>
                    <a:pt x="5074101" y="6848089"/>
                    <a:pt x="5072746" y="6847430"/>
                    <a:pt x="5074302" y="6957662"/>
                  </a:cubicBezTo>
                  <a:cubicBezTo>
                    <a:pt x="5073003" y="6957643"/>
                    <a:pt x="4819997" y="6956252"/>
                    <a:pt x="4784311" y="6956343"/>
                  </a:cubicBezTo>
                  <a:cubicBezTo>
                    <a:pt x="4778085" y="6589295"/>
                    <a:pt x="4768784" y="6627167"/>
                    <a:pt x="4798135" y="6627167"/>
                  </a:cubicBezTo>
                  <a:close/>
                  <a:moveTo>
                    <a:pt x="4798135" y="6973312"/>
                  </a:moveTo>
                  <a:cubicBezTo>
                    <a:pt x="5105540" y="6973312"/>
                    <a:pt x="5074559" y="6973971"/>
                    <a:pt x="5074614" y="6978419"/>
                  </a:cubicBezTo>
                  <a:cubicBezTo>
                    <a:pt x="5080656" y="7364542"/>
                    <a:pt x="5099314" y="7306204"/>
                    <a:pt x="5017780" y="7306204"/>
                  </a:cubicBezTo>
                  <a:cubicBezTo>
                    <a:pt x="4908287" y="7306204"/>
                    <a:pt x="4905833" y="7307467"/>
                    <a:pt x="4798116" y="7307467"/>
                  </a:cubicBezTo>
                  <a:cubicBezTo>
                    <a:pt x="4786215" y="7307467"/>
                    <a:pt x="4789327" y="7319713"/>
                    <a:pt x="4787881" y="7228079"/>
                  </a:cubicBezTo>
                  <a:cubicBezTo>
                    <a:pt x="4783432" y="6941992"/>
                    <a:pt x="4777554" y="6973312"/>
                    <a:pt x="4798135" y="6973312"/>
                  </a:cubicBezTo>
                  <a:close/>
                  <a:moveTo>
                    <a:pt x="5365467" y="5978993"/>
                  </a:moveTo>
                  <a:cubicBezTo>
                    <a:pt x="5370539" y="6301231"/>
                    <a:pt x="5378741" y="6259094"/>
                    <a:pt x="5347670" y="6258600"/>
                  </a:cubicBezTo>
                  <a:cubicBezTo>
                    <a:pt x="5284335" y="6257575"/>
                    <a:pt x="5229186" y="6257593"/>
                    <a:pt x="5127621" y="6257867"/>
                  </a:cubicBezTo>
                  <a:cubicBezTo>
                    <a:pt x="5061760" y="6258032"/>
                    <a:pt x="5078660" y="6305314"/>
                    <a:pt x="5073570" y="5978737"/>
                  </a:cubicBezTo>
                  <a:cubicBezTo>
                    <a:pt x="5072527" y="5911027"/>
                    <a:pt x="5058483" y="5925488"/>
                    <a:pt x="5127731" y="5924646"/>
                  </a:cubicBezTo>
                  <a:cubicBezTo>
                    <a:pt x="5406664" y="5921278"/>
                    <a:pt x="5364478" y="5914798"/>
                    <a:pt x="5365467" y="5978993"/>
                  </a:cubicBezTo>
                  <a:close/>
                  <a:moveTo>
                    <a:pt x="5358216" y="5604440"/>
                  </a:moveTo>
                  <a:cubicBezTo>
                    <a:pt x="5361256" y="5677805"/>
                    <a:pt x="5361365" y="5698783"/>
                    <a:pt x="5363618" y="5854044"/>
                  </a:cubicBezTo>
                  <a:cubicBezTo>
                    <a:pt x="5364514" y="5919795"/>
                    <a:pt x="5369275" y="5909435"/>
                    <a:pt x="5347816" y="5908758"/>
                  </a:cubicBezTo>
                  <a:cubicBezTo>
                    <a:pt x="4997438" y="5897299"/>
                    <a:pt x="5071373" y="6003320"/>
                    <a:pt x="5068187" y="5575042"/>
                  </a:cubicBezTo>
                  <a:cubicBezTo>
                    <a:pt x="5401684" y="5576342"/>
                    <a:pt x="5356495" y="5563016"/>
                    <a:pt x="5358216" y="5604440"/>
                  </a:cubicBezTo>
                  <a:close/>
                  <a:moveTo>
                    <a:pt x="5351496" y="5229318"/>
                  </a:moveTo>
                  <a:cubicBezTo>
                    <a:pt x="5357264" y="5599039"/>
                    <a:pt x="5358985" y="5558457"/>
                    <a:pt x="5347560" y="5558549"/>
                  </a:cubicBezTo>
                  <a:cubicBezTo>
                    <a:pt x="5009833" y="5560801"/>
                    <a:pt x="5068572" y="5577403"/>
                    <a:pt x="5067034" y="5478887"/>
                  </a:cubicBezTo>
                  <a:cubicBezTo>
                    <a:pt x="5065038" y="5352748"/>
                    <a:pt x="5064507" y="5361772"/>
                    <a:pt x="5062365" y="5228989"/>
                  </a:cubicBezTo>
                  <a:cubicBezTo>
                    <a:pt x="5062309" y="5224468"/>
                    <a:pt x="5351441" y="5226188"/>
                    <a:pt x="5351496" y="5229318"/>
                  </a:cubicBezTo>
                  <a:close/>
                  <a:moveTo>
                    <a:pt x="5351166" y="5208963"/>
                  </a:moveTo>
                  <a:cubicBezTo>
                    <a:pt x="5202234" y="5211911"/>
                    <a:pt x="5144137" y="5209073"/>
                    <a:pt x="5062035" y="5208634"/>
                  </a:cubicBezTo>
                  <a:cubicBezTo>
                    <a:pt x="5060332" y="5106237"/>
                    <a:pt x="5056744" y="4990056"/>
                    <a:pt x="5056542" y="4876090"/>
                  </a:cubicBezTo>
                  <a:cubicBezTo>
                    <a:pt x="5160085" y="4876511"/>
                    <a:pt x="5120645" y="4877902"/>
                    <a:pt x="5345399" y="4877353"/>
                  </a:cubicBezTo>
                  <a:cubicBezTo>
                    <a:pt x="5349391" y="5123370"/>
                    <a:pt x="5349794" y="5124120"/>
                    <a:pt x="5351166" y="5208963"/>
                  </a:cubicBezTo>
                  <a:close/>
                  <a:moveTo>
                    <a:pt x="5345143" y="4860311"/>
                  </a:moveTo>
                  <a:cubicBezTo>
                    <a:pt x="5019007" y="4861171"/>
                    <a:pt x="5056542" y="4859670"/>
                    <a:pt x="5056542" y="4854728"/>
                  </a:cubicBezTo>
                  <a:cubicBezTo>
                    <a:pt x="5056378" y="4693389"/>
                    <a:pt x="5052294" y="4607686"/>
                    <a:pt x="5050573" y="4524985"/>
                  </a:cubicBezTo>
                  <a:cubicBezTo>
                    <a:pt x="5146096" y="4525644"/>
                    <a:pt x="5154811" y="4529304"/>
                    <a:pt x="5340364" y="4527383"/>
                  </a:cubicBezTo>
                  <a:cubicBezTo>
                    <a:pt x="5342232" y="4660001"/>
                    <a:pt x="5340163" y="4553083"/>
                    <a:pt x="5345143" y="4860311"/>
                  </a:cubicBezTo>
                  <a:close/>
                  <a:moveTo>
                    <a:pt x="5338130" y="4229874"/>
                  </a:moveTo>
                  <a:cubicBezTo>
                    <a:pt x="5340071" y="4353542"/>
                    <a:pt x="5337672" y="4354658"/>
                    <a:pt x="5339632" y="4479735"/>
                  </a:cubicBezTo>
                  <a:cubicBezTo>
                    <a:pt x="5340364" y="4525223"/>
                    <a:pt x="5382605" y="4510158"/>
                    <a:pt x="5050225" y="4507998"/>
                  </a:cubicBezTo>
                  <a:cubicBezTo>
                    <a:pt x="5047534" y="4366684"/>
                    <a:pt x="5050207" y="4351546"/>
                    <a:pt x="5046856" y="4176955"/>
                  </a:cubicBezTo>
                  <a:cubicBezTo>
                    <a:pt x="5391522" y="4177467"/>
                    <a:pt x="5337050" y="4161176"/>
                    <a:pt x="5338130" y="4229874"/>
                  </a:cubicBezTo>
                  <a:close/>
                  <a:moveTo>
                    <a:pt x="5329195" y="3826472"/>
                  </a:moveTo>
                  <a:cubicBezTo>
                    <a:pt x="5335237" y="4179993"/>
                    <a:pt x="5333040" y="4022883"/>
                    <a:pt x="5336720" y="4160627"/>
                  </a:cubicBezTo>
                  <a:cubicBezTo>
                    <a:pt x="4992970" y="4160736"/>
                    <a:pt x="5047039" y="4176607"/>
                    <a:pt x="5045245" y="4104541"/>
                  </a:cubicBezTo>
                  <a:cubicBezTo>
                    <a:pt x="5043103" y="4018874"/>
                    <a:pt x="5041802" y="3942415"/>
                    <a:pt x="5041437" y="3854936"/>
                  </a:cubicBezTo>
                  <a:cubicBezTo>
                    <a:pt x="5041235" y="3814848"/>
                    <a:pt x="4996156" y="3823616"/>
                    <a:pt x="5329195" y="3826472"/>
                  </a:cubicBezTo>
                  <a:close/>
                  <a:moveTo>
                    <a:pt x="5326174" y="3480401"/>
                  </a:moveTo>
                  <a:cubicBezTo>
                    <a:pt x="5328426" y="3623599"/>
                    <a:pt x="5324837" y="3563321"/>
                    <a:pt x="5328902" y="3809485"/>
                  </a:cubicBezTo>
                  <a:cubicBezTo>
                    <a:pt x="5327053" y="3809466"/>
                    <a:pt x="5043359" y="3808387"/>
                    <a:pt x="5041144" y="3808368"/>
                  </a:cubicBezTo>
                  <a:cubicBezTo>
                    <a:pt x="5039569" y="3617906"/>
                    <a:pt x="5036035" y="3618455"/>
                    <a:pt x="5033948" y="3476355"/>
                  </a:cubicBezTo>
                  <a:cubicBezTo>
                    <a:pt x="5035284" y="3476355"/>
                    <a:pt x="5326155" y="3479101"/>
                    <a:pt x="5326174" y="3480401"/>
                  </a:cubicBezTo>
                  <a:close/>
                  <a:moveTo>
                    <a:pt x="5318667" y="3127538"/>
                  </a:moveTo>
                  <a:cubicBezTo>
                    <a:pt x="5328261" y="3576538"/>
                    <a:pt x="5324910" y="3406119"/>
                    <a:pt x="5325862" y="3460833"/>
                  </a:cubicBezTo>
                  <a:cubicBezTo>
                    <a:pt x="5205695" y="3463780"/>
                    <a:pt x="5123556" y="3459570"/>
                    <a:pt x="5033710" y="3459368"/>
                  </a:cubicBezTo>
                  <a:cubicBezTo>
                    <a:pt x="5032135" y="3353731"/>
                    <a:pt x="5032062" y="3278882"/>
                    <a:pt x="5028967" y="3127428"/>
                  </a:cubicBezTo>
                  <a:cubicBezTo>
                    <a:pt x="5117074" y="3127465"/>
                    <a:pt x="5235430" y="3128728"/>
                    <a:pt x="5318667" y="3127538"/>
                  </a:cubicBezTo>
                  <a:close/>
                  <a:moveTo>
                    <a:pt x="5318190" y="3105865"/>
                  </a:moveTo>
                  <a:cubicBezTo>
                    <a:pt x="5318374" y="3113809"/>
                    <a:pt x="5341591" y="3110533"/>
                    <a:pt x="5028619" y="3110423"/>
                  </a:cubicBezTo>
                  <a:cubicBezTo>
                    <a:pt x="5028583" y="3108739"/>
                    <a:pt x="5022285" y="2777568"/>
                    <a:pt x="5022266" y="2776213"/>
                  </a:cubicBezTo>
                  <a:cubicBezTo>
                    <a:pt x="5023584" y="2776213"/>
                    <a:pt x="5311746" y="2777842"/>
                    <a:pt x="5313137" y="2777861"/>
                  </a:cubicBezTo>
                  <a:cubicBezTo>
                    <a:pt x="5314199" y="2852050"/>
                    <a:pt x="5315114" y="2965357"/>
                    <a:pt x="5318190" y="3105865"/>
                  </a:cubicBezTo>
                  <a:close/>
                  <a:moveTo>
                    <a:pt x="5309164" y="2481450"/>
                  </a:moveTo>
                  <a:cubicBezTo>
                    <a:pt x="5311123" y="2606253"/>
                    <a:pt x="5310464" y="2606015"/>
                    <a:pt x="5312423" y="2731128"/>
                  </a:cubicBezTo>
                  <a:cubicBezTo>
                    <a:pt x="5313101" y="2774145"/>
                    <a:pt x="5357594" y="2759336"/>
                    <a:pt x="5021973" y="2759208"/>
                  </a:cubicBezTo>
                  <a:cubicBezTo>
                    <a:pt x="5018970" y="2579820"/>
                    <a:pt x="5021625" y="2621135"/>
                    <a:pt x="5018165" y="2428806"/>
                  </a:cubicBezTo>
                  <a:cubicBezTo>
                    <a:pt x="5358234" y="2428806"/>
                    <a:pt x="5308029" y="2408322"/>
                    <a:pt x="5309164" y="2481450"/>
                  </a:cubicBezTo>
                  <a:close/>
                  <a:moveTo>
                    <a:pt x="5304349" y="2106787"/>
                  </a:moveTo>
                  <a:cubicBezTo>
                    <a:pt x="5311929" y="2469900"/>
                    <a:pt x="5324837" y="2411068"/>
                    <a:pt x="5237572" y="2411068"/>
                  </a:cubicBezTo>
                  <a:cubicBezTo>
                    <a:pt x="5127493" y="2411068"/>
                    <a:pt x="5127969" y="2411800"/>
                    <a:pt x="5017835" y="2411800"/>
                  </a:cubicBezTo>
                  <a:cubicBezTo>
                    <a:pt x="5014924" y="2259778"/>
                    <a:pt x="5014429" y="2285167"/>
                    <a:pt x="5012598" y="2077444"/>
                  </a:cubicBezTo>
                  <a:cubicBezTo>
                    <a:pt x="5343605" y="2077462"/>
                    <a:pt x="5303487" y="2065253"/>
                    <a:pt x="5304349" y="2106787"/>
                  </a:cubicBezTo>
                  <a:close/>
                  <a:moveTo>
                    <a:pt x="5297335" y="1732270"/>
                  </a:moveTo>
                  <a:cubicBezTo>
                    <a:pt x="5303451" y="2122236"/>
                    <a:pt x="5325222" y="2060164"/>
                    <a:pt x="5237572" y="2060164"/>
                  </a:cubicBezTo>
                  <a:cubicBezTo>
                    <a:pt x="5128866" y="2060164"/>
                    <a:pt x="5127621" y="2060457"/>
                    <a:pt x="5017780" y="2060457"/>
                  </a:cubicBezTo>
                  <a:cubicBezTo>
                    <a:pt x="5010493" y="2060457"/>
                    <a:pt x="5012745" y="2070525"/>
                    <a:pt x="5011353" y="1981618"/>
                  </a:cubicBezTo>
                  <a:cubicBezTo>
                    <a:pt x="5006813" y="1690187"/>
                    <a:pt x="5005164" y="1728206"/>
                    <a:pt x="5017780" y="1728206"/>
                  </a:cubicBezTo>
                  <a:cubicBezTo>
                    <a:pt x="5317476" y="1728206"/>
                    <a:pt x="5297189" y="1722495"/>
                    <a:pt x="5297335" y="1732270"/>
                  </a:cubicBezTo>
                  <a:close/>
                  <a:moveTo>
                    <a:pt x="5297006" y="1710029"/>
                  </a:moveTo>
                  <a:cubicBezTo>
                    <a:pt x="5193592" y="1708839"/>
                    <a:pt x="5125625" y="1711182"/>
                    <a:pt x="5008625" y="1711201"/>
                  </a:cubicBezTo>
                  <a:cubicBezTo>
                    <a:pt x="5002162" y="1335750"/>
                    <a:pt x="4992787" y="1376771"/>
                    <a:pt x="5017798" y="1376771"/>
                  </a:cubicBezTo>
                  <a:cubicBezTo>
                    <a:pt x="5110190" y="1376771"/>
                    <a:pt x="5134909" y="1376991"/>
                    <a:pt x="5237590" y="1376991"/>
                  </a:cubicBezTo>
                  <a:cubicBezTo>
                    <a:pt x="5310958" y="1377009"/>
                    <a:pt x="5291055" y="1316713"/>
                    <a:pt x="5297006" y="1710029"/>
                  </a:cubicBezTo>
                  <a:close/>
                  <a:moveTo>
                    <a:pt x="5287100" y="1108075"/>
                  </a:moveTo>
                  <a:cubicBezTo>
                    <a:pt x="5289407" y="1184095"/>
                    <a:pt x="5289444" y="1200898"/>
                    <a:pt x="5292044" y="1360334"/>
                  </a:cubicBezTo>
                  <a:cubicBezTo>
                    <a:pt x="5259617" y="1359912"/>
                    <a:pt x="5024115" y="1359748"/>
                    <a:pt x="5001503" y="1359821"/>
                  </a:cubicBezTo>
                  <a:cubicBezTo>
                    <a:pt x="4995442" y="978568"/>
                    <a:pt x="4985756" y="1029675"/>
                    <a:pt x="5017798" y="1029675"/>
                  </a:cubicBezTo>
                  <a:cubicBezTo>
                    <a:pt x="5339851" y="1029675"/>
                    <a:pt x="5283841" y="999966"/>
                    <a:pt x="5287100" y="1108075"/>
                  </a:cubicBezTo>
                  <a:close/>
                  <a:moveTo>
                    <a:pt x="5281863" y="733265"/>
                  </a:moveTo>
                  <a:cubicBezTo>
                    <a:pt x="5286844" y="1060354"/>
                    <a:pt x="5297848" y="1010253"/>
                    <a:pt x="5237572" y="1010253"/>
                  </a:cubicBezTo>
                  <a:cubicBezTo>
                    <a:pt x="4959316" y="1010253"/>
                    <a:pt x="4995369" y="1027002"/>
                    <a:pt x="4994691" y="982833"/>
                  </a:cubicBezTo>
                  <a:cubicBezTo>
                    <a:pt x="4989198" y="632387"/>
                    <a:pt x="4983046" y="678991"/>
                    <a:pt x="5017798" y="678991"/>
                  </a:cubicBezTo>
                  <a:cubicBezTo>
                    <a:pt x="5329268" y="678991"/>
                    <a:pt x="5280747" y="661985"/>
                    <a:pt x="5281863" y="733265"/>
                  </a:cubicBezTo>
                  <a:close/>
                  <a:moveTo>
                    <a:pt x="5017798" y="327995"/>
                  </a:moveTo>
                  <a:cubicBezTo>
                    <a:pt x="5316561" y="327995"/>
                    <a:pt x="5275895" y="320875"/>
                    <a:pt x="5275932" y="358436"/>
                  </a:cubicBezTo>
                  <a:cubicBezTo>
                    <a:pt x="5275932" y="712946"/>
                    <a:pt x="5299258" y="661363"/>
                    <a:pt x="5237572" y="661363"/>
                  </a:cubicBezTo>
                  <a:cubicBezTo>
                    <a:pt x="4945456" y="661363"/>
                    <a:pt x="4991450" y="677178"/>
                    <a:pt x="4989857" y="608023"/>
                  </a:cubicBezTo>
                  <a:cubicBezTo>
                    <a:pt x="4982735" y="283112"/>
                    <a:pt x="4972994" y="327995"/>
                    <a:pt x="5017798" y="327995"/>
                  </a:cubicBezTo>
                  <a:close/>
                  <a:moveTo>
                    <a:pt x="4986507" y="1359894"/>
                  </a:moveTo>
                  <a:cubicBezTo>
                    <a:pt x="4909202" y="1360388"/>
                    <a:pt x="4696789" y="1368626"/>
                    <a:pt x="4696332" y="1357130"/>
                  </a:cubicBezTo>
                  <a:cubicBezTo>
                    <a:pt x="4691607" y="1240235"/>
                    <a:pt x="4691845" y="1127954"/>
                    <a:pt x="4690527" y="1029272"/>
                  </a:cubicBezTo>
                  <a:cubicBezTo>
                    <a:pt x="5003828" y="1029382"/>
                    <a:pt x="4851270" y="1029565"/>
                    <a:pt x="4980464" y="1029675"/>
                  </a:cubicBezTo>
                  <a:cubicBezTo>
                    <a:pt x="4983247" y="1185431"/>
                    <a:pt x="4980959" y="1010656"/>
                    <a:pt x="4986507" y="1359894"/>
                  </a:cubicBezTo>
                  <a:close/>
                  <a:moveTo>
                    <a:pt x="4979695" y="983126"/>
                  </a:moveTo>
                  <a:cubicBezTo>
                    <a:pt x="4980336" y="1024421"/>
                    <a:pt x="5025837" y="1012395"/>
                    <a:pt x="4690289" y="1012285"/>
                  </a:cubicBezTo>
                  <a:cubicBezTo>
                    <a:pt x="4686701" y="761143"/>
                    <a:pt x="4690253" y="948163"/>
                    <a:pt x="4686225" y="677911"/>
                  </a:cubicBezTo>
                  <a:cubicBezTo>
                    <a:pt x="5091331" y="679393"/>
                    <a:pt x="4942123" y="678863"/>
                    <a:pt x="4976327" y="678954"/>
                  </a:cubicBezTo>
                  <a:cubicBezTo>
                    <a:pt x="4979622" y="857536"/>
                    <a:pt x="4977425" y="838224"/>
                    <a:pt x="4979695" y="983126"/>
                  </a:cubicBezTo>
                  <a:close/>
                  <a:moveTo>
                    <a:pt x="4688330" y="329661"/>
                  </a:moveTo>
                  <a:cubicBezTo>
                    <a:pt x="5013441" y="329020"/>
                    <a:pt x="4968765" y="315566"/>
                    <a:pt x="4969899" y="358692"/>
                  </a:cubicBezTo>
                  <a:cubicBezTo>
                    <a:pt x="4979348" y="720305"/>
                    <a:pt x="4992402" y="662223"/>
                    <a:pt x="4908030" y="661528"/>
                  </a:cubicBezTo>
                  <a:cubicBezTo>
                    <a:pt x="4641127" y="659368"/>
                    <a:pt x="4686279" y="679430"/>
                    <a:pt x="4685272" y="612013"/>
                  </a:cubicBezTo>
                  <a:cubicBezTo>
                    <a:pt x="4680823" y="295998"/>
                    <a:pt x="4676905" y="329698"/>
                    <a:pt x="4688330" y="329661"/>
                  </a:cubicBezTo>
                  <a:close/>
                  <a:moveTo>
                    <a:pt x="4681354" y="1357899"/>
                  </a:moveTo>
                  <a:cubicBezTo>
                    <a:pt x="4681501" y="1361542"/>
                    <a:pt x="4715905" y="1360022"/>
                    <a:pt x="4392149" y="1361798"/>
                  </a:cubicBezTo>
                  <a:cubicBezTo>
                    <a:pt x="4387681" y="1169066"/>
                    <a:pt x="4388798" y="1122096"/>
                    <a:pt x="4387590" y="1027478"/>
                  </a:cubicBezTo>
                  <a:cubicBezTo>
                    <a:pt x="4531305" y="1027991"/>
                    <a:pt x="4389512" y="1029181"/>
                    <a:pt x="4675550" y="1029272"/>
                  </a:cubicBezTo>
                  <a:cubicBezTo>
                    <a:pt x="4676868" y="1129162"/>
                    <a:pt x="4676648" y="1241096"/>
                    <a:pt x="4681354" y="1357899"/>
                  </a:cubicBezTo>
                  <a:close/>
                  <a:moveTo>
                    <a:pt x="4672071" y="733265"/>
                  </a:moveTo>
                  <a:cubicBezTo>
                    <a:pt x="4673994" y="855889"/>
                    <a:pt x="4672931" y="858653"/>
                    <a:pt x="4674873" y="983126"/>
                  </a:cubicBezTo>
                  <a:cubicBezTo>
                    <a:pt x="4675550" y="1026124"/>
                    <a:pt x="4719274" y="1011608"/>
                    <a:pt x="4387352" y="1010473"/>
                  </a:cubicBezTo>
                  <a:cubicBezTo>
                    <a:pt x="4385759" y="895628"/>
                    <a:pt x="4384972" y="893926"/>
                    <a:pt x="4381493" y="678167"/>
                  </a:cubicBezTo>
                  <a:cubicBezTo>
                    <a:pt x="4722496" y="677947"/>
                    <a:pt x="4670954" y="659075"/>
                    <a:pt x="4672071" y="733265"/>
                  </a:cubicBezTo>
                  <a:close/>
                  <a:moveTo>
                    <a:pt x="4578416" y="329807"/>
                  </a:moveTo>
                  <a:cubicBezTo>
                    <a:pt x="4681299" y="329807"/>
                    <a:pt x="4665241" y="321735"/>
                    <a:pt x="4666010" y="358601"/>
                  </a:cubicBezTo>
                  <a:cubicBezTo>
                    <a:pt x="4667823" y="445366"/>
                    <a:pt x="4668958" y="520745"/>
                    <a:pt x="4670240" y="612288"/>
                  </a:cubicBezTo>
                  <a:cubicBezTo>
                    <a:pt x="4671192" y="675989"/>
                    <a:pt x="4724071" y="660887"/>
                    <a:pt x="4381236" y="661162"/>
                  </a:cubicBezTo>
                  <a:cubicBezTo>
                    <a:pt x="4377629" y="436433"/>
                    <a:pt x="4377648" y="430704"/>
                    <a:pt x="4375835" y="358162"/>
                  </a:cubicBezTo>
                  <a:cubicBezTo>
                    <a:pt x="4374883" y="320143"/>
                    <a:pt x="4339234" y="329624"/>
                    <a:pt x="4578416" y="329807"/>
                  </a:cubicBezTo>
                  <a:close/>
                  <a:moveTo>
                    <a:pt x="4358733" y="1361889"/>
                  </a:moveTo>
                  <a:cubicBezTo>
                    <a:pt x="4250028" y="1361889"/>
                    <a:pt x="4250632" y="1359711"/>
                    <a:pt x="4139051" y="1359711"/>
                  </a:cubicBezTo>
                  <a:cubicBezTo>
                    <a:pt x="4066105" y="1359711"/>
                    <a:pt x="4086667" y="1422423"/>
                    <a:pt x="4080002" y="1028906"/>
                  </a:cubicBezTo>
                  <a:cubicBezTo>
                    <a:pt x="4204125" y="1030224"/>
                    <a:pt x="4248563" y="1027222"/>
                    <a:pt x="4372594" y="1027423"/>
                  </a:cubicBezTo>
                  <a:cubicBezTo>
                    <a:pt x="4377373" y="1411367"/>
                    <a:pt x="4385246" y="1361889"/>
                    <a:pt x="4358733" y="1361889"/>
                  </a:cubicBezTo>
                  <a:close/>
                  <a:moveTo>
                    <a:pt x="4367394" y="733228"/>
                  </a:moveTo>
                  <a:cubicBezTo>
                    <a:pt x="4372448" y="1052940"/>
                    <a:pt x="4377977" y="1010436"/>
                    <a:pt x="4358733" y="1010436"/>
                  </a:cubicBezTo>
                  <a:cubicBezTo>
                    <a:pt x="4038255" y="1010436"/>
                    <a:pt x="4079929" y="1025739"/>
                    <a:pt x="4079251" y="982833"/>
                  </a:cubicBezTo>
                  <a:cubicBezTo>
                    <a:pt x="4077255" y="854937"/>
                    <a:pt x="4078757" y="857335"/>
                    <a:pt x="4076798" y="732972"/>
                  </a:cubicBezTo>
                  <a:cubicBezTo>
                    <a:pt x="4075736" y="667074"/>
                    <a:pt x="4059550" y="678478"/>
                    <a:pt x="4139033" y="678478"/>
                  </a:cubicBezTo>
                  <a:cubicBezTo>
                    <a:pt x="4412565" y="678478"/>
                    <a:pt x="4366167" y="657409"/>
                    <a:pt x="4367394" y="733228"/>
                  </a:cubicBezTo>
                  <a:close/>
                  <a:moveTo>
                    <a:pt x="4360839" y="358656"/>
                  </a:moveTo>
                  <a:cubicBezTo>
                    <a:pt x="4362725" y="433633"/>
                    <a:pt x="4362780" y="445622"/>
                    <a:pt x="4366241" y="661180"/>
                  </a:cubicBezTo>
                  <a:cubicBezTo>
                    <a:pt x="4334162" y="661180"/>
                    <a:pt x="4107997" y="661436"/>
                    <a:pt x="4075644" y="661784"/>
                  </a:cubicBezTo>
                  <a:lnTo>
                    <a:pt x="4070243" y="328490"/>
                  </a:lnTo>
                  <a:cubicBezTo>
                    <a:pt x="4415549" y="322998"/>
                    <a:pt x="4359942" y="323090"/>
                    <a:pt x="4360839" y="358656"/>
                  </a:cubicBezTo>
                  <a:close/>
                  <a:moveTo>
                    <a:pt x="4066434" y="1107928"/>
                  </a:moveTo>
                  <a:cubicBezTo>
                    <a:pt x="4067917" y="1186749"/>
                    <a:pt x="4067405" y="1157205"/>
                    <a:pt x="4070664" y="1360297"/>
                  </a:cubicBezTo>
                  <a:cubicBezTo>
                    <a:pt x="3976166" y="1362146"/>
                    <a:pt x="4014343" y="1364342"/>
                    <a:pt x="3779994" y="1362109"/>
                  </a:cubicBezTo>
                  <a:cubicBezTo>
                    <a:pt x="3775746" y="1020467"/>
                    <a:pt x="3778218" y="1133189"/>
                    <a:pt x="3777138" y="1027039"/>
                  </a:cubicBezTo>
                  <a:cubicBezTo>
                    <a:pt x="4124568" y="1026874"/>
                    <a:pt x="4064548" y="1012743"/>
                    <a:pt x="4066434" y="1107928"/>
                  </a:cubicBezTo>
                  <a:close/>
                  <a:moveTo>
                    <a:pt x="4061802" y="733265"/>
                  </a:moveTo>
                  <a:cubicBezTo>
                    <a:pt x="4066727" y="1056693"/>
                    <a:pt x="4075205" y="1012029"/>
                    <a:pt x="4029320" y="1011095"/>
                  </a:cubicBezTo>
                  <a:cubicBezTo>
                    <a:pt x="3960658" y="1009704"/>
                    <a:pt x="3947987" y="1009979"/>
                    <a:pt x="3776936" y="1010052"/>
                  </a:cubicBezTo>
                  <a:cubicBezTo>
                    <a:pt x="3774886" y="849098"/>
                    <a:pt x="3771608" y="849994"/>
                    <a:pt x="3769814" y="679210"/>
                  </a:cubicBezTo>
                  <a:cubicBezTo>
                    <a:pt x="4112667" y="682560"/>
                    <a:pt x="4060593" y="657867"/>
                    <a:pt x="4061802" y="733265"/>
                  </a:cubicBezTo>
                  <a:close/>
                  <a:moveTo>
                    <a:pt x="3809436" y="329991"/>
                  </a:moveTo>
                  <a:cubicBezTo>
                    <a:pt x="3883921" y="330979"/>
                    <a:pt x="3955751" y="331144"/>
                    <a:pt x="4029357" y="329368"/>
                  </a:cubicBezTo>
                  <a:cubicBezTo>
                    <a:pt x="4065720" y="328453"/>
                    <a:pt x="4054459" y="278938"/>
                    <a:pt x="4060648" y="661985"/>
                  </a:cubicBezTo>
                  <a:cubicBezTo>
                    <a:pt x="3930153" y="663853"/>
                    <a:pt x="3981366" y="664310"/>
                    <a:pt x="3769649" y="662242"/>
                  </a:cubicBezTo>
                  <a:cubicBezTo>
                    <a:pt x="3766500" y="273813"/>
                    <a:pt x="3748849" y="329203"/>
                    <a:pt x="3809436" y="329991"/>
                  </a:cubicBezTo>
                  <a:close/>
                  <a:moveTo>
                    <a:pt x="3770546" y="1712830"/>
                  </a:moveTo>
                  <a:cubicBezTo>
                    <a:pt x="3698790" y="1713342"/>
                    <a:pt x="3605720" y="1712830"/>
                    <a:pt x="3482733" y="1712830"/>
                  </a:cubicBezTo>
                  <a:cubicBezTo>
                    <a:pt x="3482532" y="1700675"/>
                    <a:pt x="3477606" y="1415999"/>
                    <a:pt x="3476691" y="1377668"/>
                  </a:cubicBezTo>
                  <a:cubicBezTo>
                    <a:pt x="3478027" y="1377668"/>
                    <a:pt x="3763167" y="1378968"/>
                    <a:pt x="3765181" y="1378986"/>
                  </a:cubicBezTo>
                  <a:cubicBezTo>
                    <a:pt x="3766683" y="1500878"/>
                    <a:pt x="3769264" y="1632527"/>
                    <a:pt x="3770546" y="1712830"/>
                  </a:cubicBezTo>
                  <a:close/>
                  <a:moveTo>
                    <a:pt x="3762380" y="1107745"/>
                  </a:moveTo>
                  <a:cubicBezTo>
                    <a:pt x="3761739" y="1413143"/>
                    <a:pt x="3794935" y="1361780"/>
                    <a:pt x="3699760" y="1361780"/>
                  </a:cubicBezTo>
                  <a:cubicBezTo>
                    <a:pt x="3450929" y="1361780"/>
                    <a:pt x="3476306" y="1361761"/>
                    <a:pt x="3476196" y="1357313"/>
                  </a:cubicBezTo>
                  <a:cubicBezTo>
                    <a:pt x="3474731" y="1296596"/>
                    <a:pt x="3465338" y="1027826"/>
                    <a:pt x="3480261" y="1027826"/>
                  </a:cubicBezTo>
                  <a:cubicBezTo>
                    <a:pt x="3819598" y="1027826"/>
                    <a:pt x="3762600" y="1002840"/>
                    <a:pt x="3762380" y="1107745"/>
                  </a:cubicBezTo>
                  <a:close/>
                  <a:moveTo>
                    <a:pt x="3755550" y="733265"/>
                  </a:moveTo>
                  <a:cubicBezTo>
                    <a:pt x="3760659" y="1059091"/>
                    <a:pt x="3782466" y="1010052"/>
                    <a:pt x="3699760" y="1010089"/>
                  </a:cubicBezTo>
                  <a:cubicBezTo>
                    <a:pt x="3437965" y="1010089"/>
                    <a:pt x="3471161" y="1023213"/>
                    <a:pt x="3470520" y="982796"/>
                  </a:cubicBezTo>
                  <a:cubicBezTo>
                    <a:pt x="3470374" y="973021"/>
                    <a:pt x="3466052" y="692555"/>
                    <a:pt x="3465814" y="677014"/>
                  </a:cubicBezTo>
                  <a:cubicBezTo>
                    <a:pt x="3813575" y="676282"/>
                    <a:pt x="3754470" y="665097"/>
                    <a:pt x="3755550" y="733265"/>
                  </a:cubicBezTo>
                  <a:close/>
                  <a:moveTo>
                    <a:pt x="3480261" y="330192"/>
                  </a:moveTo>
                  <a:cubicBezTo>
                    <a:pt x="3791749" y="330192"/>
                    <a:pt x="3749948" y="317232"/>
                    <a:pt x="3750845" y="357777"/>
                  </a:cubicBezTo>
                  <a:cubicBezTo>
                    <a:pt x="3759121" y="721732"/>
                    <a:pt x="3766005" y="661931"/>
                    <a:pt x="3699760" y="661931"/>
                  </a:cubicBezTo>
                  <a:cubicBezTo>
                    <a:pt x="3590304" y="661931"/>
                    <a:pt x="3590194" y="660009"/>
                    <a:pt x="3480261" y="660009"/>
                  </a:cubicBezTo>
                  <a:cubicBezTo>
                    <a:pt x="3460688" y="660009"/>
                    <a:pt x="3465686" y="669564"/>
                    <a:pt x="3464844" y="608059"/>
                  </a:cubicBezTo>
                  <a:cubicBezTo>
                    <a:pt x="3460505" y="287413"/>
                    <a:pt x="3452155" y="330192"/>
                    <a:pt x="3480261" y="330192"/>
                  </a:cubicBezTo>
                  <a:close/>
                  <a:moveTo>
                    <a:pt x="3456183" y="1027863"/>
                  </a:moveTo>
                  <a:cubicBezTo>
                    <a:pt x="3457447" y="1119680"/>
                    <a:pt x="3457465" y="1205108"/>
                    <a:pt x="3461274" y="1360700"/>
                  </a:cubicBezTo>
                  <a:cubicBezTo>
                    <a:pt x="3155333" y="1361249"/>
                    <a:pt x="3171629" y="1364855"/>
                    <a:pt x="3171446" y="1358027"/>
                  </a:cubicBezTo>
                  <a:cubicBezTo>
                    <a:pt x="3170751" y="1328501"/>
                    <a:pt x="3165184" y="1030242"/>
                    <a:pt x="3165166" y="1028906"/>
                  </a:cubicBezTo>
                  <a:cubicBezTo>
                    <a:pt x="3318566" y="1030206"/>
                    <a:pt x="3363169" y="1028064"/>
                    <a:pt x="3456183" y="1027863"/>
                  </a:cubicBezTo>
                  <a:close/>
                  <a:moveTo>
                    <a:pt x="3455945" y="1010857"/>
                  </a:moveTo>
                  <a:cubicBezTo>
                    <a:pt x="3120508" y="1011571"/>
                    <a:pt x="3165075" y="1024311"/>
                    <a:pt x="3164415" y="982796"/>
                  </a:cubicBezTo>
                  <a:cubicBezTo>
                    <a:pt x="3162456" y="857756"/>
                    <a:pt x="3162987" y="857683"/>
                    <a:pt x="3161028" y="732972"/>
                  </a:cubicBezTo>
                  <a:cubicBezTo>
                    <a:pt x="3159929" y="663377"/>
                    <a:pt x="3103041" y="679027"/>
                    <a:pt x="3450800" y="677087"/>
                  </a:cubicBezTo>
                  <a:cubicBezTo>
                    <a:pt x="3450819" y="678478"/>
                    <a:pt x="3455488" y="979080"/>
                    <a:pt x="3455945" y="1010857"/>
                  </a:cubicBezTo>
                  <a:close/>
                  <a:moveTo>
                    <a:pt x="3445143" y="330100"/>
                  </a:moveTo>
                  <a:cubicBezTo>
                    <a:pt x="3448841" y="516663"/>
                    <a:pt x="3448548" y="522631"/>
                    <a:pt x="3450562" y="660082"/>
                  </a:cubicBezTo>
                  <a:cubicBezTo>
                    <a:pt x="3114100" y="661857"/>
                    <a:pt x="3160369" y="683988"/>
                    <a:pt x="3158629" y="607986"/>
                  </a:cubicBezTo>
                  <a:cubicBezTo>
                    <a:pt x="3155901" y="488986"/>
                    <a:pt x="3155205" y="420746"/>
                    <a:pt x="3154949" y="358381"/>
                  </a:cubicBezTo>
                  <a:cubicBezTo>
                    <a:pt x="3154766" y="315896"/>
                    <a:pt x="3112031" y="328453"/>
                    <a:pt x="3445143" y="330100"/>
                  </a:cubicBezTo>
                  <a:close/>
                  <a:moveTo>
                    <a:pt x="3150903" y="1361047"/>
                  </a:moveTo>
                  <a:cubicBezTo>
                    <a:pt x="2971905" y="1357185"/>
                    <a:pt x="2864225" y="1363885"/>
                    <a:pt x="2864151" y="1357460"/>
                  </a:cubicBezTo>
                  <a:cubicBezTo>
                    <a:pt x="2860086" y="967988"/>
                    <a:pt x="2835826" y="1026252"/>
                    <a:pt x="2931056" y="1027533"/>
                  </a:cubicBezTo>
                  <a:cubicBezTo>
                    <a:pt x="3021397" y="1028741"/>
                    <a:pt x="3045273" y="1027771"/>
                    <a:pt x="3150189" y="1028741"/>
                  </a:cubicBezTo>
                  <a:cubicBezTo>
                    <a:pt x="3156542" y="1404174"/>
                    <a:pt x="3159874" y="1361212"/>
                    <a:pt x="3150903" y="1361047"/>
                  </a:cubicBezTo>
                  <a:close/>
                  <a:moveTo>
                    <a:pt x="3146032" y="733265"/>
                  </a:moveTo>
                  <a:cubicBezTo>
                    <a:pt x="3147991" y="858030"/>
                    <a:pt x="3147460" y="857902"/>
                    <a:pt x="3149419" y="983089"/>
                  </a:cubicBezTo>
                  <a:cubicBezTo>
                    <a:pt x="3150079" y="1024513"/>
                    <a:pt x="3195267" y="1011077"/>
                    <a:pt x="2859354" y="1009869"/>
                  </a:cubicBezTo>
                  <a:cubicBezTo>
                    <a:pt x="2856662" y="832751"/>
                    <a:pt x="2859208" y="834582"/>
                    <a:pt x="2855985" y="679778"/>
                  </a:cubicBezTo>
                  <a:cubicBezTo>
                    <a:pt x="3190214" y="677783"/>
                    <a:pt x="3144842" y="656402"/>
                    <a:pt x="3146032" y="733265"/>
                  </a:cubicBezTo>
                  <a:close/>
                  <a:moveTo>
                    <a:pt x="3139770" y="329569"/>
                  </a:moveTo>
                  <a:cubicBezTo>
                    <a:pt x="3140924" y="518000"/>
                    <a:pt x="3142388" y="544706"/>
                    <a:pt x="3144769" y="661418"/>
                  </a:cubicBezTo>
                  <a:cubicBezTo>
                    <a:pt x="3076766" y="659972"/>
                    <a:pt x="3003984" y="659954"/>
                    <a:pt x="2930982" y="661619"/>
                  </a:cubicBezTo>
                  <a:cubicBezTo>
                    <a:pt x="2832493" y="663871"/>
                    <a:pt x="2858200" y="717870"/>
                    <a:pt x="2848807" y="358198"/>
                  </a:cubicBezTo>
                  <a:cubicBezTo>
                    <a:pt x="2847489" y="308171"/>
                    <a:pt x="2811089" y="336379"/>
                    <a:pt x="3139770" y="329569"/>
                  </a:cubicBezTo>
                  <a:close/>
                  <a:moveTo>
                    <a:pt x="2821288" y="1360370"/>
                  </a:moveTo>
                  <a:cubicBezTo>
                    <a:pt x="2606238" y="1360407"/>
                    <a:pt x="2586793" y="1360370"/>
                    <a:pt x="2559456" y="1360498"/>
                  </a:cubicBezTo>
                  <a:cubicBezTo>
                    <a:pt x="2554366" y="1180525"/>
                    <a:pt x="2556673" y="1112102"/>
                    <a:pt x="2555849" y="1028485"/>
                  </a:cubicBezTo>
                  <a:cubicBezTo>
                    <a:pt x="2714138" y="1028009"/>
                    <a:pt x="2754438" y="1026618"/>
                    <a:pt x="2844596" y="1026819"/>
                  </a:cubicBezTo>
                  <a:cubicBezTo>
                    <a:pt x="2850345" y="1420044"/>
                    <a:pt x="2861460" y="1360370"/>
                    <a:pt x="2821288" y="1360370"/>
                  </a:cubicBezTo>
                  <a:close/>
                  <a:moveTo>
                    <a:pt x="2841960" y="733228"/>
                  </a:moveTo>
                  <a:cubicBezTo>
                    <a:pt x="2846958" y="1053233"/>
                    <a:pt x="2849833" y="1009796"/>
                    <a:pt x="2821306" y="1009796"/>
                  </a:cubicBezTo>
                  <a:cubicBezTo>
                    <a:pt x="2514945" y="1009796"/>
                    <a:pt x="2555922" y="1024623"/>
                    <a:pt x="2555282" y="982796"/>
                  </a:cubicBezTo>
                  <a:cubicBezTo>
                    <a:pt x="2549660" y="623875"/>
                    <a:pt x="2532394" y="678405"/>
                    <a:pt x="2601624" y="678405"/>
                  </a:cubicBezTo>
                  <a:cubicBezTo>
                    <a:pt x="2711337" y="678405"/>
                    <a:pt x="2711373" y="679888"/>
                    <a:pt x="2821306" y="679888"/>
                  </a:cubicBezTo>
                  <a:cubicBezTo>
                    <a:pt x="2845969" y="679869"/>
                    <a:pt x="2840916" y="669143"/>
                    <a:pt x="2841960" y="733228"/>
                  </a:cubicBezTo>
                  <a:close/>
                  <a:moveTo>
                    <a:pt x="2601606" y="328508"/>
                  </a:moveTo>
                  <a:cubicBezTo>
                    <a:pt x="2610358" y="328508"/>
                    <a:pt x="2819530" y="328636"/>
                    <a:pt x="2833043" y="328654"/>
                  </a:cubicBezTo>
                  <a:cubicBezTo>
                    <a:pt x="2834178" y="375826"/>
                    <a:pt x="2829692" y="190617"/>
                    <a:pt x="2840586" y="662864"/>
                  </a:cubicBezTo>
                  <a:cubicBezTo>
                    <a:pt x="2718404" y="663212"/>
                    <a:pt x="2667796" y="660539"/>
                    <a:pt x="2549313" y="661619"/>
                  </a:cubicBezTo>
                  <a:cubicBezTo>
                    <a:pt x="2544735" y="268138"/>
                    <a:pt x="2523459" y="328508"/>
                    <a:pt x="2601606" y="328508"/>
                  </a:cubicBezTo>
                  <a:close/>
                  <a:moveTo>
                    <a:pt x="2540853" y="1028540"/>
                  </a:moveTo>
                  <a:cubicBezTo>
                    <a:pt x="2541952" y="1144904"/>
                    <a:pt x="2538803" y="1119295"/>
                    <a:pt x="2544442" y="1360571"/>
                  </a:cubicBezTo>
                  <a:cubicBezTo>
                    <a:pt x="2206277" y="1362695"/>
                    <a:pt x="2291179" y="1362146"/>
                    <a:pt x="2255970" y="1362475"/>
                  </a:cubicBezTo>
                  <a:cubicBezTo>
                    <a:pt x="2254889" y="1224786"/>
                    <a:pt x="2252564" y="1131706"/>
                    <a:pt x="2250824" y="1027643"/>
                  </a:cubicBezTo>
                  <a:cubicBezTo>
                    <a:pt x="2392745" y="1030334"/>
                    <a:pt x="2428687" y="1029034"/>
                    <a:pt x="2540853" y="1028540"/>
                  </a:cubicBezTo>
                  <a:close/>
                  <a:moveTo>
                    <a:pt x="2535324" y="733265"/>
                  </a:moveTo>
                  <a:cubicBezTo>
                    <a:pt x="2540432" y="1059567"/>
                    <a:pt x="2557003" y="1011297"/>
                    <a:pt x="2491728" y="1011828"/>
                  </a:cubicBezTo>
                  <a:cubicBezTo>
                    <a:pt x="2211953" y="1014097"/>
                    <a:pt x="2250660" y="1017154"/>
                    <a:pt x="2250110" y="982796"/>
                  </a:cubicBezTo>
                  <a:cubicBezTo>
                    <a:pt x="2245350" y="686404"/>
                    <a:pt x="2245679" y="705093"/>
                    <a:pt x="2245148" y="679320"/>
                  </a:cubicBezTo>
                  <a:cubicBezTo>
                    <a:pt x="2585786" y="684244"/>
                    <a:pt x="2534097" y="654609"/>
                    <a:pt x="2535324" y="733265"/>
                  </a:cubicBezTo>
                  <a:close/>
                  <a:moveTo>
                    <a:pt x="2272247" y="330174"/>
                  </a:moveTo>
                  <a:cubicBezTo>
                    <a:pt x="2569508" y="327574"/>
                    <a:pt x="2528366" y="320545"/>
                    <a:pt x="2529465" y="358711"/>
                  </a:cubicBezTo>
                  <a:cubicBezTo>
                    <a:pt x="2539755" y="710255"/>
                    <a:pt x="2541183" y="661491"/>
                    <a:pt x="2491673" y="662553"/>
                  </a:cubicBezTo>
                  <a:cubicBezTo>
                    <a:pt x="2416950" y="664164"/>
                    <a:pt x="2346311" y="664072"/>
                    <a:pt x="2272284" y="662773"/>
                  </a:cubicBezTo>
                  <a:cubicBezTo>
                    <a:pt x="2237550" y="662169"/>
                    <a:pt x="2245222" y="673261"/>
                    <a:pt x="2243446" y="607950"/>
                  </a:cubicBezTo>
                  <a:cubicBezTo>
                    <a:pt x="2234730" y="287267"/>
                    <a:pt x="2230665" y="330558"/>
                    <a:pt x="2272247" y="330174"/>
                  </a:cubicBezTo>
                  <a:close/>
                  <a:moveTo>
                    <a:pt x="2240919" y="1356837"/>
                  </a:moveTo>
                  <a:cubicBezTo>
                    <a:pt x="2241010" y="1367143"/>
                    <a:pt x="2263806" y="1361651"/>
                    <a:pt x="1950286" y="1361468"/>
                  </a:cubicBezTo>
                  <a:cubicBezTo>
                    <a:pt x="1949993" y="1300971"/>
                    <a:pt x="1946404" y="1029272"/>
                    <a:pt x="1946367" y="1027185"/>
                  </a:cubicBezTo>
                  <a:cubicBezTo>
                    <a:pt x="2099914" y="1027185"/>
                    <a:pt x="2171341" y="1026435"/>
                    <a:pt x="2235829" y="1027423"/>
                  </a:cubicBezTo>
                  <a:cubicBezTo>
                    <a:pt x="2237660" y="1137362"/>
                    <a:pt x="2240003" y="1231046"/>
                    <a:pt x="2240919" y="1356837"/>
                  </a:cubicBezTo>
                  <a:close/>
                  <a:moveTo>
                    <a:pt x="2235554" y="1010400"/>
                  </a:moveTo>
                  <a:cubicBezTo>
                    <a:pt x="1905005" y="1005384"/>
                    <a:pt x="1946404" y="1026728"/>
                    <a:pt x="1945708" y="982760"/>
                  </a:cubicBezTo>
                  <a:cubicBezTo>
                    <a:pt x="1941534" y="718163"/>
                    <a:pt x="1941460" y="710530"/>
                    <a:pt x="1940728" y="676959"/>
                  </a:cubicBezTo>
                  <a:cubicBezTo>
                    <a:pt x="1942779" y="676959"/>
                    <a:pt x="2228724" y="679119"/>
                    <a:pt x="2230153" y="679137"/>
                  </a:cubicBezTo>
                  <a:cubicBezTo>
                    <a:pt x="2230903" y="715765"/>
                    <a:pt x="2230995" y="726528"/>
                    <a:pt x="2235554" y="1010400"/>
                  </a:cubicBezTo>
                  <a:close/>
                  <a:moveTo>
                    <a:pt x="1942742" y="330924"/>
                  </a:moveTo>
                  <a:cubicBezTo>
                    <a:pt x="2268072" y="330924"/>
                    <a:pt x="2223946" y="319758"/>
                    <a:pt x="2224275" y="358509"/>
                  </a:cubicBezTo>
                  <a:cubicBezTo>
                    <a:pt x="2226875" y="716333"/>
                    <a:pt x="2253003" y="661821"/>
                    <a:pt x="2162388" y="661821"/>
                  </a:cubicBezTo>
                  <a:cubicBezTo>
                    <a:pt x="2054671" y="661821"/>
                    <a:pt x="2051906" y="659972"/>
                    <a:pt x="1942724" y="659972"/>
                  </a:cubicBezTo>
                  <a:cubicBezTo>
                    <a:pt x="1939410" y="659954"/>
                    <a:pt x="1925348" y="330924"/>
                    <a:pt x="1942742" y="330924"/>
                  </a:cubicBezTo>
                  <a:close/>
                  <a:moveTo>
                    <a:pt x="1935235" y="1357569"/>
                  </a:moveTo>
                  <a:cubicBezTo>
                    <a:pt x="1935272" y="1363390"/>
                    <a:pt x="1701930" y="1362969"/>
                    <a:pt x="1645975" y="1362201"/>
                  </a:cubicBezTo>
                  <a:cubicBezTo>
                    <a:pt x="1640281" y="1035368"/>
                    <a:pt x="1641215" y="1123670"/>
                    <a:pt x="1639420" y="1028668"/>
                  </a:cubicBezTo>
                  <a:cubicBezTo>
                    <a:pt x="1774730" y="1030773"/>
                    <a:pt x="1823142" y="1027332"/>
                    <a:pt x="1931390" y="1027185"/>
                  </a:cubicBezTo>
                  <a:cubicBezTo>
                    <a:pt x="1931390" y="1028503"/>
                    <a:pt x="1935052" y="1311331"/>
                    <a:pt x="1935235" y="1357569"/>
                  </a:cubicBezTo>
                  <a:close/>
                  <a:moveTo>
                    <a:pt x="1931134" y="1010180"/>
                  </a:moveTo>
                  <a:cubicBezTo>
                    <a:pt x="1597051" y="1010674"/>
                    <a:pt x="1639292" y="1025501"/>
                    <a:pt x="1638633" y="982796"/>
                  </a:cubicBezTo>
                  <a:cubicBezTo>
                    <a:pt x="1637003" y="877983"/>
                    <a:pt x="1636948" y="855889"/>
                    <a:pt x="1635008" y="732972"/>
                  </a:cubicBezTo>
                  <a:cubicBezTo>
                    <a:pt x="1633909" y="660631"/>
                    <a:pt x="1583209" y="677087"/>
                    <a:pt x="1925732" y="676959"/>
                  </a:cubicBezTo>
                  <a:cubicBezTo>
                    <a:pt x="1926648" y="718493"/>
                    <a:pt x="1931115" y="1008807"/>
                    <a:pt x="1931134" y="1010180"/>
                  </a:cubicBezTo>
                  <a:close/>
                  <a:moveTo>
                    <a:pt x="1919690" y="330869"/>
                  </a:moveTo>
                  <a:cubicBezTo>
                    <a:pt x="1920752" y="555085"/>
                    <a:pt x="1923150" y="573427"/>
                    <a:pt x="1925311" y="659972"/>
                  </a:cubicBezTo>
                  <a:cubicBezTo>
                    <a:pt x="1714985" y="660063"/>
                    <a:pt x="1673385" y="660265"/>
                    <a:pt x="1633891" y="661235"/>
                  </a:cubicBezTo>
                  <a:cubicBezTo>
                    <a:pt x="1629881" y="398853"/>
                    <a:pt x="1630833" y="452505"/>
                    <a:pt x="1627995" y="328691"/>
                  </a:cubicBezTo>
                  <a:cubicBezTo>
                    <a:pt x="1770592" y="324847"/>
                    <a:pt x="1826419" y="330393"/>
                    <a:pt x="1919690" y="330869"/>
                  </a:cubicBezTo>
                  <a:close/>
                  <a:moveTo>
                    <a:pt x="1626237" y="1108001"/>
                  </a:moveTo>
                  <a:cubicBezTo>
                    <a:pt x="1633909" y="1401794"/>
                    <a:pt x="1636802" y="1362072"/>
                    <a:pt x="1613493" y="1361670"/>
                  </a:cubicBezTo>
                  <a:cubicBezTo>
                    <a:pt x="1341244" y="1356563"/>
                    <a:pt x="1340474" y="1366136"/>
                    <a:pt x="1340328" y="1357423"/>
                  </a:cubicBezTo>
                  <a:cubicBezTo>
                    <a:pt x="1333846" y="969379"/>
                    <a:pt x="1311545" y="1027716"/>
                    <a:pt x="1393830" y="1027387"/>
                  </a:cubicBezTo>
                  <a:cubicBezTo>
                    <a:pt x="1494662" y="1026984"/>
                    <a:pt x="1541883" y="1026856"/>
                    <a:pt x="1613219" y="1028192"/>
                  </a:cubicBezTo>
                  <a:cubicBezTo>
                    <a:pt x="1628343" y="1028485"/>
                    <a:pt x="1623839" y="1015965"/>
                    <a:pt x="1626237" y="1108001"/>
                  </a:cubicBezTo>
                  <a:close/>
                  <a:moveTo>
                    <a:pt x="1620012" y="733265"/>
                  </a:moveTo>
                  <a:cubicBezTo>
                    <a:pt x="1624882" y="1044666"/>
                    <a:pt x="1627940" y="1011443"/>
                    <a:pt x="1613493" y="1011169"/>
                  </a:cubicBezTo>
                  <a:cubicBezTo>
                    <a:pt x="1293070" y="1005146"/>
                    <a:pt x="1332894" y="1026435"/>
                    <a:pt x="1332217" y="982833"/>
                  </a:cubicBezTo>
                  <a:cubicBezTo>
                    <a:pt x="1330276" y="858946"/>
                    <a:pt x="1333242" y="859312"/>
                    <a:pt x="1331265" y="732935"/>
                  </a:cubicBezTo>
                  <a:cubicBezTo>
                    <a:pt x="1330020" y="654133"/>
                    <a:pt x="1286094" y="687759"/>
                    <a:pt x="1613548" y="678808"/>
                  </a:cubicBezTo>
                  <a:cubicBezTo>
                    <a:pt x="1621477" y="678588"/>
                    <a:pt x="1619060" y="670461"/>
                    <a:pt x="1620012" y="733265"/>
                  </a:cubicBezTo>
                  <a:close/>
                  <a:moveTo>
                    <a:pt x="1612999" y="329112"/>
                  </a:moveTo>
                  <a:cubicBezTo>
                    <a:pt x="1621367" y="698650"/>
                    <a:pt x="1620634" y="661583"/>
                    <a:pt x="1613164" y="661766"/>
                  </a:cubicBezTo>
                  <a:cubicBezTo>
                    <a:pt x="1540913" y="663853"/>
                    <a:pt x="1528243" y="663102"/>
                    <a:pt x="1393775" y="663468"/>
                  </a:cubicBezTo>
                  <a:cubicBezTo>
                    <a:pt x="1309458" y="663688"/>
                    <a:pt x="1333242" y="719023"/>
                    <a:pt x="1323849" y="358162"/>
                  </a:cubicBezTo>
                  <a:cubicBezTo>
                    <a:pt x="1322586" y="308135"/>
                    <a:pt x="1288182" y="338429"/>
                    <a:pt x="1612999" y="329112"/>
                  </a:cubicBezTo>
                  <a:close/>
                  <a:moveTo>
                    <a:pt x="1325351" y="1357753"/>
                  </a:moveTo>
                  <a:cubicBezTo>
                    <a:pt x="1325460" y="1364599"/>
                    <a:pt x="1034644" y="1359693"/>
                    <a:pt x="1034553" y="1357203"/>
                  </a:cubicBezTo>
                  <a:cubicBezTo>
                    <a:pt x="1020656" y="972509"/>
                    <a:pt x="1025325" y="1026764"/>
                    <a:pt x="1064435" y="1026764"/>
                  </a:cubicBezTo>
                  <a:cubicBezTo>
                    <a:pt x="1169222" y="1026764"/>
                    <a:pt x="1172060" y="1027606"/>
                    <a:pt x="1284025" y="1027606"/>
                  </a:cubicBezTo>
                  <a:cubicBezTo>
                    <a:pt x="1328353" y="1027606"/>
                    <a:pt x="1318539" y="974138"/>
                    <a:pt x="1325351" y="1357753"/>
                  </a:cubicBezTo>
                  <a:close/>
                  <a:moveTo>
                    <a:pt x="1316287" y="733228"/>
                  </a:moveTo>
                  <a:cubicBezTo>
                    <a:pt x="1321359" y="1056089"/>
                    <a:pt x="1325351" y="1010619"/>
                    <a:pt x="1284025" y="1010619"/>
                  </a:cubicBezTo>
                  <a:cubicBezTo>
                    <a:pt x="988961" y="1010619"/>
                    <a:pt x="1029261" y="1017264"/>
                    <a:pt x="1028730" y="982796"/>
                  </a:cubicBezTo>
                  <a:cubicBezTo>
                    <a:pt x="1023182" y="628671"/>
                    <a:pt x="1008333" y="679393"/>
                    <a:pt x="1064435" y="679393"/>
                  </a:cubicBezTo>
                  <a:cubicBezTo>
                    <a:pt x="1363875" y="679393"/>
                    <a:pt x="1315280" y="668575"/>
                    <a:pt x="1316287" y="733228"/>
                  </a:cubicBezTo>
                  <a:close/>
                  <a:moveTo>
                    <a:pt x="1064435" y="329332"/>
                  </a:moveTo>
                  <a:cubicBezTo>
                    <a:pt x="1289005" y="329386"/>
                    <a:pt x="1289610" y="329386"/>
                    <a:pt x="1308121" y="329423"/>
                  </a:cubicBezTo>
                  <a:cubicBezTo>
                    <a:pt x="1309879" y="402441"/>
                    <a:pt x="1315024" y="662205"/>
                    <a:pt x="1315060" y="663651"/>
                  </a:cubicBezTo>
                  <a:cubicBezTo>
                    <a:pt x="1220508" y="663743"/>
                    <a:pt x="1306418" y="663743"/>
                    <a:pt x="1022432" y="662315"/>
                  </a:cubicBezTo>
                  <a:cubicBezTo>
                    <a:pt x="1016224" y="268944"/>
                    <a:pt x="1003847" y="329332"/>
                    <a:pt x="1064435" y="329332"/>
                  </a:cubicBezTo>
                  <a:close/>
                  <a:moveTo>
                    <a:pt x="1014998" y="1107855"/>
                  </a:moveTo>
                  <a:cubicBezTo>
                    <a:pt x="1015437" y="1192771"/>
                    <a:pt x="1016499" y="1274026"/>
                    <a:pt x="1019520" y="1357862"/>
                  </a:cubicBezTo>
                  <a:cubicBezTo>
                    <a:pt x="1019593" y="1359821"/>
                    <a:pt x="729510" y="1371261"/>
                    <a:pt x="729510" y="1357936"/>
                  </a:cubicBezTo>
                  <a:cubicBezTo>
                    <a:pt x="729510" y="999673"/>
                    <a:pt x="712536" y="1028265"/>
                    <a:pt x="735076" y="1028412"/>
                  </a:cubicBezTo>
                  <a:cubicBezTo>
                    <a:pt x="1070532" y="1030700"/>
                    <a:pt x="1014430" y="998611"/>
                    <a:pt x="1014998" y="1107855"/>
                  </a:cubicBezTo>
                  <a:close/>
                  <a:moveTo>
                    <a:pt x="1008553" y="733301"/>
                  </a:moveTo>
                  <a:cubicBezTo>
                    <a:pt x="1013661" y="1060885"/>
                    <a:pt x="1032740" y="1009283"/>
                    <a:pt x="954557" y="1010766"/>
                  </a:cubicBezTo>
                  <a:cubicBezTo>
                    <a:pt x="681410" y="1015543"/>
                    <a:pt x="723284" y="1017356"/>
                    <a:pt x="722753" y="982833"/>
                  </a:cubicBezTo>
                  <a:cubicBezTo>
                    <a:pt x="717407" y="641264"/>
                    <a:pt x="714349" y="679027"/>
                    <a:pt x="735241" y="678698"/>
                  </a:cubicBezTo>
                  <a:cubicBezTo>
                    <a:pt x="1063647" y="673389"/>
                    <a:pt x="1007564" y="670680"/>
                    <a:pt x="1008553" y="733301"/>
                  </a:cubicBezTo>
                  <a:close/>
                  <a:moveTo>
                    <a:pt x="735168" y="328563"/>
                  </a:moveTo>
                  <a:cubicBezTo>
                    <a:pt x="1044056" y="326696"/>
                    <a:pt x="1001778" y="319886"/>
                    <a:pt x="1002529" y="361237"/>
                  </a:cubicBezTo>
                  <a:cubicBezTo>
                    <a:pt x="1004085" y="446171"/>
                    <a:pt x="1005001" y="508115"/>
                    <a:pt x="1007436" y="662205"/>
                  </a:cubicBezTo>
                  <a:cubicBezTo>
                    <a:pt x="937382" y="661674"/>
                    <a:pt x="881354" y="659478"/>
                    <a:pt x="718982" y="661949"/>
                  </a:cubicBezTo>
                  <a:cubicBezTo>
                    <a:pt x="714441" y="282910"/>
                    <a:pt x="702045" y="328746"/>
                    <a:pt x="735168" y="328563"/>
                  </a:cubicBezTo>
                  <a:close/>
                  <a:moveTo>
                    <a:pt x="714514" y="1357936"/>
                  </a:moveTo>
                  <a:cubicBezTo>
                    <a:pt x="714514" y="1366228"/>
                    <a:pt x="739818" y="1362676"/>
                    <a:pt x="424467" y="1362384"/>
                  </a:cubicBezTo>
                  <a:cubicBezTo>
                    <a:pt x="424906" y="1211808"/>
                    <a:pt x="420841" y="1113969"/>
                    <a:pt x="419194" y="1028577"/>
                  </a:cubicBezTo>
                  <a:cubicBezTo>
                    <a:pt x="510578" y="1028540"/>
                    <a:pt x="597587" y="1027643"/>
                    <a:pt x="708582" y="1028265"/>
                  </a:cubicBezTo>
                  <a:cubicBezTo>
                    <a:pt x="710339" y="1116495"/>
                    <a:pt x="714514" y="1198354"/>
                    <a:pt x="714514" y="1357936"/>
                  </a:cubicBezTo>
                  <a:close/>
                  <a:moveTo>
                    <a:pt x="707758" y="983126"/>
                  </a:moveTo>
                  <a:cubicBezTo>
                    <a:pt x="708344" y="1020065"/>
                    <a:pt x="755730" y="1011407"/>
                    <a:pt x="418846" y="1011571"/>
                  </a:cubicBezTo>
                  <a:cubicBezTo>
                    <a:pt x="415202" y="805807"/>
                    <a:pt x="413829" y="781534"/>
                    <a:pt x="412767" y="679448"/>
                  </a:cubicBezTo>
                  <a:cubicBezTo>
                    <a:pt x="619797" y="679595"/>
                    <a:pt x="653908" y="679796"/>
                    <a:pt x="704187" y="679155"/>
                  </a:cubicBezTo>
                  <a:cubicBezTo>
                    <a:pt x="706751" y="869928"/>
                    <a:pt x="706439" y="898630"/>
                    <a:pt x="707758" y="983126"/>
                  </a:cubicBezTo>
                  <a:close/>
                  <a:moveTo>
                    <a:pt x="697577" y="328746"/>
                  </a:moveTo>
                  <a:cubicBezTo>
                    <a:pt x="702924" y="496638"/>
                    <a:pt x="701276" y="445714"/>
                    <a:pt x="703967" y="662169"/>
                  </a:cubicBezTo>
                  <a:cubicBezTo>
                    <a:pt x="659346" y="662718"/>
                    <a:pt x="642519" y="662608"/>
                    <a:pt x="412620" y="662461"/>
                  </a:cubicBezTo>
                  <a:cubicBezTo>
                    <a:pt x="411778" y="558032"/>
                    <a:pt x="413591" y="585819"/>
                    <a:pt x="408354" y="330558"/>
                  </a:cubicBezTo>
                  <a:cubicBezTo>
                    <a:pt x="501954" y="330503"/>
                    <a:pt x="426975" y="329844"/>
                    <a:pt x="697577" y="328746"/>
                  </a:cubicBezTo>
                  <a:close/>
                  <a:moveTo>
                    <a:pt x="186365" y="328911"/>
                  </a:moveTo>
                  <a:cubicBezTo>
                    <a:pt x="294027" y="328911"/>
                    <a:pt x="293405" y="330412"/>
                    <a:pt x="393340" y="330521"/>
                  </a:cubicBezTo>
                  <a:cubicBezTo>
                    <a:pt x="398723" y="594239"/>
                    <a:pt x="396764" y="560870"/>
                    <a:pt x="397624" y="662425"/>
                  </a:cubicBezTo>
                  <a:cubicBezTo>
                    <a:pt x="191363" y="662278"/>
                    <a:pt x="158863" y="662150"/>
                    <a:pt x="108310" y="662535"/>
                  </a:cubicBezTo>
                  <a:cubicBezTo>
                    <a:pt x="104300" y="260011"/>
                    <a:pt x="75938" y="328911"/>
                    <a:pt x="186365" y="328911"/>
                  </a:cubicBezTo>
                  <a:close/>
                  <a:moveTo>
                    <a:pt x="186365" y="679283"/>
                  </a:moveTo>
                  <a:cubicBezTo>
                    <a:pt x="438181" y="679448"/>
                    <a:pt x="397368" y="661455"/>
                    <a:pt x="398485" y="733301"/>
                  </a:cubicBezTo>
                  <a:cubicBezTo>
                    <a:pt x="400463" y="860392"/>
                    <a:pt x="401415" y="858250"/>
                    <a:pt x="403374" y="983089"/>
                  </a:cubicBezTo>
                  <a:cubicBezTo>
                    <a:pt x="404015" y="1024037"/>
                    <a:pt x="449405" y="1011224"/>
                    <a:pt x="112924" y="1011059"/>
                  </a:cubicBezTo>
                  <a:cubicBezTo>
                    <a:pt x="106222" y="618182"/>
                    <a:pt x="87107" y="679283"/>
                    <a:pt x="186365" y="679283"/>
                  </a:cubicBezTo>
                  <a:close/>
                  <a:moveTo>
                    <a:pt x="118490" y="1357057"/>
                  </a:moveTo>
                  <a:cubicBezTo>
                    <a:pt x="117263" y="966633"/>
                    <a:pt x="84379" y="1028046"/>
                    <a:pt x="186365" y="1028101"/>
                  </a:cubicBezTo>
                  <a:cubicBezTo>
                    <a:pt x="281778" y="1028101"/>
                    <a:pt x="297140" y="1028577"/>
                    <a:pt x="404161" y="1028577"/>
                  </a:cubicBezTo>
                  <a:cubicBezTo>
                    <a:pt x="406084" y="1129528"/>
                    <a:pt x="409874" y="1207305"/>
                    <a:pt x="409416" y="1362384"/>
                  </a:cubicBezTo>
                  <a:cubicBezTo>
                    <a:pt x="407585" y="1362384"/>
                    <a:pt x="118508" y="1362384"/>
                    <a:pt x="118490" y="1357057"/>
                  </a:cubicBezTo>
                  <a:close/>
                  <a:moveTo>
                    <a:pt x="121822" y="1607138"/>
                  </a:moveTo>
                  <a:cubicBezTo>
                    <a:pt x="120541" y="1539025"/>
                    <a:pt x="118875" y="1446622"/>
                    <a:pt x="118582" y="1378345"/>
                  </a:cubicBezTo>
                  <a:cubicBezTo>
                    <a:pt x="285586" y="1377668"/>
                    <a:pt x="271268" y="1379371"/>
                    <a:pt x="409398" y="1379371"/>
                  </a:cubicBezTo>
                  <a:cubicBezTo>
                    <a:pt x="408958" y="1729432"/>
                    <a:pt x="422892" y="1710176"/>
                    <a:pt x="405827" y="1710176"/>
                  </a:cubicBezTo>
                  <a:cubicBezTo>
                    <a:pt x="64201" y="1710176"/>
                    <a:pt x="124239" y="1737011"/>
                    <a:pt x="121822" y="1607138"/>
                  </a:cubicBezTo>
                  <a:close/>
                  <a:moveTo>
                    <a:pt x="123965" y="1732013"/>
                  </a:moveTo>
                  <a:cubicBezTo>
                    <a:pt x="123855" y="1725405"/>
                    <a:pt x="414341" y="1725058"/>
                    <a:pt x="414451" y="1732306"/>
                  </a:cubicBezTo>
                  <a:cubicBezTo>
                    <a:pt x="420201" y="2098971"/>
                    <a:pt x="431370" y="2059267"/>
                    <a:pt x="405809" y="2059267"/>
                  </a:cubicBezTo>
                  <a:cubicBezTo>
                    <a:pt x="204986" y="2059231"/>
                    <a:pt x="169318" y="2059103"/>
                    <a:pt x="129970" y="2059469"/>
                  </a:cubicBezTo>
                  <a:cubicBezTo>
                    <a:pt x="128963" y="2019363"/>
                    <a:pt x="124130" y="1742374"/>
                    <a:pt x="123965" y="1732013"/>
                  </a:cubicBezTo>
                  <a:close/>
                  <a:moveTo>
                    <a:pt x="136049" y="2356245"/>
                  </a:moveTo>
                  <a:cubicBezTo>
                    <a:pt x="131911" y="2025403"/>
                    <a:pt x="113675" y="2076236"/>
                    <a:pt x="186365" y="2076236"/>
                  </a:cubicBezTo>
                  <a:cubicBezTo>
                    <a:pt x="201580" y="2076236"/>
                    <a:pt x="408702" y="2076272"/>
                    <a:pt x="421629" y="2076291"/>
                  </a:cubicBezTo>
                  <a:cubicBezTo>
                    <a:pt x="422672" y="2164117"/>
                    <a:pt x="421977" y="2120827"/>
                    <a:pt x="426316" y="2411727"/>
                  </a:cubicBezTo>
                  <a:cubicBezTo>
                    <a:pt x="83298" y="2411983"/>
                    <a:pt x="136892" y="2422692"/>
                    <a:pt x="136049" y="2356245"/>
                  </a:cubicBezTo>
                  <a:close/>
                  <a:moveTo>
                    <a:pt x="141762" y="2730799"/>
                  </a:moveTo>
                  <a:cubicBezTo>
                    <a:pt x="138301" y="2513447"/>
                    <a:pt x="137606" y="2471767"/>
                    <a:pt x="136983" y="2426719"/>
                  </a:cubicBezTo>
                  <a:cubicBezTo>
                    <a:pt x="251566" y="2425511"/>
                    <a:pt x="295638" y="2428824"/>
                    <a:pt x="426591" y="2428732"/>
                  </a:cubicBezTo>
                  <a:cubicBezTo>
                    <a:pt x="429832" y="2641160"/>
                    <a:pt x="426920" y="2616870"/>
                    <a:pt x="429813" y="2762210"/>
                  </a:cubicBezTo>
                  <a:cubicBezTo>
                    <a:pt x="92289" y="2763308"/>
                    <a:pt x="142293" y="2765120"/>
                    <a:pt x="141762" y="2730799"/>
                  </a:cubicBezTo>
                  <a:close/>
                  <a:moveTo>
                    <a:pt x="146980" y="3105426"/>
                  </a:moveTo>
                  <a:cubicBezTo>
                    <a:pt x="138631" y="2723074"/>
                    <a:pt x="129934" y="2776945"/>
                    <a:pt x="186383" y="2776945"/>
                  </a:cubicBezTo>
                  <a:cubicBezTo>
                    <a:pt x="294375" y="2776945"/>
                    <a:pt x="296389" y="2779233"/>
                    <a:pt x="405846" y="2779233"/>
                  </a:cubicBezTo>
                  <a:cubicBezTo>
                    <a:pt x="434354" y="2779233"/>
                    <a:pt x="433787" y="2726168"/>
                    <a:pt x="437394" y="3104803"/>
                  </a:cubicBezTo>
                  <a:cubicBezTo>
                    <a:pt x="437467" y="3113132"/>
                    <a:pt x="443143" y="3110972"/>
                    <a:pt x="405846" y="3110972"/>
                  </a:cubicBezTo>
                  <a:cubicBezTo>
                    <a:pt x="116531" y="3110972"/>
                    <a:pt x="147127" y="3111924"/>
                    <a:pt x="146980" y="3105426"/>
                  </a:cubicBezTo>
                  <a:close/>
                  <a:moveTo>
                    <a:pt x="147475" y="3127465"/>
                  </a:moveTo>
                  <a:cubicBezTo>
                    <a:pt x="192407" y="3127428"/>
                    <a:pt x="436222" y="3128014"/>
                    <a:pt x="437595" y="3128014"/>
                  </a:cubicBezTo>
                  <a:cubicBezTo>
                    <a:pt x="441477" y="3513550"/>
                    <a:pt x="459933" y="3461071"/>
                    <a:pt x="405827" y="3461071"/>
                  </a:cubicBezTo>
                  <a:cubicBezTo>
                    <a:pt x="187555" y="3461034"/>
                    <a:pt x="175434" y="3461052"/>
                    <a:pt x="150899" y="3460997"/>
                  </a:cubicBezTo>
                  <a:cubicBezTo>
                    <a:pt x="149177" y="3336488"/>
                    <a:pt x="151942" y="3331619"/>
                    <a:pt x="147475" y="3127465"/>
                  </a:cubicBezTo>
                  <a:close/>
                  <a:moveTo>
                    <a:pt x="158516" y="3811315"/>
                  </a:moveTo>
                  <a:cubicBezTo>
                    <a:pt x="151887" y="3485983"/>
                    <a:pt x="152492" y="3573810"/>
                    <a:pt x="151137" y="3477984"/>
                  </a:cubicBezTo>
                  <a:cubicBezTo>
                    <a:pt x="465719" y="3478789"/>
                    <a:pt x="443234" y="3476190"/>
                    <a:pt x="443289" y="3480419"/>
                  </a:cubicBezTo>
                  <a:cubicBezTo>
                    <a:pt x="449203" y="3858816"/>
                    <a:pt x="465408" y="3809192"/>
                    <a:pt x="405809" y="3809192"/>
                  </a:cubicBezTo>
                  <a:cubicBezTo>
                    <a:pt x="286593" y="3809210"/>
                    <a:pt x="285348" y="3811901"/>
                    <a:pt x="158516" y="3811315"/>
                  </a:cubicBezTo>
                  <a:close/>
                  <a:moveTo>
                    <a:pt x="158882" y="3828320"/>
                  </a:moveTo>
                  <a:cubicBezTo>
                    <a:pt x="258872" y="3828760"/>
                    <a:pt x="273593" y="3826673"/>
                    <a:pt x="448709" y="3826142"/>
                  </a:cubicBezTo>
                  <a:cubicBezTo>
                    <a:pt x="454934" y="4223247"/>
                    <a:pt x="469454" y="4159272"/>
                    <a:pt x="405827" y="4159272"/>
                  </a:cubicBezTo>
                  <a:cubicBezTo>
                    <a:pt x="296059" y="4159272"/>
                    <a:pt x="295950" y="4161341"/>
                    <a:pt x="186365" y="4161341"/>
                  </a:cubicBezTo>
                  <a:cubicBezTo>
                    <a:pt x="153279" y="4161341"/>
                    <a:pt x="166865" y="4204101"/>
                    <a:pt x="158882" y="3828320"/>
                  </a:cubicBezTo>
                  <a:close/>
                  <a:moveTo>
                    <a:pt x="166462" y="4479442"/>
                  </a:moveTo>
                  <a:cubicBezTo>
                    <a:pt x="161006" y="4129801"/>
                    <a:pt x="160951" y="4178327"/>
                    <a:pt x="186365" y="4178327"/>
                  </a:cubicBezTo>
                  <a:cubicBezTo>
                    <a:pt x="500123" y="4178327"/>
                    <a:pt x="454660" y="4155977"/>
                    <a:pt x="455850" y="4229874"/>
                  </a:cubicBezTo>
                  <a:cubicBezTo>
                    <a:pt x="457754" y="4351766"/>
                    <a:pt x="455429" y="4355024"/>
                    <a:pt x="457388" y="4479698"/>
                  </a:cubicBezTo>
                  <a:cubicBezTo>
                    <a:pt x="457956" y="4515521"/>
                    <a:pt x="468209" y="4507924"/>
                    <a:pt x="405846" y="4507924"/>
                  </a:cubicBezTo>
                  <a:cubicBezTo>
                    <a:pt x="128487" y="4507924"/>
                    <a:pt x="167066" y="4518688"/>
                    <a:pt x="166462" y="4479442"/>
                  </a:cubicBezTo>
                  <a:close/>
                  <a:moveTo>
                    <a:pt x="173109" y="4854142"/>
                  </a:moveTo>
                  <a:cubicBezTo>
                    <a:pt x="163954" y="4472651"/>
                    <a:pt x="161207" y="4525369"/>
                    <a:pt x="186365" y="4525369"/>
                  </a:cubicBezTo>
                  <a:cubicBezTo>
                    <a:pt x="514350" y="4525369"/>
                    <a:pt x="457827" y="4503733"/>
                    <a:pt x="459109" y="4604611"/>
                  </a:cubicBezTo>
                  <a:cubicBezTo>
                    <a:pt x="460116" y="4684621"/>
                    <a:pt x="461361" y="4774992"/>
                    <a:pt x="463449" y="4854618"/>
                  </a:cubicBezTo>
                  <a:cubicBezTo>
                    <a:pt x="463577" y="4859743"/>
                    <a:pt x="472201" y="4858242"/>
                    <a:pt x="405846" y="4858242"/>
                  </a:cubicBezTo>
                  <a:cubicBezTo>
                    <a:pt x="153975" y="4858242"/>
                    <a:pt x="173438" y="4868402"/>
                    <a:pt x="173109" y="4854142"/>
                  </a:cubicBezTo>
                  <a:close/>
                  <a:moveTo>
                    <a:pt x="180194" y="5209824"/>
                  </a:moveTo>
                  <a:cubicBezTo>
                    <a:pt x="174097" y="4839700"/>
                    <a:pt x="166663" y="4878268"/>
                    <a:pt x="186365" y="4878268"/>
                  </a:cubicBezTo>
                  <a:cubicBezTo>
                    <a:pt x="519184" y="4878268"/>
                    <a:pt x="463815" y="4839462"/>
                    <a:pt x="466012" y="4979384"/>
                  </a:cubicBezTo>
                  <a:cubicBezTo>
                    <a:pt x="467953" y="5103564"/>
                    <a:pt x="469326" y="5101532"/>
                    <a:pt x="471194" y="5210080"/>
                  </a:cubicBezTo>
                  <a:cubicBezTo>
                    <a:pt x="435636" y="5209934"/>
                    <a:pt x="197314" y="5209824"/>
                    <a:pt x="180194" y="5209824"/>
                  </a:cubicBezTo>
                  <a:close/>
                  <a:moveTo>
                    <a:pt x="186365" y="5226811"/>
                  </a:moveTo>
                  <a:cubicBezTo>
                    <a:pt x="444315" y="5226975"/>
                    <a:pt x="440763" y="5226957"/>
                    <a:pt x="471487" y="5227103"/>
                  </a:cubicBezTo>
                  <a:cubicBezTo>
                    <a:pt x="474013" y="5403599"/>
                    <a:pt x="473208" y="5395618"/>
                    <a:pt x="476082" y="5558219"/>
                  </a:cubicBezTo>
                  <a:cubicBezTo>
                    <a:pt x="402733" y="5557359"/>
                    <a:pt x="296298" y="5558311"/>
                    <a:pt x="186145" y="5558311"/>
                  </a:cubicBezTo>
                  <a:cubicBezTo>
                    <a:pt x="184461" y="5201055"/>
                    <a:pt x="172980" y="5226811"/>
                    <a:pt x="186365" y="5226811"/>
                  </a:cubicBezTo>
                  <a:close/>
                  <a:moveTo>
                    <a:pt x="186365" y="5575280"/>
                  </a:moveTo>
                  <a:cubicBezTo>
                    <a:pt x="521601" y="5575280"/>
                    <a:pt x="476174" y="5563912"/>
                    <a:pt x="476925" y="5604165"/>
                  </a:cubicBezTo>
                  <a:cubicBezTo>
                    <a:pt x="483791" y="5968651"/>
                    <a:pt x="496901" y="5909234"/>
                    <a:pt x="405827" y="5909234"/>
                  </a:cubicBezTo>
                  <a:cubicBezTo>
                    <a:pt x="300179" y="5909234"/>
                    <a:pt x="296847" y="5907055"/>
                    <a:pt x="191382" y="5906982"/>
                  </a:cubicBezTo>
                  <a:cubicBezTo>
                    <a:pt x="183014" y="5550092"/>
                    <a:pt x="187665" y="5575280"/>
                    <a:pt x="186365" y="5575280"/>
                  </a:cubicBezTo>
                  <a:close/>
                  <a:moveTo>
                    <a:pt x="194549" y="6228671"/>
                  </a:moveTo>
                  <a:cubicBezTo>
                    <a:pt x="192645" y="6107109"/>
                    <a:pt x="194714" y="6103338"/>
                    <a:pt x="192755" y="5978700"/>
                  </a:cubicBezTo>
                  <a:cubicBezTo>
                    <a:pt x="191602" y="5903705"/>
                    <a:pt x="142952" y="5924902"/>
                    <a:pt x="479946" y="5926385"/>
                  </a:cubicBezTo>
                  <a:cubicBezTo>
                    <a:pt x="481466" y="6098139"/>
                    <a:pt x="485842" y="6098890"/>
                    <a:pt x="487691" y="6257867"/>
                  </a:cubicBezTo>
                  <a:cubicBezTo>
                    <a:pt x="157289" y="6251937"/>
                    <a:pt x="195337" y="6279009"/>
                    <a:pt x="194549" y="6228671"/>
                  </a:cubicBezTo>
                  <a:close/>
                  <a:moveTo>
                    <a:pt x="200189" y="6603225"/>
                  </a:moveTo>
                  <a:cubicBezTo>
                    <a:pt x="198321" y="6513916"/>
                    <a:pt x="197186" y="6447341"/>
                    <a:pt x="196216" y="6353583"/>
                  </a:cubicBezTo>
                  <a:cubicBezTo>
                    <a:pt x="195190" y="6254975"/>
                    <a:pt x="174866" y="6277508"/>
                    <a:pt x="296224" y="6275220"/>
                  </a:cubicBezTo>
                  <a:cubicBezTo>
                    <a:pt x="375140" y="6273829"/>
                    <a:pt x="441532" y="6274030"/>
                    <a:pt x="487874" y="6274891"/>
                  </a:cubicBezTo>
                  <a:cubicBezTo>
                    <a:pt x="488698" y="6369930"/>
                    <a:pt x="485622" y="6416406"/>
                    <a:pt x="491646" y="6609100"/>
                  </a:cubicBezTo>
                  <a:cubicBezTo>
                    <a:pt x="174189" y="6609100"/>
                    <a:pt x="200262" y="6606428"/>
                    <a:pt x="200189" y="6603225"/>
                  </a:cubicBezTo>
                  <a:close/>
                  <a:moveTo>
                    <a:pt x="200628" y="6623781"/>
                  </a:moveTo>
                  <a:cubicBezTo>
                    <a:pt x="298293" y="6623983"/>
                    <a:pt x="268192" y="6626088"/>
                    <a:pt x="492177" y="6626088"/>
                  </a:cubicBezTo>
                  <a:cubicBezTo>
                    <a:pt x="497084" y="6785981"/>
                    <a:pt x="494283" y="6848107"/>
                    <a:pt x="495711" y="6956984"/>
                  </a:cubicBezTo>
                  <a:cubicBezTo>
                    <a:pt x="203247" y="6958174"/>
                    <a:pt x="301736" y="6958778"/>
                    <a:pt x="207165" y="6959016"/>
                  </a:cubicBezTo>
                  <a:cubicBezTo>
                    <a:pt x="207147" y="6957149"/>
                    <a:pt x="200665" y="6625190"/>
                    <a:pt x="200628" y="6623781"/>
                  </a:cubicBezTo>
                  <a:close/>
                  <a:moveTo>
                    <a:pt x="207476" y="6978108"/>
                  </a:moveTo>
                  <a:cubicBezTo>
                    <a:pt x="207440" y="6975746"/>
                    <a:pt x="182501" y="6975381"/>
                    <a:pt x="495949" y="6973990"/>
                  </a:cubicBezTo>
                  <a:cubicBezTo>
                    <a:pt x="497926" y="7102215"/>
                    <a:pt x="501112" y="7107743"/>
                    <a:pt x="503529" y="7308950"/>
                  </a:cubicBezTo>
                  <a:cubicBezTo>
                    <a:pt x="375048" y="7308492"/>
                    <a:pt x="304976" y="7309096"/>
                    <a:pt x="212493" y="7309170"/>
                  </a:cubicBezTo>
                  <a:cubicBezTo>
                    <a:pt x="210186" y="7200732"/>
                    <a:pt x="209216" y="7086747"/>
                    <a:pt x="207476" y="6978108"/>
                  </a:cubicBezTo>
                  <a:close/>
                  <a:moveTo>
                    <a:pt x="217290" y="7603090"/>
                  </a:moveTo>
                  <a:cubicBezTo>
                    <a:pt x="215917" y="7269649"/>
                    <a:pt x="187116" y="7326431"/>
                    <a:pt x="296114" y="7325991"/>
                  </a:cubicBezTo>
                  <a:cubicBezTo>
                    <a:pt x="370599" y="7325790"/>
                    <a:pt x="420109" y="7325717"/>
                    <a:pt x="503730" y="7325955"/>
                  </a:cubicBezTo>
                  <a:cubicBezTo>
                    <a:pt x="507722" y="7686121"/>
                    <a:pt x="503785" y="7247464"/>
                    <a:pt x="506806" y="7658956"/>
                  </a:cubicBezTo>
                  <a:cubicBezTo>
                    <a:pt x="159870" y="7660769"/>
                    <a:pt x="217565" y="7667560"/>
                    <a:pt x="217290" y="7603090"/>
                  </a:cubicBezTo>
                  <a:close/>
                  <a:moveTo>
                    <a:pt x="222728" y="7977863"/>
                  </a:moveTo>
                  <a:cubicBezTo>
                    <a:pt x="216997" y="7612225"/>
                    <a:pt x="194879" y="7672118"/>
                    <a:pt x="295913" y="7674754"/>
                  </a:cubicBezTo>
                  <a:cubicBezTo>
                    <a:pt x="358222" y="7676456"/>
                    <a:pt x="410808" y="7676456"/>
                    <a:pt x="506953" y="7675980"/>
                  </a:cubicBezTo>
                  <a:cubicBezTo>
                    <a:pt x="508729" y="7855972"/>
                    <a:pt x="513014" y="7845391"/>
                    <a:pt x="514918" y="8006474"/>
                  </a:cubicBezTo>
                  <a:cubicBezTo>
                    <a:pt x="179993" y="8002410"/>
                    <a:pt x="223497" y="8024907"/>
                    <a:pt x="222728" y="7977863"/>
                  </a:cubicBezTo>
                  <a:close/>
                  <a:moveTo>
                    <a:pt x="228002" y="8358916"/>
                  </a:moveTo>
                  <a:cubicBezTo>
                    <a:pt x="227690" y="8267245"/>
                    <a:pt x="227818" y="8287582"/>
                    <a:pt x="223516" y="8025145"/>
                  </a:cubicBezTo>
                  <a:cubicBezTo>
                    <a:pt x="312282" y="8024596"/>
                    <a:pt x="336579" y="8021337"/>
                    <a:pt x="515101" y="8023516"/>
                  </a:cubicBezTo>
                  <a:cubicBezTo>
                    <a:pt x="515906" y="8115003"/>
                    <a:pt x="517188" y="8321134"/>
                    <a:pt x="517683" y="8358934"/>
                  </a:cubicBezTo>
                  <a:lnTo>
                    <a:pt x="228002" y="8358916"/>
                  </a:lnTo>
                  <a:close/>
                  <a:moveTo>
                    <a:pt x="515613" y="6973898"/>
                  </a:moveTo>
                  <a:cubicBezTo>
                    <a:pt x="824813" y="6972635"/>
                    <a:pt x="800992" y="6976387"/>
                    <a:pt x="801028" y="6978437"/>
                  </a:cubicBezTo>
                  <a:cubicBezTo>
                    <a:pt x="806997" y="7359929"/>
                    <a:pt x="840486" y="7307266"/>
                    <a:pt x="735076" y="7308547"/>
                  </a:cubicBezTo>
                  <a:cubicBezTo>
                    <a:pt x="663777" y="7309316"/>
                    <a:pt x="620804" y="7309298"/>
                    <a:pt x="518561" y="7309005"/>
                  </a:cubicBezTo>
                  <a:cubicBezTo>
                    <a:pt x="514112" y="6947594"/>
                    <a:pt x="504939" y="6973953"/>
                    <a:pt x="515613" y="6973898"/>
                  </a:cubicBezTo>
                  <a:close/>
                  <a:moveTo>
                    <a:pt x="521674" y="7603127"/>
                  </a:moveTo>
                  <a:cubicBezTo>
                    <a:pt x="521674" y="7268459"/>
                    <a:pt x="486556" y="7326175"/>
                    <a:pt x="625326" y="7326175"/>
                  </a:cubicBezTo>
                  <a:cubicBezTo>
                    <a:pt x="728777" y="7326175"/>
                    <a:pt x="724676" y="7325260"/>
                    <a:pt x="808755" y="7324966"/>
                  </a:cubicBezTo>
                  <a:cubicBezTo>
                    <a:pt x="808389" y="7533422"/>
                    <a:pt x="811556" y="7564174"/>
                    <a:pt x="813955" y="7658133"/>
                  </a:cubicBezTo>
                  <a:cubicBezTo>
                    <a:pt x="469967" y="7658499"/>
                    <a:pt x="521674" y="7677555"/>
                    <a:pt x="521674" y="7603127"/>
                  </a:cubicBezTo>
                  <a:close/>
                  <a:moveTo>
                    <a:pt x="529529" y="7977827"/>
                  </a:moveTo>
                  <a:cubicBezTo>
                    <a:pt x="523871" y="7615391"/>
                    <a:pt x="488167" y="7675651"/>
                    <a:pt x="625326" y="7675651"/>
                  </a:cubicBezTo>
                  <a:cubicBezTo>
                    <a:pt x="734710" y="7675651"/>
                    <a:pt x="719641" y="7675266"/>
                    <a:pt x="814358" y="7675156"/>
                  </a:cubicBezTo>
                  <a:cubicBezTo>
                    <a:pt x="817727" y="7824597"/>
                    <a:pt x="814724" y="7843360"/>
                    <a:pt x="817379" y="8006602"/>
                  </a:cubicBezTo>
                  <a:cubicBezTo>
                    <a:pt x="484029" y="8006950"/>
                    <a:pt x="530133" y="8017182"/>
                    <a:pt x="529529" y="7977827"/>
                  </a:cubicBezTo>
                  <a:close/>
                  <a:moveTo>
                    <a:pt x="532697" y="8358952"/>
                  </a:moveTo>
                  <a:cubicBezTo>
                    <a:pt x="532147" y="8317308"/>
                    <a:pt x="530866" y="8110573"/>
                    <a:pt x="530097" y="8023699"/>
                  </a:cubicBezTo>
                  <a:cubicBezTo>
                    <a:pt x="630618" y="8024852"/>
                    <a:pt x="741649" y="8023681"/>
                    <a:pt x="817672" y="8023589"/>
                  </a:cubicBezTo>
                  <a:cubicBezTo>
                    <a:pt x="822213" y="8302482"/>
                    <a:pt x="821663" y="8275299"/>
                    <a:pt x="823568" y="8356371"/>
                  </a:cubicBezTo>
                  <a:cubicBezTo>
                    <a:pt x="720684" y="8356719"/>
                    <a:pt x="765855" y="8358970"/>
                    <a:pt x="532697" y="8358952"/>
                  </a:cubicBezTo>
                  <a:close/>
                  <a:moveTo>
                    <a:pt x="827358" y="7602816"/>
                  </a:moveTo>
                  <a:cubicBezTo>
                    <a:pt x="816940" y="7281364"/>
                    <a:pt x="821828" y="7324912"/>
                    <a:pt x="844954" y="7324912"/>
                  </a:cubicBezTo>
                  <a:cubicBezTo>
                    <a:pt x="1156039" y="7324912"/>
                    <a:pt x="1113670" y="7317809"/>
                    <a:pt x="1113816" y="7353174"/>
                  </a:cubicBezTo>
                  <a:cubicBezTo>
                    <a:pt x="1115336" y="7712370"/>
                    <a:pt x="1136447" y="7656797"/>
                    <a:pt x="1064453" y="7656797"/>
                  </a:cubicBezTo>
                  <a:cubicBezTo>
                    <a:pt x="789438" y="7656797"/>
                    <a:pt x="829775" y="7677866"/>
                    <a:pt x="827358" y="7602816"/>
                  </a:cubicBezTo>
                  <a:close/>
                  <a:moveTo>
                    <a:pt x="831917" y="7977900"/>
                  </a:moveTo>
                  <a:cubicBezTo>
                    <a:pt x="826552" y="7634812"/>
                    <a:pt x="826699" y="7675138"/>
                    <a:pt x="844954" y="7675138"/>
                  </a:cubicBezTo>
                  <a:cubicBezTo>
                    <a:pt x="1166897" y="7675138"/>
                    <a:pt x="1117460" y="7655881"/>
                    <a:pt x="1118595" y="7728295"/>
                  </a:cubicBezTo>
                  <a:cubicBezTo>
                    <a:pt x="1123704" y="8056172"/>
                    <a:pt x="1146426" y="8008158"/>
                    <a:pt x="1064435" y="8008158"/>
                  </a:cubicBezTo>
                  <a:cubicBezTo>
                    <a:pt x="794016" y="8008158"/>
                    <a:pt x="832503" y="8014729"/>
                    <a:pt x="831917" y="7977900"/>
                  </a:cubicBezTo>
                  <a:close/>
                  <a:moveTo>
                    <a:pt x="1128922" y="8353186"/>
                  </a:moveTo>
                  <a:cubicBezTo>
                    <a:pt x="1128904" y="8363052"/>
                    <a:pt x="1153897" y="8356316"/>
                    <a:pt x="844935" y="8356316"/>
                  </a:cubicBezTo>
                  <a:cubicBezTo>
                    <a:pt x="835268" y="8356316"/>
                    <a:pt x="838673" y="8393694"/>
                    <a:pt x="832649" y="8023552"/>
                  </a:cubicBezTo>
                  <a:cubicBezTo>
                    <a:pt x="963089" y="8023479"/>
                    <a:pt x="933097" y="8025383"/>
                    <a:pt x="1125590" y="8025090"/>
                  </a:cubicBezTo>
                  <a:cubicBezTo>
                    <a:pt x="1125626" y="8027232"/>
                    <a:pt x="1128995" y="8292194"/>
                    <a:pt x="1128922" y="8353186"/>
                  </a:cubicBezTo>
                  <a:close/>
                  <a:moveTo>
                    <a:pt x="1131833" y="7603017"/>
                  </a:moveTo>
                  <a:cubicBezTo>
                    <a:pt x="1127768" y="7279845"/>
                    <a:pt x="1113175" y="7326449"/>
                    <a:pt x="1174331" y="7325625"/>
                  </a:cubicBezTo>
                  <a:cubicBezTo>
                    <a:pt x="1457292" y="7321799"/>
                    <a:pt x="1419006" y="7320298"/>
                    <a:pt x="1419830" y="7353375"/>
                  </a:cubicBezTo>
                  <a:cubicBezTo>
                    <a:pt x="1428344" y="7707464"/>
                    <a:pt x="1428142" y="7658261"/>
                    <a:pt x="1393884" y="7657877"/>
                  </a:cubicBezTo>
                  <a:cubicBezTo>
                    <a:pt x="1085509" y="7654545"/>
                    <a:pt x="1132712" y="7674388"/>
                    <a:pt x="1131833" y="7603017"/>
                  </a:cubicBezTo>
                  <a:close/>
                  <a:moveTo>
                    <a:pt x="1139908" y="7977827"/>
                  </a:moveTo>
                  <a:cubicBezTo>
                    <a:pt x="1134433" y="7628040"/>
                    <a:pt x="1113798" y="7673820"/>
                    <a:pt x="1174184" y="7674058"/>
                  </a:cubicBezTo>
                  <a:cubicBezTo>
                    <a:pt x="1470530" y="7675248"/>
                    <a:pt x="1423583" y="7660952"/>
                    <a:pt x="1424627" y="7728295"/>
                  </a:cubicBezTo>
                  <a:cubicBezTo>
                    <a:pt x="1426568" y="7851853"/>
                    <a:pt x="1427630" y="7859999"/>
                    <a:pt x="1429479" y="7978120"/>
                  </a:cubicBezTo>
                  <a:cubicBezTo>
                    <a:pt x="1430083" y="8017585"/>
                    <a:pt x="1456944" y="8007700"/>
                    <a:pt x="1284025" y="8007829"/>
                  </a:cubicBezTo>
                  <a:cubicBezTo>
                    <a:pt x="1113175" y="8007829"/>
                    <a:pt x="1140549" y="8018061"/>
                    <a:pt x="1139908" y="7977827"/>
                  </a:cubicBezTo>
                  <a:close/>
                  <a:moveTo>
                    <a:pt x="1393738" y="8357780"/>
                  </a:moveTo>
                  <a:cubicBezTo>
                    <a:pt x="1325094" y="8358330"/>
                    <a:pt x="1314017" y="8358238"/>
                    <a:pt x="1143899" y="8358183"/>
                  </a:cubicBezTo>
                  <a:cubicBezTo>
                    <a:pt x="1143991" y="8294702"/>
                    <a:pt x="1140640" y="8027305"/>
                    <a:pt x="1140604" y="8025090"/>
                  </a:cubicBezTo>
                  <a:cubicBezTo>
                    <a:pt x="1277964" y="8024815"/>
                    <a:pt x="1116233" y="8024944"/>
                    <a:pt x="1430083" y="8024724"/>
                  </a:cubicBezTo>
                  <a:cubicBezTo>
                    <a:pt x="1433873" y="8420053"/>
                    <a:pt x="1449107" y="8357323"/>
                    <a:pt x="1393738" y="8357780"/>
                  </a:cubicBezTo>
                  <a:close/>
                  <a:moveTo>
                    <a:pt x="1432299" y="7228042"/>
                  </a:moveTo>
                  <a:cubicBezTo>
                    <a:pt x="1430394" y="7106389"/>
                    <a:pt x="1431054" y="7108512"/>
                    <a:pt x="1429003" y="6978071"/>
                  </a:cubicBezTo>
                  <a:cubicBezTo>
                    <a:pt x="1428966" y="6975088"/>
                    <a:pt x="1404614" y="6975143"/>
                    <a:pt x="1719306" y="6975088"/>
                  </a:cubicBezTo>
                  <a:cubicBezTo>
                    <a:pt x="1719325" y="6976442"/>
                    <a:pt x="1720350" y="7028739"/>
                    <a:pt x="1722877" y="7307632"/>
                  </a:cubicBezTo>
                  <a:cubicBezTo>
                    <a:pt x="1376289" y="7307632"/>
                    <a:pt x="1434001" y="7336810"/>
                    <a:pt x="1432299" y="7228042"/>
                  </a:cubicBezTo>
                  <a:close/>
                  <a:moveTo>
                    <a:pt x="1503579" y="7326540"/>
                  </a:moveTo>
                  <a:cubicBezTo>
                    <a:pt x="1613420" y="7326540"/>
                    <a:pt x="1613768" y="7324619"/>
                    <a:pt x="1723005" y="7324619"/>
                  </a:cubicBezTo>
                  <a:cubicBezTo>
                    <a:pt x="1724635" y="7541824"/>
                    <a:pt x="1726411" y="7564156"/>
                    <a:pt x="1728370" y="7657291"/>
                  </a:cubicBezTo>
                  <a:cubicBezTo>
                    <a:pt x="1608586" y="7657291"/>
                    <a:pt x="1567554" y="7659121"/>
                    <a:pt x="1438744" y="7658279"/>
                  </a:cubicBezTo>
                  <a:cubicBezTo>
                    <a:pt x="1435521" y="7269137"/>
                    <a:pt x="1411425" y="7326540"/>
                    <a:pt x="1503579" y="7326540"/>
                  </a:cubicBezTo>
                  <a:close/>
                  <a:moveTo>
                    <a:pt x="1444475" y="7977827"/>
                  </a:moveTo>
                  <a:cubicBezTo>
                    <a:pt x="1438890" y="7619876"/>
                    <a:pt x="1419024" y="7675468"/>
                    <a:pt x="1503579" y="7675468"/>
                  </a:cubicBezTo>
                  <a:cubicBezTo>
                    <a:pt x="1773430" y="7675468"/>
                    <a:pt x="1728461" y="7651708"/>
                    <a:pt x="1729652" y="7728295"/>
                  </a:cubicBezTo>
                  <a:cubicBezTo>
                    <a:pt x="1734028" y="8005083"/>
                    <a:pt x="1733698" y="7984892"/>
                    <a:pt x="1734082" y="8008249"/>
                  </a:cubicBezTo>
                  <a:cubicBezTo>
                    <a:pt x="1398004" y="8008707"/>
                    <a:pt x="1445097" y="8017366"/>
                    <a:pt x="1444475" y="7977827"/>
                  </a:cubicBezTo>
                  <a:close/>
                  <a:moveTo>
                    <a:pt x="1723188" y="8357634"/>
                  </a:moveTo>
                  <a:cubicBezTo>
                    <a:pt x="1416021" y="8357634"/>
                    <a:pt x="1448045" y="8358970"/>
                    <a:pt x="1447972" y="8353168"/>
                  </a:cubicBezTo>
                  <a:cubicBezTo>
                    <a:pt x="1442625" y="7957417"/>
                    <a:pt x="1429003" y="8024742"/>
                    <a:pt x="1503597" y="8024687"/>
                  </a:cubicBezTo>
                  <a:cubicBezTo>
                    <a:pt x="1613732" y="8024687"/>
                    <a:pt x="1613310" y="8025273"/>
                    <a:pt x="1723188" y="8025273"/>
                  </a:cubicBezTo>
                  <a:cubicBezTo>
                    <a:pt x="1738312" y="8025273"/>
                    <a:pt x="1733936" y="8013320"/>
                    <a:pt x="1735987" y="8103270"/>
                  </a:cubicBezTo>
                  <a:cubicBezTo>
                    <a:pt x="1742725" y="8396623"/>
                    <a:pt x="1744739" y="8357634"/>
                    <a:pt x="1723188" y="8357634"/>
                  </a:cubicBezTo>
                  <a:close/>
                  <a:moveTo>
                    <a:pt x="1738239" y="7353101"/>
                  </a:moveTo>
                  <a:cubicBezTo>
                    <a:pt x="1737964" y="7308968"/>
                    <a:pt x="1696547" y="7328774"/>
                    <a:pt x="2027004" y="7324344"/>
                  </a:cubicBezTo>
                  <a:cubicBezTo>
                    <a:pt x="2030337" y="7528498"/>
                    <a:pt x="2030263" y="7533166"/>
                    <a:pt x="2032387" y="7603420"/>
                  </a:cubicBezTo>
                  <a:cubicBezTo>
                    <a:pt x="2034768" y="7682039"/>
                    <a:pt x="2080707" y="7658115"/>
                    <a:pt x="1743384" y="7657309"/>
                  </a:cubicBezTo>
                  <a:cubicBezTo>
                    <a:pt x="1741956" y="7589490"/>
                    <a:pt x="1739209" y="7509516"/>
                    <a:pt x="1738239" y="7353101"/>
                  </a:cubicBezTo>
                  <a:close/>
                  <a:moveTo>
                    <a:pt x="1743713" y="7674296"/>
                  </a:moveTo>
                  <a:cubicBezTo>
                    <a:pt x="2088855" y="7675156"/>
                    <a:pt x="2034237" y="7661812"/>
                    <a:pt x="2035262" y="7728240"/>
                  </a:cubicBezTo>
                  <a:cubicBezTo>
                    <a:pt x="2037203" y="7853464"/>
                    <a:pt x="2038301" y="7848375"/>
                    <a:pt x="2040407" y="7978101"/>
                  </a:cubicBezTo>
                  <a:cubicBezTo>
                    <a:pt x="2041011" y="8016670"/>
                    <a:pt x="2087702" y="8006840"/>
                    <a:pt x="1749078" y="8008195"/>
                  </a:cubicBezTo>
                  <a:cubicBezTo>
                    <a:pt x="1748236" y="7958314"/>
                    <a:pt x="1744611" y="7720553"/>
                    <a:pt x="1743713" y="7674296"/>
                  </a:cubicBezTo>
                  <a:close/>
                  <a:moveTo>
                    <a:pt x="1754571" y="8357579"/>
                  </a:moveTo>
                  <a:cubicBezTo>
                    <a:pt x="1754150" y="8213172"/>
                    <a:pt x="1750854" y="8106529"/>
                    <a:pt x="1749389" y="8025200"/>
                  </a:cubicBezTo>
                  <a:cubicBezTo>
                    <a:pt x="1850039" y="8024779"/>
                    <a:pt x="1883400" y="8021301"/>
                    <a:pt x="2040975" y="8023534"/>
                  </a:cubicBezTo>
                  <a:cubicBezTo>
                    <a:pt x="2041890" y="8141051"/>
                    <a:pt x="2038338" y="8079492"/>
                    <a:pt x="2043465" y="8353369"/>
                  </a:cubicBezTo>
                  <a:cubicBezTo>
                    <a:pt x="2043538" y="8357469"/>
                    <a:pt x="2068934" y="8356884"/>
                    <a:pt x="1754571" y="8357579"/>
                  </a:cubicBezTo>
                  <a:close/>
                  <a:moveTo>
                    <a:pt x="2047401" y="7602871"/>
                  </a:moveTo>
                  <a:cubicBezTo>
                    <a:pt x="2045039" y="7524874"/>
                    <a:pt x="2045186" y="7519584"/>
                    <a:pt x="2042000" y="7324143"/>
                  </a:cubicBezTo>
                  <a:cubicBezTo>
                    <a:pt x="2243098" y="7320995"/>
                    <a:pt x="2244984" y="7325204"/>
                    <a:pt x="2332432" y="7326394"/>
                  </a:cubicBezTo>
                  <a:cubicBezTo>
                    <a:pt x="2334025" y="7415630"/>
                    <a:pt x="2338144" y="7656614"/>
                    <a:pt x="2338163" y="7657968"/>
                  </a:cubicBezTo>
                  <a:cubicBezTo>
                    <a:pt x="1999613" y="7659451"/>
                    <a:pt x="2049727" y="7679696"/>
                    <a:pt x="2047401" y="7602871"/>
                  </a:cubicBezTo>
                  <a:close/>
                  <a:moveTo>
                    <a:pt x="2049324" y="7676255"/>
                  </a:moveTo>
                  <a:cubicBezTo>
                    <a:pt x="2171488" y="7676309"/>
                    <a:pt x="2205507" y="7676511"/>
                    <a:pt x="2272265" y="7675614"/>
                  </a:cubicBezTo>
                  <a:cubicBezTo>
                    <a:pt x="2355868" y="7674479"/>
                    <a:pt x="2338199" y="7617734"/>
                    <a:pt x="2343857" y="7978157"/>
                  </a:cubicBezTo>
                  <a:cubicBezTo>
                    <a:pt x="2344461" y="8016304"/>
                    <a:pt x="2390767" y="8011691"/>
                    <a:pt x="2055806" y="8006767"/>
                  </a:cubicBezTo>
                  <a:cubicBezTo>
                    <a:pt x="2055476" y="7978047"/>
                    <a:pt x="2049361" y="7677701"/>
                    <a:pt x="2049324" y="7676255"/>
                  </a:cubicBezTo>
                  <a:close/>
                  <a:moveTo>
                    <a:pt x="2058534" y="8356188"/>
                  </a:moveTo>
                  <a:cubicBezTo>
                    <a:pt x="2053206" y="8096424"/>
                    <a:pt x="2056886" y="8139349"/>
                    <a:pt x="2055971" y="8023772"/>
                  </a:cubicBezTo>
                  <a:cubicBezTo>
                    <a:pt x="2140178" y="8025017"/>
                    <a:pt x="2150798" y="8024120"/>
                    <a:pt x="2272137" y="8024944"/>
                  </a:cubicBezTo>
                  <a:cubicBezTo>
                    <a:pt x="2374545" y="8025639"/>
                    <a:pt x="2336314" y="7968235"/>
                    <a:pt x="2349918" y="8353863"/>
                  </a:cubicBezTo>
                  <a:cubicBezTo>
                    <a:pt x="2350247" y="8363345"/>
                    <a:pt x="2359365" y="8354193"/>
                    <a:pt x="2058534" y="8356188"/>
                  </a:cubicBezTo>
                  <a:close/>
                  <a:moveTo>
                    <a:pt x="2352170" y="7603017"/>
                  </a:moveTo>
                  <a:cubicBezTo>
                    <a:pt x="2346494" y="7281950"/>
                    <a:pt x="2335764" y="7326705"/>
                    <a:pt x="2381978" y="7326705"/>
                  </a:cubicBezTo>
                  <a:cubicBezTo>
                    <a:pt x="2678068" y="7326705"/>
                    <a:pt x="2638335" y="7312171"/>
                    <a:pt x="2639635" y="7353485"/>
                  </a:cubicBezTo>
                  <a:cubicBezTo>
                    <a:pt x="2650328" y="7706677"/>
                    <a:pt x="2651500" y="7656815"/>
                    <a:pt x="2601606" y="7656815"/>
                  </a:cubicBezTo>
                  <a:cubicBezTo>
                    <a:pt x="2308354" y="7656797"/>
                    <a:pt x="2353525" y="7674864"/>
                    <a:pt x="2352170" y="7603017"/>
                  </a:cubicBezTo>
                  <a:close/>
                  <a:moveTo>
                    <a:pt x="2358853" y="7977863"/>
                  </a:moveTo>
                  <a:cubicBezTo>
                    <a:pt x="2353378" y="7628186"/>
                    <a:pt x="2341605" y="7674864"/>
                    <a:pt x="2381997" y="7674864"/>
                  </a:cubicBezTo>
                  <a:cubicBezTo>
                    <a:pt x="2692551" y="7674864"/>
                    <a:pt x="2644487" y="7656797"/>
                    <a:pt x="2645604" y="7728240"/>
                  </a:cubicBezTo>
                  <a:cubicBezTo>
                    <a:pt x="2650749" y="8057124"/>
                    <a:pt x="2663054" y="8006401"/>
                    <a:pt x="2601606" y="8006401"/>
                  </a:cubicBezTo>
                  <a:cubicBezTo>
                    <a:pt x="2320842" y="8006419"/>
                    <a:pt x="2359530" y="8021246"/>
                    <a:pt x="2358853" y="7977863"/>
                  </a:cubicBezTo>
                  <a:close/>
                  <a:moveTo>
                    <a:pt x="2365078" y="8358037"/>
                  </a:moveTo>
                  <a:cubicBezTo>
                    <a:pt x="2360171" y="8211141"/>
                    <a:pt x="2360977" y="8134846"/>
                    <a:pt x="2359530" y="8025273"/>
                  </a:cubicBezTo>
                  <a:cubicBezTo>
                    <a:pt x="2506541" y="8025420"/>
                    <a:pt x="2449139" y="8023625"/>
                    <a:pt x="2649962" y="8023370"/>
                  </a:cubicBezTo>
                  <a:lnTo>
                    <a:pt x="2655309" y="8358110"/>
                  </a:lnTo>
                  <a:cubicBezTo>
                    <a:pt x="2608600" y="8358366"/>
                    <a:pt x="2366525" y="8358055"/>
                    <a:pt x="2365078" y="8358037"/>
                  </a:cubicBezTo>
                  <a:close/>
                  <a:moveTo>
                    <a:pt x="2659080" y="7603896"/>
                  </a:moveTo>
                  <a:cubicBezTo>
                    <a:pt x="2656371" y="7276495"/>
                    <a:pt x="2634911" y="7325131"/>
                    <a:pt x="2711447" y="7324912"/>
                  </a:cubicBezTo>
                  <a:cubicBezTo>
                    <a:pt x="2983330" y="7324179"/>
                    <a:pt x="2943653" y="7316876"/>
                    <a:pt x="2944751" y="7353467"/>
                  </a:cubicBezTo>
                  <a:cubicBezTo>
                    <a:pt x="2955316" y="7702559"/>
                    <a:pt x="2948780" y="7658810"/>
                    <a:pt x="2931220" y="7658536"/>
                  </a:cubicBezTo>
                  <a:cubicBezTo>
                    <a:pt x="2612628" y="7652971"/>
                    <a:pt x="2659703" y="7676987"/>
                    <a:pt x="2659080" y="7603896"/>
                  </a:cubicBezTo>
                  <a:close/>
                  <a:moveTo>
                    <a:pt x="2664244" y="7977863"/>
                  </a:moveTo>
                  <a:cubicBezTo>
                    <a:pt x="2658604" y="7617569"/>
                    <a:pt x="2645330" y="7673765"/>
                    <a:pt x="2711392" y="7674205"/>
                  </a:cubicBezTo>
                  <a:cubicBezTo>
                    <a:pt x="2989080" y="7676456"/>
                    <a:pt x="2947937" y="7658737"/>
                    <a:pt x="2949036" y="7728295"/>
                  </a:cubicBezTo>
                  <a:cubicBezTo>
                    <a:pt x="2953998" y="8045390"/>
                    <a:pt x="2969158" y="8006767"/>
                    <a:pt x="2931220" y="8006456"/>
                  </a:cubicBezTo>
                  <a:cubicBezTo>
                    <a:pt x="2623797" y="8003967"/>
                    <a:pt x="2664903" y="8019251"/>
                    <a:pt x="2664244" y="7977863"/>
                  </a:cubicBezTo>
                  <a:close/>
                  <a:moveTo>
                    <a:pt x="2960278" y="8353186"/>
                  </a:moveTo>
                  <a:cubicBezTo>
                    <a:pt x="2960260" y="8363272"/>
                    <a:pt x="2987633" y="8355090"/>
                    <a:pt x="2711392" y="8357689"/>
                  </a:cubicBezTo>
                  <a:cubicBezTo>
                    <a:pt x="2653715" y="8358238"/>
                    <a:pt x="2671110" y="8408631"/>
                    <a:pt x="2664976" y="8023351"/>
                  </a:cubicBezTo>
                  <a:cubicBezTo>
                    <a:pt x="2787744" y="8023113"/>
                    <a:pt x="2784943" y="8022509"/>
                    <a:pt x="2956030" y="8023662"/>
                  </a:cubicBezTo>
                  <a:cubicBezTo>
                    <a:pt x="2959344" y="8228091"/>
                    <a:pt x="2960480" y="8254248"/>
                    <a:pt x="2960278" y="8353186"/>
                  </a:cubicBezTo>
                  <a:close/>
                  <a:moveTo>
                    <a:pt x="3040952" y="7325918"/>
                  </a:moveTo>
                  <a:cubicBezTo>
                    <a:pt x="3152038" y="7325918"/>
                    <a:pt x="3148156" y="7324417"/>
                    <a:pt x="3247615" y="7324271"/>
                  </a:cubicBezTo>
                  <a:cubicBezTo>
                    <a:pt x="3250582" y="7514092"/>
                    <a:pt x="3250563" y="7527198"/>
                    <a:pt x="3253017" y="7603822"/>
                  </a:cubicBezTo>
                  <a:cubicBezTo>
                    <a:pt x="3255068" y="7669226"/>
                    <a:pt x="3312487" y="7663514"/>
                    <a:pt x="2963299" y="7659030"/>
                  </a:cubicBezTo>
                  <a:cubicBezTo>
                    <a:pt x="2961578" y="7263810"/>
                    <a:pt x="2933051" y="7325918"/>
                    <a:pt x="3040952" y="7325918"/>
                  </a:cubicBezTo>
                  <a:close/>
                  <a:moveTo>
                    <a:pt x="2970275" y="7977827"/>
                  </a:moveTo>
                  <a:cubicBezTo>
                    <a:pt x="2964709" y="7621065"/>
                    <a:pt x="2937317" y="7676456"/>
                    <a:pt x="3040952" y="7676456"/>
                  </a:cubicBezTo>
                  <a:cubicBezTo>
                    <a:pt x="3149218" y="7676456"/>
                    <a:pt x="3149273" y="7675321"/>
                    <a:pt x="3254994" y="7675284"/>
                  </a:cubicBezTo>
                  <a:cubicBezTo>
                    <a:pt x="3256477" y="7741255"/>
                    <a:pt x="3257210" y="7819673"/>
                    <a:pt x="3260103" y="8007170"/>
                  </a:cubicBezTo>
                  <a:cubicBezTo>
                    <a:pt x="2924684" y="8007151"/>
                    <a:pt x="2970880" y="8016871"/>
                    <a:pt x="2970275" y="7977827"/>
                  </a:cubicBezTo>
                  <a:close/>
                  <a:moveTo>
                    <a:pt x="3260615" y="8355895"/>
                  </a:moveTo>
                  <a:cubicBezTo>
                    <a:pt x="3120270" y="8355895"/>
                    <a:pt x="2975274" y="8364864"/>
                    <a:pt x="2975292" y="8353241"/>
                  </a:cubicBezTo>
                  <a:cubicBezTo>
                    <a:pt x="2976098" y="7965819"/>
                    <a:pt x="2942170" y="8023937"/>
                    <a:pt x="3040952" y="8023937"/>
                  </a:cubicBezTo>
                  <a:cubicBezTo>
                    <a:pt x="3136053" y="8023937"/>
                    <a:pt x="3156798" y="8024157"/>
                    <a:pt x="3260377" y="8024157"/>
                  </a:cubicBezTo>
                  <a:cubicBezTo>
                    <a:pt x="3265761" y="8383956"/>
                    <a:pt x="3266420" y="8355895"/>
                    <a:pt x="3260615" y="8355895"/>
                  </a:cubicBezTo>
                  <a:close/>
                  <a:moveTo>
                    <a:pt x="3262611" y="7324252"/>
                  </a:moveTo>
                  <a:cubicBezTo>
                    <a:pt x="3370475" y="7324289"/>
                    <a:pt x="3370841" y="7326614"/>
                    <a:pt x="3480279" y="7326614"/>
                  </a:cubicBezTo>
                  <a:cubicBezTo>
                    <a:pt x="3581094" y="7326614"/>
                    <a:pt x="3545993" y="7278838"/>
                    <a:pt x="3558719" y="7603474"/>
                  </a:cubicBezTo>
                  <a:cubicBezTo>
                    <a:pt x="3561374" y="7671129"/>
                    <a:pt x="3615882" y="7657931"/>
                    <a:pt x="3269642" y="7658261"/>
                  </a:cubicBezTo>
                  <a:cubicBezTo>
                    <a:pt x="3266383" y="7528041"/>
                    <a:pt x="3267811" y="7657236"/>
                    <a:pt x="3262611" y="7324252"/>
                  </a:cubicBezTo>
                  <a:close/>
                  <a:moveTo>
                    <a:pt x="3274659" y="7977863"/>
                  </a:moveTo>
                  <a:cubicBezTo>
                    <a:pt x="3272737" y="7854654"/>
                    <a:pt x="3272956" y="7852585"/>
                    <a:pt x="3271016" y="7727966"/>
                  </a:cubicBezTo>
                  <a:cubicBezTo>
                    <a:pt x="3269990" y="7663075"/>
                    <a:pt x="3212534" y="7671916"/>
                    <a:pt x="3561044" y="7673765"/>
                  </a:cubicBezTo>
                  <a:cubicBezTo>
                    <a:pt x="3562839" y="7745648"/>
                    <a:pt x="3563058" y="7814786"/>
                    <a:pt x="3565860" y="8007444"/>
                  </a:cubicBezTo>
                  <a:cubicBezTo>
                    <a:pt x="3226211" y="8013430"/>
                    <a:pt x="3275209" y="8011984"/>
                    <a:pt x="3274659" y="7977863"/>
                  </a:cubicBezTo>
                  <a:close/>
                  <a:moveTo>
                    <a:pt x="3279475" y="8355895"/>
                  </a:moveTo>
                  <a:cubicBezTo>
                    <a:pt x="3279475" y="8295928"/>
                    <a:pt x="3276289" y="8084379"/>
                    <a:pt x="3275373" y="8024157"/>
                  </a:cubicBezTo>
                  <a:cubicBezTo>
                    <a:pt x="3364103" y="8024230"/>
                    <a:pt x="3471839" y="8026078"/>
                    <a:pt x="3566079" y="8024449"/>
                  </a:cubicBezTo>
                  <a:cubicBezTo>
                    <a:pt x="3567618" y="8136109"/>
                    <a:pt x="3567270" y="8182878"/>
                    <a:pt x="3570804" y="8353406"/>
                  </a:cubicBezTo>
                  <a:cubicBezTo>
                    <a:pt x="3570968" y="8360325"/>
                    <a:pt x="3594167" y="8356353"/>
                    <a:pt x="3279475" y="8355895"/>
                  </a:cubicBezTo>
                  <a:close/>
                  <a:moveTo>
                    <a:pt x="3573678" y="7602743"/>
                  </a:moveTo>
                  <a:cubicBezTo>
                    <a:pt x="3561117" y="7283030"/>
                    <a:pt x="3567361" y="7326394"/>
                    <a:pt x="3590066" y="7326211"/>
                  </a:cubicBezTo>
                  <a:cubicBezTo>
                    <a:pt x="3902927" y="7324106"/>
                    <a:pt x="3860667" y="7314862"/>
                    <a:pt x="3860942" y="7353211"/>
                  </a:cubicBezTo>
                  <a:cubicBezTo>
                    <a:pt x="3861565" y="7439152"/>
                    <a:pt x="3862096" y="7460313"/>
                    <a:pt x="3865263" y="7659396"/>
                  </a:cubicBezTo>
                  <a:cubicBezTo>
                    <a:pt x="3525413" y="7655991"/>
                    <a:pt x="3576516" y="7675010"/>
                    <a:pt x="3573678" y="7602743"/>
                  </a:cubicBezTo>
                  <a:close/>
                  <a:moveTo>
                    <a:pt x="3580398" y="7977827"/>
                  </a:moveTo>
                  <a:cubicBezTo>
                    <a:pt x="3575051" y="7636350"/>
                    <a:pt x="3571444" y="7673820"/>
                    <a:pt x="3589974" y="7673948"/>
                  </a:cubicBezTo>
                  <a:cubicBezTo>
                    <a:pt x="3917703" y="7676145"/>
                    <a:pt x="3865300" y="7662013"/>
                    <a:pt x="3866362" y="7728259"/>
                  </a:cubicBezTo>
                  <a:cubicBezTo>
                    <a:pt x="3868303" y="7852109"/>
                    <a:pt x="3866856" y="7849748"/>
                    <a:pt x="3868870" y="7978157"/>
                  </a:cubicBezTo>
                  <a:cubicBezTo>
                    <a:pt x="3869456" y="8015169"/>
                    <a:pt x="3900528" y="8005907"/>
                    <a:pt x="3699760" y="8005870"/>
                  </a:cubicBezTo>
                  <a:cubicBezTo>
                    <a:pt x="3558151" y="8005870"/>
                    <a:pt x="3581020" y="8017310"/>
                    <a:pt x="3580398" y="7977827"/>
                  </a:cubicBezTo>
                  <a:close/>
                  <a:moveTo>
                    <a:pt x="3585836" y="8353003"/>
                  </a:moveTo>
                  <a:cubicBezTo>
                    <a:pt x="3578164" y="7984270"/>
                    <a:pt x="3579519" y="8024211"/>
                    <a:pt x="3590139" y="8024010"/>
                  </a:cubicBezTo>
                  <a:cubicBezTo>
                    <a:pt x="3666198" y="8022472"/>
                    <a:pt x="3679509" y="8022857"/>
                    <a:pt x="3869584" y="8022894"/>
                  </a:cubicBezTo>
                  <a:cubicBezTo>
                    <a:pt x="3869621" y="8024962"/>
                    <a:pt x="3873631" y="8268343"/>
                    <a:pt x="3875535" y="8356426"/>
                  </a:cubicBezTo>
                  <a:cubicBezTo>
                    <a:pt x="3597499" y="8357524"/>
                    <a:pt x="3586037" y="8361862"/>
                    <a:pt x="3585836" y="8353003"/>
                  </a:cubicBezTo>
                  <a:close/>
                  <a:moveTo>
                    <a:pt x="3874510" y="7228006"/>
                  </a:moveTo>
                  <a:cubicBezTo>
                    <a:pt x="3869768" y="6924603"/>
                    <a:pt x="3849425" y="6975069"/>
                    <a:pt x="3919351" y="6975069"/>
                  </a:cubicBezTo>
                  <a:cubicBezTo>
                    <a:pt x="3920724" y="6975069"/>
                    <a:pt x="4159357" y="6975179"/>
                    <a:pt x="4159412" y="6978401"/>
                  </a:cubicBezTo>
                  <a:cubicBezTo>
                    <a:pt x="4165326" y="7355774"/>
                    <a:pt x="4177923" y="7306149"/>
                    <a:pt x="4139051" y="7306149"/>
                  </a:cubicBezTo>
                  <a:cubicBezTo>
                    <a:pt x="3821557" y="7306149"/>
                    <a:pt x="3876158" y="7333112"/>
                    <a:pt x="3874510" y="7228006"/>
                  </a:cubicBezTo>
                  <a:close/>
                  <a:moveTo>
                    <a:pt x="3875718" y="7324985"/>
                  </a:moveTo>
                  <a:cubicBezTo>
                    <a:pt x="4080240" y="7324381"/>
                    <a:pt x="4043821" y="7322825"/>
                    <a:pt x="4165802" y="7323191"/>
                  </a:cubicBezTo>
                  <a:cubicBezTo>
                    <a:pt x="4166278" y="7376861"/>
                    <a:pt x="4166516" y="7373895"/>
                    <a:pt x="4168622" y="7658481"/>
                  </a:cubicBezTo>
                  <a:cubicBezTo>
                    <a:pt x="4027874" y="7658444"/>
                    <a:pt x="3977338" y="7660201"/>
                    <a:pt x="3880259" y="7659524"/>
                  </a:cubicBezTo>
                  <a:cubicBezTo>
                    <a:pt x="3875608" y="7366774"/>
                    <a:pt x="3876707" y="7440323"/>
                    <a:pt x="3875718" y="7324985"/>
                  </a:cubicBezTo>
                  <a:close/>
                  <a:moveTo>
                    <a:pt x="3883866" y="7977863"/>
                  </a:moveTo>
                  <a:cubicBezTo>
                    <a:pt x="3878373" y="7627198"/>
                    <a:pt x="3871598" y="7676639"/>
                    <a:pt x="3919351" y="7676639"/>
                  </a:cubicBezTo>
                  <a:cubicBezTo>
                    <a:pt x="4214232" y="7676639"/>
                    <a:pt x="4168402" y="7659414"/>
                    <a:pt x="4169464" y="7728295"/>
                  </a:cubicBezTo>
                  <a:cubicBezTo>
                    <a:pt x="4174518" y="8051486"/>
                    <a:pt x="4191875" y="8007536"/>
                    <a:pt x="4139033" y="8007536"/>
                  </a:cubicBezTo>
                  <a:cubicBezTo>
                    <a:pt x="3843273" y="8007536"/>
                    <a:pt x="3884434" y="8012405"/>
                    <a:pt x="3883866" y="7977863"/>
                  </a:cubicBezTo>
                  <a:close/>
                  <a:moveTo>
                    <a:pt x="4139033" y="8358183"/>
                  </a:moveTo>
                  <a:cubicBezTo>
                    <a:pt x="3861675" y="8358183"/>
                    <a:pt x="3890567" y="8356664"/>
                    <a:pt x="3890476" y="8352088"/>
                  </a:cubicBezTo>
                  <a:cubicBezTo>
                    <a:pt x="3881632" y="7970267"/>
                    <a:pt x="3874034" y="8022894"/>
                    <a:pt x="3919351" y="8022894"/>
                  </a:cubicBezTo>
                  <a:cubicBezTo>
                    <a:pt x="4029045" y="8022894"/>
                    <a:pt x="4029100" y="8024523"/>
                    <a:pt x="4139033" y="8024523"/>
                  </a:cubicBezTo>
                  <a:cubicBezTo>
                    <a:pt x="4185595" y="8024523"/>
                    <a:pt x="4176348" y="8009037"/>
                    <a:pt x="4176824" y="8103105"/>
                  </a:cubicBezTo>
                  <a:cubicBezTo>
                    <a:pt x="4178088" y="8407386"/>
                    <a:pt x="4199822" y="8358183"/>
                    <a:pt x="4139033" y="8358183"/>
                  </a:cubicBezTo>
                  <a:close/>
                  <a:moveTo>
                    <a:pt x="4179608" y="7228006"/>
                  </a:moveTo>
                  <a:cubicBezTo>
                    <a:pt x="4177648" y="7102928"/>
                    <a:pt x="4176348" y="7102727"/>
                    <a:pt x="4174389" y="6978108"/>
                  </a:cubicBezTo>
                  <a:cubicBezTo>
                    <a:pt x="4174353" y="6976369"/>
                    <a:pt x="4310414" y="6973001"/>
                    <a:pt x="4463210" y="6975051"/>
                  </a:cubicBezTo>
                  <a:cubicBezTo>
                    <a:pt x="4463228" y="6976552"/>
                    <a:pt x="4467861" y="7263773"/>
                    <a:pt x="4468776" y="7307595"/>
                  </a:cubicBezTo>
                  <a:cubicBezTo>
                    <a:pt x="4120943" y="7307723"/>
                    <a:pt x="4181200" y="7327035"/>
                    <a:pt x="4179608" y="7228006"/>
                  </a:cubicBezTo>
                  <a:close/>
                  <a:moveTo>
                    <a:pt x="4248783" y="7323886"/>
                  </a:moveTo>
                  <a:cubicBezTo>
                    <a:pt x="4313398" y="7324747"/>
                    <a:pt x="4328907" y="7324637"/>
                    <a:pt x="4469142" y="7324582"/>
                  </a:cubicBezTo>
                  <a:cubicBezTo>
                    <a:pt x="4477418" y="7694175"/>
                    <a:pt x="4477034" y="7657987"/>
                    <a:pt x="4468501" y="7658060"/>
                  </a:cubicBezTo>
                  <a:cubicBezTo>
                    <a:pt x="4386180" y="7658719"/>
                    <a:pt x="4381310" y="7658554"/>
                    <a:pt x="4183636" y="7658481"/>
                  </a:cubicBezTo>
                  <a:cubicBezTo>
                    <a:pt x="4180889" y="7265183"/>
                    <a:pt x="4160071" y="7322678"/>
                    <a:pt x="4248783" y="7323886"/>
                  </a:cubicBezTo>
                  <a:close/>
                  <a:moveTo>
                    <a:pt x="4190557" y="7977827"/>
                  </a:moveTo>
                  <a:cubicBezTo>
                    <a:pt x="4188579" y="7851157"/>
                    <a:pt x="4186401" y="7851908"/>
                    <a:pt x="4184460" y="7728002"/>
                  </a:cubicBezTo>
                  <a:cubicBezTo>
                    <a:pt x="4183288" y="7653081"/>
                    <a:pt x="4135517" y="7677683"/>
                    <a:pt x="4475221" y="7675046"/>
                  </a:cubicBezTo>
                  <a:cubicBezTo>
                    <a:pt x="4478077" y="7864428"/>
                    <a:pt x="4477327" y="7895107"/>
                    <a:pt x="4479469" y="8009220"/>
                  </a:cubicBezTo>
                  <a:cubicBezTo>
                    <a:pt x="4144288" y="8009366"/>
                    <a:pt x="4191161" y="8017109"/>
                    <a:pt x="4190557" y="7977827"/>
                  </a:cubicBezTo>
                  <a:close/>
                  <a:moveTo>
                    <a:pt x="4468611" y="8357707"/>
                  </a:moveTo>
                  <a:cubicBezTo>
                    <a:pt x="4170856" y="8356097"/>
                    <a:pt x="4195720" y="8362009"/>
                    <a:pt x="4195519" y="8353058"/>
                  </a:cubicBezTo>
                  <a:cubicBezTo>
                    <a:pt x="4186529" y="7960419"/>
                    <a:pt x="4177722" y="8024285"/>
                    <a:pt x="4248801" y="8025420"/>
                  </a:cubicBezTo>
                  <a:cubicBezTo>
                    <a:pt x="4312135" y="8026445"/>
                    <a:pt x="4329346" y="8026280"/>
                    <a:pt x="4479835" y="8026207"/>
                  </a:cubicBezTo>
                  <a:cubicBezTo>
                    <a:pt x="4487708" y="8396422"/>
                    <a:pt x="4495105" y="8357835"/>
                    <a:pt x="4468611" y="8357707"/>
                  </a:cubicBezTo>
                  <a:close/>
                  <a:moveTo>
                    <a:pt x="4484156" y="7324564"/>
                  </a:moveTo>
                  <a:cubicBezTo>
                    <a:pt x="4818605" y="7324417"/>
                    <a:pt x="4774387" y="7312867"/>
                    <a:pt x="4775357" y="7353394"/>
                  </a:cubicBezTo>
                  <a:cubicBezTo>
                    <a:pt x="4777829" y="7460880"/>
                    <a:pt x="4777536" y="7475158"/>
                    <a:pt x="4779953" y="7601480"/>
                  </a:cubicBezTo>
                  <a:cubicBezTo>
                    <a:pt x="4781418" y="7676950"/>
                    <a:pt x="4832393" y="7655424"/>
                    <a:pt x="4489960" y="7657877"/>
                  </a:cubicBezTo>
                  <a:cubicBezTo>
                    <a:pt x="4485914" y="7389876"/>
                    <a:pt x="4486884" y="7447847"/>
                    <a:pt x="4484156" y="7324564"/>
                  </a:cubicBezTo>
                  <a:close/>
                  <a:moveTo>
                    <a:pt x="4491023" y="7728002"/>
                  </a:moveTo>
                  <a:cubicBezTo>
                    <a:pt x="4489960" y="7658151"/>
                    <a:pt x="4437979" y="7674351"/>
                    <a:pt x="4781289" y="7674150"/>
                  </a:cubicBezTo>
                  <a:cubicBezTo>
                    <a:pt x="4781564" y="7689837"/>
                    <a:pt x="4786086" y="7967558"/>
                    <a:pt x="4786251" y="7978138"/>
                  </a:cubicBezTo>
                  <a:cubicBezTo>
                    <a:pt x="4786800" y="8012881"/>
                    <a:pt x="4834352" y="8009037"/>
                    <a:pt x="4494483" y="8009220"/>
                  </a:cubicBezTo>
                  <a:cubicBezTo>
                    <a:pt x="4492432" y="7903912"/>
                    <a:pt x="4492817" y="7843030"/>
                    <a:pt x="4491023" y="7728002"/>
                  </a:cubicBezTo>
                  <a:close/>
                  <a:moveTo>
                    <a:pt x="4501606" y="8357872"/>
                  </a:moveTo>
                  <a:cubicBezTo>
                    <a:pt x="4499024" y="8104496"/>
                    <a:pt x="4497358" y="8143065"/>
                    <a:pt x="4494813" y="8026188"/>
                  </a:cubicBezTo>
                  <a:cubicBezTo>
                    <a:pt x="4677252" y="8026097"/>
                    <a:pt x="4711877" y="8023022"/>
                    <a:pt x="4786892" y="8022838"/>
                  </a:cubicBezTo>
                  <a:cubicBezTo>
                    <a:pt x="4788394" y="8138415"/>
                    <a:pt x="4785445" y="7937886"/>
                    <a:pt x="4790975" y="8355474"/>
                  </a:cubicBezTo>
                  <a:cubicBezTo>
                    <a:pt x="4790975" y="8356792"/>
                    <a:pt x="4579295" y="8358238"/>
                    <a:pt x="4501606" y="8357872"/>
                  </a:cubicBezTo>
                  <a:close/>
                  <a:moveTo>
                    <a:pt x="4798135" y="7324436"/>
                  </a:moveTo>
                  <a:cubicBezTo>
                    <a:pt x="5122092" y="7324436"/>
                    <a:pt x="5079136" y="7310066"/>
                    <a:pt x="5079667" y="7353248"/>
                  </a:cubicBezTo>
                  <a:cubicBezTo>
                    <a:pt x="5084172" y="7713688"/>
                    <a:pt x="5107627" y="7658645"/>
                    <a:pt x="5017798" y="7658645"/>
                  </a:cubicBezTo>
                  <a:cubicBezTo>
                    <a:pt x="4911949" y="7658645"/>
                    <a:pt x="4908324" y="7657126"/>
                    <a:pt x="4798135" y="7657126"/>
                  </a:cubicBezTo>
                  <a:cubicBezTo>
                    <a:pt x="4795553" y="7657126"/>
                    <a:pt x="4784311" y="7324454"/>
                    <a:pt x="4798135" y="7324436"/>
                  </a:cubicBezTo>
                  <a:close/>
                  <a:moveTo>
                    <a:pt x="4801229" y="7977827"/>
                  </a:moveTo>
                  <a:cubicBezTo>
                    <a:pt x="4795003" y="7596098"/>
                    <a:pt x="4796688" y="7697067"/>
                    <a:pt x="4796285" y="7674131"/>
                  </a:cubicBezTo>
                  <a:cubicBezTo>
                    <a:pt x="4918028" y="7674131"/>
                    <a:pt x="4903361" y="7676090"/>
                    <a:pt x="5086094" y="7675559"/>
                  </a:cubicBezTo>
                  <a:cubicBezTo>
                    <a:pt x="5086131" y="7676987"/>
                    <a:pt x="5091642" y="7975447"/>
                    <a:pt x="5092100" y="8008890"/>
                  </a:cubicBezTo>
                  <a:cubicBezTo>
                    <a:pt x="5003608" y="8010080"/>
                    <a:pt x="4948202" y="8008872"/>
                    <a:pt x="4908140" y="8007554"/>
                  </a:cubicBezTo>
                  <a:cubicBezTo>
                    <a:pt x="4782296" y="8003619"/>
                    <a:pt x="4801833" y="8016670"/>
                    <a:pt x="4801229" y="7977827"/>
                  </a:cubicBezTo>
                  <a:close/>
                  <a:moveTo>
                    <a:pt x="4806008" y="8356115"/>
                  </a:moveTo>
                  <a:cubicBezTo>
                    <a:pt x="4801943" y="8076984"/>
                    <a:pt x="4803023" y="8108450"/>
                    <a:pt x="4801888" y="8022838"/>
                  </a:cubicBezTo>
                  <a:cubicBezTo>
                    <a:pt x="4907719" y="8022930"/>
                    <a:pt x="4908397" y="8026335"/>
                    <a:pt x="5017798" y="8026335"/>
                  </a:cubicBezTo>
                  <a:cubicBezTo>
                    <a:pt x="5116965" y="8026335"/>
                    <a:pt x="5090360" y="7963073"/>
                    <a:pt x="5096311" y="8356865"/>
                  </a:cubicBezTo>
                  <a:cubicBezTo>
                    <a:pt x="4894243" y="8356920"/>
                    <a:pt x="4914201" y="8356152"/>
                    <a:pt x="4806008" y="8356115"/>
                  </a:cubicBezTo>
                  <a:close/>
                  <a:moveTo>
                    <a:pt x="5099259" y="7602871"/>
                  </a:moveTo>
                  <a:cubicBezTo>
                    <a:pt x="5089756" y="7278344"/>
                    <a:pt x="5086149" y="7323411"/>
                    <a:pt x="5127584" y="7323960"/>
                  </a:cubicBezTo>
                  <a:cubicBezTo>
                    <a:pt x="5211206" y="7325204"/>
                    <a:pt x="5236913" y="7324362"/>
                    <a:pt x="5347560" y="7325113"/>
                  </a:cubicBezTo>
                  <a:cubicBezTo>
                    <a:pt x="5400878" y="7325479"/>
                    <a:pt x="5386175" y="7273786"/>
                    <a:pt x="5390002" y="7658682"/>
                  </a:cubicBezTo>
                  <a:cubicBezTo>
                    <a:pt x="5051342" y="7657382"/>
                    <a:pt x="5101438" y="7677939"/>
                    <a:pt x="5099259" y="7602871"/>
                  </a:cubicBezTo>
                  <a:close/>
                  <a:moveTo>
                    <a:pt x="5106656" y="7977827"/>
                  </a:moveTo>
                  <a:cubicBezTo>
                    <a:pt x="5101200" y="7629468"/>
                    <a:pt x="5090068" y="7675596"/>
                    <a:pt x="5127713" y="7675394"/>
                  </a:cubicBezTo>
                  <a:cubicBezTo>
                    <a:pt x="5439970" y="7674150"/>
                    <a:pt x="5389892" y="7662837"/>
                    <a:pt x="5390936" y="7728295"/>
                  </a:cubicBezTo>
                  <a:cubicBezTo>
                    <a:pt x="5396063" y="8055348"/>
                    <a:pt x="5412175" y="8006822"/>
                    <a:pt x="5347560" y="8007078"/>
                  </a:cubicBezTo>
                  <a:cubicBezTo>
                    <a:pt x="5064727" y="8007847"/>
                    <a:pt x="5107279" y="8018189"/>
                    <a:pt x="5106656" y="7977827"/>
                  </a:cubicBezTo>
                  <a:close/>
                  <a:moveTo>
                    <a:pt x="5400933" y="8353186"/>
                  </a:moveTo>
                  <a:cubicBezTo>
                    <a:pt x="5400933" y="8357378"/>
                    <a:pt x="5425542" y="8356737"/>
                    <a:pt x="5111307" y="8356847"/>
                  </a:cubicBezTo>
                  <a:cubicBezTo>
                    <a:pt x="5105668" y="7983776"/>
                    <a:pt x="5100083" y="8025804"/>
                    <a:pt x="5127804" y="8025291"/>
                  </a:cubicBezTo>
                  <a:cubicBezTo>
                    <a:pt x="5210748" y="8023736"/>
                    <a:pt x="5230266" y="8024541"/>
                    <a:pt x="5347614" y="8024065"/>
                  </a:cubicBezTo>
                  <a:cubicBezTo>
                    <a:pt x="5407048" y="8023919"/>
                    <a:pt x="5402141" y="7970267"/>
                    <a:pt x="5400933" y="835318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" name="群組 1">
            <a:extLst>
              <a:ext uri="{FF2B5EF4-FFF2-40B4-BE49-F238E27FC236}">
                <a16:creationId xmlns:a16="http://schemas.microsoft.com/office/drawing/2014/main" id="{753E8AAB-6E30-44AB-BDF0-201BFE87F12C}"/>
              </a:ext>
            </a:extLst>
          </p:cNvPr>
          <p:cNvGrpSpPr/>
          <p:nvPr/>
        </p:nvGrpSpPr>
        <p:grpSpPr>
          <a:xfrm>
            <a:off x="2094899" y="3134844"/>
            <a:ext cx="1172339" cy="1353210"/>
            <a:chOff x="3350201" y="3536875"/>
            <a:chExt cx="1172339" cy="1353210"/>
          </a:xfrm>
        </p:grpSpPr>
        <p:grpSp>
          <p:nvGrpSpPr>
            <p:cNvPr id="1266" name="Google Shape;1266;p23"/>
            <p:cNvGrpSpPr/>
            <p:nvPr/>
          </p:nvGrpSpPr>
          <p:grpSpPr>
            <a:xfrm rot="841007">
              <a:off x="3350201" y="3536875"/>
              <a:ext cx="1172339" cy="1353210"/>
              <a:chOff x="6699479" y="7073292"/>
              <a:chExt cx="2344737" cy="2706620"/>
            </a:xfrm>
          </p:grpSpPr>
          <p:sp>
            <p:nvSpPr>
              <p:cNvPr id="1267" name="Google Shape;1267;p23"/>
              <p:cNvSpPr/>
              <p:nvPr/>
            </p:nvSpPr>
            <p:spPr>
              <a:xfrm>
                <a:off x="6699479" y="7073292"/>
                <a:ext cx="2344737" cy="2706620"/>
              </a:xfrm>
              <a:custGeom>
                <a:avLst/>
                <a:gdLst/>
                <a:ahLst/>
                <a:cxnLst/>
                <a:rect l="l" t="t" r="r" b="b"/>
                <a:pathLst>
                  <a:path w="2344737" h="2706620" extrusionOk="0">
                    <a:moveTo>
                      <a:pt x="2312018" y="425944"/>
                    </a:moveTo>
                    <a:cubicBezTo>
                      <a:pt x="2308480" y="415745"/>
                      <a:pt x="2304644" y="405606"/>
                      <a:pt x="2300446" y="395706"/>
                    </a:cubicBezTo>
                    <a:cubicBezTo>
                      <a:pt x="2238504" y="250327"/>
                      <a:pt x="2092497" y="183906"/>
                      <a:pt x="1948946" y="262566"/>
                    </a:cubicBezTo>
                    <a:cubicBezTo>
                      <a:pt x="1946728" y="263827"/>
                      <a:pt x="1944510" y="265089"/>
                      <a:pt x="1942292" y="266345"/>
                    </a:cubicBezTo>
                    <a:cubicBezTo>
                      <a:pt x="1941632" y="266702"/>
                      <a:pt x="1941032" y="267124"/>
                      <a:pt x="1940372" y="267487"/>
                    </a:cubicBezTo>
                    <a:lnTo>
                      <a:pt x="1940372" y="267546"/>
                    </a:lnTo>
                    <a:cubicBezTo>
                      <a:pt x="1938814" y="268445"/>
                      <a:pt x="1937315" y="269349"/>
                      <a:pt x="1935816" y="270248"/>
                    </a:cubicBezTo>
                    <a:cubicBezTo>
                      <a:pt x="1934556" y="271027"/>
                      <a:pt x="1933295" y="271807"/>
                      <a:pt x="1932040" y="272646"/>
                    </a:cubicBezTo>
                    <a:cubicBezTo>
                      <a:pt x="1931683" y="272884"/>
                      <a:pt x="1931261" y="273127"/>
                      <a:pt x="1930899" y="273366"/>
                    </a:cubicBezTo>
                    <a:cubicBezTo>
                      <a:pt x="1930899" y="272646"/>
                      <a:pt x="1930959" y="271985"/>
                      <a:pt x="1930959" y="271325"/>
                    </a:cubicBezTo>
                    <a:cubicBezTo>
                      <a:pt x="1931737" y="255063"/>
                      <a:pt x="1932278" y="238867"/>
                      <a:pt x="1932517" y="222665"/>
                    </a:cubicBezTo>
                    <a:cubicBezTo>
                      <a:pt x="1932814" y="218887"/>
                      <a:pt x="1932755" y="214805"/>
                      <a:pt x="1932636" y="211086"/>
                    </a:cubicBezTo>
                    <a:cubicBezTo>
                      <a:pt x="1932636" y="207784"/>
                      <a:pt x="1932576" y="204487"/>
                      <a:pt x="1932576" y="201185"/>
                    </a:cubicBezTo>
                    <a:lnTo>
                      <a:pt x="1932576" y="200406"/>
                    </a:lnTo>
                    <a:cubicBezTo>
                      <a:pt x="1932576" y="197764"/>
                      <a:pt x="1932517" y="195003"/>
                      <a:pt x="1932397" y="192307"/>
                    </a:cubicBezTo>
                    <a:cubicBezTo>
                      <a:pt x="1930899" y="138186"/>
                      <a:pt x="1890125" y="90966"/>
                      <a:pt x="1839153" y="76025"/>
                    </a:cubicBezTo>
                    <a:cubicBezTo>
                      <a:pt x="1765579" y="54605"/>
                      <a:pt x="1688045" y="41824"/>
                      <a:pt x="1612496" y="30066"/>
                    </a:cubicBezTo>
                    <a:cubicBezTo>
                      <a:pt x="1460073" y="6307"/>
                      <a:pt x="1305546" y="-3355"/>
                      <a:pt x="1151382" y="1024"/>
                    </a:cubicBezTo>
                    <a:cubicBezTo>
                      <a:pt x="960462" y="6427"/>
                      <a:pt x="754487" y="24485"/>
                      <a:pt x="573100" y="87306"/>
                    </a:cubicBezTo>
                    <a:cubicBezTo>
                      <a:pt x="494489" y="114605"/>
                      <a:pt x="405562" y="161165"/>
                      <a:pt x="390274" y="251588"/>
                    </a:cubicBezTo>
                    <a:cubicBezTo>
                      <a:pt x="388656" y="260888"/>
                      <a:pt x="387937" y="270188"/>
                      <a:pt x="387753" y="279548"/>
                    </a:cubicBezTo>
                    <a:cubicBezTo>
                      <a:pt x="381158" y="274508"/>
                      <a:pt x="374201" y="269766"/>
                      <a:pt x="366887" y="265690"/>
                    </a:cubicBezTo>
                    <a:cubicBezTo>
                      <a:pt x="335407" y="243008"/>
                      <a:pt x="277484" y="229329"/>
                      <a:pt x="256315" y="229210"/>
                    </a:cubicBezTo>
                    <a:cubicBezTo>
                      <a:pt x="-30846" y="227402"/>
                      <a:pt x="-5063" y="588786"/>
                      <a:pt x="5968" y="778564"/>
                    </a:cubicBezTo>
                    <a:cubicBezTo>
                      <a:pt x="8489" y="822125"/>
                      <a:pt x="10707" y="865626"/>
                      <a:pt x="17123" y="908705"/>
                    </a:cubicBezTo>
                    <a:cubicBezTo>
                      <a:pt x="24497" y="952146"/>
                      <a:pt x="37573" y="994505"/>
                      <a:pt x="49745" y="1036804"/>
                    </a:cubicBezTo>
                    <a:cubicBezTo>
                      <a:pt x="94116" y="1187645"/>
                      <a:pt x="207745" y="1300209"/>
                      <a:pt x="368207" y="1313769"/>
                    </a:cubicBezTo>
                    <a:cubicBezTo>
                      <a:pt x="374921" y="1313888"/>
                      <a:pt x="381818" y="1313947"/>
                      <a:pt x="388656" y="1313888"/>
                    </a:cubicBezTo>
                    <a:cubicBezTo>
                      <a:pt x="395429" y="1313828"/>
                      <a:pt x="402267" y="1313650"/>
                      <a:pt x="409106" y="1313227"/>
                    </a:cubicBezTo>
                    <a:cubicBezTo>
                      <a:pt x="412103" y="1313049"/>
                      <a:pt x="415159" y="1312746"/>
                      <a:pt x="418102" y="1312448"/>
                    </a:cubicBezTo>
                    <a:cubicBezTo>
                      <a:pt x="422901" y="1311966"/>
                      <a:pt x="427575" y="1311371"/>
                      <a:pt x="432195" y="1310526"/>
                    </a:cubicBezTo>
                    <a:cubicBezTo>
                      <a:pt x="434591" y="1310169"/>
                      <a:pt x="436874" y="1309687"/>
                      <a:pt x="439211" y="1309146"/>
                    </a:cubicBezTo>
                    <a:cubicBezTo>
                      <a:pt x="440650" y="1308848"/>
                      <a:pt x="442149" y="1308485"/>
                      <a:pt x="443647" y="1308063"/>
                    </a:cubicBezTo>
                    <a:cubicBezTo>
                      <a:pt x="445325" y="1307706"/>
                      <a:pt x="446947" y="1307224"/>
                      <a:pt x="448506" y="1306742"/>
                    </a:cubicBezTo>
                    <a:cubicBezTo>
                      <a:pt x="452644" y="1305541"/>
                      <a:pt x="456783" y="1304160"/>
                      <a:pt x="460856" y="1302542"/>
                    </a:cubicBezTo>
                    <a:cubicBezTo>
                      <a:pt x="460916" y="1302482"/>
                      <a:pt x="461094" y="1302482"/>
                      <a:pt x="461154" y="1302423"/>
                    </a:cubicBezTo>
                    <a:cubicBezTo>
                      <a:pt x="462593" y="1301881"/>
                      <a:pt x="464091" y="1301221"/>
                      <a:pt x="465471" y="1300620"/>
                    </a:cubicBezTo>
                    <a:cubicBezTo>
                      <a:pt x="468587" y="1299001"/>
                      <a:pt x="472065" y="1297621"/>
                      <a:pt x="475544" y="1296241"/>
                    </a:cubicBezTo>
                    <a:cubicBezTo>
                      <a:pt x="475782" y="1296181"/>
                      <a:pt x="475966" y="1296121"/>
                      <a:pt x="476204" y="1296062"/>
                    </a:cubicBezTo>
                    <a:cubicBezTo>
                      <a:pt x="476383" y="1295943"/>
                      <a:pt x="476685" y="1295824"/>
                      <a:pt x="476923" y="1295764"/>
                    </a:cubicBezTo>
                    <a:cubicBezTo>
                      <a:pt x="467748" y="1298644"/>
                      <a:pt x="540062" y="1439227"/>
                      <a:pt x="547917" y="1451347"/>
                    </a:cubicBezTo>
                    <a:cubicBezTo>
                      <a:pt x="578916" y="1499650"/>
                      <a:pt x="616936" y="1543270"/>
                      <a:pt x="659988" y="1581190"/>
                    </a:cubicBezTo>
                    <a:cubicBezTo>
                      <a:pt x="745133" y="1656071"/>
                      <a:pt x="847131" y="1705808"/>
                      <a:pt x="956145" y="1734553"/>
                    </a:cubicBezTo>
                    <a:cubicBezTo>
                      <a:pt x="1041832" y="1757115"/>
                      <a:pt x="1130040" y="1765571"/>
                      <a:pt x="1216743" y="1759692"/>
                    </a:cubicBezTo>
                    <a:cubicBezTo>
                      <a:pt x="1173270" y="1769593"/>
                      <a:pt x="1127757" y="1770551"/>
                      <a:pt x="1083385" y="1770313"/>
                    </a:cubicBezTo>
                    <a:cubicBezTo>
                      <a:pt x="1077629" y="1770075"/>
                      <a:pt x="1071873" y="1769712"/>
                      <a:pt x="1066236" y="1769230"/>
                    </a:cubicBezTo>
                    <a:cubicBezTo>
                      <a:pt x="1067615" y="1792210"/>
                      <a:pt x="1068816" y="1815129"/>
                      <a:pt x="1069893" y="1838109"/>
                    </a:cubicBezTo>
                    <a:cubicBezTo>
                      <a:pt x="1074269" y="1918268"/>
                      <a:pt x="1070493" y="1993989"/>
                      <a:pt x="1070374" y="2075529"/>
                    </a:cubicBezTo>
                    <a:cubicBezTo>
                      <a:pt x="1070255" y="2128271"/>
                      <a:pt x="1070136" y="2180049"/>
                      <a:pt x="1050287" y="2230333"/>
                    </a:cubicBezTo>
                    <a:cubicBezTo>
                      <a:pt x="1026181" y="2291291"/>
                      <a:pt x="984330" y="2335815"/>
                      <a:pt x="929161" y="2369112"/>
                    </a:cubicBezTo>
                    <a:cubicBezTo>
                      <a:pt x="856247" y="2413095"/>
                      <a:pt x="770197" y="2429351"/>
                      <a:pt x="698003" y="2473215"/>
                    </a:cubicBezTo>
                    <a:cubicBezTo>
                      <a:pt x="674140" y="2487733"/>
                      <a:pt x="647935" y="2506875"/>
                      <a:pt x="639598" y="2534953"/>
                    </a:cubicBezTo>
                    <a:cubicBezTo>
                      <a:pt x="635102" y="2550132"/>
                      <a:pt x="637320" y="2566816"/>
                      <a:pt x="647935" y="2578931"/>
                    </a:cubicBezTo>
                    <a:cubicBezTo>
                      <a:pt x="655849" y="2587993"/>
                      <a:pt x="666582" y="2593990"/>
                      <a:pt x="677316" y="2599393"/>
                    </a:cubicBezTo>
                    <a:cubicBezTo>
                      <a:pt x="742915" y="2632333"/>
                      <a:pt x="817209" y="2650272"/>
                      <a:pt x="888387" y="2666712"/>
                    </a:cubicBezTo>
                    <a:cubicBezTo>
                      <a:pt x="962799" y="2683813"/>
                      <a:pt x="1038472" y="2695451"/>
                      <a:pt x="1114627" y="2701633"/>
                    </a:cubicBezTo>
                    <a:cubicBezTo>
                      <a:pt x="1286422" y="2715432"/>
                      <a:pt x="1461031" y="2700432"/>
                      <a:pt x="1628266" y="2658733"/>
                    </a:cubicBezTo>
                    <a:cubicBezTo>
                      <a:pt x="1646194" y="2654235"/>
                      <a:pt x="1664301" y="2649314"/>
                      <a:pt x="1680374" y="2640133"/>
                    </a:cubicBezTo>
                    <a:cubicBezTo>
                      <a:pt x="1707715" y="2624532"/>
                      <a:pt x="1727147" y="2591295"/>
                      <a:pt x="1713893" y="2559611"/>
                    </a:cubicBezTo>
                    <a:cubicBezTo>
                      <a:pt x="1700639" y="2528290"/>
                      <a:pt x="1654412" y="2506869"/>
                      <a:pt x="1626167" y="2491328"/>
                    </a:cubicBezTo>
                    <a:cubicBezTo>
                      <a:pt x="1563748" y="2457186"/>
                      <a:pt x="1499225" y="2425687"/>
                      <a:pt x="1443941" y="2380865"/>
                    </a:cubicBezTo>
                    <a:cubicBezTo>
                      <a:pt x="1385298" y="2333282"/>
                      <a:pt x="1349020" y="2275506"/>
                      <a:pt x="1329534" y="2203201"/>
                    </a:cubicBezTo>
                    <a:cubicBezTo>
                      <a:pt x="1306450" y="2117520"/>
                      <a:pt x="1315203" y="2026198"/>
                      <a:pt x="1315441" y="1938482"/>
                    </a:cubicBezTo>
                    <a:cubicBezTo>
                      <a:pt x="1315619" y="1874881"/>
                      <a:pt x="1311784" y="1811340"/>
                      <a:pt x="1309387" y="1747740"/>
                    </a:cubicBezTo>
                    <a:cubicBezTo>
                      <a:pt x="1351362" y="1739701"/>
                      <a:pt x="1392678" y="1728181"/>
                      <a:pt x="1432732" y="1713057"/>
                    </a:cubicBezTo>
                    <a:cubicBezTo>
                      <a:pt x="1466132" y="1702977"/>
                      <a:pt x="1498630" y="1689899"/>
                      <a:pt x="1529633" y="1673816"/>
                    </a:cubicBezTo>
                    <a:cubicBezTo>
                      <a:pt x="1538928" y="1669015"/>
                      <a:pt x="1548103" y="1663975"/>
                      <a:pt x="1557094" y="1658637"/>
                    </a:cubicBezTo>
                    <a:cubicBezTo>
                      <a:pt x="1610819" y="1626959"/>
                      <a:pt x="1659151" y="1586278"/>
                      <a:pt x="1699985" y="1539118"/>
                    </a:cubicBezTo>
                    <a:cubicBezTo>
                      <a:pt x="1719833" y="1516376"/>
                      <a:pt x="1737881" y="1492076"/>
                      <a:pt x="1753953" y="1466515"/>
                    </a:cubicBezTo>
                    <a:cubicBezTo>
                      <a:pt x="1767684" y="1444672"/>
                      <a:pt x="1780218" y="1422056"/>
                      <a:pt x="1791249" y="1398714"/>
                    </a:cubicBezTo>
                    <a:cubicBezTo>
                      <a:pt x="1800483" y="1379215"/>
                      <a:pt x="1809058" y="1359175"/>
                      <a:pt x="1814636" y="1338291"/>
                    </a:cubicBezTo>
                    <a:cubicBezTo>
                      <a:pt x="1816075" y="1334453"/>
                      <a:pt x="1817454" y="1330669"/>
                      <a:pt x="1818655" y="1326771"/>
                    </a:cubicBezTo>
                    <a:cubicBezTo>
                      <a:pt x="1819137" y="1327010"/>
                      <a:pt x="1819672" y="1327253"/>
                      <a:pt x="1820154" y="1327491"/>
                    </a:cubicBezTo>
                    <a:cubicBezTo>
                      <a:pt x="1842161" y="1338654"/>
                      <a:pt x="1865607" y="1346389"/>
                      <a:pt x="1889708" y="1351613"/>
                    </a:cubicBezTo>
                    <a:cubicBezTo>
                      <a:pt x="1917888" y="1357854"/>
                      <a:pt x="1946972" y="1360675"/>
                      <a:pt x="1975693" y="1361633"/>
                    </a:cubicBezTo>
                    <a:cubicBezTo>
                      <a:pt x="2027319" y="1359711"/>
                      <a:pt x="2077571" y="1340153"/>
                      <a:pt x="2120985" y="1312735"/>
                    </a:cubicBezTo>
                    <a:cubicBezTo>
                      <a:pt x="2158340" y="1285376"/>
                      <a:pt x="2186282" y="1247456"/>
                      <a:pt x="2211947" y="1209293"/>
                    </a:cubicBezTo>
                    <a:cubicBezTo>
                      <a:pt x="2295594" y="1081312"/>
                      <a:pt x="2324499" y="926991"/>
                      <a:pt x="2338467" y="776930"/>
                    </a:cubicBezTo>
                    <a:cubicBezTo>
                      <a:pt x="2348892" y="664204"/>
                      <a:pt x="2350093" y="536467"/>
                      <a:pt x="2312018" y="425944"/>
                    </a:cubicBezTo>
                    <a:close/>
                    <a:moveTo>
                      <a:pt x="445676" y="1154830"/>
                    </a:moveTo>
                    <a:cubicBezTo>
                      <a:pt x="440759" y="1156270"/>
                      <a:pt x="435901" y="1157531"/>
                      <a:pt x="430923" y="1158430"/>
                    </a:cubicBezTo>
                    <a:cubicBezTo>
                      <a:pt x="430144" y="1158668"/>
                      <a:pt x="429306" y="1158787"/>
                      <a:pt x="428467" y="1158971"/>
                    </a:cubicBezTo>
                    <a:cubicBezTo>
                      <a:pt x="408559" y="1162690"/>
                      <a:pt x="388115" y="1163053"/>
                      <a:pt x="367725" y="1159269"/>
                    </a:cubicBezTo>
                    <a:cubicBezTo>
                      <a:pt x="321493" y="1153211"/>
                      <a:pt x="279583" y="1125788"/>
                      <a:pt x="250018" y="1090331"/>
                    </a:cubicBezTo>
                    <a:cubicBezTo>
                      <a:pt x="217997" y="1044848"/>
                      <a:pt x="206003" y="989168"/>
                      <a:pt x="186998" y="937687"/>
                    </a:cubicBezTo>
                    <a:cubicBezTo>
                      <a:pt x="152759" y="818644"/>
                      <a:pt x="141669" y="558125"/>
                      <a:pt x="205706" y="451446"/>
                    </a:cubicBezTo>
                    <a:cubicBezTo>
                      <a:pt x="221773" y="425468"/>
                      <a:pt x="247140" y="401887"/>
                      <a:pt x="277841" y="396128"/>
                    </a:cubicBezTo>
                    <a:cubicBezTo>
                      <a:pt x="298588" y="395830"/>
                      <a:pt x="318014" y="405190"/>
                      <a:pt x="336305" y="416709"/>
                    </a:cubicBezTo>
                    <a:cubicBezTo>
                      <a:pt x="340563" y="420249"/>
                      <a:pt x="344642" y="424028"/>
                      <a:pt x="348418" y="427990"/>
                    </a:cubicBezTo>
                    <a:cubicBezTo>
                      <a:pt x="356933" y="436749"/>
                      <a:pt x="364366" y="446590"/>
                      <a:pt x="370901" y="456908"/>
                    </a:cubicBezTo>
                    <a:cubicBezTo>
                      <a:pt x="383311" y="476591"/>
                      <a:pt x="391648" y="497648"/>
                      <a:pt x="397523" y="519491"/>
                    </a:cubicBezTo>
                    <a:cubicBezTo>
                      <a:pt x="398124" y="521829"/>
                      <a:pt x="398724" y="524173"/>
                      <a:pt x="399324" y="526512"/>
                    </a:cubicBezTo>
                    <a:cubicBezTo>
                      <a:pt x="407899" y="642491"/>
                      <a:pt x="407239" y="758654"/>
                      <a:pt x="414916" y="875235"/>
                    </a:cubicBezTo>
                    <a:cubicBezTo>
                      <a:pt x="419833" y="949034"/>
                      <a:pt x="434343" y="1021636"/>
                      <a:pt x="442560" y="1094954"/>
                    </a:cubicBezTo>
                    <a:cubicBezTo>
                      <a:pt x="444297" y="1113673"/>
                      <a:pt x="444481" y="1132516"/>
                      <a:pt x="445557" y="1151295"/>
                    </a:cubicBezTo>
                    <a:cubicBezTo>
                      <a:pt x="445617" y="1152437"/>
                      <a:pt x="445676" y="1153693"/>
                      <a:pt x="445736" y="1154835"/>
                    </a:cubicBezTo>
                    <a:lnTo>
                      <a:pt x="445676" y="1154835"/>
                    </a:lnTo>
                    <a:close/>
                    <a:moveTo>
                      <a:pt x="2081277" y="1148291"/>
                    </a:moveTo>
                    <a:cubicBezTo>
                      <a:pt x="2020232" y="1207869"/>
                      <a:pt x="1917758" y="1204150"/>
                      <a:pt x="1860674" y="1141389"/>
                    </a:cubicBezTo>
                    <a:cubicBezTo>
                      <a:pt x="1875064" y="1073290"/>
                      <a:pt x="1884001" y="1005548"/>
                      <a:pt x="1888437" y="942548"/>
                    </a:cubicBezTo>
                    <a:cubicBezTo>
                      <a:pt x="1898332" y="822006"/>
                      <a:pt x="1907144" y="701344"/>
                      <a:pt x="1913982" y="580563"/>
                    </a:cubicBezTo>
                    <a:cubicBezTo>
                      <a:pt x="1915719" y="564361"/>
                      <a:pt x="1916081" y="547862"/>
                      <a:pt x="1918121" y="531725"/>
                    </a:cubicBezTo>
                    <a:lnTo>
                      <a:pt x="1919197" y="523805"/>
                    </a:lnTo>
                    <a:cubicBezTo>
                      <a:pt x="1920339" y="515826"/>
                      <a:pt x="1921778" y="507906"/>
                      <a:pt x="1924234" y="500284"/>
                    </a:cubicBezTo>
                    <a:cubicBezTo>
                      <a:pt x="1927534" y="490086"/>
                      <a:pt x="1932809" y="480483"/>
                      <a:pt x="1938083" y="471183"/>
                    </a:cubicBezTo>
                    <a:cubicBezTo>
                      <a:pt x="1947918" y="454023"/>
                      <a:pt x="1959431" y="437821"/>
                      <a:pt x="1972322" y="422821"/>
                    </a:cubicBezTo>
                    <a:cubicBezTo>
                      <a:pt x="1975319" y="419399"/>
                      <a:pt x="1978381" y="416043"/>
                      <a:pt x="1981497" y="412682"/>
                    </a:cubicBezTo>
                    <a:cubicBezTo>
                      <a:pt x="1984013" y="410159"/>
                      <a:pt x="1986534" y="407642"/>
                      <a:pt x="1989174" y="405303"/>
                    </a:cubicBezTo>
                    <a:cubicBezTo>
                      <a:pt x="1990315" y="404286"/>
                      <a:pt x="1991511" y="403262"/>
                      <a:pt x="1992712" y="402245"/>
                    </a:cubicBezTo>
                    <a:cubicBezTo>
                      <a:pt x="2001465" y="394926"/>
                      <a:pt x="2011181" y="388744"/>
                      <a:pt x="2022152" y="384603"/>
                    </a:cubicBezTo>
                    <a:cubicBezTo>
                      <a:pt x="2045539" y="376564"/>
                      <a:pt x="2071739" y="385983"/>
                      <a:pt x="2093027" y="396301"/>
                    </a:cubicBezTo>
                    <a:cubicBezTo>
                      <a:pt x="2119292" y="413521"/>
                      <a:pt x="2132963" y="440582"/>
                      <a:pt x="2145973" y="468779"/>
                    </a:cubicBezTo>
                    <a:cubicBezTo>
                      <a:pt x="2211341" y="626403"/>
                      <a:pt x="2197789" y="1018870"/>
                      <a:pt x="2081277" y="114829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8" name="Google Shape;1268;p23"/>
              <p:cNvSpPr/>
              <p:nvPr/>
            </p:nvSpPr>
            <p:spPr>
              <a:xfrm>
                <a:off x="7087655" y="8228132"/>
                <a:ext cx="87997" cy="159074"/>
              </a:xfrm>
              <a:custGeom>
                <a:avLst/>
                <a:gdLst/>
                <a:ahLst/>
                <a:cxnLst/>
                <a:rect l="l" t="t" r="r" b="b"/>
                <a:pathLst>
                  <a:path w="87997" h="159074" extrusionOk="0">
                    <a:moveTo>
                      <a:pt x="87990" y="141211"/>
                    </a:moveTo>
                    <a:cubicBezTo>
                      <a:pt x="87758" y="141286"/>
                      <a:pt x="87606" y="141362"/>
                      <a:pt x="87379" y="141443"/>
                    </a:cubicBezTo>
                    <a:cubicBezTo>
                      <a:pt x="83857" y="142824"/>
                      <a:pt x="80411" y="144204"/>
                      <a:pt x="77268" y="145812"/>
                    </a:cubicBezTo>
                    <a:cubicBezTo>
                      <a:pt x="75888" y="146423"/>
                      <a:pt x="74433" y="147035"/>
                      <a:pt x="72978" y="147577"/>
                    </a:cubicBezTo>
                    <a:cubicBezTo>
                      <a:pt x="72902" y="147652"/>
                      <a:pt x="72751" y="147652"/>
                      <a:pt x="72670" y="147728"/>
                    </a:cubicBezTo>
                    <a:cubicBezTo>
                      <a:pt x="68612" y="149336"/>
                      <a:pt x="64474" y="150716"/>
                      <a:pt x="60340" y="151945"/>
                    </a:cubicBezTo>
                    <a:cubicBezTo>
                      <a:pt x="58734" y="152405"/>
                      <a:pt x="57122" y="152865"/>
                      <a:pt x="55439" y="153250"/>
                    </a:cubicBezTo>
                    <a:cubicBezTo>
                      <a:pt x="53984" y="153634"/>
                      <a:pt x="52453" y="154018"/>
                      <a:pt x="50998" y="154321"/>
                    </a:cubicBezTo>
                    <a:cubicBezTo>
                      <a:pt x="48698" y="154857"/>
                      <a:pt x="46405" y="155318"/>
                      <a:pt x="44030" y="155702"/>
                    </a:cubicBezTo>
                    <a:cubicBezTo>
                      <a:pt x="39356" y="156546"/>
                      <a:pt x="34687" y="157158"/>
                      <a:pt x="29937" y="157618"/>
                    </a:cubicBezTo>
                    <a:cubicBezTo>
                      <a:pt x="26951" y="157927"/>
                      <a:pt x="23889" y="158230"/>
                      <a:pt x="20903" y="158387"/>
                    </a:cubicBezTo>
                    <a:cubicBezTo>
                      <a:pt x="14086" y="158847"/>
                      <a:pt x="7270" y="158998"/>
                      <a:pt x="453" y="159074"/>
                    </a:cubicBezTo>
                    <a:cubicBezTo>
                      <a:pt x="-1310" y="153943"/>
                      <a:pt x="2520" y="147425"/>
                      <a:pt x="4283" y="142217"/>
                    </a:cubicBezTo>
                    <a:cubicBezTo>
                      <a:pt x="13475" y="108422"/>
                      <a:pt x="23121" y="74633"/>
                      <a:pt x="31701" y="40610"/>
                    </a:cubicBezTo>
                    <a:cubicBezTo>
                      <a:pt x="35379" y="28658"/>
                      <a:pt x="37446" y="16321"/>
                      <a:pt x="40275" y="4136"/>
                    </a:cubicBezTo>
                    <a:cubicBezTo>
                      <a:pt x="41119" y="3984"/>
                      <a:pt x="41958" y="3827"/>
                      <a:pt x="42726" y="3600"/>
                    </a:cubicBezTo>
                    <a:cubicBezTo>
                      <a:pt x="47703" y="2680"/>
                      <a:pt x="52604" y="1456"/>
                      <a:pt x="57506" y="0"/>
                    </a:cubicBezTo>
                    <a:lnTo>
                      <a:pt x="57581" y="0"/>
                    </a:lnTo>
                    <a:lnTo>
                      <a:pt x="57581" y="76"/>
                    </a:lnTo>
                    <a:cubicBezTo>
                      <a:pt x="57657" y="76"/>
                      <a:pt x="57657" y="76"/>
                      <a:pt x="57657" y="152"/>
                    </a:cubicBezTo>
                    <a:lnTo>
                      <a:pt x="57657" y="227"/>
                    </a:lnTo>
                    <a:cubicBezTo>
                      <a:pt x="59037" y="3676"/>
                      <a:pt x="59724" y="7811"/>
                      <a:pt x="60876" y="10956"/>
                    </a:cubicBezTo>
                    <a:cubicBezTo>
                      <a:pt x="61260" y="12413"/>
                      <a:pt x="61563" y="13793"/>
                      <a:pt x="61871" y="15249"/>
                    </a:cubicBezTo>
                    <a:cubicBezTo>
                      <a:pt x="63099" y="20305"/>
                      <a:pt x="64171" y="25367"/>
                      <a:pt x="65166" y="30498"/>
                    </a:cubicBezTo>
                    <a:cubicBezTo>
                      <a:pt x="67233" y="40919"/>
                      <a:pt x="69072" y="51339"/>
                      <a:pt x="71214" y="61684"/>
                    </a:cubicBezTo>
                    <a:cubicBezTo>
                      <a:pt x="73973" y="74173"/>
                      <a:pt x="76803" y="86666"/>
                      <a:pt x="79562" y="99079"/>
                    </a:cubicBezTo>
                    <a:cubicBezTo>
                      <a:pt x="80406" y="102987"/>
                      <a:pt x="81244" y="106820"/>
                      <a:pt x="82088" y="110653"/>
                    </a:cubicBezTo>
                    <a:cubicBezTo>
                      <a:pt x="83008" y="114870"/>
                      <a:pt x="83927" y="119081"/>
                      <a:pt x="84847" y="123298"/>
                    </a:cubicBezTo>
                    <a:cubicBezTo>
                      <a:pt x="85848" y="128105"/>
                      <a:pt x="88147" y="135386"/>
                      <a:pt x="87990" y="14121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9" name="Google Shape;1269;p23"/>
              <p:cNvSpPr/>
              <p:nvPr/>
            </p:nvSpPr>
            <p:spPr>
              <a:xfrm>
                <a:off x="7760835" y="8822775"/>
                <a:ext cx="227579" cy="75621"/>
              </a:xfrm>
              <a:custGeom>
                <a:avLst/>
                <a:gdLst/>
                <a:ahLst/>
                <a:cxnLst/>
                <a:rect l="l" t="t" r="r" b="b"/>
                <a:pathLst>
                  <a:path w="227579" h="75621" extrusionOk="0">
                    <a:moveTo>
                      <a:pt x="220825" y="9165"/>
                    </a:moveTo>
                    <a:cubicBezTo>
                      <a:pt x="237639" y="24013"/>
                      <a:pt x="219689" y="43766"/>
                      <a:pt x="203687" y="49483"/>
                    </a:cubicBezTo>
                    <a:cubicBezTo>
                      <a:pt x="146640" y="74086"/>
                      <a:pt x="83193" y="75943"/>
                      <a:pt x="21986" y="75586"/>
                    </a:cubicBezTo>
                    <a:cubicBezTo>
                      <a:pt x="16273" y="75347"/>
                      <a:pt x="10560" y="74985"/>
                      <a:pt x="4847" y="74568"/>
                    </a:cubicBezTo>
                    <a:cubicBezTo>
                      <a:pt x="4517" y="68310"/>
                      <a:pt x="4128" y="62025"/>
                      <a:pt x="3738" y="55767"/>
                    </a:cubicBezTo>
                    <a:cubicBezTo>
                      <a:pt x="3078" y="44665"/>
                      <a:pt x="2424" y="33530"/>
                      <a:pt x="1737" y="22422"/>
                    </a:cubicBezTo>
                    <a:cubicBezTo>
                      <a:pt x="1856" y="19997"/>
                      <a:pt x="1769" y="17333"/>
                      <a:pt x="1526" y="14518"/>
                    </a:cubicBezTo>
                    <a:cubicBezTo>
                      <a:pt x="1169" y="9971"/>
                      <a:pt x="509" y="5002"/>
                      <a:pt x="0" y="0"/>
                    </a:cubicBezTo>
                    <a:cubicBezTo>
                      <a:pt x="59081" y="1467"/>
                      <a:pt x="117924" y="3021"/>
                      <a:pt x="177032" y="4163"/>
                    </a:cubicBezTo>
                    <a:cubicBezTo>
                      <a:pt x="192288" y="5754"/>
                      <a:pt x="207187" y="3984"/>
                      <a:pt x="220825" y="916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0" name="Google Shape;1270;p23"/>
              <p:cNvSpPr/>
              <p:nvPr/>
            </p:nvSpPr>
            <p:spPr>
              <a:xfrm>
                <a:off x="7377531" y="9595171"/>
                <a:ext cx="991087" cy="137332"/>
              </a:xfrm>
              <a:custGeom>
                <a:avLst/>
                <a:gdLst/>
                <a:ahLst/>
                <a:cxnLst/>
                <a:rect l="l" t="t" r="r" b="b"/>
                <a:pathLst>
                  <a:path w="991087" h="137332" extrusionOk="0">
                    <a:moveTo>
                      <a:pt x="633862" y="137178"/>
                    </a:moveTo>
                    <a:cubicBezTo>
                      <a:pt x="567446" y="138099"/>
                      <a:pt x="501905" y="133395"/>
                      <a:pt x="436159" y="125719"/>
                    </a:cubicBezTo>
                    <a:cubicBezTo>
                      <a:pt x="324867" y="115271"/>
                      <a:pt x="213581" y="99432"/>
                      <a:pt x="105216" y="71840"/>
                    </a:cubicBezTo>
                    <a:cubicBezTo>
                      <a:pt x="66812" y="61214"/>
                      <a:pt x="8082" y="55389"/>
                      <a:pt x="11" y="7785"/>
                    </a:cubicBezTo>
                    <a:cubicBezTo>
                      <a:pt x="-227" y="3622"/>
                      <a:pt x="3511" y="60"/>
                      <a:pt x="7547" y="1"/>
                    </a:cubicBezTo>
                    <a:cubicBezTo>
                      <a:pt x="11712" y="-59"/>
                      <a:pt x="14774" y="3092"/>
                      <a:pt x="15261" y="6919"/>
                    </a:cubicBezTo>
                    <a:cubicBezTo>
                      <a:pt x="27282" y="36898"/>
                      <a:pt x="65254" y="42473"/>
                      <a:pt x="92887" y="50052"/>
                    </a:cubicBezTo>
                    <a:cubicBezTo>
                      <a:pt x="212018" y="81119"/>
                      <a:pt x="334227" y="98235"/>
                      <a:pt x="456614" y="109468"/>
                    </a:cubicBezTo>
                    <a:cubicBezTo>
                      <a:pt x="604395" y="125654"/>
                      <a:pt x="755205" y="122438"/>
                      <a:pt x="901558" y="95908"/>
                    </a:cubicBezTo>
                    <a:cubicBezTo>
                      <a:pt x="927001" y="89396"/>
                      <a:pt x="960169" y="85936"/>
                      <a:pt x="971643" y="59033"/>
                    </a:cubicBezTo>
                    <a:cubicBezTo>
                      <a:pt x="973223" y="53100"/>
                      <a:pt x="977172" y="46284"/>
                      <a:pt x="984362" y="48076"/>
                    </a:cubicBezTo>
                    <a:cubicBezTo>
                      <a:pt x="1002961" y="54642"/>
                      <a:pt x="978032" y="85373"/>
                      <a:pt x="969106" y="91572"/>
                    </a:cubicBezTo>
                    <a:cubicBezTo>
                      <a:pt x="925757" y="116023"/>
                      <a:pt x="873941" y="118876"/>
                      <a:pt x="825577" y="126233"/>
                    </a:cubicBezTo>
                    <a:cubicBezTo>
                      <a:pt x="761903" y="133070"/>
                      <a:pt x="697948" y="138310"/>
                      <a:pt x="633862" y="13717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1" name="Google Shape;1271;p23"/>
              <p:cNvSpPr/>
              <p:nvPr/>
            </p:nvSpPr>
            <p:spPr>
              <a:xfrm>
                <a:off x="8620765" y="7335847"/>
                <a:ext cx="71426" cy="249064"/>
              </a:xfrm>
              <a:custGeom>
                <a:avLst/>
                <a:gdLst/>
                <a:ahLst/>
                <a:cxnLst/>
                <a:rect l="l" t="t" r="r" b="b"/>
                <a:pathLst>
                  <a:path w="71426" h="249064" extrusionOk="0">
                    <a:moveTo>
                      <a:pt x="57280" y="115086"/>
                    </a:moveTo>
                    <a:cubicBezTo>
                      <a:pt x="56441" y="113468"/>
                      <a:pt x="55662" y="111844"/>
                      <a:pt x="54883" y="110165"/>
                    </a:cubicBezTo>
                    <a:cubicBezTo>
                      <a:pt x="53087" y="105483"/>
                      <a:pt x="51226" y="100865"/>
                      <a:pt x="49787" y="96367"/>
                    </a:cubicBezTo>
                    <a:cubicBezTo>
                      <a:pt x="46070" y="84669"/>
                      <a:pt x="42830" y="72727"/>
                      <a:pt x="39714" y="60786"/>
                    </a:cubicBezTo>
                    <a:cubicBezTo>
                      <a:pt x="36657" y="48784"/>
                      <a:pt x="33839" y="36664"/>
                      <a:pt x="31496" y="24544"/>
                    </a:cubicBezTo>
                    <a:cubicBezTo>
                      <a:pt x="30295" y="18243"/>
                      <a:pt x="29219" y="11882"/>
                      <a:pt x="28321" y="5522"/>
                    </a:cubicBezTo>
                    <a:cubicBezTo>
                      <a:pt x="28083" y="3719"/>
                      <a:pt x="27899" y="1862"/>
                      <a:pt x="27661" y="0"/>
                    </a:cubicBezTo>
                    <a:cubicBezTo>
                      <a:pt x="25443" y="1261"/>
                      <a:pt x="23225" y="2523"/>
                      <a:pt x="21007" y="3778"/>
                    </a:cubicBezTo>
                    <a:cubicBezTo>
                      <a:pt x="20347" y="4136"/>
                      <a:pt x="19746" y="4558"/>
                      <a:pt x="19086" y="4921"/>
                    </a:cubicBezTo>
                    <a:lnTo>
                      <a:pt x="19086" y="4980"/>
                    </a:lnTo>
                    <a:cubicBezTo>
                      <a:pt x="17528" y="5879"/>
                      <a:pt x="16029" y="6783"/>
                      <a:pt x="14531" y="7681"/>
                    </a:cubicBezTo>
                    <a:cubicBezTo>
                      <a:pt x="13270" y="8461"/>
                      <a:pt x="12010" y="9240"/>
                      <a:pt x="10755" y="10080"/>
                    </a:cubicBezTo>
                    <a:cubicBezTo>
                      <a:pt x="10398" y="10318"/>
                      <a:pt x="9976" y="10561"/>
                      <a:pt x="9613" y="10799"/>
                    </a:cubicBezTo>
                    <a:cubicBezTo>
                      <a:pt x="9613" y="10080"/>
                      <a:pt x="9673" y="9419"/>
                      <a:pt x="9673" y="8759"/>
                    </a:cubicBezTo>
                    <a:cubicBezTo>
                      <a:pt x="9316" y="9776"/>
                      <a:pt x="9191" y="10859"/>
                      <a:pt x="9251" y="12001"/>
                    </a:cubicBezTo>
                    <a:cubicBezTo>
                      <a:pt x="9132" y="12873"/>
                      <a:pt x="9078" y="13744"/>
                      <a:pt x="8975" y="14616"/>
                    </a:cubicBezTo>
                    <a:cubicBezTo>
                      <a:pt x="8661" y="32404"/>
                      <a:pt x="8061" y="50186"/>
                      <a:pt x="7092" y="67958"/>
                    </a:cubicBezTo>
                    <a:cubicBezTo>
                      <a:pt x="7071" y="68397"/>
                      <a:pt x="7038" y="68835"/>
                      <a:pt x="7011" y="69274"/>
                    </a:cubicBezTo>
                    <a:cubicBezTo>
                      <a:pt x="6627" y="93536"/>
                      <a:pt x="6173" y="117782"/>
                      <a:pt x="3787" y="141909"/>
                    </a:cubicBezTo>
                    <a:cubicBezTo>
                      <a:pt x="2905" y="150830"/>
                      <a:pt x="2207" y="159762"/>
                      <a:pt x="1607" y="168694"/>
                    </a:cubicBezTo>
                    <a:cubicBezTo>
                      <a:pt x="1607" y="176186"/>
                      <a:pt x="1612" y="183672"/>
                      <a:pt x="1553" y="191159"/>
                    </a:cubicBezTo>
                    <a:cubicBezTo>
                      <a:pt x="1412" y="210468"/>
                      <a:pt x="720" y="229766"/>
                      <a:pt x="0" y="249064"/>
                    </a:cubicBezTo>
                    <a:cubicBezTo>
                      <a:pt x="795" y="245232"/>
                      <a:pt x="1747" y="241443"/>
                      <a:pt x="2948" y="237729"/>
                    </a:cubicBezTo>
                    <a:cubicBezTo>
                      <a:pt x="6248" y="227531"/>
                      <a:pt x="11523" y="217927"/>
                      <a:pt x="16798" y="208627"/>
                    </a:cubicBezTo>
                    <a:cubicBezTo>
                      <a:pt x="26633" y="191467"/>
                      <a:pt x="38145" y="175265"/>
                      <a:pt x="51037" y="160265"/>
                    </a:cubicBezTo>
                    <a:cubicBezTo>
                      <a:pt x="54034" y="156844"/>
                      <a:pt x="57096" y="153488"/>
                      <a:pt x="60212" y="150126"/>
                    </a:cubicBezTo>
                    <a:cubicBezTo>
                      <a:pt x="62727" y="147604"/>
                      <a:pt x="65248" y="145086"/>
                      <a:pt x="67888" y="142748"/>
                    </a:cubicBezTo>
                    <a:cubicBezTo>
                      <a:pt x="69030" y="141730"/>
                      <a:pt x="70225" y="140707"/>
                      <a:pt x="71426" y="139689"/>
                    </a:cubicBezTo>
                    <a:cubicBezTo>
                      <a:pt x="66271" y="131770"/>
                      <a:pt x="61597" y="123547"/>
                      <a:pt x="57280" y="1150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2" name="Google Shape;1272;p23"/>
              <p:cNvSpPr/>
              <p:nvPr/>
            </p:nvSpPr>
            <p:spPr>
              <a:xfrm>
                <a:off x="7200769" y="7124432"/>
                <a:ext cx="1353032" cy="263635"/>
              </a:xfrm>
              <a:custGeom>
                <a:avLst/>
                <a:gdLst/>
                <a:ahLst/>
                <a:cxnLst/>
                <a:rect l="l" t="t" r="r" b="b"/>
                <a:pathLst>
                  <a:path w="1353032" h="263635" extrusionOk="0">
                    <a:moveTo>
                      <a:pt x="627333" y="263621"/>
                    </a:moveTo>
                    <a:cubicBezTo>
                      <a:pt x="110296" y="251349"/>
                      <a:pt x="0" y="229533"/>
                      <a:pt x="0" y="151176"/>
                    </a:cubicBezTo>
                    <a:cubicBezTo>
                      <a:pt x="0" y="44329"/>
                      <a:pt x="394920" y="15828"/>
                      <a:pt x="501169" y="7784"/>
                    </a:cubicBezTo>
                    <a:cubicBezTo>
                      <a:pt x="590995" y="985"/>
                      <a:pt x="684780" y="0"/>
                      <a:pt x="777397" y="0"/>
                    </a:cubicBezTo>
                    <a:cubicBezTo>
                      <a:pt x="897317" y="0"/>
                      <a:pt x="1353033" y="21566"/>
                      <a:pt x="1353033" y="140393"/>
                    </a:cubicBezTo>
                    <a:cubicBezTo>
                      <a:pt x="1353033" y="247857"/>
                      <a:pt x="852150" y="263383"/>
                      <a:pt x="735654" y="263383"/>
                    </a:cubicBezTo>
                    <a:cubicBezTo>
                      <a:pt x="716190" y="263383"/>
                      <a:pt x="677460" y="263707"/>
                      <a:pt x="627333" y="263621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3" name="Google Shape;1273;p23"/>
              <p:cNvSpPr/>
              <p:nvPr/>
            </p:nvSpPr>
            <p:spPr>
              <a:xfrm>
                <a:off x="7475822" y="7612064"/>
                <a:ext cx="792047" cy="784236"/>
              </a:xfrm>
              <a:custGeom>
                <a:avLst/>
                <a:gdLst/>
                <a:ahLst/>
                <a:cxnLst/>
                <a:rect l="l" t="t" r="r" b="b"/>
                <a:pathLst>
                  <a:path w="792047" h="784236" extrusionOk="0">
                    <a:moveTo>
                      <a:pt x="473168" y="5019"/>
                    </a:moveTo>
                    <a:cubicBezTo>
                      <a:pt x="226992" y="-37139"/>
                      <a:pt x="-21234" y="193033"/>
                      <a:pt x="1445" y="442151"/>
                    </a:cubicBezTo>
                    <a:cubicBezTo>
                      <a:pt x="13114" y="570749"/>
                      <a:pt x="95100" y="690685"/>
                      <a:pt x="210552" y="748261"/>
                    </a:cubicBezTo>
                    <a:cubicBezTo>
                      <a:pt x="442927" y="864007"/>
                      <a:pt x="754719" y="685175"/>
                      <a:pt x="788920" y="429885"/>
                    </a:cubicBezTo>
                    <a:cubicBezTo>
                      <a:pt x="788920" y="429739"/>
                      <a:pt x="788920" y="429593"/>
                      <a:pt x="788996" y="429371"/>
                    </a:cubicBezTo>
                    <a:cubicBezTo>
                      <a:pt x="815201" y="231375"/>
                      <a:pt x="669508" y="38587"/>
                      <a:pt x="473168" y="5019"/>
                    </a:cubicBezTo>
                    <a:close/>
                    <a:moveTo>
                      <a:pt x="653874" y="416595"/>
                    </a:moveTo>
                    <a:lnTo>
                      <a:pt x="653874" y="416888"/>
                    </a:lnTo>
                    <a:cubicBezTo>
                      <a:pt x="631412" y="584412"/>
                      <a:pt x="426784" y="701777"/>
                      <a:pt x="274339" y="625834"/>
                    </a:cubicBezTo>
                    <a:cubicBezTo>
                      <a:pt x="198520" y="588082"/>
                      <a:pt x="144719" y="509352"/>
                      <a:pt x="137086" y="424970"/>
                    </a:cubicBezTo>
                    <a:cubicBezTo>
                      <a:pt x="122257" y="261484"/>
                      <a:pt x="285056" y="110486"/>
                      <a:pt x="446676" y="138099"/>
                    </a:cubicBezTo>
                    <a:cubicBezTo>
                      <a:pt x="575485" y="160136"/>
                      <a:pt x="671120" y="286601"/>
                      <a:pt x="653874" y="41659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274" name="Google Shape;1274;p23"/>
            <p:cNvSpPr/>
            <p:nvPr/>
          </p:nvSpPr>
          <p:spPr>
            <a:xfrm rot="850509">
              <a:off x="3682129" y="3668279"/>
              <a:ext cx="22215" cy="94424"/>
            </a:xfrm>
            <a:custGeom>
              <a:avLst/>
              <a:gdLst/>
              <a:ahLst/>
              <a:cxnLst/>
              <a:rect l="l" t="t" r="r" b="b"/>
              <a:pathLst>
                <a:path w="44410" h="188989" extrusionOk="0">
                  <a:moveTo>
                    <a:pt x="44410" y="188990"/>
                  </a:moveTo>
                  <a:cubicBezTo>
                    <a:pt x="39109" y="169285"/>
                    <a:pt x="31589" y="150285"/>
                    <a:pt x="20391" y="132529"/>
                  </a:cubicBezTo>
                  <a:cubicBezTo>
                    <a:pt x="14494" y="123218"/>
                    <a:pt x="7786" y="114341"/>
                    <a:pt x="104" y="106437"/>
                  </a:cubicBezTo>
                  <a:cubicBezTo>
                    <a:pt x="-962" y="105338"/>
                    <a:pt x="6530" y="84427"/>
                    <a:pt x="7196" y="81731"/>
                  </a:cubicBezTo>
                  <a:cubicBezTo>
                    <a:pt x="9127" y="73931"/>
                    <a:pt x="12422" y="67018"/>
                    <a:pt x="14277" y="59163"/>
                  </a:cubicBezTo>
                  <a:cubicBezTo>
                    <a:pt x="18800" y="40017"/>
                    <a:pt x="23215" y="20843"/>
                    <a:pt x="27678" y="1685"/>
                  </a:cubicBezTo>
                  <a:cubicBezTo>
                    <a:pt x="27845" y="960"/>
                    <a:pt x="28170" y="94"/>
                    <a:pt x="28906" y="7"/>
                  </a:cubicBezTo>
                  <a:cubicBezTo>
                    <a:pt x="29869" y="-107"/>
                    <a:pt x="30301" y="1166"/>
                    <a:pt x="30383" y="2135"/>
                  </a:cubicBezTo>
                  <a:cubicBezTo>
                    <a:pt x="32974" y="32173"/>
                    <a:pt x="33661" y="62189"/>
                    <a:pt x="36517" y="92103"/>
                  </a:cubicBezTo>
                  <a:cubicBezTo>
                    <a:pt x="39606" y="124355"/>
                    <a:pt x="42284" y="156651"/>
                    <a:pt x="44410" y="18899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5" name="Google Shape;1275;p23"/>
            <p:cNvSpPr/>
            <p:nvPr/>
          </p:nvSpPr>
          <p:spPr>
            <a:xfrm rot="850509">
              <a:off x="4233285" y="4210485"/>
              <a:ext cx="31392" cy="78092"/>
            </a:xfrm>
            <a:custGeom>
              <a:avLst/>
              <a:gdLst/>
              <a:ahLst/>
              <a:cxnLst/>
              <a:rect l="l" t="t" r="r" b="b"/>
              <a:pathLst>
                <a:path w="62754" h="156301" extrusionOk="0">
                  <a:moveTo>
                    <a:pt x="62754" y="156301"/>
                  </a:moveTo>
                  <a:cubicBezTo>
                    <a:pt x="41007" y="151592"/>
                    <a:pt x="19854" y="144609"/>
                    <a:pt x="0" y="134540"/>
                  </a:cubicBezTo>
                  <a:cubicBezTo>
                    <a:pt x="1244" y="129019"/>
                    <a:pt x="2434" y="123443"/>
                    <a:pt x="3625" y="117921"/>
                  </a:cubicBezTo>
                  <a:cubicBezTo>
                    <a:pt x="7520" y="99624"/>
                    <a:pt x="11198" y="81274"/>
                    <a:pt x="14553" y="62923"/>
                  </a:cubicBezTo>
                  <a:cubicBezTo>
                    <a:pt x="17744" y="45449"/>
                    <a:pt x="20887" y="28023"/>
                    <a:pt x="23798" y="10495"/>
                  </a:cubicBezTo>
                  <a:cubicBezTo>
                    <a:pt x="24388" y="6949"/>
                    <a:pt x="25978" y="-3980"/>
                    <a:pt x="32075" y="1520"/>
                  </a:cubicBezTo>
                  <a:cubicBezTo>
                    <a:pt x="33595" y="2889"/>
                    <a:pt x="34277" y="4936"/>
                    <a:pt x="34867" y="6895"/>
                  </a:cubicBezTo>
                  <a:cubicBezTo>
                    <a:pt x="40374" y="25257"/>
                    <a:pt x="41872" y="44344"/>
                    <a:pt x="44853" y="63193"/>
                  </a:cubicBezTo>
                  <a:cubicBezTo>
                    <a:pt x="48045" y="83276"/>
                    <a:pt x="51615" y="103197"/>
                    <a:pt x="55510" y="123118"/>
                  </a:cubicBezTo>
                  <a:cubicBezTo>
                    <a:pt x="57723" y="134269"/>
                    <a:pt x="60103" y="145312"/>
                    <a:pt x="62754" y="15630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" name="矩形 34">
            <a:extLst>
              <a:ext uri="{FF2B5EF4-FFF2-40B4-BE49-F238E27FC236}">
                <a16:creationId xmlns:a16="http://schemas.microsoft.com/office/drawing/2014/main" id="{FAF77972-14DC-45BE-AA61-B7862BB37268}"/>
              </a:ext>
            </a:extLst>
          </p:cNvPr>
          <p:cNvSpPr/>
          <p:nvPr/>
        </p:nvSpPr>
        <p:spPr>
          <a:xfrm>
            <a:off x="243652" y="2195430"/>
            <a:ext cx="36415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000"/>
              </a:spcBef>
            </a:pPr>
            <a:r>
              <a:rPr lang="zh-TW" altLang="en-US" sz="3200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校內資源整理</a:t>
            </a:r>
            <a:endParaRPr lang="en-US" altLang="zh-TW" sz="3200" dirty="0">
              <a:latin typeface="清松手寫體2" panose="00000500000000000000" pitchFamily="2" charset="-120"/>
              <a:ea typeface="清松手寫體2" panose="00000500000000000000" pitchFamily="2" charset="-120"/>
            </a:endParaRPr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D2B5E887-00EE-4E99-BD8A-638046CDB349}"/>
              </a:ext>
            </a:extLst>
          </p:cNvPr>
          <p:cNvGrpSpPr/>
          <p:nvPr/>
        </p:nvGrpSpPr>
        <p:grpSpPr>
          <a:xfrm rot="2700000">
            <a:off x="4555276" y="1040314"/>
            <a:ext cx="4166484" cy="4116429"/>
            <a:chOff x="4715123" y="739471"/>
            <a:chExt cx="4166484" cy="4116429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D956144A-95DC-4A69-ADE2-0CE4DF8618EF}"/>
                </a:ext>
              </a:extLst>
            </p:cNvPr>
            <p:cNvSpPr/>
            <p:nvPr/>
          </p:nvSpPr>
          <p:spPr>
            <a:xfrm>
              <a:off x="4715123" y="739471"/>
              <a:ext cx="946206" cy="946206"/>
            </a:xfrm>
            <a:prstGeom prst="rect">
              <a:avLst/>
            </a:prstGeom>
            <a:solidFill>
              <a:schemeClr val="accent5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3" name="矩形 72">
              <a:extLst>
                <a:ext uri="{FF2B5EF4-FFF2-40B4-BE49-F238E27FC236}">
                  <a16:creationId xmlns:a16="http://schemas.microsoft.com/office/drawing/2014/main" id="{F448BFD5-4272-439A-AC44-C78116C7AB71}"/>
                </a:ext>
              </a:extLst>
            </p:cNvPr>
            <p:cNvSpPr/>
            <p:nvPr/>
          </p:nvSpPr>
          <p:spPr>
            <a:xfrm>
              <a:off x="5788549" y="739471"/>
              <a:ext cx="946206" cy="946206"/>
            </a:xfrm>
            <a:prstGeom prst="rect">
              <a:avLst/>
            </a:prstGeom>
            <a:solidFill>
              <a:schemeClr val="accent4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4" name="矩形 73">
              <a:extLst>
                <a:ext uri="{FF2B5EF4-FFF2-40B4-BE49-F238E27FC236}">
                  <a16:creationId xmlns:a16="http://schemas.microsoft.com/office/drawing/2014/main" id="{FDA23142-4A4E-4E04-9A6C-D483351837AA}"/>
                </a:ext>
              </a:extLst>
            </p:cNvPr>
            <p:cNvSpPr/>
            <p:nvPr/>
          </p:nvSpPr>
          <p:spPr>
            <a:xfrm>
              <a:off x="6861975" y="739471"/>
              <a:ext cx="946206" cy="94620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5" name="矩形 74">
              <a:extLst>
                <a:ext uri="{FF2B5EF4-FFF2-40B4-BE49-F238E27FC236}">
                  <a16:creationId xmlns:a16="http://schemas.microsoft.com/office/drawing/2014/main" id="{9A25A973-AAD3-44E4-A4C1-DF32570ABE7A}"/>
                </a:ext>
              </a:extLst>
            </p:cNvPr>
            <p:cNvSpPr/>
            <p:nvPr/>
          </p:nvSpPr>
          <p:spPr>
            <a:xfrm>
              <a:off x="6861975" y="1796212"/>
              <a:ext cx="946206" cy="946206"/>
            </a:xfrm>
            <a:prstGeom prst="rect">
              <a:avLst/>
            </a:prstGeom>
            <a:solidFill>
              <a:srgbClr val="8EC2FC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7" name="矩形 76">
              <a:extLst>
                <a:ext uri="{FF2B5EF4-FFF2-40B4-BE49-F238E27FC236}">
                  <a16:creationId xmlns:a16="http://schemas.microsoft.com/office/drawing/2014/main" id="{1FD9C7DE-88FF-4325-B3ED-675A0B6ABD6F}"/>
                </a:ext>
              </a:extLst>
            </p:cNvPr>
            <p:cNvSpPr/>
            <p:nvPr/>
          </p:nvSpPr>
          <p:spPr>
            <a:xfrm>
              <a:off x="4715123" y="1796212"/>
              <a:ext cx="946206" cy="946206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8" name="矩形 77">
              <a:extLst>
                <a:ext uri="{FF2B5EF4-FFF2-40B4-BE49-F238E27FC236}">
                  <a16:creationId xmlns:a16="http://schemas.microsoft.com/office/drawing/2014/main" id="{7123A941-AA19-41FD-A304-AA3023F49207}"/>
                </a:ext>
              </a:extLst>
            </p:cNvPr>
            <p:cNvSpPr/>
            <p:nvPr/>
          </p:nvSpPr>
          <p:spPr>
            <a:xfrm>
              <a:off x="4715123" y="2852953"/>
              <a:ext cx="946206" cy="946206"/>
            </a:xfrm>
            <a:prstGeom prst="rect">
              <a:avLst/>
            </a:prstGeom>
            <a:solidFill>
              <a:schemeClr val="accent4">
                <a:lumMod val="9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9" name="矩形 78">
              <a:extLst>
                <a:ext uri="{FF2B5EF4-FFF2-40B4-BE49-F238E27FC236}">
                  <a16:creationId xmlns:a16="http://schemas.microsoft.com/office/drawing/2014/main" id="{440E31CC-6C86-473F-9520-6D4E818A7605}"/>
                </a:ext>
              </a:extLst>
            </p:cNvPr>
            <p:cNvSpPr/>
            <p:nvPr/>
          </p:nvSpPr>
          <p:spPr>
            <a:xfrm>
              <a:off x="5788549" y="2852953"/>
              <a:ext cx="946206" cy="946206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0" name="矩形 79">
              <a:extLst>
                <a:ext uri="{FF2B5EF4-FFF2-40B4-BE49-F238E27FC236}">
                  <a16:creationId xmlns:a16="http://schemas.microsoft.com/office/drawing/2014/main" id="{27D20238-E55B-4C12-AA7A-7E6C5D97EE9E}"/>
                </a:ext>
              </a:extLst>
            </p:cNvPr>
            <p:cNvSpPr/>
            <p:nvPr/>
          </p:nvSpPr>
          <p:spPr>
            <a:xfrm>
              <a:off x="6861975" y="2852953"/>
              <a:ext cx="946206" cy="946206"/>
            </a:xfrm>
            <a:prstGeom prst="rect">
              <a:avLst/>
            </a:prstGeom>
            <a:solidFill>
              <a:srgbClr val="E37364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1" name="矩形 80">
              <a:extLst>
                <a:ext uri="{FF2B5EF4-FFF2-40B4-BE49-F238E27FC236}">
                  <a16:creationId xmlns:a16="http://schemas.microsoft.com/office/drawing/2014/main" id="{46F5BD3D-C7A2-4E86-959D-8AF1606BB443}"/>
                </a:ext>
              </a:extLst>
            </p:cNvPr>
            <p:cNvSpPr/>
            <p:nvPr/>
          </p:nvSpPr>
          <p:spPr>
            <a:xfrm>
              <a:off x="7935401" y="1796212"/>
              <a:ext cx="946206" cy="946206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2" name="矩形 81">
              <a:extLst>
                <a:ext uri="{FF2B5EF4-FFF2-40B4-BE49-F238E27FC236}">
                  <a16:creationId xmlns:a16="http://schemas.microsoft.com/office/drawing/2014/main" id="{2E3E3534-C3BB-404A-83DF-1F7BA85222C8}"/>
                </a:ext>
              </a:extLst>
            </p:cNvPr>
            <p:cNvSpPr/>
            <p:nvPr/>
          </p:nvSpPr>
          <p:spPr>
            <a:xfrm>
              <a:off x="5788549" y="3909694"/>
              <a:ext cx="946206" cy="946206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7" name="矩形 86">
              <a:extLst>
                <a:ext uri="{FF2B5EF4-FFF2-40B4-BE49-F238E27FC236}">
                  <a16:creationId xmlns:a16="http://schemas.microsoft.com/office/drawing/2014/main" id="{68AEF377-78B7-4E67-B23A-5A6BACB453A6}"/>
                </a:ext>
              </a:extLst>
            </p:cNvPr>
            <p:cNvSpPr/>
            <p:nvPr/>
          </p:nvSpPr>
          <p:spPr>
            <a:xfrm>
              <a:off x="5788549" y="1796212"/>
              <a:ext cx="946206" cy="946206"/>
            </a:xfrm>
            <a:prstGeom prst="rect">
              <a:avLst/>
            </a:prstGeom>
            <a:solidFill>
              <a:srgbClr val="E9ABF3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88" name="Google Shape;299;p22">
            <a:extLst>
              <a:ext uri="{FF2B5EF4-FFF2-40B4-BE49-F238E27FC236}">
                <a16:creationId xmlns:a16="http://schemas.microsoft.com/office/drawing/2014/main" id="{04F109E3-BE56-40AA-8F84-E22566013BBA}"/>
              </a:ext>
            </a:extLst>
          </p:cNvPr>
          <p:cNvSpPr txBox="1">
            <a:spLocks/>
          </p:cNvSpPr>
          <p:nvPr/>
        </p:nvSpPr>
        <p:spPr>
          <a:xfrm>
            <a:off x="6993113" y="1356958"/>
            <a:ext cx="773470" cy="4942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zh-TW" altLang="en-US" sz="20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心輔</a:t>
            </a:r>
            <a:endParaRPr lang="en-US" altLang="zh-TW" sz="2000" dirty="0">
              <a:latin typeface="清松手寫體2" panose="00000500000000000000" pitchFamily="2" charset="-120"/>
              <a:ea typeface="清松手寫體2" panose="00000500000000000000" pitchFamily="2" charset="-120"/>
              <a:cs typeface="SetoFont" panose="02000600000000000000" pitchFamily="2" charset="-120"/>
            </a:endParaRPr>
          </a:p>
          <a:p>
            <a:pPr algn="ctr"/>
            <a:r>
              <a:rPr lang="zh-TW" altLang="en-US" sz="20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中心</a:t>
            </a:r>
            <a:endParaRPr lang="en-US" altLang="zh-TW" sz="2000" dirty="0">
              <a:latin typeface="清松手寫體2" panose="00000500000000000000" pitchFamily="2" charset="-120"/>
              <a:ea typeface="清松手寫體2" panose="00000500000000000000" pitchFamily="2" charset="-120"/>
              <a:cs typeface="SetoFont" panose="02000600000000000000" pitchFamily="2" charset="-120"/>
            </a:endParaRPr>
          </a:p>
        </p:txBody>
      </p:sp>
      <p:sp>
        <p:nvSpPr>
          <p:cNvPr id="90" name="Google Shape;299;p22">
            <a:extLst>
              <a:ext uri="{FF2B5EF4-FFF2-40B4-BE49-F238E27FC236}">
                <a16:creationId xmlns:a16="http://schemas.microsoft.com/office/drawing/2014/main" id="{E2E5A337-7AB3-444B-AECB-E66D858C7C82}"/>
              </a:ext>
            </a:extLst>
          </p:cNvPr>
          <p:cNvSpPr txBox="1">
            <a:spLocks/>
          </p:cNvSpPr>
          <p:nvPr/>
        </p:nvSpPr>
        <p:spPr>
          <a:xfrm>
            <a:off x="6234086" y="586132"/>
            <a:ext cx="773470" cy="4942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zh-TW" altLang="en-US" sz="20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夢田深耕</a:t>
            </a:r>
            <a:endParaRPr lang="en-US" altLang="zh-TW" sz="2000" dirty="0">
              <a:latin typeface="清松手寫體2" panose="00000500000000000000" pitchFamily="2" charset="-120"/>
              <a:ea typeface="清松手寫體2" panose="00000500000000000000" pitchFamily="2" charset="-120"/>
              <a:cs typeface="SetoFont" panose="02000600000000000000" pitchFamily="2" charset="-120"/>
            </a:endParaRPr>
          </a:p>
        </p:txBody>
      </p:sp>
      <p:sp>
        <p:nvSpPr>
          <p:cNvPr id="91" name="Google Shape;299;p22">
            <a:extLst>
              <a:ext uri="{FF2B5EF4-FFF2-40B4-BE49-F238E27FC236}">
                <a16:creationId xmlns:a16="http://schemas.microsoft.com/office/drawing/2014/main" id="{9FF83504-B09C-49DE-96F3-34F1AC062F72}"/>
              </a:ext>
            </a:extLst>
          </p:cNvPr>
          <p:cNvSpPr txBox="1">
            <a:spLocks/>
          </p:cNvSpPr>
          <p:nvPr/>
        </p:nvSpPr>
        <p:spPr>
          <a:xfrm>
            <a:off x="5486857" y="1356958"/>
            <a:ext cx="773470" cy="4942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zh-TW" altLang="en-US" sz="20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學輔</a:t>
            </a:r>
            <a:endParaRPr lang="en-US" altLang="zh-TW" sz="2000" dirty="0">
              <a:latin typeface="清松手寫體2" panose="00000500000000000000" pitchFamily="2" charset="-120"/>
              <a:ea typeface="清松手寫體2" panose="00000500000000000000" pitchFamily="2" charset="-120"/>
              <a:cs typeface="SetoFont" panose="02000600000000000000" pitchFamily="2" charset="-120"/>
            </a:endParaRPr>
          </a:p>
          <a:p>
            <a:pPr algn="ctr"/>
            <a:r>
              <a:rPr lang="zh-TW" altLang="en-US" sz="20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中心</a:t>
            </a:r>
            <a:endParaRPr lang="en-US" altLang="zh-TW" sz="2000" dirty="0">
              <a:latin typeface="清松手寫體2" panose="00000500000000000000" pitchFamily="2" charset="-120"/>
              <a:ea typeface="清松手寫體2" panose="00000500000000000000" pitchFamily="2" charset="-120"/>
              <a:cs typeface="SetoFont" panose="02000600000000000000" pitchFamily="2" charset="-120"/>
            </a:endParaRPr>
          </a:p>
        </p:txBody>
      </p:sp>
      <p:sp>
        <p:nvSpPr>
          <p:cNvPr id="92" name="Google Shape;299;p22">
            <a:extLst>
              <a:ext uri="{FF2B5EF4-FFF2-40B4-BE49-F238E27FC236}">
                <a16:creationId xmlns:a16="http://schemas.microsoft.com/office/drawing/2014/main" id="{CB0F98B5-2C33-48DF-B4E8-46FC561221E0}"/>
              </a:ext>
            </a:extLst>
          </p:cNvPr>
          <p:cNvSpPr txBox="1">
            <a:spLocks/>
          </p:cNvSpPr>
          <p:nvPr/>
        </p:nvSpPr>
        <p:spPr>
          <a:xfrm>
            <a:off x="6234086" y="2094057"/>
            <a:ext cx="773470" cy="4942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zh-TW" altLang="en-US" sz="20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職涯中心</a:t>
            </a:r>
            <a:endParaRPr lang="en-US" altLang="zh-TW" sz="2000" dirty="0">
              <a:latin typeface="清松手寫體2" panose="00000500000000000000" pitchFamily="2" charset="-120"/>
              <a:ea typeface="清松手寫體2" panose="00000500000000000000" pitchFamily="2" charset="-120"/>
              <a:cs typeface="SetoFont" panose="02000600000000000000" pitchFamily="2" charset="-120"/>
            </a:endParaRPr>
          </a:p>
        </p:txBody>
      </p:sp>
      <p:sp>
        <p:nvSpPr>
          <p:cNvPr id="93" name="Google Shape;299;p22">
            <a:extLst>
              <a:ext uri="{FF2B5EF4-FFF2-40B4-BE49-F238E27FC236}">
                <a16:creationId xmlns:a16="http://schemas.microsoft.com/office/drawing/2014/main" id="{AF6A766A-2446-4D0F-AAE4-CE1BC5C155B5}"/>
              </a:ext>
            </a:extLst>
          </p:cNvPr>
          <p:cNvSpPr txBox="1">
            <a:spLocks/>
          </p:cNvSpPr>
          <p:nvPr/>
        </p:nvSpPr>
        <p:spPr>
          <a:xfrm>
            <a:off x="7752139" y="2094057"/>
            <a:ext cx="773470" cy="4942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zh-TW" altLang="en-US" sz="20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僑陸組</a:t>
            </a:r>
            <a:endParaRPr lang="en-US" altLang="zh-TW" sz="2000" dirty="0">
              <a:latin typeface="清松手寫體2" panose="00000500000000000000" pitchFamily="2" charset="-120"/>
              <a:ea typeface="清松手寫體2" panose="00000500000000000000" pitchFamily="2" charset="-120"/>
              <a:cs typeface="SetoFont" panose="02000600000000000000" pitchFamily="2" charset="-120"/>
            </a:endParaRPr>
          </a:p>
        </p:txBody>
      </p:sp>
      <p:sp>
        <p:nvSpPr>
          <p:cNvPr id="94" name="Google Shape;299;p22">
            <a:extLst>
              <a:ext uri="{FF2B5EF4-FFF2-40B4-BE49-F238E27FC236}">
                <a16:creationId xmlns:a16="http://schemas.microsoft.com/office/drawing/2014/main" id="{9709B10C-FF59-4480-8913-233FB0FE0EE8}"/>
              </a:ext>
            </a:extLst>
          </p:cNvPr>
          <p:cNvSpPr txBox="1">
            <a:spLocks/>
          </p:cNvSpPr>
          <p:nvPr/>
        </p:nvSpPr>
        <p:spPr>
          <a:xfrm>
            <a:off x="4736983" y="2094057"/>
            <a:ext cx="773470" cy="4942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zh-TW" altLang="en-US" sz="20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生輔組</a:t>
            </a:r>
            <a:endParaRPr lang="en-US" altLang="zh-TW" sz="2000" dirty="0">
              <a:latin typeface="清松手寫體2" panose="00000500000000000000" pitchFamily="2" charset="-120"/>
              <a:ea typeface="清松手寫體2" panose="00000500000000000000" pitchFamily="2" charset="-120"/>
              <a:cs typeface="SetoFont" panose="02000600000000000000" pitchFamily="2" charset="-120"/>
            </a:endParaRPr>
          </a:p>
        </p:txBody>
      </p:sp>
      <p:sp>
        <p:nvSpPr>
          <p:cNvPr id="96" name="Google Shape;299;p22">
            <a:extLst>
              <a:ext uri="{FF2B5EF4-FFF2-40B4-BE49-F238E27FC236}">
                <a16:creationId xmlns:a16="http://schemas.microsoft.com/office/drawing/2014/main" id="{63FE2A74-4A72-4E7D-B2E5-A6A570E85093}"/>
              </a:ext>
            </a:extLst>
          </p:cNvPr>
          <p:cNvSpPr txBox="1">
            <a:spLocks/>
          </p:cNvSpPr>
          <p:nvPr/>
        </p:nvSpPr>
        <p:spPr>
          <a:xfrm>
            <a:off x="5486857" y="2857314"/>
            <a:ext cx="773470" cy="4942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zh-TW" altLang="en-US" sz="20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校安中心</a:t>
            </a:r>
            <a:endParaRPr lang="en-US" altLang="zh-TW" sz="2000" dirty="0">
              <a:latin typeface="清松手寫體2" panose="00000500000000000000" pitchFamily="2" charset="-120"/>
              <a:ea typeface="清松手寫體2" panose="00000500000000000000" pitchFamily="2" charset="-120"/>
              <a:cs typeface="SetoFont" panose="02000600000000000000" pitchFamily="2" charset="-120"/>
            </a:endParaRPr>
          </a:p>
        </p:txBody>
      </p:sp>
      <p:sp>
        <p:nvSpPr>
          <p:cNvPr id="110" name="Google Shape;299;p22">
            <a:extLst>
              <a:ext uri="{FF2B5EF4-FFF2-40B4-BE49-F238E27FC236}">
                <a16:creationId xmlns:a16="http://schemas.microsoft.com/office/drawing/2014/main" id="{567BFF93-9EE0-4511-9D91-5EA75E93272D}"/>
              </a:ext>
            </a:extLst>
          </p:cNvPr>
          <p:cNvSpPr txBox="1">
            <a:spLocks/>
          </p:cNvSpPr>
          <p:nvPr/>
        </p:nvSpPr>
        <p:spPr>
          <a:xfrm>
            <a:off x="6989359" y="2857314"/>
            <a:ext cx="773470" cy="4942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zh-TW" altLang="en-US" sz="20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教發中心</a:t>
            </a:r>
            <a:endParaRPr lang="en-US" altLang="zh-TW" sz="2000" dirty="0">
              <a:latin typeface="清松手寫體2" panose="00000500000000000000" pitchFamily="2" charset="-120"/>
              <a:ea typeface="清松手寫體2" panose="00000500000000000000" pitchFamily="2" charset="-120"/>
              <a:cs typeface="SetoFont" panose="02000600000000000000" pitchFamily="2" charset="-120"/>
            </a:endParaRPr>
          </a:p>
        </p:txBody>
      </p:sp>
      <p:sp>
        <p:nvSpPr>
          <p:cNvPr id="111" name="Google Shape;299;p22">
            <a:extLst>
              <a:ext uri="{FF2B5EF4-FFF2-40B4-BE49-F238E27FC236}">
                <a16:creationId xmlns:a16="http://schemas.microsoft.com/office/drawing/2014/main" id="{2A39BE90-5538-4973-B9CC-9C4E79AF105E}"/>
              </a:ext>
            </a:extLst>
          </p:cNvPr>
          <p:cNvSpPr txBox="1">
            <a:spLocks/>
          </p:cNvSpPr>
          <p:nvPr/>
        </p:nvSpPr>
        <p:spPr>
          <a:xfrm>
            <a:off x="6243240" y="3620571"/>
            <a:ext cx="773470" cy="4942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zh-TW" altLang="en-US" sz="20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住宿組</a:t>
            </a:r>
            <a:endParaRPr lang="en-US" altLang="zh-TW" sz="2000" dirty="0">
              <a:latin typeface="清松手寫體2" panose="00000500000000000000" pitchFamily="2" charset="-120"/>
              <a:ea typeface="清松手寫體2" panose="00000500000000000000" pitchFamily="2" charset="-120"/>
              <a:cs typeface="SetoFont" panose="02000600000000000000" pitchFamily="2" charset="-120"/>
            </a:endParaRPr>
          </a:p>
        </p:txBody>
      </p:sp>
      <p:sp>
        <p:nvSpPr>
          <p:cNvPr id="112" name="Google Shape;299;p22">
            <a:extLst>
              <a:ext uri="{FF2B5EF4-FFF2-40B4-BE49-F238E27FC236}">
                <a16:creationId xmlns:a16="http://schemas.microsoft.com/office/drawing/2014/main" id="{9ECF5FF7-808C-499C-A94B-E8A5EA7E257C}"/>
              </a:ext>
            </a:extLst>
          </p:cNvPr>
          <p:cNvSpPr txBox="1">
            <a:spLocks/>
          </p:cNvSpPr>
          <p:nvPr/>
        </p:nvSpPr>
        <p:spPr>
          <a:xfrm>
            <a:off x="7683575" y="3611694"/>
            <a:ext cx="910598" cy="4942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zh-TW" altLang="en-US" sz="16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學習</a:t>
            </a:r>
            <a:endParaRPr lang="en-US" altLang="zh-TW" sz="1600" dirty="0">
              <a:latin typeface="清松手寫體2" panose="00000500000000000000" pitchFamily="2" charset="-120"/>
              <a:ea typeface="清松手寫體2" panose="00000500000000000000" pitchFamily="2" charset="-120"/>
              <a:cs typeface="SetoFont" panose="02000600000000000000" pitchFamily="2" charset="-120"/>
            </a:endParaRPr>
          </a:p>
          <a:p>
            <a:pPr algn="ctr"/>
            <a:r>
              <a:rPr lang="zh-TW" altLang="en-US" sz="16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規劃</a:t>
            </a:r>
            <a:endParaRPr lang="en-US" altLang="zh-TW" sz="1600" dirty="0">
              <a:latin typeface="清松手寫體2" panose="00000500000000000000" pitchFamily="2" charset="-120"/>
              <a:ea typeface="清松手寫體2" panose="00000500000000000000" pitchFamily="2" charset="-120"/>
              <a:cs typeface="SetoFont" panose="02000600000000000000" pitchFamily="2" charset="-120"/>
            </a:endParaRPr>
          </a:p>
          <a:p>
            <a:pPr algn="ctr"/>
            <a:r>
              <a:rPr lang="zh-TW" altLang="en-US" sz="16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辦公室</a:t>
            </a:r>
            <a:endParaRPr lang="en-US" altLang="zh-TW" sz="1600" dirty="0">
              <a:latin typeface="清松手寫體2" panose="00000500000000000000" pitchFamily="2" charset="-120"/>
              <a:ea typeface="清松手寫體2" panose="00000500000000000000" pitchFamily="2" charset="-120"/>
              <a:cs typeface="SetoFont" panose="02000600000000000000" pitchFamily="2" charset="-120"/>
            </a:endParaRPr>
          </a:p>
        </p:txBody>
      </p:sp>
      <p:sp>
        <p:nvSpPr>
          <p:cNvPr id="113" name="Google Shape;299;p22">
            <a:extLst>
              <a:ext uri="{FF2B5EF4-FFF2-40B4-BE49-F238E27FC236}">
                <a16:creationId xmlns:a16="http://schemas.microsoft.com/office/drawing/2014/main" id="{4C8BF8CB-7574-4D15-A06E-E996FE211F23}"/>
              </a:ext>
            </a:extLst>
          </p:cNvPr>
          <p:cNvSpPr txBox="1">
            <a:spLocks/>
          </p:cNvSpPr>
          <p:nvPr/>
        </p:nvSpPr>
        <p:spPr>
          <a:xfrm>
            <a:off x="4745527" y="3620571"/>
            <a:ext cx="773470" cy="4942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zh-TW" altLang="en-US" sz="20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駐警隊</a:t>
            </a:r>
            <a:endParaRPr lang="en-US" altLang="zh-TW" sz="2000" dirty="0">
              <a:latin typeface="清松手寫體2" panose="00000500000000000000" pitchFamily="2" charset="-120"/>
              <a:ea typeface="清松手寫體2" panose="00000500000000000000" pitchFamily="2" charset="-120"/>
              <a:cs typeface="SetoFont" panose="02000600000000000000" pitchFamily="2" charset="-12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3" name="Google Shape;1243;p23"/>
          <p:cNvGrpSpPr/>
          <p:nvPr/>
        </p:nvGrpSpPr>
        <p:grpSpPr>
          <a:xfrm rot="-5400000">
            <a:off x="2431987" y="-1171263"/>
            <a:ext cx="4618296" cy="7711221"/>
            <a:chOff x="982622" y="1069710"/>
            <a:chExt cx="6022762" cy="9152418"/>
          </a:xfrm>
        </p:grpSpPr>
        <p:sp>
          <p:nvSpPr>
            <p:cNvPr id="1244" name="Google Shape;1244;p23"/>
            <p:cNvSpPr/>
            <p:nvPr/>
          </p:nvSpPr>
          <p:spPr>
            <a:xfrm>
              <a:off x="982622" y="1069710"/>
              <a:ext cx="6022762" cy="9152418"/>
            </a:xfrm>
            <a:custGeom>
              <a:avLst/>
              <a:gdLst/>
              <a:ahLst/>
              <a:cxnLst/>
              <a:rect l="l" t="t" r="r" b="b"/>
              <a:pathLst>
                <a:path w="6022762" h="9152418" extrusionOk="0">
                  <a:moveTo>
                    <a:pt x="6020057" y="9085020"/>
                  </a:moveTo>
                  <a:cubicBezTo>
                    <a:pt x="6022035" y="9118573"/>
                    <a:pt x="6315249" y="9104277"/>
                    <a:pt x="171033" y="9152419"/>
                  </a:cubicBezTo>
                  <a:cubicBezTo>
                    <a:pt x="61210" y="9152419"/>
                    <a:pt x="39659" y="1363251"/>
                    <a:pt x="0" y="173161"/>
                  </a:cubicBezTo>
                  <a:cubicBezTo>
                    <a:pt x="0" y="87678"/>
                    <a:pt x="963320" y="116654"/>
                    <a:pt x="1282609" y="100949"/>
                  </a:cubicBezTo>
                  <a:cubicBezTo>
                    <a:pt x="3441639" y="-5219"/>
                    <a:pt x="4528588" y="-45563"/>
                    <a:pt x="5861420" y="68860"/>
                  </a:cubicBezTo>
                  <a:cubicBezTo>
                    <a:pt x="5955680" y="76951"/>
                    <a:pt x="5767015" y="3464738"/>
                    <a:pt x="6020057" y="908502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5" name="Google Shape;1245;p23"/>
            <p:cNvSpPr/>
            <p:nvPr/>
          </p:nvSpPr>
          <p:spPr>
            <a:xfrm>
              <a:off x="1237184" y="1352257"/>
              <a:ext cx="5505823" cy="8587299"/>
            </a:xfrm>
            <a:custGeom>
              <a:avLst/>
              <a:gdLst/>
              <a:ahLst/>
              <a:cxnLst/>
              <a:rect l="l" t="t" r="r" b="b"/>
              <a:pathLst>
                <a:path w="5505823" h="8587299" extrusionOk="0">
                  <a:moveTo>
                    <a:pt x="0" y="120999"/>
                  </a:moveTo>
                  <a:cubicBezTo>
                    <a:pt x="215453" y="102163"/>
                    <a:pt x="436819" y="105422"/>
                    <a:pt x="684662" y="105879"/>
                  </a:cubicBezTo>
                  <a:cubicBezTo>
                    <a:pt x="1533619" y="105879"/>
                    <a:pt x="3517222" y="-88994"/>
                    <a:pt x="5384338" y="50013"/>
                  </a:cubicBezTo>
                  <a:cubicBezTo>
                    <a:pt x="5438791" y="3844735"/>
                    <a:pt x="5281418" y="3621654"/>
                    <a:pt x="5505824" y="8545345"/>
                  </a:cubicBezTo>
                  <a:cubicBezTo>
                    <a:pt x="3011283" y="8565499"/>
                    <a:pt x="3189841" y="8562973"/>
                    <a:pt x="135841" y="8587299"/>
                  </a:cubicBezTo>
                  <a:cubicBezTo>
                    <a:pt x="13439" y="4899021"/>
                    <a:pt x="39293" y="1667502"/>
                    <a:pt x="0" y="1209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6" name="Google Shape;1246;p23"/>
            <p:cNvSpPr/>
            <p:nvPr/>
          </p:nvSpPr>
          <p:spPr>
            <a:xfrm>
              <a:off x="1240253" y="1349195"/>
              <a:ext cx="5494966" cy="8590492"/>
            </a:xfrm>
            <a:custGeom>
              <a:avLst/>
              <a:gdLst/>
              <a:ahLst/>
              <a:cxnLst/>
              <a:rect l="l" t="t" r="r" b="b"/>
              <a:pathLst>
                <a:path w="5494966" h="8590492" extrusionOk="0">
                  <a:moveTo>
                    <a:pt x="5457565" y="8373248"/>
                  </a:moveTo>
                  <a:cubicBezTo>
                    <a:pt x="5502187" y="8373248"/>
                    <a:pt x="5494918" y="8377605"/>
                    <a:pt x="5493947" y="8356225"/>
                  </a:cubicBezTo>
                  <a:cubicBezTo>
                    <a:pt x="5462308" y="8356261"/>
                    <a:pt x="5450919" y="8356225"/>
                    <a:pt x="5415947" y="8356279"/>
                  </a:cubicBezTo>
                  <a:cubicBezTo>
                    <a:pt x="5417613" y="7964135"/>
                    <a:pt x="5383008" y="8023699"/>
                    <a:pt x="5478659" y="8023919"/>
                  </a:cubicBezTo>
                  <a:cubicBezTo>
                    <a:pt x="5477706" y="8003307"/>
                    <a:pt x="5482888" y="8006895"/>
                    <a:pt x="5457565" y="8006895"/>
                  </a:cubicBezTo>
                  <a:cubicBezTo>
                    <a:pt x="5399303" y="8006895"/>
                    <a:pt x="5411095" y="8058917"/>
                    <a:pt x="5405913" y="7727984"/>
                  </a:cubicBezTo>
                  <a:cubicBezTo>
                    <a:pt x="5404943" y="7665180"/>
                    <a:pt x="5391741" y="7675779"/>
                    <a:pt x="5457565" y="7675779"/>
                  </a:cubicBezTo>
                  <a:cubicBezTo>
                    <a:pt x="5466611" y="7675779"/>
                    <a:pt x="5464871" y="7679202"/>
                    <a:pt x="5464157" y="7658792"/>
                  </a:cubicBezTo>
                  <a:cubicBezTo>
                    <a:pt x="5385516" y="7658792"/>
                    <a:pt x="5406701" y="7692125"/>
                    <a:pt x="5403331" y="7477940"/>
                  </a:cubicBezTo>
                  <a:cubicBezTo>
                    <a:pt x="5400365" y="7295642"/>
                    <a:pt x="5383374" y="7325442"/>
                    <a:pt x="5453281" y="7325461"/>
                  </a:cubicBezTo>
                  <a:cubicBezTo>
                    <a:pt x="5452585" y="7302744"/>
                    <a:pt x="5462161" y="7308584"/>
                    <a:pt x="5400567" y="7308383"/>
                  </a:cubicBezTo>
                  <a:cubicBezTo>
                    <a:pt x="5396978" y="7088468"/>
                    <a:pt x="5399541" y="7236975"/>
                    <a:pt x="5396227" y="6976131"/>
                  </a:cubicBezTo>
                  <a:cubicBezTo>
                    <a:pt x="5451468" y="6976003"/>
                    <a:pt x="5443174" y="6981733"/>
                    <a:pt x="5442533" y="6959071"/>
                  </a:cubicBezTo>
                  <a:cubicBezTo>
                    <a:pt x="5387182" y="6959090"/>
                    <a:pt x="5391119" y="7015102"/>
                    <a:pt x="5389563" y="6625411"/>
                  </a:cubicBezTo>
                  <a:cubicBezTo>
                    <a:pt x="5442112" y="6625996"/>
                    <a:pt x="5433470" y="6629950"/>
                    <a:pt x="5432902" y="6608698"/>
                  </a:cubicBezTo>
                  <a:cubicBezTo>
                    <a:pt x="5382971" y="6608533"/>
                    <a:pt x="5389508" y="6609906"/>
                    <a:pt x="5389489" y="6603353"/>
                  </a:cubicBezTo>
                  <a:cubicBezTo>
                    <a:pt x="5389251" y="6524935"/>
                    <a:pt x="5388903" y="6515380"/>
                    <a:pt x="5385132" y="6276118"/>
                  </a:cubicBezTo>
                  <a:cubicBezTo>
                    <a:pt x="5431657" y="6276611"/>
                    <a:pt x="5424003" y="6280602"/>
                    <a:pt x="5423418" y="6259387"/>
                  </a:cubicBezTo>
                  <a:cubicBezTo>
                    <a:pt x="5369403" y="6259167"/>
                    <a:pt x="5385516" y="6301561"/>
                    <a:pt x="5380444" y="5978664"/>
                  </a:cubicBezTo>
                  <a:cubicBezTo>
                    <a:pt x="5379456" y="5915915"/>
                    <a:pt x="5370740" y="5926788"/>
                    <a:pt x="5414116" y="5927264"/>
                  </a:cubicBezTo>
                  <a:cubicBezTo>
                    <a:pt x="5413494" y="5905554"/>
                    <a:pt x="5420470" y="5910661"/>
                    <a:pt x="5379401" y="5909636"/>
                  </a:cubicBezTo>
                  <a:cubicBezTo>
                    <a:pt x="5375116" y="5618754"/>
                    <a:pt x="5376398" y="5691259"/>
                    <a:pt x="5372058" y="5575353"/>
                  </a:cubicBezTo>
                  <a:cubicBezTo>
                    <a:pt x="5409795" y="5575133"/>
                    <a:pt x="5403606" y="5579691"/>
                    <a:pt x="5402911" y="5558219"/>
                  </a:cubicBezTo>
                  <a:cubicBezTo>
                    <a:pt x="5364038" y="5558348"/>
                    <a:pt x="5371124" y="5574291"/>
                    <a:pt x="5369623" y="5478923"/>
                  </a:cubicBezTo>
                  <a:cubicBezTo>
                    <a:pt x="5364899" y="5176289"/>
                    <a:pt x="5356513" y="5225712"/>
                    <a:pt x="5391503" y="5225218"/>
                  </a:cubicBezTo>
                  <a:cubicBezTo>
                    <a:pt x="5390716" y="5203911"/>
                    <a:pt x="5395788" y="5208030"/>
                    <a:pt x="5366144" y="5208597"/>
                  </a:cubicBezTo>
                  <a:cubicBezTo>
                    <a:pt x="5360102" y="4834794"/>
                    <a:pt x="5351569" y="4877280"/>
                    <a:pt x="5379620" y="4877206"/>
                  </a:cubicBezTo>
                  <a:cubicBezTo>
                    <a:pt x="5379071" y="4855808"/>
                    <a:pt x="5383392" y="4860165"/>
                    <a:pt x="5360102" y="4860219"/>
                  </a:cubicBezTo>
                  <a:cubicBezTo>
                    <a:pt x="5354041" y="4484696"/>
                    <a:pt x="5348182" y="4527218"/>
                    <a:pt x="5373907" y="4526998"/>
                  </a:cubicBezTo>
                  <a:cubicBezTo>
                    <a:pt x="5373725" y="4506570"/>
                    <a:pt x="5378503" y="4509920"/>
                    <a:pt x="5355067" y="4510158"/>
                  </a:cubicBezTo>
                  <a:cubicBezTo>
                    <a:pt x="5352558" y="4341277"/>
                    <a:pt x="5355433" y="4323924"/>
                    <a:pt x="5352119" y="4177577"/>
                  </a:cubicBezTo>
                  <a:cubicBezTo>
                    <a:pt x="5377460" y="4177577"/>
                    <a:pt x="5373175" y="4181970"/>
                    <a:pt x="5373285" y="4160572"/>
                  </a:cubicBezTo>
                  <a:cubicBezTo>
                    <a:pt x="5344978" y="4160590"/>
                    <a:pt x="5350984" y="4208915"/>
                    <a:pt x="5344703" y="3854899"/>
                  </a:cubicBezTo>
                  <a:cubicBezTo>
                    <a:pt x="5344118" y="3822280"/>
                    <a:pt x="5343110" y="3826563"/>
                    <a:pt x="5347505" y="3826600"/>
                  </a:cubicBezTo>
                  <a:cubicBezTo>
                    <a:pt x="5382001" y="3826929"/>
                    <a:pt x="5376141" y="3831249"/>
                    <a:pt x="5376416" y="3809851"/>
                  </a:cubicBezTo>
                  <a:cubicBezTo>
                    <a:pt x="5336134" y="3809558"/>
                    <a:pt x="5340895" y="3841445"/>
                    <a:pt x="5341902" y="3604892"/>
                  </a:cubicBezTo>
                  <a:cubicBezTo>
                    <a:pt x="5342378" y="3452357"/>
                    <a:pt x="5329122" y="3477453"/>
                    <a:pt x="5381469" y="3476373"/>
                  </a:cubicBezTo>
                  <a:cubicBezTo>
                    <a:pt x="5381817" y="3455067"/>
                    <a:pt x="5388610" y="3459039"/>
                    <a:pt x="5347376" y="3460228"/>
                  </a:cubicBezTo>
                  <a:cubicBezTo>
                    <a:pt x="5337581" y="3460503"/>
                    <a:pt x="5341572" y="3499547"/>
                    <a:pt x="5333644" y="3127263"/>
                  </a:cubicBezTo>
                  <a:cubicBezTo>
                    <a:pt x="5348969" y="3126989"/>
                    <a:pt x="5366840" y="3126641"/>
                    <a:pt x="5387017" y="3126403"/>
                  </a:cubicBezTo>
                  <a:cubicBezTo>
                    <a:pt x="5387329" y="3105114"/>
                    <a:pt x="5395220" y="3109123"/>
                    <a:pt x="5347450" y="3110020"/>
                  </a:cubicBezTo>
                  <a:cubicBezTo>
                    <a:pt x="5330715" y="3110313"/>
                    <a:pt x="5333315" y="3111851"/>
                    <a:pt x="5333186" y="3105407"/>
                  </a:cubicBezTo>
                  <a:cubicBezTo>
                    <a:pt x="5325094" y="2736217"/>
                    <a:pt x="5322438" y="2777915"/>
                    <a:pt x="5347523" y="2778172"/>
                  </a:cubicBezTo>
                  <a:cubicBezTo>
                    <a:pt x="5400036" y="2778812"/>
                    <a:pt x="5391156" y="2782876"/>
                    <a:pt x="5391321" y="2761587"/>
                  </a:cubicBezTo>
                  <a:cubicBezTo>
                    <a:pt x="5366382" y="2761404"/>
                    <a:pt x="5343257" y="2761111"/>
                    <a:pt x="5327876" y="2760947"/>
                  </a:cubicBezTo>
                  <a:cubicBezTo>
                    <a:pt x="5327254" y="2719779"/>
                    <a:pt x="5323446" y="2429190"/>
                    <a:pt x="5323427" y="2427909"/>
                  </a:cubicBezTo>
                  <a:cubicBezTo>
                    <a:pt x="5354572" y="2427799"/>
                    <a:pt x="5370081" y="2427707"/>
                    <a:pt x="5392144" y="2427652"/>
                  </a:cubicBezTo>
                  <a:cubicBezTo>
                    <a:pt x="5392071" y="2406236"/>
                    <a:pt x="5401190" y="2410574"/>
                    <a:pt x="5347541" y="2410793"/>
                  </a:cubicBezTo>
                  <a:cubicBezTo>
                    <a:pt x="5311874" y="2410940"/>
                    <a:pt x="5326668" y="2457782"/>
                    <a:pt x="5319326" y="2106402"/>
                  </a:cubicBezTo>
                  <a:cubicBezTo>
                    <a:pt x="5318612" y="2071989"/>
                    <a:pt x="5311306" y="2077499"/>
                    <a:pt x="5347450" y="2078176"/>
                  </a:cubicBezTo>
                  <a:cubicBezTo>
                    <a:pt x="5396465" y="2079092"/>
                    <a:pt x="5388354" y="2083137"/>
                    <a:pt x="5387933" y="2061830"/>
                  </a:cubicBezTo>
                  <a:cubicBezTo>
                    <a:pt x="5360596" y="2061500"/>
                    <a:pt x="5344612" y="2061061"/>
                    <a:pt x="5318410" y="2060677"/>
                  </a:cubicBezTo>
                  <a:cubicBezTo>
                    <a:pt x="5312441" y="1747426"/>
                    <a:pt x="5312368" y="1734796"/>
                    <a:pt x="5312258" y="1727236"/>
                  </a:cubicBezTo>
                  <a:cubicBezTo>
                    <a:pt x="5336134" y="1727620"/>
                    <a:pt x="5354939" y="1728151"/>
                    <a:pt x="5378595" y="1728535"/>
                  </a:cubicBezTo>
                  <a:cubicBezTo>
                    <a:pt x="5377808" y="1707027"/>
                    <a:pt x="5384692" y="1711695"/>
                    <a:pt x="5347724" y="1710890"/>
                  </a:cubicBezTo>
                  <a:cubicBezTo>
                    <a:pt x="5298361" y="1709828"/>
                    <a:pt x="5313595" y="1762052"/>
                    <a:pt x="5307333" y="1377558"/>
                  </a:cubicBezTo>
                  <a:cubicBezTo>
                    <a:pt x="5333479" y="1378053"/>
                    <a:pt x="5349537" y="1378638"/>
                    <a:pt x="5371912" y="1379169"/>
                  </a:cubicBezTo>
                  <a:cubicBezTo>
                    <a:pt x="5371784" y="1357716"/>
                    <a:pt x="5376636" y="1362310"/>
                    <a:pt x="5347779" y="1361523"/>
                  </a:cubicBezTo>
                  <a:cubicBezTo>
                    <a:pt x="5290414" y="1359876"/>
                    <a:pt x="5307845" y="1411367"/>
                    <a:pt x="5300064" y="1027661"/>
                  </a:cubicBezTo>
                  <a:cubicBezTo>
                    <a:pt x="5329304" y="1028155"/>
                    <a:pt x="5344246" y="1028814"/>
                    <a:pt x="5373047" y="1029510"/>
                  </a:cubicBezTo>
                  <a:cubicBezTo>
                    <a:pt x="5373303" y="1008038"/>
                    <a:pt x="5378137" y="1012706"/>
                    <a:pt x="5347779" y="1011791"/>
                  </a:cubicBezTo>
                  <a:cubicBezTo>
                    <a:pt x="5290140" y="1010144"/>
                    <a:pt x="5299807" y="1018143"/>
                    <a:pt x="5299258" y="982796"/>
                  </a:cubicBezTo>
                  <a:cubicBezTo>
                    <a:pt x="5293600" y="618786"/>
                    <a:pt x="5283512" y="678350"/>
                    <a:pt x="5347614" y="678185"/>
                  </a:cubicBezTo>
                  <a:cubicBezTo>
                    <a:pt x="5384417" y="678075"/>
                    <a:pt x="5378228" y="682523"/>
                    <a:pt x="5378558" y="661107"/>
                  </a:cubicBezTo>
                  <a:cubicBezTo>
                    <a:pt x="5349134" y="661162"/>
                    <a:pt x="5331374" y="661253"/>
                    <a:pt x="5295596" y="661290"/>
                  </a:cubicBezTo>
                  <a:cubicBezTo>
                    <a:pt x="5292960" y="529275"/>
                    <a:pt x="5291458" y="522759"/>
                    <a:pt x="5290890" y="328929"/>
                  </a:cubicBezTo>
                  <a:cubicBezTo>
                    <a:pt x="5330330" y="329148"/>
                    <a:pt x="5345143" y="329533"/>
                    <a:pt x="5382183" y="329862"/>
                  </a:cubicBezTo>
                  <a:cubicBezTo>
                    <a:pt x="5382294" y="308373"/>
                    <a:pt x="5389197" y="312985"/>
                    <a:pt x="5347706" y="312455"/>
                  </a:cubicBezTo>
                  <a:cubicBezTo>
                    <a:pt x="5272635" y="311558"/>
                    <a:pt x="5292007" y="360340"/>
                    <a:pt x="5286789" y="46906"/>
                  </a:cubicBezTo>
                  <a:cubicBezTo>
                    <a:pt x="5263041" y="45259"/>
                    <a:pt x="5274082" y="12347"/>
                    <a:pt x="5275821" y="311832"/>
                  </a:cubicBezTo>
                  <a:cubicBezTo>
                    <a:pt x="5245811" y="311722"/>
                    <a:pt x="5027173" y="310825"/>
                    <a:pt x="4983742" y="310972"/>
                  </a:cubicBezTo>
                  <a:cubicBezTo>
                    <a:pt x="4976711" y="-2920"/>
                    <a:pt x="4992201" y="28601"/>
                    <a:pt x="4966311" y="27265"/>
                  </a:cubicBezTo>
                  <a:cubicBezTo>
                    <a:pt x="4969625" y="363324"/>
                    <a:pt x="4987239" y="310569"/>
                    <a:pt x="4907866" y="311686"/>
                  </a:cubicBezTo>
                  <a:cubicBezTo>
                    <a:pt x="4825764" y="312839"/>
                    <a:pt x="4824116" y="312253"/>
                    <a:pt x="4688312" y="312601"/>
                  </a:cubicBezTo>
                  <a:cubicBezTo>
                    <a:pt x="4677509" y="312619"/>
                    <a:pt x="4680164" y="324572"/>
                    <a:pt x="4678736" y="233341"/>
                  </a:cubicBezTo>
                  <a:cubicBezTo>
                    <a:pt x="4674982" y="-15166"/>
                    <a:pt x="4681720" y="14086"/>
                    <a:pt x="4660408" y="13317"/>
                  </a:cubicBezTo>
                  <a:cubicBezTo>
                    <a:pt x="4663099" y="191643"/>
                    <a:pt x="4663960" y="252836"/>
                    <a:pt x="4665095" y="312656"/>
                  </a:cubicBezTo>
                  <a:cubicBezTo>
                    <a:pt x="4596781" y="312784"/>
                    <a:pt x="4580210" y="312729"/>
                    <a:pt x="4374773" y="312583"/>
                  </a:cubicBezTo>
                  <a:cubicBezTo>
                    <a:pt x="4367302" y="-29315"/>
                    <a:pt x="4378948" y="5464"/>
                    <a:pt x="4355108" y="4970"/>
                  </a:cubicBezTo>
                  <a:cubicBezTo>
                    <a:pt x="4360180" y="337459"/>
                    <a:pt x="4360052" y="312564"/>
                    <a:pt x="4358752" y="312564"/>
                  </a:cubicBezTo>
                  <a:cubicBezTo>
                    <a:pt x="4247904" y="312564"/>
                    <a:pt x="4249112" y="310917"/>
                    <a:pt x="4139070" y="310917"/>
                  </a:cubicBezTo>
                  <a:cubicBezTo>
                    <a:pt x="4047190" y="310917"/>
                    <a:pt x="4071469" y="370664"/>
                    <a:pt x="4065867" y="1364"/>
                  </a:cubicBezTo>
                  <a:cubicBezTo>
                    <a:pt x="4045469" y="1236"/>
                    <a:pt x="4049369" y="-37845"/>
                    <a:pt x="4055027" y="311667"/>
                  </a:cubicBezTo>
                  <a:cubicBezTo>
                    <a:pt x="3900730" y="314816"/>
                    <a:pt x="3913089" y="313553"/>
                    <a:pt x="3764925" y="312400"/>
                  </a:cubicBezTo>
                  <a:cubicBezTo>
                    <a:pt x="3757821" y="-35960"/>
                    <a:pt x="3766097" y="1364"/>
                    <a:pt x="3743997" y="1565"/>
                  </a:cubicBezTo>
                  <a:cubicBezTo>
                    <a:pt x="3750021" y="365191"/>
                    <a:pt x="3768367" y="312180"/>
                    <a:pt x="3699778" y="312180"/>
                  </a:cubicBezTo>
                  <a:cubicBezTo>
                    <a:pt x="3416433" y="312180"/>
                    <a:pt x="3460084" y="337129"/>
                    <a:pt x="3458454" y="233304"/>
                  </a:cubicBezTo>
                  <a:cubicBezTo>
                    <a:pt x="3456550" y="110973"/>
                    <a:pt x="3455872" y="115165"/>
                    <a:pt x="3454059" y="6214"/>
                  </a:cubicBezTo>
                  <a:cubicBezTo>
                    <a:pt x="3432600" y="6690"/>
                    <a:pt x="3438222" y="-32171"/>
                    <a:pt x="3444813" y="313004"/>
                  </a:cubicBezTo>
                  <a:cubicBezTo>
                    <a:pt x="3371098" y="312638"/>
                    <a:pt x="3288703" y="309269"/>
                    <a:pt x="3154656" y="312143"/>
                  </a:cubicBezTo>
                  <a:cubicBezTo>
                    <a:pt x="3153777" y="211046"/>
                    <a:pt x="3150756" y="81832"/>
                    <a:pt x="3149639" y="14214"/>
                  </a:cubicBezTo>
                  <a:cubicBezTo>
                    <a:pt x="3125104" y="14964"/>
                    <a:pt x="3136969" y="-18497"/>
                    <a:pt x="3139660" y="312455"/>
                  </a:cubicBezTo>
                  <a:cubicBezTo>
                    <a:pt x="3008873" y="315164"/>
                    <a:pt x="2943506" y="311887"/>
                    <a:pt x="2847654" y="311558"/>
                  </a:cubicBezTo>
                  <a:cubicBezTo>
                    <a:pt x="2844157" y="155655"/>
                    <a:pt x="2845731" y="129479"/>
                    <a:pt x="2844450" y="24208"/>
                  </a:cubicBezTo>
                  <a:cubicBezTo>
                    <a:pt x="2824144" y="24904"/>
                    <a:pt x="2829729" y="9766"/>
                    <a:pt x="2830040" y="108575"/>
                  </a:cubicBezTo>
                  <a:cubicBezTo>
                    <a:pt x="2830260" y="178939"/>
                    <a:pt x="2831285" y="249669"/>
                    <a:pt x="2832658" y="311539"/>
                  </a:cubicBezTo>
                  <a:cubicBezTo>
                    <a:pt x="2819292" y="311521"/>
                    <a:pt x="2610596" y="311411"/>
                    <a:pt x="2601624" y="311393"/>
                  </a:cubicBezTo>
                  <a:cubicBezTo>
                    <a:pt x="2522928" y="311393"/>
                    <a:pt x="2543581" y="359535"/>
                    <a:pt x="2540670" y="35246"/>
                  </a:cubicBezTo>
                  <a:cubicBezTo>
                    <a:pt x="2520419" y="36015"/>
                    <a:pt x="2526041" y="22725"/>
                    <a:pt x="2525857" y="108520"/>
                  </a:cubicBezTo>
                  <a:cubicBezTo>
                    <a:pt x="2525711" y="177182"/>
                    <a:pt x="2526608" y="244781"/>
                    <a:pt x="2528201" y="311631"/>
                  </a:cubicBezTo>
                  <a:cubicBezTo>
                    <a:pt x="2245295" y="313791"/>
                    <a:pt x="2521774" y="311503"/>
                    <a:pt x="2238868" y="313333"/>
                  </a:cubicBezTo>
                  <a:cubicBezTo>
                    <a:pt x="2238264" y="255490"/>
                    <a:pt x="2237257" y="200264"/>
                    <a:pt x="2234767" y="47345"/>
                  </a:cubicBezTo>
                  <a:cubicBezTo>
                    <a:pt x="2213784" y="48206"/>
                    <a:pt x="2219331" y="20346"/>
                    <a:pt x="2222810" y="233579"/>
                  </a:cubicBezTo>
                  <a:cubicBezTo>
                    <a:pt x="2224422" y="335830"/>
                    <a:pt x="2281658" y="313809"/>
                    <a:pt x="1942742" y="313809"/>
                  </a:cubicBezTo>
                  <a:cubicBezTo>
                    <a:pt x="1930383" y="313809"/>
                    <a:pt x="1936828" y="344122"/>
                    <a:pt x="1928955" y="60305"/>
                  </a:cubicBezTo>
                  <a:cubicBezTo>
                    <a:pt x="1904236" y="61367"/>
                    <a:pt x="1917621" y="24043"/>
                    <a:pt x="1919598" y="313754"/>
                  </a:cubicBezTo>
                  <a:cubicBezTo>
                    <a:pt x="1826236" y="313278"/>
                    <a:pt x="1765246" y="307878"/>
                    <a:pt x="1627629" y="311594"/>
                  </a:cubicBezTo>
                  <a:cubicBezTo>
                    <a:pt x="1626475" y="257595"/>
                    <a:pt x="1626439" y="238045"/>
                    <a:pt x="1623399" y="73979"/>
                  </a:cubicBezTo>
                  <a:cubicBezTo>
                    <a:pt x="1603679" y="74894"/>
                    <a:pt x="1606829" y="37607"/>
                    <a:pt x="1612615" y="312015"/>
                  </a:cubicBezTo>
                  <a:cubicBezTo>
                    <a:pt x="1541096" y="314084"/>
                    <a:pt x="1466392" y="313809"/>
                    <a:pt x="1393866" y="312912"/>
                  </a:cubicBezTo>
                  <a:cubicBezTo>
                    <a:pt x="1301676" y="311869"/>
                    <a:pt x="1321212" y="355544"/>
                    <a:pt x="1320059" y="88165"/>
                  </a:cubicBezTo>
                  <a:cubicBezTo>
                    <a:pt x="1302060" y="89026"/>
                    <a:pt x="1302060" y="54082"/>
                    <a:pt x="1307736" y="312290"/>
                  </a:cubicBezTo>
                  <a:cubicBezTo>
                    <a:pt x="1291715" y="312253"/>
                    <a:pt x="1301017" y="312271"/>
                    <a:pt x="1064435" y="312217"/>
                  </a:cubicBezTo>
                  <a:cubicBezTo>
                    <a:pt x="1001229" y="312217"/>
                    <a:pt x="1016957" y="349467"/>
                    <a:pt x="1013460" y="102809"/>
                  </a:cubicBezTo>
                  <a:cubicBezTo>
                    <a:pt x="991653" y="103779"/>
                    <a:pt x="997475" y="71819"/>
                    <a:pt x="1001650" y="312052"/>
                  </a:cubicBezTo>
                  <a:cubicBezTo>
                    <a:pt x="923650" y="311594"/>
                    <a:pt x="912572" y="310533"/>
                    <a:pt x="712079" y="311558"/>
                  </a:cubicBezTo>
                  <a:cubicBezTo>
                    <a:pt x="710614" y="260725"/>
                    <a:pt x="709405" y="186755"/>
                    <a:pt x="709479" y="108758"/>
                  </a:cubicBezTo>
                  <a:cubicBezTo>
                    <a:pt x="690491" y="108795"/>
                    <a:pt x="693146" y="89996"/>
                    <a:pt x="695398" y="233597"/>
                  </a:cubicBezTo>
                  <a:cubicBezTo>
                    <a:pt x="696918" y="331675"/>
                    <a:pt x="712115" y="311741"/>
                    <a:pt x="625308" y="311741"/>
                  </a:cubicBezTo>
                  <a:cubicBezTo>
                    <a:pt x="516529" y="311741"/>
                    <a:pt x="515742" y="313388"/>
                    <a:pt x="407988" y="313406"/>
                  </a:cubicBezTo>
                  <a:cubicBezTo>
                    <a:pt x="406248" y="224243"/>
                    <a:pt x="406450" y="203449"/>
                    <a:pt x="404088" y="108703"/>
                  </a:cubicBezTo>
                  <a:cubicBezTo>
                    <a:pt x="383343" y="108795"/>
                    <a:pt x="388525" y="82363"/>
                    <a:pt x="392974" y="313388"/>
                  </a:cubicBezTo>
                  <a:cubicBezTo>
                    <a:pt x="391655" y="313388"/>
                    <a:pt x="103000" y="311320"/>
                    <a:pt x="101682" y="311301"/>
                  </a:cubicBezTo>
                  <a:cubicBezTo>
                    <a:pt x="100217" y="261091"/>
                    <a:pt x="99356" y="196493"/>
                    <a:pt x="98276" y="116904"/>
                  </a:cubicBezTo>
                  <a:cubicBezTo>
                    <a:pt x="78318" y="118057"/>
                    <a:pt x="82914" y="101052"/>
                    <a:pt x="85001" y="233579"/>
                  </a:cubicBezTo>
                  <a:cubicBezTo>
                    <a:pt x="86393" y="322723"/>
                    <a:pt x="90439" y="311155"/>
                    <a:pt x="76634" y="310935"/>
                  </a:cubicBezTo>
                  <a:cubicBezTo>
                    <a:pt x="-13268" y="309599"/>
                    <a:pt x="574" y="304895"/>
                    <a:pt x="1014" y="327226"/>
                  </a:cubicBezTo>
                  <a:cubicBezTo>
                    <a:pt x="39812" y="327373"/>
                    <a:pt x="61198" y="327757"/>
                    <a:pt x="87198" y="328123"/>
                  </a:cubicBezTo>
                  <a:cubicBezTo>
                    <a:pt x="93552" y="523198"/>
                    <a:pt x="91941" y="532259"/>
                    <a:pt x="93259" y="662535"/>
                  </a:cubicBezTo>
                  <a:cubicBezTo>
                    <a:pt x="66527" y="662791"/>
                    <a:pt x="45031" y="663065"/>
                    <a:pt x="6415" y="663194"/>
                  </a:cubicBezTo>
                  <a:cubicBezTo>
                    <a:pt x="6690" y="685434"/>
                    <a:pt x="-6347" y="680583"/>
                    <a:pt x="76597" y="679705"/>
                  </a:cubicBezTo>
                  <a:cubicBezTo>
                    <a:pt x="101114" y="679467"/>
                    <a:pt x="91904" y="633338"/>
                    <a:pt x="97452" y="982997"/>
                  </a:cubicBezTo>
                  <a:cubicBezTo>
                    <a:pt x="98038" y="1020229"/>
                    <a:pt x="114370" y="1010931"/>
                    <a:pt x="9711" y="1010876"/>
                  </a:cubicBezTo>
                  <a:cubicBezTo>
                    <a:pt x="9857" y="1033537"/>
                    <a:pt x="-6182" y="1027863"/>
                    <a:pt x="98203" y="1027918"/>
                  </a:cubicBezTo>
                  <a:cubicBezTo>
                    <a:pt x="99686" y="1111040"/>
                    <a:pt x="103256" y="1229051"/>
                    <a:pt x="103458" y="1361267"/>
                  </a:cubicBezTo>
                  <a:cubicBezTo>
                    <a:pt x="72898" y="1361395"/>
                    <a:pt x="49242" y="1361597"/>
                    <a:pt x="11469" y="1361688"/>
                  </a:cubicBezTo>
                  <a:cubicBezTo>
                    <a:pt x="11542" y="1383874"/>
                    <a:pt x="-726" y="1378858"/>
                    <a:pt x="76560" y="1378437"/>
                  </a:cubicBezTo>
                  <a:cubicBezTo>
                    <a:pt x="114334" y="1378236"/>
                    <a:pt x="102432" y="1326653"/>
                    <a:pt x="108603" y="1710853"/>
                  </a:cubicBezTo>
                  <a:cubicBezTo>
                    <a:pt x="75498" y="1711018"/>
                    <a:pt x="51366" y="1711274"/>
                    <a:pt x="12531" y="1711402"/>
                  </a:cubicBezTo>
                  <a:cubicBezTo>
                    <a:pt x="12586" y="1733972"/>
                    <a:pt x="995" y="1728590"/>
                    <a:pt x="76560" y="1728096"/>
                  </a:cubicBezTo>
                  <a:cubicBezTo>
                    <a:pt x="122207" y="1727785"/>
                    <a:pt x="108822" y="1688686"/>
                    <a:pt x="113418" y="1981801"/>
                  </a:cubicBezTo>
                  <a:cubicBezTo>
                    <a:pt x="114883" y="2075229"/>
                    <a:pt x="125155" y="2059249"/>
                    <a:pt x="76396" y="2060164"/>
                  </a:cubicBezTo>
                  <a:cubicBezTo>
                    <a:pt x="2204" y="2061555"/>
                    <a:pt x="13648" y="2055185"/>
                    <a:pt x="13757" y="2078066"/>
                  </a:cubicBezTo>
                  <a:cubicBezTo>
                    <a:pt x="58781" y="2077737"/>
                    <a:pt x="77586" y="2077041"/>
                    <a:pt x="115432" y="2076547"/>
                  </a:cubicBezTo>
                  <a:cubicBezTo>
                    <a:pt x="119772" y="2229026"/>
                    <a:pt x="118234" y="2159193"/>
                    <a:pt x="121694" y="2409787"/>
                  </a:cubicBezTo>
                  <a:cubicBezTo>
                    <a:pt x="85349" y="2410318"/>
                    <a:pt x="60997" y="2411398"/>
                    <a:pt x="16064" y="2411874"/>
                  </a:cubicBezTo>
                  <a:cubicBezTo>
                    <a:pt x="16248" y="2432778"/>
                    <a:pt x="3962" y="2429593"/>
                    <a:pt x="76670" y="2427744"/>
                  </a:cubicBezTo>
                  <a:cubicBezTo>
                    <a:pt x="138356" y="2426243"/>
                    <a:pt x="121731" y="2375465"/>
                    <a:pt x="127151" y="2759721"/>
                  </a:cubicBezTo>
                  <a:cubicBezTo>
                    <a:pt x="82127" y="2759501"/>
                    <a:pt x="68760" y="2759135"/>
                    <a:pt x="20495" y="2758952"/>
                  </a:cubicBezTo>
                  <a:cubicBezTo>
                    <a:pt x="20843" y="2781448"/>
                    <a:pt x="10388" y="2775737"/>
                    <a:pt x="76432" y="2776378"/>
                  </a:cubicBezTo>
                  <a:cubicBezTo>
                    <a:pt x="140370" y="2776964"/>
                    <a:pt x="127425" y="2760782"/>
                    <a:pt x="128121" y="2855803"/>
                  </a:cubicBezTo>
                  <a:cubicBezTo>
                    <a:pt x="130355" y="3161310"/>
                    <a:pt x="155751" y="3110258"/>
                    <a:pt x="76505" y="3110460"/>
                  </a:cubicBezTo>
                  <a:cubicBezTo>
                    <a:pt x="18866" y="3110551"/>
                    <a:pt x="27600" y="3104895"/>
                    <a:pt x="28167" y="3127538"/>
                  </a:cubicBezTo>
                  <a:cubicBezTo>
                    <a:pt x="57390" y="3127501"/>
                    <a:pt x="84013" y="3127428"/>
                    <a:pt x="132406" y="3127373"/>
                  </a:cubicBezTo>
                  <a:cubicBezTo>
                    <a:pt x="141084" y="3527004"/>
                    <a:pt x="149049" y="3461089"/>
                    <a:pt x="76579" y="3460411"/>
                  </a:cubicBezTo>
                  <a:cubicBezTo>
                    <a:pt x="29229" y="3459972"/>
                    <a:pt x="37011" y="3455744"/>
                    <a:pt x="37634" y="3477087"/>
                  </a:cubicBezTo>
                  <a:cubicBezTo>
                    <a:pt x="74620" y="3477325"/>
                    <a:pt x="94431" y="3477673"/>
                    <a:pt x="136122" y="3477838"/>
                  </a:cubicBezTo>
                  <a:cubicBezTo>
                    <a:pt x="136141" y="3478533"/>
                    <a:pt x="140114" y="3641538"/>
                    <a:pt x="143465" y="3811132"/>
                  </a:cubicBezTo>
                  <a:cubicBezTo>
                    <a:pt x="99118" y="3810785"/>
                    <a:pt x="80058" y="3809979"/>
                    <a:pt x="45543" y="3809393"/>
                  </a:cubicBezTo>
                  <a:cubicBezTo>
                    <a:pt x="45928" y="3830902"/>
                    <a:pt x="39629" y="3826234"/>
                    <a:pt x="76359" y="3827057"/>
                  </a:cubicBezTo>
                  <a:cubicBezTo>
                    <a:pt x="162470" y="3829034"/>
                    <a:pt x="143410" y="3766908"/>
                    <a:pt x="149635" y="4161194"/>
                  </a:cubicBezTo>
                  <a:cubicBezTo>
                    <a:pt x="107193" y="4161103"/>
                    <a:pt x="90806" y="4160883"/>
                    <a:pt x="50542" y="4160663"/>
                  </a:cubicBezTo>
                  <a:cubicBezTo>
                    <a:pt x="50780" y="4182116"/>
                    <a:pt x="45562" y="4177650"/>
                    <a:pt x="76451" y="4177851"/>
                  </a:cubicBezTo>
                  <a:cubicBezTo>
                    <a:pt x="178272" y="4178547"/>
                    <a:pt x="145754" y="4127037"/>
                    <a:pt x="151430" y="4479625"/>
                  </a:cubicBezTo>
                  <a:cubicBezTo>
                    <a:pt x="152015" y="4517809"/>
                    <a:pt x="170252" y="4508254"/>
                    <a:pt x="53380" y="4508291"/>
                  </a:cubicBezTo>
                  <a:cubicBezTo>
                    <a:pt x="53508" y="4530952"/>
                    <a:pt x="35601" y="4525277"/>
                    <a:pt x="152144" y="4525259"/>
                  </a:cubicBezTo>
                  <a:cubicBezTo>
                    <a:pt x="152180" y="4527035"/>
                    <a:pt x="156099" y="4771990"/>
                    <a:pt x="158204" y="4861080"/>
                  </a:cubicBezTo>
                  <a:cubicBezTo>
                    <a:pt x="109134" y="4860823"/>
                    <a:pt x="83829" y="4859890"/>
                    <a:pt x="54753" y="4859268"/>
                  </a:cubicBezTo>
                  <a:cubicBezTo>
                    <a:pt x="54808" y="4879714"/>
                    <a:pt x="33953" y="4877463"/>
                    <a:pt x="158607" y="4878085"/>
                  </a:cubicBezTo>
                  <a:cubicBezTo>
                    <a:pt x="158644" y="4879714"/>
                    <a:pt x="165144" y="5208396"/>
                    <a:pt x="165162" y="5209732"/>
                  </a:cubicBezTo>
                  <a:cubicBezTo>
                    <a:pt x="111258" y="5209824"/>
                    <a:pt x="87290" y="5210226"/>
                    <a:pt x="55522" y="5210519"/>
                  </a:cubicBezTo>
                  <a:cubicBezTo>
                    <a:pt x="55559" y="5231899"/>
                    <a:pt x="51274" y="5227579"/>
                    <a:pt x="76597" y="5227305"/>
                  </a:cubicBezTo>
                  <a:cubicBezTo>
                    <a:pt x="175178" y="5226243"/>
                    <a:pt x="165437" y="5225969"/>
                    <a:pt x="165492" y="5229190"/>
                  </a:cubicBezTo>
                  <a:cubicBezTo>
                    <a:pt x="167286" y="5343486"/>
                    <a:pt x="170710" y="5459685"/>
                    <a:pt x="171113" y="5558202"/>
                  </a:cubicBezTo>
                  <a:cubicBezTo>
                    <a:pt x="33898" y="5558329"/>
                    <a:pt x="56401" y="5554797"/>
                    <a:pt x="56474" y="5575975"/>
                  </a:cubicBezTo>
                  <a:cubicBezTo>
                    <a:pt x="89249" y="5575682"/>
                    <a:pt x="112979" y="5575261"/>
                    <a:pt x="171168" y="5575188"/>
                  </a:cubicBezTo>
                  <a:cubicBezTo>
                    <a:pt x="171442" y="5784175"/>
                    <a:pt x="174061" y="5810040"/>
                    <a:pt x="176349" y="5906890"/>
                  </a:cubicBezTo>
                  <a:cubicBezTo>
                    <a:pt x="117739" y="5906945"/>
                    <a:pt x="93589" y="5907476"/>
                    <a:pt x="58379" y="5907952"/>
                  </a:cubicBezTo>
                  <a:cubicBezTo>
                    <a:pt x="58543" y="5928380"/>
                    <a:pt x="53911" y="5925030"/>
                    <a:pt x="76615" y="5924701"/>
                  </a:cubicBezTo>
                  <a:cubicBezTo>
                    <a:pt x="207440" y="5922761"/>
                    <a:pt x="173804" y="5862611"/>
                    <a:pt x="179517" y="6228872"/>
                  </a:cubicBezTo>
                  <a:cubicBezTo>
                    <a:pt x="180140" y="6268887"/>
                    <a:pt x="199713" y="6258892"/>
                    <a:pt x="76487" y="6259240"/>
                  </a:cubicBezTo>
                  <a:cubicBezTo>
                    <a:pt x="59074" y="6259277"/>
                    <a:pt x="62059" y="6254902"/>
                    <a:pt x="62370" y="6276300"/>
                  </a:cubicBezTo>
                  <a:cubicBezTo>
                    <a:pt x="93058" y="6276245"/>
                    <a:pt x="114663" y="6276118"/>
                    <a:pt x="180231" y="6276118"/>
                  </a:cubicBezTo>
                  <a:cubicBezTo>
                    <a:pt x="181165" y="6343589"/>
                    <a:pt x="182154" y="6471375"/>
                    <a:pt x="185230" y="6606666"/>
                  </a:cubicBezTo>
                  <a:cubicBezTo>
                    <a:pt x="127755" y="6606684"/>
                    <a:pt x="105032" y="6607234"/>
                    <a:pt x="68614" y="6607966"/>
                  </a:cubicBezTo>
                  <a:cubicBezTo>
                    <a:pt x="69182" y="6631945"/>
                    <a:pt x="50634" y="6623672"/>
                    <a:pt x="185578" y="6623653"/>
                  </a:cubicBezTo>
                  <a:cubicBezTo>
                    <a:pt x="185614" y="6625026"/>
                    <a:pt x="192096" y="6957405"/>
                    <a:pt x="192132" y="6958925"/>
                  </a:cubicBezTo>
                  <a:cubicBezTo>
                    <a:pt x="143446" y="6958979"/>
                    <a:pt x="116201" y="6958540"/>
                    <a:pt x="78574" y="6957680"/>
                  </a:cubicBezTo>
                  <a:cubicBezTo>
                    <a:pt x="79270" y="6978822"/>
                    <a:pt x="60521" y="6975930"/>
                    <a:pt x="186328" y="6975930"/>
                  </a:cubicBezTo>
                  <a:cubicBezTo>
                    <a:pt x="193524" y="6975930"/>
                    <a:pt x="192407" y="6975179"/>
                    <a:pt x="192444" y="6978291"/>
                  </a:cubicBezTo>
                  <a:cubicBezTo>
                    <a:pt x="198156" y="7348928"/>
                    <a:pt x="201562" y="7309060"/>
                    <a:pt x="186328" y="7309060"/>
                  </a:cubicBezTo>
                  <a:cubicBezTo>
                    <a:pt x="73722" y="7309060"/>
                    <a:pt x="90073" y="7304227"/>
                    <a:pt x="90806" y="7326175"/>
                  </a:cubicBezTo>
                  <a:cubicBezTo>
                    <a:pt x="119168" y="7326101"/>
                    <a:pt x="144710" y="7326065"/>
                    <a:pt x="197827" y="7326065"/>
                  </a:cubicBezTo>
                  <a:cubicBezTo>
                    <a:pt x="203192" y="7559012"/>
                    <a:pt x="201690" y="7561081"/>
                    <a:pt x="202587" y="7656248"/>
                  </a:cubicBezTo>
                  <a:cubicBezTo>
                    <a:pt x="159101" y="7656119"/>
                    <a:pt x="127572" y="7656430"/>
                    <a:pt x="101791" y="7656888"/>
                  </a:cubicBezTo>
                  <a:cubicBezTo>
                    <a:pt x="102542" y="7679257"/>
                    <a:pt x="87675" y="7673216"/>
                    <a:pt x="186347" y="7673216"/>
                  </a:cubicBezTo>
                  <a:cubicBezTo>
                    <a:pt x="208904" y="7673216"/>
                    <a:pt x="202349" y="7634868"/>
                    <a:pt x="207714" y="7978065"/>
                  </a:cubicBezTo>
                  <a:cubicBezTo>
                    <a:pt x="208300" y="8014381"/>
                    <a:pt x="213866" y="8008176"/>
                    <a:pt x="186347" y="8008176"/>
                  </a:cubicBezTo>
                  <a:cubicBezTo>
                    <a:pt x="98935" y="8008176"/>
                    <a:pt x="113235" y="8001550"/>
                    <a:pt x="114004" y="8024706"/>
                  </a:cubicBezTo>
                  <a:cubicBezTo>
                    <a:pt x="144948" y="8025163"/>
                    <a:pt x="177247" y="8025237"/>
                    <a:pt x="208502" y="8025145"/>
                  </a:cubicBezTo>
                  <a:cubicBezTo>
                    <a:pt x="214818" y="8410242"/>
                    <a:pt x="223809" y="8358842"/>
                    <a:pt x="186347" y="8358842"/>
                  </a:cubicBezTo>
                  <a:cubicBezTo>
                    <a:pt x="113583" y="8358842"/>
                    <a:pt x="124917" y="8353314"/>
                    <a:pt x="125649" y="8375866"/>
                  </a:cubicBezTo>
                  <a:cubicBezTo>
                    <a:pt x="156465" y="8375811"/>
                    <a:pt x="183472" y="8375829"/>
                    <a:pt x="213024" y="8375829"/>
                  </a:cubicBezTo>
                  <a:cubicBezTo>
                    <a:pt x="213262" y="8435539"/>
                    <a:pt x="214507" y="8508264"/>
                    <a:pt x="215935" y="8589611"/>
                  </a:cubicBezTo>
                  <a:cubicBezTo>
                    <a:pt x="239171" y="8589428"/>
                    <a:pt x="229009" y="8617123"/>
                    <a:pt x="228020" y="8375829"/>
                  </a:cubicBezTo>
                  <a:lnTo>
                    <a:pt x="517866" y="8375847"/>
                  </a:lnTo>
                  <a:cubicBezTo>
                    <a:pt x="519111" y="8464406"/>
                    <a:pt x="519898" y="8524757"/>
                    <a:pt x="522077" y="8587177"/>
                  </a:cubicBezTo>
                  <a:cubicBezTo>
                    <a:pt x="544049" y="8586994"/>
                    <a:pt x="536194" y="8615805"/>
                    <a:pt x="532880" y="8375847"/>
                  </a:cubicBezTo>
                  <a:cubicBezTo>
                    <a:pt x="779752" y="8375866"/>
                    <a:pt x="712720" y="8373669"/>
                    <a:pt x="823934" y="8373267"/>
                  </a:cubicBezTo>
                  <a:cubicBezTo>
                    <a:pt x="825875" y="8453826"/>
                    <a:pt x="826076" y="8497794"/>
                    <a:pt x="827907" y="8584760"/>
                  </a:cubicBezTo>
                  <a:cubicBezTo>
                    <a:pt x="847993" y="8584595"/>
                    <a:pt x="842921" y="8601418"/>
                    <a:pt x="840980" y="8478079"/>
                  </a:cubicBezTo>
                  <a:cubicBezTo>
                    <a:pt x="839131" y="8360874"/>
                    <a:pt x="836604" y="8373230"/>
                    <a:pt x="844899" y="8373230"/>
                  </a:cubicBezTo>
                  <a:cubicBezTo>
                    <a:pt x="951609" y="8373230"/>
                    <a:pt x="953751" y="8375042"/>
                    <a:pt x="1064398" y="8375042"/>
                  </a:cubicBezTo>
                  <a:cubicBezTo>
                    <a:pt x="1146426" y="8375060"/>
                    <a:pt x="1127860" y="8354266"/>
                    <a:pt x="1129801" y="8478409"/>
                  </a:cubicBezTo>
                  <a:cubicBezTo>
                    <a:pt x="1131668" y="8598178"/>
                    <a:pt x="1128061" y="8582436"/>
                    <a:pt x="1147287" y="8582271"/>
                  </a:cubicBezTo>
                  <a:cubicBezTo>
                    <a:pt x="1145071" y="8517435"/>
                    <a:pt x="1143899" y="8434789"/>
                    <a:pt x="1143881" y="8375060"/>
                  </a:cubicBezTo>
                  <a:cubicBezTo>
                    <a:pt x="1266118" y="8375097"/>
                    <a:pt x="1323813" y="8375262"/>
                    <a:pt x="1393848" y="8374694"/>
                  </a:cubicBezTo>
                  <a:cubicBezTo>
                    <a:pt x="1443486" y="8374292"/>
                    <a:pt x="1432830" y="8353699"/>
                    <a:pt x="1434771" y="8478391"/>
                  </a:cubicBezTo>
                  <a:cubicBezTo>
                    <a:pt x="1436601" y="8595432"/>
                    <a:pt x="1431548" y="8580038"/>
                    <a:pt x="1451469" y="8579891"/>
                  </a:cubicBezTo>
                  <a:cubicBezTo>
                    <a:pt x="1450187" y="8507569"/>
                    <a:pt x="1449052" y="8434478"/>
                    <a:pt x="1448228" y="8374346"/>
                  </a:cubicBezTo>
                  <a:cubicBezTo>
                    <a:pt x="1535750" y="8374017"/>
                    <a:pt x="1605986" y="8374566"/>
                    <a:pt x="1739594" y="8374511"/>
                  </a:cubicBezTo>
                  <a:cubicBezTo>
                    <a:pt x="1739868" y="8438193"/>
                    <a:pt x="1741242" y="8520931"/>
                    <a:pt x="1742615" y="8577640"/>
                  </a:cubicBezTo>
                  <a:cubicBezTo>
                    <a:pt x="1765978" y="8577475"/>
                    <a:pt x="1755523" y="8603962"/>
                    <a:pt x="1754608" y="8374475"/>
                  </a:cubicBezTo>
                  <a:cubicBezTo>
                    <a:pt x="1755963" y="8374475"/>
                    <a:pt x="2042348" y="8373212"/>
                    <a:pt x="2043813" y="8373193"/>
                  </a:cubicBezTo>
                  <a:cubicBezTo>
                    <a:pt x="2045699" y="8473412"/>
                    <a:pt x="2045827" y="8504768"/>
                    <a:pt x="2047438" y="8575260"/>
                  </a:cubicBezTo>
                  <a:cubicBezTo>
                    <a:pt x="2068330" y="8575114"/>
                    <a:pt x="2063075" y="8604292"/>
                    <a:pt x="2058845" y="8373102"/>
                  </a:cubicBezTo>
                  <a:cubicBezTo>
                    <a:pt x="2263385" y="8371711"/>
                    <a:pt x="2246650" y="8374383"/>
                    <a:pt x="2350632" y="8374877"/>
                  </a:cubicBezTo>
                  <a:cubicBezTo>
                    <a:pt x="2352683" y="8437443"/>
                    <a:pt x="2353818" y="8514122"/>
                    <a:pt x="2354111" y="8572899"/>
                  </a:cubicBezTo>
                  <a:cubicBezTo>
                    <a:pt x="2373611" y="8572753"/>
                    <a:pt x="2369802" y="8588513"/>
                    <a:pt x="2368081" y="8478079"/>
                  </a:cubicBezTo>
                  <a:cubicBezTo>
                    <a:pt x="2366214" y="8359263"/>
                    <a:pt x="2359476" y="8374969"/>
                    <a:pt x="2381997" y="8374969"/>
                  </a:cubicBezTo>
                  <a:cubicBezTo>
                    <a:pt x="2579359" y="8375133"/>
                    <a:pt x="2612958" y="8375225"/>
                    <a:pt x="2655601" y="8375042"/>
                  </a:cubicBezTo>
                  <a:cubicBezTo>
                    <a:pt x="2656920" y="8457981"/>
                    <a:pt x="2657909" y="8513701"/>
                    <a:pt x="2658439" y="8570574"/>
                  </a:cubicBezTo>
                  <a:cubicBezTo>
                    <a:pt x="2677939" y="8570428"/>
                    <a:pt x="2673930" y="8586005"/>
                    <a:pt x="2672245" y="8478079"/>
                  </a:cubicBezTo>
                  <a:cubicBezTo>
                    <a:pt x="2670323" y="8357085"/>
                    <a:pt x="2656956" y="8375152"/>
                    <a:pt x="2711538" y="8374640"/>
                  </a:cubicBezTo>
                  <a:cubicBezTo>
                    <a:pt x="2816399" y="8373651"/>
                    <a:pt x="2876382" y="8374090"/>
                    <a:pt x="2931056" y="8374895"/>
                  </a:cubicBezTo>
                  <a:cubicBezTo>
                    <a:pt x="2969287" y="8375463"/>
                    <a:pt x="2959216" y="8355914"/>
                    <a:pt x="2961139" y="8478409"/>
                  </a:cubicBezTo>
                  <a:cubicBezTo>
                    <a:pt x="2962787" y="8583662"/>
                    <a:pt x="2958722" y="8568267"/>
                    <a:pt x="2977947" y="8568121"/>
                  </a:cubicBezTo>
                  <a:cubicBezTo>
                    <a:pt x="2976592" y="8516135"/>
                    <a:pt x="2975237" y="8437791"/>
                    <a:pt x="2975274" y="8375445"/>
                  </a:cubicBezTo>
                  <a:cubicBezTo>
                    <a:pt x="3144659" y="8376964"/>
                    <a:pt x="3131915" y="8372791"/>
                    <a:pt x="3264534" y="8372791"/>
                  </a:cubicBezTo>
                  <a:cubicBezTo>
                    <a:pt x="3264790" y="8434203"/>
                    <a:pt x="3266072" y="8513371"/>
                    <a:pt x="3267299" y="8565906"/>
                  </a:cubicBezTo>
                  <a:cubicBezTo>
                    <a:pt x="3290259" y="8565724"/>
                    <a:pt x="3280445" y="8592503"/>
                    <a:pt x="3279548" y="8372809"/>
                  </a:cubicBezTo>
                  <a:cubicBezTo>
                    <a:pt x="3308038" y="8372845"/>
                    <a:pt x="3188987" y="8372333"/>
                    <a:pt x="3571261" y="8374182"/>
                  </a:cubicBezTo>
                  <a:cubicBezTo>
                    <a:pt x="3572360" y="8428236"/>
                    <a:pt x="3573733" y="8508429"/>
                    <a:pt x="3574136" y="8563563"/>
                  </a:cubicBezTo>
                  <a:cubicBezTo>
                    <a:pt x="3593746" y="8563417"/>
                    <a:pt x="3589663" y="8578244"/>
                    <a:pt x="3588106" y="8478098"/>
                  </a:cubicBezTo>
                  <a:cubicBezTo>
                    <a:pt x="3586312" y="8362741"/>
                    <a:pt x="3584573" y="8374255"/>
                    <a:pt x="3589992" y="8374273"/>
                  </a:cubicBezTo>
                  <a:cubicBezTo>
                    <a:pt x="3934896" y="8376122"/>
                    <a:pt x="3875700" y="8342221"/>
                    <a:pt x="3877879" y="8478391"/>
                  </a:cubicBezTo>
                  <a:cubicBezTo>
                    <a:pt x="3879380" y="8575059"/>
                    <a:pt x="3874675" y="8561257"/>
                    <a:pt x="3894321" y="8561110"/>
                  </a:cubicBezTo>
                  <a:cubicBezTo>
                    <a:pt x="3892765" y="8480826"/>
                    <a:pt x="3892637" y="8451391"/>
                    <a:pt x="3890952" y="8373285"/>
                  </a:cubicBezTo>
                  <a:cubicBezTo>
                    <a:pt x="4029192" y="8372937"/>
                    <a:pt x="4022399" y="8375408"/>
                    <a:pt x="4180981" y="8375042"/>
                  </a:cubicBezTo>
                  <a:cubicBezTo>
                    <a:pt x="4182775" y="8456132"/>
                    <a:pt x="4182812" y="8485072"/>
                    <a:pt x="4184332" y="8558877"/>
                  </a:cubicBezTo>
                  <a:cubicBezTo>
                    <a:pt x="4204125" y="8558731"/>
                    <a:pt x="4199419" y="8572277"/>
                    <a:pt x="4197899" y="8478098"/>
                  </a:cubicBezTo>
                  <a:cubicBezTo>
                    <a:pt x="4195977" y="8354303"/>
                    <a:pt x="4181970" y="8375170"/>
                    <a:pt x="4248929" y="8374731"/>
                  </a:cubicBezTo>
                  <a:cubicBezTo>
                    <a:pt x="4313893" y="8374292"/>
                    <a:pt x="4366991" y="8374108"/>
                    <a:pt x="4468556" y="8374657"/>
                  </a:cubicBezTo>
                  <a:cubicBezTo>
                    <a:pt x="4493073" y="8374786"/>
                    <a:pt x="4486225" y="8356298"/>
                    <a:pt x="4488166" y="8478409"/>
                  </a:cubicBezTo>
                  <a:cubicBezTo>
                    <a:pt x="4489686" y="8572167"/>
                    <a:pt x="4484431" y="8556589"/>
                    <a:pt x="4504425" y="8556443"/>
                  </a:cubicBezTo>
                  <a:cubicBezTo>
                    <a:pt x="4503381" y="8492339"/>
                    <a:pt x="4502411" y="8436638"/>
                    <a:pt x="4501771" y="8374822"/>
                  </a:cubicBezTo>
                  <a:cubicBezTo>
                    <a:pt x="4713231" y="8375646"/>
                    <a:pt x="4655592" y="8373156"/>
                    <a:pt x="4791195" y="8373047"/>
                  </a:cubicBezTo>
                  <a:cubicBezTo>
                    <a:pt x="4793905" y="8582363"/>
                    <a:pt x="4788229" y="8554246"/>
                    <a:pt x="4809102" y="8554081"/>
                  </a:cubicBezTo>
                  <a:cubicBezTo>
                    <a:pt x="4807948" y="8500485"/>
                    <a:pt x="4806923" y="8427284"/>
                    <a:pt x="4806227" y="8373047"/>
                  </a:cubicBezTo>
                  <a:cubicBezTo>
                    <a:pt x="4902245" y="8373083"/>
                    <a:pt x="4883623" y="8373870"/>
                    <a:pt x="5096567" y="8373797"/>
                  </a:cubicBezTo>
                  <a:cubicBezTo>
                    <a:pt x="5099680" y="8579214"/>
                    <a:pt x="5093088" y="8551775"/>
                    <a:pt x="5114401" y="8551592"/>
                  </a:cubicBezTo>
                  <a:cubicBezTo>
                    <a:pt x="5113358" y="8496659"/>
                    <a:pt x="5112699" y="8449616"/>
                    <a:pt x="5111563" y="8373779"/>
                  </a:cubicBezTo>
                  <a:cubicBezTo>
                    <a:pt x="5255479" y="8373724"/>
                    <a:pt x="5288455" y="8373797"/>
                    <a:pt x="5347614" y="8373486"/>
                  </a:cubicBezTo>
                  <a:cubicBezTo>
                    <a:pt x="5415691" y="8373120"/>
                    <a:pt x="5399743" y="8352234"/>
                    <a:pt x="5401702" y="8478446"/>
                  </a:cubicBezTo>
                  <a:cubicBezTo>
                    <a:pt x="5403002" y="8562135"/>
                    <a:pt x="5398260" y="8549194"/>
                    <a:pt x="5417998" y="8549029"/>
                  </a:cubicBezTo>
                  <a:cubicBezTo>
                    <a:pt x="5413585" y="8345590"/>
                    <a:pt x="5403588" y="8373248"/>
                    <a:pt x="5457565" y="8373248"/>
                  </a:cubicBezTo>
                  <a:close/>
                  <a:moveTo>
                    <a:pt x="5381287" y="6978364"/>
                  </a:moveTo>
                  <a:cubicBezTo>
                    <a:pt x="5387127" y="7360679"/>
                    <a:pt x="5398131" y="7308456"/>
                    <a:pt x="5347633" y="7308108"/>
                  </a:cubicBezTo>
                  <a:cubicBezTo>
                    <a:pt x="5042389" y="7306039"/>
                    <a:pt x="5094480" y="7328371"/>
                    <a:pt x="5092924" y="7228042"/>
                  </a:cubicBezTo>
                  <a:cubicBezTo>
                    <a:pt x="5088182" y="6924493"/>
                    <a:pt x="5074779" y="6974447"/>
                    <a:pt x="5127566" y="6975454"/>
                  </a:cubicBezTo>
                  <a:cubicBezTo>
                    <a:pt x="5315041" y="6978986"/>
                    <a:pt x="5381195" y="6973203"/>
                    <a:pt x="5381287" y="6978364"/>
                  </a:cubicBezTo>
                  <a:close/>
                  <a:moveTo>
                    <a:pt x="5380957" y="6959163"/>
                  </a:moveTo>
                  <a:cubicBezTo>
                    <a:pt x="5131027" y="6959767"/>
                    <a:pt x="5223126" y="6959547"/>
                    <a:pt x="5089298" y="6957827"/>
                  </a:cubicBezTo>
                  <a:cubicBezTo>
                    <a:pt x="5087944" y="6861836"/>
                    <a:pt x="5088932" y="6740932"/>
                    <a:pt x="5084593" y="6623726"/>
                  </a:cubicBezTo>
                  <a:cubicBezTo>
                    <a:pt x="5338588" y="6623854"/>
                    <a:pt x="5264378" y="6623653"/>
                    <a:pt x="5374548" y="6625246"/>
                  </a:cubicBezTo>
                  <a:cubicBezTo>
                    <a:pt x="5375262" y="6785669"/>
                    <a:pt x="5379107" y="6852976"/>
                    <a:pt x="5380957" y="6959163"/>
                  </a:cubicBezTo>
                  <a:close/>
                  <a:moveTo>
                    <a:pt x="5374494" y="6608204"/>
                  </a:moveTo>
                  <a:cubicBezTo>
                    <a:pt x="5071886" y="6603664"/>
                    <a:pt x="5084117" y="6611114"/>
                    <a:pt x="5083824" y="6603023"/>
                  </a:cubicBezTo>
                  <a:cubicBezTo>
                    <a:pt x="5080455" y="6517448"/>
                    <a:pt x="5079539" y="6441886"/>
                    <a:pt x="5079155" y="6353602"/>
                  </a:cubicBezTo>
                  <a:cubicBezTo>
                    <a:pt x="5078752" y="6259149"/>
                    <a:pt x="5065533" y="6275037"/>
                    <a:pt x="5127676" y="6274872"/>
                  </a:cubicBezTo>
                  <a:cubicBezTo>
                    <a:pt x="5215783" y="6274634"/>
                    <a:pt x="5277726" y="6274488"/>
                    <a:pt x="5347486" y="6275605"/>
                  </a:cubicBezTo>
                  <a:cubicBezTo>
                    <a:pt x="5377350" y="6276099"/>
                    <a:pt x="5372955" y="6229257"/>
                    <a:pt x="5374494" y="6608204"/>
                  </a:cubicBezTo>
                  <a:close/>
                  <a:moveTo>
                    <a:pt x="2344608" y="6978071"/>
                  </a:moveTo>
                  <a:cubicBezTo>
                    <a:pt x="2344516" y="6972946"/>
                    <a:pt x="2310936" y="6971793"/>
                    <a:pt x="2634270" y="6973660"/>
                  </a:cubicBezTo>
                  <a:cubicBezTo>
                    <a:pt x="2636486" y="7101849"/>
                    <a:pt x="2634508" y="7158630"/>
                    <a:pt x="2638317" y="7308016"/>
                  </a:cubicBezTo>
                  <a:cubicBezTo>
                    <a:pt x="2475286" y="7308162"/>
                    <a:pt x="2437878" y="7310359"/>
                    <a:pt x="2347134" y="7309536"/>
                  </a:cubicBezTo>
                  <a:cubicBezTo>
                    <a:pt x="2343052" y="7080652"/>
                    <a:pt x="2346787" y="7117847"/>
                    <a:pt x="2344608" y="6978071"/>
                  </a:cubicBezTo>
                  <a:close/>
                  <a:moveTo>
                    <a:pt x="507209" y="6626088"/>
                  </a:moveTo>
                  <a:cubicBezTo>
                    <a:pt x="804031" y="6626088"/>
                    <a:pt x="669765" y="6625246"/>
                    <a:pt x="796524" y="6624330"/>
                  </a:cubicBezTo>
                  <a:cubicBezTo>
                    <a:pt x="796780" y="6695829"/>
                    <a:pt x="797879" y="6728942"/>
                    <a:pt x="799307" y="6853452"/>
                  </a:cubicBezTo>
                  <a:cubicBezTo>
                    <a:pt x="800900" y="6992239"/>
                    <a:pt x="859602" y="6955026"/>
                    <a:pt x="515559" y="6956892"/>
                  </a:cubicBezTo>
                  <a:cubicBezTo>
                    <a:pt x="502705" y="6956966"/>
                    <a:pt x="516822" y="6945544"/>
                    <a:pt x="507209" y="6626088"/>
                  </a:cubicBezTo>
                  <a:close/>
                  <a:moveTo>
                    <a:pt x="491390" y="5575408"/>
                  </a:moveTo>
                  <a:cubicBezTo>
                    <a:pt x="616904" y="5577275"/>
                    <a:pt x="581767" y="5576927"/>
                    <a:pt x="779313" y="5576305"/>
                  </a:cubicBezTo>
                  <a:cubicBezTo>
                    <a:pt x="786472" y="5921571"/>
                    <a:pt x="777170" y="5517308"/>
                    <a:pt x="786472" y="5907403"/>
                  </a:cubicBezTo>
                  <a:cubicBezTo>
                    <a:pt x="682289" y="5908775"/>
                    <a:pt x="746117" y="5910625"/>
                    <a:pt x="494832" y="5909416"/>
                  </a:cubicBezTo>
                  <a:cubicBezTo>
                    <a:pt x="494173" y="5782930"/>
                    <a:pt x="496901" y="5877950"/>
                    <a:pt x="491390" y="5575408"/>
                  </a:cubicBezTo>
                  <a:close/>
                  <a:moveTo>
                    <a:pt x="470827" y="4229581"/>
                  </a:moveTo>
                  <a:cubicBezTo>
                    <a:pt x="469729" y="4158705"/>
                    <a:pt x="422892" y="4178822"/>
                    <a:pt x="735149" y="4176717"/>
                  </a:cubicBezTo>
                  <a:cubicBezTo>
                    <a:pt x="769755" y="4176497"/>
                    <a:pt x="756480" y="4131101"/>
                    <a:pt x="761937" y="4479753"/>
                  </a:cubicBezTo>
                  <a:cubicBezTo>
                    <a:pt x="762523" y="4516033"/>
                    <a:pt x="802511" y="4511604"/>
                    <a:pt x="515632" y="4508529"/>
                  </a:cubicBezTo>
                  <a:cubicBezTo>
                    <a:pt x="454788" y="4507851"/>
                    <a:pt x="475881" y="4552625"/>
                    <a:pt x="470827" y="4229581"/>
                  </a:cubicBezTo>
                  <a:close/>
                  <a:moveTo>
                    <a:pt x="442392" y="2481121"/>
                  </a:moveTo>
                  <a:cubicBezTo>
                    <a:pt x="441349" y="2414345"/>
                    <a:pt x="387865" y="2425767"/>
                    <a:pt x="731506" y="2428513"/>
                  </a:cubicBezTo>
                  <a:cubicBezTo>
                    <a:pt x="737511" y="2785567"/>
                    <a:pt x="736907" y="2761313"/>
                    <a:pt x="735259" y="2761276"/>
                  </a:cubicBezTo>
                  <a:cubicBezTo>
                    <a:pt x="403923" y="2754595"/>
                    <a:pt x="445047" y="2781558"/>
                    <a:pt x="444242" y="2730872"/>
                  </a:cubicBezTo>
                  <a:cubicBezTo>
                    <a:pt x="442319" y="2603928"/>
                    <a:pt x="444370" y="2604642"/>
                    <a:pt x="442392" y="2481121"/>
                  </a:cubicBezTo>
                  <a:close/>
                  <a:moveTo>
                    <a:pt x="721417" y="1728059"/>
                  </a:moveTo>
                  <a:cubicBezTo>
                    <a:pt x="721801" y="1751947"/>
                    <a:pt x="726031" y="2059963"/>
                    <a:pt x="726031" y="2061263"/>
                  </a:cubicBezTo>
                  <a:cubicBezTo>
                    <a:pt x="379296" y="2054984"/>
                    <a:pt x="436991" y="2089013"/>
                    <a:pt x="435325" y="1981600"/>
                  </a:cubicBezTo>
                  <a:cubicBezTo>
                    <a:pt x="433365" y="1856395"/>
                    <a:pt x="431425" y="1856724"/>
                    <a:pt x="429465" y="1732032"/>
                  </a:cubicBezTo>
                  <a:cubicBezTo>
                    <a:pt x="429301" y="1721909"/>
                    <a:pt x="414268" y="1730256"/>
                    <a:pt x="721417" y="1728059"/>
                  </a:cubicBezTo>
                  <a:close/>
                  <a:moveTo>
                    <a:pt x="429118" y="1710194"/>
                  </a:moveTo>
                  <a:cubicBezTo>
                    <a:pt x="426536" y="1548379"/>
                    <a:pt x="424302" y="1464982"/>
                    <a:pt x="424430" y="1379371"/>
                  </a:cubicBezTo>
                  <a:cubicBezTo>
                    <a:pt x="533594" y="1379462"/>
                    <a:pt x="527863" y="1380396"/>
                    <a:pt x="714532" y="1380048"/>
                  </a:cubicBezTo>
                  <a:cubicBezTo>
                    <a:pt x="714807" y="1544682"/>
                    <a:pt x="718982" y="1590425"/>
                    <a:pt x="721142" y="1711036"/>
                  </a:cubicBezTo>
                  <a:cubicBezTo>
                    <a:pt x="564538" y="1712207"/>
                    <a:pt x="527515" y="1710377"/>
                    <a:pt x="429118" y="1710194"/>
                  </a:cubicBezTo>
                  <a:close/>
                  <a:moveTo>
                    <a:pt x="726214" y="2078268"/>
                  </a:moveTo>
                  <a:cubicBezTo>
                    <a:pt x="728008" y="2250333"/>
                    <a:pt x="729107" y="2289725"/>
                    <a:pt x="731213" y="2411526"/>
                  </a:cubicBezTo>
                  <a:cubicBezTo>
                    <a:pt x="658907" y="2410958"/>
                    <a:pt x="587205" y="2411031"/>
                    <a:pt x="515540" y="2411416"/>
                  </a:cubicBezTo>
                  <a:cubicBezTo>
                    <a:pt x="421537" y="2411929"/>
                    <a:pt x="441184" y="2469918"/>
                    <a:pt x="437009" y="2106512"/>
                  </a:cubicBezTo>
                  <a:cubicBezTo>
                    <a:pt x="436570" y="2067889"/>
                    <a:pt x="390191" y="2072410"/>
                    <a:pt x="726214" y="2078268"/>
                  </a:cubicBezTo>
                  <a:close/>
                  <a:moveTo>
                    <a:pt x="3164196" y="1981911"/>
                  </a:moveTo>
                  <a:cubicBezTo>
                    <a:pt x="3165825" y="2086029"/>
                    <a:pt x="3214401" y="2056723"/>
                    <a:pt x="2931074" y="2060128"/>
                  </a:cubicBezTo>
                  <a:cubicBezTo>
                    <a:pt x="2863108" y="2060951"/>
                    <a:pt x="2877810" y="2076236"/>
                    <a:pt x="2876327" y="1981582"/>
                  </a:cubicBezTo>
                  <a:cubicBezTo>
                    <a:pt x="2874368" y="1856596"/>
                    <a:pt x="2872153" y="1856505"/>
                    <a:pt x="2870212" y="1732013"/>
                  </a:cubicBezTo>
                  <a:cubicBezTo>
                    <a:pt x="2870065" y="1722714"/>
                    <a:pt x="2852250" y="1731611"/>
                    <a:pt x="3150829" y="1728389"/>
                  </a:cubicBezTo>
                  <a:cubicBezTo>
                    <a:pt x="3171849" y="1728169"/>
                    <a:pt x="3159783" y="1699998"/>
                    <a:pt x="3164196" y="1981911"/>
                  </a:cubicBezTo>
                  <a:close/>
                  <a:moveTo>
                    <a:pt x="3470575" y="2060274"/>
                  </a:moveTo>
                  <a:cubicBezTo>
                    <a:pt x="3381113" y="2060237"/>
                    <a:pt x="3491925" y="2060146"/>
                    <a:pt x="3180729" y="2059652"/>
                  </a:cubicBezTo>
                  <a:cubicBezTo>
                    <a:pt x="3176335" y="1885536"/>
                    <a:pt x="3180089" y="1871569"/>
                    <a:pt x="3177818" y="1728114"/>
                  </a:cubicBezTo>
                  <a:cubicBezTo>
                    <a:pt x="3350993" y="1726485"/>
                    <a:pt x="3468030" y="1730622"/>
                    <a:pt x="3468048" y="1732233"/>
                  </a:cubicBezTo>
                  <a:cubicBezTo>
                    <a:pt x="3470209" y="1869867"/>
                    <a:pt x="3465833" y="1891082"/>
                    <a:pt x="3470575" y="2060274"/>
                  </a:cubicBezTo>
                  <a:close/>
                  <a:moveTo>
                    <a:pt x="4685840" y="1711329"/>
                  </a:moveTo>
                  <a:cubicBezTo>
                    <a:pt x="4336377" y="1711457"/>
                    <a:pt x="4396946" y="1730933"/>
                    <a:pt x="4395903" y="1607211"/>
                  </a:cubicBezTo>
                  <a:cubicBezTo>
                    <a:pt x="4395353" y="1532472"/>
                    <a:pt x="4394035" y="1448361"/>
                    <a:pt x="4392515" y="1378803"/>
                  </a:cubicBezTo>
                  <a:cubicBezTo>
                    <a:pt x="4471687" y="1378400"/>
                    <a:pt x="4560106" y="1374465"/>
                    <a:pt x="4682141" y="1378089"/>
                  </a:cubicBezTo>
                  <a:cubicBezTo>
                    <a:pt x="4687323" y="1513399"/>
                    <a:pt x="4684650" y="1618999"/>
                    <a:pt x="4685840" y="1711329"/>
                  </a:cubicBezTo>
                  <a:close/>
                  <a:moveTo>
                    <a:pt x="4694482" y="2231662"/>
                  </a:moveTo>
                  <a:cubicBezTo>
                    <a:pt x="4697631" y="2435798"/>
                    <a:pt x="4701000" y="2410775"/>
                    <a:pt x="4688165" y="2411068"/>
                  </a:cubicBezTo>
                  <a:cubicBezTo>
                    <a:pt x="4611611" y="2412716"/>
                    <a:pt x="4546025" y="2412734"/>
                    <a:pt x="4468703" y="2411068"/>
                  </a:cubicBezTo>
                  <a:cubicBezTo>
                    <a:pt x="4384367" y="2409256"/>
                    <a:pt x="4413334" y="2463768"/>
                    <a:pt x="4402879" y="2106347"/>
                  </a:cubicBezTo>
                  <a:cubicBezTo>
                    <a:pt x="4401945" y="2074387"/>
                    <a:pt x="4355200" y="2073893"/>
                    <a:pt x="4688220" y="2077938"/>
                  </a:cubicBezTo>
                  <a:cubicBezTo>
                    <a:pt x="4697412" y="2078048"/>
                    <a:pt x="4691791" y="2059652"/>
                    <a:pt x="4694482" y="2231662"/>
                  </a:cubicBezTo>
                  <a:close/>
                  <a:moveTo>
                    <a:pt x="5017798" y="5908282"/>
                  </a:moveTo>
                  <a:cubicBezTo>
                    <a:pt x="4718614" y="5908282"/>
                    <a:pt x="4766513" y="5921937"/>
                    <a:pt x="4765946" y="5853861"/>
                  </a:cubicBezTo>
                  <a:cubicBezTo>
                    <a:pt x="4763272" y="5533142"/>
                    <a:pt x="4750144" y="5577367"/>
                    <a:pt x="4798135" y="5577367"/>
                  </a:cubicBezTo>
                  <a:cubicBezTo>
                    <a:pt x="5089518" y="5577367"/>
                    <a:pt x="5053081" y="5559812"/>
                    <a:pt x="5053375" y="5604073"/>
                  </a:cubicBezTo>
                  <a:cubicBezTo>
                    <a:pt x="5055187" y="5954135"/>
                    <a:pt x="5076701" y="5908282"/>
                    <a:pt x="5017798" y="5908282"/>
                  </a:cubicBezTo>
                  <a:close/>
                  <a:moveTo>
                    <a:pt x="5057750" y="5925213"/>
                  </a:moveTo>
                  <a:cubicBezTo>
                    <a:pt x="5060497" y="6101525"/>
                    <a:pt x="5062163" y="6170919"/>
                    <a:pt x="5063335" y="6257995"/>
                  </a:cubicBezTo>
                  <a:cubicBezTo>
                    <a:pt x="4880145" y="6258197"/>
                    <a:pt x="4891808" y="6259442"/>
                    <a:pt x="4772995" y="6259167"/>
                  </a:cubicBezTo>
                  <a:cubicBezTo>
                    <a:pt x="4769004" y="6036360"/>
                    <a:pt x="4768509" y="6069986"/>
                    <a:pt x="4766660" y="5925049"/>
                  </a:cubicBezTo>
                  <a:cubicBezTo>
                    <a:pt x="4856872" y="5924848"/>
                    <a:pt x="4973196" y="5925506"/>
                    <a:pt x="5057750" y="5925213"/>
                  </a:cubicBezTo>
                  <a:close/>
                  <a:moveTo>
                    <a:pt x="5017798" y="5557964"/>
                  </a:moveTo>
                  <a:cubicBezTo>
                    <a:pt x="4710778" y="5557964"/>
                    <a:pt x="4763657" y="5586922"/>
                    <a:pt x="4761972" y="5478905"/>
                  </a:cubicBezTo>
                  <a:cubicBezTo>
                    <a:pt x="4757230" y="5175960"/>
                    <a:pt x="4742161" y="5226682"/>
                    <a:pt x="4798135" y="5226682"/>
                  </a:cubicBezTo>
                  <a:cubicBezTo>
                    <a:pt x="5067894" y="5226682"/>
                    <a:pt x="5047277" y="5222362"/>
                    <a:pt x="5047369" y="5229300"/>
                  </a:cubicBezTo>
                  <a:cubicBezTo>
                    <a:pt x="5053265" y="5609290"/>
                    <a:pt x="5067143" y="5557964"/>
                    <a:pt x="5017798" y="5557964"/>
                  </a:cubicBezTo>
                  <a:close/>
                  <a:moveTo>
                    <a:pt x="4755509" y="5104003"/>
                  </a:moveTo>
                  <a:cubicBezTo>
                    <a:pt x="4753678" y="5016341"/>
                    <a:pt x="4752452" y="4934647"/>
                    <a:pt x="4751884" y="4875962"/>
                  </a:cubicBezTo>
                  <a:cubicBezTo>
                    <a:pt x="4813570" y="4875925"/>
                    <a:pt x="4765305" y="4875925"/>
                    <a:pt x="5017798" y="4876017"/>
                  </a:cubicBezTo>
                  <a:cubicBezTo>
                    <a:pt x="5050591" y="4876017"/>
                    <a:pt x="5040631" y="4824525"/>
                    <a:pt x="5047058" y="5208579"/>
                  </a:cubicBezTo>
                  <a:cubicBezTo>
                    <a:pt x="4699774" y="5207517"/>
                    <a:pt x="4758439" y="5243779"/>
                    <a:pt x="4755509" y="5104003"/>
                  </a:cubicBezTo>
                  <a:close/>
                  <a:moveTo>
                    <a:pt x="5017798" y="4859011"/>
                  </a:moveTo>
                  <a:cubicBezTo>
                    <a:pt x="4763382" y="4858920"/>
                    <a:pt x="4812929" y="4858938"/>
                    <a:pt x="4751719" y="4858956"/>
                  </a:cubicBezTo>
                  <a:cubicBezTo>
                    <a:pt x="4750327" y="4691741"/>
                    <a:pt x="4747105" y="4591706"/>
                    <a:pt x="4745878" y="4527492"/>
                  </a:cubicBezTo>
                  <a:cubicBezTo>
                    <a:pt x="4960781" y="4526834"/>
                    <a:pt x="4914988" y="4524546"/>
                    <a:pt x="5035541" y="4524911"/>
                  </a:cubicBezTo>
                  <a:cubicBezTo>
                    <a:pt x="5043158" y="4898788"/>
                    <a:pt x="5052532" y="4859011"/>
                    <a:pt x="5017798" y="4859011"/>
                  </a:cubicBezTo>
                  <a:close/>
                  <a:moveTo>
                    <a:pt x="3848107" y="5576415"/>
                  </a:moveTo>
                  <a:cubicBezTo>
                    <a:pt x="4178235" y="5578831"/>
                    <a:pt x="4135810" y="5559171"/>
                    <a:pt x="4137074" y="5603835"/>
                  </a:cubicBezTo>
                  <a:cubicBezTo>
                    <a:pt x="4140571" y="5728198"/>
                    <a:pt x="4142640" y="5908520"/>
                    <a:pt x="4139033" y="5908520"/>
                  </a:cubicBezTo>
                  <a:cubicBezTo>
                    <a:pt x="4029906" y="5908520"/>
                    <a:pt x="4027068" y="5910075"/>
                    <a:pt x="3919351" y="5910075"/>
                  </a:cubicBezTo>
                  <a:cubicBezTo>
                    <a:pt x="3824615" y="5910094"/>
                    <a:pt x="3856383" y="5970170"/>
                    <a:pt x="3848107" y="5576415"/>
                  </a:cubicBezTo>
                  <a:close/>
                  <a:moveTo>
                    <a:pt x="2627221" y="5574859"/>
                  </a:moveTo>
                  <a:cubicBezTo>
                    <a:pt x="2963061" y="5576268"/>
                    <a:pt x="2915803" y="5568324"/>
                    <a:pt x="2916957" y="5604330"/>
                  </a:cubicBezTo>
                  <a:cubicBezTo>
                    <a:pt x="2918879" y="5665449"/>
                    <a:pt x="2920491" y="5730816"/>
                    <a:pt x="2921260" y="5853971"/>
                  </a:cubicBezTo>
                  <a:cubicBezTo>
                    <a:pt x="2921754" y="5932279"/>
                    <a:pt x="2966723" y="5909343"/>
                    <a:pt x="2631396" y="5907439"/>
                  </a:cubicBezTo>
                  <a:cubicBezTo>
                    <a:pt x="2630847" y="5809929"/>
                    <a:pt x="2632934" y="5823091"/>
                    <a:pt x="2627221" y="5574859"/>
                  </a:cubicBezTo>
                  <a:close/>
                  <a:moveTo>
                    <a:pt x="791379" y="5228952"/>
                  </a:moveTo>
                  <a:cubicBezTo>
                    <a:pt x="791342" y="5226957"/>
                    <a:pt x="768382" y="5224888"/>
                    <a:pt x="1064435" y="5224888"/>
                  </a:cubicBezTo>
                  <a:cubicBezTo>
                    <a:pt x="1084154" y="5224888"/>
                    <a:pt x="1078936" y="5185881"/>
                    <a:pt x="1083532" y="5479216"/>
                  </a:cubicBezTo>
                  <a:cubicBezTo>
                    <a:pt x="1085143" y="5583590"/>
                    <a:pt x="1134983" y="5559208"/>
                    <a:pt x="844935" y="5559208"/>
                  </a:cubicBezTo>
                  <a:cubicBezTo>
                    <a:pt x="770377" y="5559208"/>
                    <a:pt x="797330" y="5609473"/>
                    <a:pt x="791379" y="5228952"/>
                  </a:cubicBezTo>
                  <a:close/>
                  <a:moveTo>
                    <a:pt x="1043177" y="2777421"/>
                  </a:moveTo>
                  <a:cubicBezTo>
                    <a:pt x="1043946" y="2868250"/>
                    <a:pt x="1045703" y="3106304"/>
                    <a:pt x="1045758" y="3110441"/>
                  </a:cubicBezTo>
                  <a:cubicBezTo>
                    <a:pt x="808517" y="3110642"/>
                    <a:pt x="796011" y="3110588"/>
                    <a:pt x="755894" y="3111137"/>
                  </a:cubicBezTo>
                  <a:cubicBezTo>
                    <a:pt x="750969" y="2858457"/>
                    <a:pt x="753221" y="2898453"/>
                    <a:pt x="751811" y="2778611"/>
                  </a:cubicBezTo>
                  <a:cubicBezTo>
                    <a:pt x="877143" y="2780936"/>
                    <a:pt x="962229" y="2777641"/>
                    <a:pt x="1043177" y="2777421"/>
                  </a:cubicBezTo>
                  <a:close/>
                  <a:moveTo>
                    <a:pt x="751610" y="2761606"/>
                  </a:moveTo>
                  <a:cubicBezTo>
                    <a:pt x="746282" y="2359833"/>
                    <a:pt x="718048" y="2429007"/>
                    <a:pt x="844954" y="2429007"/>
                  </a:cubicBezTo>
                  <a:cubicBezTo>
                    <a:pt x="948240" y="2429007"/>
                    <a:pt x="951792" y="2427909"/>
                    <a:pt x="1036072" y="2427689"/>
                  </a:cubicBezTo>
                  <a:cubicBezTo>
                    <a:pt x="1042426" y="2736034"/>
                    <a:pt x="1041950" y="2668800"/>
                    <a:pt x="1042993" y="2760453"/>
                  </a:cubicBezTo>
                  <a:cubicBezTo>
                    <a:pt x="954008" y="2760654"/>
                    <a:pt x="875934" y="2763931"/>
                    <a:pt x="751610" y="2761606"/>
                  </a:cubicBezTo>
                  <a:close/>
                  <a:moveTo>
                    <a:pt x="1045996" y="3127428"/>
                  </a:moveTo>
                  <a:cubicBezTo>
                    <a:pt x="1049585" y="3381554"/>
                    <a:pt x="1050025" y="3320343"/>
                    <a:pt x="1052460" y="3458746"/>
                  </a:cubicBezTo>
                  <a:cubicBezTo>
                    <a:pt x="1051160" y="3458746"/>
                    <a:pt x="782059" y="3460155"/>
                    <a:pt x="762962" y="3460430"/>
                  </a:cubicBezTo>
                  <a:cubicBezTo>
                    <a:pt x="761387" y="3366819"/>
                    <a:pt x="763401" y="3500627"/>
                    <a:pt x="756242" y="3128124"/>
                  </a:cubicBezTo>
                  <a:cubicBezTo>
                    <a:pt x="802896" y="3127520"/>
                    <a:pt x="811520" y="3127630"/>
                    <a:pt x="1045996" y="3127428"/>
                  </a:cubicBezTo>
                  <a:close/>
                  <a:moveTo>
                    <a:pt x="1649857" y="2731165"/>
                  </a:moveTo>
                  <a:cubicBezTo>
                    <a:pt x="1650370" y="2764260"/>
                    <a:pt x="1691860" y="2768763"/>
                    <a:pt x="1393994" y="2760617"/>
                  </a:cubicBezTo>
                  <a:cubicBezTo>
                    <a:pt x="1351351" y="2759391"/>
                    <a:pt x="1361732" y="2807478"/>
                    <a:pt x="1356624" y="2481157"/>
                  </a:cubicBezTo>
                  <a:cubicBezTo>
                    <a:pt x="1355525" y="2410446"/>
                    <a:pt x="1310080" y="2429538"/>
                    <a:pt x="1613402" y="2428330"/>
                  </a:cubicBezTo>
                  <a:cubicBezTo>
                    <a:pt x="1664450" y="2428183"/>
                    <a:pt x="1644437" y="2384380"/>
                    <a:pt x="1649857" y="2731165"/>
                  </a:cubicBezTo>
                  <a:close/>
                  <a:moveTo>
                    <a:pt x="2267743" y="3111100"/>
                  </a:moveTo>
                  <a:cubicBezTo>
                    <a:pt x="1978849" y="3105664"/>
                    <a:pt x="1978172" y="3120124"/>
                    <a:pt x="1977641" y="3105536"/>
                  </a:cubicBezTo>
                  <a:cubicBezTo>
                    <a:pt x="1974510" y="3021242"/>
                    <a:pt x="1973466" y="2940609"/>
                    <a:pt x="1973008" y="2855821"/>
                  </a:cubicBezTo>
                  <a:cubicBezTo>
                    <a:pt x="1972496" y="2754906"/>
                    <a:pt x="1914966" y="2776524"/>
                    <a:pt x="2263275" y="2776231"/>
                  </a:cubicBezTo>
                  <a:cubicBezTo>
                    <a:pt x="2264099" y="2868927"/>
                    <a:pt x="2260968" y="2948919"/>
                    <a:pt x="2267743" y="3111100"/>
                  </a:cubicBezTo>
                  <a:close/>
                  <a:moveTo>
                    <a:pt x="2571705" y="3112199"/>
                  </a:moveTo>
                  <a:cubicBezTo>
                    <a:pt x="2372695" y="3112272"/>
                    <a:pt x="2345175" y="3112546"/>
                    <a:pt x="2282775" y="3111393"/>
                  </a:cubicBezTo>
                  <a:cubicBezTo>
                    <a:pt x="2275964" y="2948773"/>
                    <a:pt x="2279058" y="2864131"/>
                    <a:pt x="2278271" y="2776231"/>
                  </a:cubicBezTo>
                  <a:cubicBezTo>
                    <a:pt x="2629015" y="2775939"/>
                    <a:pt x="2569362" y="2759409"/>
                    <a:pt x="2568849" y="2855803"/>
                  </a:cubicBezTo>
                  <a:cubicBezTo>
                    <a:pt x="2568520" y="2919137"/>
                    <a:pt x="2568703" y="2938888"/>
                    <a:pt x="2571705" y="3112199"/>
                  </a:cubicBezTo>
                  <a:close/>
                  <a:moveTo>
                    <a:pt x="4688257" y="4510798"/>
                  </a:moveTo>
                  <a:cubicBezTo>
                    <a:pt x="4400517" y="4512739"/>
                    <a:pt x="4439737" y="4519127"/>
                    <a:pt x="4439114" y="4479424"/>
                  </a:cubicBezTo>
                  <a:cubicBezTo>
                    <a:pt x="4433639" y="4130021"/>
                    <a:pt x="4423770" y="4177742"/>
                    <a:pt x="4468739" y="4176497"/>
                  </a:cubicBezTo>
                  <a:cubicBezTo>
                    <a:pt x="4536394" y="4174740"/>
                    <a:pt x="4600955" y="4174319"/>
                    <a:pt x="4688129" y="4176314"/>
                  </a:cubicBezTo>
                  <a:cubicBezTo>
                    <a:pt x="4735020" y="4177394"/>
                    <a:pt x="4725719" y="4166356"/>
                    <a:pt x="4726708" y="4229856"/>
                  </a:cubicBezTo>
                  <a:cubicBezTo>
                    <a:pt x="4731853" y="4559196"/>
                    <a:pt x="4744193" y="4510432"/>
                    <a:pt x="4688257" y="4510798"/>
                  </a:cubicBezTo>
                  <a:close/>
                  <a:moveTo>
                    <a:pt x="4730882" y="4527565"/>
                  </a:moveTo>
                  <a:cubicBezTo>
                    <a:pt x="4732768" y="4629414"/>
                    <a:pt x="4734672" y="4652643"/>
                    <a:pt x="4736723" y="4858993"/>
                  </a:cubicBezTo>
                  <a:cubicBezTo>
                    <a:pt x="4413279" y="4859158"/>
                    <a:pt x="4446237" y="4862251"/>
                    <a:pt x="4446145" y="4854271"/>
                  </a:cubicBezTo>
                  <a:cubicBezTo>
                    <a:pt x="4442226" y="4478911"/>
                    <a:pt x="4425436" y="4527438"/>
                    <a:pt x="4468501" y="4527785"/>
                  </a:cubicBezTo>
                  <a:cubicBezTo>
                    <a:pt x="4588065" y="4528719"/>
                    <a:pt x="4686792" y="4527749"/>
                    <a:pt x="4730882" y="4527565"/>
                  </a:cubicBezTo>
                  <a:close/>
                  <a:moveTo>
                    <a:pt x="3831170" y="4526724"/>
                  </a:moveTo>
                  <a:cubicBezTo>
                    <a:pt x="4176330" y="4526431"/>
                    <a:pt x="4120265" y="4506314"/>
                    <a:pt x="4122829" y="4604720"/>
                  </a:cubicBezTo>
                  <a:cubicBezTo>
                    <a:pt x="4125062" y="4693316"/>
                    <a:pt x="4126545" y="4771349"/>
                    <a:pt x="4125923" y="4854545"/>
                  </a:cubicBezTo>
                  <a:cubicBezTo>
                    <a:pt x="4125850" y="4863111"/>
                    <a:pt x="4157343" y="4860512"/>
                    <a:pt x="3834411" y="4860695"/>
                  </a:cubicBezTo>
                  <a:cubicBezTo>
                    <a:pt x="3829046" y="4510890"/>
                    <a:pt x="3832745" y="4677757"/>
                    <a:pt x="3831170" y="4526724"/>
                  </a:cubicBezTo>
                  <a:close/>
                  <a:moveTo>
                    <a:pt x="2915657" y="4526614"/>
                  </a:moveTo>
                  <a:cubicBezTo>
                    <a:pt x="3070028" y="4528792"/>
                    <a:pt x="3132446" y="4526980"/>
                    <a:pt x="3206089" y="4526577"/>
                  </a:cubicBezTo>
                  <a:cubicBezTo>
                    <a:pt x="3210648" y="4840322"/>
                    <a:pt x="3210794" y="4858773"/>
                    <a:pt x="3210812" y="4861007"/>
                  </a:cubicBezTo>
                  <a:cubicBezTo>
                    <a:pt x="2886068" y="4860952"/>
                    <a:pt x="2919447" y="4864357"/>
                    <a:pt x="2919191" y="4854142"/>
                  </a:cubicBezTo>
                  <a:cubicBezTo>
                    <a:pt x="2914155" y="4644515"/>
                    <a:pt x="2916591" y="4623208"/>
                    <a:pt x="2915657" y="4526614"/>
                  </a:cubicBezTo>
                  <a:close/>
                  <a:moveTo>
                    <a:pt x="1395844" y="4877261"/>
                  </a:moveTo>
                  <a:cubicBezTo>
                    <a:pt x="1581268" y="4879257"/>
                    <a:pt x="1590624" y="4876181"/>
                    <a:pt x="1683657" y="4875522"/>
                  </a:cubicBezTo>
                  <a:cubicBezTo>
                    <a:pt x="1689480" y="5188682"/>
                    <a:pt x="1689351" y="5091520"/>
                    <a:pt x="1691475" y="5210373"/>
                  </a:cubicBezTo>
                  <a:cubicBezTo>
                    <a:pt x="1556952" y="5210025"/>
                    <a:pt x="1677194" y="5209183"/>
                    <a:pt x="1398608" y="5209385"/>
                  </a:cubicBezTo>
                  <a:cubicBezTo>
                    <a:pt x="1396887" y="5075137"/>
                    <a:pt x="1401117" y="5096718"/>
                    <a:pt x="1395844" y="4877261"/>
                  </a:cubicBezTo>
                  <a:close/>
                  <a:moveTo>
                    <a:pt x="1665530" y="3730335"/>
                  </a:moveTo>
                  <a:cubicBezTo>
                    <a:pt x="1667050" y="3827259"/>
                    <a:pt x="1681423" y="3810821"/>
                    <a:pt x="1613292" y="3811352"/>
                  </a:cubicBezTo>
                  <a:cubicBezTo>
                    <a:pt x="1515865" y="3812139"/>
                    <a:pt x="1453007" y="3811883"/>
                    <a:pt x="1393866" y="3811242"/>
                  </a:cubicBezTo>
                  <a:cubicBezTo>
                    <a:pt x="1371675" y="3811004"/>
                    <a:pt x="1379951" y="3850909"/>
                    <a:pt x="1373963" y="3480144"/>
                  </a:cubicBezTo>
                  <a:cubicBezTo>
                    <a:pt x="1373945" y="3478844"/>
                    <a:pt x="1350234" y="3471230"/>
                    <a:pt x="1613201" y="3477600"/>
                  </a:cubicBezTo>
                  <a:cubicBezTo>
                    <a:pt x="1685763" y="3479339"/>
                    <a:pt x="1660806" y="3427609"/>
                    <a:pt x="1665530" y="3730335"/>
                  </a:cubicBezTo>
                  <a:close/>
                  <a:moveTo>
                    <a:pt x="1393738" y="3828229"/>
                  </a:moveTo>
                  <a:cubicBezTo>
                    <a:pt x="1709968" y="3831634"/>
                    <a:pt x="1667251" y="3814738"/>
                    <a:pt x="1668570" y="3855009"/>
                  </a:cubicBezTo>
                  <a:cubicBezTo>
                    <a:pt x="1671170" y="3932805"/>
                    <a:pt x="1671041" y="3943293"/>
                    <a:pt x="1674520" y="4161139"/>
                  </a:cubicBezTo>
                  <a:cubicBezTo>
                    <a:pt x="1424261" y="4160736"/>
                    <a:pt x="1441856" y="4160535"/>
                    <a:pt x="1383869" y="4159656"/>
                  </a:cubicBezTo>
                  <a:cubicBezTo>
                    <a:pt x="1379621" y="3786640"/>
                    <a:pt x="1372297" y="3828009"/>
                    <a:pt x="1393738" y="3828229"/>
                  </a:cubicBezTo>
                  <a:close/>
                  <a:moveTo>
                    <a:pt x="1393701" y="4176863"/>
                  </a:moveTo>
                  <a:cubicBezTo>
                    <a:pt x="1724195" y="4182190"/>
                    <a:pt x="1674410" y="4155428"/>
                    <a:pt x="1675601" y="4229874"/>
                  </a:cubicBezTo>
                  <a:cubicBezTo>
                    <a:pt x="1680856" y="4565585"/>
                    <a:pt x="1695064" y="4508620"/>
                    <a:pt x="1613365" y="4508510"/>
                  </a:cubicBezTo>
                  <a:cubicBezTo>
                    <a:pt x="1342782" y="4507760"/>
                    <a:pt x="1388007" y="4523941"/>
                    <a:pt x="1387293" y="4479442"/>
                  </a:cubicBezTo>
                  <a:cubicBezTo>
                    <a:pt x="1381965" y="4139137"/>
                    <a:pt x="1381544" y="4176662"/>
                    <a:pt x="1393701" y="4176863"/>
                  </a:cubicBezTo>
                  <a:close/>
                  <a:moveTo>
                    <a:pt x="1393976" y="4526797"/>
                  </a:moveTo>
                  <a:cubicBezTo>
                    <a:pt x="1460331" y="4525095"/>
                    <a:pt x="1480637" y="4525333"/>
                    <a:pt x="1613365" y="4525497"/>
                  </a:cubicBezTo>
                  <a:cubicBezTo>
                    <a:pt x="1699898" y="4525735"/>
                    <a:pt x="1675894" y="4462492"/>
                    <a:pt x="1683254" y="4854527"/>
                  </a:cubicBezTo>
                  <a:cubicBezTo>
                    <a:pt x="1683272" y="4855881"/>
                    <a:pt x="1716651" y="4863716"/>
                    <a:pt x="1395422" y="4860238"/>
                  </a:cubicBezTo>
                  <a:cubicBezTo>
                    <a:pt x="1395404" y="4858956"/>
                    <a:pt x="1386524" y="4526980"/>
                    <a:pt x="1393976" y="4526797"/>
                  </a:cubicBezTo>
                  <a:close/>
                  <a:moveTo>
                    <a:pt x="1942742" y="3809759"/>
                  </a:moveTo>
                  <a:cubicBezTo>
                    <a:pt x="1629386" y="3809759"/>
                    <a:pt x="1682247" y="3835551"/>
                    <a:pt x="1680526" y="3730024"/>
                  </a:cubicBezTo>
                  <a:cubicBezTo>
                    <a:pt x="1678622" y="3608315"/>
                    <a:pt x="1681203" y="3604416"/>
                    <a:pt x="1679263" y="3480126"/>
                  </a:cubicBezTo>
                  <a:cubicBezTo>
                    <a:pt x="1679244" y="3478826"/>
                    <a:pt x="1969841" y="3475147"/>
                    <a:pt x="1969914" y="3480382"/>
                  </a:cubicBezTo>
                  <a:cubicBezTo>
                    <a:pt x="1975901" y="3862477"/>
                    <a:pt x="1983207" y="3809759"/>
                    <a:pt x="1942742" y="3809759"/>
                  </a:cubicBezTo>
                  <a:close/>
                  <a:moveTo>
                    <a:pt x="1973814" y="3826801"/>
                  </a:moveTo>
                  <a:cubicBezTo>
                    <a:pt x="1979875" y="4211002"/>
                    <a:pt x="1991282" y="4159126"/>
                    <a:pt x="1942742" y="4159126"/>
                  </a:cubicBezTo>
                  <a:cubicBezTo>
                    <a:pt x="1832718" y="4159126"/>
                    <a:pt x="1833011" y="4161194"/>
                    <a:pt x="1723188" y="4161194"/>
                  </a:cubicBezTo>
                  <a:cubicBezTo>
                    <a:pt x="1672067" y="4161194"/>
                    <a:pt x="1694533" y="4211789"/>
                    <a:pt x="1682741" y="3827973"/>
                  </a:cubicBezTo>
                  <a:cubicBezTo>
                    <a:pt x="1919635" y="3827277"/>
                    <a:pt x="1848574" y="3826508"/>
                    <a:pt x="1973814" y="3826801"/>
                  </a:cubicBezTo>
                  <a:close/>
                  <a:moveTo>
                    <a:pt x="1723188" y="4178181"/>
                  </a:moveTo>
                  <a:cubicBezTo>
                    <a:pt x="1833194" y="4178181"/>
                    <a:pt x="1832919" y="4176112"/>
                    <a:pt x="1942742" y="4176112"/>
                  </a:cubicBezTo>
                  <a:cubicBezTo>
                    <a:pt x="1989799" y="4176112"/>
                    <a:pt x="1977366" y="4123120"/>
                    <a:pt x="1983958" y="4511201"/>
                  </a:cubicBezTo>
                  <a:cubicBezTo>
                    <a:pt x="1859816" y="4512427"/>
                    <a:pt x="1857674" y="4508711"/>
                    <a:pt x="1694222" y="4508620"/>
                  </a:cubicBezTo>
                  <a:cubicBezTo>
                    <a:pt x="1689077" y="4125408"/>
                    <a:pt x="1679556" y="4178181"/>
                    <a:pt x="1723188" y="4178181"/>
                  </a:cubicBezTo>
                  <a:close/>
                  <a:moveTo>
                    <a:pt x="1723188" y="4525625"/>
                  </a:moveTo>
                  <a:cubicBezTo>
                    <a:pt x="1832242" y="4525625"/>
                    <a:pt x="1831216" y="4528389"/>
                    <a:pt x="1942742" y="4528389"/>
                  </a:cubicBezTo>
                  <a:cubicBezTo>
                    <a:pt x="1996976" y="4528389"/>
                    <a:pt x="1985624" y="4475635"/>
                    <a:pt x="1989963" y="4854435"/>
                  </a:cubicBezTo>
                  <a:cubicBezTo>
                    <a:pt x="1990037" y="4860714"/>
                    <a:pt x="1698378" y="4860494"/>
                    <a:pt x="1698268" y="4854179"/>
                  </a:cubicBezTo>
                  <a:cubicBezTo>
                    <a:pt x="1691073" y="4473108"/>
                    <a:pt x="1686330" y="4525625"/>
                    <a:pt x="1723188" y="4525625"/>
                  </a:cubicBezTo>
                  <a:close/>
                  <a:moveTo>
                    <a:pt x="1984837" y="3476355"/>
                  </a:moveTo>
                  <a:cubicBezTo>
                    <a:pt x="2042952" y="3476849"/>
                    <a:pt x="2145176" y="3481206"/>
                    <a:pt x="2272613" y="3477398"/>
                  </a:cubicBezTo>
                  <a:cubicBezTo>
                    <a:pt x="2274682" y="3606338"/>
                    <a:pt x="2278198" y="3690741"/>
                    <a:pt x="2278765" y="3810638"/>
                  </a:cubicBezTo>
                  <a:cubicBezTo>
                    <a:pt x="2036965" y="3811169"/>
                    <a:pt x="2098303" y="3810180"/>
                    <a:pt x="1988535" y="3809833"/>
                  </a:cubicBezTo>
                  <a:cubicBezTo>
                    <a:pt x="1985313" y="3605075"/>
                    <a:pt x="1986741" y="3593799"/>
                    <a:pt x="1984837" y="3476355"/>
                  </a:cubicBezTo>
                  <a:close/>
                  <a:moveTo>
                    <a:pt x="1988810" y="3826838"/>
                  </a:moveTo>
                  <a:cubicBezTo>
                    <a:pt x="2095172" y="3827222"/>
                    <a:pt x="2047786" y="3828137"/>
                    <a:pt x="2278839" y="3827643"/>
                  </a:cubicBezTo>
                  <a:cubicBezTo>
                    <a:pt x="2279296" y="4057369"/>
                    <a:pt x="2282409" y="4067711"/>
                    <a:pt x="2284954" y="4160206"/>
                  </a:cubicBezTo>
                  <a:cubicBezTo>
                    <a:pt x="2038393" y="4160773"/>
                    <a:pt x="2094696" y="4159730"/>
                    <a:pt x="1993369" y="4159235"/>
                  </a:cubicBezTo>
                  <a:cubicBezTo>
                    <a:pt x="1991666" y="4020338"/>
                    <a:pt x="1994046" y="4158448"/>
                    <a:pt x="1988810" y="3826838"/>
                  </a:cubicBezTo>
                  <a:close/>
                  <a:moveTo>
                    <a:pt x="2286419" y="4229874"/>
                  </a:moveTo>
                  <a:cubicBezTo>
                    <a:pt x="2291344" y="4552241"/>
                    <a:pt x="2298412" y="4509425"/>
                    <a:pt x="2272284" y="4509041"/>
                  </a:cubicBezTo>
                  <a:cubicBezTo>
                    <a:pt x="1958946" y="4503989"/>
                    <a:pt x="1999210" y="4528902"/>
                    <a:pt x="1998441" y="4479406"/>
                  </a:cubicBezTo>
                  <a:cubicBezTo>
                    <a:pt x="1994742" y="4252334"/>
                    <a:pt x="1994193" y="4221801"/>
                    <a:pt x="1993589" y="4176241"/>
                  </a:cubicBezTo>
                  <a:cubicBezTo>
                    <a:pt x="2336918" y="4177961"/>
                    <a:pt x="2285284" y="4158192"/>
                    <a:pt x="2286419" y="4229874"/>
                  </a:cubicBezTo>
                  <a:close/>
                  <a:moveTo>
                    <a:pt x="2287609" y="3476977"/>
                  </a:moveTo>
                  <a:cubicBezTo>
                    <a:pt x="2405689" y="3473829"/>
                    <a:pt x="2577565" y="3478112"/>
                    <a:pt x="2577601" y="3480474"/>
                  </a:cubicBezTo>
                  <a:cubicBezTo>
                    <a:pt x="2578608" y="3545328"/>
                    <a:pt x="2580165" y="3629072"/>
                    <a:pt x="2583112" y="3811352"/>
                  </a:cubicBezTo>
                  <a:cubicBezTo>
                    <a:pt x="2469134" y="3811242"/>
                    <a:pt x="2490245" y="3810235"/>
                    <a:pt x="2293798" y="3810601"/>
                  </a:cubicBezTo>
                  <a:cubicBezTo>
                    <a:pt x="2293066" y="3670020"/>
                    <a:pt x="2289165" y="3592316"/>
                    <a:pt x="2287609" y="3476977"/>
                  </a:cubicBezTo>
                  <a:close/>
                  <a:moveTo>
                    <a:pt x="2052785" y="4526797"/>
                  </a:moveTo>
                  <a:cubicBezTo>
                    <a:pt x="2127471" y="4524546"/>
                    <a:pt x="2197433" y="4524911"/>
                    <a:pt x="2272082" y="4526028"/>
                  </a:cubicBezTo>
                  <a:cubicBezTo>
                    <a:pt x="2297020" y="4526431"/>
                    <a:pt x="2291930" y="4512208"/>
                    <a:pt x="2291051" y="4604391"/>
                  </a:cubicBezTo>
                  <a:cubicBezTo>
                    <a:pt x="2287939" y="4897671"/>
                    <a:pt x="2309837" y="4859158"/>
                    <a:pt x="2272247" y="4858792"/>
                  </a:cubicBezTo>
                  <a:cubicBezTo>
                    <a:pt x="1982108" y="4856083"/>
                    <a:pt x="2005032" y="4861574"/>
                    <a:pt x="2004941" y="4854215"/>
                  </a:cubicBezTo>
                  <a:cubicBezTo>
                    <a:pt x="2000546" y="4470436"/>
                    <a:pt x="1979765" y="4528902"/>
                    <a:pt x="2052785" y="4526797"/>
                  </a:cubicBezTo>
                  <a:close/>
                  <a:moveTo>
                    <a:pt x="2293871" y="3855027"/>
                  </a:moveTo>
                  <a:cubicBezTo>
                    <a:pt x="2293871" y="3815580"/>
                    <a:pt x="2249616" y="3828064"/>
                    <a:pt x="2583387" y="3828339"/>
                  </a:cubicBezTo>
                  <a:cubicBezTo>
                    <a:pt x="2586720" y="4035019"/>
                    <a:pt x="2586720" y="4037874"/>
                    <a:pt x="2588184" y="4105035"/>
                  </a:cubicBezTo>
                  <a:cubicBezTo>
                    <a:pt x="2589686" y="4173312"/>
                    <a:pt x="2644121" y="4159418"/>
                    <a:pt x="2299950" y="4160169"/>
                  </a:cubicBezTo>
                  <a:cubicBezTo>
                    <a:pt x="2298229" y="4097365"/>
                    <a:pt x="2293871" y="4025683"/>
                    <a:pt x="2293871" y="3855027"/>
                  </a:cubicBezTo>
                  <a:close/>
                  <a:moveTo>
                    <a:pt x="2381978" y="4177083"/>
                  </a:moveTo>
                  <a:cubicBezTo>
                    <a:pt x="2492955" y="4177083"/>
                    <a:pt x="2489091" y="4175435"/>
                    <a:pt x="2589631" y="4175289"/>
                  </a:cubicBezTo>
                  <a:cubicBezTo>
                    <a:pt x="2590382" y="4215688"/>
                    <a:pt x="2590528" y="4228519"/>
                    <a:pt x="2594428" y="4479698"/>
                  </a:cubicBezTo>
                  <a:cubicBezTo>
                    <a:pt x="2595087" y="4521708"/>
                    <a:pt x="2627221" y="4509682"/>
                    <a:pt x="2381978" y="4509883"/>
                  </a:cubicBezTo>
                  <a:cubicBezTo>
                    <a:pt x="2290685" y="4509883"/>
                    <a:pt x="2306248" y="4516839"/>
                    <a:pt x="2305663" y="4479369"/>
                  </a:cubicBezTo>
                  <a:cubicBezTo>
                    <a:pt x="2300023" y="4115487"/>
                    <a:pt x="2277905" y="4177083"/>
                    <a:pt x="2381978" y="4177083"/>
                  </a:cubicBezTo>
                  <a:close/>
                  <a:moveTo>
                    <a:pt x="2592542" y="3478240"/>
                  </a:moveTo>
                  <a:cubicBezTo>
                    <a:pt x="2906502" y="3478753"/>
                    <a:pt x="2882662" y="3475971"/>
                    <a:pt x="2882736" y="3480474"/>
                  </a:cubicBezTo>
                  <a:cubicBezTo>
                    <a:pt x="2888723" y="3863081"/>
                    <a:pt x="2917140" y="3809284"/>
                    <a:pt x="2821288" y="3809284"/>
                  </a:cubicBezTo>
                  <a:cubicBezTo>
                    <a:pt x="2711465" y="3809284"/>
                    <a:pt x="2711300" y="3811352"/>
                    <a:pt x="2601606" y="3811352"/>
                  </a:cubicBezTo>
                  <a:cubicBezTo>
                    <a:pt x="2596863" y="3811352"/>
                    <a:pt x="2598328" y="3848474"/>
                    <a:pt x="2592542" y="3478240"/>
                  </a:cubicBezTo>
                  <a:close/>
                  <a:moveTo>
                    <a:pt x="2306029" y="4604611"/>
                  </a:moveTo>
                  <a:cubicBezTo>
                    <a:pt x="2307109" y="4502543"/>
                    <a:pt x="2244727" y="4526998"/>
                    <a:pt x="2595252" y="4526705"/>
                  </a:cubicBezTo>
                  <a:cubicBezTo>
                    <a:pt x="2596900" y="4613159"/>
                    <a:pt x="2601001" y="4717075"/>
                    <a:pt x="2600434" y="4854289"/>
                  </a:cubicBezTo>
                  <a:cubicBezTo>
                    <a:pt x="2600434" y="4855588"/>
                    <a:pt x="2634783" y="4861281"/>
                    <a:pt x="2309306" y="4859103"/>
                  </a:cubicBezTo>
                  <a:cubicBezTo>
                    <a:pt x="2306816" y="4773931"/>
                    <a:pt x="2305205" y="4690186"/>
                    <a:pt x="2306029" y="4604611"/>
                  </a:cubicBezTo>
                  <a:close/>
                  <a:moveTo>
                    <a:pt x="2598383" y="3828339"/>
                  </a:moveTo>
                  <a:cubicBezTo>
                    <a:pt x="2673728" y="3828339"/>
                    <a:pt x="2702768" y="3826472"/>
                    <a:pt x="2889876" y="3826234"/>
                  </a:cubicBezTo>
                  <a:cubicBezTo>
                    <a:pt x="2889327" y="4043951"/>
                    <a:pt x="2892770" y="4065588"/>
                    <a:pt x="2895223" y="4160316"/>
                  </a:cubicBezTo>
                  <a:cubicBezTo>
                    <a:pt x="2549166" y="4159327"/>
                    <a:pt x="2604718" y="4173385"/>
                    <a:pt x="2603198" y="4104614"/>
                  </a:cubicBezTo>
                  <a:cubicBezTo>
                    <a:pt x="2601422" y="4023176"/>
                    <a:pt x="2601606" y="4028374"/>
                    <a:pt x="2598383" y="3828339"/>
                  </a:cubicBezTo>
                  <a:close/>
                  <a:moveTo>
                    <a:pt x="2895644" y="4177321"/>
                  </a:moveTo>
                  <a:cubicBezTo>
                    <a:pt x="2896780" y="4226982"/>
                    <a:pt x="2900460" y="4507979"/>
                    <a:pt x="2900478" y="4509389"/>
                  </a:cubicBezTo>
                  <a:cubicBezTo>
                    <a:pt x="2567403" y="4505618"/>
                    <a:pt x="2610193" y="4526870"/>
                    <a:pt x="2609442" y="4479406"/>
                  </a:cubicBezTo>
                  <a:cubicBezTo>
                    <a:pt x="2605927" y="4252810"/>
                    <a:pt x="2605432" y="4218781"/>
                    <a:pt x="2604645" y="4175271"/>
                  </a:cubicBezTo>
                  <a:cubicBezTo>
                    <a:pt x="2707821" y="4175307"/>
                    <a:pt x="2646684" y="4176643"/>
                    <a:pt x="2895644" y="4177321"/>
                  </a:cubicBezTo>
                  <a:close/>
                  <a:moveTo>
                    <a:pt x="2900643" y="4526412"/>
                  </a:moveTo>
                  <a:cubicBezTo>
                    <a:pt x="2901540" y="4620829"/>
                    <a:pt x="2899105" y="4649897"/>
                    <a:pt x="2904341" y="4861117"/>
                  </a:cubicBezTo>
                  <a:cubicBezTo>
                    <a:pt x="2773243" y="4861318"/>
                    <a:pt x="2615393" y="4859066"/>
                    <a:pt x="2615411" y="4854380"/>
                  </a:cubicBezTo>
                  <a:cubicBezTo>
                    <a:pt x="2615979" y="4718064"/>
                    <a:pt x="2612006" y="4617589"/>
                    <a:pt x="2610248" y="4526669"/>
                  </a:cubicBezTo>
                  <a:cubicBezTo>
                    <a:pt x="2716610" y="4526650"/>
                    <a:pt x="2808800" y="4525296"/>
                    <a:pt x="2900643" y="4526412"/>
                  </a:cubicBezTo>
                  <a:close/>
                  <a:moveTo>
                    <a:pt x="2615356" y="4874570"/>
                  </a:moveTo>
                  <a:cubicBezTo>
                    <a:pt x="2729354" y="4874955"/>
                    <a:pt x="2676237" y="4878524"/>
                    <a:pt x="2904762" y="4878140"/>
                  </a:cubicBezTo>
                  <a:cubicBezTo>
                    <a:pt x="2904946" y="4886359"/>
                    <a:pt x="2911043" y="5208048"/>
                    <a:pt x="2911079" y="5210226"/>
                  </a:cubicBezTo>
                  <a:cubicBezTo>
                    <a:pt x="2706448" y="5211197"/>
                    <a:pt x="2736843" y="5208561"/>
                    <a:pt x="2621637" y="5208268"/>
                  </a:cubicBezTo>
                  <a:cubicBezTo>
                    <a:pt x="2619769" y="5101971"/>
                    <a:pt x="2615008" y="5012406"/>
                    <a:pt x="2615356" y="4874570"/>
                  </a:cubicBezTo>
                  <a:close/>
                  <a:moveTo>
                    <a:pt x="2910640" y="4177375"/>
                  </a:moveTo>
                  <a:cubicBezTo>
                    <a:pt x="3145043" y="4178181"/>
                    <a:pt x="3107325" y="4177101"/>
                    <a:pt x="3199003" y="4176405"/>
                  </a:cubicBezTo>
                  <a:cubicBezTo>
                    <a:pt x="3200559" y="4328537"/>
                    <a:pt x="3203434" y="4348105"/>
                    <a:pt x="3205832" y="4509572"/>
                  </a:cubicBezTo>
                  <a:cubicBezTo>
                    <a:pt x="3119684" y="4510011"/>
                    <a:pt x="3077187" y="4511805"/>
                    <a:pt x="2915455" y="4509590"/>
                  </a:cubicBezTo>
                  <a:cubicBezTo>
                    <a:pt x="2915437" y="4508144"/>
                    <a:pt x="2911885" y="4232803"/>
                    <a:pt x="2910640" y="4177375"/>
                  </a:cubicBezTo>
                  <a:close/>
                  <a:moveTo>
                    <a:pt x="3209512" y="3854734"/>
                  </a:moveTo>
                  <a:cubicBezTo>
                    <a:pt x="3208139" y="3813512"/>
                    <a:pt x="3167034" y="3827204"/>
                    <a:pt x="3480261" y="3827204"/>
                  </a:cubicBezTo>
                  <a:cubicBezTo>
                    <a:pt x="3511662" y="3827204"/>
                    <a:pt x="3493499" y="3786842"/>
                    <a:pt x="3503130" y="4105108"/>
                  </a:cubicBezTo>
                  <a:cubicBezTo>
                    <a:pt x="3505071" y="4169376"/>
                    <a:pt x="3554562" y="4159199"/>
                    <a:pt x="3260597" y="4159199"/>
                  </a:cubicBezTo>
                  <a:cubicBezTo>
                    <a:pt x="3192631" y="4159199"/>
                    <a:pt x="3221396" y="4210727"/>
                    <a:pt x="3209512" y="3854734"/>
                  </a:cubicBezTo>
                  <a:close/>
                  <a:moveTo>
                    <a:pt x="3260615" y="4176186"/>
                  </a:moveTo>
                  <a:cubicBezTo>
                    <a:pt x="3548703" y="4176186"/>
                    <a:pt x="3504906" y="4158814"/>
                    <a:pt x="3506023" y="4229874"/>
                  </a:cubicBezTo>
                  <a:cubicBezTo>
                    <a:pt x="3511076" y="4552021"/>
                    <a:pt x="3517906" y="4508217"/>
                    <a:pt x="3480279" y="4508217"/>
                  </a:cubicBezTo>
                  <a:cubicBezTo>
                    <a:pt x="3180290" y="4508217"/>
                    <a:pt x="3221048" y="4520866"/>
                    <a:pt x="3220389" y="4479406"/>
                  </a:cubicBezTo>
                  <a:cubicBezTo>
                    <a:pt x="3214804" y="4125939"/>
                    <a:pt x="3195762" y="4176186"/>
                    <a:pt x="3260615" y="4176186"/>
                  </a:cubicBezTo>
                  <a:close/>
                  <a:moveTo>
                    <a:pt x="3260615" y="4526431"/>
                  </a:moveTo>
                  <a:cubicBezTo>
                    <a:pt x="3369651" y="4526431"/>
                    <a:pt x="3375455" y="4525204"/>
                    <a:pt x="3480279" y="4525204"/>
                  </a:cubicBezTo>
                  <a:cubicBezTo>
                    <a:pt x="3521129" y="4525204"/>
                    <a:pt x="3508843" y="4478124"/>
                    <a:pt x="3514446" y="4858188"/>
                  </a:cubicBezTo>
                  <a:cubicBezTo>
                    <a:pt x="3393985" y="4857437"/>
                    <a:pt x="3374045" y="4861025"/>
                    <a:pt x="3225845" y="4861007"/>
                  </a:cubicBezTo>
                  <a:cubicBezTo>
                    <a:pt x="3220608" y="4479772"/>
                    <a:pt x="3205173" y="4526431"/>
                    <a:pt x="3260615" y="4526431"/>
                  </a:cubicBezTo>
                  <a:close/>
                  <a:moveTo>
                    <a:pt x="3508422" y="3480126"/>
                  </a:moveTo>
                  <a:cubicBezTo>
                    <a:pt x="3508367" y="3476154"/>
                    <a:pt x="3800025" y="3475586"/>
                    <a:pt x="3800098" y="3480419"/>
                  </a:cubicBezTo>
                  <a:cubicBezTo>
                    <a:pt x="3802277" y="3619700"/>
                    <a:pt x="3799860" y="3570167"/>
                    <a:pt x="3803815" y="3809466"/>
                  </a:cubicBezTo>
                  <a:cubicBezTo>
                    <a:pt x="3669311" y="3807325"/>
                    <a:pt x="3593087" y="3809814"/>
                    <a:pt x="3514903" y="3810126"/>
                  </a:cubicBezTo>
                  <a:cubicBezTo>
                    <a:pt x="3514775" y="3686293"/>
                    <a:pt x="3510271" y="3598283"/>
                    <a:pt x="3508422" y="3480126"/>
                  </a:cubicBezTo>
                  <a:close/>
                  <a:moveTo>
                    <a:pt x="3514702" y="3855100"/>
                  </a:moveTo>
                  <a:cubicBezTo>
                    <a:pt x="3514940" y="3823506"/>
                    <a:pt x="3471216" y="3821127"/>
                    <a:pt x="3804071" y="3826527"/>
                  </a:cubicBezTo>
                  <a:cubicBezTo>
                    <a:pt x="3809308" y="4134670"/>
                    <a:pt x="3807166" y="4032840"/>
                    <a:pt x="3808667" y="4160078"/>
                  </a:cubicBezTo>
                  <a:cubicBezTo>
                    <a:pt x="3472901" y="4154165"/>
                    <a:pt x="3520433" y="4181366"/>
                    <a:pt x="3518108" y="4104559"/>
                  </a:cubicBezTo>
                  <a:cubicBezTo>
                    <a:pt x="3514867" y="3997091"/>
                    <a:pt x="3514281" y="3922664"/>
                    <a:pt x="3514702" y="3855100"/>
                  </a:cubicBezTo>
                  <a:close/>
                  <a:moveTo>
                    <a:pt x="3808887" y="4177064"/>
                  </a:moveTo>
                  <a:cubicBezTo>
                    <a:pt x="3811121" y="4347757"/>
                    <a:pt x="3814252" y="4369869"/>
                    <a:pt x="3815973" y="4509755"/>
                  </a:cubicBezTo>
                  <a:cubicBezTo>
                    <a:pt x="3700566" y="4509847"/>
                    <a:pt x="3663946" y="4510139"/>
                    <a:pt x="3590102" y="4509041"/>
                  </a:cubicBezTo>
                  <a:cubicBezTo>
                    <a:pt x="3505016" y="4507778"/>
                    <a:pt x="3526145" y="4559782"/>
                    <a:pt x="3520982" y="4229581"/>
                  </a:cubicBezTo>
                  <a:cubicBezTo>
                    <a:pt x="3519920" y="4161011"/>
                    <a:pt x="3465082" y="4171500"/>
                    <a:pt x="3808887" y="4177064"/>
                  </a:cubicBezTo>
                  <a:close/>
                  <a:moveTo>
                    <a:pt x="3816175" y="4526742"/>
                  </a:moveTo>
                  <a:cubicBezTo>
                    <a:pt x="3818115" y="4718412"/>
                    <a:pt x="3813721" y="4490150"/>
                    <a:pt x="3819434" y="4860695"/>
                  </a:cubicBezTo>
                  <a:cubicBezTo>
                    <a:pt x="3505638" y="4860860"/>
                    <a:pt x="3676030" y="4859780"/>
                    <a:pt x="3529460" y="4858316"/>
                  </a:cubicBezTo>
                  <a:cubicBezTo>
                    <a:pt x="3528562" y="4786378"/>
                    <a:pt x="3529020" y="4821065"/>
                    <a:pt x="3524480" y="4525314"/>
                  </a:cubicBezTo>
                  <a:cubicBezTo>
                    <a:pt x="3647613" y="4525973"/>
                    <a:pt x="3533836" y="4526980"/>
                    <a:pt x="3816175" y="4526742"/>
                  </a:cubicBezTo>
                  <a:close/>
                  <a:moveTo>
                    <a:pt x="3819104" y="3826765"/>
                  </a:moveTo>
                  <a:cubicBezTo>
                    <a:pt x="4149634" y="3832000"/>
                    <a:pt x="4108657" y="3808753"/>
                    <a:pt x="4109536" y="3855210"/>
                  </a:cubicBezTo>
                  <a:cubicBezTo>
                    <a:pt x="4111257" y="3946332"/>
                    <a:pt x="4112465" y="4016842"/>
                    <a:pt x="4113289" y="4104962"/>
                  </a:cubicBezTo>
                  <a:cubicBezTo>
                    <a:pt x="4113857" y="4166466"/>
                    <a:pt x="4172980" y="4165770"/>
                    <a:pt x="3823700" y="4160316"/>
                  </a:cubicBezTo>
                  <a:cubicBezTo>
                    <a:pt x="3822528" y="4059950"/>
                    <a:pt x="3823791" y="4096084"/>
                    <a:pt x="3819104" y="3826765"/>
                  </a:cubicBezTo>
                  <a:close/>
                  <a:moveTo>
                    <a:pt x="3819708" y="4877682"/>
                  </a:moveTo>
                  <a:cubicBezTo>
                    <a:pt x="3821503" y="4994028"/>
                    <a:pt x="3822015" y="5033200"/>
                    <a:pt x="3823645" y="5104443"/>
                  </a:cubicBezTo>
                  <a:cubicBezTo>
                    <a:pt x="3826739" y="5245097"/>
                    <a:pt x="3877274" y="5203380"/>
                    <a:pt x="3589882" y="5209549"/>
                  </a:cubicBezTo>
                  <a:cubicBezTo>
                    <a:pt x="3521385" y="5210940"/>
                    <a:pt x="3534843" y="5273964"/>
                    <a:pt x="3529679" y="4875303"/>
                  </a:cubicBezTo>
                  <a:cubicBezTo>
                    <a:pt x="3642688" y="4876456"/>
                    <a:pt x="3534605" y="4877829"/>
                    <a:pt x="3819708" y="4877682"/>
                  </a:cubicBezTo>
                  <a:close/>
                  <a:moveTo>
                    <a:pt x="3824652" y="4229618"/>
                  </a:moveTo>
                  <a:cubicBezTo>
                    <a:pt x="3823608" y="4162768"/>
                    <a:pt x="3767598" y="4177083"/>
                    <a:pt x="4114095" y="4175655"/>
                  </a:cubicBezTo>
                  <a:cubicBezTo>
                    <a:pt x="4116420" y="4347373"/>
                    <a:pt x="4117244" y="4308475"/>
                    <a:pt x="4120796" y="4511055"/>
                  </a:cubicBezTo>
                  <a:cubicBezTo>
                    <a:pt x="3784681" y="4510487"/>
                    <a:pt x="3831207" y="4520884"/>
                    <a:pt x="3830566" y="4479406"/>
                  </a:cubicBezTo>
                  <a:cubicBezTo>
                    <a:pt x="3828607" y="4354475"/>
                    <a:pt x="3826574" y="4351418"/>
                    <a:pt x="3824652" y="4229618"/>
                  </a:cubicBezTo>
                  <a:close/>
                  <a:moveTo>
                    <a:pt x="4139033" y="3809320"/>
                  </a:moveTo>
                  <a:cubicBezTo>
                    <a:pt x="4118691" y="3809320"/>
                    <a:pt x="4123817" y="3821401"/>
                    <a:pt x="4122389" y="3730005"/>
                  </a:cubicBezTo>
                  <a:cubicBezTo>
                    <a:pt x="4117775" y="3439690"/>
                    <a:pt x="4110122" y="3477893"/>
                    <a:pt x="4139033" y="3477893"/>
                  </a:cubicBezTo>
                  <a:cubicBezTo>
                    <a:pt x="4249075" y="3477893"/>
                    <a:pt x="4248435" y="3477307"/>
                    <a:pt x="4358715" y="3477307"/>
                  </a:cubicBezTo>
                  <a:cubicBezTo>
                    <a:pt x="4431881" y="3477307"/>
                    <a:pt x="4409598" y="3427481"/>
                    <a:pt x="4414341" y="3730280"/>
                  </a:cubicBezTo>
                  <a:cubicBezTo>
                    <a:pt x="4416007" y="3836777"/>
                    <a:pt x="4470845" y="3809320"/>
                    <a:pt x="4139033" y="3809320"/>
                  </a:cubicBezTo>
                  <a:close/>
                  <a:moveTo>
                    <a:pt x="4415311" y="3827735"/>
                  </a:moveTo>
                  <a:cubicBezTo>
                    <a:pt x="4415714" y="4004596"/>
                    <a:pt x="4417655" y="4045526"/>
                    <a:pt x="4419925" y="4160590"/>
                  </a:cubicBezTo>
                  <a:cubicBezTo>
                    <a:pt x="4302138" y="4162366"/>
                    <a:pt x="4250540" y="4158521"/>
                    <a:pt x="4128889" y="4158613"/>
                  </a:cubicBezTo>
                  <a:cubicBezTo>
                    <a:pt x="4127937" y="4079737"/>
                    <a:pt x="4128321" y="4054989"/>
                    <a:pt x="4124037" y="3826325"/>
                  </a:cubicBezTo>
                  <a:cubicBezTo>
                    <a:pt x="4252664" y="3826197"/>
                    <a:pt x="4216081" y="3827826"/>
                    <a:pt x="4415311" y="3827735"/>
                  </a:cubicBezTo>
                  <a:close/>
                  <a:moveTo>
                    <a:pt x="4125795" y="4877536"/>
                  </a:moveTo>
                  <a:cubicBezTo>
                    <a:pt x="4125099" y="5023370"/>
                    <a:pt x="4130519" y="5097890"/>
                    <a:pt x="4132533" y="5207316"/>
                  </a:cubicBezTo>
                  <a:cubicBezTo>
                    <a:pt x="4002734" y="5207426"/>
                    <a:pt x="4014983" y="5210867"/>
                    <a:pt x="3840691" y="5209329"/>
                  </a:cubicBezTo>
                  <a:cubicBezTo>
                    <a:pt x="3838622" y="5083118"/>
                    <a:pt x="3838787" y="5143707"/>
                    <a:pt x="3834686" y="4877682"/>
                  </a:cubicBezTo>
                  <a:lnTo>
                    <a:pt x="4125795" y="4877536"/>
                  </a:lnTo>
                  <a:close/>
                  <a:moveTo>
                    <a:pt x="4129878" y="4229618"/>
                  </a:moveTo>
                  <a:cubicBezTo>
                    <a:pt x="4128688" y="4153726"/>
                    <a:pt x="4083371" y="4177998"/>
                    <a:pt x="4358715" y="4177998"/>
                  </a:cubicBezTo>
                  <a:cubicBezTo>
                    <a:pt x="4439096" y="4177998"/>
                    <a:pt x="4418515" y="4121747"/>
                    <a:pt x="4424118" y="4479735"/>
                  </a:cubicBezTo>
                  <a:cubicBezTo>
                    <a:pt x="4424759" y="4520592"/>
                    <a:pt x="4470186" y="4511073"/>
                    <a:pt x="4139033" y="4511073"/>
                  </a:cubicBezTo>
                  <a:cubicBezTo>
                    <a:pt x="4136287" y="4511073"/>
                    <a:pt x="4134785" y="4543637"/>
                    <a:pt x="4129878" y="4229618"/>
                  </a:cubicBezTo>
                  <a:close/>
                  <a:moveTo>
                    <a:pt x="4139033" y="4528060"/>
                  </a:moveTo>
                  <a:cubicBezTo>
                    <a:pt x="4481043" y="4528060"/>
                    <a:pt x="4423972" y="4503495"/>
                    <a:pt x="4426828" y="4604757"/>
                  </a:cubicBezTo>
                  <a:cubicBezTo>
                    <a:pt x="4429282" y="4695037"/>
                    <a:pt x="4430179" y="4763588"/>
                    <a:pt x="4431131" y="4854435"/>
                  </a:cubicBezTo>
                  <a:cubicBezTo>
                    <a:pt x="4431223" y="4862635"/>
                    <a:pt x="4458943" y="4860531"/>
                    <a:pt x="4140919" y="4860531"/>
                  </a:cubicBezTo>
                  <a:cubicBezTo>
                    <a:pt x="4142841" y="4612592"/>
                    <a:pt x="4131123" y="4528060"/>
                    <a:pt x="4139033" y="4528060"/>
                  </a:cubicBezTo>
                  <a:close/>
                  <a:moveTo>
                    <a:pt x="4140809" y="4877536"/>
                  </a:moveTo>
                  <a:cubicBezTo>
                    <a:pt x="4150971" y="4877536"/>
                    <a:pt x="4391545" y="4877298"/>
                    <a:pt x="4431369" y="4877005"/>
                  </a:cubicBezTo>
                  <a:cubicBezTo>
                    <a:pt x="4433292" y="5053756"/>
                    <a:pt x="4435416" y="5094778"/>
                    <a:pt x="4437319" y="5209000"/>
                  </a:cubicBezTo>
                  <a:cubicBezTo>
                    <a:pt x="4267587" y="5210318"/>
                    <a:pt x="4269510" y="5207444"/>
                    <a:pt x="4147529" y="5207334"/>
                  </a:cubicBezTo>
                  <a:cubicBezTo>
                    <a:pt x="4145405" y="5091190"/>
                    <a:pt x="4140113" y="5020954"/>
                    <a:pt x="4140809" y="4877536"/>
                  </a:cubicBezTo>
                  <a:close/>
                  <a:moveTo>
                    <a:pt x="4688458" y="4159309"/>
                  </a:moveTo>
                  <a:cubicBezTo>
                    <a:pt x="4393156" y="4152572"/>
                    <a:pt x="4435580" y="4184679"/>
                    <a:pt x="4433749" y="4104595"/>
                  </a:cubicBezTo>
                  <a:cubicBezTo>
                    <a:pt x="4431827" y="4021089"/>
                    <a:pt x="4430362" y="3937875"/>
                    <a:pt x="4430362" y="3855027"/>
                  </a:cubicBezTo>
                  <a:cubicBezTo>
                    <a:pt x="4430362" y="3814061"/>
                    <a:pt x="4387443" y="3830572"/>
                    <a:pt x="4720208" y="3826179"/>
                  </a:cubicBezTo>
                  <a:cubicBezTo>
                    <a:pt x="4725023" y="4212484"/>
                    <a:pt x="4740641" y="4160498"/>
                    <a:pt x="4688458" y="4159309"/>
                  </a:cubicBezTo>
                  <a:close/>
                  <a:moveTo>
                    <a:pt x="4688202" y="3809686"/>
                  </a:moveTo>
                  <a:cubicBezTo>
                    <a:pt x="4621829" y="3810858"/>
                    <a:pt x="4614523" y="3810638"/>
                    <a:pt x="4430252" y="3810729"/>
                  </a:cubicBezTo>
                  <a:cubicBezTo>
                    <a:pt x="4430106" y="3784114"/>
                    <a:pt x="4426572" y="3512983"/>
                    <a:pt x="4426041" y="3477234"/>
                  </a:cubicBezTo>
                  <a:cubicBezTo>
                    <a:pt x="4427908" y="3477234"/>
                    <a:pt x="4635561" y="3476812"/>
                    <a:pt x="4714751" y="3476447"/>
                  </a:cubicBezTo>
                  <a:cubicBezTo>
                    <a:pt x="4720775" y="3860903"/>
                    <a:pt x="4732439" y="3808917"/>
                    <a:pt x="4688202" y="3809686"/>
                  </a:cubicBezTo>
                  <a:close/>
                  <a:moveTo>
                    <a:pt x="4688257" y="3459588"/>
                  </a:moveTo>
                  <a:cubicBezTo>
                    <a:pt x="4587351" y="3460137"/>
                    <a:pt x="4567045" y="3459679"/>
                    <a:pt x="4468538" y="3460064"/>
                  </a:cubicBezTo>
                  <a:cubicBezTo>
                    <a:pt x="4409946" y="3460302"/>
                    <a:pt x="4426407" y="3513422"/>
                    <a:pt x="4419632" y="3127428"/>
                  </a:cubicBezTo>
                  <a:cubicBezTo>
                    <a:pt x="4508582" y="3127776"/>
                    <a:pt x="4492378" y="3128362"/>
                    <a:pt x="4708123" y="3127904"/>
                  </a:cubicBezTo>
                  <a:cubicBezTo>
                    <a:pt x="4710100" y="3505094"/>
                    <a:pt x="4730681" y="3459350"/>
                    <a:pt x="4688257" y="3459588"/>
                  </a:cubicBezTo>
                  <a:close/>
                  <a:moveTo>
                    <a:pt x="4688293" y="3110935"/>
                  </a:moveTo>
                  <a:cubicBezTo>
                    <a:pt x="4387663" y="3111759"/>
                    <a:pt x="4419339" y="3111540"/>
                    <a:pt x="4419229" y="3105426"/>
                  </a:cubicBezTo>
                  <a:cubicBezTo>
                    <a:pt x="4412326" y="2716887"/>
                    <a:pt x="4395536" y="2775444"/>
                    <a:pt x="4468428" y="2776726"/>
                  </a:cubicBezTo>
                  <a:cubicBezTo>
                    <a:pt x="4744358" y="2781540"/>
                    <a:pt x="4705120" y="2750641"/>
                    <a:pt x="4705541" y="2856388"/>
                  </a:cubicBezTo>
                  <a:cubicBezTo>
                    <a:pt x="4706475" y="3149797"/>
                    <a:pt x="4719219" y="3110844"/>
                    <a:pt x="4688293" y="3110935"/>
                  </a:cubicBezTo>
                  <a:close/>
                  <a:moveTo>
                    <a:pt x="4688348" y="2761240"/>
                  </a:moveTo>
                  <a:cubicBezTo>
                    <a:pt x="4370525" y="2757817"/>
                    <a:pt x="4413169" y="2770795"/>
                    <a:pt x="4412546" y="2730835"/>
                  </a:cubicBezTo>
                  <a:cubicBezTo>
                    <a:pt x="4406962" y="2371987"/>
                    <a:pt x="4389220" y="2426389"/>
                    <a:pt x="4468428" y="2428110"/>
                  </a:cubicBezTo>
                  <a:cubicBezTo>
                    <a:pt x="4743809" y="2434022"/>
                    <a:pt x="4697119" y="2403435"/>
                    <a:pt x="4698309" y="2481450"/>
                  </a:cubicBezTo>
                  <a:cubicBezTo>
                    <a:pt x="4703216" y="2794243"/>
                    <a:pt x="4714678" y="2761496"/>
                    <a:pt x="4688348" y="2761240"/>
                  </a:cubicBezTo>
                  <a:close/>
                  <a:moveTo>
                    <a:pt x="4358733" y="3460302"/>
                  </a:moveTo>
                  <a:cubicBezTo>
                    <a:pt x="4248691" y="3460302"/>
                    <a:pt x="4249332" y="3460887"/>
                    <a:pt x="4139051" y="3460887"/>
                  </a:cubicBezTo>
                  <a:cubicBezTo>
                    <a:pt x="4109719" y="3460887"/>
                    <a:pt x="4118672" y="3495740"/>
                    <a:pt x="4114443" y="3230411"/>
                  </a:cubicBezTo>
                  <a:cubicBezTo>
                    <a:pt x="4112538" y="3108849"/>
                    <a:pt x="4104738" y="3127446"/>
                    <a:pt x="4139051" y="3127446"/>
                  </a:cubicBezTo>
                  <a:cubicBezTo>
                    <a:pt x="4363000" y="3127337"/>
                    <a:pt x="4368767" y="3127300"/>
                    <a:pt x="4404618" y="3127392"/>
                  </a:cubicBezTo>
                  <a:cubicBezTo>
                    <a:pt x="4411576" y="3517889"/>
                    <a:pt x="4428311" y="3460302"/>
                    <a:pt x="4358733" y="3460302"/>
                  </a:cubicBezTo>
                  <a:close/>
                  <a:moveTo>
                    <a:pt x="4358733" y="3110350"/>
                  </a:moveTo>
                  <a:cubicBezTo>
                    <a:pt x="4111806" y="3110478"/>
                    <a:pt x="4138447" y="3110478"/>
                    <a:pt x="4112923" y="3110441"/>
                  </a:cubicBezTo>
                  <a:cubicBezTo>
                    <a:pt x="4112300" y="3051756"/>
                    <a:pt x="4108529" y="2777586"/>
                    <a:pt x="4108510" y="2776268"/>
                  </a:cubicBezTo>
                  <a:cubicBezTo>
                    <a:pt x="4109847" y="2776268"/>
                    <a:pt x="4355676" y="2775646"/>
                    <a:pt x="4398301" y="2775865"/>
                  </a:cubicBezTo>
                  <a:cubicBezTo>
                    <a:pt x="4405021" y="3163946"/>
                    <a:pt x="4423898" y="3110350"/>
                    <a:pt x="4358733" y="3110350"/>
                  </a:cubicBezTo>
                  <a:close/>
                  <a:moveTo>
                    <a:pt x="4108712" y="3809357"/>
                  </a:moveTo>
                  <a:cubicBezTo>
                    <a:pt x="4029686" y="3809540"/>
                    <a:pt x="3937770" y="3811645"/>
                    <a:pt x="3818829" y="3809723"/>
                  </a:cubicBezTo>
                  <a:cubicBezTo>
                    <a:pt x="3814929" y="3580674"/>
                    <a:pt x="3817383" y="3626729"/>
                    <a:pt x="3815094" y="3480126"/>
                  </a:cubicBezTo>
                  <a:cubicBezTo>
                    <a:pt x="3815002" y="3474891"/>
                    <a:pt x="3793251" y="3477032"/>
                    <a:pt x="4103402" y="3477838"/>
                  </a:cubicBezTo>
                  <a:cubicBezTo>
                    <a:pt x="4108144" y="3777616"/>
                    <a:pt x="4108016" y="3770788"/>
                    <a:pt x="4108712" y="3809357"/>
                  </a:cubicBezTo>
                  <a:close/>
                  <a:moveTo>
                    <a:pt x="3814764" y="3460119"/>
                  </a:moveTo>
                  <a:cubicBezTo>
                    <a:pt x="3809217" y="3108226"/>
                    <a:pt x="3808210" y="3126311"/>
                    <a:pt x="3809510" y="3126311"/>
                  </a:cubicBezTo>
                  <a:cubicBezTo>
                    <a:pt x="3923800" y="3126787"/>
                    <a:pt x="3928707" y="3126202"/>
                    <a:pt x="4029137" y="3127007"/>
                  </a:cubicBezTo>
                  <a:cubicBezTo>
                    <a:pt x="4120375" y="3127739"/>
                    <a:pt x="4096847" y="3066674"/>
                    <a:pt x="4103109" y="3460833"/>
                  </a:cubicBezTo>
                  <a:cubicBezTo>
                    <a:pt x="4035289" y="3460631"/>
                    <a:pt x="3961372" y="3459148"/>
                    <a:pt x="3814764" y="3460119"/>
                  </a:cubicBezTo>
                  <a:close/>
                  <a:moveTo>
                    <a:pt x="3808503" y="3105389"/>
                  </a:moveTo>
                  <a:cubicBezTo>
                    <a:pt x="3800281" y="2748243"/>
                    <a:pt x="3805756" y="2777568"/>
                    <a:pt x="3809510" y="2777568"/>
                  </a:cubicBezTo>
                  <a:cubicBezTo>
                    <a:pt x="4151172" y="2778977"/>
                    <a:pt x="4093222" y="2749451"/>
                    <a:pt x="4094558" y="2855967"/>
                  </a:cubicBezTo>
                  <a:cubicBezTo>
                    <a:pt x="4095877" y="2971050"/>
                    <a:pt x="4096810" y="2994901"/>
                    <a:pt x="4097854" y="3105755"/>
                  </a:cubicBezTo>
                  <a:cubicBezTo>
                    <a:pt x="4097909" y="3112601"/>
                    <a:pt x="3808631" y="3111540"/>
                    <a:pt x="3808503" y="3105389"/>
                  </a:cubicBezTo>
                  <a:close/>
                  <a:moveTo>
                    <a:pt x="4029100" y="2759995"/>
                  </a:moveTo>
                  <a:cubicBezTo>
                    <a:pt x="3763076" y="2763931"/>
                    <a:pt x="3804511" y="2770630"/>
                    <a:pt x="3803870" y="2730817"/>
                  </a:cubicBezTo>
                  <a:cubicBezTo>
                    <a:pt x="3798670" y="2390622"/>
                    <a:pt x="3793800" y="2427689"/>
                    <a:pt x="3809510" y="2427780"/>
                  </a:cubicBezTo>
                  <a:cubicBezTo>
                    <a:pt x="4140498" y="2429995"/>
                    <a:pt x="4089029" y="2411178"/>
                    <a:pt x="4090127" y="2481432"/>
                  </a:cubicBezTo>
                  <a:cubicBezTo>
                    <a:pt x="4091995" y="2600761"/>
                    <a:pt x="4090878" y="2606436"/>
                    <a:pt x="4092837" y="2731147"/>
                  </a:cubicBezTo>
                  <a:cubicBezTo>
                    <a:pt x="4093386" y="2766987"/>
                    <a:pt x="4106075" y="2758842"/>
                    <a:pt x="4029100" y="2759995"/>
                  </a:cubicBezTo>
                  <a:close/>
                  <a:moveTo>
                    <a:pt x="3799769" y="3460210"/>
                  </a:moveTo>
                  <a:cubicBezTo>
                    <a:pt x="3741562" y="3460521"/>
                    <a:pt x="3746249" y="3460466"/>
                    <a:pt x="3508129" y="3460576"/>
                  </a:cubicBezTo>
                  <a:cubicBezTo>
                    <a:pt x="3506170" y="3323656"/>
                    <a:pt x="3508532" y="3368906"/>
                    <a:pt x="3504192" y="3128783"/>
                  </a:cubicBezTo>
                  <a:cubicBezTo>
                    <a:pt x="3622364" y="3128288"/>
                    <a:pt x="3569449" y="3125305"/>
                    <a:pt x="3793983" y="3126257"/>
                  </a:cubicBezTo>
                  <a:cubicBezTo>
                    <a:pt x="3795063" y="3173794"/>
                    <a:pt x="3799604" y="3449685"/>
                    <a:pt x="3799769" y="3460210"/>
                  </a:cubicBezTo>
                  <a:close/>
                  <a:moveTo>
                    <a:pt x="3503881" y="3111759"/>
                  </a:moveTo>
                  <a:cubicBezTo>
                    <a:pt x="3498022" y="2774639"/>
                    <a:pt x="3499267" y="2863765"/>
                    <a:pt x="3497747" y="2778337"/>
                  </a:cubicBezTo>
                  <a:cubicBezTo>
                    <a:pt x="3616285" y="2778208"/>
                    <a:pt x="3609053" y="2776744"/>
                    <a:pt x="3789515" y="2777494"/>
                  </a:cubicBezTo>
                  <a:cubicBezTo>
                    <a:pt x="3790413" y="2858530"/>
                    <a:pt x="3789149" y="2923897"/>
                    <a:pt x="3793525" y="3105847"/>
                  </a:cubicBezTo>
                  <a:cubicBezTo>
                    <a:pt x="3793580" y="3109270"/>
                    <a:pt x="3819067" y="3110404"/>
                    <a:pt x="3503881" y="3111759"/>
                  </a:cubicBezTo>
                  <a:close/>
                  <a:moveTo>
                    <a:pt x="3497436" y="2761349"/>
                  </a:moveTo>
                  <a:cubicBezTo>
                    <a:pt x="3495074" y="2620750"/>
                    <a:pt x="3496337" y="2623020"/>
                    <a:pt x="3493298" y="2427671"/>
                  </a:cubicBezTo>
                  <a:cubicBezTo>
                    <a:pt x="3835821" y="2427616"/>
                    <a:pt x="3783436" y="2409421"/>
                    <a:pt x="3784553" y="2481432"/>
                  </a:cubicBezTo>
                  <a:cubicBezTo>
                    <a:pt x="3786274" y="2592268"/>
                    <a:pt x="3786805" y="2602189"/>
                    <a:pt x="3788856" y="2731110"/>
                  </a:cubicBezTo>
                  <a:cubicBezTo>
                    <a:pt x="3789497" y="2770722"/>
                    <a:pt x="3836022" y="2760984"/>
                    <a:pt x="3497436" y="2761349"/>
                  </a:cubicBezTo>
                  <a:close/>
                  <a:moveTo>
                    <a:pt x="3493389" y="3477563"/>
                  </a:moveTo>
                  <a:cubicBezTo>
                    <a:pt x="3495239" y="3600315"/>
                    <a:pt x="3499798" y="3684536"/>
                    <a:pt x="3499889" y="3810180"/>
                  </a:cubicBezTo>
                  <a:cubicBezTo>
                    <a:pt x="3403634" y="3810363"/>
                    <a:pt x="3365531" y="3809046"/>
                    <a:pt x="3208103" y="3809046"/>
                  </a:cubicBezTo>
                  <a:cubicBezTo>
                    <a:pt x="3204368" y="3672363"/>
                    <a:pt x="3206272" y="3600352"/>
                    <a:pt x="3204258" y="3477490"/>
                  </a:cubicBezTo>
                  <a:cubicBezTo>
                    <a:pt x="3241775" y="3477728"/>
                    <a:pt x="3249703" y="3477673"/>
                    <a:pt x="3493389" y="3477563"/>
                  </a:cubicBezTo>
                  <a:close/>
                  <a:moveTo>
                    <a:pt x="3260615" y="3460668"/>
                  </a:moveTo>
                  <a:cubicBezTo>
                    <a:pt x="3188456" y="3460668"/>
                    <a:pt x="3205283" y="3481316"/>
                    <a:pt x="3201474" y="3355122"/>
                  </a:cubicBezTo>
                  <a:cubicBezTo>
                    <a:pt x="3199222" y="3280695"/>
                    <a:pt x="3197593" y="3197078"/>
                    <a:pt x="3197977" y="3128288"/>
                  </a:cubicBezTo>
                  <a:cubicBezTo>
                    <a:pt x="3208029" y="3128343"/>
                    <a:pt x="3452283" y="3128874"/>
                    <a:pt x="3489178" y="3128819"/>
                  </a:cubicBezTo>
                  <a:cubicBezTo>
                    <a:pt x="3493481" y="3367697"/>
                    <a:pt x="3491247" y="3329239"/>
                    <a:pt x="3493133" y="3460576"/>
                  </a:cubicBezTo>
                  <a:lnTo>
                    <a:pt x="3260615" y="3460668"/>
                  </a:lnTo>
                  <a:close/>
                  <a:moveTo>
                    <a:pt x="3198636" y="4104852"/>
                  </a:moveTo>
                  <a:cubicBezTo>
                    <a:pt x="3198710" y="4172067"/>
                    <a:pt x="3251039" y="4161743"/>
                    <a:pt x="2931184" y="4160462"/>
                  </a:cubicBezTo>
                  <a:cubicBezTo>
                    <a:pt x="2909816" y="4160370"/>
                    <a:pt x="2902492" y="4208970"/>
                    <a:pt x="2904762" y="3855357"/>
                  </a:cubicBezTo>
                  <a:cubicBezTo>
                    <a:pt x="2905001" y="3816386"/>
                    <a:pt x="2858768" y="3826051"/>
                    <a:pt x="3193601" y="3826051"/>
                  </a:cubicBezTo>
                  <a:cubicBezTo>
                    <a:pt x="3196128" y="3909905"/>
                    <a:pt x="3198490" y="3972306"/>
                    <a:pt x="3198636" y="4104852"/>
                  </a:cubicBezTo>
                  <a:close/>
                  <a:moveTo>
                    <a:pt x="2904891" y="3809210"/>
                  </a:moveTo>
                  <a:cubicBezTo>
                    <a:pt x="2904653" y="3653253"/>
                    <a:pt x="2899251" y="3600480"/>
                    <a:pt x="2897695" y="3477728"/>
                  </a:cubicBezTo>
                  <a:cubicBezTo>
                    <a:pt x="3034781" y="3476007"/>
                    <a:pt x="2977544" y="3475586"/>
                    <a:pt x="3189243" y="3477380"/>
                  </a:cubicBezTo>
                  <a:cubicBezTo>
                    <a:pt x="3191386" y="3608699"/>
                    <a:pt x="3189225" y="3667018"/>
                    <a:pt x="3193070" y="3809046"/>
                  </a:cubicBezTo>
                  <a:cubicBezTo>
                    <a:pt x="2933088" y="3809064"/>
                    <a:pt x="3010960" y="3809046"/>
                    <a:pt x="2904891" y="3809210"/>
                  </a:cubicBezTo>
                  <a:close/>
                  <a:moveTo>
                    <a:pt x="3150866" y="3459954"/>
                  </a:moveTo>
                  <a:cubicBezTo>
                    <a:pt x="3080483" y="3459002"/>
                    <a:pt x="3003160" y="3458910"/>
                    <a:pt x="2931056" y="3460173"/>
                  </a:cubicBezTo>
                  <a:cubicBezTo>
                    <a:pt x="2875650" y="3461144"/>
                    <a:pt x="2906227" y="3503044"/>
                    <a:pt x="2893831" y="3127446"/>
                  </a:cubicBezTo>
                  <a:cubicBezTo>
                    <a:pt x="3140338" y="3126879"/>
                    <a:pt x="3068893" y="3127190"/>
                    <a:pt x="3182982" y="3128160"/>
                  </a:cubicBezTo>
                  <a:cubicBezTo>
                    <a:pt x="3180931" y="3502732"/>
                    <a:pt x="3214237" y="3460723"/>
                    <a:pt x="3150866" y="3459954"/>
                  </a:cubicBezTo>
                  <a:close/>
                  <a:moveTo>
                    <a:pt x="3183128" y="3105536"/>
                  </a:moveTo>
                  <a:cubicBezTo>
                    <a:pt x="3183055" y="3114816"/>
                    <a:pt x="3212644" y="3109215"/>
                    <a:pt x="2931111" y="3110331"/>
                  </a:cubicBezTo>
                  <a:cubicBezTo>
                    <a:pt x="2879275" y="3110478"/>
                    <a:pt x="2892110" y="3161804"/>
                    <a:pt x="2888027" y="2853588"/>
                  </a:cubicBezTo>
                  <a:cubicBezTo>
                    <a:pt x="2886874" y="2762521"/>
                    <a:pt x="2875558" y="2777330"/>
                    <a:pt x="2931037" y="2778153"/>
                  </a:cubicBezTo>
                  <a:cubicBezTo>
                    <a:pt x="2999645" y="2779252"/>
                    <a:pt x="3025205" y="2778995"/>
                    <a:pt x="3179466" y="2779032"/>
                  </a:cubicBezTo>
                  <a:cubicBezTo>
                    <a:pt x="3183293" y="3021077"/>
                    <a:pt x="3183769" y="3028692"/>
                    <a:pt x="3183128" y="3105536"/>
                  </a:cubicBezTo>
                  <a:close/>
                  <a:moveTo>
                    <a:pt x="2886727" y="2760581"/>
                  </a:moveTo>
                  <a:cubicBezTo>
                    <a:pt x="2884567" y="2620073"/>
                    <a:pt x="2883999" y="2601585"/>
                    <a:pt x="2881326" y="2427122"/>
                  </a:cubicBezTo>
                  <a:cubicBezTo>
                    <a:pt x="2962475" y="2426591"/>
                    <a:pt x="2988329" y="2424961"/>
                    <a:pt x="3172856" y="2426884"/>
                  </a:cubicBezTo>
                  <a:cubicBezTo>
                    <a:pt x="3176774" y="2682895"/>
                    <a:pt x="3175511" y="2529830"/>
                    <a:pt x="3179191" y="2762045"/>
                  </a:cubicBezTo>
                  <a:cubicBezTo>
                    <a:pt x="2880722" y="2761990"/>
                    <a:pt x="3008891" y="2761716"/>
                    <a:pt x="2886727" y="2760581"/>
                  </a:cubicBezTo>
                  <a:close/>
                  <a:moveTo>
                    <a:pt x="2881967" y="3355397"/>
                  </a:moveTo>
                  <a:cubicBezTo>
                    <a:pt x="2881527" y="3490853"/>
                    <a:pt x="2943598" y="3461784"/>
                    <a:pt x="2592286" y="3461235"/>
                  </a:cubicBezTo>
                  <a:cubicBezTo>
                    <a:pt x="2588715" y="3233688"/>
                    <a:pt x="2587873" y="3178425"/>
                    <a:pt x="2587031" y="3129185"/>
                  </a:cubicBezTo>
                  <a:cubicBezTo>
                    <a:pt x="2722213" y="3129149"/>
                    <a:pt x="2660106" y="3127849"/>
                    <a:pt x="2878781" y="3127483"/>
                  </a:cubicBezTo>
                  <a:cubicBezTo>
                    <a:pt x="2880795" y="3187724"/>
                    <a:pt x="2882241" y="3267222"/>
                    <a:pt x="2881967" y="3355397"/>
                  </a:cubicBezTo>
                  <a:close/>
                  <a:moveTo>
                    <a:pt x="2821288" y="3110533"/>
                  </a:moveTo>
                  <a:cubicBezTo>
                    <a:pt x="2560774" y="3110533"/>
                    <a:pt x="2586829" y="3117543"/>
                    <a:pt x="2586610" y="3105481"/>
                  </a:cubicBezTo>
                  <a:cubicBezTo>
                    <a:pt x="2580036" y="2734478"/>
                    <a:pt x="2579872" y="2778593"/>
                    <a:pt x="2601606" y="2778593"/>
                  </a:cubicBezTo>
                  <a:cubicBezTo>
                    <a:pt x="2926991" y="2778593"/>
                    <a:pt x="2871713" y="2753369"/>
                    <a:pt x="2873013" y="2853881"/>
                  </a:cubicBezTo>
                  <a:cubicBezTo>
                    <a:pt x="2874606" y="2974125"/>
                    <a:pt x="2875412" y="3031950"/>
                    <a:pt x="2878030" y="3105993"/>
                  </a:cubicBezTo>
                  <a:cubicBezTo>
                    <a:pt x="2878250" y="3111979"/>
                    <a:pt x="2886782" y="3110533"/>
                    <a:pt x="2821288" y="3110533"/>
                  </a:cubicBezTo>
                  <a:close/>
                  <a:moveTo>
                    <a:pt x="2821288" y="2760324"/>
                  </a:moveTo>
                  <a:cubicBezTo>
                    <a:pt x="2545376" y="2760324"/>
                    <a:pt x="2583882" y="2773540"/>
                    <a:pt x="2583186" y="2730799"/>
                  </a:cubicBezTo>
                  <a:cubicBezTo>
                    <a:pt x="2577730" y="2382256"/>
                    <a:pt x="2563649" y="2427176"/>
                    <a:pt x="2601587" y="2427176"/>
                  </a:cubicBezTo>
                  <a:cubicBezTo>
                    <a:pt x="2797192" y="2427268"/>
                    <a:pt x="2829729" y="2427360"/>
                    <a:pt x="2866330" y="2427195"/>
                  </a:cubicBezTo>
                  <a:cubicBezTo>
                    <a:pt x="2872263" y="2815569"/>
                    <a:pt x="2892733" y="2760324"/>
                    <a:pt x="2821288" y="2760324"/>
                  </a:cubicBezTo>
                  <a:close/>
                  <a:moveTo>
                    <a:pt x="2577290" y="3461199"/>
                  </a:moveTo>
                  <a:cubicBezTo>
                    <a:pt x="2494200" y="3460869"/>
                    <a:pt x="2406092" y="3456915"/>
                    <a:pt x="2287353" y="3459954"/>
                  </a:cubicBezTo>
                  <a:cubicBezTo>
                    <a:pt x="2285925" y="3351937"/>
                    <a:pt x="2288726" y="3264147"/>
                    <a:pt x="2283453" y="3128435"/>
                  </a:cubicBezTo>
                  <a:cubicBezTo>
                    <a:pt x="2346878" y="3129588"/>
                    <a:pt x="2381557" y="3129258"/>
                    <a:pt x="2571998" y="3129185"/>
                  </a:cubicBezTo>
                  <a:cubicBezTo>
                    <a:pt x="2573152" y="3194772"/>
                    <a:pt x="2573701" y="3231784"/>
                    <a:pt x="2577290" y="3461199"/>
                  </a:cubicBezTo>
                  <a:close/>
                  <a:moveTo>
                    <a:pt x="2278106" y="2759226"/>
                  </a:moveTo>
                  <a:cubicBezTo>
                    <a:pt x="2276642" y="2635101"/>
                    <a:pt x="2273785" y="2595379"/>
                    <a:pt x="2271606" y="2427652"/>
                  </a:cubicBezTo>
                  <a:cubicBezTo>
                    <a:pt x="2291912" y="2427652"/>
                    <a:pt x="2478911" y="2427433"/>
                    <a:pt x="2561470" y="2427213"/>
                  </a:cubicBezTo>
                  <a:cubicBezTo>
                    <a:pt x="2564272" y="2623587"/>
                    <a:pt x="2566963" y="2617583"/>
                    <a:pt x="2568629" y="2761460"/>
                  </a:cubicBezTo>
                  <a:cubicBezTo>
                    <a:pt x="2432257" y="2760709"/>
                    <a:pt x="2563558" y="2758988"/>
                    <a:pt x="2278106" y="2759226"/>
                  </a:cubicBezTo>
                  <a:close/>
                  <a:moveTo>
                    <a:pt x="2271972" y="3460375"/>
                  </a:moveTo>
                  <a:cubicBezTo>
                    <a:pt x="2135234" y="3464310"/>
                    <a:pt x="2062104" y="3459991"/>
                    <a:pt x="1984562" y="3459350"/>
                  </a:cubicBezTo>
                  <a:cubicBezTo>
                    <a:pt x="1978355" y="3066070"/>
                    <a:pt x="1954863" y="3129625"/>
                    <a:pt x="2052675" y="3128050"/>
                  </a:cubicBezTo>
                  <a:cubicBezTo>
                    <a:pt x="2124925" y="3126879"/>
                    <a:pt x="2193844" y="3126769"/>
                    <a:pt x="2268420" y="3128179"/>
                  </a:cubicBezTo>
                  <a:cubicBezTo>
                    <a:pt x="2271826" y="3215474"/>
                    <a:pt x="2273272" y="3460320"/>
                    <a:pt x="2271972" y="3460375"/>
                  </a:cubicBezTo>
                  <a:close/>
                  <a:moveTo>
                    <a:pt x="2162388" y="2759318"/>
                  </a:moveTo>
                  <a:cubicBezTo>
                    <a:pt x="2060328" y="2759318"/>
                    <a:pt x="2057216" y="2760508"/>
                    <a:pt x="1972111" y="2760746"/>
                  </a:cubicBezTo>
                  <a:cubicBezTo>
                    <a:pt x="1968889" y="2527999"/>
                    <a:pt x="1968284" y="2487015"/>
                    <a:pt x="1967259" y="2429208"/>
                  </a:cubicBezTo>
                  <a:cubicBezTo>
                    <a:pt x="2303777" y="2428183"/>
                    <a:pt x="2256189" y="2406217"/>
                    <a:pt x="2257379" y="2481450"/>
                  </a:cubicBezTo>
                  <a:cubicBezTo>
                    <a:pt x="2262653" y="2818058"/>
                    <a:pt x="2290758" y="2759208"/>
                    <a:pt x="2162388" y="2759318"/>
                  </a:cubicBezTo>
                  <a:close/>
                  <a:moveTo>
                    <a:pt x="1969584" y="3459258"/>
                  </a:moveTo>
                  <a:cubicBezTo>
                    <a:pt x="1829825" y="3458563"/>
                    <a:pt x="1821164" y="3463011"/>
                    <a:pt x="1678951" y="3461748"/>
                  </a:cubicBezTo>
                  <a:cubicBezTo>
                    <a:pt x="1672048" y="3075278"/>
                    <a:pt x="1649125" y="3126641"/>
                    <a:pt x="1723188" y="3126641"/>
                  </a:cubicBezTo>
                  <a:cubicBezTo>
                    <a:pt x="1831253" y="3126641"/>
                    <a:pt x="1833487" y="3128929"/>
                    <a:pt x="1942742" y="3128929"/>
                  </a:cubicBezTo>
                  <a:cubicBezTo>
                    <a:pt x="1971965" y="3128929"/>
                    <a:pt x="1963652" y="3083625"/>
                    <a:pt x="1969584" y="3459258"/>
                  </a:cubicBezTo>
                  <a:close/>
                  <a:moveTo>
                    <a:pt x="1942742" y="3111942"/>
                  </a:moveTo>
                  <a:cubicBezTo>
                    <a:pt x="1941112" y="3111942"/>
                    <a:pt x="1671682" y="3111082"/>
                    <a:pt x="1671664" y="3105664"/>
                  </a:cubicBezTo>
                  <a:cubicBezTo>
                    <a:pt x="1670877" y="2727852"/>
                    <a:pt x="1638981" y="2778776"/>
                    <a:pt x="1723188" y="2778776"/>
                  </a:cubicBezTo>
                  <a:cubicBezTo>
                    <a:pt x="2004245" y="2778776"/>
                    <a:pt x="1957463" y="2752398"/>
                    <a:pt x="1957994" y="2855912"/>
                  </a:cubicBezTo>
                  <a:cubicBezTo>
                    <a:pt x="1959532" y="3150895"/>
                    <a:pt x="1974272" y="3111942"/>
                    <a:pt x="1942742" y="3111942"/>
                  </a:cubicBezTo>
                  <a:close/>
                  <a:moveTo>
                    <a:pt x="1942742" y="2760800"/>
                  </a:moveTo>
                  <a:cubicBezTo>
                    <a:pt x="1622685" y="2760800"/>
                    <a:pt x="1665549" y="2774932"/>
                    <a:pt x="1664853" y="2730872"/>
                  </a:cubicBezTo>
                  <a:cubicBezTo>
                    <a:pt x="1662894" y="2606180"/>
                    <a:pt x="1665384" y="2606106"/>
                    <a:pt x="1663425" y="2481121"/>
                  </a:cubicBezTo>
                  <a:cubicBezTo>
                    <a:pt x="1662381" y="2414546"/>
                    <a:pt x="1650315" y="2428147"/>
                    <a:pt x="1723188" y="2428147"/>
                  </a:cubicBezTo>
                  <a:cubicBezTo>
                    <a:pt x="1998551" y="2428147"/>
                    <a:pt x="1952062" y="2412331"/>
                    <a:pt x="1953142" y="2481414"/>
                  </a:cubicBezTo>
                  <a:cubicBezTo>
                    <a:pt x="1958251" y="2803908"/>
                    <a:pt x="1961711" y="2760800"/>
                    <a:pt x="1942742" y="2760800"/>
                  </a:cubicBezTo>
                  <a:close/>
                  <a:moveTo>
                    <a:pt x="1663937" y="3461583"/>
                  </a:moveTo>
                  <a:cubicBezTo>
                    <a:pt x="1555213" y="3460192"/>
                    <a:pt x="1630174" y="3458618"/>
                    <a:pt x="1373634" y="3459606"/>
                  </a:cubicBezTo>
                  <a:cubicBezTo>
                    <a:pt x="1367152" y="3077895"/>
                    <a:pt x="1354042" y="3126641"/>
                    <a:pt x="1393884" y="3126311"/>
                  </a:cubicBezTo>
                  <a:cubicBezTo>
                    <a:pt x="1460221" y="3125781"/>
                    <a:pt x="1514473" y="3125579"/>
                    <a:pt x="1613310" y="3126238"/>
                  </a:cubicBezTo>
                  <a:cubicBezTo>
                    <a:pt x="1667380" y="3126659"/>
                    <a:pt x="1656851" y="3070390"/>
                    <a:pt x="1663937" y="3461583"/>
                  </a:cubicBezTo>
                  <a:close/>
                  <a:moveTo>
                    <a:pt x="1364113" y="3827936"/>
                  </a:moveTo>
                  <a:cubicBezTo>
                    <a:pt x="1368946" y="4085137"/>
                    <a:pt x="1367738" y="4061250"/>
                    <a:pt x="1368837" y="4159437"/>
                  </a:cubicBezTo>
                  <a:cubicBezTo>
                    <a:pt x="1322000" y="4158796"/>
                    <a:pt x="1308762" y="4158943"/>
                    <a:pt x="1078332" y="4158888"/>
                  </a:cubicBezTo>
                  <a:cubicBezTo>
                    <a:pt x="1076299" y="4067235"/>
                    <a:pt x="1074358" y="4042396"/>
                    <a:pt x="1072820" y="3826527"/>
                  </a:cubicBezTo>
                  <a:cubicBezTo>
                    <a:pt x="1074853" y="3826545"/>
                    <a:pt x="1362593" y="3827936"/>
                    <a:pt x="1364113" y="3827936"/>
                  </a:cubicBezTo>
                  <a:close/>
                  <a:moveTo>
                    <a:pt x="1072692" y="3809540"/>
                  </a:moveTo>
                  <a:cubicBezTo>
                    <a:pt x="1072271" y="3763595"/>
                    <a:pt x="1071813" y="3739652"/>
                    <a:pt x="1067822" y="3480126"/>
                  </a:cubicBezTo>
                  <a:cubicBezTo>
                    <a:pt x="1067694" y="3471577"/>
                    <a:pt x="1052588" y="3477673"/>
                    <a:pt x="1358913" y="3476666"/>
                  </a:cubicBezTo>
                  <a:cubicBezTo>
                    <a:pt x="1360798" y="3590522"/>
                    <a:pt x="1360890" y="3649610"/>
                    <a:pt x="1363801" y="3810949"/>
                  </a:cubicBezTo>
                  <a:cubicBezTo>
                    <a:pt x="1362300" y="3810931"/>
                    <a:pt x="1074084" y="3809540"/>
                    <a:pt x="1072692" y="3809540"/>
                  </a:cubicBezTo>
                  <a:close/>
                  <a:moveTo>
                    <a:pt x="1284025" y="4175929"/>
                  </a:moveTo>
                  <a:cubicBezTo>
                    <a:pt x="1395386" y="4175929"/>
                    <a:pt x="1366603" y="4115432"/>
                    <a:pt x="1372297" y="4479735"/>
                  </a:cubicBezTo>
                  <a:cubicBezTo>
                    <a:pt x="1373029" y="4526302"/>
                    <a:pt x="1411499" y="4509224"/>
                    <a:pt x="1083184" y="4508034"/>
                  </a:cubicBezTo>
                  <a:cubicBezTo>
                    <a:pt x="1081023" y="4395551"/>
                    <a:pt x="1081389" y="4309427"/>
                    <a:pt x="1078698" y="4175893"/>
                  </a:cubicBezTo>
                  <a:lnTo>
                    <a:pt x="1284025" y="4175929"/>
                  </a:lnTo>
                  <a:close/>
                  <a:moveTo>
                    <a:pt x="1613402" y="3109233"/>
                  </a:moveTo>
                  <a:cubicBezTo>
                    <a:pt x="1546186" y="3108702"/>
                    <a:pt x="1470420" y="3108647"/>
                    <a:pt x="1393738" y="3109270"/>
                  </a:cubicBezTo>
                  <a:cubicBezTo>
                    <a:pt x="1355141" y="3109581"/>
                    <a:pt x="1367463" y="3160121"/>
                    <a:pt x="1361860" y="2776799"/>
                  </a:cubicBezTo>
                  <a:cubicBezTo>
                    <a:pt x="1475895" y="2779252"/>
                    <a:pt x="1408240" y="2779526"/>
                    <a:pt x="1650717" y="2778849"/>
                  </a:cubicBezTo>
                  <a:cubicBezTo>
                    <a:pt x="1658444" y="3161548"/>
                    <a:pt x="1673239" y="3109636"/>
                    <a:pt x="1613402" y="3109233"/>
                  </a:cubicBezTo>
                  <a:close/>
                  <a:moveTo>
                    <a:pt x="1358638" y="3459661"/>
                  </a:moveTo>
                  <a:cubicBezTo>
                    <a:pt x="1182424" y="3460302"/>
                    <a:pt x="1195955" y="3458764"/>
                    <a:pt x="1067474" y="3458746"/>
                  </a:cubicBezTo>
                  <a:cubicBezTo>
                    <a:pt x="1061395" y="3103339"/>
                    <a:pt x="1057934" y="3127428"/>
                    <a:pt x="1064435" y="3127410"/>
                  </a:cubicBezTo>
                  <a:cubicBezTo>
                    <a:pt x="1066595" y="3127410"/>
                    <a:pt x="1350453" y="3126604"/>
                    <a:pt x="1352046" y="3126586"/>
                  </a:cubicBezTo>
                  <a:cubicBezTo>
                    <a:pt x="1354903" y="3302935"/>
                    <a:pt x="1357851" y="3414247"/>
                    <a:pt x="1358638" y="3459661"/>
                  </a:cubicBezTo>
                  <a:close/>
                  <a:moveTo>
                    <a:pt x="1060699" y="3105572"/>
                  </a:moveTo>
                  <a:cubicBezTo>
                    <a:pt x="1059692" y="3031858"/>
                    <a:pt x="1053815" y="2777385"/>
                    <a:pt x="1064453" y="2777385"/>
                  </a:cubicBezTo>
                  <a:cubicBezTo>
                    <a:pt x="1403570" y="2777385"/>
                    <a:pt x="1346627" y="2750532"/>
                    <a:pt x="1347945" y="2855967"/>
                  </a:cubicBezTo>
                  <a:cubicBezTo>
                    <a:pt x="1349080" y="2946887"/>
                    <a:pt x="1349776" y="2984961"/>
                    <a:pt x="1351790" y="3109581"/>
                  </a:cubicBezTo>
                  <a:cubicBezTo>
                    <a:pt x="1024592" y="3111448"/>
                    <a:pt x="1060791" y="3112363"/>
                    <a:pt x="1060699" y="3105572"/>
                  </a:cubicBezTo>
                  <a:close/>
                  <a:moveTo>
                    <a:pt x="1284025" y="2759061"/>
                  </a:moveTo>
                  <a:cubicBezTo>
                    <a:pt x="1015730" y="2759061"/>
                    <a:pt x="1058264" y="2773870"/>
                    <a:pt x="1057587" y="2730799"/>
                  </a:cubicBezTo>
                  <a:cubicBezTo>
                    <a:pt x="1052277" y="2391043"/>
                    <a:pt x="1042810" y="2427616"/>
                    <a:pt x="1064435" y="2427616"/>
                  </a:cubicBezTo>
                  <a:cubicBezTo>
                    <a:pt x="1391980" y="2427616"/>
                    <a:pt x="1340529" y="2411178"/>
                    <a:pt x="1341628" y="2481450"/>
                  </a:cubicBezTo>
                  <a:cubicBezTo>
                    <a:pt x="1346810" y="2811578"/>
                    <a:pt x="1363966" y="2759061"/>
                    <a:pt x="1284025" y="2759061"/>
                  </a:cubicBezTo>
                  <a:close/>
                  <a:moveTo>
                    <a:pt x="1052753" y="3475751"/>
                  </a:moveTo>
                  <a:cubicBezTo>
                    <a:pt x="1052771" y="3477362"/>
                    <a:pt x="1057202" y="3756803"/>
                    <a:pt x="1057678" y="3809540"/>
                  </a:cubicBezTo>
                  <a:cubicBezTo>
                    <a:pt x="966769" y="3809503"/>
                    <a:pt x="1075182" y="3809338"/>
                    <a:pt x="768327" y="3808533"/>
                  </a:cubicBezTo>
                  <a:cubicBezTo>
                    <a:pt x="767668" y="3757426"/>
                    <a:pt x="766917" y="3712286"/>
                    <a:pt x="763273" y="3480144"/>
                  </a:cubicBezTo>
                  <a:cubicBezTo>
                    <a:pt x="763237" y="3476758"/>
                    <a:pt x="738115" y="3476025"/>
                    <a:pt x="1052753" y="3475751"/>
                  </a:cubicBezTo>
                  <a:close/>
                  <a:moveTo>
                    <a:pt x="1057825" y="3826527"/>
                  </a:moveTo>
                  <a:cubicBezTo>
                    <a:pt x="1059472" y="4051786"/>
                    <a:pt x="1061322" y="4068498"/>
                    <a:pt x="1063318" y="4158888"/>
                  </a:cubicBezTo>
                  <a:cubicBezTo>
                    <a:pt x="1061743" y="4158888"/>
                    <a:pt x="775468" y="4159437"/>
                    <a:pt x="773307" y="4159455"/>
                  </a:cubicBezTo>
                  <a:cubicBezTo>
                    <a:pt x="768510" y="3848035"/>
                    <a:pt x="770158" y="3956509"/>
                    <a:pt x="768528" y="3825520"/>
                  </a:cubicBezTo>
                  <a:cubicBezTo>
                    <a:pt x="1044587" y="3826161"/>
                    <a:pt x="955674" y="3826490"/>
                    <a:pt x="1057825" y="3826527"/>
                  </a:cubicBezTo>
                  <a:close/>
                  <a:moveTo>
                    <a:pt x="1063684" y="4175893"/>
                  </a:moveTo>
                  <a:cubicBezTo>
                    <a:pt x="1066540" y="4317371"/>
                    <a:pt x="1065716" y="4378363"/>
                    <a:pt x="1068188" y="4507998"/>
                  </a:cubicBezTo>
                  <a:cubicBezTo>
                    <a:pt x="1066357" y="4507998"/>
                    <a:pt x="1034754" y="4507870"/>
                    <a:pt x="777408" y="4508620"/>
                  </a:cubicBezTo>
                  <a:cubicBezTo>
                    <a:pt x="774900" y="4354420"/>
                    <a:pt x="776658" y="4377063"/>
                    <a:pt x="773582" y="4176460"/>
                  </a:cubicBezTo>
                  <a:cubicBezTo>
                    <a:pt x="777189" y="4176460"/>
                    <a:pt x="1046033" y="4175893"/>
                    <a:pt x="1063684" y="4175893"/>
                  </a:cubicBezTo>
                  <a:close/>
                  <a:moveTo>
                    <a:pt x="1064435" y="4524985"/>
                  </a:moveTo>
                  <a:cubicBezTo>
                    <a:pt x="1070605" y="4524985"/>
                    <a:pt x="1067767" y="4516162"/>
                    <a:pt x="1070825" y="4604793"/>
                  </a:cubicBezTo>
                  <a:cubicBezTo>
                    <a:pt x="1080620" y="4889306"/>
                    <a:pt x="1078442" y="4860604"/>
                    <a:pt x="1064435" y="4860604"/>
                  </a:cubicBezTo>
                  <a:cubicBezTo>
                    <a:pt x="1062622" y="4860604"/>
                    <a:pt x="783963" y="4860659"/>
                    <a:pt x="783780" y="4854069"/>
                  </a:cubicBezTo>
                  <a:cubicBezTo>
                    <a:pt x="781492" y="4773125"/>
                    <a:pt x="781675" y="4769775"/>
                    <a:pt x="777701" y="4525644"/>
                  </a:cubicBezTo>
                  <a:cubicBezTo>
                    <a:pt x="779734" y="4525644"/>
                    <a:pt x="1062805" y="4524985"/>
                    <a:pt x="1064435" y="4524985"/>
                  </a:cubicBezTo>
                  <a:close/>
                  <a:moveTo>
                    <a:pt x="844954" y="4875541"/>
                  </a:moveTo>
                  <a:cubicBezTo>
                    <a:pt x="954245" y="4875541"/>
                    <a:pt x="954630" y="4877609"/>
                    <a:pt x="1064453" y="4877609"/>
                  </a:cubicBezTo>
                  <a:cubicBezTo>
                    <a:pt x="1082140" y="4877609"/>
                    <a:pt x="1073370" y="4840944"/>
                    <a:pt x="1078533" y="5207920"/>
                  </a:cubicBezTo>
                  <a:cubicBezTo>
                    <a:pt x="1071392" y="5207902"/>
                    <a:pt x="792423" y="5209476"/>
                    <a:pt x="791068" y="5209494"/>
                  </a:cubicBezTo>
                  <a:cubicBezTo>
                    <a:pt x="784531" y="4816123"/>
                    <a:pt x="763676" y="4875541"/>
                    <a:pt x="844954" y="4875541"/>
                  </a:cubicBezTo>
                  <a:close/>
                  <a:moveTo>
                    <a:pt x="1083532" y="4525021"/>
                  </a:moveTo>
                  <a:cubicBezTo>
                    <a:pt x="1181087" y="4525406"/>
                    <a:pt x="1175228" y="4528170"/>
                    <a:pt x="1284025" y="4528170"/>
                  </a:cubicBezTo>
                  <a:cubicBezTo>
                    <a:pt x="1401025" y="4528170"/>
                    <a:pt x="1370356" y="4458813"/>
                    <a:pt x="1380244" y="4854582"/>
                  </a:cubicBezTo>
                  <a:cubicBezTo>
                    <a:pt x="1380427" y="4861958"/>
                    <a:pt x="1416992" y="4860018"/>
                    <a:pt x="1090270" y="4860585"/>
                  </a:cubicBezTo>
                  <a:cubicBezTo>
                    <a:pt x="1089501" y="4670270"/>
                    <a:pt x="1085143" y="4599961"/>
                    <a:pt x="1083532" y="4525021"/>
                  </a:cubicBezTo>
                  <a:close/>
                  <a:moveTo>
                    <a:pt x="1380811" y="4877096"/>
                  </a:moveTo>
                  <a:cubicBezTo>
                    <a:pt x="1385663" y="5075832"/>
                    <a:pt x="1382056" y="5089249"/>
                    <a:pt x="1383613" y="5209385"/>
                  </a:cubicBezTo>
                  <a:cubicBezTo>
                    <a:pt x="1114366" y="5209567"/>
                    <a:pt x="1218659" y="5208304"/>
                    <a:pt x="1093511" y="5207938"/>
                  </a:cubicBezTo>
                  <a:cubicBezTo>
                    <a:pt x="1093492" y="5206492"/>
                    <a:pt x="1090380" y="4879000"/>
                    <a:pt x="1090361" y="4877572"/>
                  </a:cubicBezTo>
                  <a:cubicBezTo>
                    <a:pt x="1172701" y="4877444"/>
                    <a:pt x="1259234" y="4875852"/>
                    <a:pt x="1380811" y="4877096"/>
                  </a:cubicBezTo>
                  <a:close/>
                  <a:moveTo>
                    <a:pt x="1383869" y="5226371"/>
                  </a:moveTo>
                  <a:cubicBezTo>
                    <a:pt x="1383887" y="5227726"/>
                    <a:pt x="1388263" y="5507406"/>
                    <a:pt x="1389563" y="5559373"/>
                  </a:cubicBezTo>
                  <a:cubicBezTo>
                    <a:pt x="1232336" y="5558348"/>
                    <a:pt x="1168178" y="5559958"/>
                    <a:pt x="1099956" y="5560160"/>
                  </a:cubicBezTo>
                  <a:cubicBezTo>
                    <a:pt x="1099937" y="5558860"/>
                    <a:pt x="1093877" y="5230838"/>
                    <a:pt x="1093785" y="5224944"/>
                  </a:cubicBezTo>
                  <a:cubicBezTo>
                    <a:pt x="1231494" y="5225383"/>
                    <a:pt x="1105449" y="5226573"/>
                    <a:pt x="1383869" y="5226371"/>
                  </a:cubicBezTo>
                  <a:close/>
                  <a:moveTo>
                    <a:pt x="1389985" y="5576396"/>
                  </a:moveTo>
                  <a:cubicBezTo>
                    <a:pt x="1395752" y="5788421"/>
                    <a:pt x="1394232" y="5810753"/>
                    <a:pt x="1395184" y="5908940"/>
                  </a:cubicBezTo>
                  <a:cubicBezTo>
                    <a:pt x="1283311" y="5907677"/>
                    <a:pt x="1146060" y="5909032"/>
                    <a:pt x="1104789" y="5909142"/>
                  </a:cubicBezTo>
                  <a:cubicBezTo>
                    <a:pt x="1103856" y="5815659"/>
                    <a:pt x="1105174" y="5819704"/>
                    <a:pt x="1100267" y="5577147"/>
                  </a:cubicBezTo>
                  <a:cubicBezTo>
                    <a:pt x="1190443" y="5576927"/>
                    <a:pt x="1223932" y="5575317"/>
                    <a:pt x="1389985" y="5576396"/>
                  </a:cubicBezTo>
                  <a:close/>
                  <a:moveTo>
                    <a:pt x="1393738" y="5925982"/>
                  </a:moveTo>
                  <a:cubicBezTo>
                    <a:pt x="1397455" y="5926001"/>
                    <a:pt x="1393500" y="5906671"/>
                    <a:pt x="1400403" y="6257684"/>
                  </a:cubicBezTo>
                  <a:cubicBezTo>
                    <a:pt x="1233929" y="6256751"/>
                    <a:pt x="1187239" y="6257757"/>
                    <a:pt x="1112022" y="6257959"/>
                  </a:cubicBezTo>
                  <a:cubicBezTo>
                    <a:pt x="1109422" y="6084813"/>
                    <a:pt x="1106877" y="6093197"/>
                    <a:pt x="1104954" y="5926165"/>
                  </a:cubicBezTo>
                  <a:cubicBezTo>
                    <a:pt x="1196284" y="5925964"/>
                    <a:pt x="1257219" y="5924683"/>
                    <a:pt x="1393738" y="5925982"/>
                  </a:cubicBezTo>
                  <a:close/>
                  <a:moveTo>
                    <a:pt x="1398883" y="5229026"/>
                  </a:moveTo>
                  <a:cubicBezTo>
                    <a:pt x="1398810" y="5224248"/>
                    <a:pt x="1375721" y="5226664"/>
                    <a:pt x="1691750" y="5227360"/>
                  </a:cubicBezTo>
                  <a:cubicBezTo>
                    <a:pt x="1692189" y="5254506"/>
                    <a:pt x="1695705" y="5551154"/>
                    <a:pt x="1695760" y="5559355"/>
                  </a:cubicBezTo>
                  <a:cubicBezTo>
                    <a:pt x="1608660" y="5559409"/>
                    <a:pt x="1514638" y="5560179"/>
                    <a:pt x="1404523" y="5559465"/>
                  </a:cubicBezTo>
                  <a:cubicBezTo>
                    <a:pt x="1403387" y="5512714"/>
                    <a:pt x="1403131" y="5489082"/>
                    <a:pt x="1398883" y="5229026"/>
                  </a:cubicBezTo>
                  <a:close/>
                  <a:moveTo>
                    <a:pt x="1695870" y="5576360"/>
                  </a:moveTo>
                  <a:cubicBezTo>
                    <a:pt x="1696547" y="5764259"/>
                    <a:pt x="1698561" y="5805006"/>
                    <a:pt x="1700630" y="5909654"/>
                  </a:cubicBezTo>
                  <a:cubicBezTo>
                    <a:pt x="1473661" y="5909472"/>
                    <a:pt x="1460185" y="5909545"/>
                    <a:pt x="1410199" y="5909087"/>
                  </a:cubicBezTo>
                  <a:cubicBezTo>
                    <a:pt x="1409338" y="5816867"/>
                    <a:pt x="1410638" y="5785657"/>
                    <a:pt x="1404999" y="5576488"/>
                  </a:cubicBezTo>
                  <a:cubicBezTo>
                    <a:pt x="1511324" y="5577147"/>
                    <a:pt x="1628617" y="5576415"/>
                    <a:pt x="1695870" y="5576360"/>
                  </a:cubicBezTo>
                  <a:close/>
                  <a:moveTo>
                    <a:pt x="1503579" y="5926495"/>
                  </a:moveTo>
                  <a:cubicBezTo>
                    <a:pt x="1738880" y="5926696"/>
                    <a:pt x="1700740" y="5909251"/>
                    <a:pt x="1701820" y="5979030"/>
                  </a:cubicBezTo>
                  <a:cubicBezTo>
                    <a:pt x="1703542" y="6089078"/>
                    <a:pt x="1703377" y="6105516"/>
                    <a:pt x="1705299" y="6228964"/>
                  </a:cubicBezTo>
                  <a:cubicBezTo>
                    <a:pt x="1705903" y="6267844"/>
                    <a:pt x="1752667" y="6259496"/>
                    <a:pt x="1415380" y="6257757"/>
                  </a:cubicBezTo>
                  <a:cubicBezTo>
                    <a:pt x="1414941" y="6235590"/>
                    <a:pt x="1415234" y="6253749"/>
                    <a:pt x="1411041" y="5978737"/>
                  </a:cubicBezTo>
                  <a:cubicBezTo>
                    <a:pt x="1410034" y="5912034"/>
                    <a:pt x="1391706" y="5926495"/>
                    <a:pt x="1503579" y="5926495"/>
                  </a:cubicBezTo>
                  <a:close/>
                  <a:moveTo>
                    <a:pt x="1698653" y="4875431"/>
                  </a:moveTo>
                  <a:cubicBezTo>
                    <a:pt x="1699953" y="4875431"/>
                    <a:pt x="1929889" y="4874918"/>
                    <a:pt x="1990201" y="4875010"/>
                  </a:cubicBezTo>
                  <a:cubicBezTo>
                    <a:pt x="1994852" y="5269095"/>
                    <a:pt x="2010562" y="5208707"/>
                    <a:pt x="1942742" y="5208707"/>
                  </a:cubicBezTo>
                  <a:cubicBezTo>
                    <a:pt x="1833432" y="5208707"/>
                    <a:pt x="1831033" y="5210410"/>
                    <a:pt x="1723188" y="5210410"/>
                  </a:cubicBezTo>
                  <a:cubicBezTo>
                    <a:pt x="1701344" y="5210410"/>
                    <a:pt x="1705665" y="5254853"/>
                    <a:pt x="1698653" y="4875431"/>
                  </a:cubicBezTo>
                  <a:close/>
                  <a:moveTo>
                    <a:pt x="1723188" y="5227396"/>
                  </a:moveTo>
                  <a:cubicBezTo>
                    <a:pt x="2016384" y="5227396"/>
                    <a:pt x="1994303" y="5221795"/>
                    <a:pt x="1994431" y="5229318"/>
                  </a:cubicBezTo>
                  <a:cubicBezTo>
                    <a:pt x="2000510" y="5616154"/>
                    <a:pt x="2023324" y="5560434"/>
                    <a:pt x="1942742" y="5560490"/>
                  </a:cubicBezTo>
                  <a:cubicBezTo>
                    <a:pt x="1835574" y="5560490"/>
                    <a:pt x="1835647" y="5559355"/>
                    <a:pt x="1723188" y="5559355"/>
                  </a:cubicBezTo>
                  <a:cubicBezTo>
                    <a:pt x="1706361" y="5559355"/>
                    <a:pt x="1711305" y="5571546"/>
                    <a:pt x="1709858" y="5478923"/>
                  </a:cubicBezTo>
                  <a:cubicBezTo>
                    <a:pt x="1705318" y="5188718"/>
                    <a:pt x="1700429" y="5227396"/>
                    <a:pt x="1723188" y="5227396"/>
                  </a:cubicBezTo>
                  <a:close/>
                  <a:moveTo>
                    <a:pt x="1723188" y="5576360"/>
                  </a:moveTo>
                  <a:cubicBezTo>
                    <a:pt x="2045479" y="5576360"/>
                    <a:pt x="2001169" y="5568873"/>
                    <a:pt x="2002048" y="5604256"/>
                  </a:cubicBezTo>
                  <a:cubicBezTo>
                    <a:pt x="2010763" y="5967443"/>
                    <a:pt x="2019863" y="5907769"/>
                    <a:pt x="1942742" y="5907769"/>
                  </a:cubicBezTo>
                  <a:cubicBezTo>
                    <a:pt x="1669503" y="5907769"/>
                    <a:pt x="1716230" y="5932846"/>
                    <a:pt x="1714418" y="5853715"/>
                  </a:cubicBezTo>
                  <a:cubicBezTo>
                    <a:pt x="1707259" y="5542240"/>
                    <a:pt x="1709035" y="5576360"/>
                    <a:pt x="1723188" y="5576360"/>
                  </a:cubicBezTo>
                  <a:close/>
                  <a:moveTo>
                    <a:pt x="2005179" y="4875046"/>
                  </a:moveTo>
                  <a:cubicBezTo>
                    <a:pt x="2300206" y="4875632"/>
                    <a:pt x="2166947" y="4875083"/>
                    <a:pt x="2294768" y="4876035"/>
                  </a:cubicBezTo>
                  <a:cubicBezTo>
                    <a:pt x="2305297" y="5263091"/>
                    <a:pt x="2304454" y="5209677"/>
                    <a:pt x="2272320" y="5208909"/>
                  </a:cubicBezTo>
                  <a:cubicBezTo>
                    <a:pt x="1953655" y="5201184"/>
                    <a:pt x="2008914" y="5245463"/>
                    <a:pt x="2008017" y="5104168"/>
                  </a:cubicBezTo>
                  <a:cubicBezTo>
                    <a:pt x="2007431" y="5008159"/>
                    <a:pt x="2006460" y="4982167"/>
                    <a:pt x="2005179" y="4875046"/>
                  </a:cubicBezTo>
                  <a:close/>
                  <a:moveTo>
                    <a:pt x="2052638" y="5225145"/>
                  </a:moveTo>
                  <a:cubicBezTo>
                    <a:pt x="2325602" y="5222564"/>
                    <a:pt x="2299181" y="5227982"/>
                    <a:pt x="2299218" y="5229318"/>
                  </a:cubicBezTo>
                  <a:cubicBezTo>
                    <a:pt x="2305150" y="5608467"/>
                    <a:pt x="2324760" y="5559336"/>
                    <a:pt x="2272101" y="5559831"/>
                  </a:cubicBezTo>
                  <a:cubicBezTo>
                    <a:pt x="2199081" y="5560417"/>
                    <a:pt x="2209188" y="5560270"/>
                    <a:pt x="2016018" y="5560434"/>
                  </a:cubicBezTo>
                  <a:cubicBezTo>
                    <a:pt x="2007596" y="5171951"/>
                    <a:pt x="1993369" y="5225786"/>
                    <a:pt x="2052638" y="5225145"/>
                  </a:cubicBezTo>
                  <a:close/>
                  <a:moveTo>
                    <a:pt x="2307603" y="5576561"/>
                  </a:moveTo>
                  <a:cubicBezTo>
                    <a:pt x="2312401" y="5831621"/>
                    <a:pt x="2311137" y="5808886"/>
                    <a:pt x="2312327" y="5909819"/>
                  </a:cubicBezTo>
                  <a:cubicBezTo>
                    <a:pt x="2001517" y="5907897"/>
                    <a:pt x="2252216" y="5909984"/>
                    <a:pt x="2021200" y="5908044"/>
                  </a:cubicBezTo>
                  <a:cubicBezTo>
                    <a:pt x="2020358" y="5818661"/>
                    <a:pt x="2021420" y="5793290"/>
                    <a:pt x="2016403" y="5577440"/>
                  </a:cubicBezTo>
                  <a:cubicBezTo>
                    <a:pt x="2295958" y="5577202"/>
                    <a:pt x="2184378" y="5577367"/>
                    <a:pt x="2307603" y="5576561"/>
                  </a:cubicBezTo>
                  <a:close/>
                  <a:moveTo>
                    <a:pt x="2309801" y="4876127"/>
                  </a:moveTo>
                  <a:cubicBezTo>
                    <a:pt x="2482042" y="4877152"/>
                    <a:pt x="2473198" y="4874570"/>
                    <a:pt x="2600379" y="4874534"/>
                  </a:cubicBezTo>
                  <a:cubicBezTo>
                    <a:pt x="2599720" y="5133328"/>
                    <a:pt x="2613800" y="5208231"/>
                    <a:pt x="2601624" y="5208231"/>
                  </a:cubicBezTo>
                  <a:cubicBezTo>
                    <a:pt x="2494090" y="5208231"/>
                    <a:pt x="2429200" y="5211544"/>
                    <a:pt x="2313939" y="5209769"/>
                  </a:cubicBezTo>
                  <a:cubicBezTo>
                    <a:pt x="2312456" y="5105797"/>
                    <a:pt x="2313774" y="5021357"/>
                    <a:pt x="2309801" y="4876127"/>
                  </a:cubicBezTo>
                  <a:close/>
                  <a:moveTo>
                    <a:pt x="2381978" y="5227213"/>
                  </a:moveTo>
                  <a:cubicBezTo>
                    <a:pt x="2624584" y="5227213"/>
                    <a:pt x="2606842" y="5220660"/>
                    <a:pt x="2606970" y="5229282"/>
                  </a:cubicBezTo>
                  <a:cubicBezTo>
                    <a:pt x="2612720" y="5597392"/>
                    <a:pt x="2615375" y="5557799"/>
                    <a:pt x="2601587" y="5557799"/>
                  </a:cubicBezTo>
                  <a:cubicBezTo>
                    <a:pt x="2265582" y="5557799"/>
                    <a:pt x="2322599" y="5585695"/>
                    <a:pt x="2320933" y="5478887"/>
                  </a:cubicBezTo>
                  <a:cubicBezTo>
                    <a:pt x="2316209" y="5175393"/>
                    <a:pt x="2287225" y="5227213"/>
                    <a:pt x="2381978" y="5227213"/>
                  </a:cubicBezTo>
                  <a:close/>
                  <a:moveTo>
                    <a:pt x="2381978" y="5576360"/>
                  </a:moveTo>
                  <a:cubicBezTo>
                    <a:pt x="2651390" y="5576360"/>
                    <a:pt x="2611877" y="5561789"/>
                    <a:pt x="2612903" y="5604952"/>
                  </a:cubicBezTo>
                  <a:cubicBezTo>
                    <a:pt x="2621582" y="5948808"/>
                    <a:pt x="2617975" y="5907348"/>
                    <a:pt x="2601587" y="5907348"/>
                  </a:cubicBezTo>
                  <a:cubicBezTo>
                    <a:pt x="2281786" y="5907348"/>
                    <a:pt x="2327470" y="5934476"/>
                    <a:pt x="2326792" y="5853806"/>
                  </a:cubicBezTo>
                  <a:cubicBezTo>
                    <a:pt x="2324101" y="5526699"/>
                    <a:pt x="2304363" y="5576360"/>
                    <a:pt x="2381978" y="5576360"/>
                  </a:cubicBezTo>
                  <a:close/>
                  <a:moveTo>
                    <a:pt x="2381978" y="5927007"/>
                  </a:moveTo>
                  <a:cubicBezTo>
                    <a:pt x="2656572" y="5927007"/>
                    <a:pt x="2616016" y="5902790"/>
                    <a:pt x="2617205" y="5979030"/>
                  </a:cubicBezTo>
                  <a:cubicBezTo>
                    <a:pt x="2622204" y="6298229"/>
                    <a:pt x="2635515" y="6258673"/>
                    <a:pt x="2601606" y="6258673"/>
                  </a:cubicBezTo>
                  <a:cubicBezTo>
                    <a:pt x="2289037" y="6258673"/>
                    <a:pt x="2331461" y="6268137"/>
                    <a:pt x="2330821" y="6228671"/>
                  </a:cubicBezTo>
                  <a:cubicBezTo>
                    <a:pt x="2325181" y="5868212"/>
                    <a:pt x="2314616" y="5927007"/>
                    <a:pt x="2381978" y="5927007"/>
                  </a:cubicBezTo>
                  <a:close/>
                  <a:moveTo>
                    <a:pt x="2621966" y="5228989"/>
                  </a:moveTo>
                  <a:cubicBezTo>
                    <a:pt x="2621838" y="5220221"/>
                    <a:pt x="2615924" y="5228550"/>
                    <a:pt x="2911354" y="5227232"/>
                  </a:cubicBezTo>
                  <a:cubicBezTo>
                    <a:pt x="2913185" y="5349453"/>
                    <a:pt x="2912526" y="5441801"/>
                    <a:pt x="2915639" y="5559831"/>
                  </a:cubicBezTo>
                  <a:cubicBezTo>
                    <a:pt x="2752003" y="5561661"/>
                    <a:pt x="2721407" y="5558256"/>
                    <a:pt x="2626837" y="5557854"/>
                  </a:cubicBezTo>
                  <a:cubicBezTo>
                    <a:pt x="2624603" y="5453443"/>
                    <a:pt x="2623870" y="5350844"/>
                    <a:pt x="2621966" y="5228989"/>
                  </a:cubicBezTo>
                  <a:close/>
                  <a:moveTo>
                    <a:pt x="2931147" y="4878085"/>
                  </a:moveTo>
                  <a:cubicBezTo>
                    <a:pt x="3029581" y="4877957"/>
                    <a:pt x="2958649" y="4877957"/>
                    <a:pt x="3211050" y="4877994"/>
                  </a:cubicBezTo>
                  <a:cubicBezTo>
                    <a:pt x="3214273" y="5111948"/>
                    <a:pt x="3215335" y="5084692"/>
                    <a:pt x="3217459" y="5209732"/>
                  </a:cubicBezTo>
                  <a:cubicBezTo>
                    <a:pt x="2985161" y="5209878"/>
                    <a:pt x="2976849" y="5209842"/>
                    <a:pt x="2926094" y="5210135"/>
                  </a:cubicBezTo>
                  <a:cubicBezTo>
                    <a:pt x="2920088" y="4839864"/>
                    <a:pt x="2913533" y="4878122"/>
                    <a:pt x="2931147" y="4878085"/>
                  </a:cubicBezTo>
                  <a:close/>
                  <a:moveTo>
                    <a:pt x="2931165" y="5227140"/>
                  </a:moveTo>
                  <a:cubicBezTo>
                    <a:pt x="2994408" y="5226811"/>
                    <a:pt x="2993419" y="5226884"/>
                    <a:pt x="3217715" y="5226719"/>
                  </a:cubicBezTo>
                  <a:cubicBezTo>
                    <a:pt x="3217734" y="5228238"/>
                    <a:pt x="3222092" y="5514782"/>
                    <a:pt x="3222384" y="5557396"/>
                  </a:cubicBezTo>
                  <a:cubicBezTo>
                    <a:pt x="3220993" y="5557396"/>
                    <a:pt x="2931953" y="5559629"/>
                    <a:pt x="2930635" y="5559647"/>
                  </a:cubicBezTo>
                  <a:cubicBezTo>
                    <a:pt x="2930616" y="5558348"/>
                    <a:pt x="2922798" y="5227195"/>
                    <a:pt x="2931165" y="5227140"/>
                  </a:cubicBezTo>
                  <a:close/>
                  <a:moveTo>
                    <a:pt x="2931239" y="5576653"/>
                  </a:moveTo>
                  <a:cubicBezTo>
                    <a:pt x="3269093" y="5572553"/>
                    <a:pt x="3222494" y="5565377"/>
                    <a:pt x="3222586" y="5604037"/>
                  </a:cubicBezTo>
                  <a:cubicBezTo>
                    <a:pt x="3223336" y="5964002"/>
                    <a:pt x="3251460" y="5910130"/>
                    <a:pt x="3150866" y="5908922"/>
                  </a:cubicBezTo>
                  <a:cubicBezTo>
                    <a:pt x="3081288" y="5907988"/>
                    <a:pt x="3005467" y="5907897"/>
                    <a:pt x="2936713" y="5909087"/>
                  </a:cubicBezTo>
                  <a:cubicBezTo>
                    <a:pt x="2936237" y="5863050"/>
                    <a:pt x="2933875" y="5576616"/>
                    <a:pt x="2931239" y="5576653"/>
                  </a:cubicBezTo>
                  <a:close/>
                  <a:moveTo>
                    <a:pt x="3226303" y="5926550"/>
                  </a:moveTo>
                  <a:cubicBezTo>
                    <a:pt x="3228189" y="6061456"/>
                    <a:pt x="3229031" y="6076283"/>
                    <a:pt x="3231997" y="6257428"/>
                  </a:cubicBezTo>
                  <a:cubicBezTo>
                    <a:pt x="3025956" y="6257465"/>
                    <a:pt x="3000066" y="6257135"/>
                    <a:pt x="2940998" y="6258581"/>
                  </a:cubicBezTo>
                  <a:cubicBezTo>
                    <a:pt x="2940266" y="6219372"/>
                    <a:pt x="2936915" y="5927483"/>
                    <a:pt x="2936896" y="5926111"/>
                  </a:cubicBezTo>
                  <a:cubicBezTo>
                    <a:pt x="3063985" y="5923877"/>
                    <a:pt x="3147149" y="5926293"/>
                    <a:pt x="3226303" y="5926550"/>
                  </a:cubicBezTo>
                  <a:close/>
                  <a:moveTo>
                    <a:pt x="3226065" y="4878012"/>
                  </a:moveTo>
                  <a:cubicBezTo>
                    <a:pt x="3395376" y="4878030"/>
                    <a:pt x="3378678" y="4874332"/>
                    <a:pt x="3514665" y="4875211"/>
                  </a:cubicBezTo>
                  <a:cubicBezTo>
                    <a:pt x="3515617" y="4948376"/>
                    <a:pt x="3516863" y="5031351"/>
                    <a:pt x="3518693" y="5104461"/>
                  </a:cubicBezTo>
                  <a:cubicBezTo>
                    <a:pt x="3522007" y="5241875"/>
                    <a:pt x="3576315" y="5209714"/>
                    <a:pt x="3260615" y="5209714"/>
                  </a:cubicBezTo>
                  <a:cubicBezTo>
                    <a:pt x="3222641" y="5209732"/>
                    <a:pt x="3231356" y="5264043"/>
                    <a:pt x="3226065" y="4878012"/>
                  </a:cubicBezTo>
                  <a:close/>
                  <a:moveTo>
                    <a:pt x="3260615" y="5226701"/>
                  </a:moveTo>
                  <a:cubicBezTo>
                    <a:pt x="3262245" y="5226701"/>
                    <a:pt x="3521165" y="5226975"/>
                    <a:pt x="3521202" y="5229282"/>
                  </a:cubicBezTo>
                  <a:cubicBezTo>
                    <a:pt x="3527189" y="5610883"/>
                    <a:pt x="3542185" y="5558842"/>
                    <a:pt x="3480279" y="5558842"/>
                  </a:cubicBezTo>
                  <a:cubicBezTo>
                    <a:pt x="3375931" y="5558842"/>
                    <a:pt x="3368900" y="5557323"/>
                    <a:pt x="3260615" y="5557323"/>
                  </a:cubicBezTo>
                  <a:cubicBezTo>
                    <a:pt x="3231045" y="5557323"/>
                    <a:pt x="3237948" y="5573102"/>
                    <a:pt x="3236465" y="5478887"/>
                  </a:cubicBezTo>
                  <a:cubicBezTo>
                    <a:pt x="3231759" y="5177827"/>
                    <a:pt x="3221084" y="5226737"/>
                    <a:pt x="3260615" y="5226701"/>
                  </a:cubicBezTo>
                  <a:close/>
                  <a:moveTo>
                    <a:pt x="3260615" y="5574328"/>
                  </a:moveTo>
                  <a:cubicBezTo>
                    <a:pt x="3568826" y="5574328"/>
                    <a:pt x="3526072" y="5570246"/>
                    <a:pt x="3526347" y="5604146"/>
                  </a:cubicBezTo>
                  <a:cubicBezTo>
                    <a:pt x="3527024" y="5684523"/>
                    <a:pt x="3527336" y="5697373"/>
                    <a:pt x="3530778" y="5909965"/>
                  </a:cubicBezTo>
                  <a:cubicBezTo>
                    <a:pt x="3469550" y="5910716"/>
                    <a:pt x="3425276" y="5909892"/>
                    <a:pt x="3241079" y="5909599"/>
                  </a:cubicBezTo>
                  <a:cubicBezTo>
                    <a:pt x="3236172" y="5532117"/>
                    <a:pt x="3227749" y="5574328"/>
                    <a:pt x="3260615" y="5574328"/>
                  </a:cubicBezTo>
                  <a:close/>
                  <a:moveTo>
                    <a:pt x="3260615" y="5926604"/>
                  </a:moveTo>
                  <a:cubicBezTo>
                    <a:pt x="3348247" y="5926604"/>
                    <a:pt x="3463581" y="5927776"/>
                    <a:pt x="3531053" y="5926952"/>
                  </a:cubicBezTo>
                  <a:cubicBezTo>
                    <a:pt x="3537443" y="6320415"/>
                    <a:pt x="3551761" y="6259295"/>
                    <a:pt x="3480261" y="6259295"/>
                  </a:cubicBezTo>
                  <a:cubicBezTo>
                    <a:pt x="3207498" y="6259295"/>
                    <a:pt x="3247084" y="6264732"/>
                    <a:pt x="3246535" y="6228671"/>
                  </a:cubicBezTo>
                  <a:cubicBezTo>
                    <a:pt x="3241079" y="5879964"/>
                    <a:pt x="3232858" y="5926604"/>
                    <a:pt x="3260615" y="5926604"/>
                  </a:cubicBezTo>
                  <a:close/>
                  <a:moveTo>
                    <a:pt x="3536179" y="5228989"/>
                  </a:moveTo>
                  <a:cubicBezTo>
                    <a:pt x="3536125" y="5225969"/>
                    <a:pt x="3688719" y="5224724"/>
                    <a:pt x="3809473" y="5226042"/>
                  </a:cubicBezTo>
                  <a:cubicBezTo>
                    <a:pt x="3831665" y="5226280"/>
                    <a:pt x="3826812" y="5188206"/>
                    <a:pt x="3831372" y="5479235"/>
                  </a:cubicBezTo>
                  <a:cubicBezTo>
                    <a:pt x="3832983" y="5581650"/>
                    <a:pt x="3883445" y="5557451"/>
                    <a:pt x="3589974" y="5558622"/>
                  </a:cubicBezTo>
                  <a:cubicBezTo>
                    <a:pt x="3523271" y="5558879"/>
                    <a:pt x="3542204" y="5613409"/>
                    <a:pt x="3536179" y="5228989"/>
                  </a:cubicBezTo>
                  <a:close/>
                  <a:moveTo>
                    <a:pt x="3590047" y="5575646"/>
                  </a:moveTo>
                  <a:cubicBezTo>
                    <a:pt x="3870866" y="5574511"/>
                    <a:pt x="3832928" y="5568141"/>
                    <a:pt x="3833715" y="5604165"/>
                  </a:cubicBezTo>
                  <a:cubicBezTo>
                    <a:pt x="3841460" y="5957687"/>
                    <a:pt x="3843456" y="5909472"/>
                    <a:pt x="3809693" y="5908593"/>
                  </a:cubicBezTo>
                  <a:cubicBezTo>
                    <a:pt x="3737808" y="5906616"/>
                    <a:pt x="3664623" y="5906524"/>
                    <a:pt x="3589809" y="5908666"/>
                  </a:cubicBezTo>
                  <a:cubicBezTo>
                    <a:pt x="3531053" y="5910277"/>
                    <a:pt x="3546250" y="5940443"/>
                    <a:pt x="3542826" y="5728858"/>
                  </a:cubicBezTo>
                  <a:cubicBezTo>
                    <a:pt x="3539951" y="5544784"/>
                    <a:pt x="3529881" y="5575902"/>
                    <a:pt x="3590047" y="5575646"/>
                  </a:cubicBezTo>
                  <a:close/>
                  <a:moveTo>
                    <a:pt x="3590212" y="5925671"/>
                  </a:moveTo>
                  <a:cubicBezTo>
                    <a:pt x="3668835" y="5923511"/>
                    <a:pt x="3734677" y="5923639"/>
                    <a:pt x="3809345" y="5925598"/>
                  </a:cubicBezTo>
                  <a:cubicBezTo>
                    <a:pt x="3844262" y="5926550"/>
                    <a:pt x="3836572" y="5915640"/>
                    <a:pt x="3837560" y="5979011"/>
                  </a:cubicBezTo>
                  <a:cubicBezTo>
                    <a:pt x="3842651" y="6303630"/>
                    <a:pt x="3852831" y="6260119"/>
                    <a:pt x="3809565" y="6259954"/>
                  </a:cubicBezTo>
                  <a:cubicBezTo>
                    <a:pt x="3510216" y="6258746"/>
                    <a:pt x="3551578" y="6269638"/>
                    <a:pt x="3550937" y="6228653"/>
                  </a:cubicBezTo>
                  <a:cubicBezTo>
                    <a:pt x="3545298" y="5880586"/>
                    <a:pt x="3528416" y="5927447"/>
                    <a:pt x="3590212" y="5925671"/>
                  </a:cubicBezTo>
                  <a:close/>
                  <a:moveTo>
                    <a:pt x="3841021" y="5228989"/>
                  </a:moveTo>
                  <a:cubicBezTo>
                    <a:pt x="3840984" y="5226335"/>
                    <a:pt x="4131471" y="5224303"/>
                    <a:pt x="4132826" y="5224303"/>
                  </a:cubicBezTo>
                  <a:cubicBezTo>
                    <a:pt x="4135279" y="5374311"/>
                    <a:pt x="4131379" y="5369936"/>
                    <a:pt x="4135865" y="5558110"/>
                  </a:cubicBezTo>
                  <a:cubicBezTo>
                    <a:pt x="3789625" y="5558183"/>
                    <a:pt x="3848034" y="5586079"/>
                    <a:pt x="3846349" y="5478923"/>
                  </a:cubicBezTo>
                  <a:cubicBezTo>
                    <a:pt x="3844408" y="5353901"/>
                    <a:pt x="3842962" y="5353279"/>
                    <a:pt x="3841021" y="5228989"/>
                  </a:cubicBezTo>
                  <a:close/>
                  <a:moveTo>
                    <a:pt x="3919351" y="5927080"/>
                  </a:moveTo>
                  <a:cubicBezTo>
                    <a:pt x="4186089" y="5927080"/>
                    <a:pt x="4140754" y="5905005"/>
                    <a:pt x="4141908" y="5979067"/>
                  </a:cubicBezTo>
                  <a:cubicBezTo>
                    <a:pt x="4146760" y="6290798"/>
                    <a:pt x="4156372" y="6259332"/>
                    <a:pt x="4139033" y="6259332"/>
                  </a:cubicBezTo>
                  <a:cubicBezTo>
                    <a:pt x="3813025" y="6259332"/>
                    <a:pt x="3856932" y="6273115"/>
                    <a:pt x="3856218" y="6228671"/>
                  </a:cubicBezTo>
                  <a:cubicBezTo>
                    <a:pt x="3850615" y="5869713"/>
                    <a:pt x="3833349" y="5927080"/>
                    <a:pt x="3919351" y="5927080"/>
                  </a:cubicBezTo>
                  <a:close/>
                  <a:moveTo>
                    <a:pt x="4147822" y="5224303"/>
                  </a:moveTo>
                  <a:cubicBezTo>
                    <a:pt x="4149122" y="5224303"/>
                    <a:pt x="4437594" y="5225529"/>
                    <a:pt x="4437649" y="5229282"/>
                  </a:cubicBezTo>
                  <a:cubicBezTo>
                    <a:pt x="4440579" y="5424320"/>
                    <a:pt x="4441476" y="5487966"/>
                    <a:pt x="4442721" y="5560434"/>
                  </a:cubicBezTo>
                  <a:cubicBezTo>
                    <a:pt x="4234885" y="5561954"/>
                    <a:pt x="4283626" y="5558348"/>
                    <a:pt x="4150898" y="5558110"/>
                  </a:cubicBezTo>
                  <a:cubicBezTo>
                    <a:pt x="4146265" y="5366531"/>
                    <a:pt x="4150294" y="5378082"/>
                    <a:pt x="4147822" y="5224303"/>
                  </a:cubicBezTo>
                  <a:close/>
                  <a:moveTo>
                    <a:pt x="4443014" y="5577476"/>
                  </a:moveTo>
                  <a:cubicBezTo>
                    <a:pt x="4446969" y="5801656"/>
                    <a:pt x="4442007" y="5523386"/>
                    <a:pt x="4448690" y="5909087"/>
                  </a:cubicBezTo>
                  <a:cubicBezTo>
                    <a:pt x="4390062" y="5909307"/>
                    <a:pt x="4317957" y="5909325"/>
                    <a:pt x="4248929" y="5908867"/>
                  </a:cubicBezTo>
                  <a:cubicBezTo>
                    <a:pt x="4123360" y="5908044"/>
                    <a:pt x="4162433" y="5970701"/>
                    <a:pt x="4152124" y="5603286"/>
                  </a:cubicBezTo>
                  <a:cubicBezTo>
                    <a:pt x="4150824" y="5558183"/>
                    <a:pt x="4110744" y="5579728"/>
                    <a:pt x="4443014" y="5577476"/>
                  </a:cubicBezTo>
                  <a:close/>
                  <a:moveTo>
                    <a:pt x="4447756" y="4979128"/>
                  </a:moveTo>
                  <a:cubicBezTo>
                    <a:pt x="4445870" y="4858499"/>
                    <a:pt x="4439279" y="4876950"/>
                    <a:pt x="4468648" y="4876639"/>
                  </a:cubicBezTo>
                  <a:cubicBezTo>
                    <a:pt x="4533630" y="4875943"/>
                    <a:pt x="4538299" y="4876071"/>
                    <a:pt x="4736906" y="4875962"/>
                  </a:cubicBezTo>
                  <a:cubicBezTo>
                    <a:pt x="4740770" y="5265452"/>
                    <a:pt x="4763437" y="5209934"/>
                    <a:pt x="4688403" y="5208927"/>
                  </a:cubicBezTo>
                  <a:cubicBezTo>
                    <a:pt x="4629647" y="5208139"/>
                    <a:pt x="4561919" y="5207828"/>
                    <a:pt x="4468520" y="5208707"/>
                  </a:cubicBezTo>
                  <a:cubicBezTo>
                    <a:pt x="4446822" y="5208927"/>
                    <a:pt x="4451840" y="5240137"/>
                    <a:pt x="4447756" y="4979128"/>
                  </a:cubicBezTo>
                  <a:close/>
                  <a:moveTo>
                    <a:pt x="4468630" y="5225749"/>
                  </a:moveTo>
                  <a:cubicBezTo>
                    <a:pt x="4766605" y="5222930"/>
                    <a:pt x="4742747" y="5227763"/>
                    <a:pt x="4742765" y="5229300"/>
                  </a:cubicBezTo>
                  <a:cubicBezTo>
                    <a:pt x="4748808" y="5615587"/>
                    <a:pt x="4769516" y="5560508"/>
                    <a:pt x="4688312" y="5560068"/>
                  </a:cubicBezTo>
                  <a:cubicBezTo>
                    <a:pt x="4626864" y="5559739"/>
                    <a:pt x="4544378" y="5559647"/>
                    <a:pt x="4468501" y="5560252"/>
                  </a:cubicBezTo>
                  <a:cubicBezTo>
                    <a:pt x="4454165" y="5560361"/>
                    <a:pt x="4457845" y="5572699"/>
                    <a:pt x="4456380" y="5478941"/>
                  </a:cubicBezTo>
                  <a:cubicBezTo>
                    <a:pt x="4452077" y="5191482"/>
                    <a:pt x="4446310" y="5225950"/>
                    <a:pt x="4468630" y="5225749"/>
                  </a:cubicBezTo>
                  <a:close/>
                  <a:moveTo>
                    <a:pt x="5017798" y="4507888"/>
                  </a:moveTo>
                  <a:cubicBezTo>
                    <a:pt x="4705193" y="4507888"/>
                    <a:pt x="4745786" y="4526120"/>
                    <a:pt x="4745054" y="4479406"/>
                  </a:cubicBezTo>
                  <a:cubicBezTo>
                    <a:pt x="4739415" y="4119368"/>
                    <a:pt x="4725810" y="4177595"/>
                    <a:pt x="4798135" y="4177595"/>
                  </a:cubicBezTo>
                  <a:cubicBezTo>
                    <a:pt x="5070165" y="4177595"/>
                    <a:pt x="5031659" y="4158064"/>
                    <a:pt x="5032776" y="4229874"/>
                  </a:cubicBezTo>
                  <a:cubicBezTo>
                    <a:pt x="5037793" y="4550978"/>
                    <a:pt x="5038726" y="4507888"/>
                    <a:pt x="5017798" y="4507888"/>
                  </a:cubicBezTo>
                  <a:close/>
                  <a:moveTo>
                    <a:pt x="5017798" y="4159931"/>
                  </a:moveTo>
                  <a:cubicBezTo>
                    <a:pt x="4691461" y="4159931"/>
                    <a:pt x="4740971" y="4178364"/>
                    <a:pt x="4739524" y="4104669"/>
                  </a:cubicBezTo>
                  <a:cubicBezTo>
                    <a:pt x="4732933" y="3772912"/>
                    <a:pt x="4720500" y="3825721"/>
                    <a:pt x="4798135" y="3825721"/>
                  </a:cubicBezTo>
                  <a:cubicBezTo>
                    <a:pt x="5060845" y="3825721"/>
                    <a:pt x="5026239" y="3812542"/>
                    <a:pt x="5026422" y="3855064"/>
                  </a:cubicBezTo>
                  <a:cubicBezTo>
                    <a:pt x="5027869" y="4196303"/>
                    <a:pt x="5040979" y="4159931"/>
                    <a:pt x="5017798" y="4159931"/>
                  </a:cubicBezTo>
                  <a:close/>
                  <a:moveTo>
                    <a:pt x="5017798" y="3808350"/>
                  </a:moveTo>
                  <a:cubicBezTo>
                    <a:pt x="4676685" y="3808350"/>
                    <a:pt x="4735423" y="3832787"/>
                    <a:pt x="4733812" y="3729987"/>
                  </a:cubicBezTo>
                  <a:cubicBezTo>
                    <a:pt x="4728245" y="3382598"/>
                    <a:pt x="4730131" y="3502220"/>
                    <a:pt x="4729747" y="3476392"/>
                  </a:cubicBezTo>
                  <a:cubicBezTo>
                    <a:pt x="4774185" y="3476227"/>
                    <a:pt x="4808827" y="3476282"/>
                    <a:pt x="5017798" y="3476318"/>
                  </a:cubicBezTo>
                  <a:cubicBezTo>
                    <a:pt x="5019080" y="3476318"/>
                    <a:pt x="5033087" y="3808350"/>
                    <a:pt x="5017798" y="3808350"/>
                  </a:cubicBezTo>
                  <a:close/>
                  <a:moveTo>
                    <a:pt x="5017798" y="3459332"/>
                  </a:moveTo>
                  <a:cubicBezTo>
                    <a:pt x="4814229" y="3459295"/>
                    <a:pt x="4774460" y="3459240"/>
                    <a:pt x="4729473" y="3459405"/>
                  </a:cubicBezTo>
                  <a:cubicBezTo>
                    <a:pt x="4727587" y="3349722"/>
                    <a:pt x="4723943" y="3283312"/>
                    <a:pt x="4723100" y="3127886"/>
                  </a:cubicBezTo>
                  <a:cubicBezTo>
                    <a:pt x="4725023" y="3127886"/>
                    <a:pt x="5011664" y="3127410"/>
                    <a:pt x="5013935" y="3127410"/>
                  </a:cubicBezTo>
                  <a:cubicBezTo>
                    <a:pt x="5015656" y="3209617"/>
                    <a:pt x="5019355" y="3459332"/>
                    <a:pt x="5017798" y="3459332"/>
                  </a:cubicBezTo>
                  <a:close/>
                  <a:moveTo>
                    <a:pt x="4723009" y="3110862"/>
                  </a:moveTo>
                  <a:cubicBezTo>
                    <a:pt x="4723009" y="3109215"/>
                    <a:pt x="4720006" y="2779929"/>
                    <a:pt x="4719988" y="2778538"/>
                  </a:cubicBezTo>
                  <a:cubicBezTo>
                    <a:pt x="4900652" y="2779911"/>
                    <a:pt x="4888805" y="2776433"/>
                    <a:pt x="5007270" y="2776213"/>
                  </a:cubicBezTo>
                  <a:cubicBezTo>
                    <a:pt x="5007289" y="2777513"/>
                    <a:pt x="5013459" y="3103943"/>
                    <a:pt x="5013496" y="3105865"/>
                  </a:cubicBezTo>
                  <a:cubicBezTo>
                    <a:pt x="5013624" y="3112711"/>
                    <a:pt x="5044036" y="3110460"/>
                    <a:pt x="4723009" y="3110862"/>
                  </a:cubicBezTo>
                  <a:close/>
                  <a:moveTo>
                    <a:pt x="4719768" y="2761533"/>
                  </a:moveTo>
                  <a:cubicBezTo>
                    <a:pt x="4717754" y="2617290"/>
                    <a:pt x="4715429" y="2618242"/>
                    <a:pt x="4712499" y="2427579"/>
                  </a:cubicBezTo>
                  <a:cubicBezTo>
                    <a:pt x="4762247" y="2426646"/>
                    <a:pt x="4829133" y="2426481"/>
                    <a:pt x="4907829" y="2427854"/>
                  </a:cubicBezTo>
                  <a:cubicBezTo>
                    <a:pt x="5031769" y="2430014"/>
                    <a:pt x="5000642" y="2365617"/>
                    <a:pt x="5006538" y="2731183"/>
                  </a:cubicBezTo>
                  <a:cubicBezTo>
                    <a:pt x="5006995" y="2761862"/>
                    <a:pt x="5055334" y="2764150"/>
                    <a:pt x="4719768" y="2761533"/>
                  </a:cubicBezTo>
                  <a:close/>
                  <a:moveTo>
                    <a:pt x="4712224" y="2410555"/>
                  </a:moveTo>
                  <a:cubicBezTo>
                    <a:pt x="4708855" y="2191831"/>
                    <a:pt x="4708453" y="2182532"/>
                    <a:pt x="4708617" y="2106640"/>
                  </a:cubicBezTo>
                  <a:cubicBezTo>
                    <a:pt x="4708691" y="2070323"/>
                    <a:pt x="4660535" y="2077975"/>
                    <a:pt x="4997584" y="2077462"/>
                  </a:cubicBezTo>
                  <a:cubicBezTo>
                    <a:pt x="4999306" y="2278157"/>
                    <a:pt x="5001045" y="2320660"/>
                    <a:pt x="5002821" y="2411782"/>
                  </a:cubicBezTo>
                  <a:cubicBezTo>
                    <a:pt x="4905028" y="2411617"/>
                    <a:pt x="4833216" y="2408267"/>
                    <a:pt x="4712224" y="2410555"/>
                  </a:cubicBezTo>
                  <a:close/>
                  <a:moveTo>
                    <a:pt x="4708617" y="2061134"/>
                  </a:moveTo>
                  <a:cubicBezTo>
                    <a:pt x="4707977" y="1895805"/>
                    <a:pt x="4703216" y="1866389"/>
                    <a:pt x="4701074" y="1728389"/>
                  </a:cubicBezTo>
                  <a:cubicBezTo>
                    <a:pt x="5026386" y="1728206"/>
                    <a:pt x="4993868" y="1726504"/>
                    <a:pt x="4993977" y="1732233"/>
                  </a:cubicBezTo>
                  <a:cubicBezTo>
                    <a:pt x="4994270" y="1751874"/>
                    <a:pt x="4993409" y="1664212"/>
                    <a:pt x="4997438" y="2060475"/>
                  </a:cubicBezTo>
                  <a:cubicBezTo>
                    <a:pt x="4903196" y="2060603"/>
                    <a:pt x="4828126" y="2062434"/>
                    <a:pt x="4708617" y="2061134"/>
                  </a:cubicBezTo>
                  <a:close/>
                  <a:moveTo>
                    <a:pt x="4700836" y="1711311"/>
                  </a:moveTo>
                  <a:cubicBezTo>
                    <a:pt x="4699664" y="1621434"/>
                    <a:pt x="4702300" y="1513838"/>
                    <a:pt x="4697192" y="1378510"/>
                  </a:cubicBezTo>
                  <a:cubicBezTo>
                    <a:pt x="4833015" y="1382336"/>
                    <a:pt x="4910630" y="1377375"/>
                    <a:pt x="4986800" y="1376881"/>
                  </a:cubicBezTo>
                  <a:cubicBezTo>
                    <a:pt x="4990297" y="1596393"/>
                    <a:pt x="4992402" y="1639793"/>
                    <a:pt x="4993647" y="1711219"/>
                  </a:cubicBezTo>
                  <a:lnTo>
                    <a:pt x="4700836" y="1711311"/>
                  </a:lnTo>
                  <a:close/>
                  <a:moveTo>
                    <a:pt x="4688348" y="2060896"/>
                  </a:moveTo>
                  <a:cubicBezTo>
                    <a:pt x="4345129" y="2056741"/>
                    <a:pt x="4401762" y="2092015"/>
                    <a:pt x="4400041" y="1981618"/>
                  </a:cubicBezTo>
                  <a:cubicBezTo>
                    <a:pt x="4398118" y="1859598"/>
                    <a:pt x="4399308" y="1855900"/>
                    <a:pt x="4397367" y="1731977"/>
                  </a:cubicBezTo>
                  <a:cubicBezTo>
                    <a:pt x="4397239" y="1723428"/>
                    <a:pt x="4368639" y="1728279"/>
                    <a:pt x="4686078" y="1728389"/>
                  </a:cubicBezTo>
                  <a:cubicBezTo>
                    <a:pt x="4687891" y="1854637"/>
                    <a:pt x="4699371" y="2061043"/>
                    <a:pt x="4688348" y="2060896"/>
                  </a:cubicBezTo>
                  <a:close/>
                  <a:moveTo>
                    <a:pt x="4392570" y="2426975"/>
                  </a:moveTo>
                  <a:cubicBezTo>
                    <a:pt x="4393467" y="2502977"/>
                    <a:pt x="4394676" y="2557983"/>
                    <a:pt x="4398008" y="2758860"/>
                  </a:cubicBezTo>
                  <a:cubicBezTo>
                    <a:pt x="4355932" y="2758622"/>
                    <a:pt x="4109609" y="2759245"/>
                    <a:pt x="4108254" y="2759245"/>
                  </a:cubicBezTo>
                  <a:cubicBezTo>
                    <a:pt x="4105508" y="2575336"/>
                    <a:pt x="4107338" y="2604019"/>
                    <a:pt x="4104244" y="2428732"/>
                  </a:cubicBezTo>
                  <a:cubicBezTo>
                    <a:pt x="4260318" y="2428934"/>
                    <a:pt x="4268850" y="2426298"/>
                    <a:pt x="4392570" y="2426975"/>
                  </a:cubicBezTo>
                  <a:close/>
                  <a:moveTo>
                    <a:pt x="4358733" y="2409897"/>
                  </a:moveTo>
                  <a:cubicBezTo>
                    <a:pt x="4058378" y="2409897"/>
                    <a:pt x="4104391" y="2430343"/>
                    <a:pt x="4102834" y="2356172"/>
                  </a:cubicBezTo>
                  <a:cubicBezTo>
                    <a:pt x="4096078" y="2032506"/>
                    <a:pt x="4086209" y="2079219"/>
                    <a:pt x="4139033" y="2079219"/>
                  </a:cubicBezTo>
                  <a:cubicBezTo>
                    <a:pt x="4425619" y="2079219"/>
                    <a:pt x="4386748" y="2068951"/>
                    <a:pt x="4387846" y="2106897"/>
                  </a:cubicBezTo>
                  <a:cubicBezTo>
                    <a:pt x="4398173" y="2458972"/>
                    <a:pt x="4396525" y="2409897"/>
                    <a:pt x="4358733" y="2409897"/>
                  </a:cubicBezTo>
                  <a:close/>
                  <a:moveTo>
                    <a:pt x="4358733" y="2062013"/>
                  </a:moveTo>
                  <a:cubicBezTo>
                    <a:pt x="4044920" y="2062013"/>
                    <a:pt x="4098861" y="2085095"/>
                    <a:pt x="4097231" y="1981582"/>
                  </a:cubicBezTo>
                  <a:cubicBezTo>
                    <a:pt x="4092489" y="1678380"/>
                    <a:pt x="4071451" y="1729103"/>
                    <a:pt x="4139033" y="1729103"/>
                  </a:cubicBezTo>
                  <a:cubicBezTo>
                    <a:pt x="4403172" y="1729103"/>
                    <a:pt x="4382207" y="1721708"/>
                    <a:pt x="4382371" y="1732288"/>
                  </a:cubicBezTo>
                  <a:cubicBezTo>
                    <a:pt x="4388377" y="2114676"/>
                    <a:pt x="4395481" y="2062013"/>
                    <a:pt x="4358733" y="2062013"/>
                  </a:cubicBezTo>
                  <a:close/>
                  <a:moveTo>
                    <a:pt x="4358733" y="1709956"/>
                  </a:moveTo>
                  <a:cubicBezTo>
                    <a:pt x="4248197" y="1709956"/>
                    <a:pt x="4248123" y="1712098"/>
                    <a:pt x="4139051" y="1712098"/>
                  </a:cubicBezTo>
                  <a:cubicBezTo>
                    <a:pt x="4072312" y="1712098"/>
                    <a:pt x="4092178" y="1763003"/>
                    <a:pt x="4085952" y="1377046"/>
                  </a:cubicBezTo>
                  <a:cubicBezTo>
                    <a:pt x="4192571" y="1375508"/>
                    <a:pt x="4262387" y="1379187"/>
                    <a:pt x="4377519" y="1378858"/>
                  </a:cubicBezTo>
                  <a:cubicBezTo>
                    <a:pt x="4386015" y="1763864"/>
                    <a:pt x="4388029" y="1709956"/>
                    <a:pt x="4358733" y="1709956"/>
                  </a:cubicBezTo>
                  <a:close/>
                  <a:moveTo>
                    <a:pt x="4087820" y="2356575"/>
                  </a:moveTo>
                  <a:cubicBezTo>
                    <a:pt x="4089267" y="2426224"/>
                    <a:pt x="4142384" y="2413008"/>
                    <a:pt x="3809583" y="2410775"/>
                  </a:cubicBezTo>
                  <a:cubicBezTo>
                    <a:pt x="3793360" y="2410665"/>
                    <a:pt x="3799403" y="2448300"/>
                    <a:pt x="3792646" y="2106421"/>
                  </a:cubicBezTo>
                  <a:cubicBezTo>
                    <a:pt x="3791896" y="2068987"/>
                    <a:pt x="3750753" y="2078378"/>
                    <a:pt x="4029210" y="2079110"/>
                  </a:cubicBezTo>
                  <a:cubicBezTo>
                    <a:pt x="4099886" y="2079311"/>
                    <a:pt x="4080972" y="2028771"/>
                    <a:pt x="4087820" y="2356575"/>
                  </a:cubicBezTo>
                  <a:close/>
                  <a:moveTo>
                    <a:pt x="4029192" y="2062086"/>
                  </a:moveTo>
                  <a:cubicBezTo>
                    <a:pt x="3742477" y="2061317"/>
                    <a:pt x="3791987" y="2083045"/>
                    <a:pt x="3790413" y="1981618"/>
                  </a:cubicBezTo>
                  <a:cubicBezTo>
                    <a:pt x="3785853" y="1691193"/>
                    <a:pt x="3774977" y="1729835"/>
                    <a:pt x="3809601" y="1729469"/>
                  </a:cubicBezTo>
                  <a:cubicBezTo>
                    <a:pt x="4100948" y="1726321"/>
                    <a:pt x="4076633" y="1729670"/>
                    <a:pt x="4076669" y="1732270"/>
                  </a:cubicBezTo>
                  <a:cubicBezTo>
                    <a:pt x="4082657" y="2116177"/>
                    <a:pt x="4104775" y="2062288"/>
                    <a:pt x="4029192" y="2062086"/>
                  </a:cubicBezTo>
                  <a:close/>
                  <a:moveTo>
                    <a:pt x="4029192" y="1711988"/>
                  </a:moveTo>
                  <a:cubicBezTo>
                    <a:pt x="3959834" y="1711805"/>
                    <a:pt x="3878813" y="1711713"/>
                    <a:pt x="3809473" y="1712464"/>
                  </a:cubicBezTo>
                  <a:cubicBezTo>
                    <a:pt x="3776808" y="1712811"/>
                    <a:pt x="3784791" y="1764596"/>
                    <a:pt x="3780195" y="1379114"/>
                  </a:cubicBezTo>
                  <a:cubicBezTo>
                    <a:pt x="4015771" y="1381329"/>
                    <a:pt x="3977356" y="1379169"/>
                    <a:pt x="4070938" y="1377302"/>
                  </a:cubicBezTo>
                  <a:cubicBezTo>
                    <a:pt x="4077164" y="1762729"/>
                    <a:pt x="4095199" y="1712061"/>
                    <a:pt x="4029192" y="1711988"/>
                  </a:cubicBezTo>
                  <a:close/>
                  <a:moveTo>
                    <a:pt x="3782191" y="2356575"/>
                  </a:moveTo>
                  <a:cubicBezTo>
                    <a:pt x="3783747" y="2427817"/>
                    <a:pt x="3835693" y="2410555"/>
                    <a:pt x="3493041" y="2410665"/>
                  </a:cubicBezTo>
                  <a:cubicBezTo>
                    <a:pt x="3489563" y="2186431"/>
                    <a:pt x="3489727" y="2180702"/>
                    <a:pt x="3487091" y="2106274"/>
                  </a:cubicBezTo>
                  <a:cubicBezTo>
                    <a:pt x="3485644" y="2065546"/>
                    <a:pt x="3453657" y="2077261"/>
                    <a:pt x="3699742" y="2077426"/>
                  </a:cubicBezTo>
                  <a:cubicBezTo>
                    <a:pt x="3798450" y="2077426"/>
                    <a:pt x="3774849" y="2021468"/>
                    <a:pt x="3782191" y="2356575"/>
                  </a:cubicBezTo>
                  <a:close/>
                  <a:moveTo>
                    <a:pt x="3485589" y="2060274"/>
                  </a:moveTo>
                  <a:cubicBezTo>
                    <a:pt x="3480883" y="1896464"/>
                    <a:pt x="3485150" y="1867213"/>
                    <a:pt x="3483026" y="1731940"/>
                  </a:cubicBezTo>
                  <a:cubicBezTo>
                    <a:pt x="3482953" y="1726650"/>
                    <a:pt x="3482055" y="1731940"/>
                    <a:pt x="3770821" y="1729835"/>
                  </a:cubicBezTo>
                  <a:cubicBezTo>
                    <a:pt x="3770857" y="1731684"/>
                    <a:pt x="3770894" y="1743820"/>
                    <a:pt x="3776753" y="2060787"/>
                  </a:cubicBezTo>
                  <a:cubicBezTo>
                    <a:pt x="3734805" y="2060329"/>
                    <a:pt x="3717814" y="2060439"/>
                    <a:pt x="3485589" y="2060274"/>
                  </a:cubicBezTo>
                  <a:close/>
                  <a:moveTo>
                    <a:pt x="3480261" y="3111814"/>
                  </a:moveTo>
                  <a:cubicBezTo>
                    <a:pt x="3164708" y="3111814"/>
                    <a:pt x="3198069" y="3113187"/>
                    <a:pt x="3198142" y="3105719"/>
                  </a:cubicBezTo>
                  <a:cubicBezTo>
                    <a:pt x="3198801" y="3028600"/>
                    <a:pt x="3198197" y="3015311"/>
                    <a:pt x="3194480" y="2779032"/>
                  </a:cubicBezTo>
                  <a:cubicBezTo>
                    <a:pt x="3367197" y="2779069"/>
                    <a:pt x="3391714" y="2778337"/>
                    <a:pt x="3482751" y="2778337"/>
                  </a:cubicBezTo>
                  <a:cubicBezTo>
                    <a:pt x="3489361" y="3151828"/>
                    <a:pt x="3493975" y="3111814"/>
                    <a:pt x="3480261" y="3111814"/>
                  </a:cubicBezTo>
                  <a:close/>
                  <a:moveTo>
                    <a:pt x="3480261" y="2761349"/>
                  </a:moveTo>
                  <a:cubicBezTo>
                    <a:pt x="3144329" y="2761349"/>
                    <a:pt x="3194407" y="2775243"/>
                    <a:pt x="3193711" y="2730799"/>
                  </a:cubicBezTo>
                  <a:cubicBezTo>
                    <a:pt x="3188072" y="2371017"/>
                    <a:pt x="3165422" y="2427286"/>
                    <a:pt x="3260615" y="2427286"/>
                  </a:cubicBezTo>
                  <a:cubicBezTo>
                    <a:pt x="3363462" y="2427286"/>
                    <a:pt x="3373038" y="2427652"/>
                    <a:pt x="3478320" y="2427652"/>
                  </a:cubicBezTo>
                  <a:cubicBezTo>
                    <a:pt x="3483941" y="2789338"/>
                    <a:pt x="3482495" y="2761349"/>
                    <a:pt x="3480261" y="2761349"/>
                  </a:cubicBezTo>
                  <a:close/>
                  <a:moveTo>
                    <a:pt x="3187614" y="2410025"/>
                  </a:moveTo>
                  <a:cubicBezTo>
                    <a:pt x="3184483" y="2204846"/>
                    <a:pt x="3184391" y="2183429"/>
                    <a:pt x="3182048" y="2106347"/>
                  </a:cubicBezTo>
                  <a:cubicBezTo>
                    <a:pt x="3180784" y="2064411"/>
                    <a:pt x="3135925" y="2077169"/>
                    <a:pt x="3471088" y="2077279"/>
                  </a:cubicBezTo>
                  <a:cubicBezTo>
                    <a:pt x="3475024" y="2201624"/>
                    <a:pt x="3473560" y="2120332"/>
                    <a:pt x="3478064" y="2410684"/>
                  </a:cubicBezTo>
                  <a:cubicBezTo>
                    <a:pt x="3455323" y="2410665"/>
                    <a:pt x="3210904" y="2410226"/>
                    <a:pt x="3187614" y="2410025"/>
                  </a:cubicBezTo>
                  <a:close/>
                  <a:moveTo>
                    <a:pt x="3177544" y="1711091"/>
                  </a:moveTo>
                  <a:cubicBezTo>
                    <a:pt x="3173753" y="1471114"/>
                    <a:pt x="3173369" y="1439118"/>
                    <a:pt x="3171941" y="1378474"/>
                  </a:cubicBezTo>
                  <a:cubicBezTo>
                    <a:pt x="3282368" y="1380505"/>
                    <a:pt x="3377286" y="1377851"/>
                    <a:pt x="3461676" y="1377686"/>
                  </a:cubicBezTo>
                  <a:cubicBezTo>
                    <a:pt x="3462995" y="1433425"/>
                    <a:pt x="3467701" y="1711164"/>
                    <a:pt x="3467737" y="1712830"/>
                  </a:cubicBezTo>
                  <a:cubicBezTo>
                    <a:pt x="3346178" y="1712629"/>
                    <a:pt x="3345079" y="1709608"/>
                    <a:pt x="3177544" y="1711091"/>
                  </a:cubicBezTo>
                  <a:close/>
                  <a:moveTo>
                    <a:pt x="3172618" y="2409878"/>
                  </a:moveTo>
                  <a:cubicBezTo>
                    <a:pt x="2989281" y="2407920"/>
                    <a:pt x="2960095" y="2409604"/>
                    <a:pt x="2881088" y="2410116"/>
                  </a:cubicBezTo>
                  <a:cubicBezTo>
                    <a:pt x="2875101" y="2017843"/>
                    <a:pt x="2862961" y="2077975"/>
                    <a:pt x="2931220" y="2077151"/>
                  </a:cubicBezTo>
                  <a:cubicBezTo>
                    <a:pt x="3203818" y="2073875"/>
                    <a:pt x="3165898" y="2069079"/>
                    <a:pt x="3167034" y="2106897"/>
                  </a:cubicBezTo>
                  <a:cubicBezTo>
                    <a:pt x="3169597" y="2191904"/>
                    <a:pt x="3169634" y="2214438"/>
                    <a:pt x="3172618" y="2409878"/>
                  </a:cubicBezTo>
                  <a:close/>
                  <a:moveTo>
                    <a:pt x="3150701" y="1711365"/>
                  </a:moveTo>
                  <a:cubicBezTo>
                    <a:pt x="3072719" y="1712207"/>
                    <a:pt x="3011381" y="1712226"/>
                    <a:pt x="2931202" y="1711365"/>
                  </a:cubicBezTo>
                  <a:cubicBezTo>
                    <a:pt x="2852524" y="1710414"/>
                    <a:pt x="2868912" y="1773693"/>
                    <a:pt x="2864371" y="1377357"/>
                  </a:cubicBezTo>
                  <a:cubicBezTo>
                    <a:pt x="3011125" y="1377156"/>
                    <a:pt x="3055032" y="1376039"/>
                    <a:pt x="3156908" y="1378181"/>
                  </a:cubicBezTo>
                  <a:cubicBezTo>
                    <a:pt x="3165605" y="1748213"/>
                    <a:pt x="3165807" y="1711201"/>
                    <a:pt x="3150701" y="1711365"/>
                  </a:cubicBezTo>
                  <a:close/>
                  <a:moveTo>
                    <a:pt x="2866092" y="2410208"/>
                  </a:moveTo>
                  <a:cubicBezTo>
                    <a:pt x="2524667" y="2411782"/>
                    <a:pt x="2576374" y="2425254"/>
                    <a:pt x="2575514" y="2356282"/>
                  </a:cubicBezTo>
                  <a:cubicBezTo>
                    <a:pt x="2571449" y="2030675"/>
                    <a:pt x="2557863" y="2076163"/>
                    <a:pt x="2601606" y="2076163"/>
                  </a:cubicBezTo>
                  <a:cubicBezTo>
                    <a:pt x="2903719" y="2076163"/>
                    <a:pt x="2862320" y="2071660"/>
                    <a:pt x="2862320" y="2106237"/>
                  </a:cubicBezTo>
                  <a:cubicBezTo>
                    <a:pt x="2862393" y="2182898"/>
                    <a:pt x="2862522" y="2176894"/>
                    <a:pt x="2866092" y="2410208"/>
                  </a:cubicBezTo>
                  <a:close/>
                  <a:moveTo>
                    <a:pt x="2821288" y="2060787"/>
                  </a:moveTo>
                  <a:cubicBezTo>
                    <a:pt x="2711593" y="2060787"/>
                    <a:pt x="2711538" y="2059157"/>
                    <a:pt x="2601606" y="2059157"/>
                  </a:cubicBezTo>
                  <a:cubicBezTo>
                    <a:pt x="2562020" y="2059157"/>
                    <a:pt x="2569929" y="2074954"/>
                    <a:pt x="2568465" y="1981655"/>
                  </a:cubicBezTo>
                  <a:cubicBezTo>
                    <a:pt x="2563686" y="1676989"/>
                    <a:pt x="2553176" y="1726577"/>
                    <a:pt x="2601606" y="1726577"/>
                  </a:cubicBezTo>
                  <a:cubicBezTo>
                    <a:pt x="2884713" y="1726577"/>
                    <a:pt x="2855124" y="1726723"/>
                    <a:pt x="2855216" y="1732306"/>
                  </a:cubicBezTo>
                  <a:cubicBezTo>
                    <a:pt x="2861130" y="2110045"/>
                    <a:pt x="2881271" y="2060787"/>
                    <a:pt x="2821288" y="2060787"/>
                  </a:cubicBezTo>
                  <a:close/>
                  <a:moveTo>
                    <a:pt x="2601606" y="1709590"/>
                  </a:moveTo>
                  <a:cubicBezTo>
                    <a:pt x="2548818" y="1709590"/>
                    <a:pt x="2569435" y="1760770"/>
                    <a:pt x="2559896" y="1377504"/>
                  </a:cubicBezTo>
                  <a:cubicBezTo>
                    <a:pt x="2589521" y="1377375"/>
                    <a:pt x="2608106" y="1377412"/>
                    <a:pt x="2821306" y="1377375"/>
                  </a:cubicBezTo>
                  <a:cubicBezTo>
                    <a:pt x="2858677" y="1377375"/>
                    <a:pt x="2848643" y="1324474"/>
                    <a:pt x="2854886" y="1710780"/>
                  </a:cubicBezTo>
                  <a:cubicBezTo>
                    <a:pt x="2672465" y="1710249"/>
                    <a:pt x="2695187" y="1709590"/>
                    <a:pt x="2601606" y="1709590"/>
                  </a:cubicBezTo>
                  <a:close/>
                  <a:moveTo>
                    <a:pt x="2560518" y="2356501"/>
                  </a:moveTo>
                  <a:cubicBezTo>
                    <a:pt x="2561361" y="2424174"/>
                    <a:pt x="2616729" y="2412514"/>
                    <a:pt x="2272210" y="2410665"/>
                  </a:cubicBezTo>
                  <a:cubicBezTo>
                    <a:pt x="2269720" y="2410647"/>
                    <a:pt x="2272210" y="2297505"/>
                    <a:pt x="2266443" y="2105908"/>
                  </a:cubicBezTo>
                  <a:cubicBezTo>
                    <a:pt x="2265106" y="2060695"/>
                    <a:pt x="2231013" y="2085242"/>
                    <a:pt x="2492002" y="2077755"/>
                  </a:cubicBezTo>
                  <a:cubicBezTo>
                    <a:pt x="2569856" y="2075504"/>
                    <a:pt x="2556344" y="2023170"/>
                    <a:pt x="2560518" y="2356501"/>
                  </a:cubicBezTo>
                  <a:close/>
                  <a:moveTo>
                    <a:pt x="2491600" y="2060713"/>
                  </a:moveTo>
                  <a:cubicBezTo>
                    <a:pt x="2435956" y="2062324"/>
                    <a:pt x="2373592" y="2063148"/>
                    <a:pt x="2272302" y="2061226"/>
                  </a:cubicBezTo>
                  <a:cubicBezTo>
                    <a:pt x="2263092" y="2061061"/>
                    <a:pt x="2265070" y="2072154"/>
                    <a:pt x="2263605" y="1981636"/>
                  </a:cubicBezTo>
                  <a:cubicBezTo>
                    <a:pt x="2259027" y="1689729"/>
                    <a:pt x="2256208" y="1729011"/>
                    <a:pt x="2272339" y="1728627"/>
                  </a:cubicBezTo>
                  <a:cubicBezTo>
                    <a:pt x="2584797" y="1721451"/>
                    <a:pt x="2551418" y="1728938"/>
                    <a:pt x="2551455" y="1732251"/>
                  </a:cubicBezTo>
                  <a:cubicBezTo>
                    <a:pt x="2553395" y="1855608"/>
                    <a:pt x="2551528" y="1857182"/>
                    <a:pt x="2553469" y="1981929"/>
                  </a:cubicBezTo>
                  <a:cubicBezTo>
                    <a:pt x="2554952" y="2075687"/>
                    <a:pt x="2571083" y="2058444"/>
                    <a:pt x="2491600" y="2060713"/>
                  </a:cubicBezTo>
                  <a:close/>
                  <a:moveTo>
                    <a:pt x="2491728" y="1709993"/>
                  </a:moveTo>
                  <a:cubicBezTo>
                    <a:pt x="2361343" y="1710871"/>
                    <a:pt x="2354404" y="1709736"/>
                    <a:pt x="2272009" y="1711622"/>
                  </a:cubicBezTo>
                  <a:cubicBezTo>
                    <a:pt x="2256391" y="1711988"/>
                    <a:pt x="2259284" y="1752643"/>
                    <a:pt x="2256116" y="1379517"/>
                  </a:cubicBezTo>
                  <a:cubicBezTo>
                    <a:pt x="2347171" y="1378712"/>
                    <a:pt x="2187326" y="1379901"/>
                    <a:pt x="2544881" y="1377577"/>
                  </a:cubicBezTo>
                  <a:cubicBezTo>
                    <a:pt x="2554586" y="1772046"/>
                    <a:pt x="2567549" y="1709389"/>
                    <a:pt x="2491728" y="1709993"/>
                  </a:cubicBezTo>
                  <a:close/>
                  <a:moveTo>
                    <a:pt x="2256372" y="2410574"/>
                  </a:moveTo>
                  <a:cubicBezTo>
                    <a:pt x="1919415" y="2408597"/>
                    <a:pt x="1967479" y="2435413"/>
                    <a:pt x="1965831" y="2356208"/>
                  </a:cubicBezTo>
                  <a:cubicBezTo>
                    <a:pt x="1963634" y="2251102"/>
                    <a:pt x="1962608" y="2173325"/>
                    <a:pt x="1962041" y="2106530"/>
                  </a:cubicBezTo>
                  <a:cubicBezTo>
                    <a:pt x="1961766" y="2073417"/>
                    <a:pt x="1915515" y="2072136"/>
                    <a:pt x="2250586" y="2077883"/>
                  </a:cubicBezTo>
                  <a:cubicBezTo>
                    <a:pt x="2255695" y="2261060"/>
                    <a:pt x="2254908" y="2289066"/>
                    <a:pt x="2256372" y="2410574"/>
                  </a:cubicBezTo>
                  <a:close/>
                  <a:moveTo>
                    <a:pt x="1961638" y="2061665"/>
                  </a:moveTo>
                  <a:cubicBezTo>
                    <a:pt x="1959807" y="1892712"/>
                    <a:pt x="1957610" y="1869483"/>
                    <a:pt x="1955376" y="1728151"/>
                  </a:cubicBezTo>
                  <a:cubicBezTo>
                    <a:pt x="1957042" y="1728151"/>
                    <a:pt x="2245496" y="1729725"/>
                    <a:pt x="2245551" y="1732306"/>
                  </a:cubicBezTo>
                  <a:cubicBezTo>
                    <a:pt x="2247217" y="1838072"/>
                    <a:pt x="2247584" y="1957529"/>
                    <a:pt x="2250165" y="2060841"/>
                  </a:cubicBezTo>
                  <a:cubicBezTo>
                    <a:pt x="2136882" y="2058993"/>
                    <a:pt x="2043172" y="2061519"/>
                    <a:pt x="1961638" y="2061665"/>
                  </a:cubicBezTo>
                  <a:close/>
                  <a:moveTo>
                    <a:pt x="1955120" y="1711146"/>
                  </a:moveTo>
                  <a:cubicBezTo>
                    <a:pt x="1951384" y="1474775"/>
                    <a:pt x="1950707" y="1443364"/>
                    <a:pt x="1950359" y="1378437"/>
                  </a:cubicBezTo>
                  <a:cubicBezTo>
                    <a:pt x="2066938" y="1378510"/>
                    <a:pt x="2085211" y="1380762"/>
                    <a:pt x="2241102" y="1379627"/>
                  </a:cubicBezTo>
                  <a:cubicBezTo>
                    <a:pt x="2241120" y="1381018"/>
                    <a:pt x="2245203" y="1710725"/>
                    <a:pt x="2245222" y="1712189"/>
                  </a:cubicBezTo>
                  <a:cubicBezTo>
                    <a:pt x="2136607" y="1714239"/>
                    <a:pt x="2044490" y="1711256"/>
                    <a:pt x="1955120" y="1711146"/>
                  </a:cubicBezTo>
                  <a:close/>
                  <a:moveTo>
                    <a:pt x="1950853" y="2356611"/>
                  </a:moveTo>
                  <a:cubicBezTo>
                    <a:pt x="1952465" y="2433400"/>
                    <a:pt x="1997946" y="2411141"/>
                    <a:pt x="1723188" y="2411141"/>
                  </a:cubicBezTo>
                  <a:cubicBezTo>
                    <a:pt x="1648520" y="2411141"/>
                    <a:pt x="1660202" y="2470376"/>
                    <a:pt x="1657163" y="2105707"/>
                  </a:cubicBezTo>
                  <a:cubicBezTo>
                    <a:pt x="1656851" y="2068420"/>
                    <a:pt x="1611461" y="2078652"/>
                    <a:pt x="1946825" y="2078652"/>
                  </a:cubicBezTo>
                  <a:cubicBezTo>
                    <a:pt x="1947539" y="2153171"/>
                    <a:pt x="1947924" y="2215957"/>
                    <a:pt x="1950853" y="2356611"/>
                  </a:cubicBezTo>
                  <a:close/>
                  <a:moveTo>
                    <a:pt x="1942742" y="2061684"/>
                  </a:moveTo>
                  <a:cubicBezTo>
                    <a:pt x="1752594" y="2061738"/>
                    <a:pt x="1707661" y="2061812"/>
                    <a:pt x="1656760" y="2061665"/>
                  </a:cubicBezTo>
                  <a:cubicBezTo>
                    <a:pt x="1656741" y="2060695"/>
                    <a:pt x="1652823" y="1759617"/>
                    <a:pt x="1652310" y="1727217"/>
                  </a:cubicBezTo>
                  <a:cubicBezTo>
                    <a:pt x="1653610" y="1727199"/>
                    <a:pt x="1940362" y="1725058"/>
                    <a:pt x="1940472" y="1732288"/>
                  </a:cubicBezTo>
                  <a:cubicBezTo>
                    <a:pt x="1945928" y="2085187"/>
                    <a:pt x="1950139" y="2061684"/>
                    <a:pt x="1942742" y="2061684"/>
                  </a:cubicBezTo>
                  <a:close/>
                  <a:moveTo>
                    <a:pt x="1652017" y="1710194"/>
                  </a:moveTo>
                  <a:cubicBezTo>
                    <a:pt x="1651065" y="1651545"/>
                    <a:pt x="1654581" y="1862161"/>
                    <a:pt x="1646268" y="1379206"/>
                  </a:cubicBezTo>
                  <a:cubicBezTo>
                    <a:pt x="1750836" y="1380634"/>
                    <a:pt x="1845278" y="1378492"/>
                    <a:pt x="1935345" y="1378437"/>
                  </a:cubicBezTo>
                  <a:cubicBezTo>
                    <a:pt x="1935711" y="1443419"/>
                    <a:pt x="1936626" y="1489602"/>
                    <a:pt x="1940124" y="1711128"/>
                  </a:cubicBezTo>
                  <a:cubicBezTo>
                    <a:pt x="1830356" y="1711109"/>
                    <a:pt x="1769549" y="1709004"/>
                    <a:pt x="1652017" y="1710194"/>
                  </a:cubicBezTo>
                  <a:close/>
                  <a:moveTo>
                    <a:pt x="1647202" y="2411233"/>
                  </a:moveTo>
                  <a:cubicBezTo>
                    <a:pt x="1399799" y="2411818"/>
                    <a:pt x="1471555" y="2411398"/>
                    <a:pt x="1355727" y="2410537"/>
                  </a:cubicBezTo>
                  <a:cubicBezTo>
                    <a:pt x="1354921" y="2322363"/>
                    <a:pt x="1356166" y="2306072"/>
                    <a:pt x="1351113" y="2078670"/>
                  </a:cubicBezTo>
                  <a:cubicBezTo>
                    <a:pt x="1437517" y="2078414"/>
                    <a:pt x="1444731" y="2077865"/>
                    <a:pt x="1641910" y="2078616"/>
                  </a:cubicBezTo>
                  <a:cubicBezTo>
                    <a:pt x="1643796" y="2282861"/>
                    <a:pt x="1645499" y="2323333"/>
                    <a:pt x="1647202" y="2411233"/>
                  </a:cubicBezTo>
                  <a:close/>
                  <a:moveTo>
                    <a:pt x="1613402" y="2061500"/>
                  </a:moveTo>
                  <a:cubicBezTo>
                    <a:pt x="1297465" y="2059780"/>
                    <a:pt x="1350929" y="2085809"/>
                    <a:pt x="1349300" y="1981618"/>
                  </a:cubicBezTo>
                  <a:cubicBezTo>
                    <a:pt x="1347341" y="1857017"/>
                    <a:pt x="1348787" y="1856834"/>
                    <a:pt x="1346828" y="1731977"/>
                  </a:cubicBezTo>
                  <a:cubicBezTo>
                    <a:pt x="1346718" y="1724929"/>
                    <a:pt x="1329708" y="1731373"/>
                    <a:pt x="1637315" y="1727382"/>
                  </a:cubicBezTo>
                  <a:cubicBezTo>
                    <a:pt x="1643210" y="2108324"/>
                    <a:pt x="1652054" y="2061647"/>
                    <a:pt x="1613402" y="2061500"/>
                  </a:cubicBezTo>
                  <a:close/>
                  <a:moveTo>
                    <a:pt x="1346498" y="1711695"/>
                  </a:moveTo>
                  <a:cubicBezTo>
                    <a:pt x="1340255" y="1325170"/>
                    <a:pt x="1320206" y="1378034"/>
                    <a:pt x="1393848" y="1377815"/>
                  </a:cubicBezTo>
                  <a:cubicBezTo>
                    <a:pt x="1486862" y="1377558"/>
                    <a:pt x="1541334" y="1377412"/>
                    <a:pt x="1613237" y="1378657"/>
                  </a:cubicBezTo>
                  <a:cubicBezTo>
                    <a:pt x="1638413" y="1379133"/>
                    <a:pt x="1631016" y="1338642"/>
                    <a:pt x="1637040" y="1710377"/>
                  </a:cubicBezTo>
                  <a:cubicBezTo>
                    <a:pt x="1529836" y="1711805"/>
                    <a:pt x="1586431" y="1711530"/>
                    <a:pt x="1346498" y="1711695"/>
                  </a:cubicBezTo>
                  <a:close/>
                  <a:moveTo>
                    <a:pt x="1340731" y="2410428"/>
                  </a:moveTo>
                  <a:cubicBezTo>
                    <a:pt x="1265880" y="2410043"/>
                    <a:pt x="1171767" y="2410574"/>
                    <a:pt x="1050720" y="2410629"/>
                  </a:cubicBezTo>
                  <a:cubicBezTo>
                    <a:pt x="1048450" y="2307444"/>
                    <a:pt x="1046839" y="2306566"/>
                    <a:pt x="1045136" y="2077718"/>
                  </a:cubicBezTo>
                  <a:cubicBezTo>
                    <a:pt x="1163033" y="2077426"/>
                    <a:pt x="1174385" y="2079018"/>
                    <a:pt x="1336080" y="2078689"/>
                  </a:cubicBezTo>
                  <a:cubicBezTo>
                    <a:pt x="1341427" y="2325163"/>
                    <a:pt x="1339852" y="2313503"/>
                    <a:pt x="1340731" y="2410428"/>
                  </a:cubicBezTo>
                  <a:close/>
                  <a:moveTo>
                    <a:pt x="1284025" y="2061757"/>
                  </a:moveTo>
                  <a:cubicBezTo>
                    <a:pt x="1174111" y="2061757"/>
                    <a:pt x="1174477" y="2060732"/>
                    <a:pt x="1064435" y="2060732"/>
                  </a:cubicBezTo>
                  <a:cubicBezTo>
                    <a:pt x="1039057" y="2060732"/>
                    <a:pt x="1045447" y="2076254"/>
                    <a:pt x="1043964" y="1981636"/>
                  </a:cubicBezTo>
                  <a:cubicBezTo>
                    <a:pt x="1039405" y="1690718"/>
                    <a:pt x="1030964" y="1729451"/>
                    <a:pt x="1064435" y="1729451"/>
                  </a:cubicBezTo>
                  <a:cubicBezTo>
                    <a:pt x="1355507" y="1729451"/>
                    <a:pt x="1331722" y="1725808"/>
                    <a:pt x="1331832" y="1732288"/>
                  </a:cubicBezTo>
                  <a:cubicBezTo>
                    <a:pt x="1337856" y="2115921"/>
                    <a:pt x="1351918" y="2061757"/>
                    <a:pt x="1284025" y="2061757"/>
                  </a:cubicBezTo>
                  <a:close/>
                  <a:moveTo>
                    <a:pt x="1284025" y="1711732"/>
                  </a:moveTo>
                  <a:cubicBezTo>
                    <a:pt x="1170815" y="1711732"/>
                    <a:pt x="1171126" y="1712427"/>
                    <a:pt x="1064435" y="1712427"/>
                  </a:cubicBezTo>
                  <a:cubicBezTo>
                    <a:pt x="1022486" y="1712427"/>
                    <a:pt x="1048139" y="1752881"/>
                    <a:pt x="1035248" y="1376899"/>
                  </a:cubicBezTo>
                  <a:cubicBezTo>
                    <a:pt x="1111491" y="1376460"/>
                    <a:pt x="1173781" y="1378034"/>
                    <a:pt x="1325680" y="1377943"/>
                  </a:cubicBezTo>
                  <a:cubicBezTo>
                    <a:pt x="1332272" y="1765639"/>
                    <a:pt x="1347689" y="1711695"/>
                    <a:pt x="1284025" y="1711732"/>
                  </a:cubicBezTo>
                  <a:close/>
                  <a:moveTo>
                    <a:pt x="1035706" y="2410665"/>
                  </a:moveTo>
                  <a:cubicBezTo>
                    <a:pt x="697358" y="2411526"/>
                    <a:pt x="746648" y="2431057"/>
                    <a:pt x="745238" y="2356208"/>
                  </a:cubicBezTo>
                  <a:cubicBezTo>
                    <a:pt x="743590" y="2268052"/>
                    <a:pt x="742308" y="2189049"/>
                    <a:pt x="741521" y="2106530"/>
                  </a:cubicBezTo>
                  <a:cubicBezTo>
                    <a:pt x="741173" y="2068218"/>
                    <a:pt x="694758" y="2079183"/>
                    <a:pt x="1030140" y="2077773"/>
                  </a:cubicBezTo>
                  <a:cubicBezTo>
                    <a:pt x="1031806" y="2304351"/>
                    <a:pt x="1033637" y="2319031"/>
                    <a:pt x="1035706" y="2410665"/>
                  </a:cubicBezTo>
                  <a:close/>
                  <a:moveTo>
                    <a:pt x="954593" y="2061574"/>
                  </a:moveTo>
                  <a:cubicBezTo>
                    <a:pt x="868720" y="2062855"/>
                    <a:pt x="803592" y="2062617"/>
                    <a:pt x="741045" y="2061519"/>
                  </a:cubicBezTo>
                  <a:cubicBezTo>
                    <a:pt x="741027" y="2060091"/>
                    <a:pt x="736669" y="1743582"/>
                    <a:pt x="736394" y="1727931"/>
                  </a:cubicBezTo>
                  <a:cubicBezTo>
                    <a:pt x="1056653" y="1725350"/>
                    <a:pt x="1025636" y="1730970"/>
                    <a:pt x="1025654" y="1732270"/>
                  </a:cubicBezTo>
                  <a:cubicBezTo>
                    <a:pt x="1031770" y="2121595"/>
                    <a:pt x="1052423" y="2059981"/>
                    <a:pt x="954593" y="2061574"/>
                  </a:cubicBezTo>
                  <a:close/>
                  <a:moveTo>
                    <a:pt x="736120" y="1710908"/>
                  </a:moveTo>
                  <a:cubicBezTo>
                    <a:pt x="729931" y="1361212"/>
                    <a:pt x="724822" y="1380030"/>
                    <a:pt x="735131" y="1379993"/>
                  </a:cubicBezTo>
                  <a:cubicBezTo>
                    <a:pt x="872858" y="1379627"/>
                    <a:pt x="884723" y="1380341"/>
                    <a:pt x="954886" y="1378327"/>
                  </a:cubicBezTo>
                  <a:cubicBezTo>
                    <a:pt x="1038691" y="1376021"/>
                    <a:pt x="1019593" y="1318727"/>
                    <a:pt x="1025361" y="1712336"/>
                  </a:cubicBezTo>
                  <a:cubicBezTo>
                    <a:pt x="942875" y="1711896"/>
                    <a:pt x="909258" y="1709498"/>
                    <a:pt x="736120" y="1710908"/>
                  </a:cubicBezTo>
                  <a:close/>
                  <a:moveTo>
                    <a:pt x="515705" y="2778208"/>
                  </a:moveTo>
                  <a:cubicBezTo>
                    <a:pt x="589238" y="2776817"/>
                    <a:pt x="659108" y="2776744"/>
                    <a:pt x="735003" y="2778281"/>
                  </a:cubicBezTo>
                  <a:cubicBezTo>
                    <a:pt x="736779" y="2778318"/>
                    <a:pt x="742986" y="3111320"/>
                    <a:pt x="735039" y="3111466"/>
                  </a:cubicBezTo>
                  <a:cubicBezTo>
                    <a:pt x="723797" y="3111631"/>
                    <a:pt x="452518" y="3116171"/>
                    <a:pt x="452389" y="3104639"/>
                  </a:cubicBezTo>
                  <a:cubicBezTo>
                    <a:pt x="448746" y="2717381"/>
                    <a:pt x="417198" y="2780057"/>
                    <a:pt x="515705" y="2778208"/>
                  </a:cubicBezTo>
                  <a:close/>
                  <a:moveTo>
                    <a:pt x="515504" y="3128636"/>
                  </a:moveTo>
                  <a:cubicBezTo>
                    <a:pt x="588340" y="3129515"/>
                    <a:pt x="662679" y="3129625"/>
                    <a:pt x="735222" y="3128453"/>
                  </a:cubicBezTo>
                  <a:cubicBezTo>
                    <a:pt x="742546" y="3128343"/>
                    <a:pt x="741649" y="3089830"/>
                    <a:pt x="747966" y="3460686"/>
                  </a:cubicBezTo>
                  <a:cubicBezTo>
                    <a:pt x="609342" y="3463084"/>
                    <a:pt x="544671" y="3461455"/>
                    <a:pt x="457974" y="3461162"/>
                  </a:cubicBezTo>
                  <a:cubicBezTo>
                    <a:pt x="451730" y="3069805"/>
                    <a:pt x="431571" y="3127611"/>
                    <a:pt x="515504" y="3128636"/>
                  </a:cubicBezTo>
                  <a:close/>
                  <a:moveTo>
                    <a:pt x="748296" y="3480437"/>
                  </a:moveTo>
                  <a:cubicBezTo>
                    <a:pt x="752361" y="3740256"/>
                    <a:pt x="752708" y="3760281"/>
                    <a:pt x="753313" y="3808496"/>
                  </a:cubicBezTo>
                  <a:cubicBezTo>
                    <a:pt x="526453" y="3807874"/>
                    <a:pt x="552783" y="3808698"/>
                    <a:pt x="463430" y="3809100"/>
                  </a:cubicBezTo>
                  <a:cubicBezTo>
                    <a:pt x="456601" y="3372420"/>
                    <a:pt x="458651" y="3503465"/>
                    <a:pt x="458249" y="3478167"/>
                  </a:cubicBezTo>
                  <a:cubicBezTo>
                    <a:pt x="773893" y="3479302"/>
                    <a:pt x="748223" y="3476117"/>
                    <a:pt x="748296" y="3480437"/>
                  </a:cubicBezTo>
                  <a:close/>
                  <a:moveTo>
                    <a:pt x="515632" y="3825721"/>
                  </a:moveTo>
                  <a:cubicBezTo>
                    <a:pt x="797201" y="3823433"/>
                    <a:pt x="753441" y="3818601"/>
                    <a:pt x="753862" y="3855100"/>
                  </a:cubicBezTo>
                  <a:cubicBezTo>
                    <a:pt x="754741" y="3932255"/>
                    <a:pt x="754942" y="3940548"/>
                    <a:pt x="758311" y="4159547"/>
                  </a:cubicBezTo>
                  <a:cubicBezTo>
                    <a:pt x="563402" y="4160608"/>
                    <a:pt x="555474" y="4159730"/>
                    <a:pt x="469619" y="4159400"/>
                  </a:cubicBezTo>
                  <a:cubicBezTo>
                    <a:pt x="462350" y="3774907"/>
                    <a:pt x="442758" y="3826417"/>
                    <a:pt x="515632" y="3825721"/>
                  </a:cubicBezTo>
                  <a:close/>
                  <a:moveTo>
                    <a:pt x="515504" y="4525515"/>
                  </a:moveTo>
                  <a:cubicBezTo>
                    <a:pt x="585484" y="4526266"/>
                    <a:pt x="665169" y="4526229"/>
                    <a:pt x="735168" y="4525845"/>
                  </a:cubicBezTo>
                  <a:cubicBezTo>
                    <a:pt x="779020" y="4525607"/>
                    <a:pt x="758128" y="4483561"/>
                    <a:pt x="768876" y="4858700"/>
                  </a:cubicBezTo>
                  <a:cubicBezTo>
                    <a:pt x="548150" y="4859798"/>
                    <a:pt x="594895" y="4859213"/>
                    <a:pt x="478536" y="4858444"/>
                  </a:cubicBezTo>
                  <a:cubicBezTo>
                    <a:pt x="468594" y="4470253"/>
                    <a:pt x="460446" y="4524930"/>
                    <a:pt x="515504" y="4525515"/>
                  </a:cubicBezTo>
                  <a:close/>
                  <a:moveTo>
                    <a:pt x="515504" y="4875797"/>
                  </a:moveTo>
                  <a:cubicBezTo>
                    <a:pt x="588945" y="4876493"/>
                    <a:pt x="660628" y="4876456"/>
                    <a:pt x="735168" y="4875943"/>
                  </a:cubicBezTo>
                  <a:cubicBezTo>
                    <a:pt x="779899" y="4875632"/>
                    <a:pt x="769407" y="4821413"/>
                    <a:pt x="776054" y="5209586"/>
                  </a:cubicBezTo>
                  <a:cubicBezTo>
                    <a:pt x="677272" y="5210391"/>
                    <a:pt x="711310" y="5211361"/>
                    <a:pt x="486190" y="5210153"/>
                  </a:cubicBezTo>
                  <a:cubicBezTo>
                    <a:pt x="479635" y="4824378"/>
                    <a:pt x="463156" y="4875303"/>
                    <a:pt x="515504" y="4875797"/>
                  </a:cubicBezTo>
                  <a:close/>
                  <a:moveTo>
                    <a:pt x="515540" y="5227360"/>
                  </a:moveTo>
                  <a:cubicBezTo>
                    <a:pt x="793082" y="5229208"/>
                    <a:pt x="776292" y="5223387"/>
                    <a:pt x="776383" y="5229245"/>
                  </a:cubicBezTo>
                  <a:cubicBezTo>
                    <a:pt x="778324" y="5353425"/>
                    <a:pt x="775614" y="5352473"/>
                    <a:pt x="777592" y="5479252"/>
                  </a:cubicBezTo>
                  <a:cubicBezTo>
                    <a:pt x="779093" y="5575371"/>
                    <a:pt x="790299" y="5559171"/>
                    <a:pt x="735094" y="5559465"/>
                  </a:cubicBezTo>
                  <a:cubicBezTo>
                    <a:pt x="661360" y="5559867"/>
                    <a:pt x="588981" y="5560087"/>
                    <a:pt x="515705" y="5558805"/>
                  </a:cubicBezTo>
                  <a:cubicBezTo>
                    <a:pt x="483791" y="5558256"/>
                    <a:pt x="491243" y="5573340"/>
                    <a:pt x="489760" y="5478887"/>
                  </a:cubicBezTo>
                  <a:cubicBezTo>
                    <a:pt x="485219" y="5188370"/>
                    <a:pt x="474599" y="5227085"/>
                    <a:pt x="515540" y="5227360"/>
                  </a:cubicBezTo>
                  <a:close/>
                  <a:moveTo>
                    <a:pt x="515540" y="5926568"/>
                  </a:moveTo>
                  <a:cubicBezTo>
                    <a:pt x="833693" y="5928270"/>
                    <a:pt x="786692" y="5904401"/>
                    <a:pt x="787845" y="5978993"/>
                  </a:cubicBezTo>
                  <a:cubicBezTo>
                    <a:pt x="789768" y="6102185"/>
                    <a:pt x="788175" y="6104381"/>
                    <a:pt x="790134" y="6228964"/>
                  </a:cubicBezTo>
                  <a:cubicBezTo>
                    <a:pt x="790756" y="6268246"/>
                    <a:pt x="801834" y="6260357"/>
                    <a:pt x="735168" y="6259991"/>
                  </a:cubicBezTo>
                  <a:cubicBezTo>
                    <a:pt x="465811" y="6258544"/>
                    <a:pt x="502906" y="6268466"/>
                    <a:pt x="502284" y="6228580"/>
                  </a:cubicBezTo>
                  <a:cubicBezTo>
                    <a:pt x="497011" y="5890782"/>
                    <a:pt x="481594" y="5926385"/>
                    <a:pt x="515540" y="5926568"/>
                  </a:cubicBezTo>
                  <a:close/>
                  <a:moveTo>
                    <a:pt x="502852" y="6275202"/>
                  </a:moveTo>
                  <a:cubicBezTo>
                    <a:pt x="572154" y="6276721"/>
                    <a:pt x="554888" y="6276667"/>
                    <a:pt x="790958" y="6277234"/>
                  </a:cubicBezTo>
                  <a:cubicBezTo>
                    <a:pt x="792624" y="6363340"/>
                    <a:pt x="796194" y="6454571"/>
                    <a:pt x="796451" y="6607344"/>
                  </a:cubicBezTo>
                  <a:cubicBezTo>
                    <a:pt x="480605" y="6609559"/>
                    <a:pt x="506770" y="6612689"/>
                    <a:pt x="506459" y="6603115"/>
                  </a:cubicBezTo>
                  <a:cubicBezTo>
                    <a:pt x="500892" y="6430317"/>
                    <a:pt x="503621" y="6361491"/>
                    <a:pt x="502852" y="6275202"/>
                  </a:cubicBezTo>
                  <a:close/>
                  <a:moveTo>
                    <a:pt x="800039" y="5853641"/>
                  </a:moveTo>
                  <a:cubicBezTo>
                    <a:pt x="790518" y="5528365"/>
                    <a:pt x="779642" y="5576213"/>
                    <a:pt x="844935" y="5576213"/>
                  </a:cubicBezTo>
                  <a:cubicBezTo>
                    <a:pt x="1123575" y="5576213"/>
                    <a:pt x="1085051" y="5568983"/>
                    <a:pt x="1085802" y="5605483"/>
                  </a:cubicBezTo>
                  <a:cubicBezTo>
                    <a:pt x="1093254" y="5957449"/>
                    <a:pt x="1096990" y="5909215"/>
                    <a:pt x="1064435" y="5909215"/>
                  </a:cubicBezTo>
                  <a:cubicBezTo>
                    <a:pt x="955655" y="5909215"/>
                    <a:pt x="955033" y="5907073"/>
                    <a:pt x="844935" y="5907073"/>
                  </a:cubicBezTo>
                  <a:cubicBezTo>
                    <a:pt x="790079" y="5907055"/>
                    <a:pt x="801925" y="5918276"/>
                    <a:pt x="800039" y="5853641"/>
                  </a:cubicBezTo>
                  <a:close/>
                  <a:moveTo>
                    <a:pt x="844954" y="5924060"/>
                  </a:moveTo>
                  <a:cubicBezTo>
                    <a:pt x="952945" y="5924060"/>
                    <a:pt x="954978" y="5926202"/>
                    <a:pt x="1064453" y="5926202"/>
                  </a:cubicBezTo>
                  <a:cubicBezTo>
                    <a:pt x="1096733" y="5926202"/>
                    <a:pt x="1089720" y="5915585"/>
                    <a:pt x="1090709" y="5979030"/>
                  </a:cubicBezTo>
                  <a:cubicBezTo>
                    <a:pt x="1095763" y="6302256"/>
                    <a:pt x="1111033" y="6258014"/>
                    <a:pt x="1064453" y="6258014"/>
                  </a:cubicBezTo>
                  <a:cubicBezTo>
                    <a:pt x="766844" y="6258014"/>
                    <a:pt x="805880" y="6275532"/>
                    <a:pt x="805148" y="6228671"/>
                  </a:cubicBezTo>
                  <a:cubicBezTo>
                    <a:pt x="799582" y="5874637"/>
                    <a:pt x="792606" y="5924060"/>
                    <a:pt x="844954" y="5924060"/>
                  </a:cubicBezTo>
                  <a:close/>
                  <a:moveTo>
                    <a:pt x="844954" y="6277289"/>
                  </a:moveTo>
                  <a:cubicBezTo>
                    <a:pt x="1148550" y="6277289"/>
                    <a:pt x="1097099" y="6249539"/>
                    <a:pt x="1098308" y="6353767"/>
                  </a:cubicBezTo>
                  <a:cubicBezTo>
                    <a:pt x="1101823" y="6659768"/>
                    <a:pt x="1116526" y="6609394"/>
                    <a:pt x="1064453" y="6609357"/>
                  </a:cubicBezTo>
                  <a:cubicBezTo>
                    <a:pt x="1049457" y="6609357"/>
                    <a:pt x="811501" y="6608588"/>
                    <a:pt x="811501" y="6603408"/>
                  </a:cubicBezTo>
                  <a:cubicBezTo>
                    <a:pt x="810696" y="6228159"/>
                    <a:pt x="785941" y="6277289"/>
                    <a:pt x="844954" y="6277289"/>
                  </a:cubicBezTo>
                  <a:close/>
                  <a:moveTo>
                    <a:pt x="844954" y="6624165"/>
                  </a:moveTo>
                  <a:cubicBezTo>
                    <a:pt x="953531" y="6624165"/>
                    <a:pt x="953000" y="6626344"/>
                    <a:pt x="1064453" y="6626344"/>
                  </a:cubicBezTo>
                  <a:cubicBezTo>
                    <a:pt x="1111582" y="6626380"/>
                    <a:pt x="1100633" y="6570587"/>
                    <a:pt x="1107170" y="6957936"/>
                  </a:cubicBezTo>
                  <a:cubicBezTo>
                    <a:pt x="998098" y="6957533"/>
                    <a:pt x="908013" y="6959090"/>
                    <a:pt x="815731" y="6958687"/>
                  </a:cubicBezTo>
                  <a:cubicBezTo>
                    <a:pt x="809817" y="6569983"/>
                    <a:pt x="799820" y="6624165"/>
                    <a:pt x="844954" y="6624165"/>
                  </a:cubicBezTo>
                  <a:close/>
                  <a:moveTo>
                    <a:pt x="844954" y="6975746"/>
                  </a:moveTo>
                  <a:cubicBezTo>
                    <a:pt x="1129142" y="6975746"/>
                    <a:pt x="1107408" y="6972067"/>
                    <a:pt x="1107499" y="6978401"/>
                  </a:cubicBezTo>
                  <a:cubicBezTo>
                    <a:pt x="1113560" y="7365384"/>
                    <a:pt x="1131540" y="7309371"/>
                    <a:pt x="1064453" y="7309371"/>
                  </a:cubicBezTo>
                  <a:cubicBezTo>
                    <a:pt x="956095" y="7309371"/>
                    <a:pt x="957761" y="7307924"/>
                    <a:pt x="844954" y="7307924"/>
                  </a:cubicBezTo>
                  <a:cubicBezTo>
                    <a:pt x="816921" y="7307924"/>
                    <a:pt x="824483" y="7323521"/>
                    <a:pt x="823000" y="7228006"/>
                  </a:cubicBezTo>
                  <a:cubicBezTo>
                    <a:pt x="818441" y="6937142"/>
                    <a:pt x="797696" y="6975746"/>
                    <a:pt x="844954" y="6975746"/>
                  </a:cubicBezTo>
                  <a:close/>
                  <a:moveTo>
                    <a:pt x="1113322" y="6353510"/>
                  </a:moveTo>
                  <a:cubicBezTo>
                    <a:pt x="1112205" y="6255817"/>
                    <a:pt x="1053265" y="6272804"/>
                    <a:pt x="1393775" y="6274634"/>
                  </a:cubicBezTo>
                  <a:cubicBezTo>
                    <a:pt x="1401977" y="6274690"/>
                    <a:pt x="1402820" y="6234034"/>
                    <a:pt x="1408642" y="6609174"/>
                  </a:cubicBezTo>
                  <a:cubicBezTo>
                    <a:pt x="1083697" y="6610748"/>
                    <a:pt x="1116178" y="6611517"/>
                    <a:pt x="1116160" y="6603408"/>
                  </a:cubicBezTo>
                  <a:cubicBezTo>
                    <a:pt x="1115958" y="6506868"/>
                    <a:pt x="1114970" y="6498356"/>
                    <a:pt x="1113322" y="6353510"/>
                  </a:cubicBezTo>
                  <a:close/>
                  <a:moveTo>
                    <a:pt x="1408899" y="6626198"/>
                  </a:moveTo>
                  <a:cubicBezTo>
                    <a:pt x="1414739" y="7002637"/>
                    <a:pt x="1421789" y="6958760"/>
                    <a:pt x="1393775" y="6958852"/>
                  </a:cubicBezTo>
                  <a:cubicBezTo>
                    <a:pt x="1317148" y="6959163"/>
                    <a:pt x="1250701" y="6959272"/>
                    <a:pt x="1174276" y="6958449"/>
                  </a:cubicBezTo>
                  <a:cubicBezTo>
                    <a:pt x="1112205" y="6957771"/>
                    <a:pt x="1117826" y="7014809"/>
                    <a:pt x="1116215" y="6626380"/>
                  </a:cubicBezTo>
                  <a:cubicBezTo>
                    <a:pt x="1303415" y="6626545"/>
                    <a:pt x="1318832" y="6626674"/>
                    <a:pt x="1408899" y="6626198"/>
                  </a:cubicBezTo>
                  <a:close/>
                  <a:moveTo>
                    <a:pt x="1174147" y="6975491"/>
                  </a:moveTo>
                  <a:cubicBezTo>
                    <a:pt x="1432006" y="6978273"/>
                    <a:pt x="1413916" y="6972671"/>
                    <a:pt x="1414007" y="6978364"/>
                  </a:cubicBezTo>
                  <a:cubicBezTo>
                    <a:pt x="1419994" y="7361137"/>
                    <a:pt x="1427593" y="7309206"/>
                    <a:pt x="1393903" y="7308694"/>
                  </a:cubicBezTo>
                  <a:cubicBezTo>
                    <a:pt x="1074285" y="7303971"/>
                    <a:pt x="1129288" y="7337286"/>
                    <a:pt x="1127585" y="7228006"/>
                  </a:cubicBezTo>
                  <a:cubicBezTo>
                    <a:pt x="1122843" y="6924383"/>
                    <a:pt x="1102171" y="6974721"/>
                    <a:pt x="1174147" y="6975491"/>
                  </a:cubicBezTo>
                  <a:close/>
                  <a:moveTo>
                    <a:pt x="1415765" y="6274763"/>
                  </a:moveTo>
                  <a:cubicBezTo>
                    <a:pt x="1457640" y="6274982"/>
                    <a:pt x="1703670" y="6275184"/>
                    <a:pt x="1706050" y="6275184"/>
                  </a:cubicBezTo>
                  <a:cubicBezTo>
                    <a:pt x="1706068" y="6276611"/>
                    <a:pt x="1710957" y="6564949"/>
                    <a:pt x="1711744" y="6607526"/>
                  </a:cubicBezTo>
                  <a:cubicBezTo>
                    <a:pt x="1614098" y="6607636"/>
                    <a:pt x="1710701" y="6608058"/>
                    <a:pt x="1423638" y="6609119"/>
                  </a:cubicBezTo>
                  <a:cubicBezTo>
                    <a:pt x="1418658" y="6288455"/>
                    <a:pt x="1418804" y="6406521"/>
                    <a:pt x="1415765" y="6274763"/>
                  </a:cubicBezTo>
                  <a:close/>
                  <a:moveTo>
                    <a:pt x="1712074" y="6624513"/>
                  </a:moveTo>
                  <a:cubicBezTo>
                    <a:pt x="1718391" y="6958449"/>
                    <a:pt x="1717329" y="6859255"/>
                    <a:pt x="1719032" y="6958082"/>
                  </a:cubicBezTo>
                  <a:cubicBezTo>
                    <a:pt x="1706727" y="6958082"/>
                    <a:pt x="1771270" y="6957900"/>
                    <a:pt x="1428710" y="6958742"/>
                  </a:cubicBezTo>
                  <a:cubicBezTo>
                    <a:pt x="1427245" y="6863117"/>
                    <a:pt x="1428124" y="6898024"/>
                    <a:pt x="1423913" y="6626124"/>
                  </a:cubicBezTo>
                  <a:cubicBezTo>
                    <a:pt x="1733899" y="6624806"/>
                    <a:pt x="1621696" y="6624605"/>
                    <a:pt x="1712074" y="6624513"/>
                  </a:cubicBezTo>
                  <a:close/>
                  <a:moveTo>
                    <a:pt x="1715937" y="5926660"/>
                  </a:moveTo>
                  <a:cubicBezTo>
                    <a:pt x="1847000" y="5926788"/>
                    <a:pt x="1846487" y="5923841"/>
                    <a:pt x="2006387" y="5924939"/>
                  </a:cubicBezTo>
                  <a:cubicBezTo>
                    <a:pt x="2008438" y="6103869"/>
                    <a:pt x="2010708" y="6078169"/>
                    <a:pt x="2013400" y="6257135"/>
                  </a:cubicBezTo>
                  <a:cubicBezTo>
                    <a:pt x="1817576" y="6256714"/>
                    <a:pt x="1857473" y="6258179"/>
                    <a:pt x="1720789" y="6258179"/>
                  </a:cubicBezTo>
                  <a:cubicBezTo>
                    <a:pt x="1718684" y="6130173"/>
                    <a:pt x="1718080" y="6043023"/>
                    <a:pt x="1715937" y="5926660"/>
                  </a:cubicBezTo>
                  <a:close/>
                  <a:moveTo>
                    <a:pt x="1723188" y="6275184"/>
                  </a:moveTo>
                  <a:cubicBezTo>
                    <a:pt x="2069410" y="6275184"/>
                    <a:pt x="2013327" y="6247177"/>
                    <a:pt x="2014755" y="6353693"/>
                  </a:cubicBezTo>
                  <a:cubicBezTo>
                    <a:pt x="2016201" y="6469709"/>
                    <a:pt x="2017245" y="6502732"/>
                    <a:pt x="2017977" y="6603444"/>
                  </a:cubicBezTo>
                  <a:cubicBezTo>
                    <a:pt x="2018032" y="6611444"/>
                    <a:pt x="2041414" y="6607563"/>
                    <a:pt x="1726777" y="6607508"/>
                  </a:cubicBezTo>
                  <a:cubicBezTo>
                    <a:pt x="1726722" y="6604506"/>
                    <a:pt x="1720167" y="6275184"/>
                    <a:pt x="1723188" y="6275184"/>
                  </a:cubicBezTo>
                  <a:close/>
                  <a:moveTo>
                    <a:pt x="2018142" y="6625044"/>
                  </a:moveTo>
                  <a:cubicBezTo>
                    <a:pt x="2018161" y="6626655"/>
                    <a:pt x="2021987" y="6955044"/>
                    <a:pt x="2022006" y="6956911"/>
                  </a:cubicBezTo>
                  <a:cubicBezTo>
                    <a:pt x="1903577" y="6955245"/>
                    <a:pt x="1823252" y="6957973"/>
                    <a:pt x="1734009" y="6958082"/>
                  </a:cubicBezTo>
                  <a:cubicBezTo>
                    <a:pt x="1732105" y="6846771"/>
                    <a:pt x="1733259" y="6957241"/>
                    <a:pt x="1727088" y="6624513"/>
                  </a:cubicBezTo>
                  <a:cubicBezTo>
                    <a:pt x="1829807" y="6624532"/>
                    <a:pt x="1902808" y="6625868"/>
                    <a:pt x="2018142" y="6625044"/>
                  </a:cubicBezTo>
                  <a:close/>
                  <a:moveTo>
                    <a:pt x="2022280" y="6973934"/>
                  </a:moveTo>
                  <a:cubicBezTo>
                    <a:pt x="2024459" y="7116017"/>
                    <a:pt x="2023049" y="7081512"/>
                    <a:pt x="2026730" y="7307357"/>
                  </a:cubicBezTo>
                  <a:cubicBezTo>
                    <a:pt x="1957811" y="7308291"/>
                    <a:pt x="1875710" y="7307669"/>
                    <a:pt x="1737891" y="7307632"/>
                  </a:cubicBezTo>
                  <a:cubicBezTo>
                    <a:pt x="1737873" y="7305545"/>
                    <a:pt x="1734375" y="6979810"/>
                    <a:pt x="1734357" y="6978071"/>
                  </a:cubicBezTo>
                  <a:cubicBezTo>
                    <a:pt x="1734266" y="6971976"/>
                    <a:pt x="2016092" y="6973843"/>
                    <a:pt x="2022280" y="6973934"/>
                  </a:cubicBezTo>
                  <a:close/>
                  <a:moveTo>
                    <a:pt x="2021383" y="5925067"/>
                  </a:moveTo>
                  <a:cubicBezTo>
                    <a:pt x="2190164" y="5926568"/>
                    <a:pt x="2059651" y="5925232"/>
                    <a:pt x="2312547" y="5926824"/>
                  </a:cubicBezTo>
                  <a:cubicBezTo>
                    <a:pt x="2314946" y="6112088"/>
                    <a:pt x="2314452" y="6149759"/>
                    <a:pt x="2316301" y="6257831"/>
                  </a:cubicBezTo>
                  <a:cubicBezTo>
                    <a:pt x="2079755" y="6257245"/>
                    <a:pt x="2216146" y="6257739"/>
                    <a:pt x="2028377" y="6257190"/>
                  </a:cubicBezTo>
                  <a:cubicBezTo>
                    <a:pt x="2025668" y="6079926"/>
                    <a:pt x="2023287" y="6093051"/>
                    <a:pt x="2021383" y="5925067"/>
                  </a:cubicBezTo>
                  <a:close/>
                  <a:moveTo>
                    <a:pt x="2052546" y="6274305"/>
                  </a:moveTo>
                  <a:cubicBezTo>
                    <a:pt x="2370864" y="6275586"/>
                    <a:pt x="2315879" y="6252358"/>
                    <a:pt x="2318315" y="6354590"/>
                  </a:cubicBezTo>
                  <a:cubicBezTo>
                    <a:pt x="2320384" y="6439982"/>
                    <a:pt x="2321336" y="6506502"/>
                    <a:pt x="2322654" y="6603572"/>
                  </a:cubicBezTo>
                  <a:cubicBezTo>
                    <a:pt x="2322728" y="6610016"/>
                    <a:pt x="2033047" y="6609778"/>
                    <a:pt x="2033010" y="6603353"/>
                  </a:cubicBezTo>
                  <a:cubicBezTo>
                    <a:pt x="2030245" y="6226841"/>
                    <a:pt x="2016586" y="6274141"/>
                    <a:pt x="2052546" y="6274305"/>
                  </a:cubicBezTo>
                  <a:close/>
                  <a:moveTo>
                    <a:pt x="2052638" y="6624733"/>
                  </a:moveTo>
                  <a:cubicBezTo>
                    <a:pt x="2129540" y="6624001"/>
                    <a:pt x="2195217" y="6624111"/>
                    <a:pt x="2272137" y="6624330"/>
                  </a:cubicBezTo>
                  <a:cubicBezTo>
                    <a:pt x="2337852" y="6624513"/>
                    <a:pt x="2322618" y="6565096"/>
                    <a:pt x="2329264" y="6956801"/>
                  </a:cubicBezTo>
                  <a:cubicBezTo>
                    <a:pt x="2249012" y="6957387"/>
                    <a:pt x="2204024" y="6960078"/>
                    <a:pt x="2037020" y="6957149"/>
                  </a:cubicBezTo>
                  <a:cubicBezTo>
                    <a:pt x="2031435" y="6575109"/>
                    <a:pt x="2026400" y="6625008"/>
                    <a:pt x="2052638" y="6624733"/>
                  </a:cubicBezTo>
                  <a:close/>
                  <a:moveTo>
                    <a:pt x="2052455" y="6974447"/>
                  </a:moveTo>
                  <a:cubicBezTo>
                    <a:pt x="2322874" y="6979536"/>
                    <a:pt x="2329447" y="6966905"/>
                    <a:pt x="2329630" y="6978364"/>
                  </a:cubicBezTo>
                  <a:cubicBezTo>
                    <a:pt x="2331535" y="7099689"/>
                    <a:pt x="2328880" y="7105784"/>
                    <a:pt x="2330802" y="7228372"/>
                  </a:cubicBezTo>
                  <a:cubicBezTo>
                    <a:pt x="2332303" y="7324838"/>
                    <a:pt x="2347464" y="7310359"/>
                    <a:pt x="2272412" y="7307870"/>
                  </a:cubicBezTo>
                  <a:cubicBezTo>
                    <a:pt x="1994889" y="7298772"/>
                    <a:pt x="2042293" y="7341404"/>
                    <a:pt x="2040444" y="7228061"/>
                  </a:cubicBezTo>
                  <a:cubicBezTo>
                    <a:pt x="2035848" y="6936080"/>
                    <a:pt x="2029806" y="6974026"/>
                    <a:pt x="2052455" y="6974447"/>
                  </a:cubicBezTo>
                  <a:close/>
                  <a:moveTo>
                    <a:pt x="2331626" y="6274854"/>
                  </a:moveTo>
                  <a:cubicBezTo>
                    <a:pt x="2569820" y="6275147"/>
                    <a:pt x="2382857" y="6275166"/>
                    <a:pt x="2623834" y="6275678"/>
                  </a:cubicBezTo>
                  <a:cubicBezTo>
                    <a:pt x="2629821" y="6661233"/>
                    <a:pt x="2638207" y="6609668"/>
                    <a:pt x="2601606" y="6609668"/>
                  </a:cubicBezTo>
                  <a:cubicBezTo>
                    <a:pt x="2600177" y="6609668"/>
                    <a:pt x="2337741" y="6608625"/>
                    <a:pt x="2337668" y="6603243"/>
                  </a:cubicBezTo>
                  <a:cubicBezTo>
                    <a:pt x="2334537" y="6372163"/>
                    <a:pt x="2333530" y="6377966"/>
                    <a:pt x="2331626" y="6274854"/>
                  </a:cubicBezTo>
                  <a:close/>
                  <a:moveTo>
                    <a:pt x="2601606" y="6626691"/>
                  </a:moveTo>
                  <a:cubicBezTo>
                    <a:pt x="2636486" y="6626691"/>
                    <a:pt x="2627203" y="6573425"/>
                    <a:pt x="2633996" y="6956673"/>
                  </a:cubicBezTo>
                  <a:cubicBezTo>
                    <a:pt x="2612793" y="6956545"/>
                    <a:pt x="2596241" y="6956581"/>
                    <a:pt x="2381997" y="6956618"/>
                  </a:cubicBezTo>
                  <a:cubicBezTo>
                    <a:pt x="2334702" y="6956618"/>
                    <a:pt x="2343271" y="7011624"/>
                    <a:pt x="2337961" y="6624422"/>
                  </a:cubicBezTo>
                  <a:cubicBezTo>
                    <a:pt x="2495298" y="6624513"/>
                    <a:pt x="2498978" y="6626691"/>
                    <a:pt x="2601606" y="6626691"/>
                  </a:cubicBezTo>
                  <a:close/>
                  <a:moveTo>
                    <a:pt x="2638097" y="6228634"/>
                  </a:moveTo>
                  <a:cubicBezTo>
                    <a:pt x="2632531" y="5871196"/>
                    <a:pt x="2605359" y="5923053"/>
                    <a:pt x="2711282" y="5925763"/>
                  </a:cubicBezTo>
                  <a:cubicBezTo>
                    <a:pt x="2783752" y="5927612"/>
                    <a:pt x="2857889" y="5927465"/>
                    <a:pt x="2921901" y="5926367"/>
                  </a:cubicBezTo>
                  <a:cubicBezTo>
                    <a:pt x="2925691" y="6239709"/>
                    <a:pt x="2924556" y="6178790"/>
                    <a:pt x="2926020" y="6258947"/>
                  </a:cubicBezTo>
                  <a:cubicBezTo>
                    <a:pt x="2591517" y="6267459"/>
                    <a:pt x="2638591" y="6259790"/>
                    <a:pt x="2638097" y="6228634"/>
                  </a:cubicBezTo>
                  <a:close/>
                  <a:moveTo>
                    <a:pt x="2926332" y="6275971"/>
                  </a:moveTo>
                  <a:cubicBezTo>
                    <a:pt x="2928565" y="6387100"/>
                    <a:pt x="2930598" y="6378881"/>
                    <a:pt x="2932667" y="6608497"/>
                  </a:cubicBezTo>
                  <a:cubicBezTo>
                    <a:pt x="2892788" y="6608863"/>
                    <a:pt x="2644030" y="6609650"/>
                    <a:pt x="2642730" y="6609650"/>
                  </a:cubicBezTo>
                  <a:cubicBezTo>
                    <a:pt x="2642913" y="6518071"/>
                    <a:pt x="2642876" y="6536486"/>
                    <a:pt x="2638811" y="6275733"/>
                  </a:cubicBezTo>
                  <a:cubicBezTo>
                    <a:pt x="2719668" y="6276081"/>
                    <a:pt x="2811071" y="6278882"/>
                    <a:pt x="2926332" y="6275971"/>
                  </a:cubicBezTo>
                  <a:close/>
                  <a:moveTo>
                    <a:pt x="2931202" y="6625502"/>
                  </a:moveTo>
                  <a:cubicBezTo>
                    <a:pt x="2933051" y="6625502"/>
                    <a:pt x="2938306" y="6956581"/>
                    <a:pt x="2938325" y="6958028"/>
                  </a:cubicBezTo>
                  <a:cubicBezTo>
                    <a:pt x="2767768" y="6960938"/>
                    <a:pt x="2727596" y="6957460"/>
                    <a:pt x="2648973" y="6956765"/>
                  </a:cubicBezTo>
                  <a:cubicBezTo>
                    <a:pt x="2647252" y="6858303"/>
                    <a:pt x="2642546" y="6762990"/>
                    <a:pt x="2642693" y="6626637"/>
                  </a:cubicBezTo>
                  <a:cubicBezTo>
                    <a:pt x="2643993" y="6626655"/>
                    <a:pt x="2904158" y="6625758"/>
                    <a:pt x="2931202" y="6625502"/>
                  </a:cubicBezTo>
                  <a:close/>
                  <a:moveTo>
                    <a:pt x="2938673" y="6978401"/>
                  </a:moveTo>
                  <a:cubicBezTo>
                    <a:pt x="2944513" y="7350923"/>
                    <a:pt x="2947571" y="7308510"/>
                    <a:pt x="2931202" y="7308327"/>
                  </a:cubicBezTo>
                  <a:cubicBezTo>
                    <a:pt x="2597797" y="7304758"/>
                    <a:pt x="2653386" y="7335107"/>
                    <a:pt x="2651720" y="7228042"/>
                  </a:cubicBezTo>
                  <a:cubicBezTo>
                    <a:pt x="2649779" y="7103862"/>
                    <a:pt x="2651354" y="7106315"/>
                    <a:pt x="2649339" y="6978071"/>
                  </a:cubicBezTo>
                  <a:cubicBezTo>
                    <a:pt x="2649248" y="6971427"/>
                    <a:pt x="2938654" y="6976973"/>
                    <a:pt x="2938673" y="6978401"/>
                  </a:cubicBezTo>
                  <a:close/>
                  <a:moveTo>
                    <a:pt x="2941328" y="6275586"/>
                  </a:moveTo>
                  <a:cubicBezTo>
                    <a:pt x="2997099" y="6274195"/>
                    <a:pt x="3006895" y="6274433"/>
                    <a:pt x="3232272" y="6274396"/>
                  </a:cubicBezTo>
                  <a:cubicBezTo>
                    <a:pt x="3234872" y="6426638"/>
                    <a:pt x="3233151" y="6290596"/>
                    <a:pt x="3237929" y="6609284"/>
                  </a:cubicBezTo>
                  <a:cubicBezTo>
                    <a:pt x="2914174" y="6608643"/>
                    <a:pt x="2947718" y="6609741"/>
                    <a:pt x="2947663" y="6603317"/>
                  </a:cubicBezTo>
                  <a:cubicBezTo>
                    <a:pt x="2946015" y="6405716"/>
                    <a:pt x="2943213" y="6367367"/>
                    <a:pt x="2941328" y="6275586"/>
                  </a:cubicBezTo>
                  <a:close/>
                  <a:moveTo>
                    <a:pt x="3238186" y="6626289"/>
                  </a:moveTo>
                  <a:cubicBezTo>
                    <a:pt x="3242892" y="6939961"/>
                    <a:pt x="3240639" y="6775547"/>
                    <a:pt x="3243551" y="6958723"/>
                  </a:cubicBezTo>
                  <a:cubicBezTo>
                    <a:pt x="3145556" y="6958558"/>
                    <a:pt x="3075997" y="6955923"/>
                    <a:pt x="2953339" y="6957771"/>
                  </a:cubicBezTo>
                  <a:cubicBezTo>
                    <a:pt x="2951746" y="6860353"/>
                    <a:pt x="2948926" y="6748529"/>
                    <a:pt x="2947864" y="6625337"/>
                  </a:cubicBezTo>
                  <a:cubicBezTo>
                    <a:pt x="3097053" y="6624037"/>
                    <a:pt x="3145135" y="6626124"/>
                    <a:pt x="3238186" y="6626289"/>
                  </a:cubicBezTo>
                  <a:close/>
                  <a:moveTo>
                    <a:pt x="3243825" y="6975729"/>
                  </a:moveTo>
                  <a:cubicBezTo>
                    <a:pt x="3245968" y="7130514"/>
                    <a:pt x="3243496" y="7060571"/>
                    <a:pt x="3247341" y="7307266"/>
                  </a:cubicBezTo>
                  <a:cubicBezTo>
                    <a:pt x="3137445" y="7307412"/>
                    <a:pt x="3109284" y="7309901"/>
                    <a:pt x="2958502" y="7308602"/>
                  </a:cubicBezTo>
                  <a:cubicBezTo>
                    <a:pt x="2955957" y="7210653"/>
                    <a:pt x="2955573" y="7101043"/>
                    <a:pt x="2953650" y="6978108"/>
                  </a:cubicBezTo>
                  <a:cubicBezTo>
                    <a:pt x="2953559" y="6971061"/>
                    <a:pt x="2941236" y="6975271"/>
                    <a:pt x="3243825" y="6975729"/>
                  </a:cubicBezTo>
                  <a:close/>
                  <a:moveTo>
                    <a:pt x="3247268" y="6274415"/>
                  </a:moveTo>
                  <a:cubicBezTo>
                    <a:pt x="3340868" y="6274396"/>
                    <a:pt x="3348320" y="6275880"/>
                    <a:pt x="3536711" y="6276355"/>
                  </a:cubicBezTo>
                  <a:cubicBezTo>
                    <a:pt x="3536729" y="6277820"/>
                    <a:pt x="3542515" y="6595683"/>
                    <a:pt x="3542789" y="6609064"/>
                  </a:cubicBezTo>
                  <a:cubicBezTo>
                    <a:pt x="3400210" y="6609027"/>
                    <a:pt x="3303790" y="6609357"/>
                    <a:pt x="3252907" y="6609302"/>
                  </a:cubicBezTo>
                  <a:cubicBezTo>
                    <a:pt x="3248348" y="6304581"/>
                    <a:pt x="3249483" y="6405075"/>
                    <a:pt x="3247268" y="6274415"/>
                  </a:cubicBezTo>
                  <a:close/>
                  <a:moveTo>
                    <a:pt x="3260615" y="6626307"/>
                  </a:moveTo>
                  <a:cubicBezTo>
                    <a:pt x="3602333" y="6626307"/>
                    <a:pt x="3542954" y="6601083"/>
                    <a:pt x="3544950" y="6728466"/>
                  </a:cubicBezTo>
                  <a:cubicBezTo>
                    <a:pt x="3546909" y="6853928"/>
                    <a:pt x="3547294" y="6845270"/>
                    <a:pt x="3549143" y="6959712"/>
                  </a:cubicBezTo>
                  <a:cubicBezTo>
                    <a:pt x="3409273" y="6960535"/>
                    <a:pt x="3381150" y="6958742"/>
                    <a:pt x="3258546" y="6958742"/>
                  </a:cubicBezTo>
                  <a:cubicBezTo>
                    <a:pt x="3252706" y="6587135"/>
                    <a:pt x="3249465" y="6626307"/>
                    <a:pt x="3260615" y="6626307"/>
                  </a:cubicBezTo>
                  <a:close/>
                  <a:moveTo>
                    <a:pt x="3260615" y="6975746"/>
                  </a:moveTo>
                  <a:cubicBezTo>
                    <a:pt x="3261915" y="6975746"/>
                    <a:pt x="3549418" y="6976442"/>
                    <a:pt x="3549454" y="6978401"/>
                  </a:cubicBezTo>
                  <a:cubicBezTo>
                    <a:pt x="3549491" y="6980598"/>
                    <a:pt x="3553464" y="7307247"/>
                    <a:pt x="3553482" y="7309444"/>
                  </a:cubicBezTo>
                  <a:cubicBezTo>
                    <a:pt x="3352018" y="7310487"/>
                    <a:pt x="3401107" y="7307284"/>
                    <a:pt x="3262337" y="7307266"/>
                  </a:cubicBezTo>
                  <a:cubicBezTo>
                    <a:pt x="3256569" y="6938862"/>
                    <a:pt x="3259315" y="6975746"/>
                    <a:pt x="3260615" y="6975746"/>
                  </a:cubicBezTo>
                  <a:close/>
                  <a:moveTo>
                    <a:pt x="3589974" y="6276557"/>
                  </a:moveTo>
                  <a:cubicBezTo>
                    <a:pt x="3698369" y="6276996"/>
                    <a:pt x="3701921" y="6276575"/>
                    <a:pt x="3809491" y="6276996"/>
                  </a:cubicBezTo>
                  <a:cubicBezTo>
                    <a:pt x="3853728" y="6277179"/>
                    <a:pt x="3842394" y="6224736"/>
                    <a:pt x="3846917" y="6608515"/>
                  </a:cubicBezTo>
                  <a:cubicBezTo>
                    <a:pt x="3527958" y="6609979"/>
                    <a:pt x="3557840" y="6611682"/>
                    <a:pt x="3557675" y="6603225"/>
                  </a:cubicBezTo>
                  <a:cubicBezTo>
                    <a:pt x="3550168" y="6224552"/>
                    <a:pt x="3538450" y="6276337"/>
                    <a:pt x="3589974" y="6276557"/>
                  </a:cubicBezTo>
                  <a:close/>
                  <a:moveTo>
                    <a:pt x="3847136" y="6625502"/>
                  </a:moveTo>
                  <a:cubicBezTo>
                    <a:pt x="3848144" y="6709979"/>
                    <a:pt x="3849206" y="6780855"/>
                    <a:pt x="3851403" y="6853562"/>
                  </a:cubicBezTo>
                  <a:cubicBezTo>
                    <a:pt x="3855486" y="6987974"/>
                    <a:pt x="3907010" y="6956838"/>
                    <a:pt x="3589937" y="6959419"/>
                  </a:cubicBezTo>
                  <a:cubicBezTo>
                    <a:pt x="3552805" y="6959712"/>
                    <a:pt x="3565842" y="7010581"/>
                    <a:pt x="3558151" y="6626069"/>
                  </a:cubicBezTo>
                  <a:cubicBezTo>
                    <a:pt x="3824780" y="6626106"/>
                    <a:pt x="3720816" y="6626106"/>
                    <a:pt x="3847136" y="6625502"/>
                  </a:cubicBezTo>
                  <a:close/>
                  <a:moveTo>
                    <a:pt x="3590084" y="6976442"/>
                  </a:moveTo>
                  <a:cubicBezTo>
                    <a:pt x="3591384" y="6976424"/>
                    <a:pt x="3854204" y="6973843"/>
                    <a:pt x="3854277" y="6978401"/>
                  </a:cubicBezTo>
                  <a:cubicBezTo>
                    <a:pt x="3860265" y="7362089"/>
                    <a:pt x="3880699" y="7307778"/>
                    <a:pt x="3809473" y="7308364"/>
                  </a:cubicBezTo>
                  <a:cubicBezTo>
                    <a:pt x="3699925" y="7309261"/>
                    <a:pt x="3693260" y="7308383"/>
                    <a:pt x="3589974" y="7309206"/>
                  </a:cubicBezTo>
                  <a:cubicBezTo>
                    <a:pt x="3561703" y="7309389"/>
                    <a:pt x="3568899" y="7324362"/>
                    <a:pt x="3567398" y="7228042"/>
                  </a:cubicBezTo>
                  <a:cubicBezTo>
                    <a:pt x="3562985" y="6938203"/>
                    <a:pt x="3554215" y="6976735"/>
                    <a:pt x="3590084" y="6976442"/>
                  </a:cubicBezTo>
                  <a:close/>
                  <a:moveTo>
                    <a:pt x="3857006" y="6277124"/>
                  </a:moveTo>
                  <a:cubicBezTo>
                    <a:pt x="4039189" y="6277454"/>
                    <a:pt x="4013006" y="6276319"/>
                    <a:pt x="4139051" y="6276319"/>
                  </a:cubicBezTo>
                  <a:cubicBezTo>
                    <a:pt x="4153992" y="6276319"/>
                    <a:pt x="4147126" y="6236835"/>
                    <a:pt x="4153077" y="6610162"/>
                  </a:cubicBezTo>
                  <a:cubicBezTo>
                    <a:pt x="4039903" y="6610474"/>
                    <a:pt x="4021795" y="6607874"/>
                    <a:pt x="3861949" y="6608423"/>
                  </a:cubicBezTo>
                  <a:cubicBezTo>
                    <a:pt x="3860704" y="6511847"/>
                    <a:pt x="3862077" y="6599070"/>
                    <a:pt x="3857006" y="6277124"/>
                  </a:cubicBezTo>
                  <a:close/>
                  <a:moveTo>
                    <a:pt x="3919351" y="6625355"/>
                  </a:moveTo>
                  <a:cubicBezTo>
                    <a:pt x="4027983" y="6625355"/>
                    <a:pt x="4029118" y="6627204"/>
                    <a:pt x="4139033" y="6627204"/>
                  </a:cubicBezTo>
                  <a:cubicBezTo>
                    <a:pt x="4160474" y="6627204"/>
                    <a:pt x="4153022" y="6586000"/>
                    <a:pt x="4159100" y="6959328"/>
                  </a:cubicBezTo>
                  <a:cubicBezTo>
                    <a:pt x="4049827" y="6959620"/>
                    <a:pt x="4008850" y="6957680"/>
                    <a:pt x="3868943" y="6958174"/>
                  </a:cubicBezTo>
                  <a:cubicBezTo>
                    <a:pt x="3862279" y="6571979"/>
                    <a:pt x="3838952" y="6625355"/>
                    <a:pt x="3919351" y="6625355"/>
                  </a:cubicBezTo>
                  <a:close/>
                  <a:moveTo>
                    <a:pt x="4156885" y="5978773"/>
                  </a:moveTo>
                  <a:cubicBezTo>
                    <a:pt x="4155750" y="5905810"/>
                    <a:pt x="4106350" y="5927337"/>
                    <a:pt x="4448965" y="5926092"/>
                  </a:cubicBezTo>
                  <a:cubicBezTo>
                    <a:pt x="4452041" y="6108793"/>
                    <a:pt x="4450136" y="6112015"/>
                    <a:pt x="4452736" y="6258782"/>
                  </a:cubicBezTo>
                  <a:cubicBezTo>
                    <a:pt x="4391911" y="6259496"/>
                    <a:pt x="4366863" y="6259295"/>
                    <a:pt x="4163568" y="6259332"/>
                  </a:cubicBezTo>
                  <a:cubicBezTo>
                    <a:pt x="4161426" y="6105992"/>
                    <a:pt x="4158844" y="6103612"/>
                    <a:pt x="4156885" y="5978773"/>
                  </a:cubicBezTo>
                  <a:close/>
                  <a:moveTo>
                    <a:pt x="4453048" y="6275788"/>
                  </a:moveTo>
                  <a:cubicBezTo>
                    <a:pt x="4454787" y="6367312"/>
                    <a:pt x="4457516" y="6418145"/>
                    <a:pt x="4459053" y="6603481"/>
                  </a:cubicBezTo>
                  <a:cubicBezTo>
                    <a:pt x="4459090" y="6608497"/>
                    <a:pt x="4492780" y="6608167"/>
                    <a:pt x="4168054" y="6610108"/>
                  </a:cubicBezTo>
                  <a:cubicBezTo>
                    <a:pt x="4163037" y="6295301"/>
                    <a:pt x="4165491" y="6408223"/>
                    <a:pt x="4163806" y="6276319"/>
                  </a:cubicBezTo>
                  <a:cubicBezTo>
                    <a:pt x="4367119" y="6276282"/>
                    <a:pt x="4399784" y="6276447"/>
                    <a:pt x="4453048" y="6275788"/>
                  </a:cubicBezTo>
                  <a:close/>
                  <a:moveTo>
                    <a:pt x="4459255" y="6625264"/>
                  </a:moveTo>
                  <a:cubicBezTo>
                    <a:pt x="4459273" y="6626710"/>
                    <a:pt x="4462935" y="6956728"/>
                    <a:pt x="4462954" y="6958046"/>
                  </a:cubicBezTo>
                  <a:cubicBezTo>
                    <a:pt x="4310157" y="6956014"/>
                    <a:pt x="4247537" y="6958888"/>
                    <a:pt x="4174096" y="6959254"/>
                  </a:cubicBezTo>
                  <a:cubicBezTo>
                    <a:pt x="4172595" y="6866375"/>
                    <a:pt x="4172467" y="6887059"/>
                    <a:pt x="4168329" y="6627113"/>
                  </a:cubicBezTo>
                  <a:cubicBezTo>
                    <a:pt x="4252536" y="6626618"/>
                    <a:pt x="4315705" y="6622207"/>
                    <a:pt x="4459255" y="6625264"/>
                  </a:cubicBezTo>
                  <a:close/>
                  <a:moveTo>
                    <a:pt x="4462697" y="5853715"/>
                  </a:moveTo>
                  <a:cubicBezTo>
                    <a:pt x="4456893" y="5544162"/>
                    <a:pt x="4454183" y="5577403"/>
                    <a:pt x="4468630" y="5577294"/>
                  </a:cubicBezTo>
                  <a:cubicBezTo>
                    <a:pt x="4792715" y="5574657"/>
                    <a:pt x="4748057" y="5569935"/>
                    <a:pt x="4748203" y="5604073"/>
                  </a:cubicBezTo>
                  <a:cubicBezTo>
                    <a:pt x="4749723" y="5962629"/>
                    <a:pt x="4772244" y="5907824"/>
                    <a:pt x="4688238" y="5908391"/>
                  </a:cubicBezTo>
                  <a:cubicBezTo>
                    <a:pt x="4583158" y="5909105"/>
                    <a:pt x="4586399" y="5908556"/>
                    <a:pt x="4468520" y="5909013"/>
                  </a:cubicBezTo>
                  <a:cubicBezTo>
                    <a:pt x="4461983" y="5909050"/>
                    <a:pt x="4463906" y="5917342"/>
                    <a:pt x="4462697" y="5853715"/>
                  </a:cubicBezTo>
                  <a:close/>
                  <a:moveTo>
                    <a:pt x="4468611" y="5926019"/>
                  </a:moveTo>
                  <a:cubicBezTo>
                    <a:pt x="4804250" y="5924646"/>
                    <a:pt x="4751371" y="5909819"/>
                    <a:pt x="4752469" y="5979030"/>
                  </a:cubicBezTo>
                  <a:cubicBezTo>
                    <a:pt x="4757725" y="6315729"/>
                    <a:pt x="4778323" y="6259625"/>
                    <a:pt x="4688367" y="6258527"/>
                  </a:cubicBezTo>
                  <a:cubicBezTo>
                    <a:pt x="4430600" y="6255396"/>
                    <a:pt x="4467952" y="6273756"/>
                    <a:pt x="4467238" y="6228671"/>
                  </a:cubicBezTo>
                  <a:cubicBezTo>
                    <a:pt x="4461928" y="5890013"/>
                    <a:pt x="4463631" y="5926019"/>
                    <a:pt x="4468611" y="5926019"/>
                  </a:cubicBezTo>
                  <a:close/>
                  <a:moveTo>
                    <a:pt x="4468666" y="6275586"/>
                  </a:moveTo>
                  <a:cubicBezTo>
                    <a:pt x="4819429" y="6271321"/>
                    <a:pt x="4757596" y="6259149"/>
                    <a:pt x="4760178" y="6353913"/>
                  </a:cubicBezTo>
                  <a:cubicBezTo>
                    <a:pt x="4762540" y="6440843"/>
                    <a:pt x="4763932" y="6518144"/>
                    <a:pt x="4763657" y="6603371"/>
                  </a:cubicBezTo>
                  <a:cubicBezTo>
                    <a:pt x="4763620" y="6614830"/>
                    <a:pt x="4475441" y="6608570"/>
                    <a:pt x="4474122" y="6608551"/>
                  </a:cubicBezTo>
                  <a:cubicBezTo>
                    <a:pt x="4471962" y="6359697"/>
                    <a:pt x="4466561" y="6275623"/>
                    <a:pt x="4468666" y="6275586"/>
                  </a:cubicBezTo>
                  <a:close/>
                  <a:moveTo>
                    <a:pt x="4763602" y="6627149"/>
                  </a:moveTo>
                  <a:cubicBezTo>
                    <a:pt x="4763529" y="6748016"/>
                    <a:pt x="4767594" y="6854532"/>
                    <a:pt x="4769315" y="6956380"/>
                  </a:cubicBezTo>
                  <a:cubicBezTo>
                    <a:pt x="4683295" y="6956801"/>
                    <a:pt x="4635946" y="6960316"/>
                    <a:pt x="4477931" y="6958247"/>
                  </a:cubicBezTo>
                  <a:cubicBezTo>
                    <a:pt x="4477913" y="6956618"/>
                    <a:pt x="4474269" y="6626893"/>
                    <a:pt x="4474251" y="6625593"/>
                  </a:cubicBezTo>
                  <a:cubicBezTo>
                    <a:pt x="4535241" y="6626893"/>
                    <a:pt x="4761478" y="6627149"/>
                    <a:pt x="4763602" y="6627149"/>
                  </a:cubicBezTo>
                  <a:close/>
                  <a:moveTo>
                    <a:pt x="4769608" y="6973385"/>
                  </a:moveTo>
                  <a:cubicBezTo>
                    <a:pt x="4771604" y="7096266"/>
                    <a:pt x="4771512" y="7170895"/>
                    <a:pt x="4774331" y="7307467"/>
                  </a:cubicBezTo>
                  <a:lnTo>
                    <a:pt x="4483790" y="7307595"/>
                  </a:lnTo>
                  <a:cubicBezTo>
                    <a:pt x="4482857" y="7263352"/>
                    <a:pt x="4478334" y="6983343"/>
                    <a:pt x="4478242" y="6978163"/>
                  </a:cubicBezTo>
                  <a:cubicBezTo>
                    <a:pt x="4478205" y="6975106"/>
                    <a:pt x="4452755" y="6974996"/>
                    <a:pt x="4769608" y="6973385"/>
                  </a:cubicBezTo>
                  <a:close/>
                  <a:moveTo>
                    <a:pt x="4773325" y="6276154"/>
                  </a:moveTo>
                  <a:cubicBezTo>
                    <a:pt x="4899462" y="6276392"/>
                    <a:pt x="4876959" y="6275056"/>
                    <a:pt x="5063555" y="6274982"/>
                  </a:cubicBezTo>
                  <a:cubicBezTo>
                    <a:pt x="5064598" y="6364731"/>
                    <a:pt x="5063555" y="6472657"/>
                    <a:pt x="5068901" y="6606721"/>
                  </a:cubicBezTo>
                  <a:cubicBezTo>
                    <a:pt x="4879943" y="6606630"/>
                    <a:pt x="4924216" y="6610272"/>
                    <a:pt x="4778653" y="6610162"/>
                  </a:cubicBezTo>
                  <a:cubicBezTo>
                    <a:pt x="4779111" y="6458068"/>
                    <a:pt x="4775046" y="6362315"/>
                    <a:pt x="4773325" y="6276154"/>
                  </a:cubicBezTo>
                  <a:close/>
                  <a:moveTo>
                    <a:pt x="4798135" y="6627167"/>
                  </a:moveTo>
                  <a:cubicBezTo>
                    <a:pt x="5122604" y="6627167"/>
                    <a:pt x="5070036" y="6587245"/>
                    <a:pt x="5072234" y="6728430"/>
                  </a:cubicBezTo>
                  <a:cubicBezTo>
                    <a:pt x="5074101" y="6848089"/>
                    <a:pt x="5072746" y="6847430"/>
                    <a:pt x="5074302" y="6957662"/>
                  </a:cubicBezTo>
                  <a:cubicBezTo>
                    <a:pt x="5073003" y="6957643"/>
                    <a:pt x="4819997" y="6956252"/>
                    <a:pt x="4784311" y="6956343"/>
                  </a:cubicBezTo>
                  <a:cubicBezTo>
                    <a:pt x="4778085" y="6589295"/>
                    <a:pt x="4768784" y="6627167"/>
                    <a:pt x="4798135" y="6627167"/>
                  </a:cubicBezTo>
                  <a:close/>
                  <a:moveTo>
                    <a:pt x="4798135" y="6973312"/>
                  </a:moveTo>
                  <a:cubicBezTo>
                    <a:pt x="5105540" y="6973312"/>
                    <a:pt x="5074559" y="6973971"/>
                    <a:pt x="5074614" y="6978419"/>
                  </a:cubicBezTo>
                  <a:cubicBezTo>
                    <a:pt x="5080656" y="7364542"/>
                    <a:pt x="5099314" y="7306204"/>
                    <a:pt x="5017780" y="7306204"/>
                  </a:cubicBezTo>
                  <a:cubicBezTo>
                    <a:pt x="4908287" y="7306204"/>
                    <a:pt x="4905833" y="7307467"/>
                    <a:pt x="4798116" y="7307467"/>
                  </a:cubicBezTo>
                  <a:cubicBezTo>
                    <a:pt x="4786215" y="7307467"/>
                    <a:pt x="4789327" y="7319713"/>
                    <a:pt x="4787881" y="7228079"/>
                  </a:cubicBezTo>
                  <a:cubicBezTo>
                    <a:pt x="4783432" y="6941992"/>
                    <a:pt x="4777554" y="6973312"/>
                    <a:pt x="4798135" y="6973312"/>
                  </a:cubicBezTo>
                  <a:close/>
                  <a:moveTo>
                    <a:pt x="5365467" y="5978993"/>
                  </a:moveTo>
                  <a:cubicBezTo>
                    <a:pt x="5370539" y="6301231"/>
                    <a:pt x="5378741" y="6259094"/>
                    <a:pt x="5347670" y="6258600"/>
                  </a:cubicBezTo>
                  <a:cubicBezTo>
                    <a:pt x="5284335" y="6257575"/>
                    <a:pt x="5229186" y="6257593"/>
                    <a:pt x="5127621" y="6257867"/>
                  </a:cubicBezTo>
                  <a:cubicBezTo>
                    <a:pt x="5061760" y="6258032"/>
                    <a:pt x="5078660" y="6305314"/>
                    <a:pt x="5073570" y="5978737"/>
                  </a:cubicBezTo>
                  <a:cubicBezTo>
                    <a:pt x="5072527" y="5911027"/>
                    <a:pt x="5058483" y="5925488"/>
                    <a:pt x="5127731" y="5924646"/>
                  </a:cubicBezTo>
                  <a:cubicBezTo>
                    <a:pt x="5406664" y="5921278"/>
                    <a:pt x="5364478" y="5914798"/>
                    <a:pt x="5365467" y="5978993"/>
                  </a:cubicBezTo>
                  <a:close/>
                  <a:moveTo>
                    <a:pt x="5358216" y="5604440"/>
                  </a:moveTo>
                  <a:cubicBezTo>
                    <a:pt x="5361256" y="5677805"/>
                    <a:pt x="5361365" y="5698783"/>
                    <a:pt x="5363618" y="5854044"/>
                  </a:cubicBezTo>
                  <a:cubicBezTo>
                    <a:pt x="5364514" y="5919795"/>
                    <a:pt x="5369275" y="5909435"/>
                    <a:pt x="5347816" y="5908758"/>
                  </a:cubicBezTo>
                  <a:cubicBezTo>
                    <a:pt x="4997438" y="5897299"/>
                    <a:pt x="5071373" y="6003320"/>
                    <a:pt x="5068187" y="5575042"/>
                  </a:cubicBezTo>
                  <a:cubicBezTo>
                    <a:pt x="5401684" y="5576342"/>
                    <a:pt x="5356495" y="5563016"/>
                    <a:pt x="5358216" y="5604440"/>
                  </a:cubicBezTo>
                  <a:close/>
                  <a:moveTo>
                    <a:pt x="5351496" y="5229318"/>
                  </a:moveTo>
                  <a:cubicBezTo>
                    <a:pt x="5357264" y="5599039"/>
                    <a:pt x="5358985" y="5558457"/>
                    <a:pt x="5347560" y="5558549"/>
                  </a:cubicBezTo>
                  <a:cubicBezTo>
                    <a:pt x="5009833" y="5560801"/>
                    <a:pt x="5068572" y="5577403"/>
                    <a:pt x="5067034" y="5478887"/>
                  </a:cubicBezTo>
                  <a:cubicBezTo>
                    <a:pt x="5065038" y="5352748"/>
                    <a:pt x="5064507" y="5361772"/>
                    <a:pt x="5062365" y="5228989"/>
                  </a:cubicBezTo>
                  <a:cubicBezTo>
                    <a:pt x="5062309" y="5224468"/>
                    <a:pt x="5351441" y="5226188"/>
                    <a:pt x="5351496" y="5229318"/>
                  </a:cubicBezTo>
                  <a:close/>
                  <a:moveTo>
                    <a:pt x="5351166" y="5208963"/>
                  </a:moveTo>
                  <a:cubicBezTo>
                    <a:pt x="5202234" y="5211911"/>
                    <a:pt x="5144137" y="5209073"/>
                    <a:pt x="5062035" y="5208634"/>
                  </a:cubicBezTo>
                  <a:cubicBezTo>
                    <a:pt x="5060332" y="5106237"/>
                    <a:pt x="5056744" y="4990056"/>
                    <a:pt x="5056542" y="4876090"/>
                  </a:cubicBezTo>
                  <a:cubicBezTo>
                    <a:pt x="5160085" y="4876511"/>
                    <a:pt x="5120645" y="4877902"/>
                    <a:pt x="5345399" y="4877353"/>
                  </a:cubicBezTo>
                  <a:cubicBezTo>
                    <a:pt x="5349391" y="5123370"/>
                    <a:pt x="5349794" y="5124120"/>
                    <a:pt x="5351166" y="5208963"/>
                  </a:cubicBezTo>
                  <a:close/>
                  <a:moveTo>
                    <a:pt x="5345143" y="4860311"/>
                  </a:moveTo>
                  <a:cubicBezTo>
                    <a:pt x="5019007" y="4861171"/>
                    <a:pt x="5056542" y="4859670"/>
                    <a:pt x="5056542" y="4854728"/>
                  </a:cubicBezTo>
                  <a:cubicBezTo>
                    <a:pt x="5056378" y="4693389"/>
                    <a:pt x="5052294" y="4607686"/>
                    <a:pt x="5050573" y="4524985"/>
                  </a:cubicBezTo>
                  <a:cubicBezTo>
                    <a:pt x="5146096" y="4525644"/>
                    <a:pt x="5154811" y="4529304"/>
                    <a:pt x="5340364" y="4527383"/>
                  </a:cubicBezTo>
                  <a:cubicBezTo>
                    <a:pt x="5342232" y="4660001"/>
                    <a:pt x="5340163" y="4553083"/>
                    <a:pt x="5345143" y="4860311"/>
                  </a:cubicBezTo>
                  <a:close/>
                  <a:moveTo>
                    <a:pt x="5338130" y="4229874"/>
                  </a:moveTo>
                  <a:cubicBezTo>
                    <a:pt x="5340071" y="4353542"/>
                    <a:pt x="5337672" y="4354658"/>
                    <a:pt x="5339632" y="4479735"/>
                  </a:cubicBezTo>
                  <a:cubicBezTo>
                    <a:pt x="5340364" y="4525223"/>
                    <a:pt x="5382605" y="4510158"/>
                    <a:pt x="5050225" y="4507998"/>
                  </a:cubicBezTo>
                  <a:cubicBezTo>
                    <a:pt x="5047534" y="4366684"/>
                    <a:pt x="5050207" y="4351546"/>
                    <a:pt x="5046856" y="4176955"/>
                  </a:cubicBezTo>
                  <a:cubicBezTo>
                    <a:pt x="5391522" y="4177467"/>
                    <a:pt x="5337050" y="4161176"/>
                    <a:pt x="5338130" y="4229874"/>
                  </a:cubicBezTo>
                  <a:close/>
                  <a:moveTo>
                    <a:pt x="5329195" y="3826472"/>
                  </a:moveTo>
                  <a:cubicBezTo>
                    <a:pt x="5335237" y="4179993"/>
                    <a:pt x="5333040" y="4022883"/>
                    <a:pt x="5336720" y="4160627"/>
                  </a:cubicBezTo>
                  <a:cubicBezTo>
                    <a:pt x="4992970" y="4160736"/>
                    <a:pt x="5047039" y="4176607"/>
                    <a:pt x="5045245" y="4104541"/>
                  </a:cubicBezTo>
                  <a:cubicBezTo>
                    <a:pt x="5043103" y="4018874"/>
                    <a:pt x="5041802" y="3942415"/>
                    <a:pt x="5041437" y="3854936"/>
                  </a:cubicBezTo>
                  <a:cubicBezTo>
                    <a:pt x="5041235" y="3814848"/>
                    <a:pt x="4996156" y="3823616"/>
                    <a:pt x="5329195" y="3826472"/>
                  </a:cubicBezTo>
                  <a:close/>
                  <a:moveTo>
                    <a:pt x="5326174" y="3480401"/>
                  </a:moveTo>
                  <a:cubicBezTo>
                    <a:pt x="5328426" y="3623599"/>
                    <a:pt x="5324837" y="3563321"/>
                    <a:pt x="5328902" y="3809485"/>
                  </a:cubicBezTo>
                  <a:cubicBezTo>
                    <a:pt x="5327053" y="3809466"/>
                    <a:pt x="5043359" y="3808387"/>
                    <a:pt x="5041144" y="3808368"/>
                  </a:cubicBezTo>
                  <a:cubicBezTo>
                    <a:pt x="5039569" y="3617906"/>
                    <a:pt x="5036035" y="3618455"/>
                    <a:pt x="5033948" y="3476355"/>
                  </a:cubicBezTo>
                  <a:cubicBezTo>
                    <a:pt x="5035284" y="3476355"/>
                    <a:pt x="5326155" y="3479101"/>
                    <a:pt x="5326174" y="3480401"/>
                  </a:cubicBezTo>
                  <a:close/>
                  <a:moveTo>
                    <a:pt x="5318667" y="3127538"/>
                  </a:moveTo>
                  <a:cubicBezTo>
                    <a:pt x="5328261" y="3576538"/>
                    <a:pt x="5324910" y="3406119"/>
                    <a:pt x="5325862" y="3460833"/>
                  </a:cubicBezTo>
                  <a:cubicBezTo>
                    <a:pt x="5205695" y="3463780"/>
                    <a:pt x="5123556" y="3459570"/>
                    <a:pt x="5033710" y="3459368"/>
                  </a:cubicBezTo>
                  <a:cubicBezTo>
                    <a:pt x="5032135" y="3353731"/>
                    <a:pt x="5032062" y="3278882"/>
                    <a:pt x="5028967" y="3127428"/>
                  </a:cubicBezTo>
                  <a:cubicBezTo>
                    <a:pt x="5117074" y="3127465"/>
                    <a:pt x="5235430" y="3128728"/>
                    <a:pt x="5318667" y="3127538"/>
                  </a:cubicBezTo>
                  <a:close/>
                  <a:moveTo>
                    <a:pt x="5318190" y="3105865"/>
                  </a:moveTo>
                  <a:cubicBezTo>
                    <a:pt x="5318374" y="3113809"/>
                    <a:pt x="5341591" y="3110533"/>
                    <a:pt x="5028619" y="3110423"/>
                  </a:cubicBezTo>
                  <a:cubicBezTo>
                    <a:pt x="5028583" y="3108739"/>
                    <a:pt x="5022285" y="2777568"/>
                    <a:pt x="5022266" y="2776213"/>
                  </a:cubicBezTo>
                  <a:cubicBezTo>
                    <a:pt x="5023584" y="2776213"/>
                    <a:pt x="5311746" y="2777842"/>
                    <a:pt x="5313137" y="2777861"/>
                  </a:cubicBezTo>
                  <a:cubicBezTo>
                    <a:pt x="5314199" y="2852050"/>
                    <a:pt x="5315114" y="2965357"/>
                    <a:pt x="5318190" y="3105865"/>
                  </a:cubicBezTo>
                  <a:close/>
                  <a:moveTo>
                    <a:pt x="5309164" y="2481450"/>
                  </a:moveTo>
                  <a:cubicBezTo>
                    <a:pt x="5311123" y="2606253"/>
                    <a:pt x="5310464" y="2606015"/>
                    <a:pt x="5312423" y="2731128"/>
                  </a:cubicBezTo>
                  <a:cubicBezTo>
                    <a:pt x="5313101" y="2774145"/>
                    <a:pt x="5357594" y="2759336"/>
                    <a:pt x="5021973" y="2759208"/>
                  </a:cubicBezTo>
                  <a:cubicBezTo>
                    <a:pt x="5018970" y="2579820"/>
                    <a:pt x="5021625" y="2621135"/>
                    <a:pt x="5018165" y="2428806"/>
                  </a:cubicBezTo>
                  <a:cubicBezTo>
                    <a:pt x="5358234" y="2428806"/>
                    <a:pt x="5308029" y="2408322"/>
                    <a:pt x="5309164" y="2481450"/>
                  </a:cubicBezTo>
                  <a:close/>
                  <a:moveTo>
                    <a:pt x="5304349" y="2106787"/>
                  </a:moveTo>
                  <a:cubicBezTo>
                    <a:pt x="5311929" y="2469900"/>
                    <a:pt x="5324837" y="2411068"/>
                    <a:pt x="5237572" y="2411068"/>
                  </a:cubicBezTo>
                  <a:cubicBezTo>
                    <a:pt x="5127493" y="2411068"/>
                    <a:pt x="5127969" y="2411800"/>
                    <a:pt x="5017835" y="2411800"/>
                  </a:cubicBezTo>
                  <a:cubicBezTo>
                    <a:pt x="5014924" y="2259778"/>
                    <a:pt x="5014429" y="2285167"/>
                    <a:pt x="5012598" y="2077444"/>
                  </a:cubicBezTo>
                  <a:cubicBezTo>
                    <a:pt x="5343605" y="2077462"/>
                    <a:pt x="5303487" y="2065253"/>
                    <a:pt x="5304349" y="2106787"/>
                  </a:cubicBezTo>
                  <a:close/>
                  <a:moveTo>
                    <a:pt x="5297335" y="1732270"/>
                  </a:moveTo>
                  <a:cubicBezTo>
                    <a:pt x="5303451" y="2122236"/>
                    <a:pt x="5325222" y="2060164"/>
                    <a:pt x="5237572" y="2060164"/>
                  </a:cubicBezTo>
                  <a:cubicBezTo>
                    <a:pt x="5128866" y="2060164"/>
                    <a:pt x="5127621" y="2060457"/>
                    <a:pt x="5017780" y="2060457"/>
                  </a:cubicBezTo>
                  <a:cubicBezTo>
                    <a:pt x="5010493" y="2060457"/>
                    <a:pt x="5012745" y="2070525"/>
                    <a:pt x="5011353" y="1981618"/>
                  </a:cubicBezTo>
                  <a:cubicBezTo>
                    <a:pt x="5006813" y="1690187"/>
                    <a:pt x="5005164" y="1728206"/>
                    <a:pt x="5017780" y="1728206"/>
                  </a:cubicBezTo>
                  <a:cubicBezTo>
                    <a:pt x="5317476" y="1728206"/>
                    <a:pt x="5297189" y="1722495"/>
                    <a:pt x="5297335" y="1732270"/>
                  </a:cubicBezTo>
                  <a:close/>
                  <a:moveTo>
                    <a:pt x="5297006" y="1710029"/>
                  </a:moveTo>
                  <a:cubicBezTo>
                    <a:pt x="5193592" y="1708839"/>
                    <a:pt x="5125625" y="1711182"/>
                    <a:pt x="5008625" y="1711201"/>
                  </a:cubicBezTo>
                  <a:cubicBezTo>
                    <a:pt x="5002162" y="1335750"/>
                    <a:pt x="4992787" y="1376771"/>
                    <a:pt x="5017798" y="1376771"/>
                  </a:cubicBezTo>
                  <a:cubicBezTo>
                    <a:pt x="5110190" y="1376771"/>
                    <a:pt x="5134909" y="1376991"/>
                    <a:pt x="5237590" y="1376991"/>
                  </a:cubicBezTo>
                  <a:cubicBezTo>
                    <a:pt x="5310958" y="1377009"/>
                    <a:pt x="5291055" y="1316713"/>
                    <a:pt x="5297006" y="1710029"/>
                  </a:cubicBezTo>
                  <a:close/>
                  <a:moveTo>
                    <a:pt x="5287100" y="1108075"/>
                  </a:moveTo>
                  <a:cubicBezTo>
                    <a:pt x="5289407" y="1184095"/>
                    <a:pt x="5289444" y="1200898"/>
                    <a:pt x="5292044" y="1360334"/>
                  </a:cubicBezTo>
                  <a:cubicBezTo>
                    <a:pt x="5259617" y="1359912"/>
                    <a:pt x="5024115" y="1359748"/>
                    <a:pt x="5001503" y="1359821"/>
                  </a:cubicBezTo>
                  <a:cubicBezTo>
                    <a:pt x="4995442" y="978568"/>
                    <a:pt x="4985756" y="1029675"/>
                    <a:pt x="5017798" y="1029675"/>
                  </a:cubicBezTo>
                  <a:cubicBezTo>
                    <a:pt x="5339851" y="1029675"/>
                    <a:pt x="5283841" y="999966"/>
                    <a:pt x="5287100" y="1108075"/>
                  </a:cubicBezTo>
                  <a:close/>
                  <a:moveTo>
                    <a:pt x="5281863" y="733265"/>
                  </a:moveTo>
                  <a:cubicBezTo>
                    <a:pt x="5286844" y="1060354"/>
                    <a:pt x="5297848" y="1010253"/>
                    <a:pt x="5237572" y="1010253"/>
                  </a:cubicBezTo>
                  <a:cubicBezTo>
                    <a:pt x="4959316" y="1010253"/>
                    <a:pt x="4995369" y="1027002"/>
                    <a:pt x="4994691" y="982833"/>
                  </a:cubicBezTo>
                  <a:cubicBezTo>
                    <a:pt x="4989198" y="632387"/>
                    <a:pt x="4983046" y="678991"/>
                    <a:pt x="5017798" y="678991"/>
                  </a:cubicBezTo>
                  <a:cubicBezTo>
                    <a:pt x="5329268" y="678991"/>
                    <a:pt x="5280747" y="661985"/>
                    <a:pt x="5281863" y="733265"/>
                  </a:cubicBezTo>
                  <a:close/>
                  <a:moveTo>
                    <a:pt x="5017798" y="327995"/>
                  </a:moveTo>
                  <a:cubicBezTo>
                    <a:pt x="5316561" y="327995"/>
                    <a:pt x="5275895" y="320875"/>
                    <a:pt x="5275932" y="358436"/>
                  </a:cubicBezTo>
                  <a:cubicBezTo>
                    <a:pt x="5275932" y="712946"/>
                    <a:pt x="5299258" y="661363"/>
                    <a:pt x="5237572" y="661363"/>
                  </a:cubicBezTo>
                  <a:cubicBezTo>
                    <a:pt x="4945456" y="661363"/>
                    <a:pt x="4991450" y="677178"/>
                    <a:pt x="4989857" y="608023"/>
                  </a:cubicBezTo>
                  <a:cubicBezTo>
                    <a:pt x="4982735" y="283112"/>
                    <a:pt x="4972994" y="327995"/>
                    <a:pt x="5017798" y="327995"/>
                  </a:cubicBezTo>
                  <a:close/>
                  <a:moveTo>
                    <a:pt x="4986507" y="1359894"/>
                  </a:moveTo>
                  <a:cubicBezTo>
                    <a:pt x="4909202" y="1360388"/>
                    <a:pt x="4696789" y="1368626"/>
                    <a:pt x="4696332" y="1357130"/>
                  </a:cubicBezTo>
                  <a:cubicBezTo>
                    <a:pt x="4691607" y="1240235"/>
                    <a:pt x="4691845" y="1127954"/>
                    <a:pt x="4690527" y="1029272"/>
                  </a:cubicBezTo>
                  <a:cubicBezTo>
                    <a:pt x="5003828" y="1029382"/>
                    <a:pt x="4851270" y="1029565"/>
                    <a:pt x="4980464" y="1029675"/>
                  </a:cubicBezTo>
                  <a:cubicBezTo>
                    <a:pt x="4983247" y="1185431"/>
                    <a:pt x="4980959" y="1010656"/>
                    <a:pt x="4986507" y="1359894"/>
                  </a:cubicBezTo>
                  <a:close/>
                  <a:moveTo>
                    <a:pt x="4979695" y="983126"/>
                  </a:moveTo>
                  <a:cubicBezTo>
                    <a:pt x="4980336" y="1024421"/>
                    <a:pt x="5025837" y="1012395"/>
                    <a:pt x="4690289" y="1012285"/>
                  </a:cubicBezTo>
                  <a:cubicBezTo>
                    <a:pt x="4686701" y="761143"/>
                    <a:pt x="4690253" y="948163"/>
                    <a:pt x="4686225" y="677911"/>
                  </a:cubicBezTo>
                  <a:cubicBezTo>
                    <a:pt x="5091331" y="679393"/>
                    <a:pt x="4942123" y="678863"/>
                    <a:pt x="4976327" y="678954"/>
                  </a:cubicBezTo>
                  <a:cubicBezTo>
                    <a:pt x="4979622" y="857536"/>
                    <a:pt x="4977425" y="838224"/>
                    <a:pt x="4979695" y="983126"/>
                  </a:cubicBezTo>
                  <a:close/>
                  <a:moveTo>
                    <a:pt x="4688330" y="329661"/>
                  </a:moveTo>
                  <a:cubicBezTo>
                    <a:pt x="5013441" y="329020"/>
                    <a:pt x="4968765" y="315566"/>
                    <a:pt x="4969899" y="358692"/>
                  </a:cubicBezTo>
                  <a:cubicBezTo>
                    <a:pt x="4979348" y="720305"/>
                    <a:pt x="4992402" y="662223"/>
                    <a:pt x="4908030" y="661528"/>
                  </a:cubicBezTo>
                  <a:cubicBezTo>
                    <a:pt x="4641127" y="659368"/>
                    <a:pt x="4686279" y="679430"/>
                    <a:pt x="4685272" y="612013"/>
                  </a:cubicBezTo>
                  <a:cubicBezTo>
                    <a:pt x="4680823" y="295998"/>
                    <a:pt x="4676905" y="329698"/>
                    <a:pt x="4688330" y="329661"/>
                  </a:cubicBezTo>
                  <a:close/>
                  <a:moveTo>
                    <a:pt x="4681354" y="1357899"/>
                  </a:moveTo>
                  <a:cubicBezTo>
                    <a:pt x="4681501" y="1361542"/>
                    <a:pt x="4715905" y="1360022"/>
                    <a:pt x="4392149" y="1361798"/>
                  </a:cubicBezTo>
                  <a:cubicBezTo>
                    <a:pt x="4387681" y="1169066"/>
                    <a:pt x="4388798" y="1122096"/>
                    <a:pt x="4387590" y="1027478"/>
                  </a:cubicBezTo>
                  <a:cubicBezTo>
                    <a:pt x="4531305" y="1027991"/>
                    <a:pt x="4389512" y="1029181"/>
                    <a:pt x="4675550" y="1029272"/>
                  </a:cubicBezTo>
                  <a:cubicBezTo>
                    <a:pt x="4676868" y="1129162"/>
                    <a:pt x="4676648" y="1241096"/>
                    <a:pt x="4681354" y="1357899"/>
                  </a:cubicBezTo>
                  <a:close/>
                  <a:moveTo>
                    <a:pt x="4672071" y="733265"/>
                  </a:moveTo>
                  <a:cubicBezTo>
                    <a:pt x="4673994" y="855889"/>
                    <a:pt x="4672931" y="858653"/>
                    <a:pt x="4674873" y="983126"/>
                  </a:cubicBezTo>
                  <a:cubicBezTo>
                    <a:pt x="4675550" y="1026124"/>
                    <a:pt x="4719274" y="1011608"/>
                    <a:pt x="4387352" y="1010473"/>
                  </a:cubicBezTo>
                  <a:cubicBezTo>
                    <a:pt x="4385759" y="895628"/>
                    <a:pt x="4384972" y="893926"/>
                    <a:pt x="4381493" y="678167"/>
                  </a:cubicBezTo>
                  <a:cubicBezTo>
                    <a:pt x="4722496" y="677947"/>
                    <a:pt x="4670954" y="659075"/>
                    <a:pt x="4672071" y="733265"/>
                  </a:cubicBezTo>
                  <a:close/>
                  <a:moveTo>
                    <a:pt x="4578416" y="329807"/>
                  </a:moveTo>
                  <a:cubicBezTo>
                    <a:pt x="4681299" y="329807"/>
                    <a:pt x="4665241" y="321735"/>
                    <a:pt x="4666010" y="358601"/>
                  </a:cubicBezTo>
                  <a:cubicBezTo>
                    <a:pt x="4667823" y="445366"/>
                    <a:pt x="4668958" y="520745"/>
                    <a:pt x="4670240" y="612288"/>
                  </a:cubicBezTo>
                  <a:cubicBezTo>
                    <a:pt x="4671192" y="675989"/>
                    <a:pt x="4724071" y="660887"/>
                    <a:pt x="4381236" y="661162"/>
                  </a:cubicBezTo>
                  <a:cubicBezTo>
                    <a:pt x="4377629" y="436433"/>
                    <a:pt x="4377648" y="430704"/>
                    <a:pt x="4375835" y="358162"/>
                  </a:cubicBezTo>
                  <a:cubicBezTo>
                    <a:pt x="4374883" y="320143"/>
                    <a:pt x="4339234" y="329624"/>
                    <a:pt x="4578416" y="329807"/>
                  </a:cubicBezTo>
                  <a:close/>
                  <a:moveTo>
                    <a:pt x="4358733" y="1361889"/>
                  </a:moveTo>
                  <a:cubicBezTo>
                    <a:pt x="4250028" y="1361889"/>
                    <a:pt x="4250632" y="1359711"/>
                    <a:pt x="4139051" y="1359711"/>
                  </a:cubicBezTo>
                  <a:cubicBezTo>
                    <a:pt x="4066105" y="1359711"/>
                    <a:pt x="4086667" y="1422423"/>
                    <a:pt x="4080002" y="1028906"/>
                  </a:cubicBezTo>
                  <a:cubicBezTo>
                    <a:pt x="4204125" y="1030224"/>
                    <a:pt x="4248563" y="1027222"/>
                    <a:pt x="4372594" y="1027423"/>
                  </a:cubicBezTo>
                  <a:cubicBezTo>
                    <a:pt x="4377373" y="1411367"/>
                    <a:pt x="4385246" y="1361889"/>
                    <a:pt x="4358733" y="1361889"/>
                  </a:cubicBezTo>
                  <a:close/>
                  <a:moveTo>
                    <a:pt x="4367394" y="733228"/>
                  </a:moveTo>
                  <a:cubicBezTo>
                    <a:pt x="4372448" y="1052940"/>
                    <a:pt x="4377977" y="1010436"/>
                    <a:pt x="4358733" y="1010436"/>
                  </a:cubicBezTo>
                  <a:cubicBezTo>
                    <a:pt x="4038255" y="1010436"/>
                    <a:pt x="4079929" y="1025739"/>
                    <a:pt x="4079251" y="982833"/>
                  </a:cubicBezTo>
                  <a:cubicBezTo>
                    <a:pt x="4077255" y="854937"/>
                    <a:pt x="4078757" y="857335"/>
                    <a:pt x="4076798" y="732972"/>
                  </a:cubicBezTo>
                  <a:cubicBezTo>
                    <a:pt x="4075736" y="667074"/>
                    <a:pt x="4059550" y="678478"/>
                    <a:pt x="4139033" y="678478"/>
                  </a:cubicBezTo>
                  <a:cubicBezTo>
                    <a:pt x="4412565" y="678478"/>
                    <a:pt x="4366167" y="657409"/>
                    <a:pt x="4367394" y="733228"/>
                  </a:cubicBezTo>
                  <a:close/>
                  <a:moveTo>
                    <a:pt x="4360839" y="358656"/>
                  </a:moveTo>
                  <a:cubicBezTo>
                    <a:pt x="4362725" y="433633"/>
                    <a:pt x="4362780" y="445622"/>
                    <a:pt x="4366241" y="661180"/>
                  </a:cubicBezTo>
                  <a:cubicBezTo>
                    <a:pt x="4334162" y="661180"/>
                    <a:pt x="4107997" y="661436"/>
                    <a:pt x="4075644" y="661784"/>
                  </a:cubicBezTo>
                  <a:lnTo>
                    <a:pt x="4070243" y="328490"/>
                  </a:lnTo>
                  <a:cubicBezTo>
                    <a:pt x="4415549" y="322998"/>
                    <a:pt x="4359942" y="323090"/>
                    <a:pt x="4360839" y="358656"/>
                  </a:cubicBezTo>
                  <a:close/>
                  <a:moveTo>
                    <a:pt x="4066434" y="1107928"/>
                  </a:moveTo>
                  <a:cubicBezTo>
                    <a:pt x="4067917" y="1186749"/>
                    <a:pt x="4067405" y="1157205"/>
                    <a:pt x="4070664" y="1360297"/>
                  </a:cubicBezTo>
                  <a:cubicBezTo>
                    <a:pt x="3976166" y="1362146"/>
                    <a:pt x="4014343" y="1364342"/>
                    <a:pt x="3779994" y="1362109"/>
                  </a:cubicBezTo>
                  <a:cubicBezTo>
                    <a:pt x="3775746" y="1020467"/>
                    <a:pt x="3778218" y="1133189"/>
                    <a:pt x="3777138" y="1027039"/>
                  </a:cubicBezTo>
                  <a:cubicBezTo>
                    <a:pt x="4124568" y="1026874"/>
                    <a:pt x="4064548" y="1012743"/>
                    <a:pt x="4066434" y="1107928"/>
                  </a:cubicBezTo>
                  <a:close/>
                  <a:moveTo>
                    <a:pt x="4061802" y="733265"/>
                  </a:moveTo>
                  <a:cubicBezTo>
                    <a:pt x="4066727" y="1056693"/>
                    <a:pt x="4075205" y="1012029"/>
                    <a:pt x="4029320" y="1011095"/>
                  </a:cubicBezTo>
                  <a:cubicBezTo>
                    <a:pt x="3960658" y="1009704"/>
                    <a:pt x="3947987" y="1009979"/>
                    <a:pt x="3776936" y="1010052"/>
                  </a:cubicBezTo>
                  <a:cubicBezTo>
                    <a:pt x="3774886" y="849098"/>
                    <a:pt x="3771608" y="849994"/>
                    <a:pt x="3769814" y="679210"/>
                  </a:cubicBezTo>
                  <a:cubicBezTo>
                    <a:pt x="4112667" y="682560"/>
                    <a:pt x="4060593" y="657867"/>
                    <a:pt x="4061802" y="733265"/>
                  </a:cubicBezTo>
                  <a:close/>
                  <a:moveTo>
                    <a:pt x="3809436" y="329991"/>
                  </a:moveTo>
                  <a:cubicBezTo>
                    <a:pt x="3883921" y="330979"/>
                    <a:pt x="3955751" y="331144"/>
                    <a:pt x="4029357" y="329368"/>
                  </a:cubicBezTo>
                  <a:cubicBezTo>
                    <a:pt x="4065720" y="328453"/>
                    <a:pt x="4054459" y="278938"/>
                    <a:pt x="4060648" y="661985"/>
                  </a:cubicBezTo>
                  <a:cubicBezTo>
                    <a:pt x="3930153" y="663853"/>
                    <a:pt x="3981366" y="664310"/>
                    <a:pt x="3769649" y="662242"/>
                  </a:cubicBezTo>
                  <a:cubicBezTo>
                    <a:pt x="3766500" y="273813"/>
                    <a:pt x="3748849" y="329203"/>
                    <a:pt x="3809436" y="329991"/>
                  </a:cubicBezTo>
                  <a:close/>
                  <a:moveTo>
                    <a:pt x="3770546" y="1712830"/>
                  </a:moveTo>
                  <a:cubicBezTo>
                    <a:pt x="3698790" y="1713342"/>
                    <a:pt x="3605720" y="1712830"/>
                    <a:pt x="3482733" y="1712830"/>
                  </a:cubicBezTo>
                  <a:cubicBezTo>
                    <a:pt x="3482532" y="1700675"/>
                    <a:pt x="3477606" y="1415999"/>
                    <a:pt x="3476691" y="1377668"/>
                  </a:cubicBezTo>
                  <a:cubicBezTo>
                    <a:pt x="3478027" y="1377668"/>
                    <a:pt x="3763167" y="1378968"/>
                    <a:pt x="3765181" y="1378986"/>
                  </a:cubicBezTo>
                  <a:cubicBezTo>
                    <a:pt x="3766683" y="1500878"/>
                    <a:pt x="3769264" y="1632527"/>
                    <a:pt x="3770546" y="1712830"/>
                  </a:cubicBezTo>
                  <a:close/>
                  <a:moveTo>
                    <a:pt x="3762380" y="1107745"/>
                  </a:moveTo>
                  <a:cubicBezTo>
                    <a:pt x="3761739" y="1413143"/>
                    <a:pt x="3794935" y="1361780"/>
                    <a:pt x="3699760" y="1361780"/>
                  </a:cubicBezTo>
                  <a:cubicBezTo>
                    <a:pt x="3450929" y="1361780"/>
                    <a:pt x="3476306" y="1361761"/>
                    <a:pt x="3476196" y="1357313"/>
                  </a:cubicBezTo>
                  <a:cubicBezTo>
                    <a:pt x="3474731" y="1296596"/>
                    <a:pt x="3465338" y="1027826"/>
                    <a:pt x="3480261" y="1027826"/>
                  </a:cubicBezTo>
                  <a:cubicBezTo>
                    <a:pt x="3819598" y="1027826"/>
                    <a:pt x="3762600" y="1002840"/>
                    <a:pt x="3762380" y="1107745"/>
                  </a:cubicBezTo>
                  <a:close/>
                  <a:moveTo>
                    <a:pt x="3755550" y="733265"/>
                  </a:moveTo>
                  <a:cubicBezTo>
                    <a:pt x="3760659" y="1059091"/>
                    <a:pt x="3782466" y="1010052"/>
                    <a:pt x="3699760" y="1010089"/>
                  </a:cubicBezTo>
                  <a:cubicBezTo>
                    <a:pt x="3437965" y="1010089"/>
                    <a:pt x="3471161" y="1023213"/>
                    <a:pt x="3470520" y="982796"/>
                  </a:cubicBezTo>
                  <a:cubicBezTo>
                    <a:pt x="3470374" y="973021"/>
                    <a:pt x="3466052" y="692555"/>
                    <a:pt x="3465814" y="677014"/>
                  </a:cubicBezTo>
                  <a:cubicBezTo>
                    <a:pt x="3813575" y="676282"/>
                    <a:pt x="3754470" y="665097"/>
                    <a:pt x="3755550" y="733265"/>
                  </a:cubicBezTo>
                  <a:close/>
                  <a:moveTo>
                    <a:pt x="3480261" y="330192"/>
                  </a:moveTo>
                  <a:cubicBezTo>
                    <a:pt x="3791749" y="330192"/>
                    <a:pt x="3749948" y="317232"/>
                    <a:pt x="3750845" y="357777"/>
                  </a:cubicBezTo>
                  <a:cubicBezTo>
                    <a:pt x="3759121" y="721732"/>
                    <a:pt x="3766005" y="661931"/>
                    <a:pt x="3699760" y="661931"/>
                  </a:cubicBezTo>
                  <a:cubicBezTo>
                    <a:pt x="3590304" y="661931"/>
                    <a:pt x="3590194" y="660009"/>
                    <a:pt x="3480261" y="660009"/>
                  </a:cubicBezTo>
                  <a:cubicBezTo>
                    <a:pt x="3460688" y="660009"/>
                    <a:pt x="3465686" y="669564"/>
                    <a:pt x="3464844" y="608059"/>
                  </a:cubicBezTo>
                  <a:cubicBezTo>
                    <a:pt x="3460505" y="287413"/>
                    <a:pt x="3452155" y="330192"/>
                    <a:pt x="3480261" y="330192"/>
                  </a:cubicBezTo>
                  <a:close/>
                  <a:moveTo>
                    <a:pt x="3456183" y="1027863"/>
                  </a:moveTo>
                  <a:cubicBezTo>
                    <a:pt x="3457447" y="1119680"/>
                    <a:pt x="3457465" y="1205108"/>
                    <a:pt x="3461274" y="1360700"/>
                  </a:cubicBezTo>
                  <a:cubicBezTo>
                    <a:pt x="3155333" y="1361249"/>
                    <a:pt x="3171629" y="1364855"/>
                    <a:pt x="3171446" y="1358027"/>
                  </a:cubicBezTo>
                  <a:cubicBezTo>
                    <a:pt x="3170751" y="1328501"/>
                    <a:pt x="3165184" y="1030242"/>
                    <a:pt x="3165166" y="1028906"/>
                  </a:cubicBezTo>
                  <a:cubicBezTo>
                    <a:pt x="3318566" y="1030206"/>
                    <a:pt x="3363169" y="1028064"/>
                    <a:pt x="3456183" y="1027863"/>
                  </a:cubicBezTo>
                  <a:close/>
                  <a:moveTo>
                    <a:pt x="3455945" y="1010857"/>
                  </a:moveTo>
                  <a:cubicBezTo>
                    <a:pt x="3120508" y="1011571"/>
                    <a:pt x="3165075" y="1024311"/>
                    <a:pt x="3164415" y="982796"/>
                  </a:cubicBezTo>
                  <a:cubicBezTo>
                    <a:pt x="3162456" y="857756"/>
                    <a:pt x="3162987" y="857683"/>
                    <a:pt x="3161028" y="732972"/>
                  </a:cubicBezTo>
                  <a:cubicBezTo>
                    <a:pt x="3159929" y="663377"/>
                    <a:pt x="3103041" y="679027"/>
                    <a:pt x="3450800" y="677087"/>
                  </a:cubicBezTo>
                  <a:cubicBezTo>
                    <a:pt x="3450819" y="678478"/>
                    <a:pt x="3455488" y="979080"/>
                    <a:pt x="3455945" y="1010857"/>
                  </a:cubicBezTo>
                  <a:close/>
                  <a:moveTo>
                    <a:pt x="3445143" y="330100"/>
                  </a:moveTo>
                  <a:cubicBezTo>
                    <a:pt x="3448841" y="516663"/>
                    <a:pt x="3448548" y="522631"/>
                    <a:pt x="3450562" y="660082"/>
                  </a:cubicBezTo>
                  <a:cubicBezTo>
                    <a:pt x="3114100" y="661857"/>
                    <a:pt x="3160369" y="683988"/>
                    <a:pt x="3158629" y="607986"/>
                  </a:cubicBezTo>
                  <a:cubicBezTo>
                    <a:pt x="3155901" y="488986"/>
                    <a:pt x="3155205" y="420746"/>
                    <a:pt x="3154949" y="358381"/>
                  </a:cubicBezTo>
                  <a:cubicBezTo>
                    <a:pt x="3154766" y="315896"/>
                    <a:pt x="3112031" y="328453"/>
                    <a:pt x="3445143" y="330100"/>
                  </a:cubicBezTo>
                  <a:close/>
                  <a:moveTo>
                    <a:pt x="3150903" y="1361047"/>
                  </a:moveTo>
                  <a:cubicBezTo>
                    <a:pt x="2971905" y="1357185"/>
                    <a:pt x="2864225" y="1363885"/>
                    <a:pt x="2864151" y="1357460"/>
                  </a:cubicBezTo>
                  <a:cubicBezTo>
                    <a:pt x="2860086" y="967988"/>
                    <a:pt x="2835826" y="1026252"/>
                    <a:pt x="2931056" y="1027533"/>
                  </a:cubicBezTo>
                  <a:cubicBezTo>
                    <a:pt x="3021397" y="1028741"/>
                    <a:pt x="3045273" y="1027771"/>
                    <a:pt x="3150189" y="1028741"/>
                  </a:cubicBezTo>
                  <a:cubicBezTo>
                    <a:pt x="3156542" y="1404174"/>
                    <a:pt x="3159874" y="1361212"/>
                    <a:pt x="3150903" y="1361047"/>
                  </a:cubicBezTo>
                  <a:close/>
                  <a:moveTo>
                    <a:pt x="3146032" y="733265"/>
                  </a:moveTo>
                  <a:cubicBezTo>
                    <a:pt x="3147991" y="858030"/>
                    <a:pt x="3147460" y="857902"/>
                    <a:pt x="3149419" y="983089"/>
                  </a:cubicBezTo>
                  <a:cubicBezTo>
                    <a:pt x="3150079" y="1024513"/>
                    <a:pt x="3195267" y="1011077"/>
                    <a:pt x="2859354" y="1009869"/>
                  </a:cubicBezTo>
                  <a:cubicBezTo>
                    <a:pt x="2856662" y="832751"/>
                    <a:pt x="2859208" y="834582"/>
                    <a:pt x="2855985" y="679778"/>
                  </a:cubicBezTo>
                  <a:cubicBezTo>
                    <a:pt x="3190214" y="677783"/>
                    <a:pt x="3144842" y="656402"/>
                    <a:pt x="3146032" y="733265"/>
                  </a:cubicBezTo>
                  <a:close/>
                  <a:moveTo>
                    <a:pt x="3139770" y="329569"/>
                  </a:moveTo>
                  <a:cubicBezTo>
                    <a:pt x="3140924" y="518000"/>
                    <a:pt x="3142388" y="544706"/>
                    <a:pt x="3144769" y="661418"/>
                  </a:cubicBezTo>
                  <a:cubicBezTo>
                    <a:pt x="3076766" y="659972"/>
                    <a:pt x="3003984" y="659954"/>
                    <a:pt x="2930982" y="661619"/>
                  </a:cubicBezTo>
                  <a:cubicBezTo>
                    <a:pt x="2832493" y="663871"/>
                    <a:pt x="2858200" y="717870"/>
                    <a:pt x="2848807" y="358198"/>
                  </a:cubicBezTo>
                  <a:cubicBezTo>
                    <a:pt x="2847489" y="308171"/>
                    <a:pt x="2811089" y="336379"/>
                    <a:pt x="3139770" y="329569"/>
                  </a:cubicBezTo>
                  <a:close/>
                  <a:moveTo>
                    <a:pt x="2821288" y="1360370"/>
                  </a:moveTo>
                  <a:cubicBezTo>
                    <a:pt x="2606238" y="1360407"/>
                    <a:pt x="2586793" y="1360370"/>
                    <a:pt x="2559456" y="1360498"/>
                  </a:cubicBezTo>
                  <a:cubicBezTo>
                    <a:pt x="2554366" y="1180525"/>
                    <a:pt x="2556673" y="1112102"/>
                    <a:pt x="2555849" y="1028485"/>
                  </a:cubicBezTo>
                  <a:cubicBezTo>
                    <a:pt x="2714138" y="1028009"/>
                    <a:pt x="2754438" y="1026618"/>
                    <a:pt x="2844596" y="1026819"/>
                  </a:cubicBezTo>
                  <a:cubicBezTo>
                    <a:pt x="2850345" y="1420044"/>
                    <a:pt x="2861460" y="1360370"/>
                    <a:pt x="2821288" y="1360370"/>
                  </a:cubicBezTo>
                  <a:close/>
                  <a:moveTo>
                    <a:pt x="2841960" y="733228"/>
                  </a:moveTo>
                  <a:cubicBezTo>
                    <a:pt x="2846958" y="1053233"/>
                    <a:pt x="2849833" y="1009796"/>
                    <a:pt x="2821306" y="1009796"/>
                  </a:cubicBezTo>
                  <a:cubicBezTo>
                    <a:pt x="2514945" y="1009796"/>
                    <a:pt x="2555922" y="1024623"/>
                    <a:pt x="2555282" y="982796"/>
                  </a:cubicBezTo>
                  <a:cubicBezTo>
                    <a:pt x="2549660" y="623875"/>
                    <a:pt x="2532394" y="678405"/>
                    <a:pt x="2601624" y="678405"/>
                  </a:cubicBezTo>
                  <a:cubicBezTo>
                    <a:pt x="2711337" y="678405"/>
                    <a:pt x="2711373" y="679888"/>
                    <a:pt x="2821306" y="679888"/>
                  </a:cubicBezTo>
                  <a:cubicBezTo>
                    <a:pt x="2845969" y="679869"/>
                    <a:pt x="2840916" y="669143"/>
                    <a:pt x="2841960" y="733228"/>
                  </a:cubicBezTo>
                  <a:close/>
                  <a:moveTo>
                    <a:pt x="2601606" y="328508"/>
                  </a:moveTo>
                  <a:cubicBezTo>
                    <a:pt x="2610358" y="328508"/>
                    <a:pt x="2819530" y="328636"/>
                    <a:pt x="2833043" y="328654"/>
                  </a:cubicBezTo>
                  <a:cubicBezTo>
                    <a:pt x="2834178" y="375826"/>
                    <a:pt x="2829692" y="190617"/>
                    <a:pt x="2840586" y="662864"/>
                  </a:cubicBezTo>
                  <a:cubicBezTo>
                    <a:pt x="2718404" y="663212"/>
                    <a:pt x="2667796" y="660539"/>
                    <a:pt x="2549313" y="661619"/>
                  </a:cubicBezTo>
                  <a:cubicBezTo>
                    <a:pt x="2544735" y="268138"/>
                    <a:pt x="2523459" y="328508"/>
                    <a:pt x="2601606" y="328508"/>
                  </a:cubicBezTo>
                  <a:close/>
                  <a:moveTo>
                    <a:pt x="2540853" y="1028540"/>
                  </a:moveTo>
                  <a:cubicBezTo>
                    <a:pt x="2541952" y="1144904"/>
                    <a:pt x="2538803" y="1119295"/>
                    <a:pt x="2544442" y="1360571"/>
                  </a:cubicBezTo>
                  <a:cubicBezTo>
                    <a:pt x="2206277" y="1362695"/>
                    <a:pt x="2291179" y="1362146"/>
                    <a:pt x="2255970" y="1362475"/>
                  </a:cubicBezTo>
                  <a:cubicBezTo>
                    <a:pt x="2254889" y="1224786"/>
                    <a:pt x="2252564" y="1131706"/>
                    <a:pt x="2250824" y="1027643"/>
                  </a:cubicBezTo>
                  <a:cubicBezTo>
                    <a:pt x="2392745" y="1030334"/>
                    <a:pt x="2428687" y="1029034"/>
                    <a:pt x="2540853" y="1028540"/>
                  </a:cubicBezTo>
                  <a:close/>
                  <a:moveTo>
                    <a:pt x="2535324" y="733265"/>
                  </a:moveTo>
                  <a:cubicBezTo>
                    <a:pt x="2540432" y="1059567"/>
                    <a:pt x="2557003" y="1011297"/>
                    <a:pt x="2491728" y="1011828"/>
                  </a:cubicBezTo>
                  <a:cubicBezTo>
                    <a:pt x="2211953" y="1014097"/>
                    <a:pt x="2250660" y="1017154"/>
                    <a:pt x="2250110" y="982796"/>
                  </a:cubicBezTo>
                  <a:cubicBezTo>
                    <a:pt x="2245350" y="686404"/>
                    <a:pt x="2245679" y="705093"/>
                    <a:pt x="2245148" y="679320"/>
                  </a:cubicBezTo>
                  <a:cubicBezTo>
                    <a:pt x="2585786" y="684244"/>
                    <a:pt x="2534097" y="654609"/>
                    <a:pt x="2535324" y="733265"/>
                  </a:cubicBezTo>
                  <a:close/>
                  <a:moveTo>
                    <a:pt x="2272247" y="330174"/>
                  </a:moveTo>
                  <a:cubicBezTo>
                    <a:pt x="2569508" y="327574"/>
                    <a:pt x="2528366" y="320545"/>
                    <a:pt x="2529465" y="358711"/>
                  </a:cubicBezTo>
                  <a:cubicBezTo>
                    <a:pt x="2539755" y="710255"/>
                    <a:pt x="2541183" y="661491"/>
                    <a:pt x="2491673" y="662553"/>
                  </a:cubicBezTo>
                  <a:cubicBezTo>
                    <a:pt x="2416950" y="664164"/>
                    <a:pt x="2346311" y="664072"/>
                    <a:pt x="2272284" y="662773"/>
                  </a:cubicBezTo>
                  <a:cubicBezTo>
                    <a:pt x="2237550" y="662169"/>
                    <a:pt x="2245222" y="673261"/>
                    <a:pt x="2243446" y="607950"/>
                  </a:cubicBezTo>
                  <a:cubicBezTo>
                    <a:pt x="2234730" y="287267"/>
                    <a:pt x="2230665" y="330558"/>
                    <a:pt x="2272247" y="330174"/>
                  </a:cubicBezTo>
                  <a:close/>
                  <a:moveTo>
                    <a:pt x="2240919" y="1356837"/>
                  </a:moveTo>
                  <a:cubicBezTo>
                    <a:pt x="2241010" y="1367143"/>
                    <a:pt x="2263806" y="1361651"/>
                    <a:pt x="1950286" y="1361468"/>
                  </a:cubicBezTo>
                  <a:cubicBezTo>
                    <a:pt x="1949993" y="1300971"/>
                    <a:pt x="1946404" y="1029272"/>
                    <a:pt x="1946367" y="1027185"/>
                  </a:cubicBezTo>
                  <a:cubicBezTo>
                    <a:pt x="2099914" y="1027185"/>
                    <a:pt x="2171341" y="1026435"/>
                    <a:pt x="2235829" y="1027423"/>
                  </a:cubicBezTo>
                  <a:cubicBezTo>
                    <a:pt x="2237660" y="1137362"/>
                    <a:pt x="2240003" y="1231046"/>
                    <a:pt x="2240919" y="1356837"/>
                  </a:cubicBezTo>
                  <a:close/>
                  <a:moveTo>
                    <a:pt x="2235554" y="1010400"/>
                  </a:moveTo>
                  <a:cubicBezTo>
                    <a:pt x="1905005" y="1005384"/>
                    <a:pt x="1946404" y="1026728"/>
                    <a:pt x="1945708" y="982760"/>
                  </a:cubicBezTo>
                  <a:cubicBezTo>
                    <a:pt x="1941534" y="718163"/>
                    <a:pt x="1941460" y="710530"/>
                    <a:pt x="1940728" y="676959"/>
                  </a:cubicBezTo>
                  <a:cubicBezTo>
                    <a:pt x="1942779" y="676959"/>
                    <a:pt x="2228724" y="679119"/>
                    <a:pt x="2230153" y="679137"/>
                  </a:cubicBezTo>
                  <a:cubicBezTo>
                    <a:pt x="2230903" y="715765"/>
                    <a:pt x="2230995" y="726528"/>
                    <a:pt x="2235554" y="1010400"/>
                  </a:cubicBezTo>
                  <a:close/>
                  <a:moveTo>
                    <a:pt x="1942742" y="330924"/>
                  </a:moveTo>
                  <a:cubicBezTo>
                    <a:pt x="2268072" y="330924"/>
                    <a:pt x="2223946" y="319758"/>
                    <a:pt x="2224275" y="358509"/>
                  </a:cubicBezTo>
                  <a:cubicBezTo>
                    <a:pt x="2226875" y="716333"/>
                    <a:pt x="2253003" y="661821"/>
                    <a:pt x="2162388" y="661821"/>
                  </a:cubicBezTo>
                  <a:cubicBezTo>
                    <a:pt x="2054671" y="661821"/>
                    <a:pt x="2051906" y="659972"/>
                    <a:pt x="1942724" y="659972"/>
                  </a:cubicBezTo>
                  <a:cubicBezTo>
                    <a:pt x="1939410" y="659954"/>
                    <a:pt x="1925348" y="330924"/>
                    <a:pt x="1942742" y="330924"/>
                  </a:cubicBezTo>
                  <a:close/>
                  <a:moveTo>
                    <a:pt x="1935235" y="1357569"/>
                  </a:moveTo>
                  <a:cubicBezTo>
                    <a:pt x="1935272" y="1363390"/>
                    <a:pt x="1701930" y="1362969"/>
                    <a:pt x="1645975" y="1362201"/>
                  </a:cubicBezTo>
                  <a:cubicBezTo>
                    <a:pt x="1640281" y="1035368"/>
                    <a:pt x="1641215" y="1123670"/>
                    <a:pt x="1639420" y="1028668"/>
                  </a:cubicBezTo>
                  <a:cubicBezTo>
                    <a:pt x="1774730" y="1030773"/>
                    <a:pt x="1823142" y="1027332"/>
                    <a:pt x="1931390" y="1027185"/>
                  </a:cubicBezTo>
                  <a:cubicBezTo>
                    <a:pt x="1931390" y="1028503"/>
                    <a:pt x="1935052" y="1311331"/>
                    <a:pt x="1935235" y="1357569"/>
                  </a:cubicBezTo>
                  <a:close/>
                  <a:moveTo>
                    <a:pt x="1931134" y="1010180"/>
                  </a:moveTo>
                  <a:cubicBezTo>
                    <a:pt x="1597051" y="1010674"/>
                    <a:pt x="1639292" y="1025501"/>
                    <a:pt x="1638633" y="982796"/>
                  </a:cubicBezTo>
                  <a:cubicBezTo>
                    <a:pt x="1637003" y="877983"/>
                    <a:pt x="1636948" y="855889"/>
                    <a:pt x="1635008" y="732972"/>
                  </a:cubicBezTo>
                  <a:cubicBezTo>
                    <a:pt x="1633909" y="660631"/>
                    <a:pt x="1583209" y="677087"/>
                    <a:pt x="1925732" y="676959"/>
                  </a:cubicBezTo>
                  <a:cubicBezTo>
                    <a:pt x="1926648" y="718493"/>
                    <a:pt x="1931115" y="1008807"/>
                    <a:pt x="1931134" y="1010180"/>
                  </a:cubicBezTo>
                  <a:close/>
                  <a:moveTo>
                    <a:pt x="1919690" y="330869"/>
                  </a:moveTo>
                  <a:cubicBezTo>
                    <a:pt x="1920752" y="555085"/>
                    <a:pt x="1923150" y="573427"/>
                    <a:pt x="1925311" y="659972"/>
                  </a:cubicBezTo>
                  <a:cubicBezTo>
                    <a:pt x="1714985" y="660063"/>
                    <a:pt x="1673385" y="660265"/>
                    <a:pt x="1633891" y="661235"/>
                  </a:cubicBezTo>
                  <a:cubicBezTo>
                    <a:pt x="1629881" y="398853"/>
                    <a:pt x="1630833" y="452505"/>
                    <a:pt x="1627995" y="328691"/>
                  </a:cubicBezTo>
                  <a:cubicBezTo>
                    <a:pt x="1770592" y="324847"/>
                    <a:pt x="1826419" y="330393"/>
                    <a:pt x="1919690" y="330869"/>
                  </a:cubicBezTo>
                  <a:close/>
                  <a:moveTo>
                    <a:pt x="1626237" y="1108001"/>
                  </a:moveTo>
                  <a:cubicBezTo>
                    <a:pt x="1633909" y="1401794"/>
                    <a:pt x="1636802" y="1362072"/>
                    <a:pt x="1613493" y="1361670"/>
                  </a:cubicBezTo>
                  <a:cubicBezTo>
                    <a:pt x="1341244" y="1356563"/>
                    <a:pt x="1340474" y="1366136"/>
                    <a:pt x="1340328" y="1357423"/>
                  </a:cubicBezTo>
                  <a:cubicBezTo>
                    <a:pt x="1333846" y="969379"/>
                    <a:pt x="1311545" y="1027716"/>
                    <a:pt x="1393830" y="1027387"/>
                  </a:cubicBezTo>
                  <a:cubicBezTo>
                    <a:pt x="1494662" y="1026984"/>
                    <a:pt x="1541883" y="1026856"/>
                    <a:pt x="1613219" y="1028192"/>
                  </a:cubicBezTo>
                  <a:cubicBezTo>
                    <a:pt x="1628343" y="1028485"/>
                    <a:pt x="1623839" y="1015965"/>
                    <a:pt x="1626237" y="1108001"/>
                  </a:cubicBezTo>
                  <a:close/>
                  <a:moveTo>
                    <a:pt x="1620012" y="733265"/>
                  </a:moveTo>
                  <a:cubicBezTo>
                    <a:pt x="1624882" y="1044666"/>
                    <a:pt x="1627940" y="1011443"/>
                    <a:pt x="1613493" y="1011169"/>
                  </a:cubicBezTo>
                  <a:cubicBezTo>
                    <a:pt x="1293070" y="1005146"/>
                    <a:pt x="1332894" y="1026435"/>
                    <a:pt x="1332217" y="982833"/>
                  </a:cubicBezTo>
                  <a:cubicBezTo>
                    <a:pt x="1330276" y="858946"/>
                    <a:pt x="1333242" y="859312"/>
                    <a:pt x="1331265" y="732935"/>
                  </a:cubicBezTo>
                  <a:cubicBezTo>
                    <a:pt x="1330020" y="654133"/>
                    <a:pt x="1286094" y="687759"/>
                    <a:pt x="1613548" y="678808"/>
                  </a:cubicBezTo>
                  <a:cubicBezTo>
                    <a:pt x="1621477" y="678588"/>
                    <a:pt x="1619060" y="670461"/>
                    <a:pt x="1620012" y="733265"/>
                  </a:cubicBezTo>
                  <a:close/>
                  <a:moveTo>
                    <a:pt x="1612999" y="329112"/>
                  </a:moveTo>
                  <a:cubicBezTo>
                    <a:pt x="1621367" y="698650"/>
                    <a:pt x="1620634" y="661583"/>
                    <a:pt x="1613164" y="661766"/>
                  </a:cubicBezTo>
                  <a:cubicBezTo>
                    <a:pt x="1540913" y="663853"/>
                    <a:pt x="1528243" y="663102"/>
                    <a:pt x="1393775" y="663468"/>
                  </a:cubicBezTo>
                  <a:cubicBezTo>
                    <a:pt x="1309458" y="663688"/>
                    <a:pt x="1333242" y="719023"/>
                    <a:pt x="1323849" y="358162"/>
                  </a:cubicBezTo>
                  <a:cubicBezTo>
                    <a:pt x="1322586" y="308135"/>
                    <a:pt x="1288182" y="338429"/>
                    <a:pt x="1612999" y="329112"/>
                  </a:cubicBezTo>
                  <a:close/>
                  <a:moveTo>
                    <a:pt x="1325351" y="1357753"/>
                  </a:moveTo>
                  <a:cubicBezTo>
                    <a:pt x="1325460" y="1364599"/>
                    <a:pt x="1034644" y="1359693"/>
                    <a:pt x="1034553" y="1357203"/>
                  </a:cubicBezTo>
                  <a:cubicBezTo>
                    <a:pt x="1020656" y="972509"/>
                    <a:pt x="1025325" y="1026764"/>
                    <a:pt x="1064435" y="1026764"/>
                  </a:cubicBezTo>
                  <a:cubicBezTo>
                    <a:pt x="1169222" y="1026764"/>
                    <a:pt x="1172060" y="1027606"/>
                    <a:pt x="1284025" y="1027606"/>
                  </a:cubicBezTo>
                  <a:cubicBezTo>
                    <a:pt x="1328353" y="1027606"/>
                    <a:pt x="1318539" y="974138"/>
                    <a:pt x="1325351" y="1357753"/>
                  </a:cubicBezTo>
                  <a:close/>
                  <a:moveTo>
                    <a:pt x="1316287" y="733228"/>
                  </a:moveTo>
                  <a:cubicBezTo>
                    <a:pt x="1321359" y="1056089"/>
                    <a:pt x="1325351" y="1010619"/>
                    <a:pt x="1284025" y="1010619"/>
                  </a:cubicBezTo>
                  <a:cubicBezTo>
                    <a:pt x="988961" y="1010619"/>
                    <a:pt x="1029261" y="1017264"/>
                    <a:pt x="1028730" y="982796"/>
                  </a:cubicBezTo>
                  <a:cubicBezTo>
                    <a:pt x="1023182" y="628671"/>
                    <a:pt x="1008333" y="679393"/>
                    <a:pt x="1064435" y="679393"/>
                  </a:cubicBezTo>
                  <a:cubicBezTo>
                    <a:pt x="1363875" y="679393"/>
                    <a:pt x="1315280" y="668575"/>
                    <a:pt x="1316287" y="733228"/>
                  </a:cubicBezTo>
                  <a:close/>
                  <a:moveTo>
                    <a:pt x="1064435" y="329332"/>
                  </a:moveTo>
                  <a:cubicBezTo>
                    <a:pt x="1289005" y="329386"/>
                    <a:pt x="1289610" y="329386"/>
                    <a:pt x="1308121" y="329423"/>
                  </a:cubicBezTo>
                  <a:cubicBezTo>
                    <a:pt x="1309879" y="402441"/>
                    <a:pt x="1315024" y="662205"/>
                    <a:pt x="1315060" y="663651"/>
                  </a:cubicBezTo>
                  <a:cubicBezTo>
                    <a:pt x="1220508" y="663743"/>
                    <a:pt x="1306418" y="663743"/>
                    <a:pt x="1022432" y="662315"/>
                  </a:cubicBezTo>
                  <a:cubicBezTo>
                    <a:pt x="1016224" y="268944"/>
                    <a:pt x="1003847" y="329332"/>
                    <a:pt x="1064435" y="329332"/>
                  </a:cubicBezTo>
                  <a:close/>
                  <a:moveTo>
                    <a:pt x="1014998" y="1107855"/>
                  </a:moveTo>
                  <a:cubicBezTo>
                    <a:pt x="1015437" y="1192771"/>
                    <a:pt x="1016499" y="1274026"/>
                    <a:pt x="1019520" y="1357862"/>
                  </a:cubicBezTo>
                  <a:cubicBezTo>
                    <a:pt x="1019593" y="1359821"/>
                    <a:pt x="729510" y="1371261"/>
                    <a:pt x="729510" y="1357936"/>
                  </a:cubicBezTo>
                  <a:cubicBezTo>
                    <a:pt x="729510" y="999673"/>
                    <a:pt x="712536" y="1028265"/>
                    <a:pt x="735076" y="1028412"/>
                  </a:cubicBezTo>
                  <a:cubicBezTo>
                    <a:pt x="1070532" y="1030700"/>
                    <a:pt x="1014430" y="998611"/>
                    <a:pt x="1014998" y="1107855"/>
                  </a:cubicBezTo>
                  <a:close/>
                  <a:moveTo>
                    <a:pt x="1008553" y="733301"/>
                  </a:moveTo>
                  <a:cubicBezTo>
                    <a:pt x="1013661" y="1060885"/>
                    <a:pt x="1032740" y="1009283"/>
                    <a:pt x="954557" y="1010766"/>
                  </a:cubicBezTo>
                  <a:cubicBezTo>
                    <a:pt x="681410" y="1015543"/>
                    <a:pt x="723284" y="1017356"/>
                    <a:pt x="722753" y="982833"/>
                  </a:cubicBezTo>
                  <a:cubicBezTo>
                    <a:pt x="717407" y="641264"/>
                    <a:pt x="714349" y="679027"/>
                    <a:pt x="735241" y="678698"/>
                  </a:cubicBezTo>
                  <a:cubicBezTo>
                    <a:pt x="1063647" y="673389"/>
                    <a:pt x="1007564" y="670680"/>
                    <a:pt x="1008553" y="733301"/>
                  </a:cubicBezTo>
                  <a:close/>
                  <a:moveTo>
                    <a:pt x="735168" y="328563"/>
                  </a:moveTo>
                  <a:cubicBezTo>
                    <a:pt x="1044056" y="326696"/>
                    <a:pt x="1001778" y="319886"/>
                    <a:pt x="1002529" y="361237"/>
                  </a:cubicBezTo>
                  <a:cubicBezTo>
                    <a:pt x="1004085" y="446171"/>
                    <a:pt x="1005001" y="508115"/>
                    <a:pt x="1007436" y="662205"/>
                  </a:cubicBezTo>
                  <a:cubicBezTo>
                    <a:pt x="937382" y="661674"/>
                    <a:pt x="881354" y="659478"/>
                    <a:pt x="718982" y="661949"/>
                  </a:cubicBezTo>
                  <a:cubicBezTo>
                    <a:pt x="714441" y="282910"/>
                    <a:pt x="702045" y="328746"/>
                    <a:pt x="735168" y="328563"/>
                  </a:cubicBezTo>
                  <a:close/>
                  <a:moveTo>
                    <a:pt x="714514" y="1357936"/>
                  </a:moveTo>
                  <a:cubicBezTo>
                    <a:pt x="714514" y="1366228"/>
                    <a:pt x="739818" y="1362676"/>
                    <a:pt x="424467" y="1362384"/>
                  </a:cubicBezTo>
                  <a:cubicBezTo>
                    <a:pt x="424906" y="1211808"/>
                    <a:pt x="420841" y="1113969"/>
                    <a:pt x="419194" y="1028577"/>
                  </a:cubicBezTo>
                  <a:cubicBezTo>
                    <a:pt x="510578" y="1028540"/>
                    <a:pt x="597587" y="1027643"/>
                    <a:pt x="708582" y="1028265"/>
                  </a:cubicBezTo>
                  <a:cubicBezTo>
                    <a:pt x="710339" y="1116495"/>
                    <a:pt x="714514" y="1198354"/>
                    <a:pt x="714514" y="1357936"/>
                  </a:cubicBezTo>
                  <a:close/>
                  <a:moveTo>
                    <a:pt x="707758" y="983126"/>
                  </a:moveTo>
                  <a:cubicBezTo>
                    <a:pt x="708344" y="1020065"/>
                    <a:pt x="755730" y="1011407"/>
                    <a:pt x="418846" y="1011571"/>
                  </a:cubicBezTo>
                  <a:cubicBezTo>
                    <a:pt x="415202" y="805807"/>
                    <a:pt x="413829" y="781534"/>
                    <a:pt x="412767" y="679448"/>
                  </a:cubicBezTo>
                  <a:cubicBezTo>
                    <a:pt x="619797" y="679595"/>
                    <a:pt x="653908" y="679796"/>
                    <a:pt x="704187" y="679155"/>
                  </a:cubicBezTo>
                  <a:cubicBezTo>
                    <a:pt x="706751" y="869928"/>
                    <a:pt x="706439" y="898630"/>
                    <a:pt x="707758" y="983126"/>
                  </a:cubicBezTo>
                  <a:close/>
                  <a:moveTo>
                    <a:pt x="697577" y="328746"/>
                  </a:moveTo>
                  <a:cubicBezTo>
                    <a:pt x="702924" y="496638"/>
                    <a:pt x="701276" y="445714"/>
                    <a:pt x="703967" y="662169"/>
                  </a:cubicBezTo>
                  <a:cubicBezTo>
                    <a:pt x="659346" y="662718"/>
                    <a:pt x="642519" y="662608"/>
                    <a:pt x="412620" y="662461"/>
                  </a:cubicBezTo>
                  <a:cubicBezTo>
                    <a:pt x="411778" y="558032"/>
                    <a:pt x="413591" y="585819"/>
                    <a:pt x="408354" y="330558"/>
                  </a:cubicBezTo>
                  <a:cubicBezTo>
                    <a:pt x="501954" y="330503"/>
                    <a:pt x="426975" y="329844"/>
                    <a:pt x="697577" y="328746"/>
                  </a:cubicBezTo>
                  <a:close/>
                  <a:moveTo>
                    <a:pt x="186365" y="328911"/>
                  </a:moveTo>
                  <a:cubicBezTo>
                    <a:pt x="294027" y="328911"/>
                    <a:pt x="293405" y="330412"/>
                    <a:pt x="393340" y="330521"/>
                  </a:cubicBezTo>
                  <a:cubicBezTo>
                    <a:pt x="398723" y="594239"/>
                    <a:pt x="396764" y="560870"/>
                    <a:pt x="397624" y="662425"/>
                  </a:cubicBezTo>
                  <a:cubicBezTo>
                    <a:pt x="191363" y="662278"/>
                    <a:pt x="158863" y="662150"/>
                    <a:pt x="108310" y="662535"/>
                  </a:cubicBezTo>
                  <a:cubicBezTo>
                    <a:pt x="104300" y="260011"/>
                    <a:pt x="75938" y="328911"/>
                    <a:pt x="186365" y="328911"/>
                  </a:cubicBezTo>
                  <a:close/>
                  <a:moveTo>
                    <a:pt x="186365" y="679283"/>
                  </a:moveTo>
                  <a:cubicBezTo>
                    <a:pt x="438181" y="679448"/>
                    <a:pt x="397368" y="661455"/>
                    <a:pt x="398485" y="733301"/>
                  </a:cubicBezTo>
                  <a:cubicBezTo>
                    <a:pt x="400463" y="860392"/>
                    <a:pt x="401415" y="858250"/>
                    <a:pt x="403374" y="983089"/>
                  </a:cubicBezTo>
                  <a:cubicBezTo>
                    <a:pt x="404015" y="1024037"/>
                    <a:pt x="449405" y="1011224"/>
                    <a:pt x="112924" y="1011059"/>
                  </a:cubicBezTo>
                  <a:cubicBezTo>
                    <a:pt x="106222" y="618182"/>
                    <a:pt x="87107" y="679283"/>
                    <a:pt x="186365" y="679283"/>
                  </a:cubicBezTo>
                  <a:close/>
                  <a:moveTo>
                    <a:pt x="118490" y="1357057"/>
                  </a:moveTo>
                  <a:cubicBezTo>
                    <a:pt x="117263" y="966633"/>
                    <a:pt x="84379" y="1028046"/>
                    <a:pt x="186365" y="1028101"/>
                  </a:cubicBezTo>
                  <a:cubicBezTo>
                    <a:pt x="281778" y="1028101"/>
                    <a:pt x="297140" y="1028577"/>
                    <a:pt x="404161" y="1028577"/>
                  </a:cubicBezTo>
                  <a:cubicBezTo>
                    <a:pt x="406084" y="1129528"/>
                    <a:pt x="409874" y="1207305"/>
                    <a:pt x="409416" y="1362384"/>
                  </a:cubicBezTo>
                  <a:cubicBezTo>
                    <a:pt x="407585" y="1362384"/>
                    <a:pt x="118508" y="1362384"/>
                    <a:pt x="118490" y="1357057"/>
                  </a:cubicBezTo>
                  <a:close/>
                  <a:moveTo>
                    <a:pt x="121822" y="1607138"/>
                  </a:moveTo>
                  <a:cubicBezTo>
                    <a:pt x="120541" y="1539025"/>
                    <a:pt x="118875" y="1446622"/>
                    <a:pt x="118582" y="1378345"/>
                  </a:cubicBezTo>
                  <a:cubicBezTo>
                    <a:pt x="285586" y="1377668"/>
                    <a:pt x="271268" y="1379371"/>
                    <a:pt x="409398" y="1379371"/>
                  </a:cubicBezTo>
                  <a:cubicBezTo>
                    <a:pt x="408958" y="1729432"/>
                    <a:pt x="422892" y="1710176"/>
                    <a:pt x="405827" y="1710176"/>
                  </a:cubicBezTo>
                  <a:cubicBezTo>
                    <a:pt x="64201" y="1710176"/>
                    <a:pt x="124239" y="1737011"/>
                    <a:pt x="121822" y="1607138"/>
                  </a:cubicBezTo>
                  <a:close/>
                  <a:moveTo>
                    <a:pt x="123965" y="1732013"/>
                  </a:moveTo>
                  <a:cubicBezTo>
                    <a:pt x="123855" y="1725405"/>
                    <a:pt x="414341" y="1725058"/>
                    <a:pt x="414451" y="1732306"/>
                  </a:cubicBezTo>
                  <a:cubicBezTo>
                    <a:pt x="420201" y="2098971"/>
                    <a:pt x="431370" y="2059267"/>
                    <a:pt x="405809" y="2059267"/>
                  </a:cubicBezTo>
                  <a:cubicBezTo>
                    <a:pt x="204986" y="2059231"/>
                    <a:pt x="169318" y="2059103"/>
                    <a:pt x="129970" y="2059469"/>
                  </a:cubicBezTo>
                  <a:cubicBezTo>
                    <a:pt x="128963" y="2019363"/>
                    <a:pt x="124130" y="1742374"/>
                    <a:pt x="123965" y="1732013"/>
                  </a:cubicBezTo>
                  <a:close/>
                  <a:moveTo>
                    <a:pt x="136049" y="2356245"/>
                  </a:moveTo>
                  <a:cubicBezTo>
                    <a:pt x="131911" y="2025403"/>
                    <a:pt x="113675" y="2076236"/>
                    <a:pt x="186365" y="2076236"/>
                  </a:cubicBezTo>
                  <a:cubicBezTo>
                    <a:pt x="201580" y="2076236"/>
                    <a:pt x="408702" y="2076272"/>
                    <a:pt x="421629" y="2076291"/>
                  </a:cubicBezTo>
                  <a:cubicBezTo>
                    <a:pt x="422672" y="2164117"/>
                    <a:pt x="421977" y="2120827"/>
                    <a:pt x="426316" y="2411727"/>
                  </a:cubicBezTo>
                  <a:cubicBezTo>
                    <a:pt x="83298" y="2411983"/>
                    <a:pt x="136892" y="2422692"/>
                    <a:pt x="136049" y="2356245"/>
                  </a:cubicBezTo>
                  <a:close/>
                  <a:moveTo>
                    <a:pt x="141762" y="2730799"/>
                  </a:moveTo>
                  <a:cubicBezTo>
                    <a:pt x="138301" y="2513447"/>
                    <a:pt x="137606" y="2471767"/>
                    <a:pt x="136983" y="2426719"/>
                  </a:cubicBezTo>
                  <a:cubicBezTo>
                    <a:pt x="251566" y="2425511"/>
                    <a:pt x="295638" y="2428824"/>
                    <a:pt x="426591" y="2428732"/>
                  </a:cubicBezTo>
                  <a:cubicBezTo>
                    <a:pt x="429832" y="2641160"/>
                    <a:pt x="426920" y="2616870"/>
                    <a:pt x="429813" y="2762210"/>
                  </a:cubicBezTo>
                  <a:cubicBezTo>
                    <a:pt x="92289" y="2763308"/>
                    <a:pt x="142293" y="2765120"/>
                    <a:pt x="141762" y="2730799"/>
                  </a:cubicBezTo>
                  <a:close/>
                  <a:moveTo>
                    <a:pt x="146980" y="3105426"/>
                  </a:moveTo>
                  <a:cubicBezTo>
                    <a:pt x="138631" y="2723074"/>
                    <a:pt x="129934" y="2776945"/>
                    <a:pt x="186383" y="2776945"/>
                  </a:cubicBezTo>
                  <a:cubicBezTo>
                    <a:pt x="294375" y="2776945"/>
                    <a:pt x="296389" y="2779233"/>
                    <a:pt x="405846" y="2779233"/>
                  </a:cubicBezTo>
                  <a:cubicBezTo>
                    <a:pt x="434354" y="2779233"/>
                    <a:pt x="433787" y="2726168"/>
                    <a:pt x="437394" y="3104803"/>
                  </a:cubicBezTo>
                  <a:cubicBezTo>
                    <a:pt x="437467" y="3113132"/>
                    <a:pt x="443143" y="3110972"/>
                    <a:pt x="405846" y="3110972"/>
                  </a:cubicBezTo>
                  <a:cubicBezTo>
                    <a:pt x="116531" y="3110972"/>
                    <a:pt x="147127" y="3111924"/>
                    <a:pt x="146980" y="3105426"/>
                  </a:cubicBezTo>
                  <a:close/>
                  <a:moveTo>
                    <a:pt x="147475" y="3127465"/>
                  </a:moveTo>
                  <a:cubicBezTo>
                    <a:pt x="192407" y="3127428"/>
                    <a:pt x="436222" y="3128014"/>
                    <a:pt x="437595" y="3128014"/>
                  </a:cubicBezTo>
                  <a:cubicBezTo>
                    <a:pt x="441477" y="3513550"/>
                    <a:pt x="459933" y="3461071"/>
                    <a:pt x="405827" y="3461071"/>
                  </a:cubicBezTo>
                  <a:cubicBezTo>
                    <a:pt x="187555" y="3461034"/>
                    <a:pt x="175434" y="3461052"/>
                    <a:pt x="150899" y="3460997"/>
                  </a:cubicBezTo>
                  <a:cubicBezTo>
                    <a:pt x="149177" y="3336488"/>
                    <a:pt x="151942" y="3331619"/>
                    <a:pt x="147475" y="3127465"/>
                  </a:cubicBezTo>
                  <a:close/>
                  <a:moveTo>
                    <a:pt x="158516" y="3811315"/>
                  </a:moveTo>
                  <a:cubicBezTo>
                    <a:pt x="151887" y="3485983"/>
                    <a:pt x="152492" y="3573810"/>
                    <a:pt x="151137" y="3477984"/>
                  </a:cubicBezTo>
                  <a:cubicBezTo>
                    <a:pt x="465719" y="3478789"/>
                    <a:pt x="443234" y="3476190"/>
                    <a:pt x="443289" y="3480419"/>
                  </a:cubicBezTo>
                  <a:cubicBezTo>
                    <a:pt x="449203" y="3858816"/>
                    <a:pt x="465408" y="3809192"/>
                    <a:pt x="405809" y="3809192"/>
                  </a:cubicBezTo>
                  <a:cubicBezTo>
                    <a:pt x="286593" y="3809210"/>
                    <a:pt x="285348" y="3811901"/>
                    <a:pt x="158516" y="3811315"/>
                  </a:cubicBezTo>
                  <a:close/>
                  <a:moveTo>
                    <a:pt x="158882" y="3828320"/>
                  </a:moveTo>
                  <a:cubicBezTo>
                    <a:pt x="258872" y="3828760"/>
                    <a:pt x="273593" y="3826673"/>
                    <a:pt x="448709" y="3826142"/>
                  </a:cubicBezTo>
                  <a:cubicBezTo>
                    <a:pt x="454934" y="4223247"/>
                    <a:pt x="469454" y="4159272"/>
                    <a:pt x="405827" y="4159272"/>
                  </a:cubicBezTo>
                  <a:cubicBezTo>
                    <a:pt x="296059" y="4159272"/>
                    <a:pt x="295950" y="4161341"/>
                    <a:pt x="186365" y="4161341"/>
                  </a:cubicBezTo>
                  <a:cubicBezTo>
                    <a:pt x="153279" y="4161341"/>
                    <a:pt x="166865" y="4204101"/>
                    <a:pt x="158882" y="3828320"/>
                  </a:cubicBezTo>
                  <a:close/>
                  <a:moveTo>
                    <a:pt x="166462" y="4479442"/>
                  </a:moveTo>
                  <a:cubicBezTo>
                    <a:pt x="161006" y="4129801"/>
                    <a:pt x="160951" y="4178327"/>
                    <a:pt x="186365" y="4178327"/>
                  </a:cubicBezTo>
                  <a:cubicBezTo>
                    <a:pt x="500123" y="4178327"/>
                    <a:pt x="454660" y="4155977"/>
                    <a:pt x="455850" y="4229874"/>
                  </a:cubicBezTo>
                  <a:cubicBezTo>
                    <a:pt x="457754" y="4351766"/>
                    <a:pt x="455429" y="4355024"/>
                    <a:pt x="457388" y="4479698"/>
                  </a:cubicBezTo>
                  <a:cubicBezTo>
                    <a:pt x="457956" y="4515521"/>
                    <a:pt x="468209" y="4507924"/>
                    <a:pt x="405846" y="4507924"/>
                  </a:cubicBezTo>
                  <a:cubicBezTo>
                    <a:pt x="128487" y="4507924"/>
                    <a:pt x="167066" y="4518688"/>
                    <a:pt x="166462" y="4479442"/>
                  </a:cubicBezTo>
                  <a:close/>
                  <a:moveTo>
                    <a:pt x="173109" y="4854142"/>
                  </a:moveTo>
                  <a:cubicBezTo>
                    <a:pt x="163954" y="4472651"/>
                    <a:pt x="161207" y="4525369"/>
                    <a:pt x="186365" y="4525369"/>
                  </a:cubicBezTo>
                  <a:cubicBezTo>
                    <a:pt x="514350" y="4525369"/>
                    <a:pt x="457827" y="4503733"/>
                    <a:pt x="459109" y="4604611"/>
                  </a:cubicBezTo>
                  <a:cubicBezTo>
                    <a:pt x="460116" y="4684621"/>
                    <a:pt x="461361" y="4774992"/>
                    <a:pt x="463449" y="4854618"/>
                  </a:cubicBezTo>
                  <a:cubicBezTo>
                    <a:pt x="463577" y="4859743"/>
                    <a:pt x="472201" y="4858242"/>
                    <a:pt x="405846" y="4858242"/>
                  </a:cubicBezTo>
                  <a:cubicBezTo>
                    <a:pt x="153975" y="4858242"/>
                    <a:pt x="173438" y="4868402"/>
                    <a:pt x="173109" y="4854142"/>
                  </a:cubicBezTo>
                  <a:close/>
                  <a:moveTo>
                    <a:pt x="180194" y="5209824"/>
                  </a:moveTo>
                  <a:cubicBezTo>
                    <a:pt x="174097" y="4839700"/>
                    <a:pt x="166663" y="4878268"/>
                    <a:pt x="186365" y="4878268"/>
                  </a:cubicBezTo>
                  <a:cubicBezTo>
                    <a:pt x="519184" y="4878268"/>
                    <a:pt x="463815" y="4839462"/>
                    <a:pt x="466012" y="4979384"/>
                  </a:cubicBezTo>
                  <a:cubicBezTo>
                    <a:pt x="467953" y="5103564"/>
                    <a:pt x="469326" y="5101532"/>
                    <a:pt x="471194" y="5210080"/>
                  </a:cubicBezTo>
                  <a:cubicBezTo>
                    <a:pt x="435636" y="5209934"/>
                    <a:pt x="197314" y="5209824"/>
                    <a:pt x="180194" y="5209824"/>
                  </a:cubicBezTo>
                  <a:close/>
                  <a:moveTo>
                    <a:pt x="186365" y="5226811"/>
                  </a:moveTo>
                  <a:cubicBezTo>
                    <a:pt x="444315" y="5226975"/>
                    <a:pt x="440763" y="5226957"/>
                    <a:pt x="471487" y="5227103"/>
                  </a:cubicBezTo>
                  <a:cubicBezTo>
                    <a:pt x="474013" y="5403599"/>
                    <a:pt x="473208" y="5395618"/>
                    <a:pt x="476082" y="5558219"/>
                  </a:cubicBezTo>
                  <a:cubicBezTo>
                    <a:pt x="402733" y="5557359"/>
                    <a:pt x="296298" y="5558311"/>
                    <a:pt x="186145" y="5558311"/>
                  </a:cubicBezTo>
                  <a:cubicBezTo>
                    <a:pt x="184461" y="5201055"/>
                    <a:pt x="172980" y="5226811"/>
                    <a:pt x="186365" y="5226811"/>
                  </a:cubicBezTo>
                  <a:close/>
                  <a:moveTo>
                    <a:pt x="186365" y="5575280"/>
                  </a:moveTo>
                  <a:cubicBezTo>
                    <a:pt x="521601" y="5575280"/>
                    <a:pt x="476174" y="5563912"/>
                    <a:pt x="476925" y="5604165"/>
                  </a:cubicBezTo>
                  <a:cubicBezTo>
                    <a:pt x="483791" y="5968651"/>
                    <a:pt x="496901" y="5909234"/>
                    <a:pt x="405827" y="5909234"/>
                  </a:cubicBezTo>
                  <a:cubicBezTo>
                    <a:pt x="300179" y="5909234"/>
                    <a:pt x="296847" y="5907055"/>
                    <a:pt x="191382" y="5906982"/>
                  </a:cubicBezTo>
                  <a:cubicBezTo>
                    <a:pt x="183014" y="5550092"/>
                    <a:pt x="187665" y="5575280"/>
                    <a:pt x="186365" y="5575280"/>
                  </a:cubicBezTo>
                  <a:close/>
                  <a:moveTo>
                    <a:pt x="194549" y="6228671"/>
                  </a:moveTo>
                  <a:cubicBezTo>
                    <a:pt x="192645" y="6107109"/>
                    <a:pt x="194714" y="6103338"/>
                    <a:pt x="192755" y="5978700"/>
                  </a:cubicBezTo>
                  <a:cubicBezTo>
                    <a:pt x="191602" y="5903705"/>
                    <a:pt x="142952" y="5924902"/>
                    <a:pt x="479946" y="5926385"/>
                  </a:cubicBezTo>
                  <a:cubicBezTo>
                    <a:pt x="481466" y="6098139"/>
                    <a:pt x="485842" y="6098890"/>
                    <a:pt x="487691" y="6257867"/>
                  </a:cubicBezTo>
                  <a:cubicBezTo>
                    <a:pt x="157289" y="6251937"/>
                    <a:pt x="195337" y="6279009"/>
                    <a:pt x="194549" y="6228671"/>
                  </a:cubicBezTo>
                  <a:close/>
                  <a:moveTo>
                    <a:pt x="200189" y="6603225"/>
                  </a:moveTo>
                  <a:cubicBezTo>
                    <a:pt x="198321" y="6513916"/>
                    <a:pt x="197186" y="6447341"/>
                    <a:pt x="196216" y="6353583"/>
                  </a:cubicBezTo>
                  <a:cubicBezTo>
                    <a:pt x="195190" y="6254975"/>
                    <a:pt x="174866" y="6277508"/>
                    <a:pt x="296224" y="6275220"/>
                  </a:cubicBezTo>
                  <a:cubicBezTo>
                    <a:pt x="375140" y="6273829"/>
                    <a:pt x="441532" y="6274030"/>
                    <a:pt x="487874" y="6274891"/>
                  </a:cubicBezTo>
                  <a:cubicBezTo>
                    <a:pt x="488698" y="6369930"/>
                    <a:pt x="485622" y="6416406"/>
                    <a:pt x="491646" y="6609100"/>
                  </a:cubicBezTo>
                  <a:cubicBezTo>
                    <a:pt x="174189" y="6609100"/>
                    <a:pt x="200262" y="6606428"/>
                    <a:pt x="200189" y="6603225"/>
                  </a:cubicBezTo>
                  <a:close/>
                  <a:moveTo>
                    <a:pt x="200628" y="6623781"/>
                  </a:moveTo>
                  <a:cubicBezTo>
                    <a:pt x="298293" y="6623983"/>
                    <a:pt x="268192" y="6626088"/>
                    <a:pt x="492177" y="6626088"/>
                  </a:cubicBezTo>
                  <a:cubicBezTo>
                    <a:pt x="497084" y="6785981"/>
                    <a:pt x="494283" y="6848107"/>
                    <a:pt x="495711" y="6956984"/>
                  </a:cubicBezTo>
                  <a:cubicBezTo>
                    <a:pt x="203247" y="6958174"/>
                    <a:pt x="301736" y="6958778"/>
                    <a:pt x="207165" y="6959016"/>
                  </a:cubicBezTo>
                  <a:cubicBezTo>
                    <a:pt x="207147" y="6957149"/>
                    <a:pt x="200665" y="6625190"/>
                    <a:pt x="200628" y="6623781"/>
                  </a:cubicBezTo>
                  <a:close/>
                  <a:moveTo>
                    <a:pt x="207476" y="6978108"/>
                  </a:moveTo>
                  <a:cubicBezTo>
                    <a:pt x="207440" y="6975746"/>
                    <a:pt x="182501" y="6975381"/>
                    <a:pt x="495949" y="6973990"/>
                  </a:cubicBezTo>
                  <a:cubicBezTo>
                    <a:pt x="497926" y="7102215"/>
                    <a:pt x="501112" y="7107743"/>
                    <a:pt x="503529" y="7308950"/>
                  </a:cubicBezTo>
                  <a:cubicBezTo>
                    <a:pt x="375048" y="7308492"/>
                    <a:pt x="304976" y="7309096"/>
                    <a:pt x="212493" y="7309170"/>
                  </a:cubicBezTo>
                  <a:cubicBezTo>
                    <a:pt x="210186" y="7200732"/>
                    <a:pt x="209216" y="7086747"/>
                    <a:pt x="207476" y="6978108"/>
                  </a:cubicBezTo>
                  <a:close/>
                  <a:moveTo>
                    <a:pt x="217290" y="7603090"/>
                  </a:moveTo>
                  <a:cubicBezTo>
                    <a:pt x="215917" y="7269649"/>
                    <a:pt x="187116" y="7326431"/>
                    <a:pt x="296114" y="7325991"/>
                  </a:cubicBezTo>
                  <a:cubicBezTo>
                    <a:pt x="370599" y="7325790"/>
                    <a:pt x="420109" y="7325717"/>
                    <a:pt x="503730" y="7325955"/>
                  </a:cubicBezTo>
                  <a:cubicBezTo>
                    <a:pt x="507722" y="7686121"/>
                    <a:pt x="503785" y="7247464"/>
                    <a:pt x="506806" y="7658956"/>
                  </a:cubicBezTo>
                  <a:cubicBezTo>
                    <a:pt x="159870" y="7660769"/>
                    <a:pt x="217565" y="7667560"/>
                    <a:pt x="217290" y="7603090"/>
                  </a:cubicBezTo>
                  <a:close/>
                  <a:moveTo>
                    <a:pt x="222728" y="7977863"/>
                  </a:moveTo>
                  <a:cubicBezTo>
                    <a:pt x="216997" y="7612225"/>
                    <a:pt x="194879" y="7672118"/>
                    <a:pt x="295913" y="7674754"/>
                  </a:cubicBezTo>
                  <a:cubicBezTo>
                    <a:pt x="358222" y="7676456"/>
                    <a:pt x="410808" y="7676456"/>
                    <a:pt x="506953" y="7675980"/>
                  </a:cubicBezTo>
                  <a:cubicBezTo>
                    <a:pt x="508729" y="7855972"/>
                    <a:pt x="513014" y="7845391"/>
                    <a:pt x="514918" y="8006474"/>
                  </a:cubicBezTo>
                  <a:cubicBezTo>
                    <a:pt x="179993" y="8002410"/>
                    <a:pt x="223497" y="8024907"/>
                    <a:pt x="222728" y="7977863"/>
                  </a:cubicBezTo>
                  <a:close/>
                  <a:moveTo>
                    <a:pt x="228002" y="8358916"/>
                  </a:moveTo>
                  <a:cubicBezTo>
                    <a:pt x="227690" y="8267245"/>
                    <a:pt x="227818" y="8287582"/>
                    <a:pt x="223516" y="8025145"/>
                  </a:cubicBezTo>
                  <a:cubicBezTo>
                    <a:pt x="312282" y="8024596"/>
                    <a:pt x="336579" y="8021337"/>
                    <a:pt x="515101" y="8023516"/>
                  </a:cubicBezTo>
                  <a:cubicBezTo>
                    <a:pt x="515906" y="8115003"/>
                    <a:pt x="517188" y="8321134"/>
                    <a:pt x="517683" y="8358934"/>
                  </a:cubicBezTo>
                  <a:lnTo>
                    <a:pt x="228002" y="8358916"/>
                  </a:lnTo>
                  <a:close/>
                  <a:moveTo>
                    <a:pt x="515613" y="6973898"/>
                  </a:moveTo>
                  <a:cubicBezTo>
                    <a:pt x="824813" y="6972635"/>
                    <a:pt x="800992" y="6976387"/>
                    <a:pt x="801028" y="6978437"/>
                  </a:cubicBezTo>
                  <a:cubicBezTo>
                    <a:pt x="806997" y="7359929"/>
                    <a:pt x="840486" y="7307266"/>
                    <a:pt x="735076" y="7308547"/>
                  </a:cubicBezTo>
                  <a:cubicBezTo>
                    <a:pt x="663777" y="7309316"/>
                    <a:pt x="620804" y="7309298"/>
                    <a:pt x="518561" y="7309005"/>
                  </a:cubicBezTo>
                  <a:cubicBezTo>
                    <a:pt x="514112" y="6947594"/>
                    <a:pt x="504939" y="6973953"/>
                    <a:pt x="515613" y="6973898"/>
                  </a:cubicBezTo>
                  <a:close/>
                  <a:moveTo>
                    <a:pt x="521674" y="7603127"/>
                  </a:moveTo>
                  <a:cubicBezTo>
                    <a:pt x="521674" y="7268459"/>
                    <a:pt x="486556" y="7326175"/>
                    <a:pt x="625326" y="7326175"/>
                  </a:cubicBezTo>
                  <a:cubicBezTo>
                    <a:pt x="728777" y="7326175"/>
                    <a:pt x="724676" y="7325260"/>
                    <a:pt x="808755" y="7324966"/>
                  </a:cubicBezTo>
                  <a:cubicBezTo>
                    <a:pt x="808389" y="7533422"/>
                    <a:pt x="811556" y="7564174"/>
                    <a:pt x="813955" y="7658133"/>
                  </a:cubicBezTo>
                  <a:cubicBezTo>
                    <a:pt x="469967" y="7658499"/>
                    <a:pt x="521674" y="7677555"/>
                    <a:pt x="521674" y="7603127"/>
                  </a:cubicBezTo>
                  <a:close/>
                  <a:moveTo>
                    <a:pt x="529529" y="7977827"/>
                  </a:moveTo>
                  <a:cubicBezTo>
                    <a:pt x="523871" y="7615391"/>
                    <a:pt x="488167" y="7675651"/>
                    <a:pt x="625326" y="7675651"/>
                  </a:cubicBezTo>
                  <a:cubicBezTo>
                    <a:pt x="734710" y="7675651"/>
                    <a:pt x="719641" y="7675266"/>
                    <a:pt x="814358" y="7675156"/>
                  </a:cubicBezTo>
                  <a:cubicBezTo>
                    <a:pt x="817727" y="7824597"/>
                    <a:pt x="814724" y="7843360"/>
                    <a:pt x="817379" y="8006602"/>
                  </a:cubicBezTo>
                  <a:cubicBezTo>
                    <a:pt x="484029" y="8006950"/>
                    <a:pt x="530133" y="8017182"/>
                    <a:pt x="529529" y="7977827"/>
                  </a:cubicBezTo>
                  <a:close/>
                  <a:moveTo>
                    <a:pt x="532697" y="8358952"/>
                  </a:moveTo>
                  <a:cubicBezTo>
                    <a:pt x="532147" y="8317308"/>
                    <a:pt x="530866" y="8110573"/>
                    <a:pt x="530097" y="8023699"/>
                  </a:cubicBezTo>
                  <a:cubicBezTo>
                    <a:pt x="630618" y="8024852"/>
                    <a:pt x="741649" y="8023681"/>
                    <a:pt x="817672" y="8023589"/>
                  </a:cubicBezTo>
                  <a:cubicBezTo>
                    <a:pt x="822213" y="8302482"/>
                    <a:pt x="821663" y="8275299"/>
                    <a:pt x="823568" y="8356371"/>
                  </a:cubicBezTo>
                  <a:cubicBezTo>
                    <a:pt x="720684" y="8356719"/>
                    <a:pt x="765855" y="8358970"/>
                    <a:pt x="532697" y="8358952"/>
                  </a:cubicBezTo>
                  <a:close/>
                  <a:moveTo>
                    <a:pt x="827358" y="7602816"/>
                  </a:moveTo>
                  <a:cubicBezTo>
                    <a:pt x="816940" y="7281364"/>
                    <a:pt x="821828" y="7324912"/>
                    <a:pt x="844954" y="7324912"/>
                  </a:cubicBezTo>
                  <a:cubicBezTo>
                    <a:pt x="1156039" y="7324912"/>
                    <a:pt x="1113670" y="7317809"/>
                    <a:pt x="1113816" y="7353174"/>
                  </a:cubicBezTo>
                  <a:cubicBezTo>
                    <a:pt x="1115336" y="7712370"/>
                    <a:pt x="1136447" y="7656797"/>
                    <a:pt x="1064453" y="7656797"/>
                  </a:cubicBezTo>
                  <a:cubicBezTo>
                    <a:pt x="789438" y="7656797"/>
                    <a:pt x="829775" y="7677866"/>
                    <a:pt x="827358" y="7602816"/>
                  </a:cubicBezTo>
                  <a:close/>
                  <a:moveTo>
                    <a:pt x="831917" y="7977900"/>
                  </a:moveTo>
                  <a:cubicBezTo>
                    <a:pt x="826552" y="7634812"/>
                    <a:pt x="826699" y="7675138"/>
                    <a:pt x="844954" y="7675138"/>
                  </a:cubicBezTo>
                  <a:cubicBezTo>
                    <a:pt x="1166897" y="7675138"/>
                    <a:pt x="1117460" y="7655881"/>
                    <a:pt x="1118595" y="7728295"/>
                  </a:cubicBezTo>
                  <a:cubicBezTo>
                    <a:pt x="1123704" y="8056172"/>
                    <a:pt x="1146426" y="8008158"/>
                    <a:pt x="1064435" y="8008158"/>
                  </a:cubicBezTo>
                  <a:cubicBezTo>
                    <a:pt x="794016" y="8008158"/>
                    <a:pt x="832503" y="8014729"/>
                    <a:pt x="831917" y="7977900"/>
                  </a:cubicBezTo>
                  <a:close/>
                  <a:moveTo>
                    <a:pt x="1128922" y="8353186"/>
                  </a:moveTo>
                  <a:cubicBezTo>
                    <a:pt x="1128904" y="8363052"/>
                    <a:pt x="1153897" y="8356316"/>
                    <a:pt x="844935" y="8356316"/>
                  </a:cubicBezTo>
                  <a:cubicBezTo>
                    <a:pt x="835268" y="8356316"/>
                    <a:pt x="838673" y="8393694"/>
                    <a:pt x="832649" y="8023552"/>
                  </a:cubicBezTo>
                  <a:cubicBezTo>
                    <a:pt x="963089" y="8023479"/>
                    <a:pt x="933097" y="8025383"/>
                    <a:pt x="1125590" y="8025090"/>
                  </a:cubicBezTo>
                  <a:cubicBezTo>
                    <a:pt x="1125626" y="8027232"/>
                    <a:pt x="1128995" y="8292194"/>
                    <a:pt x="1128922" y="8353186"/>
                  </a:cubicBezTo>
                  <a:close/>
                  <a:moveTo>
                    <a:pt x="1131833" y="7603017"/>
                  </a:moveTo>
                  <a:cubicBezTo>
                    <a:pt x="1127768" y="7279845"/>
                    <a:pt x="1113175" y="7326449"/>
                    <a:pt x="1174331" y="7325625"/>
                  </a:cubicBezTo>
                  <a:cubicBezTo>
                    <a:pt x="1457292" y="7321799"/>
                    <a:pt x="1419006" y="7320298"/>
                    <a:pt x="1419830" y="7353375"/>
                  </a:cubicBezTo>
                  <a:cubicBezTo>
                    <a:pt x="1428344" y="7707464"/>
                    <a:pt x="1428142" y="7658261"/>
                    <a:pt x="1393884" y="7657877"/>
                  </a:cubicBezTo>
                  <a:cubicBezTo>
                    <a:pt x="1085509" y="7654545"/>
                    <a:pt x="1132712" y="7674388"/>
                    <a:pt x="1131833" y="7603017"/>
                  </a:cubicBezTo>
                  <a:close/>
                  <a:moveTo>
                    <a:pt x="1139908" y="7977827"/>
                  </a:moveTo>
                  <a:cubicBezTo>
                    <a:pt x="1134433" y="7628040"/>
                    <a:pt x="1113798" y="7673820"/>
                    <a:pt x="1174184" y="7674058"/>
                  </a:cubicBezTo>
                  <a:cubicBezTo>
                    <a:pt x="1470530" y="7675248"/>
                    <a:pt x="1423583" y="7660952"/>
                    <a:pt x="1424627" y="7728295"/>
                  </a:cubicBezTo>
                  <a:cubicBezTo>
                    <a:pt x="1426568" y="7851853"/>
                    <a:pt x="1427630" y="7859999"/>
                    <a:pt x="1429479" y="7978120"/>
                  </a:cubicBezTo>
                  <a:cubicBezTo>
                    <a:pt x="1430083" y="8017585"/>
                    <a:pt x="1456944" y="8007700"/>
                    <a:pt x="1284025" y="8007829"/>
                  </a:cubicBezTo>
                  <a:cubicBezTo>
                    <a:pt x="1113175" y="8007829"/>
                    <a:pt x="1140549" y="8018061"/>
                    <a:pt x="1139908" y="7977827"/>
                  </a:cubicBezTo>
                  <a:close/>
                  <a:moveTo>
                    <a:pt x="1393738" y="8357780"/>
                  </a:moveTo>
                  <a:cubicBezTo>
                    <a:pt x="1325094" y="8358330"/>
                    <a:pt x="1314017" y="8358238"/>
                    <a:pt x="1143899" y="8358183"/>
                  </a:cubicBezTo>
                  <a:cubicBezTo>
                    <a:pt x="1143991" y="8294702"/>
                    <a:pt x="1140640" y="8027305"/>
                    <a:pt x="1140604" y="8025090"/>
                  </a:cubicBezTo>
                  <a:cubicBezTo>
                    <a:pt x="1277964" y="8024815"/>
                    <a:pt x="1116233" y="8024944"/>
                    <a:pt x="1430083" y="8024724"/>
                  </a:cubicBezTo>
                  <a:cubicBezTo>
                    <a:pt x="1433873" y="8420053"/>
                    <a:pt x="1449107" y="8357323"/>
                    <a:pt x="1393738" y="8357780"/>
                  </a:cubicBezTo>
                  <a:close/>
                  <a:moveTo>
                    <a:pt x="1432299" y="7228042"/>
                  </a:moveTo>
                  <a:cubicBezTo>
                    <a:pt x="1430394" y="7106389"/>
                    <a:pt x="1431054" y="7108512"/>
                    <a:pt x="1429003" y="6978071"/>
                  </a:cubicBezTo>
                  <a:cubicBezTo>
                    <a:pt x="1428966" y="6975088"/>
                    <a:pt x="1404614" y="6975143"/>
                    <a:pt x="1719306" y="6975088"/>
                  </a:cubicBezTo>
                  <a:cubicBezTo>
                    <a:pt x="1719325" y="6976442"/>
                    <a:pt x="1720350" y="7028739"/>
                    <a:pt x="1722877" y="7307632"/>
                  </a:cubicBezTo>
                  <a:cubicBezTo>
                    <a:pt x="1376289" y="7307632"/>
                    <a:pt x="1434001" y="7336810"/>
                    <a:pt x="1432299" y="7228042"/>
                  </a:cubicBezTo>
                  <a:close/>
                  <a:moveTo>
                    <a:pt x="1503579" y="7326540"/>
                  </a:moveTo>
                  <a:cubicBezTo>
                    <a:pt x="1613420" y="7326540"/>
                    <a:pt x="1613768" y="7324619"/>
                    <a:pt x="1723005" y="7324619"/>
                  </a:cubicBezTo>
                  <a:cubicBezTo>
                    <a:pt x="1724635" y="7541824"/>
                    <a:pt x="1726411" y="7564156"/>
                    <a:pt x="1728370" y="7657291"/>
                  </a:cubicBezTo>
                  <a:cubicBezTo>
                    <a:pt x="1608586" y="7657291"/>
                    <a:pt x="1567554" y="7659121"/>
                    <a:pt x="1438744" y="7658279"/>
                  </a:cubicBezTo>
                  <a:cubicBezTo>
                    <a:pt x="1435521" y="7269137"/>
                    <a:pt x="1411425" y="7326540"/>
                    <a:pt x="1503579" y="7326540"/>
                  </a:cubicBezTo>
                  <a:close/>
                  <a:moveTo>
                    <a:pt x="1444475" y="7977827"/>
                  </a:moveTo>
                  <a:cubicBezTo>
                    <a:pt x="1438890" y="7619876"/>
                    <a:pt x="1419024" y="7675468"/>
                    <a:pt x="1503579" y="7675468"/>
                  </a:cubicBezTo>
                  <a:cubicBezTo>
                    <a:pt x="1773430" y="7675468"/>
                    <a:pt x="1728461" y="7651708"/>
                    <a:pt x="1729652" y="7728295"/>
                  </a:cubicBezTo>
                  <a:cubicBezTo>
                    <a:pt x="1734028" y="8005083"/>
                    <a:pt x="1733698" y="7984892"/>
                    <a:pt x="1734082" y="8008249"/>
                  </a:cubicBezTo>
                  <a:cubicBezTo>
                    <a:pt x="1398004" y="8008707"/>
                    <a:pt x="1445097" y="8017366"/>
                    <a:pt x="1444475" y="7977827"/>
                  </a:cubicBezTo>
                  <a:close/>
                  <a:moveTo>
                    <a:pt x="1723188" y="8357634"/>
                  </a:moveTo>
                  <a:cubicBezTo>
                    <a:pt x="1416021" y="8357634"/>
                    <a:pt x="1448045" y="8358970"/>
                    <a:pt x="1447972" y="8353168"/>
                  </a:cubicBezTo>
                  <a:cubicBezTo>
                    <a:pt x="1442625" y="7957417"/>
                    <a:pt x="1429003" y="8024742"/>
                    <a:pt x="1503597" y="8024687"/>
                  </a:cubicBezTo>
                  <a:cubicBezTo>
                    <a:pt x="1613732" y="8024687"/>
                    <a:pt x="1613310" y="8025273"/>
                    <a:pt x="1723188" y="8025273"/>
                  </a:cubicBezTo>
                  <a:cubicBezTo>
                    <a:pt x="1738312" y="8025273"/>
                    <a:pt x="1733936" y="8013320"/>
                    <a:pt x="1735987" y="8103270"/>
                  </a:cubicBezTo>
                  <a:cubicBezTo>
                    <a:pt x="1742725" y="8396623"/>
                    <a:pt x="1744739" y="8357634"/>
                    <a:pt x="1723188" y="8357634"/>
                  </a:cubicBezTo>
                  <a:close/>
                  <a:moveTo>
                    <a:pt x="1738239" y="7353101"/>
                  </a:moveTo>
                  <a:cubicBezTo>
                    <a:pt x="1737964" y="7308968"/>
                    <a:pt x="1696547" y="7328774"/>
                    <a:pt x="2027004" y="7324344"/>
                  </a:cubicBezTo>
                  <a:cubicBezTo>
                    <a:pt x="2030337" y="7528498"/>
                    <a:pt x="2030263" y="7533166"/>
                    <a:pt x="2032387" y="7603420"/>
                  </a:cubicBezTo>
                  <a:cubicBezTo>
                    <a:pt x="2034768" y="7682039"/>
                    <a:pt x="2080707" y="7658115"/>
                    <a:pt x="1743384" y="7657309"/>
                  </a:cubicBezTo>
                  <a:cubicBezTo>
                    <a:pt x="1741956" y="7589490"/>
                    <a:pt x="1739209" y="7509516"/>
                    <a:pt x="1738239" y="7353101"/>
                  </a:cubicBezTo>
                  <a:close/>
                  <a:moveTo>
                    <a:pt x="1743713" y="7674296"/>
                  </a:moveTo>
                  <a:cubicBezTo>
                    <a:pt x="2088855" y="7675156"/>
                    <a:pt x="2034237" y="7661812"/>
                    <a:pt x="2035262" y="7728240"/>
                  </a:cubicBezTo>
                  <a:cubicBezTo>
                    <a:pt x="2037203" y="7853464"/>
                    <a:pt x="2038301" y="7848375"/>
                    <a:pt x="2040407" y="7978101"/>
                  </a:cubicBezTo>
                  <a:cubicBezTo>
                    <a:pt x="2041011" y="8016670"/>
                    <a:pt x="2087702" y="8006840"/>
                    <a:pt x="1749078" y="8008195"/>
                  </a:cubicBezTo>
                  <a:cubicBezTo>
                    <a:pt x="1748236" y="7958314"/>
                    <a:pt x="1744611" y="7720553"/>
                    <a:pt x="1743713" y="7674296"/>
                  </a:cubicBezTo>
                  <a:close/>
                  <a:moveTo>
                    <a:pt x="1754571" y="8357579"/>
                  </a:moveTo>
                  <a:cubicBezTo>
                    <a:pt x="1754150" y="8213172"/>
                    <a:pt x="1750854" y="8106529"/>
                    <a:pt x="1749389" y="8025200"/>
                  </a:cubicBezTo>
                  <a:cubicBezTo>
                    <a:pt x="1850039" y="8024779"/>
                    <a:pt x="1883400" y="8021301"/>
                    <a:pt x="2040975" y="8023534"/>
                  </a:cubicBezTo>
                  <a:cubicBezTo>
                    <a:pt x="2041890" y="8141051"/>
                    <a:pt x="2038338" y="8079492"/>
                    <a:pt x="2043465" y="8353369"/>
                  </a:cubicBezTo>
                  <a:cubicBezTo>
                    <a:pt x="2043538" y="8357469"/>
                    <a:pt x="2068934" y="8356884"/>
                    <a:pt x="1754571" y="8357579"/>
                  </a:cubicBezTo>
                  <a:close/>
                  <a:moveTo>
                    <a:pt x="2047401" y="7602871"/>
                  </a:moveTo>
                  <a:cubicBezTo>
                    <a:pt x="2045039" y="7524874"/>
                    <a:pt x="2045186" y="7519584"/>
                    <a:pt x="2042000" y="7324143"/>
                  </a:cubicBezTo>
                  <a:cubicBezTo>
                    <a:pt x="2243098" y="7320995"/>
                    <a:pt x="2244984" y="7325204"/>
                    <a:pt x="2332432" y="7326394"/>
                  </a:cubicBezTo>
                  <a:cubicBezTo>
                    <a:pt x="2334025" y="7415630"/>
                    <a:pt x="2338144" y="7656614"/>
                    <a:pt x="2338163" y="7657968"/>
                  </a:cubicBezTo>
                  <a:cubicBezTo>
                    <a:pt x="1999613" y="7659451"/>
                    <a:pt x="2049727" y="7679696"/>
                    <a:pt x="2047401" y="7602871"/>
                  </a:cubicBezTo>
                  <a:close/>
                  <a:moveTo>
                    <a:pt x="2049324" y="7676255"/>
                  </a:moveTo>
                  <a:cubicBezTo>
                    <a:pt x="2171488" y="7676309"/>
                    <a:pt x="2205507" y="7676511"/>
                    <a:pt x="2272265" y="7675614"/>
                  </a:cubicBezTo>
                  <a:cubicBezTo>
                    <a:pt x="2355868" y="7674479"/>
                    <a:pt x="2338199" y="7617734"/>
                    <a:pt x="2343857" y="7978157"/>
                  </a:cubicBezTo>
                  <a:cubicBezTo>
                    <a:pt x="2344461" y="8016304"/>
                    <a:pt x="2390767" y="8011691"/>
                    <a:pt x="2055806" y="8006767"/>
                  </a:cubicBezTo>
                  <a:cubicBezTo>
                    <a:pt x="2055476" y="7978047"/>
                    <a:pt x="2049361" y="7677701"/>
                    <a:pt x="2049324" y="7676255"/>
                  </a:cubicBezTo>
                  <a:close/>
                  <a:moveTo>
                    <a:pt x="2058534" y="8356188"/>
                  </a:moveTo>
                  <a:cubicBezTo>
                    <a:pt x="2053206" y="8096424"/>
                    <a:pt x="2056886" y="8139349"/>
                    <a:pt x="2055971" y="8023772"/>
                  </a:cubicBezTo>
                  <a:cubicBezTo>
                    <a:pt x="2140178" y="8025017"/>
                    <a:pt x="2150798" y="8024120"/>
                    <a:pt x="2272137" y="8024944"/>
                  </a:cubicBezTo>
                  <a:cubicBezTo>
                    <a:pt x="2374545" y="8025639"/>
                    <a:pt x="2336314" y="7968235"/>
                    <a:pt x="2349918" y="8353863"/>
                  </a:cubicBezTo>
                  <a:cubicBezTo>
                    <a:pt x="2350247" y="8363345"/>
                    <a:pt x="2359365" y="8354193"/>
                    <a:pt x="2058534" y="8356188"/>
                  </a:cubicBezTo>
                  <a:close/>
                  <a:moveTo>
                    <a:pt x="2352170" y="7603017"/>
                  </a:moveTo>
                  <a:cubicBezTo>
                    <a:pt x="2346494" y="7281950"/>
                    <a:pt x="2335764" y="7326705"/>
                    <a:pt x="2381978" y="7326705"/>
                  </a:cubicBezTo>
                  <a:cubicBezTo>
                    <a:pt x="2678068" y="7326705"/>
                    <a:pt x="2638335" y="7312171"/>
                    <a:pt x="2639635" y="7353485"/>
                  </a:cubicBezTo>
                  <a:cubicBezTo>
                    <a:pt x="2650328" y="7706677"/>
                    <a:pt x="2651500" y="7656815"/>
                    <a:pt x="2601606" y="7656815"/>
                  </a:cubicBezTo>
                  <a:cubicBezTo>
                    <a:pt x="2308354" y="7656797"/>
                    <a:pt x="2353525" y="7674864"/>
                    <a:pt x="2352170" y="7603017"/>
                  </a:cubicBezTo>
                  <a:close/>
                  <a:moveTo>
                    <a:pt x="2358853" y="7977863"/>
                  </a:moveTo>
                  <a:cubicBezTo>
                    <a:pt x="2353378" y="7628186"/>
                    <a:pt x="2341605" y="7674864"/>
                    <a:pt x="2381997" y="7674864"/>
                  </a:cubicBezTo>
                  <a:cubicBezTo>
                    <a:pt x="2692551" y="7674864"/>
                    <a:pt x="2644487" y="7656797"/>
                    <a:pt x="2645604" y="7728240"/>
                  </a:cubicBezTo>
                  <a:cubicBezTo>
                    <a:pt x="2650749" y="8057124"/>
                    <a:pt x="2663054" y="8006401"/>
                    <a:pt x="2601606" y="8006401"/>
                  </a:cubicBezTo>
                  <a:cubicBezTo>
                    <a:pt x="2320842" y="8006419"/>
                    <a:pt x="2359530" y="8021246"/>
                    <a:pt x="2358853" y="7977863"/>
                  </a:cubicBezTo>
                  <a:close/>
                  <a:moveTo>
                    <a:pt x="2365078" y="8358037"/>
                  </a:moveTo>
                  <a:cubicBezTo>
                    <a:pt x="2360171" y="8211141"/>
                    <a:pt x="2360977" y="8134846"/>
                    <a:pt x="2359530" y="8025273"/>
                  </a:cubicBezTo>
                  <a:cubicBezTo>
                    <a:pt x="2506541" y="8025420"/>
                    <a:pt x="2449139" y="8023625"/>
                    <a:pt x="2649962" y="8023370"/>
                  </a:cubicBezTo>
                  <a:lnTo>
                    <a:pt x="2655309" y="8358110"/>
                  </a:lnTo>
                  <a:cubicBezTo>
                    <a:pt x="2608600" y="8358366"/>
                    <a:pt x="2366525" y="8358055"/>
                    <a:pt x="2365078" y="8358037"/>
                  </a:cubicBezTo>
                  <a:close/>
                  <a:moveTo>
                    <a:pt x="2659080" y="7603896"/>
                  </a:moveTo>
                  <a:cubicBezTo>
                    <a:pt x="2656371" y="7276495"/>
                    <a:pt x="2634911" y="7325131"/>
                    <a:pt x="2711447" y="7324912"/>
                  </a:cubicBezTo>
                  <a:cubicBezTo>
                    <a:pt x="2983330" y="7324179"/>
                    <a:pt x="2943653" y="7316876"/>
                    <a:pt x="2944751" y="7353467"/>
                  </a:cubicBezTo>
                  <a:cubicBezTo>
                    <a:pt x="2955316" y="7702559"/>
                    <a:pt x="2948780" y="7658810"/>
                    <a:pt x="2931220" y="7658536"/>
                  </a:cubicBezTo>
                  <a:cubicBezTo>
                    <a:pt x="2612628" y="7652971"/>
                    <a:pt x="2659703" y="7676987"/>
                    <a:pt x="2659080" y="7603896"/>
                  </a:cubicBezTo>
                  <a:close/>
                  <a:moveTo>
                    <a:pt x="2664244" y="7977863"/>
                  </a:moveTo>
                  <a:cubicBezTo>
                    <a:pt x="2658604" y="7617569"/>
                    <a:pt x="2645330" y="7673765"/>
                    <a:pt x="2711392" y="7674205"/>
                  </a:cubicBezTo>
                  <a:cubicBezTo>
                    <a:pt x="2989080" y="7676456"/>
                    <a:pt x="2947937" y="7658737"/>
                    <a:pt x="2949036" y="7728295"/>
                  </a:cubicBezTo>
                  <a:cubicBezTo>
                    <a:pt x="2953998" y="8045390"/>
                    <a:pt x="2969158" y="8006767"/>
                    <a:pt x="2931220" y="8006456"/>
                  </a:cubicBezTo>
                  <a:cubicBezTo>
                    <a:pt x="2623797" y="8003967"/>
                    <a:pt x="2664903" y="8019251"/>
                    <a:pt x="2664244" y="7977863"/>
                  </a:cubicBezTo>
                  <a:close/>
                  <a:moveTo>
                    <a:pt x="2960278" y="8353186"/>
                  </a:moveTo>
                  <a:cubicBezTo>
                    <a:pt x="2960260" y="8363272"/>
                    <a:pt x="2987633" y="8355090"/>
                    <a:pt x="2711392" y="8357689"/>
                  </a:cubicBezTo>
                  <a:cubicBezTo>
                    <a:pt x="2653715" y="8358238"/>
                    <a:pt x="2671110" y="8408631"/>
                    <a:pt x="2664976" y="8023351"/>
                  </a:cubicBezTo>
                  <a:cubicBezTo>
                    <a:pt x="2787744" y="8023113"/>
                    <a:pt x="2784943" y="8022509"/>
                    <a:pt x="2956030" y="8023662"/>
                  </a:cubicBezTo>
                  <a:cubicBezTo>
                    <a:pt x="2959344" y="8228091"/>
                    <a:pt x="2960480" y="8254248"/>
                    <a:pt x="2960278" y="8353186"/>
                  </a:cubicBezTo>
                  <a:close/>
                  <a:moveTo>
                    <a:pt x="3040952" y="7325918"/>
                  </a:moveTo>
                  <a:cubicBezTo>
                    <a:pt x="3152038" y="7325918"/>
                    <a:pt x="3148156" y="7324417"/>
                    <a:pt x="3247615" y="7324271"/>
                  </a:cubicBezTo>
                  <a:cubicBezTo>
                    <a:pt x="3250582" y="7514092"/>
                    <a:pt x="3250563" y="7527198"/>
                    <a:pt x="3253017" y="7603822"/>
                  </a:cubicBezTo>
                  <a:cubicBezTo>
                    <a:pt x="3255068" y="7669226"/>
                    <a:pt x="3312487" y="7663514"/>
                    <a:pt x="2963299" y="7659030"/>
                  </a:cubicBezTo>
                  <a:cubicBezTo>
                    <a:pt x="2961578" y="7263810"/>
                    <a:pt x="2933051" y="7325918"/>
                    <a:pt x="3040952" y="7325918"/>
                  </a:cubicBezTo>
                  <a:close/>
                  <a:moveTo>
                    <a:pt x="2970275" y="7977827"/>
                  </a:moveTo>
                  <a:cubicBezTo>
                    <a:pt x="2964709" y="7621065"/>
                    <a:pt x="2937317" y="7676456"/>
                    <a:pt x="3040952" y="7676456"/>
                  </a:cubicBezTo>
                  <a:cubicBezTo>
                    <a:pt x="3149218" y="7676456"/>
                    <a:pt x="3149273" y="7675321"/>
                    <a:pt x="3254994" y="7675284"/>
                  </a:cubicBezTo>
                  <a:cubicBezTo>
                    <a:pt x="3256477" y="7741255"/>
                    <a:pt x="3257210" y="7819673"/>
                    <a:pt x="3260103" y="8007170"/>
                  </a:cubicBezTo>
                  <a:cubicBezTo>
                    <a:pt x="2924684" y="8007151"/>
                    <a:pt x="2970880" y="8016871"/>
                    <a:pt x="2970275" y="7977827"/>
                  </a:cubicBezTo>
                  <a:close/>
                  <a:moveTo>
                    <a:pt x="3260615" y="8355895"/>
                  </a:moveTo>
                  <a:cubicBezTo>
                    <a:pt x="3120270" y="8355895"/>
                    <a:pt x="2975274" y="8364864"/>
                    <a:pt x="2975292" y="8353241"/>
                  </a:cubicBezTo>
                  <a:cubicBezTo>
                    <a:pt x="2976098" y="7965819"/>
                    <a:pt x="2942170" y="8023937"/>
                    <a:pt x="3040952" y="8023937"/>
                  </a:cubicBezTo>
                  <a:cubicBezTo>
                    <a:pt x="3136053" y="8023937"/>
                    <a:pt x="3156798" y="8024157"/>
                    <a:pt x="3260377" y="8024157"/>
                  </a:cubicBezTo>
                  <a:cubicBezTo>
                    <a:pt x="3265761" y="8383956"/>
                    <a:pt x="3266420" y="8355895"/>
                    <a:pt x="3260615" y="8355895"/>
                  </a:cubicBezTo>
                  <a:close/>
                  <a:moveTo>
                    <a:pt x="3262611" y="7324252"/>
                  </a:moveTo>
                  <a:cubicBezTo>
                    <a:pt x="3370475" y="7324289"/>
                    <a:pt x="3370841" y="7326614"/>
                    <a:pt x="3480279" y="7326614"/>
                  </a:cubicBezTo>
                  <a:cubicBezTo>
                    <a:pt x="3581094" y="7326614"/>
                    <a:pt x="3545993" y="7278838"/>
                    <a:pt x="3558719" y="7603474"/>
                  </a:cubicBezTo>
                  <a:cubicBezTo>
                    <a:pt x="3561374" y="7671129"/>
                    <a:pt x="3615882" y="7657931"/>
                    <a:pt x="3269642" y="7658261"/>
                  </a:cubicBezTo>
                  <a:cubicBezTo>
                    <a:pt x="3266383" y="7528041"/>
                    <a:pt x="3267811" y="7657236"/>
                    <a:pt x="3262611" y="7324252"/>
                  </a:cubicBezTo>
                  <a:close/>
                  <a:moveTo>
                    <a:pt x="3274659" y="7977863"/>
                  </a:moveTo>
                  <a:cubicBezTo>
                    <a:pt x="3272737" y="7854654"/>
                    <a:pt x="3272956" y="7852585"/>
                    <a:pt x="3271016" y="7727966"/>
                  </a:cubicBezTo>
                  <a:cubicBezTo>
                    <a:pt x="3269990" y="7663075"/>
                    <a:pt x="3212534" y="7671916"/>
                    <a:pt x="3561044" y="7673765"/>
                  </a:cubicBezTo>
                  <a:cubicBezTo>
                    <a:pt x="3562839" y="7745648"/>
                    <a:pt x="3563058" y="7814786"/>
                    <a:pt x="3565860" y="8007444"/>
                  </a:cubicBezTo>
                  <a:cubicBezTo>
                    <a:pt x="3226211" y="8013430"/>
                    <a:pt x="3275209" y="8011984"/>
                    <a:pt x="3274659" y="7977863"/>
                  </a:cubicBezTo>
                  <a:close/>
                  <a:moveTo>
                    <a:pt x="3279475" y="8355895"/>
                  </a:moveTo>
                  <a:cubicBezTo>
                    <a:pt x="3279475" y="8295928"/>
                    <a:pt x="3276289" y="8084379"/>
                    <a:pt x="3275373" y="8024157"/>
                  </a:cubicBezTo>
                  <a:cubicBezTo>
                    <a:pt x="3364103" y="8024230"/>
                    <a:pt x="3471839" y="8026078"/>
                    <a:pt x="3566079" y="8024449"/>
                  </a:cubicBezTo>
                  <a:cubicBezTo>
                    <a:pt x="3567618" y="8136109"/>
                    <a:pt x="3567270" y="8182878"/>
                    <a:pt x="3570804" y="8353406"/>
                  </a:cubicBezTo>
                  <a:cubicBezTo>
                    <a:pt x="3570968" y="8360325"/>
                    <a:pt x="3594167" y="8356353"/>
                    <a:pt x="3279475" y="8355895"/>
                  </a:cubicBezTo>
                  <a:close/>
                  <a:moveTo>
                    <a:pt x="3573678" y="7602743"/>
                  </a:moveTo>
                  <a:cubicBezTo>
                    <a:pt x="3561117" y="7283030"/>
                    <a:pt x="3567361" y="7326394"/>
                    <a:pt x="3590066" y="7326211"/>
                  </a:cubicBezTo>
                  <a:cubicBezTo>
                    <a:pt x="3902927" y="7324106"/>
                    <a:pt x="3860667" y="7314862"/>
                    <a:pt x="3860942" y="7353211"/>
                  </a:cubicBezTo>
                  <a:cubicBezTo>
                    <a:pt x="3861565" y="7439152"/>
                    <a:pt x="3862096" y="7460313"/>
                    <a:pt x="3865263" y="7659396"/>
                  </a:cubicBezTo>
                  <a:cubicBezTo>
                    <a:pt x="3525413" y="7655991"/>
                    <a:pt x="3576516" y="7675010"/>
                    <a:pt x="3573678" y="7602743"/>
                  </a:cubicBezTo>
                  <a:close/>
                  <a:moveTo>
                    <a:pt x="3580398" y="7977827"/>
                  </a:moveTo>
                  <a:cubicBezTo>
                    <a:pt x="3575051" y="7636350"/>
                    <a:pt x="3571444" y="7673820"/>
                    <a:pt x="3589974" y="7673948"/>
                  </a:cubicBezTo>
                  <a:cubicBezTo>
                    <a:pt x="3917703" y="7676145"/>
                    <a:pt x="3865300" y="7662013"/>
                    <a:pt x="3866362" y="7728259"/>
                  </a:cubicBezTo>
                  <a:cubicBezTo>
                    <a:pt x="3868303" y="7852109"/>
                    <a:pt x="3866856" y="7849748"/>
                    <a:pt x="3868870" y="7978157"/>
                  </a:cubicBezTo>
                  <a:cubicBezTo>
                    <a:pt x="3869456" y="8015169"/>
                    <a:pt x="3900528" y="8005907"/>
                    <a:pt x="3699760" y="8005870"/>
                  </a:cubicBezTo>
                  <a:cubicBezTo>
                    <a:pt x="3558151" y="8005870"/>
                    <a:pt x="3581020" y="8017310"/>
                    <a:pt x="3580398" y="7977827"/>
                  </a:cubicBezTo>
                  <a:close/>
                  <a:moveTo>
                    <a:pt x="3585836" y="8353003"/>
                  </a:moveTo>
                  <a:cubicBezTo>
                    <a:pt x="3578164" y="7984270"/>
                    <a:pt x="3579519" y="8024211"/>
                    <a:pt x="3590139" y="8024010"/>
                  </a:cubicBezTo>
                  <a:cubicBezTo>
                    <a:pt x="3666198" y="8022472"/>
                    <a:pt x="3679509" y="8022857"/>
                    <a:pt x="3869584" y="8022894"/>
                  </a:cubicBezTo>
                  <a:cubicBezTo>
                    <a:pt x="3869621" y="8024962"/>
                    <a:pt x="3873631" y="8268343"/>
                    <a:pt x="3875535" y="8356426"/>
                  </a:cubicBezTo>
                  <a:cubicBezTo>
                    <a:pt x="3597499" y="8357524"/>
                    <a:pt x="3586037" y="8361862"/>
                    <a:pt x="3585836" y="8353003"/>
                  </a:cubicBezTo>
                  <a:close/>
                  <a:moveTo>
                    <a:pt x="3874510" y="7228006"/>
                  </a:moveTo>
                  <a:cubicBezTo>
                    <a:pt x="3869768" y="6924603"/>
                    <a:pt x="3849425" y="6975069"/>
                    <a:pt x="3919351" y="6975069"/>
                  </a:cubicBezTo>
                  <a:cubicBezTo>
                    <a:pt x="3920724" y="6975069"/>
                    <a:pt x="4159357" y="6975179"/>
                    <a:pt x="4159412" y="6978401"/>
                  </a:cubicBezTo>
                  <a:cubicBezTo>
                    <a:pt x="4165326" y="7355774"/>
                    <a:pt x="4177923" y="7306149"/>
                    <a:pt x="4139051" y="7306149"/>
                  </a:cubicBezTo>
                  <a:cubicBezTo>
                    <a:pt x="3821557" y="7306149"/>
                    <a:pt x="3876158" y="7333112"/>
                    <a:pt x="3874510" y="7228006"/>
                  </a:cubicBezTo>
                  <a:close/>
                  <a:moveTo>
                    <a:pt x="3875718" y="7324985"/>
                  </a:moveTo>
                  <a:cubicBezTo>
                    <a:pt x="4080240" y="7324381"/>
                    <a:pt x="4043821" y="7322825"/>
                    <a:pt x="4165802" y="7323191"/>
                  </a:cubicBezTo>
                  <a:cubicBezTo>
                    <a:pt x="4166278" y="7376861"/>
                    <a:pt x="4166516" y="7373895"/>
                    <a:pt x="4168622" y="7658481"/>
                  </a:cubicBezTo>
                  <a:cubicBezTo>
                    <a:pt x="4027874" y="7658444"/>
                    <a:pt x="3977338" y="7660201"/>
                    <a:pt x="3880259" y="7659524"/>
                  </a:cubicBezTo>
                  <a:cubicBezTo>
                    <a:pt x="3875608" y="7366774"/>
                    <a:pt x="3876707" y="7440323"/>
                    <a:pt x="3875718" y="7324985"/>
                  </a:cubicBezTo>
                  <a:close/>
                  <a:moveTo>
                    <a:pt x="3883866" y="7977863"/>
                  </a:moveTo>
                  <a:cubicBezTo>
                    <a:pt x="3878373" y="7627198"/>
                    <a:pt x="3871598" y="7676639"/>
                    <a:pt x="3919351" y="7676639"/>
                  </a:cubicBezTo>
                  <a:cubicBezTo>
                    <a:pt x="4214232" y="7676639"/>
                    <a:pt x="4168402" y="7659414"/>
                    <a:pt x="4169464" y="7728295"/>
                  </a:cubicBezTo>
                  <a:cubicBezTo>
                    <a:pt x="4174518" y="8051486"/>
                    <a:pt x="4191875" y="8007536"/>
                    <a:pt x="4139033" y="8007536"/>
                  </a:cubicBezTo>
                  <a:cubicBezTo>
                    <a:pt x="3843273" y="8007536"/>
                    <a:pt x="3884434" y="8012405"/>
                    <a:pt x="3883866" y="7977863"/>
                  </a:cubicBezTo>
                  <a:close/>
                  <a:moveTo>
                    <a:pt x="4139033" y="8358183"/>
                  </a:moveTo>
                  <a:cubicBezTo>
                    <a:pt x="3861675" y="8358183"/>
                    <a:pt x="3890567" y="8356664"/>
                    <a:pt x="3890476" y="8352088"/>
                  </a:cubicBezTo>
                  <a:cubicBezTo>
                    <a:pt x="3881632" y="7970267"/>
                    <a:pt x="3874034" y="8022894"/>
                    <a:pt x="3919351" y="8022894"/>
                  </a:cubicBezTo>
                  <a:cubicBezTo>
                    <a:pt x="4029045" y="8022894"/>
                    <a:pt x="4029100" y="8024523"/>
                    <a:pt x="4139033" y="8024523"/>
                  </a:cubicBezTo>
                  <a:cubicBezTo>
                    <a:pt x="4185595" y="8024523"/>
                    <a:pt x="4176348" y="8009037"/>
                    <a:pt x="4176824" y="8103105"/>
                  </a:cubicBezTo>
                  <a:cubicBezTo>
                    <a:pt x="4178088" y="8407386"/>
                    <a:pt x="4199822" y="8358183"/>
                    <a:pt x="4139033" y="8358183"/>
                  </a:cubicBezTo>
                  <a:close/>
                  <a:moveTo>
                    <a:pt x="4179608" y="7228006"/>
                  </a:moveTo>
                  <a:cubicBezTo>
                    <a:pt x="4177648" y="7102928"/>
                    <a:pt x="4176348" y="7102727"/>
                    <a:pt x="4174389" y="6978108"/>
                  </a:cubicBezTo>
                  <a:cubicBezTo>
                    <a:pt x="4174353" y="6976369"/>
                    <a:pt x="4310414" y="6973001"/>
                    <a:pt x="4463210" y="6975051"/>
                  </a:cubicBezTo>
                  <a:cubicBezTo>
                    <a:pt x="4463228" y="6976552"/>
                    <a:pt x="4467861" y="7263773"/>
                    <a:pt x="4468776" y="7307595"/>
                  </a:cubicBezTo>
                  <a:cubicBezTo>
                    <a:pt x="4120943" y="7307723"/>
                    <a:pt x="4181200" y="7327035"/>
                    <a:pt x="4179608" y="7228006"/>
                  </a:cubicBezTo>
                  <a:close/>
                  <a:moveTo>
                    <a:pt x="4248783" y="7323886"/>
                  </a:moveTo>
                  <a:cubicBezTo>
                    <a:pt x="4313398" y="7324747"/>
                    <a:pt x="4328907" y="7324637"/>
                    <a:pt x="4469142" y="7324582"/>
                  </a:cubicBezTo>
                  <a:cubicBezTo>
                    <a:pt x="4477418" y="7694175"/>
                    <a:pt x="4477034" y="7657987"/>
                    <a:pt x="4468501" y="7658060"/>
                  </a:cubicBezTo>
                  <a:cubicBezTo>
                    <a:pt x="4386180" y="7658719"/>
                    <a:pt x="4381310" y="7658554"/>
                    <a:pt x="4183636" y="7658481"/>
                  </a:cubicBezTo>
                  <a:cubicBezTo>
                    <a:pt x="4180889" y="7265183"/>
                    <a:pt x="4160071" y="7322678"/>
                    <a:pt x="4248783" y="7323886"/>
                  </a:cubicBezTo>
                  <a:close/>
                  <a:moveTo>
                    <a:pt x="4190557" y="7977827"/>
                  </a:moveTo>
                  <a:cubicBezTo>
                    <a:pt x="4188579" y="7851157"/>
                    <a:pt x="4186401" y="7851908"/>
                    <a:pt x="4184460" y="7728002"/>
                  </a:cubicBezTo>
                  <a:cubicBezTo>
                    <a:pt x="4183288" y="7653081"/>
                    <a:pt x="4135517" y="7677683"/>
                    <a:pt x="4475221" y="7675046"/>
                  </a:cubicBezTo>
                  <a:cubicBezTo>
                    <a:pt x="4478077" y="7864428"/>
                    <a:pt x="4477327" y="7895107"/>
                    <a:pt x="4479469" y="8009220"/>
                  </a:cubicBezTo>
                  <a:cubicBezTo>
                    <a:pt x="4144288" y="8009366"/>
                    <a:pt x="4191161" y="8017109"/>
                    <a:pt x="4190557" y="7977827"/>
                  </a:cubicBezTo>
                  <a:close/>
                  <a:moveTo>
                    <a:pt x="4468611" y="8357707"/>
                  </a:moveTo>
                  <a:cubicBezTo>
                    <a:pt x="4170856" y="8356097"/>
                    <a:pt x="4195720" y="8362009"/>
                    <a:pt x="4195519" y="8353058"/>
                  </a:cubicBezTo>
                  <a:cubicBezTo>
                    <a:pt x="4186529" y="7960419"/>
                    <a:pt x="4177722" y="8024285"/>
                    <a:pt x="4248801" y="8025420"/>
                  </a:cubicBezTo>
                  <a:cubicBezTo>
                    <a:pt x="4312135" y="8026445"/>
                    <a:pt x="4329346" y="8026280"/>
                    <a:pt x="4479835" y="8026207"/>
                  </a:cubicBezTo>
                  <a:cubicBezTo>
                    <a:pt x="4487708" y="8396422"/>
                    <a:pt x="4495105" y="8357835"/>
                    <a:pt x="4468611" y="8357707"/>
                  </a:cubicBezTo>
                  <a:close/>
                  <a:moveTo>
                    <a:pt x="4484156" y="7324564"/>
                  </a:moveTo>
                  <a:cubicBezTo>
                    <a:pt x="4818605" y="7324417"/>
                    <a:pt x="4774387" y="7312867"/>
                    <a:pt x="4775357" y="7353394"/>
                  </a:cubicBezTo>
                  <a:cubicBezTo>
                    <a:pt x="4777829" y="7460880"/>
                    <a:pt x="4777536" y="7475158"/>
                    <a:pt x="4779953" y="7601480"/>
                  </a:cubicBezTo>
                  <a:cubicBezTo>
                    <a:pt x="4781418" y="7676950"/>
                    <a:pt x="4832393" y="7655424"/>
                    <a:pt x="4489960" y="7657877"/>
                  </a:cubicBezTo>
                  <a:cubicBezTo>
                    <a:pt x="4485914" y="7389876"/>
                    <a:pt x="4486884" y="7447847"/>
                    <a:pt x="4484156" y="7324564"/>
                  </a:cubicBezTo>
                  <a:close/>
                  <a:moveTo>
                    <a:pt x="4491023" y="7728002"/>
                  </a:moveTo>
                  <a:cubicBezTo>
                    <a:pt x="4489960" y="7658151"/>
                    <a:pt x="4437979" y="7674351"/>
                    <a:pt x="4781289" y="7674150"/>
                  </a:cubicBezTo>
                  <a:cubicBezTo>
                    <a:pt x="4781564" y="7689837"/>
                    <a:pt x="4786086" y="7967558"/>
                    <a:pt x="4786251" y="7978138"/>
                  </a:cubicBezTo>
                  <a:cubicBezTo>
                    <a:pt x="4786800" y="8012881"/>
                    <a:pt x="4834352" y="8009037"/>
                    <a:pt x="4494483" y="8009220"/>
                  </a:cubicBezTo>
                  <a:cubicBezTo>
                    <a:pt x="4492432" y="7903912"/>
                    <a:pt x="4492817" y="7843030"/>
                    <a:pt x="4491023" y="7728002"/>
                  </a:cubicBezTo>
                  <a:close/>
                  <a:moveTo>
                    <a:pt x="4501606" y="8357872"/>
                  </a:moveTo>
                  <a:cubicBezTo>
                    <a:pt x="4499024" y="8104496"/>
                    <a:pt x="4497358" y="8143065"/>
                    <a:pt x="4494813" y="8026188"/>
                  </a:cubicBezTo>
                  <a:cubicBezTo>
                    <a:pt x="4677252" y="8026097"/>
                    <a:pt x="4711877" y="8023022"/>
                    <a:pt x="4786892" y="8022838"/>
                  </a:cubicBezTo>
                  <a:cubicBezTo>
                    <a:pt x="4788394" y="8138415"/>
                    <a:pt x="4785445" y="7937886"/>
                    <a:pt x="4790975" y="8355474"/>
                  </a:cubicBezTo>
                  <a:cubicBezTo>
                    <a:pt x="4790975" y="8356792"/>
                    <a:pt x="4579295" y="8358238"/>
                    <a:pt x="4501606" y="8357872"/>
                  </a:cubicBezTo>
                  <a:close/>
                  <a:moveTo>
                    <a:pt x="4798135" y="7324436"/>
                  </a:moveTo>
                  <a:cubicBezTo>
                    <a:pt x="5122092" y="7324436"/>
                    <a:pt x="5079136" y="7310066"/>
                    <a:pt x="5079667" y="7353248"/>
                  </a:cubicBezTo>
                  <a:cubicBezTo>
                    <a:pt x="5084172" y="7713688"/>
                    <a:pt x="5107627" y="7658645"/>
                    <a:pt x="5017798" y="7658645"/>
                  </a:cubicBezTo>
                  <a:cubicBezTo>
                    <a:pt x="4911949" y="7658645"/>
                    <a:pt x="4908324" y="7657126"/>
                    <a:pt x="4798135" y="7657126"/>
                  </a:cubicBezTo>
                  <a:cubicBezTo>
                    <a:pt x="4795553" y="7657126"/>
                    <a:pt x="4784311" y="7324454"/>
                    <a:pt x="4798135" y="7324436"/>
                  </a:cubicBezTo>
                  <a:close/>
                  <a:moveTo>
                    <a:pt x="4801229" y="7977827"/>
                  </a:moveTo>
                  <a:cubicBezTo>
                    <a:pt x="4795003" y="7596098"/>
                    <a:pt x="4796688" y="7697067"/>
                    <a:pt x="4796285" y="7674131"/>
                  </a:cubicBezTo>
                  <a:cubicBezTo>
                    <a:pt x="4918028" y="7674131"/>
                    <a:pt x="4903361" y="7676090"/>
                    <a:pt x="5086094" y="7675559"/>
                  </a:cubicBezTo>
                  <a:cubicBezTo>
                    <a:pt x="5086131" y="7676987"/>
                    <a:pt x="5091642" y="7975447"/>
                    <a:pt x="5092100" y="8008890"/>
                  </a:cubicBezTo>
                  <a:cubicBezTo>
                    <a:pt x="5003608" y="8010080"/>
                    <a:pt x="4948202" y="8008872"/>
                    <a:pt x="4908140" y="8007554"/>
                  </a:cubicBezTo>
                  <a:cubicBezTo>
                    <a:pt x="4782296" y="8003619"/>
                    <a:pt x="4801833" y="8016670"/>
                    <a:pt x="4801229" y="7977827"/>
                  </a:cubicBezTo>
                  <a:close/>
                  <a:moveTo>
                    <a:pt x="4806008" y="8356115"/>
                  </a:moveTo>
                  <a:cubicBezTo>
                    <a:pt x="4801943" y="8076984"/>
                    <a:pt x="4803023" y="8108450"/>
                    <a:pt x="4801888" y="8022838"/>
                  </a:cubicBezTo>
                  <a:cubicBezTo>
                    <a:pt x="4907719" y="8022930"/>
                    <a:pt x="4908397" y="8026335"/>
                    <a:pt x="5017798" y="8026335"/>
                  </a:cubicBezTo>
                  <a:cubicBezTo>
                    <a:pt x="5116965" y="8026335"/>
                    <a:pt x="5090360" y="7963073"/>
                    <a:pt x="5096311" y="8356865"/>
                  </a:cubicBezTo>
                  <a:cubicBezTo>
                    <a:pt x="4894243" y="8356920"/>
                    <a:pt x="4914201" y="8356152"/>
                    <a:pt x="4806008" y="8356115"/>
                  </a:cubicBezTo>
                  <a:close/>
                  <a:moveTo>
                    <a:pt x="5099259" y="7602871"/>
                  </a:moveTo>
                  <a:cubicBezTo>
                    <a:pt x="5089756" y="7278344"/>
                    <a:pt x="5086149" y="7323411"/>
                    <a:pt x="5127584" y="7323960"/>
                  </a:cubicBezTo>
                  <a:cubicBezTo>
                    <a:pt x="5211206" y="7325204"/>
                    <a:pt x="5236913" y="7324362"/>
                    <a:pt x="5347560" y="7325113"/>
                  </a:cubicBezTo>
                  <a:cubicBezTo>
                    <a:pt x="5400878" y="7325479"/>
                    <a:pt x="5386175" y="7273786"/>
                    <a:pt x="5390002" y="7658682"/>
                  </a:cubicBezTo>
                  <a:cubicBezTo>
                    <a:pt x="5051342" y="7657382"/>
                    <a:pt x="5101438" y="7677939"/>
                    <a:pt x="5099259" y="7602871"/>
                  </a:cubicBezTo>
                  <a:close/>
                  <a:moveTo>
                    <a:pt x="5106656" y="7977827"/>
                  </a:moveTo>
                  <a:cubicBezTo>
                    <a:pt x="5101200" y="7629468"/>
                    <a:pt x="5090068" y="7675596"/>
                    <a:pt x="5127713" y="7675394"/>
                  </a:cubicBezTo>
                  <a:cubicBezTo>
                    <a:pt x="5439970" y="7674150"/>
                    <a:pt x="5389892" y="7662837"/>
                    <a:pt x="5390936" y="7728295"/>
                  </a:cubicBezTo>
                  <a:cubicBezTo>
                    <a:pt x="5396063" y="8055348"/>
                    <a:pt x="5412175" y="8006822"/>
                    <a:pt x="5347560" y="8007078"/>
                  </a:cubicBezTo>
                  <a:cubicBezTo>
                    <a:pt x="5064727" y="8007847"/>
                    <a:pt x="5107279" y="8018189"/>
                    <a:pt x="5106656" y="7977827"/>
                  </a:cubicBezTo>
                  <a:close/>
                  <a:moveTo>
                    <a:pt x="5400933" y="8353186"/>
                  </a:moveTo>
                  <a:cubicBezTo>
                    <a:pt x="5400933" y="8357378"/>
                    <a:pt x="5425542" y="8356737"/>
                    <a:pt x="5111307" y="8356847"/>
                  </a:cubicBezTo>
                  <a:cubicBezTo>
                    <a:pt x="5105668" y="7983776"/>
                    <a:pt x="5100083" y="8025804"/>
                    <a:pt x="5127804" y="8025291"/>
                  </a:cubicBezTo>
                  <a:cubicBezTo>
                    <a:pt x="5210748" y="8023736"/>
                    <a:pt x="5230266" y="8024541"/>
                    <a:pt x="5347614" y="8024065"/>
                  </a:cubicBezTo>
                  <a:cubicBezTo>
                    <a:pt x="5407048" y="8023919"/>
                    <a:pt x="5402141" y="7970267"/>
                    <a:pt x="5400933" y="835318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" name="矩形 11">
            <a:extLst>
              <a:ext uri="{FF2B5EF4-FFF2-40B4-BE49-F238E27FC236}">
                <a16:creationId xmlns:a16="http://schemas.microsoft.com/office/drawing/2014/main" id="{D956144A-95DC-4A69-ADE2-0CE4DF8618EF}"/>
              </a:ext>
            </a:extLst>
          </p:cNvPr>
          <p:cNvSpPr/>
          <p:nvPr/>
        </p:nvSpPr>
        <p:spPr>
          <a:xfrm rot="2700000">
            <a:off x="537891" y="400501"/>
            <a:ext cx="1221368" cy="1221368"/>
          </a:xfrm>
          <a:prstGeom prst="rect">
            <a:avLst/>
          </a:prstGeom>
          <a:solidFill>
            <a:schemeClr val="accent5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0" name="Google Shape;299;p22">
            <a:extLst>
              <a:ext uri="{FF2B5EF4-FFF2-40B4-BE49-F238E27FC236}">
                <a16:creationId xmlns:a16="http://schemas.microsoft.com/office/drawing/2014/main" id="{E2E5A337-7AB3-444B-AECB-E66D858C7C82}"/>
              </a:ext>
            </a:extLst>
          </p:cNvPr>
          <p:cNvSpPr txBox="1">
            <a:spLocks/>
          </p:cNvSpPr>
          <p:nvPr/>
        </p:nvSpPr>
        <p:spPr>
          <a:xfrm>
            <a:off x="649375" y="686310"/>
            <a:ext cx="998400" cy="63795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zh-TW" altLang="en-US" sz="28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夢田深耕</a:t>
            </a:r>
            <a:endParaRPr lang="en-US" altLang="zh-TW" sz="2800" dirty="0">
              <a:latin typeface="清松手寫體2" panose="00000500000000000000" pitchFamily="2" charset="-120"/>
              <a:ea typeface="清松手寫體2" panose="00000500000000000000" pitchFamily="2" charset="-120"/>
              <a:cs typeface="SetoFont" panose="02000600000000000000" pitchFamily="2" charset="-120"/>
            </a:endParaRPr>
          </a:p>
        </p:txBody>
      </p:sp>
      <p:sp>
        <p:nvSpPr>
          <p:cNvPr id="41" name="文字方塊 40">
            <a:extLst>
              <a:ext uri="{FF2B5EF4-FFF2-40B4-BE49-F238E27FC236}">
                <a16:creationId xmlns:a16="http://schemas.microsoft.com/office/drawing/2014/main" id="{9A6E9F29-373E-49AD-ACE8-2BC6F62DB562}"/>
              </a:ext>
            </a:extLst>
          </p:cNvPr>
          <p:cNvSpPr txBox="1"/>
          <p:nvPr/>
        </p:nvSpPr>
        <p:spPr>
          <a:xfrm>
            <a:off x="2612799" y="1138973"/>
            <a:ext cx="4521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補助經濟</a:t>
            </a:r>
            <a:r>
              <a:rPr lang="en-US" altLang="zh-TW" sz="24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/</a:t>
            </a:r>
            <a:r>
              <a:rPr lang="zh-TW" altLang="en-US" sz="24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文化不利學生</a:t>
            </a:r>
          </a:p>
        </p:txBody>
      </p: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F563E1A2-9190-40D6-8780-6E740756E5CC}"/>
              </a:ext>
            </a:extLst>
          </p:cNvPr>
          <p:cNvSpPr txBox="1"/>
          <p:nvPr/>
        </p:nvSpPr>
        <p:spPr>
          <a:xfrm>
            <a:off x="2612800" y="1562659"/>
            <a:ext cx="3126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多元方案可各方補助</a:t>
            </a:r>
            <a:endParaRPr lang="en-US" altLang="zh-TW" sz="2000" dirty="0">
              <a:latin typeface="清松手寫體2" panose="00000500000000000000" pitchFamily="2" charset="-120"/>
              <a:ea typeface="清松手寫體2" panose="00000500000000000000" pitchFamily="2" charset="-120"/>
              <a:cs typeface="SetoFont" panose="02000600000000000000" pitchFamily="2" charset="-12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開學前申請</a:t>
            </a:r>
            <a:endParaRPr lang="en-US" altLang="zh-TW" sz="2000" dirty="0">
              <a:latin typeface="清松手寫體2" panose="00000500000000000000" pitchFamily="2" charset="-120"/>
              <a:ea typeface="清松手寫體2" panose="00000500000000000000" pitchFamily="2" charset="-120"/>
              <a:cs typeface="SetoFont" panose="02000600000000000000" pitchFamily="2" charset="-120"/>
            </a:endParaRPr>
          </a:p>
        </p:txBody>
      </p:sp>
      <p:pic>
        <p:nvPicPr>
          <p:cNvPr id="43" name="圖片 42">
            <a:extLst>
              <a:ext uri="{FF2B5EF4-FFF2-40B4-BE49-F238E27FC236}">
                <a16:creationId xmlns:a16="http://schemas.microsoft.com/office/drawing/2014/main" id="{B1FB5533-3E44-4323-92F5-AC5389C756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2423" y="2218562"/>
            <a:ext cx="4066053" cy="2287155"/>
          </a:xfrm>
          <a:prstGeom prst="rect">
            <a:avLst/>
          </a:prstGeom>
        </p:spPr>
      </p:pic>
      <p:pic>
        <p:nvPicPr>
          <p:cNvPr id="44" name="圖片 43">
            <a:extLst>
              <a:ext uri="{FF2B5EF4-FFF2-40B4-BE49-F238E27FC236}">
                <a16:creationId xmlns:a16="http://schemas.microsoft.com/office/drawing/2014/main" id="{71361409-4BB1-4B31-9DF4-E36D25B28F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6355" y="2790498"/>
            <a:ext cx="1423701" cy="1423701"/>
          </a:xfrm>
          <a:prstGeom prst="rect">
            <a:avLst/>
          </a:prstGeom>
          <a:ln w="76200">
            <a:solidFill>
              <a:schemeClr val="accent2"/>
            </a:solidFill>
            <a:prstDash val="dashDot"/>
          </a:ln>
        </p:spPr>
      </p:pic>
      <p:sp>
        <p:nvSpPr>
          <p:cNvPr id="45" name="Google Shape;1211;p32">
            <a:extLst>
              <a:ext uri="{FF2B5EF4-FFF2-40B4-BE49-F238E27FC236}">
                <a16:creationId xmlns:a16="http://schemas.microsoft.com/office/drawing/2014/main" id="{920361AC-FFE9-401B-9FA7-EB28BB7F8F34}"/>
              </a:ext>
            </a:extLst>
          </p:cNvPr>
          <p:cNvSpPr/>
          <p:nvPr/>
        </p:nvSpPr>
        <p:spPr>
          <a:xfrm rot="2700000">
            <a:off x="2121009" y="1237493"/>
            <a:ext cx="253360" cy="253360"/>
          </a:xfrm>
          <a:prstGeom prst="rect">
            <a:avLst/>
          </a:prstGeom>
          <a:solidFill>
            <a:srgbClr val="FDCFB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313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3" name="Google Shape;1243;p23"/>
          <p:cNvGrpSpPr/>
          <p:nvPr/>
        </p:nvGrpSpPr>
        <p:grpSpPr>
          <a:xfrm rot="-5400000">
            <a:off x="2431987" y="-1171263"/>
            <a:ext cx="4618296" cy="7711221"/>
            <a:chOff x="982622" y="1069710"/>
            <a:chExt cx="6022762" cy="9152418"/>
          </a:xfrm>
        </p:grpSpPr>
        <p:sp>
          <p:nvSpPr>
            <p:cNvPr id="1244" name="Google Shape;1244;p23"/>
            <p:cNvSpPr/>
            <p:nvPr/>
          </p:nvSpPr>
          <p:spPr>
            <a:xfrm>
              <a:off x="982622" y="1069710"/>
              <a:ext cx="6022762" cy="9152418"/>
            </a:xfrm>
            <a:custGeom>
              <a:avLst/>
              <a:gdLst/>
              <a:ahLst/>
              <a:cxnLst/>
              <a:rect l="l" t="t" r="r" b="b"/>
              <a:pathLst>
                <a:path w="6022762" h="9152418" extrusionOk="0">
                  <a:moveTo>
                    <a:pt x="6020057" y="9085020"/>
                  </a:moveTo>
                  <a:cubicBezTo>
                    <a:pt x="6022035" y="9118573"/>
                    <a:pt x="6315249" y="9104277"/>
                    <a:pt x="171033" y="9152419"/>
                  </a:cubicBezTo>
                  <a:cubicBezTo>
                    <a:pt x="61210" y="9152419"/>
                    <a:pt x="39659" y="1363251"/>
                    <a:pt x="0" y="173161"/>
                  </a:cubicBezTo>
                  <a:cubicBezTo>
                    <a:pt x="0" y="87678"/>
                    <a:pt x="963320" y="116654"/>
                    <a:pt x="1282609" y="100949"/>
                  </a:cubicBezTo>
                  <a:cubicBezTo>
                    <a:pt x="3441639" y="-5219"/>
                    <a:pt x="4528588" y="-45563"/>
                    <a:pt x="5861420" y="68860"/>
                  </a:cubicBezTo>
                  <a:cubicBezTo>
                    <a:pt x="5955680" y="76951"/>
                    <a:pt x="5767015" y="3464738"/>
                    <a:pt x="6020057" y="908502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5" name="Google Shape;1245;p23"/>
            <p:cNvSpPr/>
            <p:nvPr/>
          </p:nvSpPr>
          <p:spPr>
            <a:xfrm>
              <a:off x="1237184" y="1352257"/>
              <a:ext cx="5505823" cy="8587299"/>
            </a:xfrm>
            <a:custGeom>
              <a:avLst/>
              <a:gdLst/>
              <a:ahLst/>
              <a:cxnLst/>
              <a:rect l="l" t="t" r="r" b="b"/>
              <a:pathLst>
                <a:path w="5505823" h="8587299" extrusionOk="0">
                  <a:moveTo>
                    <a:pt x="0" y="120999"/>
                  </a:moveTo>
                  <a:cubicBezTo>
                    <a:pt x="215453" y="102163"/>
                    <a:pt x="436819" y="105422"/>
                    <a:pt x="684662" y="105879"/>
                  </a:cubicBezTo>
                  <a:cubicBezTo>
                    <a:pt x="1533619" y="105879"/>
                    <a:pt x="3517222" y="-88994"/>
                    <a:pt x="5384338" y="50013"/>
                  </a:cubicBezTo>
                  <a:cubicBezTo>
                    <a:pt x="5438791" y="3844735"/>
                    <a:pt x="5281418" y="3621654"/>
                    <a:pt x="5505824" y="8545345"/>
                  </a:cubicBezTo>
                  <a:cubicBezTo>
                    <a:pt x="3011283" y="8565499"/>
                    <a:pt x="3189841" y="8562973"/>
                    <a:pt x="135841" y="8587299"/>
                  </a:cubicBezTo>
                  <a:cubicBezTo>
                    <a:pt x="13439" y="4899021"/>
                    <a:pt x="39293" y="1667502"/>
                    <a:pt x="0" y="1209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6" name="Google Shape;1246;p23"/>
            <p:cNvSpPr/>
            <p:nvPr/>
          </p:nvSpPr>
          <p:spPr>
            <a:xfrm>
              <a:off x="1240253" y="1349195"/>
              <a:ext cx="5494966" cy="8590492"/>
            </a:xfrm>
            <a:custGeom>
              <a:avLst/>
              <a:gdLst/>
              <a:ahLst/>
              <a:cxnLst/>
              <a:rect l="l" t="t" r="r" b="b"/>
              <a:pathLst>
                <a:path w="5494966" h="8590492" extrusionOk="0">
                  <a:moveTo>
                    <a:pt x="5457565" y="8373248"/>
                  </a:moveTo>
                  <a:cubicBezTo>
                    <a:pt x="5502187" y="8373248"/>
                    <a:pt x="5494918" y="8377605"/>
                    <a:pt x="5493947" y="8356225"/>
                  </a:cubicBezTo>
                  <a:cubicBezTo>
                    <a:pt x="5462308" y="8356261"/>
                    <a:pt x="5450919" y="8356225"/>
                    <a:pt x="5415947" y="8356279"/>
                  </a:cubicBezTo>
                  <a:cubicBezTo>
                    <a:pt x="5417613" y="7964135"/>
                    <a:pt x="5383008" y="8023699"/>
                    <a:pt x="5478659" y="8023919"/>
                  </a:cubicBezTo>
                  <a:cubicBezTo>
                    <a:pt x="5477706" y="8003307"/>
                    <a:pt x="5482888" y="8006895"/>
                    <a:pt x="5457565" y="8006895"/>
                  </a:cubicBezTo>
                  <a:cubicBezTo>
                    <a:pt x="5399303" y="8006895"/>
                    <a:pt x="5411095" y="8058917"/>
                    <a:pt x="5405913" y="7727984"/>
                  </a:cubicBezTo>
                  <a:cubicBezTo>
                    <a:pt x="5404943" y="7665180"/>
                    <a:pt x="5391741" y="7675779"/>
                    <a:pt x="5457565" y="7675779"/>
                  </a:cubicBezTo>
                  <a:cubicBezTo>
                    <a:pt x="5466611" y="7675779"/>
                    <a:pt x="5464871" y="7679202"/>
                    <a:pt x="5464157" y="7658792"/>
                  </a:cubicBezTo>
                  <a:cubicBezTo>
                    <a:pt x="5385516" y="7658792"/>
                    <a:pt x="5406701" y="7692125"/>
                    <a:pt x="5403331" y="7477940"/>
                  </a:cubicBezTo>
                  <a:cubicBezTo>
                    <a:pt x="5400365" y="7295642"/>
                    <a:pt x="5383374" y="7325442"/>
                    <a:pt x="5453281" y="7325461"/>
                  </a:cubicBezTo>
                  <a:cubicBezTo>
                    <a:pt x="5452585" y="7302744"/>
                    <a:pt x="5462161" y="7308584"/>
                    <a:pt x="5400567" y="7308383"/>
                  </a:cubicBezTo>
                  <a:cubicBezTo>
                    <a:pt x="5396978" y="7088468"/>
                    <a:pt x="5399541" y="7236975"/>
                    <a:pt x="5396227" y="6976131"/>
                  </a:cubicBezTo>
                  <a:cubicBezTo>
                    <a:pt x="5451468" y="6976003"/>
                    <a:pt x="5443174" y="6981733"/>
                    <a:pt x="5442533" y="6959071"/>
                  </a:cubicBezTo>
                  <a:cubicBezTo>
                    <a:pt x="5387182" y="6959090"/>
                    <a:pt x="5391119" y="7015102"/>
                    <a:pt x="5389563" y="6625411"/>
                  </a:cubicBezTo>
                  <a:cubicBezTo>
                    <a:pt x="5442112" y="6625996"/>
                    <a:pt x="5433470" y="6629950"/>
                    <a:pt x="5432902" y="6608698"/>
                  </a:cubicBezTo>
                  <a:cubicBezTo>
                    <a:pt x="5382971" y="6608533"/>
                    <a:pt x="5389508" y="6609906"/>
                    <a:pt x="5389489" y="6603353"/>
                  </a:cubicBezTo>
                  <a:cubicBezTo>
                    <a:pt x="5389251" y="6524935"/>
                    <a:pt x="5388903" y="6515380"/>
                    <a:pt x="5385132" y="6276118"/>
                  </a:cubicBezTo>
                  <a:cubicBezTo>
                    <a:pt x="5431657" y="6276611"/>
                    <a:pt x="5424003" y="6280602"/>
                    <a:pt x="5423418" y="6259387"/>
                  </a:cubicBezTo>
                  <a:cubicBezTo>
                    <a:pt x="5369403" y="6259167"/>
                    <a:pt x="5385516" y="6301561"/>
                    <a:pt x="5380444" y="5978664"/>
                  </a:cubicBezTo>
                  <a:cubicBezTo>
                    <a:pt x="5379456" y="5915915"/>
                    <a:pt x="5370740" y="5926788"/>
                    <a:pt x="5414116" y="5927264"/>
                  </a:cubicBezTo>
                  <a:cubicBezTo>
                    <a:pt x="5413494" y="5905554"/>
                    <a:pt x="5420470" y="5910661"/>
                    <a:pt x="5379401" y="5909636"/>
                  </a:cubicBezTo>
                  <a:cubicBezTo>
                    <a:pt x="5375116" y="5618754"/>
                    <a:pt x="5376398" y="5691259"/>
                    <a:pt x="5372058" y="5575353"/>
                  </a:cubicBezTo>
                  <a:cubicBezTo>
                    <a:pt x="5409795" y="5575133"/>
                    <a:pt x="5403606" y="5579691"/>
                    <a:pt x="5402911" y="5558219"/>
                  </a:cubicBezTo>
                  <a:cubicBezTo>
                    <a:pt x="5364038" y="5558348"/>
                    <a:pt x="5371124" y="5574291"/>
                    <a:pt x="5369623" y="5478923"/>
                  </a:cubicBezTo>
                  <a:cubicBezTo>
                    <a:pt x="5364899" y="5176289"/>
                    <a:pt x="5356513" y="5225712"/>
                    <a:pt x="5391503" y="5225218"/>
                  </a:cubicBezTo>
                  <a:cubicBezTo>
                    <a:pt x="5390716" y="5203911"/>
                    <a:pt x="5395788" y="5208030"/>
                    <a:pt x="5366144" y="5208597"/>
                  </a:cubicBezTo>
                  <a:cubicBezTo>
                    <a:pt x="5360102" y="4834794"/>
                    <a:pt x="5351569" y="4877280"/>
                    <a:pt x="5379620" y="4877206"/>
                  </a:cubicBezTo>
                  <a:cubicBezTo>
                    <a:pt x="5379071" y="4855808"/>
                    <a:pt x="5383392" y="4860165"/>
                    <a:pt x="5360102" y="4860219"/>
                  </a:cubicBezTo>
                  <a:cubicBezTo>
                    <a:pt x="5354041" y="4484696"/>
                    <a:pt x="5348182" y="4527218"/>
                    <a:pt x="5373907" y="4526998"/>
                  </a:cubicBezTo>
                  <a:cubicBezTo>
                    <a:pt x="5373725" y="4506570"/>
                    <a:pt x="5378503" y="4509920"/>
                    <a:pt x="5355067" y="4510158"/>
                  </a:cubicBezTo>
                  <a:cubicBezTo>
                    <a:pt x="5352558" y="4341277"/>
                    <a:pt x="5355433" y="4323924"/>
                    <a:pt x="5352119" y="4177577"/>
                  </a:cubicBezTo>
                  <a:cubicBezTo>
                    <a:pt x="5377460" y="4177577"/>
                    <a:pt x="5373175" y="4181970"/>
                    <a:pt x="5373285" y="4160572"/>
                  </a:cubicBezTo>
                  <a:cubicBezTo>
                    <a:pt x="5344978" y="4160590"/>
                    <a:pt x="5350984" y="4208915"/>
                    <a:pt x="5344703" y="3854899"/>
                  </a:cubicBezTo>
                  <a:cubicBezTo>
                    <a:pt x="5344118" y="3822280"/>
                    <a:pt x="5343110" y="3826563"/>
                    <a:pt x="5347505" y="3826600"/>
                  </a:cubicBezTo>
                  <a:cubicBezTo>
                    <a:pt x="5382001" y="3826929"/>
                    <a:pt x="5376141" y="3831249"/>
                    <a:pt x="5376416" y="3809851"/>
                  </a:cubicBezTo>
                  <a:cubicBezTo>
                    <a:pt x="5336134" y="3809558"/>
                    <a:pt x="5340895" y="3841445"/>
                    <a:pt x="5341902" y="3604892"/>
                  </a:cubicBezTo>
                  <a:cubicBezTo>
                    <a:pt x="5342378" y="3452357"/>
                    <a:pt x="5329122" y="3477453"/>
                    <a:pt x="5381469" y="3476373"/>
                  </a:cubicBezTo>
                  <a:cubicBezTo>
                    <a:pt x="5381817" y="3455067"/>
                    <a:pt x="5388610" y="3459039"/>
                    <a:pt x="5347376" y="3460228"/>
                  </a:cubicBezTo>
                  <a:cubicBezTo>
                    <a:pt x="5337581" y="3460503"/>
                    <a:pt x="5341572" y="3499547"/>
                    <a:pt x="5333644" y="3127263"/>
                  </a:cubicBezTo>
                  <a:cubicBezTo>
                    <a:pt x="5348969" y="3126989"/>
                    <a:pt x="5366840" y="3126641"/>
                    <a:pt x="5387017" y="3126403"/>
                  </a:cubicBezTo>
                  <a:cubicBezTo>
                    <a:pt x="5387329" y="3105114"/>
                    <a:pt x="5395220" y="3109123"/>
                    <a:pt x="5347450" y="3110020"/>
                  </a:cubicBezTo>
                  <a:cubicBezTo>
                    <a:pt x="5330715" y="3110313"/>
                    <a:pt x="5333315" y="3111851"/>
                    <a:pt x="5333186" y="3105407"/>
                  </a:cubicBezTo>
                  <a:cubicBezTo>
                    <a:pt x="5325094" y="2736217"/>
                    <a:pt x="5322438" y="2777915"/>
                    <a:pt x="5347523" y="2778172"/>
                  </a:cubicBezTo>
                  <a:cubicBezTo>
                    <a:pt x="5400036" y="2778812"/>
                    <a:pt x="5391156" y="2782876"/>
                    <a:pt x="5391321" y="2761587"/>
                  </a:cubicBezTo>
                  <a:cubicBezTo>
                    <a:pt x="5366382" y="2761404"/>
                    <a:pt x="5343257" y="2761111"/>
                    <a:pt x="5327876" y="2760947"/>
                  </a:cubicBezTo>
                  <a:cubicBezTo>
                    <a:pt x="5327254" y="2719779"/>
                    <a:pt x="5323446" y="2429190"/>
                    <a:pt x="5323427" y="2427909"/>
                  </a:cubicBezTo>
                  <a:cubicBezTo>
                    <a:pt x="5354572" y="2427799"/>
                    <a:pt x="5370081" y="2427707"/>
                    <a:pt x="5392144" y="2427652"/>
                  </a:cubicBezTo>
                  <a:cubicBezTo>
                    <a:pt x="5392071" y="2406236"/>
                    <a:pt x="5401190" y="2410574"/>
                    <a:pt x="5347541" y="2410793"/>
                  </a:cubicBezTo>
                  <a:cubicBezTo>
                    <a:pt x="5311874" y="2410940"/>
                    <a:pt x="5326668" y="2457782"/>
                    <a:pt x="5319326" y="2106402"/>
                  </a:cubicBezTo>
                  <a:cubicBezTo>
                    <a:pt x="5318612" y="2071989"/>
                    <a:pt x="5311306" y="2077499"/>
                    <a:pt x="5347450" y="2078176"/>
                  </a:cubicBezTo>
                  <a:cubicBezTo>
                    <a:pt x="5396465" y="2079092"/>
                    <a:pt x="5388354" y="2083137"/>
                    <a:pt x="5387933" y="2061830"/>
                  </a:cubicBezTo>
                  <a:cubicBezTo>
                    <a:pt x="5360596" y="2061500"/>
                    <a:pt x="5344612" y="2061061"/>
                    <a:pt x="5318410" y="2060677"/>
                  </a:cubicBezTo>
                  <a:cubicBezTo>
                    <a:pt x="5312441" y="1747426"/>
                    <a:pt x="5312368" y="1734796"/>
                    <a:pt x="5312258" y="1727236"/>
                  </a:cubicBezTo>
                  <a:cubicBezTo>
                    <a:pt x="5336134" y="1727620"/>
                    <a:pt x="5354939" y="1728151"/>
                    <a:pt x="5378595" y="1728535"/>
                  </a:cubicBezTo>
                  <a:cubicBezTo>
                    <a:pt x="5377808" y="1707027"/>
                    <a:pt x="5384692" y="1711695"/>
                    <a:pt x="5347724" y="1710890"/>
                  </a:cubicBezTo>
                  <a:cubicBezTo>
                    <a:pt x="5298361" y="1709828"/>
                    <a:pt x="5313595" y="1762052"/>
                    <a:pt x="5307333" y="1377558"/>
                  </a:cubicBezTo>
                  <a:cubicBezTo>
                    <a:pt x="5333479" y="1378053"/>
                    <a:pt x="5349537" y="1378638"/>
                    <a:pt x="5371912" y="1379169"/>
                  </a:cubicBezTo>
                  <a:cubicBezTo>
                    <a:pt x="5371784" y="1357716"/>
                    <a:pt x="5376636" y="1362310"/>
                    <a:pt x="5347779" y="1361523"/>
                  </a:cubicBezTo>
                  <a:cubicBezTo>
                    <a:pt x="5290414" y="1359876"/>
                    <a:pt x="5307845" y="1411367"/>
                    <a:pt x="5300064" y="1027661"/>
                  </a:cubicBezTo>
                  <a:cubicBezTo>
                    <a:pt x="5329304" y="1028155"/>
                    <a:pt x="5344246" y="1028814"/>
                    <a:pt x="5373047" y="1029510"/>
                  </a:cubicBezTo>
                  <a:cubicBezTo>
                    <a:pt x="5373303" y="1008038"/>
                    <a:pt x="5378137" y="1012706"/>
                    <a:pt x="5347779" y="1011791"/>
                  </a:cubicBezTo>
                  <a:cubicBezTo>
                    <a:pt x="5290140" y="1010144"/>
                    <a:pt x="5299807" y="1018143"/>
                    <a:pt x="5299258" y="982796"/>
                  </a:cubicBezTo>
                  <a:cubicBezTo>
                    <a:pt x="5293600" y="618786"/>
                    <a:pt x="5283512" y="678350"/>
                    <a:pt x="5347614" y="678185"/>
                  </a:cubicBezTo>
                  <a:cubicBezTo>
                    <a:pt x="5384417" y="678075"/>
                    <a:pt x="5378228" y="682523"/>
                    <a:pt x="5378558" y="661107"/>
                  </a:cubicBezTo>
                  <a:cubicBezTo>
                    <a:pt x="5349134" y="661162"/>
                    <a:pt x="5331374" y="661253"/>
                    <a:pt x="5295596" y="661290"/>
                  </a:cubicBezTo>
                  <a:cubicBezTo>
                    <a:pt x="5292960" y="529275"/>
                    <a:pt x="5291458" y="522759"/>
                    <a:pt x="5290890" y="328929"/>
                  </a:cubicBezTo>
                  <a:cubicBezTo>
                    <a:pt x="5330330" y="329148"/>
                    <a:pt x="5345143" y="329533"/>
                    <a:pt x="5382183" y="329862"/>
                  </a:cubicBezTo>
                  <a:cubicBezTo>
                    <a:pt x="5382294" y="308373"/>
                    <a:pt x="5389197" y="312985"/>
                    <a:pt x="5347706" y="312455"/>
                  </a:cubicBezTo>
                  <a:cubicBezTo>
                    <a:pt x="5272635" y="311558"/>
                    <a:pt x="5292007" y="360340"/>
                    <a:pt x="5286789" y="46906"/>
                  </a:cubicBezTo>
                  <a:cubicBezTo>
                    <a:pt x="5263041" y="45259"/>
                    <a:pt x="5274082" y="12347"/>
                    <a:pt x="5275821" y="311832"/>
                  </a:cubicBezTo>
                  <a:cubicBezTo>
                    <a:pt x="5245811" y="311722"/>
                    <a:pt x="5027173" y="310825"/>
                    <a:pt x="4983742" y="310972"/>
                  </a:cubicBezTo>
                  <a:cubicBezTo>
                    <a:pt x="4976711" y="-2920"/>
                    <a:pt x="4992201" y="28601"/>
                    <a:pt x="4966311" y="27265"/>
                  </a:cubicBezTo>
                  <a:cubicBezTo>
                    <a:pt x="4969625" y="363324"/>
                    <a:pt x="4987239" y="310569"/>
                    <a:pt x="4907866" y="311686"/>
                  </a:cubicBezTo>
                  <a:cubicBezTo>
                    <a:pt x="4825764" y="312839"/>
                    <a:pt x="4824116" y="312253"/>
                    <a:pt x="4688312" y="312601"/>
                  </a:cubicBezTo>
                  <a:cubicBezTo>
                    <a:pt x="4677509" y="312619"/>
                    <a:pt x="4680164" y="324572"/>
                    <a:pt x="4678736" y="233341"/>
                  </a:cubicBezTo>
                  <a:cubicBezTo>
                    <a:pt x="4674982" y="-15166"/>
                    <a:pt x="4681720" y="14086"/>
                    <a:pt x="4660408" y="13317"/>
                  </a:cubicBezTo>
                  <a:cubicBezTo>
                    <a:pt x="4663099" y="191643"/>
                    <a:pt x="4663960" y="252836"/>
                    <a:pt x="4665095" y="312656"/>
                  </a:cubicBezTo>
                  <a:cubicBezTo>
                    <a:pt x="4596781" y="312784"/>
                    <a:pt x="4580210" y="312729"/>
                    <a:pt x="4374773" y="312583"/>
                  </a:cubicBezTo>
                  <a:cubicBezTo>
                    <a:pt x="4367302" y="-29315"/>
                    <a:pt x="4378948" y="5464"/>
                    <a:pt x="4355108" y="4970"/>
                  </a:cubicBezTo>
                  <a:cubicBezTo>
                    <a:pt x="4360180" y="337459"/>
                    <a:pt x="4360052" y="312564"/>
                    <a:pt x="4358752" y="312564"/>
                  </a:cubicBezTo>
                  <a:cubicBezTo>
                    <a:pt x="4247904" y="312564"/>
                    <a:pt x="4249112" y="310917"/>
                    <a:pt x="4139070" y="310917"/>
                  </a:cubicBezTo>
                  <a:cubicBezTo>
                    <a:pt x="4047190" y="310917"/>
                    <a:pt x="4071469" y="370664"/>
                    <a:pt x="4065867" y="1364"/>
                  </a:cubicBezTo>
                  <a:cubicBezTo>
                    <a:pt x="4045469" y="1236"/>
                    <a:pt x="4049369" y="-37845"/>
                    <a:pt x="4055027" y="311667"/>
                  </a:cubicBezTo>
                  <a:cubicBezTo>
                    <a:pt x="3900730" y="314816"/>
                    <a:pt x="3913089" y="313553"/>
                    <a:pt x="3764925" y="312400"/>
                  </a:cubicBezTo>
                  <a:cubicBezTo>
                    <a:pt x="3757821" y="-35960"/>
                    <a:pt x="3766097" y="1364"/>
                    <a:pt x="3743997" y="1565"/>
                  </a:cubicBezTo>
                  <a:cubicBezTo>
                    <a:pt x="3750021" y="365191"/>
                    <a:pt x="3768367" y="312180"/>
                    <a:pt x="3699778" y="312180"/>
                  </a:cubicBezTo>
                  <a:cubicBezTo>
                    <a:pt x="3416433" y="312180"/>
                    <a:pt x="3460084" y="337129"/>
                    <a:pt x="3458454" y="233304"/>
                  </a:cubicBezTo>
                  <a:cubicBezTo>
                    <a:pt x="3456550" y="110973"/>
                    <a:pt x="3455872" y="115165"/>
                    <a:pt x="3454059" y="6214"/>
                  </a:cubicBezTo>
                  <a:cubicBezTo>
                    <a:pt x="3432600" y="6690"/>
                    <a:pt x="3438222" y="-32171"/>
                    <a:pt x="3444813" y="313004"/>
                  </a:cubicBezTo>
                  <a:cubicBezTo>
                    <a:pt x="3371098" y="312638"/>
                    <a:pt x="3288703" y="309269"/>
                    <a:pt x="3154656" y="312143"/>
                  </a:cubicBezTo>
                  <a:cubicBezTo>
                    <a:pt x="3153777" y="211046"/>
                    <a:pt x="3150756" y="81832"/>
                    <a:pt x="3149639" y="14214"/>
                  </a:cubicBezTo>
                  <a:cubicBezTo>
                    <a:pt x="3125104" y="14964"/>
                    <a:pt x="3136969" y="-18497"/>
                    <a:pt x="3139660" y="312455"/>
                  </a:cubicBezTo>
                  <a:cubicBezTo>
                    <a:pt x="3008873" y="315164"/>
                    <a:pt x="2943506" y="311887"/>
                    <a:pt x="2847654" y="311558"/>
                  </a:cubicBezTo>
                  <a:cubicBezTo>
                    <a:pt x="2844157" y="155655"/>
                    <a:pt x="2845731" y="129479"/>
                    <a:pt x="2844450" y="24208"/>
                  </a:cubicBezTo>
                  <a:cubicBezTo>
                    <a:pt x="2824144" y="24904"/>
                    <a:pt x="2829729" y="9766"/>
                    <a:pt x="2830040" y="108575"/>
                  </a:cubicBezTo>
                  <a:cubicBezTo>
                    <a:pt x="2830260" y="178939"/>
                    <a:pt x="2831285" y="249669"/>
                    <a:pt x="2832658" y="311539"/>
                  </a:cubicBezTo>
                  <a:cubicBezTo>
                    <a:pt x="2819292" y="311521"/>
                    <a:pt x="2610596" y="311411"/>
                    <a:pt x="2601624" y="311393"/>
                  </a:cubicBezTo>
                  <a:cubicBezTo>
                    <a:pt x="2522928" y="311393"/>
                    <a:pt x="2543581" y="359535"/>
                    <a:pt x="2540670" y="35246"/>
                  </a:cubicBezTo>
                  <a:cubicBezTo>
                    <a:pt x="2520419" y="36015"/>
                    <a:pt x="2526041" y="22725"/>
                    <a:pt x="2525857" y="108520"/>
                  </a:cubicBezTo>
                  <a:cubicBezTo>
                    <a:pt x="2525711" y="177182"/>
                    <a:pt x="2526608" y="244781"/>
                    <a:pt x="2528201" y="311631"/>
                  </a:cubicBezTo>
                  <a:cubicBezTo>
                    <a:pt x="2245295" y="313791"/>
                    <a:pt x="2521774" y="311503"/>
                    <a:pt x="2238868" y="313333"/>
                  </a:cubicBezTo>
                  <a:cubicBezTo>
                    <a:pt x="2238264" y="255490"/>
                    <a:pt x="2237257" y="200264"/>
                    <a:pt x="2234767" y="47345"/>
                  </a:cubicBezTo>
                  <a:cubicBezTo>
                    <a:pt x="2213784" y="48206"/>
                    <a:pt x="2219331" y="20346"/>
                    <a:pt x="2222810" y="233579"/>
                  </a:cubicBezTo>
                  <a:cubicBezTo>
                    <a:pt x="2224422" y="335830"/>
                    <a:pt x="2281658" y="313809"/>
                    <a:pt x="1942742" y="313809"/>
                  </a:cubicBezTo>
                  <a:cubicBezTo>
                    <a:pt x="1930383" y="313809"/>
                    <a:pt x="1936828" y="344122"/>
                    <a:pt x="1928955" y="60305"/>
                  </a:cubicBezTo>
                  <a:cubicBezTo>
                    <a:pt x="1904236" y="61367"/>
                    <a:pt x="1917621" y="24043"/>
                    <a:pt x="1919598" y="313754"/>
                  </a:cubicBezTo>
                  <a:cubicBezTo>
                    <a:pt x="1826236" y="313278"/>
                    <a:pt x="1765246" y="307878"/>
                    <a:pt x="1627629" y="311594"/>
                  </a:cubicBezTo>
                  <a:cubicBezTo>
                    <a:pt x="1626475" y="257595"/>
                    <a:pt x="1626439" y="238045"/>
                    <a:pt x="1623399" y="73979"/>
                  </a:cubicBezTo>
                  <a:cubicBezTo>
                    <a:pt x="1603679" y="74894"/>
                    <a:pt x="1606829" y="37607"/>
                    <a:pt x="1612615" y="312015"/>
                  </a:cubicBezTo>
                  <a:cubicBezTo>
                    <a:pt x="1541096" y="314084"/>
                    <a:pt x="1466392" y="313809"/>
                    <a:pt x="1393866" y="312912"/>
                  </a:cubicBezTo>
                  <a:cubicBezTo>
                    <a:pt x="1301676" y="311869"/>
                    <a:pt x="1321212" y="355544"/>
                    <a:pt x="1320059" y="88165"/>
                  </a:cubicBezTo>
                  <a:cubicBezTo>
                    <a:pt x="1302060" y="89026"/>
                    <a:pt x="1302060" y="54082"/>
                    <a:pt x="1307736" y="312290"/>
                  </a:cubicBezTo>
                  <a:cubicBezTo>
                    <a:pt x="1291715" y="312253"/>
                    <a:pt x="1301017" y="312271"/>
                    <a:pt x="1064435" y="312217"/>
                  </a:cubicBezTo>
                  <a:cubicBezTo>
                    <a:pt x="1001229" y="312217"/>
                    <a:pt x="1016957" y="349467"/>
                    <a:pt x="1013460" y="102809"/>
                  </a:cubicBezTo>
                  <a:cubicBezTo>
                    <a:pt x="991653" y="103779"/>
                    <a:pt x="997475" y="71819"/>
                    <a:pt x="1001650" y="312052"/>
                  </a:cubicBezTo>
                  <a:cubicBezTo>
                    <a:pt x="923650" y="311594"/>
                    <a:pt x="912572" y="310533"/>
                    <a:pt x="712079" y="311558"/>
                  </a:cubicBezTo>
                  <a:cubicBezTo>
                    <a:pt x="710614" y="260725"/>
                    <a:pt x="709405" y="186755"/>
                    <a:pt x="709479" y="108758"/>
                  </a:cubicBezTo>
                  <a:cubicBezTo>
                    <a:pt x="690491" y="108795"/>
                    <a:pt x="693146" y="89996"/>
                    <a:pt x="695398" y="233597"/>
                  </a:cubicBezTo>
                  <a:cubicBezTo>
                    <a:pt x="696918" y="331675"/>
                    <a:pt x="712115" y="311741"/>
                    <a:pt x="625308" y="311741"/>
                  </a:cubicBezTo>
                  <a:cubicBezTo>
                    <a:pt x="516529" y="311741"/>
                    <a:pt x="515742" y="313388"/>
                    <a:pt x="407988" y="313406"/>
                  </a:cubicBezTo>
                  <a:cubicBezTo>
                    <a:pt x="406248" y="224243"/>
                    <a:pt x="406450" y="203449"/>
                    <a:pt x="404088" y="108703"/>
                  </a:cubicBezTo>
                  <a:cubicBezTo>
                    <a:pt x="383343" y="108795"/>
                    <a:pt x="388525" y="82363"/>
                    <a:pt x="392974" y="313388"/>
                  </a:cubicBezTo>
                  <a:cubicBezTo>
                    <a:pt x="391655" y="313388"/>
                    <a:pt x="103000" y="311320"/>
                    <a:pt x="101682" y="311301"/>
                  </a:cubicBezTo>
                  <a:cubicBezTo>
                    <a:pt x="100217" y="261091"/>
                    <a:pt x="99356" y="196493"/>
                    <a:pt x="98276" y="116904"/>
                  </a:cubicBezTo>
                  <a:cubicBezTo>
                    <a:pt x="78318" y="118057"/>
                    <a:pt x="82914" y="101052"/>
                    <a:pt x="85001" y="233579"/>
                  </a:cubicBezTo>
                  <a:cubicBezTo>
                    <a:pt x="86393" y="322723"/>
                    <a:pt x="90439" y="311155"/>
                    <a:pt x="76634" y="310935"/>
                  </a:cubicBezTo>
                  <a:cubicBezTo>
                    <a:pt x="-13268" y="309599"/>
                    <a:pt x="574" y="304895"/>
                    <a:pt x="1014" y="327226"/>
                  </a:cubicBezTo>
                  <a:cubicBezTo>
                    <a:pt x="39812" y="327373"/>
                    <a:pt x="61198" y="327757"/>
                    <a:pt x="87198" y="328123"/>
                  </a:cubicBezTo>
                  <a:cubicBezTo>
                    <a:pt x="93552" y="523198"/>
                    <a:pt x="91941" y="532259"/>
                    <a:pt x="93259" y="662535"/>
                  </a:cubicBezTo>
                  <a:cubicBezTo>
                    <a:pt x="66527" y="662791"/>
                    <a:pt x="45031" y="663065"/>
                    <a:pt x="6415" y="663194"/>
                  </a:cubicBezTo>
                  <a:cubicBezTo>
                    <a:pt x="6690" y="685434"/>
                    <a:pt x="-6347" y="680583"/>
                    <a:pt x="76597" y="679705"/>
                  </a:cubicBezTo>
                  <a:cubicBezTo>
                    <a:pt x="101114" y="679467"/>
                    <a:pt x="91904" y="633338"/>
                    <a:pt x="97452" y="982997"/>
                  </a:cubicBezTo>
                  <a:cubicBezTo>
                    <a:pt x="98038" y="1020229"/>
                    <a:pt x="114370" y="1010931"/>
                    <a:pt x="9711" y="1010876"/>
                  </a:cubicBezTo>
                  <a:cubicBezTo>
                    <a:pt x="9857" y="1033537"/>
                    <a:pt x="-6182" y="1027863"/>
                    <a:pt x="98203" y="1027918"/>
                  </a:cubicBezTo>
                  <a:cubicBezTo>
                    <a:pt x="99686" y="1111040"/>
                    <a:pt x="103256" y="1229051"/>
                    <a:pt x="103458" y="1361267"/>
                  </a:cubicBezTo>
                  <a:cubicBezTo>
                    <a:pt x="72898" y="1361395"/>
                    <a:pt x="49242" y="1361597"/>
                    <a:pt x="11469" y="1361688"/>
                  </a:cubicBezTo>
                  <a:cubicBezTo>
                    <a:pt x="11542" y="1383874"/>
                    <a:pt x="-726" y="1378858"/>
                    <a:pt x="76560" y="1378437"/>
                  </a:cubicBezTo>
                  <a:cubicBezTo>
                    <a:pt x="114334" y="1378236"/>
                    <a:pt x="102432" y="1326653"/>
                    <a:pt x="108603" y="1710853"/>
                  </a:cubicBezTo>
                  <a:cubicBezTo>
                    <a:pt x="75498" y="1711018"/>
                    <a:pt x="51366" y="1711274"/>
                    <a:pt x="12531" y="1711402"/>
                  </a:cubicBezTo>
                  <a:cubicBezTo>
                    <a:pt x="12586" y="1733972"/>
                    <a:pt x="995" y="1728590"/>
                    <a:pt x="76560" y="1728096"/>
                  </a:cubicBezTo>
                  <a:cubicBezTo>
                    <a:pt x="122207" y="1727785"/>
                    <a:pt x="108822" y="1688686"/>
                    <a:pt x="113418" y="1981801"/>
                  </a:cubicBezTo>
                  <a:cubicBezTo>
                    <a:pt x="114883" y="2075229"/>
                    <a:pt x="125155" y="2059249"/>
                    <a:pt x="76396" y="2060164"/>
                  </a:cubicBezTo>
                  <a:cubicBezTo>
                    <a:pt x="2204" y="2061555"/>
                    <a:pt x="13648" y="2055185"/>
                    <a:pt x="13757" y="2078066"/>
                  </a:cubicBezTo>
                  <a:cubicBezTo>
                    <a:pt x="58781" y="2077737"/>
                    <a:pt x="77586" y="2077041"/>
                    <a:pt x="115432" y="2076547"/>
                  </a:cubicBezTo>
                  <a:cubicBezTo>
                    <a:pt x="119772" y="2229026"/>
                    <a:pt x="118234" y="2159193"/>
                    <a:pt x="121694" y="2409787"/>
                  </a:cubicBezTo>
                  <a:cubicBezTo>
                    <a:pt x="85349" y="2410318"/>
                    <a:pt x="60997" y="2411398"/>
                    <a:pt x="16064" y="2411874"/>
                  </a:cubicBezTo>
                  <a:cubicBezTo>
                    <a:pt x="16248" y="2432778"/>
                    <a:pt x="3962" y="2429593"/>
                    <a:pt x="76670" y="2427744"/>
                  </a:cubicBezTo>
                  <a:cubicBezTo>
                    <a:pt x="138356" y="2426243"/>
                    <a:pt x="121731" y="2375465"/>
                    <a:pt x="127151" y="2759721"/>
                  </a:cubicBezTo>
                  <a:cubicBezTo>
                    <a:pt x="82127" y="2759501"/>
                    <a:pt x="68760" y="2759135"/>
                    <a:pt x="20495" y="2758952"/>
                  </a:cubicBezTo>
                  <a:cubicBezTo>
                    <a:pt x="20843" y="2781448"/>
                    <a:pt x="10388" y="2775737"/>
                    <a:pt x="76432" y="2776378"/>
                  </a:cubicBezTo>
                  <a:cubicBezTo>
                    <a:pt x="140370" y="2776964"/>
                    <a:pt x="127425" y="2760782"/>
                    <a:pt x="128121" y="2855803"/>
                  </a:cubicBezTo>
                  <a:cubicBezTo>
                    <a:pt x="130355" y="3161310"/>
                    <a:pt x="155751" y="3110258"/>
                    <a:pt x="76505" y="3110460"/>
                  </a:cubicBezTo>
                  <a:cubicBezTo>
                    <a:pt x="18866" y="3110551"/>
                    <a:pt x="27600" y="3104895"/>
                    <a:pt x="28167" y="3127538"/>
                  </a:cubicBezTo>
                  <a:cubicBezTo>
                    <a:pt x="57390" y="3127501"/>
                    <a:pt x="84013" y="3127428"/>
                    <a:pt x="132406" y="3127373"/>
                  </a:cubicBezTo>
                  <a:cubicBezTo>
                    <a:pt x="141084" y="3527004"/>
                    <a:pt x="149049" y="3461089"/>
                    <a:pt x="76579" y="3460411"/>
                  </a:cubicBezTo>
                  <a:cubicBezTo>
                    <a:pt x="29229" y="3459972"/>
                    <a:pt x="37011" y="3455744"/>
                    <a:pt x="37634" y="3477087"/>
                  </a:cubicBezTo>
                  <a:cubicBezTo>
                    <a:pt x="74620" y="3477325"/>
                    <a:pt x="94431" y="3477673"/>
                    <a:pt x="136122" y="3477838"/>
                  </a:cubicBezTo>
                  <a:cubicBezTo>
                    <a:pt x="136141" y="3478533"/>
                    <a:pt x="140114" y="3641538"/>
                    <a:pt x="143465" y="3811132"/>
                  </a:cubicBezTo>
                  <a:cubicBezTo>
                    <a:pt x="99118" y="3810785"/>
                    <a:pt x="80058" y="3809979"/>
                    <a:pt x="45543" y="3809393"/>
                  </a:cubicBezTo>
                  <a:cubicBezTo>
                    <a:pt x="45928" y="3830902"/>
                    <a:pt x="39629" y="3826234"/>
                    <a:pt x="76359" y="3827057"/>
                  </a:cubicBezTo>
                  <a:cubicBezTo>
                    <a:pt x="162470" y="3829034"/>
                    <a:pt x="143410" y="3766908"/>
                    <a:pt x="149635" y="4161194"/>
                  </a:cubicBezTo>
                  <a:cubicBezTo>
                    <a:pt x="107193" y="4161103"/>
                    <a:pt x="90806" y="4160883"/>
                    <a:pt x="50542" y="4160663"/>
                  </a:cubicBezTo>
                  <a:cubicBezTo>
                    <a:pt x="50780" y="4182116"/>
                    <a:pt x="45562" y="4177650"/>
                    <a:pt x="76451" y="4177851"/>
                  </a:cubicBezTo>
                  <a:cubicBezTo>
                    <a:pt x="178272" y="4178547"/>
                    <a:pt x="145754" y="4127037"/>
                    <a:pt x="151430" y="4479625"/>
                  </a:cubicBezTo>
                  <a:cubicBezTo>
                    <a:pt x="152015" y="4517809"/>
                    <a:pt x="170252" y="4508254"/>
                    <a:pt x="53380" y="4508291"/>
                  </a:cubicBezTo>
                  <a:cubicBezTo>
                    <a:pt x="53508" y="4530952"/>
                    <a:pt x="35601" y="4525277"/>
                    <a:pt x="152144" y="4525259"/>
                  </a:cubicBezTo>
                  <a:cubicBezTo>
                    <a:pt x="152180" y="4527035"/>
                    <a:pt x="156099" y="4771990"/>
                    <a:pt x="158204" y="4861080"/>
                  </a:cubicBezTo>
                  <a:cubicBezTo>
                    <a:pt x="109134" y="4860823"/>
                    <a:pt x="83829" y="4859890"/>
                    <a:pt x="54753" y="4859268"/>
                  </a:cubicBezTo>
                  <a:cubicBezTo>
                    <a:pt x="54808" y="4879714"/>
                    <a:pt x="33953" y="4877463"/>
                    <a:pt x="158607" y="4878085"/>
                  </a:cubicBezTo>
                  <a:cubicBezTo>
                    <a:pt x="158644" y="4879714"/>
                    <a:pt x="165144" y="5208396"/>
                    <a:pt x="165162" y="5209732"/>
                  </a:cubicBezTo>
                  <a:cubicBezTo>
                    <a:pt x="111258" y="5209824"/>
                    <a:pt x="87290" y="5210226"/>
                    <a:pt x="55522" y="5210519"/>
                  </a:cubicBezTo>
                  <a:cubicBezTo>
                    <a:pt x="55559" y="5231899"/>
                    <a:pt x="51274" y="5227579"/>
                    <a:pt x="76597" y="5227305"/>
                  </a:cubicBezTo>
                  <a:cubicBezTo>
                    <a:pt x="175178" y="5226243"/>
                    <a:pt x="165437" y="5225969"/>
                    <a:pt x="165492" y="5229190"/>
                  </a:cubicBezTo>
                  <a:cubicBezTo>
                    <a:pt x="167286" y="5343486"/>
                    <a:pt x="170710" y="5459685"/>
                    <a:pt x="171113" y="5558202"/>
                  </a:cubicBezTo>
                  <a:cubicBezTo>
                    <a:pt x="33898" y="5558329"/>
                    <a:pt x="56401" y="5554797"/>
                    <a:pt x="56474" y="5575975"/>
                  </a:cubicBezTo>
                  <a:cubicBezTo>
                    <a:pt x="89249" y="5575682"/>
                    <a:pt x="112979" y="5575261"/>
                    <a:pt x="171168" y="5575188"/>
                  </a:cubicBezTo>
                  <a:cubicBezTo>
                    <a:pt x="171442" y="5784175"/>
                    <a:pt x="174061" y="5810040"/>
                    <a:pt x="176349" y="5906890"/>
                  </a:cubicBezTo>
                  <a:cubicBezTo>
                    <a:pt x="117739" y="5906945"/>
                    <a:pt x="93589" y="5907476"/>
                    <a:pt x="58379" y="5907952"/>
                  </a:cubicBezTo>
                  <a:cubicBezTo>
                    <a:pt x="58543" y="5928380"/>
                    <a:pt x="53911" y="5925030"/>
                    <a:pt x="76615" y="5924701"/>
                  </a:cubicBezTo>
                  <a:cubicBezTo>
                    <a:pt x="207440" y="5922761"/>
                    <a:pt x="173804" y="5862611"/>
                    <a:pt x="179517" y="6228872"/>
                  </a:cubicBezTo>
                  <a:cubicBezTo>
                    <a:pt x="180140" y="6268887"/>
                    <a:pt x="199713" y="6258892"/>
                    <a:pt x="76487" y="6259240"/>
                  </a:cubicBezTo>
                  <a:cubicBezTo>
                    <a:pt x="59074" y="6259277"/>
                    <a:pt x="62059" y="6254902"/>
                    <a:pt x="62370" y="6276300"/>
                  </a:cubicBezTo>
                  <a:cubicBezTo>
                    <a:pt x="93058" y="6276245"/>
                    <a:pt x="114663" y="6276118"/>
                    <a:pt x="180231" y="6276118"/>
                  </a:cubicBezTo>
                  <a:cubicBezTo>
                    <a:pt x="181165" y="6343589"/>
                    <a:pt x="182154" y="6471375"/>
                    <a:pt x="185230" y="6606666"/>
                  </a:cubicBezTo>
                  <a:cubicBezTo>
                    <a:pt x="127755" y="6606684"/>
                    <a:pt x="105032" y="6607234"/>
                    <a:pt x="68614" y="6607966"/>
                  </a:cubicBezTo>
                  <a:cubicBezTo>
                    <a:pt x="69182" y="6631945"/>
                    <a:pt x="50634" y="6623672"/>
                    <a:pt x="185578" y="6623653"/>
                  </a:cubicBezTo>
                  <a:cubicBezTo>
                    <a:pt x="185614" y="6625026"/>
                    <a:pt x="192096" y="6957405"/>
                    <a:pt x="192132" y="6958925"/>
                  </a:cubicBezTo>
                  <a:cubicBezTo>
                    <a:pt x="143446" y="6958979"/>
                    <a:pt x="116201" y="6958540"/>
                    <a:pt x="78574" y="6957680"/>
                  </a:cubicBezTo>
                  <a:cubicBezTo>
                    <a:pt x="79270" y="6978822"/>
                    <a:pt x="60521" y="6975930"/>
                    <a:pt x="186328" y="6975930"/>
                  </a:cubicBezTo>
                  <a:cubicBezTo>
                    <a:pt x="193524" y="6975930"/>
                    <a:pt x="192407" y="6975179"/>
                    <a:pt x="192444" y="6978291"/>
                  </a:cubicBezTo>
                  <a:cubicBezTo>
                    <a:pt x="198156" y="7348928"/>
                    <a:pt x="201562" y="7309060"/>
                    <a:pt x="186328" y="7309060"/>
                  </a:cubicBezTo>
                  <a:cubicBezTo>
                    <a:pt x="73722" y="7309060"/>
                    <a:pt x="90073" y="7304227"/>
                    <a:pt x="90806" y="7326175"/>
                  </a:cubicBezTo>
                  <a:cubicBezTo>
                    <a:pt x="119168" y="7326101"/>
                    <a:pt x="144710" y="7326065"/>
                    <a:pt x="197827" y="7326065"/>
                  </a:cubicBezTo>
                  <a:cubicBezTo>
                    <a:pt x="203192" y="7559012"/>
                    <a:pt x="201690" y="7561081"/>
                    <a:pt x="202587" y="7656248"/>
                  </a:cubicBezTo>
                  <a:cubicBezTo>
                    <a:pt x="159101" y="7656119"/>
                    <a:pt x="127572" y="7656430"/>
                    <a:pt x="101791" y="7656888"/>
                  </a:cubicBezTo>
                  <a:cubicBezTo>
                    <a:pt x="102542" y="7679257"/>
                    <a:pt x="87675" y="7673216"/>
                    <a:pt x="186347" y="7673216"/>
                  </a:cubicBezTo>
                  <a:cubicBezTo>
                    <a:pt x="208904" y="7673216"/>
                    <a:pt x="202349" y="7634868"/>
                    <a:pt x="207714" y="7978065"/>
                  </a:cubicBezTo>
                  <a:cubicBezTo>
                    <a:pt x="208300" y="8014381"/>
                    <a:pt x="213866" y="8008176"/>
                    <a:pt x="186347" y="8008176"/>
                  </a:cubicBezTo>
                  <a:cubicBezTo>
                    <a:pt x="98935" y="8008176"/>
                    <a:pt x="113235" y="8001550"/>
                    <a:pt x="114004" y="8024706"/>
                  </a:cubicBezTo>
                  <a:cubicBezTo>
                    <a:pt x="144948" y="8025163"/>
                    <a:pt x="177247" y="8025237"/>
                    <a:pt x="208502" y="8025145"/>
                  </a:cubicBezTo>
                  <a:cubicBezTo>
                    <a:pt x="214818" y="8410242"/>
                    <a:pt x="223809" y="8358842"/>
                    <a:pt x="186347" y="8358842"/>
                  </a:cubicBezTo>
                  <a:cubicBezTo>
                    <a:pt x="113583" y="8358842"/>
                    <a:pt x="124917" y="8353314"/>
                    <a:pt x="125649" y="8375866"/>
                  </a:cubicBezTo>
                  <a:cubicBezTo>
                    <a:pt x="156465" y="8375811"/>
                    <a:pt x="183472" y="8375829"/>
                    <a:pt x="213024" y="8375829"/>
                  </a:cubicBezTo>
                  <a:cubicBezTo>
                    <a:pt x="213262" y="8435539"/>
                    <a:pt x="214507" y="8508264"/>
                    <a:pt x="215935" y="8589611"/>
                  </a:cubicBezTo>
                  <a:cubicBezTo>
                    <a:pt x="239171" y="8589428"/>
                    <a:pt x="229009" y="8617123"/>
                    <a:pt x="228020" y="8375829"/>
                  </a:cubicBezTo>
                  <a:lnTo>
                    <a:pt x="517866" y="8375847"/>
                  </a:lnTo>
                  <a:cubicBezTo>
                    <a:pt x="519111" y="8464406"/>
                    <a:pt x="519898" y="8524757"/>
                    <a:pt x="522077" y="8587177"/>
                  </a:cubicBezTo>
                  <a:cubicBezTo>
                    <a:pt x="544049" y="8586994"/>
                    <a:pt x="536194" y="8615805"/>
                    <a:pt x="532880" y="8375847"/>
                  </a:cubicBezTo>
                  <a:cubicBezTo>
                    <a:pt x="779752" y="8375866"/>
                    <a:pt x="712720" y="8373669"/>
                    <a:pt x="823934" y="8373267"/>
                  </a:cubicBezTo>
                  <a:cubicBezTo>
                    <a:pt x="825875" y="8453826"/>
                    <a:pt x="826076" y="8497794"/>
                    <a:pt x="827907" y="8584760"/>
                  </a:cubicBezTo>
                  <a:cubicBezTo>
                    <a:pt x="847993" y="8584595"/>
                    <a:pt x="842921" y="8601418"/>
                    <a:pt x="840980" y="8478079"/>
                  </a:cubicBezTo>
                  <a:cubicBezTo>
                    <a:pt x="839131" y="8360874"/>
                    <a:pt x="836604" y="8373230"/>
                    <a:pt x="844899" y="8373230"/>
                  </a:cubicBezTo>
                  <a:cubicBezTo>
                    <a:pt x="951609" y="8373230"/>
                    <a:pt x="953751" y="8375042"/>
                    <a:pt x="1064398" y="8375042"/>
                  </a:cubicBezTo>
                  <a:cubicBezTo>
                    <a:pt x="1146426" y="8375060"/>
                    <a:pt x="1127860" y="8354266"/>
                    <a:pt x="1129801" y="8478409"/>
                  </a:cubicBezTo>
                  <a:cubicBezTo>
                    <a:pt x="1131668" y="8598178"/>
                    <a:pt x="1128061" y="8582436"/>
                    <a:pt x="1147287" y="8582271"/>
                  </a:cubicBezTo>
                  <a:cubicBezTo>
                    <a:pt x="1145071" y="8517435"/>
                    <a:pt x="1143899" y="8434789"/>
                    <a:pt x="1143881" y="8375060"/>
                  </a:cubicBezTo>
                  <a:cubicBezTo>
                    <a:pt x="1266118" y="8375097"/>
                    <a:pt x="1323813" y="8375262"/>
                    <a:pt x="1393848" y="8374694"/>
                  </a:cubicBezTo>
                  <a:cubicBezTo>
                    <a:pt x="1443486" y="8374292"/>
                    <a:pt x="1432830" y="8353699"/>
                    <a:pt x="1434771" y="8478391"/>
                  </a:cubicBezTo>
                  <a:cubicBezTo>
                    <a:pt x="1436601" y="8595432"/>
                    <a:pt x="1431548" y="8580038"/>
                    <a:pt x="1451469" y="8579891"/>
                  </a:cubicBezTo>
                  <a:cubicBezTo>
                    <a:pt x="1450187" y="8507569"/>
                    <a:pt x="1449052" y="8434478"/>
                    <a:pt x="1448228" y="8374346"/>
                  </a:cubicBezTo>
                  <a:cubicBezTo>
                    <a:pt x="1535750" y="8374017"/>
                    <a:pt x="1605986" y="8374566"/>
                    <a:pt x="1739594" y="8374511"/>
                  </a:cubicBezTo>
                  <a:cubicBezTo>
                    <a:pt x="1739868" y="8438193"/>
                    <a:pt x="1741242" y="8520931"/>
                    <a:pt x="1742615" y="8577640"/>
                  </a:cubicBezTo>
                  <a:cubicBezTo>
                    <a:pt x="1765978" y="8577475"/>
                    <a:pt x="1755523" y="8603962"/>
                    <a:pt x="1754608" y="8374475"/>
                  </a:cubicBezTo>
                  <a:cubicBezTo>
                    <a:pt x="1755963" y="8374475"/>
                    <a:pt x="2042348" y="8373212"/>
                    <a:pt x="2043813" y="8373193"/>
                  </a:cubicBezTo>
                  <a:cubicBezTo>
                    <a:pt x="2045699" y="8473412"/>
                    <a:pt x="2045827" y="8504768"/>
                    <a:pt x="2047438" y="8575260"/>
                  </a:cubicBezTo>
                  <a:cubicBezTo>
                    <a:pt x="2068330" y="8575114"/>
                    <a:pt x="2063075" y="8604292"/>
                    <a:pt x="2058845" y="8373102"/>
                  </a:cubicBezTo>
                  <a:cubicBezTo>
                    <a:pt x="2263385" y="8371711"/>
                    <a:pt x="2246650" y="8374383"/>
                    <a:pt x="2350632" y="8374877"/>
                  </a:cubicBezTo>
                  <a:cubicBezTo>
                    <a:pt x="2352683" y="8437443"/>
                    <a:pt x="2353818" y="8514122"/>
                    <a:pt x="2354111" y="8572899"/>
                  </a:cubicBezTo>
                  <a:cubicBezTo>
                    <a:pt x="2373611" y="8572753"/>
                    <a:pt x="2369802" y="8588513"/>
                    <a:pt x="2368081" y="8478079"/>
                  </a:cubicBezTo>
                  <a:cubicBezTo>
                    <a:pt x="2366214" y="8359263"/>
                    <a:pt x="2359476" y="8374969"/>
                    <a:pt x="2381997" y="8374969"/>
                  </a:cubicBezTo>
                  <a:cubicBezTo>
                    <a:pt x="2579359" y="8375133"/>
                    <a:pt x="2612958" y="8375225"/>
                    <a:pt x="2655601" y="8375042"/>
                  </a:cubicBezTo>
                  <a:cubicBezTo>
                    <a:pt x="2656920" y="8457981"/>
                    <a:pt x="2657909" y="8513701"/>
                    <a:pt x="2658439" y="8570574"/>
                  </a:cubicBezTo>
                  <a:cubicBezTo>
                    <a:pt x="2677939" y="8570428"/>
                    <a:pt x="2673930" y="8586005"/>
                    <a:pt x="2672245" y="8478079"/>
                  </a:cubicBezTo>
                  <a:cubicBezTo>
                    <a:pt x="2670323" y="8357085"/>
                    <a:pt x="2656956" y="8375152"/>
                    <a:pt x="2711538" y="8374640"/>
                  </a:cubicBezTo>
                  <a:cubicBezTo>
                    <a:pt x="2816399" y="8373651"/>
                    <a:pt x="2876382" y="8374090"/>
                    <a:pt x="2931056" y="8374895"/>
                  </a:cubicBezTo>
                  <a:cubicBezTo>
                    <a:pt x="2969287" y="8375463"/>
                    <a:pt x="2959216" y="8355914"/>
                    <a:pt x="2961139" y="8478409"/>
                  </a:cubicBezTo>
                  <a:cubicBezTo>
                    <a:pt x="2962787" y="8583662"/>
                    <a:pt x="2958722" y="8568267"/>
                    <a:pt x="2977947" y="8568121"/>
                  </a:cubicBezTo>
                  <a:cubicBezTo>
                    <a:pt x="2976592" y="8516135"/>
                    <a:pt x="2975237" y="8437791"/>
                    <a:pt x="2975274" y="8375445"/>
                  </a:cubicBezTo>
                  <a:cubicBezTo>
                    <a:pt x="3144659" y="8376964"/>
                    <a:pt x="3131915" y="8372791"/>
                    <a:pt x="3264534" y="8372791"/>
                  </a:cubicBezTo>
                  <a:cubicBezTo>
                    <a:pt x="3264790" y="8434203"/>
                    <a:pt x="3266072" y="8513371"/>
                    <a:pt x="3267299" y="8565906"/>
                  </a:cubicBezTo>
                  <a:cubicBezTo>
                    <a:pt x="3290259" y="8565724"/>
                    <a:pt x="3280445" y="8592503"/>
                    <a:pt x="3279548" y="8372809"/>
                  </a:cubicBezTo>
                  <a:cubicBezTo>
                    <a:pt x="3308038" y="8372845"/>
                    <a:pt x="3188987" y="8372333"/>
                    <a:pt x="3571261" y="8374182"/>
                  </a:cubicBezTo>
                  <a:cubicBezTo>
                    <a:pt x="3572360" y="8428236"/>
                    <a:pt x="3573733" y="8508429"/>
                    <a:pt x="3574136" y="8563563"/>
                  </a:cubicBezTo>
                  <a:cubicBezTo>
                    <a:pt x="3593746" y="8563417"/>
                    <a:pt x="3589663" y="8578244"/>
                    <a:pt x="3588106" y="8478098"/>
                  </a:cubicBezTo>
                  <a:cubicBezTo>
                    <a:pt x="3586312" y="8362741"/>
                    <a:pt x="3584573" y="8374255"/>
                    <a:pt x="3589992" y="8374273"/>
                  </a:cubicBezTo>
                  <a:cubicBezTo>
                    <a:pt x="3934896" y="8376122"/>
                    <a:pt x="3875700" y="8342221"/>
                    <a:pt x="3877879" y="8478391"/>
                  </a:cubicBezTo>
                  <a:cubicBezTo>
                    <a:pt x="3879380" y="8575059"/>
                    <a:pt x="3874675" y="8561257"/>
                    <a:pt x="3894321" y="8561110"/>
                  </a:cubicBezTo>
                  <a:cubicBezTo>
                    <a:pt x="3892765" y="8480826"/>
                    <a:pt x="3892637" y="8451391"/>
                    <a:pt x="3890952" y="8373285"/>
                  </a:cubicBezTo>
                  <a:cubicBezTo>
                    <a:pt x="4029192" y="8372937"/>
                    <a:pt x="4022399" y="8375408"/>
                    <a:pt x="4180981" y="8375042"/>
                  </a:cubicBezTo>
                  <a:cubicBezTo>
                    <a:pt x="4182775" y="8456132"/>
                    <a:pt x="4182812" y="8485072"/>
                    <a:pt x="4184332" y="8558877"/>
                  </a:cubicBezTo>
                  <a:cubicBezTo>
                    <a:pt x="4204125" y="8558731"/>
                    <a:pt x="4199419" y="8572277"/>
                    <a:pt x="4197899" y="8478098"/>
                  </a:cubicBezTo>
                  <a:cubicBezTo>
                    <a:pt x="4195977" y="8354303"/>
                    <a:pt x="4181970" y="8375170"/>
                    <a:pt x="4248929" y="8374731"/>
                  </a:cubicBezTo>
                  <a:cubicBezTo>
                    <a:pt x="4313893" y="8374292"/>
                    <a:pt x="4366991" y="8374108"/>
                    <a:pt x="4468556" y="8374657"/>
                  </a:cubicBezTo>
                  <a:cubicBezTo>
                    <a:pt x="4493073" y="8374786"/>
                    <a:pt x="4486225" y="8356298"/>
                    <a:pt x="4488166" y="8478409"/>
                  </a:cubicBezTo>
                  <a:cubicBezTo>
                    <a:pt x="4489686" y="8572167"/>
                    <a:pt x="4484431" y="8556589"/>
                    <a:pt x="4504425" y="8556443"/>
                  </a:cubicBezTo>
                  <a:cubicBezTo>
                    <a:pt x="4503381" y="8492339"/>
                    <a:pt x="4502411" y="8436638"/>
                    <a:pt x="4501771" y="8374822"/>
                  </a:cubicBezTo>
                  <a:cubicBezTo>
                    <a:pt x="4713231" y="8375646"/>
                    <a:pt x="4655592" y="8373156"/>
                    <a:pt x="4791195" y="8373047"/>
                  </a:cubicBezTo>
                  <a:cubicBezTo>
                    <a:pt x="4793905" y="8582363"/>
                    <a:pt x="4788229" y="8554246"/>
                    <a:pt x="4809102" y="8554081"/>
                  </a:cubicBezTo>
                  <a:cubicBezTo>
                    <a:pt x="4807948" y="8500485"/>
                    <a:pt x="4806923" y="8427284"/>
                    <a:pt x="4806227" y="8373047"/>
                  </a:cubicBezTo>
                  <a:cubicBezTo>
                    <a:pt x="4902245" y="8373083"/>
                    <a:pt x="4883623" y="8373870"/>
                    <a:pt x="5096567" y="8373797"/>
                  </a:cubicBezTo>
                  <a:cubicBezTo>
                    <a:pt x="5099680" y="8579214"/>
                    <a:pt x="5093088" y="8551775"/>
                    <a:pt x="5114401" y="8551592"/>
                  </a:cubicBezTo>
                  <a:cubicBezTo>
                    <a:pt x="5113358" y="8496659"/>
                    <a:pt x="5112699" y="8449616"/>
                    <a:pt x="5111563" y="8373779"/>
                  </a:cubicBezTo>
                  <a:cubicBezTo>
                    <a:pt x="5255479" y="8373724"/>
                    <a:pt x="5288455" y="8373797"/>
                    <a:pt x="5347614" y="8373486"/>
                  </a:cubicBezTo>
                  <a:cubicBezTo>
                    <a:pt x="5415691" y="8373120"/>
                    <a:pt x="5399743" y="8352234"/>
                    <a:pt x="5401702" y="8478446"/>
                  </a:cubicBezTo>
                  <a:cubicBezTo>
                    <a:pt x="5403002" y="8562135"/>
                    <a:pt x="5398260" y="8549194"/>
                    <a:pt x="5417998" y="8549029"/>
                  </a:cubicBezTo>
                  <a:cubicBezTo>
                    <a:pt x="5413585" y="8345590"/>
                    <a:pt x="5403588" y="8373248"/>
                    <a:pt x="5457565" y="8373248"/>
                  </a:cubicBezTo>
                  <a:close/>
                  <a:moveTo>
                    <a:pt x="5381287" y="6978364"/>
                  </a:moveTo>
                  <a:cubicBezTo>
                    <a:pt x="5387127" y="7360679"/>
                    <a:pt x="5398131" y="7308456"/>
                    <a:pt x="5347633" y="7308108"/>
                  </a:cubicBezTo>
                  <a:cubicBezTo>
                    <a:pt x="5042389" y="7306039"/>
                    <a:pt x="5094480" y="7328371"/>
                    <a:pt x="5092924" y="7228042"/>
                  </a:cubicBezTo>
                  <a:cubicBezTo>
                    <a:pt x="5088182" y="6924493"/>
                    <a:pt x="5074779" y="6974447"/>
                    <a:pt x="5127566" y="6975454"/>
                  </a:cubicBezTo>
                  <a:cubicBezTo>
                    <a:pt x="5315041" y="6978986"/>
                    <a:pt x="5381195" y="6973203"/>
                    <a:pt x="5381287" y="6978364"/>
                  </a:cubicBezTo>
                  <a:close/>
                  <a:moveTo>
                    <a:pt x="5380957" y="6959163"/>
                  </a:moveTo>
                  <a:cubicBezTo>
                    <a:pt x="5131027" y="6959767"/>
                    <a:pt x="5223126" y="6959547"/>
                    <a:pt x="5089298" y="6957827"/>
                  </a:cubicBezTo>
                  <a:cubicBezTo>
                    <a:pt x="5087944" y="6861836"/>
                    <a:pt x="5088932" y="6740932"/>
                    <a:pt x="5084593" y="6623726"/>
                  </a:cubicBezTo>
                  <a:cubicBezTo>
                    <a:pt x="5338588" y="6623854"/>
                    <a:pt x="5264378" y="6623653"/>
                    <a:pt x="5374548" y="6625246"/>
                  </a:cubicBezTo>
                  <a:cubicBezTo>
                    <a:pt x="5375262" y="6785669"/>
                    <a:pt x="5379107" y="6852976"/>
                    <a:pt x="5380957" y="6959163"/>
                  </a:cubicBezTo>
                  <a:close/>
                  <a:moveTo>
                    <a:pt x="5374494" y="6608204"/>
                  </a:moveTo>
                  <a:cubicBezTo>
                    <a:pt x="5071886" y="6603664"/>
                    <a:pt x="5084117" y="6611114"/>
                    <a:pt x="5083824" y="6603023"/>
                  </a:cubicBezTo>
                  <a:cubicBezTo>
                    <a:pt x="5080455" y="6517448"/>
                    <a:pt x="5079539" y="6441886"/>
                    <a:pt x="5079155" y="6353602"/>
                  </a:cubicBezTo>
                  <a:cubicBezTo>
                    <a:pt x="5078752" y="6259149"/>
                    <a:pt x="5065533" y="6275037"/>
                    <a:pt x="5127676" y="6274872"/>
                  </a:cubicBezTo>
                  <a:cubicBezTo>
                    <a:pt x="5215783" y="6274634"/>
                    <a:pt x="5277726" y="6274488"/>
                    <a:pt x="5347486" y="6275605"/>
                  </a:cubicBezTo>
                  <a:cubicBezTo>
                    <a:pt x="5377350" y="6276099"/>
                    <a:pt x="5372955" y="6229257"/>
                    <a:pt x="5374494" y="6608204"/>
                  </a:cubicBezTo>
                  <a:close/>
                  <a:moveTo>
                    <a:pt x="2344608" y="6978071"/>
                  </a:moveTo>
                  <a:cubicBezTo>
                    <a:pt x="2344516" y="6972946"/>
                    <a:pt x="2310936" y="6971793"/>
                    <a:pt x="2634270" y="6973660"/>
                  </a:cubicBezTo>
                  <a:cubicBezTo>
                    <a:pt x="2636486" y="7101849"/>
                    <a:pt x="2634508" y="7158630"/>
                    <a:pt x="2638317" y="7308016"/>
                  </a:cubicBezTo>
                  <a:cubicBezTo>
                    <a:pt x="2475286" y="7308162"/>
                    <a:pt x="2437878" y="7310359"/>
                    <a:pt x="2347134" y="7309536"/>
                  </a:cubicBezTo>
                  <a:cubicBezTo>
                    <a:pt x="2343052" y="7080652"/>
                    <a:pt x="2346787" y="7117847"/>
                    <a:pt x="2344608" y="6978071"/>
                  </a:cubicBezTo>
                  <a:close/>
                  <a:moveTo>
                    <a:pt x="507209" y="6626088"/>
                  </a:moveTo>
                  <a:cubicBezTo>
                    <a:pt x="804031" y="6626088"/>
                    <a:pt x="669765" y="6625246"/>
                    <a:pt x="796524" y="6624330"/>
                  </a:cubicBezTo>
                  <a:cubicBezTo>
                    <a:pt x="796780" y="6695829"/>
                    <a:pt x="797879" y="6728942"/>
                    <a:pt x="799307" y="6853452"/>
                  </a:cubicBezTo>
                  <a:cubicBezTo>
                    <a:pt x="800900" y="6992239"/>
                    <a:pt x="859602" y="6955026"/>
                    <a:pt x="515559" y="6956892"/>
                  </a:cubicBezTo>
                  <a:cubicBezTo>
                    <a:pt x="502705" y="6956966"/>
                    <a:pt x="516822" y="6945544"/>
                    <a:pt x="507209" y="6626088"/>
                  </a:cubicBezTo>
                  <a:close/>
                  <a:moveTo>
                    <a:pt x="491390" y="5575408"/>
                  </a:moveTo>
                  <a:cubicBezTo>
                    <a:pt x="616904" y="5577275"/>
                    <a:pt x="581767" y="5576927"/>
                    <a:pt x="779313" y="5576305"/>
                  </a:cubicBezTo>
                  <a:cubicBezTo>
                    <a:pt x="786472" y="5921571"/>
                    <a:pt x="777170" y="5517308"/>
                    <a:pt x="786472" y="5907403"/>
                  </a:cubicBezTo>
                  <a:cubicBezTo>
                    <a:pt x="682289" y="5908775"/>
                    <a:pt x="746117" y="5910625"/>
                    <a:pt x="494832" y="5909416"/>
                  </a:cubicBezTo>
                  <a:cubicBezTo>
                    <a:pt x="494173" y="5782930"/>
                    <a:pt x="496901" y="5877950"/>
                    <a:pt x="491390" y="5575408"/>
                  </a:cubicBezTo>
                  <a:close/>
                  <a:moveTo>
                    <a:pt x="470827" y="4229581"/>
                  </a:moveTo>
                  <a:cubicBezTo>
                    <a:pt x="469729" y="4158705"/>
                    <a:pt x="422892" y="4178822"/>
                    <a:pt x="735149" y="4176717"/>
                  </a:cubicBezTo>
                  <a:cubicBezTo>
                    <a:pt x="769755" y="4176497"/>
                    <a:pt x="756480" y="4131101"/>
                    <a:pt x="761937" y="4479753"/>
                  </a:cubicBezTo>
                  <a:cubicBezTo>
                    <a:pt x="762523" y="4516033"/>
                    <a:pt x="802511" y="4511604"/>
                    <a:pt x="515632" y="4508529"/>
                  </a:cubicBezTo>
                  <a:cubicBezTo>
                    <a:pt x="454788" y="4507851"/>
                    <a:pt x="475881" y="4552625"/>
                    <a:pt x="470827" y="4229581"/>
                  </a:cubicBezTo>
                  <a:close/>
                  <a:moveTo>
                    <a:pt x="442392" y="2481121"/>
                  </a:moveTo>
                  <a:cubicBezTo>
                    <a:pt x="441349" y="2414345"/>
                    <a:pt x="387865" y="2425767"/>
                    <a:pt x="731506" y="2428513"/>
                  </a:cubicBezTo>
                  <a:cubicBezTo>
                    <a:pt x="737511" y="2785567"/>
                    <a:pt x="736907" y="2761313"/>
                    <a:pt x="735259" y="2761276"/>
                  </a:cubicBezTo>
                  <a:cubicBezTo>
                    <a:pt x="403923" y="2754595"/>
                    <a:pt x="445047" y="2781558"/>
                    <a:pt x="444242" y="2730872"/>
                  </a:cubicBezTo>
                  <a:cubicBezTo>
                    <a:pt x="442319" y="2603928"/>
                    <a:pt x="444370" y="2604642"/>
                    <a:pt x="442392" y="2481121"/>
                  </a:cubicBezTo>
                  <a:close/>
                  <a:moveTo>
                    <a:pt x="721417" y="1728059"/>
                  </a:moveTo>
                  <a:cubicBezTo>
                    <a:pt x="721801" y="1751947"/>
                    <a:pt x="726031" y="2059963"/>
                    <a:pt x="726031" y="2061263"/>
                  </a:cubicBezTo>
                  <a:cubicBezTo>
                    <a:pt x="379296" y="2054984"/>
                    <a:pt x="436991" y="2089013"/>
                    <a:pt x="435325" y="1981600"/>
                  </a:cubicBezTo>
                  <a:cubicBezTo>
                    <a:pt x="433365" y="1856395"/>
                    <a:pt x="431425" y="1856724"/>
                    <a:pt x="429465" y="1732032"/>
                  </a:cubicBezTo>
                  <a:cubicBezTo>
                    <a:pt x="429301" y="1721909"/>
                    <a:pt x="414268" y="1730256"/>
                    <a:pt x="721417" y="1728059"/>
                  </a:cubicBezTo>
                  <a:close/>
                  <a:moveTo>
                    <a:pt x="429118" y="1710194"/>
                  </a:moveTo>
                  <a:cubicBezTo>
                    <a:pt x="426536" y="1548379"/>
                    <a:pt x="424302" y="1464982"/>
                    <a:pt x="424430" y="1379371"/>
                  </a:cubicBezTo>
                  <a:cubicBezTo>
                    <a:pt x="533594" y="1379462"/>
                    <a:pt x="527863" y="1380396"/>
                    <a:pt x="714532" y="1380048"/>
                  </a:cubicBezTo>
                  <a:cubicBezTo>
                    <a:pt x="714807" y="1544682"/>
                    <a:pt x="718982" y="1590425"/>
                    <a:pt x="721142" y="1711036"/>
                  </a:cubicBezTo>
                  <a:cubicBezTo>
                    <a:pt x="564538" y="1712207"/>
                    <a:pt x="527515" y="1710377"/>
                    <a:pt x="429118" y="1710194"/>
                  </a:cubicBezTo>
                  <a:close/>
                  <a:moveTo>
                    <a:pt x="726214" y="2078268"/>
                  </a:moveTo>
                  <a:cubicBezTo>
                    <a:pt x="728008" y="2250333"/>
                    <a:pt x="729107" y="2289725"/>
                    <a:pt x="731213" y="2411526"/>
                  </a:cubicBezTo>
                  <a:cubicBezTo>
                    <a:pt x="658907" y="2410958"/>
                    <a:pt x="587205" y="2411031"/>
                    <a:pt x="515540" y="2411416"/>
                  </a:cubicBezTo>
                  <a:cubicBezTo>
                    <a:pt x="421537" y="2411929"/>
                    <a:pt x="441184" y="2469918"/>
                    <a:pt x="437009" y="2106512"/>
                  </a:cubicBezTo>
                  <a:cubicBezTo>
                    <a:pt x="436570" y="2067889"/>
                    <a:pt x="390191" y="2072410"/>
                    <a:pt x="726214" y="2078268"/>
                  </a:cubicBezTo>
                  <a:close/>
                  <a:moveTo>
                    <a:pt x="3164196" y="1981911"/>
                  </a:moveTo>
                  <a:cubicBezTo>
                    <a:pt x="3165825" y="2086029"/>
                    <a:pt x="3214401" y="2056723"/>
                    <a:pt x="2931074" y="2060128"/>
                  </a:cubicBezTo>
                  <a:cubicBezTo>
                    <a:pt x="2863108" y="2060951"/>
                    <a:pt x="2877810" y="2076236"/>
                    <a:pt x="2876327" y="1981582"/>
                  </a:cubicBezTo>
                  <a:cubicBezTo>
                    <a:pt x="2874368" y="1856596"/>
                    <a:pt x="2872153" y="1856505"/>
                    <a:pt x="2870212" y="1732013"/>
                  </a:cubicBezTo>
                  <a:cubicBezTo>
                    <a:pt x="2870065" y="1722714"/>
                    <a:pt x="2852250" y="1731611"/>
                    <a:pt x="3150829" y="1728389"/>
                  </a:cubicBezTo>
                  <a:cubicBezTo>
                    <a:pt x="3171849" y="1728169"/>
                    <a:pt x="3159783" y="1699998"/>
                    <a:pt x="3164196" y="1981911"/>
                  </a:cubicBezTo>
                  <a:close/>
                  <a:moveTo>
                    <a:pt x="3470575" y="2060274"/>
                  </a:moveTo>
                  <a:cubicBezTo>
                    <a:pt x="3381113" y="2060237"/>
                    <a:pt x="3491925" y="2060146"/>
                    <a:pt x="3180729" y="2059652"/>
                  </a:cubicBezTo>
                  <a:cubicBezTo>
                    <a:pt x="3176335" y="1885536"/>
                    <a:pt x="3180089" y="1871569"/>
                    <a:pt x="3177818" y="1728114"/>
                  </a:cubicBezTo>
                  <a:cubicBezTo>
                    <a:pt x="3350993" y="1726485"/>
                    <a:pt x="3468030" y="1730622"/>
                    <a:pt x="3468048" y="1732233"/>
                  </a:cubicBezTo>
                  <a:cubicBezTo>
                    <a:pt x="3470209" y="1869867"/>
                    <a:pt x="3465833" y="1891082"/>
                    <a:pt x="3470575" y="2060274"/>
                  </a:cubicBezTo>
                  <a:close/>
                  <a:moveTo>
                    <a:pt x="4685840" y="1711329"/>
                  </a:moveTo>
                  <a:cubicBezTo>
                    <a:pt x="4336377" y="1711457"/>
                    <a:pt x="4396946" y="1730933"/>
                    <a:pt x="4395903" y="1607211"/>
                  </a:cubicBezTo>
                  <a:cubicBezTo>
                    <a:pt x="4395353" y="1532472"/>
                    <a:pt x="4394035" y="1448361"/>
                    <a:pt x="4392515" y="1378803"/>
                  </a:cubicBezTo>
                  <a:cubicBezTo>
                    <a:pt x="4471687" y="1378400"/>
                    <a:pt x="4560106" y="1374465"/>
                    <a:pt x="4682141" y="1378089"/>
                  </a:cubicBezTo>
                  <a:cubicBezTo>
                    <a:pt x="4687323" y="1513399"/>
                    <a:pt x="4684650" y="1618999"/>
                    <a:pt x="4685840" y="1711329"/>
                  </a:cubicBezTo>
                  <a:close/>
                  <a:moveTo>
                    <a:pt x="4694482" y="2231662"/>
                  </a:moveTo>
                  <a:cubicBezTo>
                    <a:pt x="4697631" y="2435798"/>
                    <a:pt x="4701000" y="2410775"/>
                    <a:pt x="4688165" y="2411068"/>
                  </a:cubicBezTo>
                  <a:cubicBezTo>
                    <a:pt x="4611611" y="2412716"/>
                    <a:pt x="4546025" y="2412734"/>
                    <a:pt x="4468703" y="2411068"/>
                  </a:cubicBezTo>
                  <a:cubicBezTo>
                    <a:pt x="4384367" y="2409256"/>
                    <a:pt x="4413334" y="2463768"/>
                    <a:pt x="4402879" y="2106347"/>
                  </a:cubicBezTo>
                  <a:cubicBezTo>
                    <a:pt x="4401945" y="2074387"/>
                    <a:pt x="4355200" y="2073893"/>
                    <a:pt x="4688220" y="2077938"/>
                  </a:cubicBezTo>
                  <a:cubicBezTo>
                    <a:pt x="4697412" y="2078048"/>
                    <a:pt x="4691791" y="2059652"/>
                    <a:pt x="4694482" y="2231662"/>
                  </a:cubicBezTo>
                  <a:close/>
                  <a:moveTo>
                    <a:pt x="5017798" y="5908282"/>
                  </a:moveTo>
                  <a:cubicBezTo>
                    <a:pt x="4718614" y="5908282"/>
                    <a:pt x="4766513" y="5921937"/>
                    <a:pt x="4765946" y="5853861"/>
                  </a:cubicBezTo>
                  <a:cubicBezTo>
                    <a:pt x="4763272" y="5533142"/>
                    <a:pt x="4750144" y="5577367"/>
                    <a:pt x="4798135" y="5577367"/>
                  </a:cubicBezTo>
                  <a:cubicBezTo>
                    <a:pt x="5089518" y="5577367"/>
                    <a:pt x="5053081" y="5559812"/>
                    <a:pt x="5053375" y="5604073"/>
                  </a:cubicBezTo>
                  <a:cubicBezTo>
                    <a:pt x="5055187" y="5954135"/>
                    <a:pt x="5076701" y="5908282"/>
                    <a:pt x="5017798" y="5908282"/>
                  </a:cubicBezTo>
                  <a:close/>
                  <a:moveTo>
                    <a:pt x="5057750" y="5925213"/>
                  </a:moveTo>
                  <a:cubicBezTo>
                    <a:pt x="5060497" y="6101525"/>
                    <a:pt x="5062163" y="6170919"/>
                    <a:pt x="5063335" y="6257995"/>
                  </a:cubicBezTo>
                  <a:cubicBezTo>
                    <a:pt x="4880145" y="6258197"/>
                    <a:pt x="4891808" y="6259442"/>
                    <a:pt x="4772995" y="6259167"/>
                  </a:cubicBezTo>
                  <a:cubicBezTo>
                    <a:pt x="4769004" y="6036360"/>
                    <a:pt x="4768509" y="6069986"/>
                    <a:pt x="4766660" y="5925049"/>
                  </a:cubicBezTo>
                  <a:cubicBezTo>
                    <a:pt x="4856872" y="5924848"/>
                    <a:pt x="4973196" y="5925506"/>
                    <a:pt x="5057750" y="5925213"/>
                  </a:cubicBezTo>
                  <a:close/>
                  <a:moveTo>
                    <a:pt x="5017798" y="5557964"/>
                  </a:moveTo>
                  <a:cubicBezTo>
                    <a:pt x="4710778" y="5557964"/>
                    <a:pt x="4763657" y="5586922"/>
                    <a:pt x="4761972" y="5478905"/>
                  </a:cubicBezTo>
                  <a:cubicBezTo>
                    <a:pt x="4757230" y="5175960"/>
                    <a:pt x="4742161" y="5226682"/>
                    <a:pt x="4798135" y="5226682"/>
                  </a:cubicBezTo>
                  <a:cubicBezTo>
                    <a:pt x="5067894" y="5226682"/>
                    <a:pt x="5047277" y="5222362"/>
                    <a:pt x="5047369" y="5229300"/>
                  </a:cubicBezTo>
                  <a:cubicBezTo>
                    <a:pt x="5053265" y="5609290"/>
                    <a:pt x="5067143" y="5557964"/>
                    <a:pt x="5017798" y="5557964"/>
                  </a:cubicBezTo>
                  <a:close/>
                  <a:moveTo>
                    <a:pt x="4755509" y="5104003"/>
                  </a:moveTo>
                  <a:cubicBezTo>
                    <a:pt x="4753678" y="5016341"/>
                    <a:pt x="4752452" y="4934647"/>
                    <a:pt x="4751884" y="4875962"/>
                  </a:cubicBezTo>
                  <a:cubicBezTo>
                    <a:pt x="4813570" y="4875925"/>
                    <a:pt x="4765305" y="4875925"/>
                    <a:pt x="5017798" y="4876017"/>
                  </a:cubicBezTo>
                  <a:cubicBezTo>
                    <a:pt x="5050591" y="4876017"/>
                    <a:pt x="5040631" y="4824525"/>
                    <a:pt x="5047058" y="5208579"/>
                  </a:cubicBezTo>
                  <a:cubicBezTo>
                    <a:pt x="4699774" y="5207517"/>
                    <a:pt x="4758439" y="5243779"/>
                    <a:pt x="4755509" y="5104003"/>
                  </a:cubicBezTo>
                  <a:close/>
                  <a:moveTo>
                    <a:pt x="5017798" y="4859011"/>
                  </a:moveTo>
                  <a:cubicBezTo>
                    <a:pt x="4763382" y="4858920"/>
                    <a:pt x="4812929" y="4858938"/>
                    <a:pt x="4751719" y="4858956"/>
                  </a:cubicBezTo>
                  <a:cubicBezTo>
                    <a:pt x="4750327" y="4691741"/>
                    <a:pt x="4747105" y="4591706"/>
                    <a:pt x="4745878" y="4527492"/>
                  </a:cubicBezTo>
                  <a:cubicBezTo>
                    <a:pt x="4960781" y="4526834"/>
                    <a:pt x="4914988" y="4524546"/>
                    <a:pt x="5035541" y="4524911"/>
                  </a:cubicBezTo>
                  <a:cubicBezTo>
                    <a:pt x="5043158" y="4898788"/>
                    <a:pt x="5052532" y="4859011"/>
                    <a:pt x="5017798" y="4859011"/>
                  </a:cubicBezTo>
                  <a:close/>
                  <a:moveTo>
                    <a:pt x="3848107" y="5576415"/>
                  </a:moveTo>
                  <a:cubicBezTo>
                    <a:pt x="4178235" y="5578831"/>
                    <a:pt x="4135810" y="5559171"/>
                    <a:pt x="4137074" y="5603835"/>
                  </a:cubicBezTo>
                  <a:cubicBezTo>
                    <a:pt x="4140571" y="5728198"/>
                    <a:pt x="4142640" y="5908520"/>
                    <a:pt x="4139033" y="5908520"/>
                  </a:cubicBezTo>
                  <a:cubicBezTo>
                    <a:pt x="4029906" y="5908520"/>
                    <a:pt x="4027068" y="5910075"/>
                    <a:pt x="3919351" y="5910075"/>
                  </a:cubicBezTo>
                  <a:cubicBezTo>
                    <a:pt x="3824615" y="5910094"/>
                    <a:pt x="3856383" y="5970170"/>
                    <a:pt x="3848107" y="5576415"/>
                  </a:cubicBezTo>
                  <a:close/>
                  <a:moveTo>
                    <a:pt x="2627221" y="5574859"/>
                  </a:moveTo>
                  <a:cubicBezTo>
                    <a:pt x="2963061" y="5576268"/>
                    <a:pt x="2915803" y="5568324"/>
                    <a:pt x="2916957" y="5604330"/>
                  </a:cubicBezTo>
                  <a:cubicBezTo>
                    <a:pt x="2918879" y="5665449"/>
                    <a:pt x="2920491" y="5730816"/>
                    <a:pt x="2921260" y="5853971"/>
                  </a:cubicBezTo>
                  <a:cubicBezTo>
                    <a:pt x="2921754" y="5932279"/>
                    <a:pt x="2966723" y="5909343"/>
                    <a:pt x="2631396" y="5907439"/>
                  </a:cubicBezTo>
                  <a:cubicBezTo>
                    <a:pt x="2630847" y="5809929"/>
                    <a:pt x="2632934" y="5823091"/>
                    <a:pt x="2627221" y="5574859"/>
                  </a:cubicBezTo>
                  <a:close/>
                  <a:moveTo>
                    <a:pt x="791379" y="5228952"/>
                  </a:moveTo>
                  <a:cubicBezTo>
                    <a:pt x="791342" y="5226957"/>
                    <a:pt x="768382" y="5224888"/>
                    <a:pt x="1064435" y="5224888"/>
                  </a:cubicBezTo>
                  <a:cubicBezTo>
                    <a:pt x="1084154" y="5224888"/>
                    <a:pt x="1078936" y="5185881"/>
                    <a:pt x="1083532" y="5479216"/>
                  </a:cubicBezTo>
                  <a:cubicBezTo>
                    <a:pt x="1085143" y="5583590"/>
                    <a:pt x="1134983" y="5559208"/>
                    <a:pt x="844935" y="5559208"/>
                  </a:cubicBezTo>
                  <a:cubicBezTo>
                    <a:pt x="770377" y="5559208"/>
                    <a:pt x="797330" y="5609473"/>
                    <a:pt x="791379" y="5228952"/>
                  </a:cubicBezTo>
                  <a:close/>
                  <a:moveTo>
                    <a:pt x="1043177" y="2777421"/>
                  </a:moveTo>
                  <a:cubicBezTo>
                    <a:pt x="1043946" y="2868250"/>
                    <a:pt x="1045703" y="3106304"/>
                    <a:pt x="1045758" y="3110441"/>
                  </a:cubicBezTo>
                  <a:cubicBezTo>
                    <a:pt x="808517" y="3110642"/>
                    <a:pt x="796011" y="3110588"/>
                    <a:pt x="755894" y="3111137"/>
                  </a:cubicBezTo>
                  <a:cubicBezTo>
                    <a:pt x="750969" y="2858457"/>
                    <a:pt x="753221" y="2898453"/>
                    <a:pt x="751811" y="2778611"/>
                  </a:cubicBezTo>
                  <a:cubicBezTo>
                    <a:pt x="877143" y="2780936"/>
                    <a:pt x="962229" y="2777641"/>
                    <a:pt x="1043177" y="2777421"/>
                  </a:cubicBezTo>
                  <a:close/>
                  <a:moveTo>
                    <a:pt x="751610" y="2761606"/>
                  </a:moveTo>
                  <a:cubicBezTo>
                    <a:pt x="746282" y="2359833"/>
                    <a:pt x="718048" y="2429007"/>
                    <a:pt x="844954" y="2429007"/>
                  </a:cubicBezTo>
                  <a:cubicBezTo>
                    <a:pt x="948240" y="2429007"/>
                    <a:pt x="951792" y="2427909"/>
                    <a:pt x="1036072" y="2427689"/>
                  </a:cubicBezTo>
                  <a:cubicBezTo>
                    <a:pt x="1042426" y="2736034"/>
                    <a:pt x="1041950" y="2668800"/>
                    <a:pt x="1042993" y="2760453"/>
                  </a:cubicBezTo>
                  <a:cubicBezTo>
                    <a:pt x="954008" y="2760654"/>
                    <a:pt x="875934" y="2763931"/>
                    <a:pt x="751610" y="2761606"/>
                  </a:cubicBezTo>
                  <a:close/>
                  <a:moveTo>
                    <a:pt x="1045996" y="3127428"/>
                  </a:moveTo>
                  <a:cubicBezTo>
                    <a:pt x="1049585" y="3381554"/>
                    <a:pt x="1050025" y="3320343"/>
                    <a:pt x="1052460" y="3458746"/>
                  </a:cubicBezTo>
                  <a:cubicBezTo>
                    <a:pt x="1051160" y="3458746"/>
                    <a:pt x="782059" y="3460155"/>
                    <a:pt x="762962" y="3460430"/>
                  </a:cubicBezTo>
                  <a:cubicBezTo>
                    <a:pt x="761387" y="3366819"/>
                    <a:pt x="763401" y="3500627"/>
                    <a:pt x="756242" y="3128124"/>
                  </a:cubicBezTo>
                  <a:cubicBezTo>
                    <a:pt x="802896" y="3127520"/>
                    <a:pt x="811520" y="3127630"/>
                    <a:pt x="1045996" y="3127428"/>
                  </a:cubicBezTo>
                  <a:close/>
                  <a:moveTo>
                    <a:pt x="1649857" y="2731165"/>
                  </a:moveTo>
                  <a:cubicBezTo>
                    <a:pt x="1650370" y="2764260"/>
                    <a:pt x="1691860" y="2768763"/>
                    <a:pt x="1393994" y="2760617"/>
                  </a:cubicBezTo>
                  <a:cubicBezTo>
                    <a:pt x="1351351" y="2759391"/>
                    <a:pt x="1361732" y="2807478"/>
                    <a:pt x="1356624" y="2481157"/>
                  </a:cubicBezTo>
                  <a:cubicBezTo>
                    <a:pt x="1355525" y="2410446"/>
                    <a:pt x="1310080" y="2429538"/>
                    <a:pt x="1613402" y="2428330"/>
                  </a:cubicBezTo>
                  <a:cubicBezTo>
                    <a:pt x="1664450" y="2428183"/>
                    <a:pt x="1644437" y="2384380"/>
                    <a:pt x="1649857" y="2731165"/>
                  </a:cubicBezTo>
                  <a:close/>
                  <a:moveTo>
                    <a:pt x="2267743" y="3111100"/>
                  </a:moveTo>
                  <a:cubicBezTo>
                    <a:pt x="1978849" y="3105664"/>
                    <a:pt x="1978172" y="3120124"/>
                    <a:pt x="1977641" y="3105536"/>
                  </a:cubicBezTo>
                  <a:cubicBezTo>
                    <a:pt x="1974510" y="3021242"/>
                    <a:pt x="1973466" y="2940609"/>
                    <a:pt x="1973008" y="2855821"/>
                  </a:cubicBezTo>
                  <a:cubicBezTo>
                    <a:pt x="1972496" y="2754906"/>
                    <a:pt x="1914966" y="2776524"/>
                    <a:pt x="2263275" y="2776231"/>
                  </a:cubicBezTo>
                  <a:cubicBezTo>
                    <a:pt x="2264099" y="2868927"/>
                    <a:pt x="2260968" y="2948919"/>
                    <a:pt x="2267743" y="3111100"/>
                  </a:cubicBezTo>
                  <a:close/>
                  <a:moveTo>
                    <a:pt x="2571705" y="3112199"/>
                  </a:moveTo>
                  <a:cubicBezTo>
                    <a:pt x="2372695" y="3112272"/>
                    <a:pt x="2345175" y="3112546"/>
                    <a:pt x="2282775" y="3111393"/>
                  </a:cubicBezTo>
                  <a:cubicBezTo>
                    <a:pt x="2275964" y="2948773"/>
                    <a:pt x="2279058" y="2864131"/>
                    <a:pt x="2278271" y="2776231"/>
                  </a:cubicBezTo>
                  <a:cubicBezTo>
                    <a:pt x="2629015" y="2775939"/>
                    <a:pt x="2569362" y="2759409"/>
                    <a:pt x="2568849" y="2855803"/>
                  </a:cubicBezTo>
                  <a:cubicBezTo>
                    <a:pt x="2568520" y="2919137"/>
                    <a:pt x="2568703" y="2938888"/>
                    <a:pt x="2571705" y="3112199"/>
                  </a:cubicBezTo>
                  <a:close/>
                  <a:moveTo>
                    <a:pt x="4688257" y="4510798"/>
                  </a:moveTo>
                  <a:cubicBezTo>
                    <a:pt x="4400517" y="4512739"/>
                    <a:pt x="4439737" y="4519127"/>
                    <a:pt x="4439114" y="4479424"/>
                  </a:cubicBezTo>
                  <a:cubicBezTo>
                    <a:pt x="4433639" y="4130021"/>
                    <a:pt x="4423770" y="4177742"/>
                    <a:pt x="4468739" y="4176497"/>
                  </a:cubicBezTo>
                  <a:cubicBezTo>
                    <a:pt x="4536394" y="4174740"/>
                    <a:pt x="4600955" y="4174319"/>
                    <a:pt x="4688129" y="4176314"/>
                  </a:cubicBezTo>
                  <a:cubicBezTo>
                    <a:pt x="4735020" y="4177394"/>
                    <a:pt x="4725719" y="4166356"/>
                    <a:pt x="4726708" y="4229856"/>
                  </a:cubicBezTo>
                  <a:cubicBezTo>
                    <a:pt x="4731853" y="4559196"/>
                    <a:pt x="4744193" y="4510432"/>
                    <a:pt x="4688257" y="4510798"/>
                  </a:cubicBezTo>
                  <a:close/>
                  <a:moveTo>
                    <a:pt x="4730882" y="4527565"/>
                  </a:moveTo>
                  <a:cubicBezTo>
                    <a:pt x="4732768" y="4629414"/>
                    <a:pt x="4734672" y="4652643"/>
                    <a:pt x="4736723" y="4858993"/>
                  </a:cubicBezTo>
                  <a:cubicBezTo>
                    <a:pt x="4413279" y="4859158"/>
                    <a:pt x="4446237" y="4862251"/>
                    <a:pt x="4446145" y="4854271"/>
                  </a:cubicBezTo>
                  <a:cubicBezTo>
                    <a:pt x="4442226" y="4478911"/>
                    <a:pt x="4425436" y="4527438"/>
                    <a:pt x="4468501" y="4527785"/>
                  </a:cubicBezTo>
                  <a:cubicBezTo>
                    <a:pt x="4588065" y="4528719"/>
                    <a:pt x="4686792" y="4527749"/>
                    <a:pt x="4730882" y="4527565"/>
                  </a:cubicBezTo>
                  <a:close/>
                  <a:moveTo>
                    <a:pt x="3831170" y="4526724"/>
                  </a:moveTo>
                  <a:cubicBezTo>
                    <a:pt x="4176330" y="4526431"/>
                    <a:pt x="4120265" y="4506314"/>
                    <a:pt x="4122829" y="4604720"/>
                  </a:cubicBezTo>
                  <a:cubicBezTo>
                    <a:pt x="4125062" y="4693316"/>
                    <a:pt x="4126545" y="4771349"/>
                    <a:pt x="4125923" y="4854545"/>
                  </a:cubicBezTo>
                  <a:cubicBezTo>
                    <a:pt x="4125850" y="4863111"/>
                    <a:pt x="4157343" y="4860512"/>
                    <a:pt x="3834411" y="4860695"/>
                  </a:cubicBezTo>
                  <a:cubicBezTo>
                    <a:pt x="3829046" y="4510890"/>
                    <a:pt x="3832745" y="4677757"/>
                    <a:pt x="3831170" y="4526724"/>
                  </a:cubicBezTo>
                  <a:close/>
                  <a:moveTo>
                    <a:pt x="2915657" y="4526614"/>
                  </a:moveTo>
                  <a:cubicBezTo>
                    <a:pt x="3070028" y="4528792"/>
                    <a:pt x="3132446" y="4526980"/>
                    <a:pt x="3206089" y="4526577"/>
                  </a:cubicBezTo>
                  <a:cubicBezTo>
                    <a:pt x="3210648" y="4840322"/>
                    <a:pt x="3210794" y="4858773"/>
                    <a:pt x="3210812" y="4861007"/>
                  </a:cubicBezTo>
                  <a:cubicBezTo>
                    <a:pt x="2886068" y="4860952"/>
                    <a:pt x="2919447" y="4864357"/>
                    <a:pt x="2919191" y="4854142"/>
                  </a:cubicBezTo>
                  <a:cubicBezTo>
                    <a:pt x="2914155" y="4644515"/>
                    <a:pt x="2916591" y="4623208"/>
                    <a:pt x="2915657" y="4526614"/>
                  </a:cubicBezTo>
                  <a:close/>
                  <a:moveTo>
                    <a:pt x="1395844" y="4877261"/>
                  </a:moveTo>
                  <a:cubicBezTo>
                    <a:pt x="1581268" y="4879257"/>
                    <a:pt x="1590624" y="4876181"/>
                    <a:pt x="1683657" y="4875522"/>
                  </a:cubicBezTo>
                  <a:cubicBezTo>
                    <a:pt x="1689480" y="5188682"/>
                    <a:pt x="1689351" y="5091520"/>
                    <a:pt x="1691475" y="5210373"/>
                  </a:cubicBezTo>
                  <a:cubicBezTo>
                    <a:pt x="1556952" y="5210025"/>
                    <a:pt x="1677194" y="5209183"/>
                    <a:pt x="1398608" y="5209385"/>
                  </a:cubicBezTo>
                  <a:cubicBezTo>
                    <a:pt x="1396887" y="5075137"/>
                    <a:pt x="1401117" y="5096718"/>
                    <a:pt x="1395844" y="4877261"/>
                  </a:cubicBezTo>
                  <a:close/>
                  <a:moveTo>
                    <a:pt x="1665530" y="3730335"/>
                  </a:moveTo>
                  <a:cubicBezTo>
                    <a:pt x="1667050" y="3827259"/>
                    <a:pt x="1681423" y="3810821"/>
                    <a:pt x="1613292" y="3811352"/>
                  </a:cubicBezTo>
                  <a:cubicBezTo>
                    <a:pt x="1515865" y="3812139"/>
                    <a:pt x="1453007" y="3811883"/>
                    <a:pt x="1393866" y="3811242"/>
                  </a:cubicBezTo>
                  <a:cubicBezTo>
                    <a:pt x="1371675" y="3811004"/>
                    <a:pt x="1379951" y="3850909"/>
                    <a:pt x="1373963" y="3480144"/>
                  </a:cubicBezTo>
                  <a:cubicBezTo>
                    <a:pt x="1373945" y="3478844"/>
                    <a:pt x="1350234" y="3471230"/>
                    <a:pt x="1613201" y="3477600"/>
                  </a:cubicBezTo>
                  <a:cubicBezTo>
                    <a:pt x="1685763" y="3479339"/>
                    <a:pt x="1660806" y="3427609"/>
                    <a:pt x="1665530" y="3730335"/>
                  </a:cubicBezTo>
                  <a:close/>
                  <a:moveTo>
                    <a:pt x="1393738" y="3828229"/>
                  </a:moveTo>
                  <a:cubicBezTo>
                    <a:pt x="1709968" y="3831634"/>
                    <a:pt x="1667251" y="3814738"/>
                    <a:pt x="1668570" y="3855009"/>
                  </a:cubicBezTo>
                  <a:cubicBezTo>
                    <a:pt x="1671170" y="3932805"/>
                    <a:pt x="1671041" y="3943293"/>
                    <a:pt x="1674520" y="4161139"/>
                  </a:cubicBezTo>
                  <a:cubicBezTo>
                    <a:pt x="1424261" y="4160736"/>
                    <a:pt x="1441856" y="4160535"/>
                    <a:pt x="1383869" y="4159656"/>
                  </a:cubicBezTo>
                  <a:cubicBezTo>
                    <a:pt x="1379621" y="3786640"/>
                    <a:pt x="1372297" y="3828009"/>
                    <a:pt x="1393738" y="3828229"/>
                  </a:cubicBezTo>
                  <a:close/>
                  <a:moveTo>
                    <a:pt x="1393701" y="4176863"/>
                  </a:moveTo>
                  <a:cubicBezTo>
                    <a:pt x="1724195" y="4182190"/>
                    <a:pt x="1674410" y="4155428"/>
                    <a:pt x="1675601" y="4229874"/>
                  </a:cubicBezTo>
                  <a:cubicBezTo>
                    <a:pt x="1680856" y="4565585"/>
                    <a:pt x="1695064" y="4508620"/>
                    <a:pt x="1613365" y="4508510"/>
                  </a:cubicBezTo>
                  <a:cubicBezTo>
                    <a:pt x="1342782" y="4507760"/>
                    <a:pt x="1388007" y="4523941"/>
                    <a:pt x="1387293" y="4479442"/>
                  </a:cubicBezTo>
                  <a:cubicBezTo>
                    <a:pt x="1381965" y="4139137"/>
                    <a:pt x="1381544" y="4176662"/>
                    <a:pt x="1393701" y="4176863"/>
                  </a:cubicBezTo>
                  <a:close/>
                  <a:moveTo>
                    <a:pt x="1393976" y="4526797"/>
                  </a:moveTo>
                  <a:cubicBezTo>
                    <a:pt x="1460331" y="4525095"/>
                    <a:pt x="1480637" y="4525333"/>
                    <a:pt x="1613365" y="4525497"/>
                  </a:cubicBezTo>
                  <a:cubicBezTo>
                    <a:pt x="1699898" y="4525735"/>
                    <a:pt x="1675894" y="4462492"/>
                    <a:pt x="1683254" y="4854527"/>
                  </a:cubicBezTo>
                  <a:cubicBezTo>
                    <a:pt x="1683272" y="4855881"/>
                    <a:pt x="1716651" y="4863716"/>
                    <a:pt x="1395422" y="4860238"/>
                  </a:cubicBezTo>
                  <a:cubicBezTo>
                    <a:pt x="1395404" y="4858956"/>
                    <a:pt x="1386524" y="4526980"/>
                    <a:pt x="1393976" y="4526797"/>
                  </a:cubicBezTo>
                  <a:close/>
                  <a:moveTo>
                    <a:pt x="1942742" y="3809759"/>
                  </a:moveTo>
                  <a:cubicBezTo>
                    <a:pt x="1629386" y="3809759"/>
                    <a:pt x="1682247" y="3835551"/>
                    <a:pt x="1680526" y="3730024"/>
                  </a:cubicBezTo>
                  <a:cubicBezTo>
                    <a:pt x="1678622" y="3608315"/>
                    <a:pt x="1681203" y="3604416"/>
                    <a:pt x="1679263" y="3480126"/>
                  </a:cubicBezTo>
                  <a:cubicBezTo>
                    <a:pt x="1679244" y="3478826"/>
                    <a:pt x="1969841" y="3475147"/>
                    <a:pt x="1969914" y="3480382"/>
                  </a:cubicBezTo>
                  <a:cubicBezTo>
                    <a:pt x="1975901" y="3862477"/>
                    <a:pt x="1983207" y="3809759"/>
                    <a:pt x="1942742" y="3809759"/>
                  </a:cubicBezTo>
                  <a:close/>
                  <a:moveTo>
                    <a:pt x="1973814" y="3826801"/>
                  </a:moveTo>
                  <a:cubicBezTo>
                    <a:pt x="1979875" y="4211002"/>
                    <a:pt x="1991282" y="4159126"/>
                    <a:pt x="1942742" y="4159126"/>
                  </a:cubicBezTo>
                  <a:cubicBezTo>
                    <a:pt x="1832718" y="4159126"/>
                    <a:pt x="1833011" y="4161194"/>
                    <a:pt x="1723188" y="4161194"/>
                  </a:cubicBezTo>
                  <a:cubicBezTo>
                    <a:pt x="1672067" y="4161194"/>
                    <a:pt x="1694533" y="4211789"/>
                    <a:pt x="1682741" y="3827973"/>
                  </a:cubicBezTo>
                  <a:cubicBezTo>
                    <a:pt x="1919635" y="3827277"/>
                    <a:pt x="1848574" y="3826508"/>
                    <a:pt x="1973814" y="3826801"/>
                  </a:cubicBezTo>
                  <a:close/>
                  <a:moveTo>
                    <a:pt x="1723188" y="4178181"/>
                  </a:moveTo>
                  <a:cubicBezTo>
                    <a:pt x="1833194" y="4178181"/>
                    <a:pt x="1832919" y="4176112"/>
                    <a:pt x="1942742" y="4176112"/>
                  </a:cubicBezTo>
                  <a:cubicBezTo>
                    <a:pt x="1989799" y="4176112"/>
                    <a:pt x="1977366" y="4123120"/>
                    <a:pt x="1983958" y="4511201"/>
                  </a:cubicBezTo>
                  <a:cubicBezTo>
                    <a:pt x="1859816" y="4512427"/>
                    <a:pt x="1857674" y="4508711"/>
                    <a:pt x="1694222" y="4508620"/>
                  </a:cubicBezTo>
                  <a:cubicBezTo>
                    <a:pt x="1689077" y="4125408"/>
                    <a:pt x="1679556" y="4178181"/>
                    <a:pt x="1723188" y="4178181"/>
                  </a:cubicBezTo>
                  <a:close/>
                  <a:moveTo>
                    <a:pt x="1723188" y="4525625"/>
                  </a:moveTo>
                  <a:cubicBezTo>
                    <a:pt x="1832242" y="4525625"/>
                    <a:pt x="1831216" y="4528389"/>
                    <a:pt x="1942742" y="4528389"/>
                  </a:cubicBezTo>
                  <a:cubicBezTo>
                    <a:pt x="1996976" y="4528389"/>
                    <a:pt x="1985624" y="4475635"/>
                    <a:pt x="1989963" y="4854435"/>
                  </a:cubicBezTo>
                  <a:cubicBezTo>
                    <a:pt x="1990037" y="4860714"/>
                    <a:pt x="1698378" y="4860494"/>
                    <a:pt x="1698268" y="4854179"/>
                  </a:cubicBezTo>
                  <a:cubicBezTo>
                    <a:pt x="1691073" y="4473108"/>
                    <a:pt x="1686330" y="4525625"/>
                    <a:pt x="1723188" y="4525625"/>
                  </a:cubicBezTo>
                  <a:close/>
                  <a:moveTo>
                    <a:pt x="1984837" y="3476355"/>
                  </a:moveTo>
                  <a:cubicBezTo>
                    <a:pt x="2042952" y="3476849"/>
                    <a:pt x="2145176" y="3481206"/>
                    <a:pt x="2272613" y="3477398"/>
                  </a:cubicBezTo>
                  <a:cubicBezTo>
                    <a:pt x="2274682" y="3606338"/>
                    <a:pt x="2278198" y="3690741"/>
                    <a:pt x="2278765" y="3810638"/>
                  </a:cubicBezTo>
                  <a:cubicBezTo>
                    <a:pt x="2036965" y="3811169"/>
                    <a:pt x="2098303" y="3810180"/>
                    <a:pt x="1988535" y="3809833"/>
                  </a:cubicBezTo>
                  <a:cubicBezTo>
                    <a:pt x="1985313" y="3605075"/>
                    <a:pt x="1986741" y="3593799"/>
                    <a:pt x="1984837" y="3476355"/>
                  </a:cubicBezTo>
                  <a:close/>
                  <a:moveTo>
                    <a:pt x="1988810" y="3826838"/>
                  </a:moveTo>
                  <a:cubicBezTo>
                    <a:pt x="2095172" y="3827222"/>
                    <a:pt x="2047786" y="3828137"/>
                    <a:pt x="2278839" y="3827643"/>
                  </a:cubicBezTo>
                  <a:cubicBezTo>
                    <a:pt x="2279296" y="4057369"/>
                    <a:pt x="2282409" y="4067711"/>
                    <a:pt x="2284954" y="4160206"/>
                  </a:cubicBezTo>
                  <a:cubicBezTo>
                    <a:pt x="2038393" y="4160773"/>
                    <a:pt x="2094696" y="4159730"/>
                    <a:pt x="1993369" y="4159235"/>
                  </a:cubicBezTo>
                  <a:cubicBezTo>
                    <a:pt x="1991666" y="4020338"/>
                    <a:pt x="1994046" y="4158448"/>
                    <a:pt x="1988810" y="3826838"/>
                  </a:cubicBezTo>
                  <a:close/>
                  <a:moveTo>
                    <a:pt x="2286419" y="4229874"/>
                  </a:moveTo>
                  <a:cubicBezTo>
                    <a:pt x="2291344" y="4552241"/>
                    <a:pt x="2298412" y="4509425"/>
                    <a:pt x="2272284" y="4509041"/>
                  </a:cubicBezTo>
                  <a:cubicBezTo>
                    <a:pt x="1958946" y="4503989"/>
                    <a:pt x="1999210" y="4528902"/>
                    <a:pt x="1998441" y="4479406"/>
                  </a:cubicBezTo>
                  <a:cubicBezTo>
                    <a:pt x="1994742" y="4252334"/>
                    <a:pt x="1994193" y="4221801"/>
                    <a:pt x="1993589" y="4176241"/>
                  </a:cubicBezTo>
                  <a:cubicBezTo>
                    <a:pt x="2336918" y="4177961"/>
                    <a:pt x="2285284" y="4158192"/>
                    <a:pt x="2286419" y="4229874"/>
                  </a:cubicBezTo>
                  <a:close/>
                  <a:moveTo>
                    <a:pt x="2287609" y="3476977"/>
                  </a:moveTo>
                  <a:cubicBezTo>
                    <a:pt x="2405689" y="3473829"/>
                    <a:pt x="2577565" y="3478112"/>
                    <a:pt x="2577601" y="3480474"/>
                  </a:cubicBezTo>
                  <a:cubicBezTo>
                    <a:pt x="2578608" y="3545328"/>
                    <a:pt x="2580165" y="3629072"/>
                    <a:pt x="2583112" y="3811352"/>
                  </a:cubicBezTo>
                  <a:cubicBezTo>
                    <a:pt x="2469134" y="3811242"/>
                    <a:pt x="2490245" y="3810235"/>
                    <a:pt x="2293798" y="3810601"/>
                  </a:cubicBezTo>
                  <a:cubicBezTo>
                    <a:pt x="2293066" y="3670020"/>
                    <a:pt x="2289165" y="3592316"/>
                    <a:pt x="2287609" y="3476977"/>
                  </a:cubicBezTo>
                  <a:close/>
                  <a:moveTo>
                    <a:pt x="2052785" y="4526797"/>
                  </a:moveTo>
                  <a:cubicBezTo>
                    <a:pt x="2127471" y="4524546"/>
                    <a:pt x="2197433" y="4524911"/>
                    <a:pt x="2272082" y="4526028"/>
                  </a:cubicBezTo>
                  <a:cubicBezTo>
                    <a:pt x="2297020" y="4526431"/>
                    <a:pt x="2291930" y="4512208"/>
                    <a:pt x="2291051" y="4604391"/>
                  </a:cubicBezTo>
                  <a:cubicBezTo>
                    <a:pt x="2287939" y="4897671"/>
                    <a:pt x="2309837" y="4859158"/>
                    <a:pt x="2272247" y="4858792"/>
                  </a:cubicBezTo>
                  <a:cubicBezTo>
                    <a:pt x="1982108" y="4856083"/>
                    <a:pt x="2005032" y="4861574"/>
                    <a:pt x="2004941" y="4854215"/>
                  </a:cubicBezTo>
                  <a:cubicBezTo>
                    <a:pt x="2000546" y="4470436"/>
                    <a:pt x="1979765" y="4528902"/>
                    <a:pt x="2052785" y="4526797"/>
                  </a:cubicBezTo>
                  <a:close/>
                  <a:moveTo>
                    <a:pt x="2293871" y="3855027"/>
                  </a:moveTo>
                  <a:cubicBezTo>
                    <a:pt x="2293871" y="3815580"/>
                    <a:pt x="2249616" y="3828064"/>
                    <a:pt x="2583387" y="3828339"/>
                  </a:cubicBezTo>
                  <a:cubicBezTo>
                    <a:pt x="2586720" y="4035019"/>
                    <a:pt x="2586720" y="4037874"/>
                    <a:pt x="2588184" y="4105035"/>
                  </a:cubicBezTo>
                  <a:cubicBezTo>
                    <a:pt x="2589686" y="4173312"/>
                    <a:pt x="2644121" y="4159418"/>
                    <a:pt x="2299950" y="4160169"/>
                  </a:cubicBezTo>
                  <a:cubicBezTo>
                    <a:pt x="2298229" y="4097365"/>
                    <a:pt x="2293871" y="4025683"/>
                    <a:pt x="2293871" y="3855027"/>
                  </a:cubicBezTo>
                  <a:close/>
                  <a:moveTo>
                    <a:pt x="2381978" y="4177083"/>
                  </a:moveTo>
                  <a:cubicBezTo>
                    <a:pt x="2492955" y="4177083"/>
                    <a:pt x="2489091" y="4175435"/>
                    <a:pt x="2589631" y="4175289"/>
                  </a:cubicBezTo>
                  <a:cubicBezTo>
                    <a:pt x="2590382" y="4215688"/>
                    <a:pt x="2590528" y="4228519"/>
                    <a:pt x="2594428" y="4479698"/>
                  </a:cubicBezTo>
                  <a:cubicBezTo>
                    <a:pt x="2595087" y="4521708"/>
                    <a:pt x="2627221" y="4509682"/>
                    <a:pt x="2381978" y="4509883"/>
                  </a:cubicBezTo>
                  <a:cubicBezTo>
                    <a:pt x="2290685" y="4509883"/>
                    <a:pt x="2306248" y="4516839"/>
                    <a:pt x="2305663" y="4479369"/>
                  </a:cubicBezTo>
                  <a:cubicBezTo>
                    <a:pt x="2300023" y="4115487"/>
                    <a:pt x="2277905" y="4177083"/>
                    <a:pt x="2381978" y="4177083"/>
                  </a:cubicBezTo>
                  <a:close/>
                  <a:moveTo>
                    <a:pt x="2592542" y="3478240"/>
                  </a:moveTo>
                  <a:cubicBezTo>
                    <a:pt x="2906502" y="3478753"/>
                    <a:pt x="2882662" y="3475971"/>
                    <a:pt x="2882736" y="3480474"/>
                  </a:cubicBezTo>
                  <a:cubicBezTo>
                    <a:pt x="2888723" y="3863081"/>
                    <a:pt x="2917140" y="3809284"/>
                    <a:pt x="2821288" y="3809284"/>
                  </a:cubicBezTo>
                  <a:cubicBezTo>
                    <a:pt x="2711465" y="3809284"/>
                    <a:pt x="2711300" y="3811352"/>
                    <a:pt x="2601606" y="3811352"/>
                  </a:cubicBezTo>
                  <a:cubicBezTo>
                    <a:pt x="2596863" y="3811352"/>
                    <a:pt x="2598328" y="3848474"/>
                    <a:pt x="2592542" y="3478240"/>
                  </a:cubicBezTo>
                  <a:close/>
                  <a:moveTo>
                    <a:pt x="2306029" y="4604611"/>
                  </a:moveTo>
                  <a:cubicBezTo>
                    <a:pt x="2307109" y="4502543"/>
                    <a:pt x="2244727" y="4526998"/>
                    <a:pt x="2595252" y="4526705"/>
                  </a:cubicBezTo>
                  <a:cubicBezTo>
                    <a:pt x="2596900" y="4613159"/>
                    <a:pt x="2601001" y="4717075"/>
                    <a:pt x="2600434" y="4854289"/>
                  </a:cubicBezTo>
                  <a:cubicBezTo>
                    <a:pt x="2600434" y="4855588"/>
                    <a:pt x="2634783" y="4861281"/>
                    <a:pt x="2309306" y="4859103"/>
                  </a:cubicBezTo>
                  <a:cubicBezTo>
                    <a:pt x="2306816" y="4773931"/>
                    <a:pt x="2305205" y="4690186"/>
                    <a:pt x="2306029" y="4604611"/>
                  </a:cubicBezTo>
                  <a:close/>
                  <a:moveTo>
                    <a:pt x="2598383" y="3828339"/>
                  </a:moveTo>
                  <a:cubicBezTo>
                    <a:pt x="2673728" y="3828339"/>
                    <a:pt x="2702768" y="3826472"/>
                    <a:pt x="2889876" y="3826234"/>
                  </a:cubicBezTo>
                  <a:cubicBezTo>
                    <a:pt x="2889327" y="4043951"/>
                    <a:pt x="2892770" y="4065588"/>
                    <a:pt x="2895223" y="4160316"/>
                  </a:cubicBezTo>
                  <a:cubicBezTo>
                    <a:pt x="2549166" y="4159327"/>
                    <a:pt x="2604718" y="4173385"/>
                    <a:pt x="2603198" y="4104614"/>
                  </a:cubicBezTo>
                  <a:cubicBezTo>
                    <a:pt x="2601422" y="4023176"/>
                    <a:pt x="2601606" y="4028374"/>
                    <a:pt x="2598383" y="3828339"/>
                  </a:cubicBezTo>
                  <a:close/>
                  <a:moveTo>
                    <a:pt x="2895644" y="4177321"/>
                  </a:moveTo>
                  <a:cubicBezTo>
                    <a:pt x="2896780" y="4226982"/>
                    <a:pt x="2900460" y="4507979"/>
                    <a:pt x="2900478" y="4509389"/>
                  </a:cubicBezTo>
                  <a:cubicBezTo>
                    <a:pt x="2567403" y="4505618"/>
                    <a:pt x="2610193" y="4526870"/>
                    <a:pt x="2609442" y="4479406"/>
                  </a:cubicBezTo>
                  <a:cubicBezTo>
                    <a:pt x="2605927" y="4252810"/>
                    <a:pt x="2605432" y="4218781"/>
                    <a:pt x="2604645" y="4175271"/>
                  </a:cubicBezTo>
                  <a:cubicBezTo>
                    <a:pt x="2707821" y="4175307"/>
                    <a:pt x="2646684" y="4176643"/>
                    <a:pt x="2895644" y="4177321"/>
                  </a:cubicBezTo>
                  <a:close/>
                  <a:moveTo>
                    <a:pt x="2900643" y="4526412"/>
                  </a:moveTo>
                  <a:cubicBezTo>
                    <a:pt x="2901540" y="4620829"/>
                    <a:pt x="2899105" y="4649897"/>
                    <a:pt x="2904341" y="4861117"/>
                  </a:cubicBezTo>
                  <a:cubicBezTo>
                    <a:pt x="2773243" y="4861318"/>
                    <a:pt x="2615393" y="4859066"/>
                    <a:pt x="2615411" y="4854380"/>
                  </a:cubicBezTo>
                  <a:cubicBezTo>
                    <a:pt x="2615979" y="4718064"/>
                    <a:pt x="2612006" y="4617589"/>
                    <a:pt x="2610248" y="4526669"/>
                  </a:cubicBezTo>
                  <a:cubicBezTo>
                    <a:pt x="2716610" y="4526650"/>
                    <a:pt x="2808800" y="4525296"/>
                    <a:pt x="2900643" y="4526412"/>
                  </a:cubicBezTo>
                  <a:close/>
                  <a:moveTo>
                    <a:pt x="2615356" y="4874570"/>
                  </a:moveTo>
                  <a:cubicBezTo>
                    <a:pt x="2729354" y="4874955"/>
                    <a:pt x="2676237" y="4878524"/>
                    <a:pt x="2904762" y="4878140"/>
                  </a:cubicBezTo>
                  <a:cubicBezTo>
                    <a:pt x="2904946" y="4886359"/>
                    <a:pt x="2911043" y="5208048"/>
                    <a:pt x="2911079" y="5210226"/>
                  </a:cubicBezTo>
                  <a:cubicBezTo>
                    <a:pt x="2706448" y="5211197"/>
                    <a:pt x="2736843" y="5208561"/>
                    <a:pt x="2621637" y="5208268"/>
                  </a:cubicBezTo>
                  <a:cubicBezTo>
                    <a:pt x="2619769" y="5101971"/>
                    <a:pt x="2615008" y="5012406"/>
                    <a:pt x="2615356" y="4874570"/>
                  </a:cubicBezTo>
                  <a:close/>
                  <a:moveTo>
                    <a:pt x="2910640" y="4177375"/>
                  </a:moveTo>
                  <a:cubicBezTo>
                    <a:pt x="3145043" y="4178181"/>
                    <a:pt x="3107325" y="4177101"/>
                    <a:pt x="3199003" y="4176405"/>
                  </a:cubicBezTo>
                  <a:cubicBezTo>
                    <a:pt x="3200559" y="4328537"/>
                    <a:pt x="3203434" y="4348105"/>
                    <a:pt x="3205832" y="4509572"/>
                  </a:cubicBezTo>
                  <a:cubicBezTo>
                    <a:pt x="3119684" y="4510011"/>
                    <a:pt x="3077187" y="4511805"/>
                    <a:pt x="2915455" y="4509590"/>
                  </a:cubicBezTo>
                  <a:cubicBezTo>
                    <a:pt x="2915437" y="4508144"/>
                    <a:pt x="2911885" y="4232803"/>
                    <a:pt x="2910640" y="4177375"/>
                  </a:cubicBezTo>
                  <a:close/>
                  <a:moveTo>
                    <a:pt x="3209512" y="3854734"/>
                  </a:moveTo>
                  <a:cubicBezTo>
                    <a:pt x="3208139" y="3813512"/>
                    <a:pt x="3167034" y="3827204"/>
                    <a:pt x="3480261" y="3827204"/>
                  </a:cubicBezTo>
                  <a:cubicBezTo>
                    <a:pt x="3511662" y="3827204"/>
                    <a:pt x="3493499" y="3786842"/>
                    <a:pt x="3503130" y="4105108"/>
                  </a:cubicBezTo>
                  <a:cubicBezTo>
                    <a:pt x="3505071" y="4169376"/>
                    <a:pt x="3554562" y="4159199"/>
                    <a:pt x="3260597" y="4159199"/>
                  </a:cubicBezTo>
                  <a:cubicBezTo>
                    <a:pt x="3192631" y="4159199"/>
                    <a:pt x="3221396" y="4210727"/>
                    <a:pt x="3209512" y="3854734"/>
                  </a:cubicBezTo>
                  <a:close/>
                  <a:moveTo>
                    <a:pt x="3260615" y="4176186"/>
                  </a:moveTo>
                  <a:cubicBezTo>
                    <a:pt x="3548703" y="4176186"/>
                    <a:pt x="3504906" y="4158814"/>
                    <a:pt x="3506023" y="4229874"/>
                  </a:cubicBezTo>
                  <a:cubicBezTo>
                    <a:pt x="3511076" y="4552021"/>
                    <a:pt x="3517906" y="4508217"/>
                    <a:pt x="3480279" y="4508217"/>
                  </a:cubicBezTo>
                  <a:cubicBezTo>
                    <a:pt x="3180290" y="4508217"/>
                    <a:pt x="3221048" y="4520866"/>
                    <a:pt x="3220389" y="4479406"/>
                  </a:cubicBezTo>
                  <a:cubicBezTo>
                    <a:pt x="3214804" y="4125939"/>
                    <a:pt x="3195762" y="4176186"/>
                    <a:pt x="3260615" y="4176186"/>
                  </a:cubicBezTo>
                  <a:close/>
                  <a:moveTo>
                    <a:pt x="3260615" y="4526431"/>
                  </a:moveTo>
                  <a:cubicBezTo>
                    <a:pt x="3369651" y="4526431"/>
                    <a:pt x="3375455" y="4525204"/>
                    <a:pt x="3480279" y="4525204"/>
                  </a:cubicBezTo>
                  <a:cubicBezTo>
                    <a:pt x="3521129" y="4525204"/>
                    <a:pt x="3508843" y="4478124"/>
                    <a:pt x="3514446" y="4858188"/>
                  </a:cubicBezTo>
                  <a:cubicBezTo>
                    <a:pt x="3393985" y="4857437"/>
                    <a:pt x="3374045" y="4861025"/>
                    <a:pt x="3225845" y="4861007"/>
                  </a:cubicBezTo>
                  <a:cubicBezTo>
                    <a:pt x="3220608" y="4479772"/>
                    <a:pt x="3205173" y="4526431"/>
                    <a:pt x="3260615" y="4526431"/>
                  </a:cubicBezTo>
                  <a:close/>
                  <a:moveTo>
                    <a:pt x="3508422" y="3480126"/>
                  </a:moveTo>
                  <a:cubicBezTo>
                    <a:pt x="3508367" y="3476154"/>
                    <a:pt x="3800025" y="3475586"/>
                    <a:pt x="3800098" y="3480419"/>
                  </a:cubicBezTo>
                  <a:cubicBezTo>
                    <a:pt x="3802277" y="3619700"/>
                    <a:pt x="3799860" y="3570167"/>
                    <a:pt x="3803815" y="3809466"/>
                  </a:cubicBezTo>
                  <a:cubicBezTo>
                    <a:pt x="3669311" y="3807325"/>
                    <a:pt x="3593087" y="3809814"/>
                    <a:pt x="3514903" y="3810126"/>
                  </a:cubicBezTo>
                  <a:cubicBezTo>
                    <a:pt x="3514775" y="3686293"/>
                    <a:pt x="3510271" y="3598283"/>
                    <a:pt x="3508422" y="3480126"/>
                  </a:cubicBezTo>
                  <a:close/>
                  <a:moveTo>
                    <a:pt x="3514702" y="3855100"/>
                  </a:moveTo>
                  <a:cubicBezTo>
                    <a:pt x="3514940" y="3823506"/>
                    <a:pt x="3471216" y="3821127"/>
                    <a:pt x="3804071" y="3826527"/>
                  </a:cubicBezTo>
                  <a:cubicBezTo>
                    <a:pt x="3809308" y="4134670"/>
                    <a:pt x="3807166" y="4032840"/>
                    <a:pt x="3808667" y="4160078"/>
                  </a:cubicBezTo>
                  <a:cubicBezTo>
                    <a:pt x="3472901" y="4154165"/>
                    <a:pt x="3520433" y="4181366"/>
                    <a:pt x="3518108" y="4104559"/>
                  </a:cubicBezTo>
                  <a:cubicBezTo>
                    <a:pt x="3514867" y="3997091"/>
                    <a:pt x="3514281" y="3922664"/>
                    <a:pt x="3514702" y="3855100"/>
                  </a:cubicBezTo>
                  <a:close/>
                  <a:moveTo>
                    <a:pt x="3808887" y="4177064"/>
                  </a:moveTo>
                  <a:cubicBezTo>
                    <a:pt x="3811121" y="4347757"/>
                    <a:pt x="3814252" y="4369869"/>
                    <a:pt x="3815973" y="4509755"/>
                  </a:cubicBezTo>
                  <a:cubicBezTo>
                    <a:pt x="3700566" y="4509847"/>
                    <a:pt x="3663946" y="4510139"/>
                    <a:pt x="3590102" y="4509041"/>
                  </a:cubicBezTo>
                  <a:cubicBezTo>
                    <a:pt x="3505016" y="4507778"/>
                    <a:pt x="3526145" y="4559782"/>
                    <a:pt x="3520982" y="4229581"/>
                  </a:cubicBezTo>
                  <a:cubicBezTo>
                    <a:pt x="3519920" y="4161011"/>
                    <a:pt x="3465082" y="4171500"/>
                    <a:pt x="3808887" y="4177064"/>
                  </a:cubicBezTo>
                  <a:close/>
                  <a:moveTo>
                    <a:pt x="3816175" y="4526742"/>
                  </a:moveTo>
                  <a:cubicBezTo>
                    <a:pt x="3818115" y="4718412"/>
                    <a:pt x="3813721" y="4490150"/>
                    <a:pt x="3819434" y="4860695"/>
                  </a:cubicBezTo>
                  <a:cubicBezTo>
                    <a:pt x="3505638" y="4860860"/>
                    <a:pt x="3676030" y="4859780"/>
                    <a:pt x="3529460" y="4858316"/>
                  </a:cubicBezTo>
                  <a:cubicBezTo>
                    <a:pt x="3528562" y="4786378"/>
                    <a:pt x="3529020" y="4821065"/>
                    <a:pt x="3524480" y="4525314"/>
                  </a:cubicBezTo>
                  <a:cubicBezTo>
                    <a:pt x="3647613" y="4525973"/>
                    <a:pt x="3533836" y="4526980"/>
                    <a:pt x="3816175" y="4526742"/>
                  </a:cubicBezTo>
                  <a:close/>
                  <a:moveTo>
                    <a:pt x="3819104" y="3826765"/>
                  </a:moveTo>
                  <a:cubicBezTo>
                    <a:pt x="4149634" y="3832000"/>
                    <a:pt x="4108657" y="3808753"/>
                    <a:pt x="4109536" y="3855210"/>
                  </a:cubicBezTo>
                  <a:cubicBezTo>
                    <a:pt x="4111257" y="3946332"/>
                    <a:pt x="4112465" y="4016842"/>
                    <a:pt x="4113289" y="4104962"/>
                  </a:cubicBezTo>
                  <a:cubicBezTo>
                    <a:pt x="4113857" y="4166466"/>
                    <a:pt x="4172980" y="4165770"/>
                    <a:pt x="3823700" y="4160316"/>
                  </a:cubicBezTo>
                  <a:cubicBezTo>
                    <a:pt x="3822528" y="4059950"/>
                    <a:pt x="3823791" y="4096084"/>
                    <a:pt x="3819104" y="3826765"/>
                  </a:cubicBezTo>
                  <a:close/>
                  <a:moveTo>
                    <a:pt x="3819708" y="4877682"/>
                  </a:moveTo>
                  <a:cubicBezTo>
                    <a:pt x="3821503" y="4994028"/>
                    <a:pt x="3822015" y="5033200"/>
                    <a:pt x="3823645" y="5104443"/>
                  </a:cubicBezTo>
                  <a:cubicBezTo>
                    <a:pt x="3826739" y="5245097"/>
                    <a:pt x="3877274" y="5203380"/>
                    <a:pt x="3589882" y="5209549"/>
                  </a:cubicBezTo>
                  <a:cubicBezTo>
                    <a:pt x="3521385" y="5210940"/>
                    <a:pt x="3534843" y="5273964"/>
                    <a:pt x="3529679" y="4875303"/>
                  </a:cubicBezTo>
                  <a:cubicBezTo>
                    <a:pt x="3642688" y="4876456"/>
                    <a:pt x="3534605" y="4877829"/>
                    <a:pt x="3819708" y="4877682"/>
                  </a:cubicBezTo>
                  <a:close/>
                  <a:moveTo>
                    <a:pt x="3824652" y="4229618"/>
                  </a:moveTo>
                  <a:cubicBezTo>
                    <a:pt x="3823608" y="4162768"/>
                    <a:pt x="3767598" y="4177083"/>
                    <a:pt x="4114095" y="4175655"/>
                  </a:cubicBezTo>
                  <a:cubicBezTo>
                    <a:pt x="4116420" y="4347373"/>
                    <a:pt x="4117244" y="4308475"/>
                    <a:pt x="4120796" y="4511055"/>
                  </a:cubicBezTo>
                  <a:cubicBezTo>
                    <a:pt x="3784681" y="4510487"/>
                    <a:pt x="3831207" y="4520884"/>
                    <a:pt x="3830566" y="4479406"/>
                  </a:cubicBezTo>
                  <a:cubicBezTo>
                    <a:pt x="3828607" y="4354475"/>
                    <a:pt x="3826574" y="4351418"/>
                    <a:pt x="3824652" y="4229618"/>
                  </a:cubicBezTo>
                  <a:close/>
                  <a:moveTo>
                    <a:pt x="4139033" y="3809320"/>
                  </a:moveTo>
                  <a:cubicBezTo>
                    <a:pt x="4118691" y="3809320"/>
                    <a:pt x="4123817" y="3821401"/>
                    <a:pt x="4122389" y="3730005"/>
                  </a:cubicBezTo>
                  <a:cubicBezTo>
                    <a:pt x="4117775" y="3439690"/>
                    <a:pt x="4110122" y="3477893"/>
                    <a:pt x="4139033" y="3477893"/>
                  </a:cubicBezTo>
                  <a:cubicBezTo>
                    <a:pt x="4249075" y="3477893"/>
                    <a:pt x="4248435" y="3477307"/>
                    <a:pt x="4358715" y="3477307"/>
                  </a:cubicBezTo>
                  <a:cubicBezTo>
                    <a:pt x="4431881" y="3477307"/>
                    <a:pt x="4409598" y="3427481"/>
                    <a:pt x="4414341" y="3730280"/>
                  </a:cubicBezTo>
                  <a:cubicBezTo>
                    <a:pt x="4416007" y="3836777"/>
                    <a:pt x="4470845" y="3809320"/>
                    <a:pt x="4139033" y="3809320"/>
                  </a:cubicBezTo>
                  <a:close/>
                  <a:moveTo>
                    <a:pt x="4415311" y="3827735"/>
                  </a:moveTo>
                  <a:cubicBezTo>
                    <a:pt x="4415714" y="4004596"/>
                    <a:pt x="4417655" y="4045526"/>
                    <a:pt x="4419925" y="4160590"/>
                  </a:cubicBezTo>
                  <a:cubicBezTo>
                    <a:pt x="4302138" y="4162366"/>
                    <a:pt x="4250540" y="4158521"/>
                    <a:pt x="4128889" y="4158613"/>
                  </a:cubicBezTo>
                  <a:cubicBezTo>
                    <a:pt x="4127937" y="4079737"/>
                    <a:pt x="4128321" y="4054989"/>
                    <a:pt x="4124037" y="3826325"/>
                  </a:cubicBezTo>
                  <a:cubicBezTo>
                    <a:pt x="4252664" y="3826197"/>
                    <a:pt x="4216081" y="3827826"/>
                    <a:pt x="4415311" y="3827735"/>
                  </a:cubicBezTo>
                  <a:close/>
                  <a:moveTo>
                    <a:pt x="4125795" y="4877536"/>
                  </a:moveTo>
                  <a:cubicBezTo>
                    <a:pt x="4125099" y="5023370"/>
                    <a:pt x="4130519" y="5097890"/>
                    <a:pt x="4132533" y="5207316"/>
                  </a:cubicBezTo>
                  <a:cubicBezTo>
                    <a:pt x="4002734" y="5207426"/>
                    <a:pt x="4014983" y="5210867"/>
                    <a:pt x="3840691" y="5209329"/>
                  </a:cubicBezTo>
                  <a:cubicBezTo>
                    <a:pt x="3838622" y="5083118"/>
                    <a:pt x="3838787" y="5143707"/>
                    <a:pt x="3834686" y="4877682"/>
                  </a:cubicBezTo>
                  <a:lnTo>
                    <a:pt x="4125795" y="4877536"/>
                  </a:lnTo>
                  <a:close/>
                  <a:moveTo>
                    <a:pt x="4129878" y="4229618"/>
                  </a:moveTo>
                  <a:cubicBezTo>
                    <a:pt x="4128688" y="4153726"/>
                    <a:pt x="4083371" y="4177998"/>
                    <a:pt x="4358715" y="4177998"/>
                  </a:cubicBezTo>
                  <a:cubicBezTo>
                    <a:pt x="4439096" y="4177998"/>
                    <a:pt x="4418515" y="4121747"/>
                    <a:pt x="4424118" y="4479735"/>
                  </a:cubicBezTo>
                  <a:cubicBezTo>
                    <a:pt x="4424759" y="4520592"/>
                    <a:pt x="4470186" y="4511073"/>
                    <a:pt x="4139033" y="4511073"/>
                  </a:cubicBezTo>
                  <a:cubicBezTo>
                    <a:pt x="4136287" y="4511073"/>
                    <a:pt x="4134785" y="4543637"/>
                    <a:pt x="4129878" y="4229618"/>
                  </a:cubicBezTo>
                  <a:close/>
                  <a:moveTo>
                    <a:pt x="4139033" y="4528060"/>
                  </a:moveTo>
                  <a:cubicBezTo>
                    <a:pt x="4481043" y="4528060"/>
                    <a:pt x="4423972" y="4503495"/>
                    <a:pt x="4426828" y="4604757"/>
                  </a:cubicBezTo>
                  <a:cubicBezTo>
                    <a:pt x="4429282" y="4695037"/>
                    <a:pt x="4430179" y="4763588"/>
                    <a:pt x="4431131" y="4854435"/>
                  </a:cubicBezTo>
                  <a:cubicBezTo>
                    <a:pt x="4431223" y="4862635"/>
                    <a:pt x="4458943" y="4860531"/>
                    <a:pt x="4140919" y="4860531"/>
                  </a:cubicBezTo>
                  <a:cubicBezTo>
                    <a:pt x="4142841" y="4612592"/>
                    <a:pt x="4131123" y="4528060"/>
                    <a:pt x="4139033" y="4528060"/>
                  </a:cubicBezTo>
                  <a:close/>
                  <a:moveTo>
                    <a:pt x="4140809" y="4877536"/>
                  </a:moveTo>
                  <a:cubicBezTo>
                    <a:pt x="4150971" y="4877536"/>
                    <a:pt x="4391545" y="4877298"/>
                    <a:pt x="4431369" y="4877005"/>
                  </a:cubicBezTo>
                  <a:cubicBezTo>
                    <a:pt x="4433292" y="5053756"/>
                    <a:pt x="4435416" y="5094778"/>
                    <a:pt x="4437319" y="5209000"/>
                  </a:cubicBezTo>
                  <a:cubicBezTo>
                    <a:pt x="4267587" y="5210318"/>
                    <a:pt x="4269510" y="5207444"/>
                    <a:pt x="4147529" y="5207334"/>
                  </a:cubicBezTo>
                  <a:cubicBezTo>
                    <a:pt x="4145405" y="5091190"/>
                    <a:pt x="4140113" y="5020954"/>
                    <a:pt x="4140809" y="4877536"/>
                  </a:cubicBezTo>
                  <a:close/>
                  <a:moveTo>
                    <a:pt x="4688458" y="4159309"/>
                  </a:moveTo>
                  <a:cubicBezTo>
                    <a:pt x="4393156" y="4152572"/>
                    <a:pt x="4435580" y="4184679"/>
                    <a:pt x="4433749" y="4104595"/>
                  </a:cubicBezTo>
                  <a:cubicBezTo>
                    <a:pt x="4431827" y="4021089"/>
                    <a:pt x="4430362" y="3937875"/>
                    <a:pt x="4430362" y="3855027"/>
                  </a:cubicBezTo>
                  <a:cubicBezTo>
                    <a:pt x="4430362" y="3814061"/>
                    <a:pt x="4387443" y="3830572"/>
                    <a:pt x="4720208" y="3826179"/>
                  </a:cubicBezTo>
                  <a:cubicBezTo>
                    <a:pt x="4725023" y="4212484"/>
                    <a:pt x="4740641" y="4160498"/>
                    <a:pt x="4688458" y="4159309"/>
                  </a:cubicBezTo>
                  <a:close/>
                  <a:moveTo>
                    <a:pt x="4688202" y="3809686"/>
                  </a:moveTo>
                  <a:cubicBezTo>
                    <a:pt x="4621829" y="3810858"/>
                    <a:pt x="4614523" y="3810638"/>
                    <a:pt x="4430252" y="3810729"/>
                  </a:cubicBezTo>
                  <a:cubicBezTo>
                    <a:pt x="4430106" y="3784114"/>
                    <a:pt x="4426572" y="3512983"/>
                    <a:pt x="4426041" y="3477234"/>
                  </a:cubicBezTo>
                  <a:cubicBezTo>
                    <a:pt x="4427908" y="3477234"/>
                    <a:pt x="4635561" y="3476812"/>
                    <a:pt x="4714751" y="3476447"/>
                  </a:cubicBezTo>
                  <a:cubicBezTo>
                    <a:pt x="4720775" y="3860903"/>
                    <a:pt x="4732439" y="3808917"/>
                    <a:pt x="4688202" y="3809686"/>
                  </a:cubicBezTo>
                  <a:close/>
                  <a:moveTo>
                    <a:pt x="4688257" y="3459588"/>
                  </a:moveTo>
                  <a:cubicBezTo>
                    <a:pt x="4587351" y="3460137"/>
                    <a:pt x="4567045" y="3459679"/>
                    <a:pt x="4468538" y="3460064"/>
                  </a:cubicBezTo>
                  <a:cubicBezTo>
                    <a:pt x="4409946" y="3460302"/>
                    <a:pt x="4426407" y="3513422"/>
                    <a:pt x="4419632" y="3127428"/>
                  </a:cubicBezTo>
                  <a:cubicBezTo>
                    <a:pt x="4508582" y="3127776"/>
                    <a:pt x="4492378" y="3128362"/>
                    <a:pt x="4708123" y="3127904"/>
                  </a:cubicBezTo>
                  <a:cubicBezTo>
                    <a:pt x="4710100" y="3505094"/>
                    <a:pt x="4730681" y="3459350"/>
                    <a:pt x="4688257" y="3459588"/>
                  </a:cubicBezTo>
                  <a:close/>
                  <a:moveTo>
                    <a:pt x="4688293" y="3110935"/>
                  </a:moveTo>
                  <a:cubicBezTo>
                    <a:pt x="4387663" y="3111759"/>
                    <a:pt x="4419339" y="3111540"/>
                    <a:pt x="4419229" y="3105426"/>
                  </a:cubicBezTo>
                  <a:cubicBezTo>
                    <a:pt x="4412326" y="2716887"/>
                    <a:pt x="4395536" y="2775444"/>
                    <a:pt x="4468428" y="2776726"/>
                  </a:cubicBezTo>
                  <a:cubicBezTo>
                    <a:pt x="4744358" y="2781540"/>
                    <a:pt x="4705120" y="2750641"/>
                    <a:pt x="4705541" y="2856388"/>
                  </a:cubicBezTo>
                  <a:cubicBezTo>
                    <a:pt x="4706475" y="3149797"/>
                    <a:pt x="4719219" y="3110844"/>
                    <a:pt x="4688293" y="3110935"/>
                  </a:cubicBezTo>
                  <a:close/>
                  <a:moveTo>
                    <a:pt x="4688348" y="2761240"/>
                  </a:moveTo>
                  <a:cubicBezTo>
                    <a:pt x="4370525" y="2757817"/>
                    <a:pt x="4413169" y="2770795"/>
                    <a:pt x="4412546" y="2730835"/>
                  </a:cubicBezTo>
                  <a:cubicBezTo>
                    <a:pt x="4406962" y="2371987"/>
                    <a:pt x="4389220" y="2426389"/>
                    <a:pt x="4468428" y="2428110"/>
                  </a:cubicBezTo>
                  <a:cubicBezTo>
                    <a:pt x="4743809" y="2434022"/>
                    <a:pt x="4697119" y="2403435"/>
                    <a:pt x="4698309" y="2481450"/>
                  </a:cubicBezTo>
                  <a:cubicBezTo>
                    <a:pt x="4703216" y="2794243"/>
                    <a:pt x="4714678" y="2761496"/>
                    <a:pt x="4688348" y="2761240"/>
                  </a:cubicBezTo>
                  <a:close/>
                  <a:moveTo>
                    <a:pt x="4358733" y="3460302"/>
                  </a:moveTo>
                  <a:cubicBezTo>
                    <a:pt x="4248691" y="3460302"/>
                    <a:pt x="4249332" y="3460887"/>
                    <a:pt x="4139051" y="3460887"/>
                  </a:cubicBezTo>
                  <a:cubicBezTo>
                    <a:pt x="4109719" y="3460887"/>
                    <a:pt x="4118672" y="3495740"/>
                    <a:pt x="4114443" y="3230411"/>
                  </a:cubicBezTo>
                  <a:cubicBezTo>
                    <a:pt x="4112538" y="3108849"/>
                    <a:pt x="4104738" y="3127446"/>
                    <a:pt x="4139051" y="3127446"/>
                  </a:cubicBezTo>
                  <a:cubicBezTo>
                    <a:pt x="4363000" y="3127337"/>
                    <a:pt x="4368767" y="3127300"/>
                    <a:pt x="4404618" y="3127392"/>
                  </a:cubicBezTo>
                  <a:cubicBezTo>
                    <a:pt x="4411576" y="3517889"/>
                    <a:pt x="4428311" y="3460302"/>
                    <a:pt x="4358733" y="3460302"/>
                  </a:cubicBezTo>
                  <a:close/>
                  <a:moveTo>
                    <a:pt x="4358733" y="3110350"/>
                  </a:moveTo>
                  <a:cubicBezTo>
                    <a:pt x="4111806" y="3110478"/>
                    <a:pt x="4138447" y="3110478"/>
                    <a:pt x="4112923" y="3110441"/>
                  </a:cubicBezTo>
                  <a:cubicBezTo>
                    <a:pt x="4112300" y="3051756"/>
                    <a:pt x="4108529" y="2777586"/>
                    <a:pt x="4108510" y="2776268"/>
                  </a:cubicBezTo>
                  <a:cubicBezTo>
                    <a:pt x="4109847" y="2776268"/>
                    <a:pt x="4355676" y="2775646"/>
                    <a:pt x="4398301" y="2775865"/>
                  </a:cubicBezTo>
                  <a:cubicBezTo>
                    <a:pt x="4405021" y="3163946"/>
                    <a:pt x="4423898" y="3110350"/>
                    <a:pt x="4358733" y="3110350"/>
                  </a:cubicBezTo>
                  <a:close/>
                  <a:moveTo>
                    <a:pt x="4108712" y="3809357"/>
                  </a:moveTo>
                  <a:cubicBezTo>
                    <a:pt x="4029686" y="3809540"/>
                    <a:pt x="3937770" y="3811645"/>
                    <a:pt x="3818829" y="3809723"/>
                  </a:cubicBezTo>
                  <a:cubicBezTo>
                    <a:pt x="3814929" y="3580674"/>
                    <a:pt x="3817383" y="3626729"/>
                    <a:pt x="3815094" y="3480126"/>
                  </a:cubicBezTo>
                  <a:cubicBezTo>
                    <a:pt x="3815002" y="3474891"/>
                    <a:pt x="3793251" y="3477032"/>
                    <a:pt x="4103402" y="3477838"/>
                  </a:cubicBezTo>
                  <a:cubicBezTo>
                    <a:pt x="4108144" y="3777616"/>
                    <a:pt x="4108016" y="3770788"/>
                    <a:pt x="4108712" y="3809357"/>
                  </a:cubicBezTo>
                  <a:close/>
                  <a:moveTo>
                    <a:pt x="3814764" y="3460119"/>
                  </a:moveTo>
                  <a:cubicBezTo>
                    <a:pt x="3809217" y="3108226"/>
                    <a:pt x="3808210" y="3126311"/>
                    <a:pt x="3809510" y="3126311"/>
                  </a:cubicBezTo>
                  <a:cubicBezTo>
                    <a:pt x="3923800" y="3126787"/>
                    <a:pt x="3928707" y="3126202"/>
                    <a:pt x="4029137" y="3127007"/>
                  </a:cubicBezTo>
                  <a:cubicBezTo>
                    <a:pt x="4120375" y="3127739"/>
                    <a:pt x="4096847" y="3066674"/>
                    <a:pt x="4103109" y="3460833"/>
                  </a:cubicBezTo>
                  <a:cubicBezTo>
                    <a:pt x="4035289" y="3460631"/>
                    <a:pt x="3961372" y="3459148"/>
                    <a:pt x="3814764" y="3460119"/>
                  </a:cubicBezTo>
                  <a:close/>
                  <a:moveTo>
                    <a:pt x="3808503" y="3105389"/>
                  </a:moveTo>
                  <a:cubicBezTo>
                    <a:pt x="3800281" y="2748243"/>
                    <a:pt x="3805756" y="2777568"/>
                    <a:pt x="3809510" y="2777568"/>
                  </a:cubicBezTo>
                  <a:cubicBezTo>
                    <a:pt x="4151172" y="2778977"/>
                    <a:pt x="4093222" y="2749451"/>
                    <a:pt x="4094558" y="2855967"/>
                  </a:cubicBezTo>
                  <a:cubicBezTo>
                    <a:pt x="4095877" y="2971050"/>
                    <a:pt x="4096810" y="2994901"/>
                    <a:pt x="4097854" y="3105755"/>
                  </a:cubicBezTo>
                  <a:cubicBezTo>
                    <a:pt x="4097909" y="3112601"/>
                    <a:pt x="3808631" y="3111540"/>
                    <a:pt x="3808503" y="3105389"/>
                  </a:cubicBezTo>
                  <a:close/>
                  <a:moveTo>
                    <a:pt x="4029100" y="2759995"/>
                  </a:moveTo>
                  <a:cubicBezTo>
                    <a:pt x="3763076" y="2763931"/>
                    <a:pt x="3804511" y="2770630"/>
                    <a:pt x="3803870" y="2730817"/>
                  </a:cubicBezTo>
                  <a:cubicBezTo>
                    <a:pt x="3798670" y="2390622"/>
                    <a:pt x="3793800" y="2427689"/>
                    <a:pt x="3809510" y="2427780"/>
                  </a:cubicBezTo>
                  <a:cubicBezTo>
                    <a:pt x="4140498" y="2429995"/>
                    <a:pt x="4089029" y="2411178"/>
                    <a:pt x="4090127" y="2481432"/>
                  </a:cubicBezTo>
                  <a:cubicBezTo>
                    <a:pt x="4091995" y="2600761"/>
                    <a:pt x="4090878" y="2606436"/>
                    <a:pt x="4092837" y="2731147"/>
                  </a:cubicBezTo>
                  <a:cubicBezTo>
                    <a:pt x="4093386" y="2766987"/>
                    <a:pt x="4106075" y="2758842"/>
                    <a:pt x="4029100" y="2759995"/>
                  </a:cubicBezTo>
                  <a:close/>
                  <a:moveTo>
                    <a:pt x="3799769" y="3460210"/>
                  </a:moveTo>
                  <a:cubicBezTo>
                    <a:pt x="3741562" y="3460521"/>
                    <a:pt x="3746249" y="3460466"/>
                    <a:pt x="3508129" y="3460576"/>
                  </a:cubicBezTo>
                  <a:cubicBezTo>
                    <a:pt x="3506170" y="3323656"/>
                    <a:pt x="3508532" y="3368906"/>
                    <a:pt x="3504192" y="3128783"/>
                  </a:cubicBezTo>
                  <a:cubicBezTo>
                    <a:pt x="3622364" y="3128288"/>
                    <a:pt x="3569449" y="3125305"/>
                    <a:pt x="3793983" y="3126257"/>
                  </a:cubicBezTo>
                  <a:cubicBezTo>
                    <a:pt x="3795063" y="3173794"/>
                    <a:pt x="3799604" y="3449685"/>
                    <a:pt x="3799769" y="3460210"/>
                  </a:cubicBezTo>
                  <a:close/>
                  <a:moveTo>
                    <a:pt x="3503881" y="3111759"/>
                  </a:moveTo>
                  <a:cubicBezTo>
                    <a:pt x="3498022" y="2774639"/>
                    <a:pt x="3499267" y="2863765"/>
                    <a:pt x="3497747" y="2778337"/>
                  </a:cubicBezTo>
                  <a:cubicBezTo>
                    <a:pt x="3616285" y="2778208"/>
                    <a:pt x="3609053" y="2776744"/>
                    <a:pt x="3789515" y="2777494"/>
                  </a:cubicBezTo>
                  <a:cubicBezTo>
                    <a:pt x="3790413" y="2858530"/>
                    <a:pt x="3789149" y="2923897"/>
                    <a:pt x="3793525" y="3105847"/>
                  </a:cubicBezTo>
                  <a:cubicBezTo>
                    <a:pt x="3793580" y="3109270"/>
                    <a:pt x="3819067" y="3110404"/>
                    <a:pt x="3503881" y="3111759"/>
                  </a:cubicBezTo>
                  <a:close/>
                  <a:moveTo>
                    <a:pt x="3497436" y="2761349"/>
                  </a:moveTo>
                  <a:cubicBezTo>
                    <a:pt x="3495074" y="2620750"/>
                    <a:pt x="3496337" y="2623020"/>
                    <a:pt x="3493298" y="2427671"/>
                  </a:cubicBezTo>
                  <a:cubicBezTo>
                    <a:pt x="3835821" y="2427616"/>
                    <a:pt x="3783436" y="2409421"/>
                    <a:pt x="3784553" y="2481432"/>
                  </a:cubicBezTo>
                  <a:cubicBezTo>
                    <a:pt x="3786274" y="2592268"/>
                    <a:pt x="3786805" y="2602189"/>
                    <a:pt x="3788856" y="2731110"/>
                  </a:cubicBezTo>
                  <a:cubicBezTo>
                    <a:pt x="3789497" y="2770722"/>
                    <a:pt x="3836022" y="2760984"/>
                    <a:pt x="3497436" y="2761349"/>
                  </a:cubicBezTo>
                  <a:close/>
                  <a:moveTo>
                    <a:pt x="3493389" y="3477563"/>
                  </a:moveTo>
                  <a:cubicBezTo>
                    <a:pt x="3495239" y="3600315"/>
                    <a:pt x="3499798" y="3684536"/>
                    <a:pt x="3499889" y="3810180"/>
                  </a:cubicBezTo>
                  <a:cubicBezTo>
                    <a:pt x="3403634" y="3810363"/>
                    <a:pt x="3365531" y="3809046"/>
                    <a:pt x="3208103" y="3809046"/>
                  </a:cubicBezTo>
                  <a:cubicBezTo>
                    <a:pt x="3204368" y="3672363"/>
                    <a:pt x="3206272" y="3600352"/>
                    <a:pt x="3204258" y="3477490"/>
                  </a:cubicBezTo>
                  <a:cubicBezTo>
                    <a:pt x="3241775" y="3477728"/>
                    <a:pt x="3249703" y="3477673"/>
                    <a:pt x="3493389" y="3477563"/>
                  </a:cubicBezTo>
                  <a:close/>
                  <a:moveTo>
                    <a:pt x="3260615" y="3460668"/>
                  </a:moveTo>
                  <a:cubicBezTo>
                    <a:pt x="3188456" y="3460668"/>
                    <a:pt x="3205283" y="3481316"/>
                    <a:pt x="3201474" y="3355122"/>
                  </a:cubicBezTo>
                  <a:cubicBezTo>
                    <a:pt x="3199222" y="3280695"/>
                    <a:pt x="3197593" y="3197078"/>
                    <a:pt x="3197977" y="3128288"/>
                  </a:cubicBezTo>
                  <a:cubicBezTo>
                    <a:pt x="3208029" y="3128343"/>
                    <a:pt x="3452283" y="3128874"/>
                    <a:pt x="3489178" y="3128819"/>
                  </a:cubicBezTo>
                  <a:cubicBezTo>
                    <a:pt x="3493481" y="3367697"/>
                    <a:pt x="3491247" y="3329239"/>
                    <a:pt x="3493133" y="3460576"/>
                  </a:cubicBezTo>
                  <a:lnTo>
                    <a:pt x="3260615" y="3460668"/>
                  </a:lnTo>
                  <a:close/>
                  <a:moveTo>
                    <a:pt x="3198636" y="4104852"/>
                  </a:moveTo>
                  <a:cubicBezTo>
                    <a:pt x="3198710" y="4172067"/>
                    <a:pt x="3251039" y="4161743"/>
                    <a:pt x="2931184" y="4160462"/>
                  </a:cubicBezTo>
                  <a:cubicBezTo>
                    <a:pt x="2909816" y="4160370"/>
                    <a:pt x="2902492" y="4208970"/>
                    <a:pt x="2904762" y="3855357"/>
                  </a:cubicBezTo>
                  <a:cubicBezTo>
                    <a:pt x="2905001" y="3816386"/>
                    <a:pt x="2858768" y="3826051"/>
                    <a:pt x="3193601" y="3826051"/>
                  </a:cubicBezTo>
                  <a:cubicBezTo>
                    <a:pt x="3196128" y="3909905"/>
                    <a:pt x="3198490" y="3972306"/>
                    <a:pt x="3198636" y="4104852"/>
                  </a:cubicBezTo>
                  <a:close/>
                  <a:moveTo>
                    <a:pt x="2904891" y="3809210"/>
                  </a:moveTo>
                  <a:cubicBezTo>
                    <a:pt x="2904653" y="3653253"/>
                    <a:pt x="2899251" y="3600480"/>
                    <a:pt x="2897695" y="3477728"/>
                  </a:cubicBezTo>
                  <a:cubicBezTo>
                    <a:pt x="3034781" y="3476007"/>
                    <a:pt x="2977544" y="3475586"/>
                    <a:pt x="3189243" y="3477380"/>
                  </a:cubicBezTo>
                  <a:cubicBezTo>
                    <a:pt x="3191386" y="3608699"/>
                    <a:pt x="3189225" y="3667018"/>
                    <a:pt x="3193070" y="3809046"/>
                  </a:cubicBezTo>
                  <a:cubicBezTo>
                    <a:pt x="2933088" y="3809064"/>
                    <a:pt x="3010960" y="3809046"/>
                    <a:pt x="2904891" y="3809210"/>
                  </a:cubicBezTo>
                  <a:close/>
                  <a:moveTo>
                    <a:pt x="3150866" y="3459954"/>
                  </a:moveTo>
                  <a:cubicBezTo>
                    <a:pt x="3080483" y="3459002"/>
                    <a:pt x="3003160" y="3458910"/>
                    <a:pt x="2931056" y="3460173"/>
                  </a:cubicBezTo>
                  <a:cubicBezTo>
                    <a:pt x="2875650" y="3461144"/>
                    <a:pt x="2906227" y="3503044"/>
                    <a:pt x="2893831" y="3127446"/>
                  </a:cubicBezTo>
                  <a:cubicBezTo>
                    <a:pt x="3140338" y="3126879"/>
                    <a:pt x="3068893" y="3127190"/>
                    <a:pt x="3182982" y="3128160"/>
                  </a:cubicBezTo>
                  <a:cubicBezTo>
                    <a:pt x="3180931" y="3502732"/>
                    <a:pt x="3214237" y="3460723"/>
                    <a:pt x="3150866" y="3459954"/>
                  </a:cubicBezTo>
                  <a:close/>
                  <a:moveTo>
                    <a:pt x="3183128" y="3105536"/>
                  </a:moveTo>
                  <a:cubicBezTo>
                    <a:pt x="3183055" y="3114816"/>
                    <a:pt x="3212644" y="3109215"/>
                    <a:pt x="2931111" y="3110331"/>
                  </a:cubicBezTo>
                  <a:cubicBezTo>
                    <a:pt x="2879275" y="3110478"/>
                    <a:pt x="2892110" y="3161804"/>
                    <a:pt x="2888027" y="2853588"/>
                  </a:cubicBezTo>
                  <a:cubicBezTo>
                    <a:pt x="2886874" y="2762521"/>
                    <a:pt x="2875558" y="2777330"/>
                    <a:pt x="2931037" y="2778153"/>
                  </a:cubicBezTo>
                  <a:cubicBezTo>
                    <a:pt x="2999645" y="2779252"/>
                    <a:pt x="3025205" y="2778995"/>
                    <a:pt x="3179466" y="2779032"/>
                  </a:cubicBezTo>
                  <a:cubicBezTo>
                    <a:pt x="3183293" y="3021077"/>
                    <a:pt x="3183769" y="3028692"/>
                    <a:pt x="3183128" y="3105536"/>
                  </a:cubicBezTo>
                  <a:close/>
                  <a:moveTo>
                    <a:pt x="2886727" y="2760581"/>
                  </a:moveTo>
                  <a:cubicBezTo>
                    <a:pt x="2884567" y="2620073"/>
                    <a:pt x="2883999" y="2601585"/>
                    <a:pt x="2881326" y="2427122"/>
                  </a:cubicBezTo>
                  <a:cubicBezTo>
                    <a:pt x="2962475" y="2426591"/>
                    <a:pt x="2988329" y="2424961"/>
                    <a:pt x="3172856" y="2426884"/>
                  </a:cubicBezTo>
                  <a:cubicBezTo>
                    <a:pt x="3176774" y="2682895"/>
                    <a:pt x="3175511" y="2529830"/>
                    <a:pt x="3179191" y="2762045"/>
                  </a:cubicBezTo>
                  <a:cubicBezTo>
                    <a:pt x="2880722" y="2761990"/>
                    <a:pt x="3008891" y="2761716"/>
                    <a:pt x="2886727" y="2760581"/>
                  </a:cubicBezTo>
                  <a:close/>
                  <a:moveTo>
                    <a:pt x="2881967" y="3355397"/>
                  </a:moveTo>
                  <a:cubicBezTo>
                    <a:pt x="2881527" y="3490853"/>
                    <a:pt x="2943598" y="3461784"/>
                    <a:pt x="2592286" y="3461235"/>
                  </a:cubicBezTo>
                  <a:cubicBezTo>
                    <a:pt x="2588715" y="3233688"/>
                    <a:pt x="2587873" y="3178425"/>
                    <a:pt x="2587031" y="3129185"/>
                  </a:cubicBezTo>
                  <a:cubicBezTo>
                    <a:pt x="2722213" y="3129149"/>
                    <a:pt x="2660106" y="3127849"/>
                    <a:pt x="2878781" y="3127483"/>
                  </a:cubicBezTo>
                  <a:cubicBezTo>
                    <a:pt x="2880795" y="3187724"/>
                    <a:pt x="2882241" y="3267222"/>
                    <a:pt x="2881967" y="3355397"/>
                  </a:cubicBezTo>
                  <a:close/>
                  <a:moveTo>
                    <a:pt x="2821288" y="3110533"/>
                  </a:moveTo>
                  <a:cubicBezTo>
                    <a:pt x="2560774" y="3110533"/>
                    <a:pt x="2586829" y="3117543"/>
                    <a:pt x="2586610" y="3105481"/>
                  </a:cubicBezTo>
                  <a:cubicBezTo>
                    <a:pt x="2580036" y="2734478"/>
                    <a:pt x="2579872" y="2778593"/>
                    <a:pt x="2601606" y="2778593"/>
                  </a:cubicBezTo>
                  <a:cubicBezTo>
                    <a:pt x="2926991" y="2778593"/>
                    <a:pt x="2871713" y="2753369"/>
                    <a:pt x="2873013" y="2853881"/>
                  </a:cubicBezTo>
                  <a:cubicBezTo>
                    <a:pt x="2874606" y="2974125"/>
                    <a:pt x="2875412" y="3031950"/>
                    <a:pt x="2878030" y="3105993"/>
                  </a:cubicBezTo>
                  <a:cubicBezTo>
                    <a:pt x="2878250" y="3111979"/>
                    <a:pt x="2886782" y="3110533"/>
                    <a:pt x="2821288" y="3110533"/>
                  </a:cubicBezTo>
                  <a:close/>
                  <a:moveTo>
                    <a:pt x="2821288" y="2760324"/>
                  </a:moveTo>
                  <a:cubicBezTo>
                    <a:pt x="2545376" y="2760324"/>
                    <a:pt x="2583882" y="2773540"/>
                    <a:pt x="2583186" y="2730799"/>
                  </a:cubicBezTo>
                  <a:cubicBezTo>
                    <a:pt x="2577730" y="2382256"/>
                    <a:pt x="2563649" y="2427176"/>
                    <a:pt x="2601587" y="2427176"/>
                  </a:cubicBezTo>
                  <a:cubicBezTo>
                    <a:pt x="2797192" y="2427268"/>
                    <a:pt x="2829729" y="2427360"/>
                    <a:pt x="2866330" y="2427195"/>
                  </a:cubicBezTo>
                  <a:cubicBezTo>
                    <a:pt x="2872263" y="2815569"/>
                    <a:pt x="2892733" y="2760324"/>
                    <a:pt x="2821288" y="2760324"/>
                  </a:cubicBezTo>
                  <a:close/>
                  <a:moveTo>
                    <a:pt x="2577290" y="3461199"/>
                  </a:moveTo>
                  <a:cubicBezTo>
                    <a:pt x="2494200" y="3460869"/>
                    <a:pt x="2406092" y="3456915"/>
                    <a:pt x="2287353" y="3459954"/>
                  </a:cubicBezTo>
                  <a:cubicBezTo>
                    <a:pt x="2285925" y="3351937"/>
                    <a:pt x="2288726" y="3264147"/>
                    <a:pt x="2283453" y="3128435"/>
                  </a:cubicBezTo>
                  <a:cubicBezTo>
                    <a:pt x="2346878" y="3129588"/>
                    <a:pt x="2381557" y="3129258"/>
                    <a:pt x="2571998" y="3129185"/>
                  </a:cubicBezTo>
                  <a:cubicBezTo>
                    <a:pt x="2573152" y="3194772"/>
                    <a:pt x="2573701" y="3231784"/>
                    <a:pt x="2577290" y="3461199"/>
                  </a:cubicBezTo>
                  <a:close/>
                  <a:moveTo>
                    <a:pt x="2278106" y="2759226"/>
                  </a:moveTo>
                  <a:cubicBezTo>
                    <a:pt x="2276642" y="2635101"/>
                    <a:pt x="2273785" y="2595379"/>
                    <a:pt x="2271606" y="2427652"/>
                  </a:cubicBezTo>
                  <a:cubicBezTo>
                    <a:pt x="2291912" y="2427652"/>
                    <a:pt x="2478911" y="2427433"/>
                    <a:pt x="2561470" y="2427213"/>
                  </a:cubicBezTo>
                  <a:cubicBezTo>
                    <a:pt x="2564272" y="2623587"/>
                    <a:pt x="2566963" y="2617583"/>
                    <a:pt x="2568629" y="2761460"/>
                  </a:cubicBezTo>
                  <a:cubicBezTo>
                    <a:pt x="2432257" y="2760709"/>
                    <a:pt x="2563558" y="2758988"/>
                    <a:pt x="2278106" y="2759226"/>
                  </a:cubicBezTo>
                  <a:close/>
                  <a:moveTo>
                    <a:pt x="2271972" y="3460375"/>
                  </a:moveTo>
                  <a:cubicBezTo>
                    <a:pt x="2135234" y="3464310"/>
                    <a:pt x="2062104" y="3459991"/>
                    <a:pt x="1984562" y="3459350"/>
                  </a:cubicBezTo>
                  <a:cubicBezTo>
                    <a:pt x="1978355" y="3066070"/>
                    <a:pt x="1954863" y="3129625"/>
                    <a:pt x="2052675" y="3128050"/>
                  </a:cubicBezTo>
                  <a:cubicBezTo>
                    <a:pt x="2124925" y="3126879"/>
                    <a:pt x="2193844" y="3126769"/>
                    <a:pt x="2268420" y="3128179"/>
                  </a:cubicBezTo>
                  <a:cubicBezTo>
                    <a:pt x="2271826" y="3215474"/>
                    <a:pt x="2273272" y="3460320"/>
                    <a:pt x="2271972" y="3460375"/>
                  </a:cubicBezTo>
                  <a:close/>
                  <a:moveTo>
                    <a:pt x="2162388" y="2759318"/>
                  </a:moveTo>
                  <a:cubicBezTo>
                    <a:pt x="2060328" y="2759318"/>
                    <a:pt x="2057216" y="2760508"/>
                    <a:pt x="1972111" y="2760746"/>
                  </a:cubicBezTo>
                  <a:cubicBezTo>
                    <a:pt x="1968889" y="2527999"/>
                    <a:pt x="1968284" y="2487015"/>
                    <a:pt x="1967259" y="2429208"/>
                  </a:cubicBezTo>
                  <a:cubicBezTo>
                    <a:pt x="2303777" y="2428183"/>
                    <a:pt x="2256189" y="2406217"/>
                    <a:pt x="2257379" y="2481450"/>
                  </a:cubicBezTo>
                  <a:cubicBezTo>
                    <a:pt x="2262653" y="2818058"/>
                    <a:pt x="2290758" y="2759208"/>
                    <a:pt x="2162388" y="2759318"/>
                  </a:cubicBezTo>
                  <a:close/>
                  <a:moveTo>
                    <a:pt x="1969584" y="3459258"/>
                  </a:moveTo>
                  <a:cubicBezTo>
                    <a:pt x="1829825" y="3458563"/>
                    <a:pt x="1821164" y="3463011"/>
                    <a:pt x="1678951" y="3461748"/>
                  </a:cubicBezTo>
                  <a:cubicBezTo>
                    <a:pt x="1672048" y="3075278"/>
                    <a:pt x="1649125" y="3126641"/>
                    <a:pt x="1723188" y="3126641"/>
                  </a:cubicBezTo>
                  <a:cubicBezTo>
                    <a:pt x="1831253" y="3126641"/>
                    <a:pt x="1833487" y="3128929"/>
                    <a:pt x="1942742" y="3128929"/>
                  </a:cubicBezTo>
                  <a:cubicBezTo>
                    <a:pt x="1971965" y="3128929"/>
                    <a:pt x="1963652" y="3083625"/>
                    <a:pt x="1969584" y="3459258"/>
                  </a:cubicBezTo>
                  <a:close/>
                  <a:moveTo>
                    <a:pt x="1942742" y="3111942"/>
                  </a:moveTo>
                  <a:cubicBezTo>
                    <a:pt x="1941112" y="3111942"/>
                    <a:pt x="1671682" y="3111082"/>
                    <a:pt x="1671664" y="3105664"/>
                  </a:cubicBezTo>
                  <a:cubicBezTo>
                    <a:pt x="1670877" y="2727852"/>
                    <a:pt x="1638981" y="2778776"/>
                    <a:pt x="1723188" y="2778776"/>
                  </a:cubicBezTo>
                  <a:cubicBezTo>
                    <a:pt x="2004245" y="2778776"/>
                    <a:pt x="1957463" y="2752398"/>
                    <a:pt x="1957994" y="2855912"/>
                  </a:cubicBezTo>
                  <a:cubicBezTo>
                    <a:pt x="1959532" y="3150895"/>
                    <a:pt x="1974272" y="3111942"/>
                    <a:pt x="1942742" y="3111942"/>
                  </a:cubicBezTo>
                  <a:close/>
                  <a:moveTo>
                    <a:pt x="1942742" y="2760800"/>
                  </a:moveTo>
                  <a:cubicBezTo>
                    <a:pt x="1622685" y="2760800"/>
                    <a:pt x="1665549" y="2774932"/>
                    <a:pt x="1664853" y="2730872"/>
                  </a:cubicBezTo>
                  <a:cubicBezTo>
                    <a:pt x="1662894" y="2606180"/>
                    <a:pt x="1665384" y="2606106"/>
                    <a:pt x="1663425" y="2481121"/>
                  </a:cubicBezTo>
                  <a:cubicBezTo>
                    <a:pt x="1662381" y="2414546"/>
                    <a:pt x="1650315" y="2428147"/>
                    <a:pt x="1723188" y="2428147"/>
                  </a:cubicBezTo>
                  <a:cubicBezTo>
                    <a:pt x="1998551" y="2428147"/>
                    <a:pt x="1952062" y="2412331"/>
                    <a:pt x="1953142" y="2481414"/>
                  </a:cubicBezTo>
                  <a:cubicBezTo>
                    <a:pt x="1958251" y="2803908"/>
                    <a:pt x="1961711" y="2760800"/>
                    <a:pt x="1942742" y="2760800"/>
                  </a:cubicBezTo>
                  <a:close/>
                  <a:moveTo>
                    <a:pt x="1663937" y="3461583"/>
                  </a:moveTo>
                  <a:cubicBezTo>
                    <a:pt x="1555213" y="3460192"/>
                    <a:pt x="1630174" y="3458618"/>
                    <a:pt x="1373634" y="3459606"/>
                  </a:cubicBezTo>
                  <a:cubicBezTo>
                    <a:pt x="1367152" y="3077895"/>
                    <a:pt x="1354042" y="3126641"/>
                    <a:pt x="1393884" y="3126311"/>
                  </a:cubicBezTo>
                  <a:cubicBezTo>
                    <a:pt x="1460221" y="3125781"/>
                    <a:pt x="1514473" y="3125579"/>
                    <a:pt x="1613310" y="3126238"/>
                  </a:cubicBezTo>
                  <a:cubicBezTo>
                    <a:pt x="1667380" y="3126659"/>
                    <a:pt x="1656851" y="3070390"/>
                    <a:pt x="1663937" y="3461583"/>
                  </a:cubicBezTo>
                  <a:close/>
                  <a:moveTo>
                    <a:pt x="1364113" y="3827936"/>
                  </a:moveTo>
                  <a:cubicBezTo>
                    <a:pt x="1368946" y="4085137"/>
                    <a:pt x="1367738" y="4061250"/>
                    <a:pt x="1368837" y="4159437"/>
                  </a:cubicBezTo>
                  <a:cubicBezTo>
                    <a:pt x="1322000" y="4158796"/>
                    <a:pt x="1308762" y="4158943"/>
                    <a:pt x="1078332" y="4158888"/>
                  </a:cubicBezTo>
                  <a:cubicBezTo>
                    <a:pt x="1076299" y="4067235"/>
                    <a:pt x="1074358" y="4042396"/>
                    <a:pt x="1072820" y="3826527"/>
                  </a:cubicBezTo>
                  <a:cubicBezTo>
                    <a:pt x="1074853" y="3826545"/>
                    <a:pt x="1362593" y="3827936"/>
                    <a:pt x="1364113" y="3827936"/>
                  </a:cubicBezTo>
                  <a:close/>
                  <a:moveTo>
                    <a:pt x="1072692" y="3809540"/>
                  </a:moveTo>
                  <a:cubicBezTo>
                    <a:pt x="1072271" y="3763595"/>
                    <a:pt x="1071813" y="3739652"/>
                    <a:pt x="1067822" y="3480126"/>
                  </a:cubicBezTo>
                  <a:cubicBezTo>
                    <a:pt x="1067694" y="3471577"/>
                    <a:pt x="1052588" y="3477673"/>
                    <a:pt x="1358913" y="3476666"/>
                  </a:cubicBezTo>
                  <a:cubicBezTo>
                    <a:pt x="1360798" y="3590522"/>
                    <a:pt x="1360890" y="3649610"/>
                    <a:pt x="1363801" y="3810949"/>
                  </a:cubicBezTo>
                  <a:cubicBezTo>
                    <a:pt x="1362300" y="3810931"/>
                    <a:pt x="1074084" y="3809540"/>
                    <a:pt x="1072692" y="3809540"/>
                  </a:cubicBezTo>
                  <a:close/>
                  <a:moveTo>
                    <a:pt x="1284025" y="4175929"/>
                  </a:moveTo>
                  <a:cubicBezTo>
                    <a:pt x="1395386" y="4175929"/>
                    <a:pt x="1366603" y="4115432"/>
                    <a:pt x="1372297" y="4479735"/>
                  </a:cubicBezTo>
                  <a:cubicBezTo>
                    <a:pt x="1373029" y="4526302"/>
                    <a:pt x="1411499" y="4509224"/>
                    <a:pt x="1083184" y="4508034"/>
                  </a:cubicBezTo>
                  <a:cubicBezTo>
                    <a:pt x="1081023" y="4395551"/>
                    <a:pt x="1081389" y="4309427"/>
                    <a:pt x="1078698" y="4175893"/>
                  </a:cubicBezTo>
                  <a:lnTo>
                    <a:pt x="1284025" y="4175929"/>
                  </a:lnTo>
                  <a:close/>
                  <a:moveTo>
                    <a:pt x="1613402" y="3109233"/>
                  </a:moveTo>
                  <a:cubicBezTo>
                    <a:pt x="1546186" y="3108702"/>
                    <a:pt x="1470420" y="3108647"/>
                    <a:pt x="1393738" y="3109270"/>
                  </a:cubicBezTo>
                  <a:cubicBezTo>
                    <a:pt x="1355141" y="3109581"/>
                    <a:pt x="1367463" y="3160121"/>
                    <a:pt x="1361860" y="2776799"/>
                  </a:cubicBezTo>
                  <a:cubicBezTo>
                    <a:pt x="1475895" y="2779252"/>
                    <a:pt x="1408240" y="2779526"/>
                    <a:pt x="1650717" y="2778849"/>
                  </a:cubicBezTo>
                  <a:cubicBezTo>
                    <a:pt x="1658444" y="3161548"/>
                    <a:pt x="1673239" y="3109636"/>
                    <a:pt x="1613402" y="3109233"/>
                  </a:cubicBezTo>
                  <a:close/>
                  <a:moveTo>
                    <a:pt x="1358638" y="3459661"/>
                  </a:moveTo>
                  <a:cubicBezTo>
                    <a:pt x="1182424" y="3460302"/>
                    <a:pt x="1195955" y="3458764"/>
                    <a:pt x="1067474" y="3458746"/>
                  </a:cubicBezTo>
                  <a:cubicBezTo>
                    <a:pt x="1061395" y="3103339"/>
                    <a:pt x="1057934" y="3127428"/>
                    <a:pt x="1064435" y="3127410"/>
                  </a:cubicBezTo>
                  <a:cubicBezTo>
                    <a:pt x="1066595" y="3127410"/>
                    <a:pt x="1350453" y="3126604"/>
                    <a:pt x="1352046" y="3126586"/>
                  </a:cubicBezTo>
                  <a:cubicBezTo>
                    <a:pt x="1354903" y="3302935"/>
                    <a:pt x="1357851" y="3414247"/>
                    <a:pt x="1358638" y="3459661"/>
                  </a:cubicBezTo>
                  <a:close/>
                  <a:moveTo>
                    <a:pt x="1060699" y="3105572"/>
                  </a:moveTo>
                  <a:cubicBezTo>
                    <a:pt x="1059692" y="3031858"/>
                    <a:pt x="1053815" y="2777385"/>
                    <a:pt x="1064453" y="2777385"/>
                  </a:cubicBezTo>
                  <a:cubicBezTo>
                    <a:pt x="1403570" y="2777385"/>
                    <a:pt x="1346627" y="2750532"/>
                    <a:pt x="1347945" y="2855967"/>
                  </a:cubicBezTo>
                  <a:cubicBezTo>
                    <a:pt x="1349080" y="2946887"/>
                    <a:pt x="1349776" y="2984961"/>
                    <a:pt x="1351790" y="3109581"/>
                  </a:cubicBezTo>
                  <a:cubicBezTo>
                    <a:pt x="1024592" y="3111448"/>
                    <a:pt x="1060791" y="3112363"/>
                    <a:pt x="1060699" y="3105572"/>
                  </a:cubicBezTo>
                  <a:close/>
                  <a:moveTo>
                    <a:pt x="1284025" y="2759061"/>
                  </a:moveTo>
                  <a:cubicBezTo>
                    <a:pt x="1015730" y="2759061"/>
                    <a:pt x="1058264" y="2773870"/>
                    <a:pt x="1057587" y="2730799"/>
                  </a:cubicBezTo>
                  <a:cubicBezTo>
                    <a:pt x="1052277" y="2391043"/>
                    <a:pt x="1042810" y="2427616"/>
                    <a:pt x="1064435" y="2427616"/>
                  </a:cubicBezTo>
                  <a:cubicBezTo>
                    <a:pt x="1391980" y="2427616"/>
                    <a:pt x="1340529" y="2411178"/>
                    <a:pt x="1341628" y="2481450"/>
                  </a:cubicBezTo>
                  <a:cubicBezTo>
                    <a:pt x="1346810" y="2811578"/>
                    <a:pt x="1363966" y="2759061"/>
                    <a:pt x="1284025" y="2759061"/>
                  </a:cubicBezTo>
                  <a:close/>
                  <a:moveTo>
                    <a:pt x="1052753" y="3475751"/>
                  </a:moveTo>
                  <a:cubicBezTo>
                    <a:pt x="1052771" y="3477362"/>
                    <a:pt x="1057202" y="3756803"/>
                    <a:pt x="1057678" y="3809540"/>
                  </a:cubicBezTo>
                  <a:cubicBezTo>
                    <a:pt x="966769" y="3809503"/>
                    <a:pt x="1075182" y="3809338"/>
                    <a:pt x="768327" y="3808533"/>
                  </a:cubicBezTo>
                  <a:cubicBezTo>
                    <a:pt x="767668" y="3757426"/>
                    <a:pt x="766917" y="3712286"/>
                    <a:pt x="763273" y="3480144"/>
                  </a:cubicBezTo>
                  <a:cubicBezTo>
                    <a:pt x="763237" y="3476758"/>
                    <a:pt x="738115" y="3476025"/>
                    <a:pt x="1052753" y="3475751"/>
                  </a:cubicBezTo>
                  <a:close/>
                  <a:moveTo>
                    <a:pt x="1057825" y="3826527"/>
                  </a:moveTo>
                  <a:cubicBezTo>
                    <a:pt x="1059472" y="4051786"/>
                    <a:pt x="1061322" y="4068498"/>
                    <a:pt x="1063318" y="4158888"/>
                  </a:cubicBezTo>
                  <a:cubicBezTo>
                    <a:pt x="1061743" y="4158888"/>
                    <a:pt x="775468" y="4159437"/>
                    <a:pt x="773307" y="4159455"/>
                  </a:cubicBezTo>
                  <a:cubicBezTo>
                    <a:pt x="768510" y="3848035"/>
                    <a:pt x="770158" y="3956509"/>
                    <a:pt x="768528" y="3825520"/>
                  </a:cubicBezTo>
                  <a:cubicBezTo>
                    <a:pt x="1044587" y="3826161"/>
                    <a:pt x="955674" y="3826490"/>
                    <a:pt x="1057825" y="3826527"/>
                  </a:cubicBezTo>
                  <a:close/>
                  <a:moveTo>
                    <a:pt x="1063684" y="4175893"/>
                  </a:moveTo>
                  <a:cubicBezTo>
                    <a:pt x="1066540" y="4317371"/>
                    <a:pt x="1065716" y="4378363"/>
                    <a:pt x="1068188" y="4507998"/>
                  </a:cubicBezTo>
                  <a:cubicBezTo>
                    <a:pt x="1066357" y="4507998"/>
                    <a:pt x="1034754" y="4507870"/>
                    <a:pt x="777408" y="4508620"/>
                  </a:cubicBezTo>
                  <a:cubicBezTo>
                    <a:pt x="774900" y="4354420"/>
                    <a:pt x="776658" y="4377063"/>
                    <a:pt x="773582" y="4176460"/>
                  </a:cubicBezTo>
                  <a:cubicBezTo>
                    <a:pt x="777189" y="4176460"/>
                    <a:pt x="1046033" y="4175893"/>
                    <a:pt x="1063684" y="4175893"/>
                  </a:cubicBezTo>
                  <a:close/>
                  <a:moveTo>
                    <a:pt x="1064435" y="4524985"/>
                  </a:moveTo>
                  <a:cubicBezTo>
                    <a:pt x="1070605" y="4524985"/>
                    <a:pt x="1067767" y="4516162"/>
                    <a:pt x="1070825" y="4604793"/>
                  </a:cubicBezTo>
                  <a:cubicBezTo>
                    <a:pt x="1080620" y="4889306"/>
                    <a:pt x="1078442" y="4860604"/>
                    <a:pt x="1064435" y="4860604"/>
                  </a:cubicBezTo>
                  <a:cubicBezTo>
                    <a:pt x="1062622" y="4860604"/>
                    <a:pt x="783963" y="4860659"/>
                    <a:pt x="783780" y="4854069"/>
                  </a:cubicBezTo>
                  <a:cubicBezTo>
                    <a:pt x="781492" y="4773125"/>
                    <a:pt x="781675" y="4769775"/>
                    <a:pt x="777701" y="4525644"/>
                  </a:cubicBezTo>
                  <a:cubicBezTo>
                    <a:pt x="779734" y="4525644"/>
                    <a:pt x="1062805" y="4524985"/>
                    <a:pt x="1064435" y="4524985"/>
                  </a:cubicBezTo>
                  <a:close/>
                  <a:moveTo>
                    <a:pt x="844954" y="4875541"/>
                  </a:moveTo>
                  <a:cubicBezTo>
                    <a:pt x="954245" y="4875541"/>
                    <a:pt x="954630" y="4877609"/>
                    <a:pt x="1064453" y="4877609"/>
                  </a:cubicBezTo>
                  <a:cubicBezTo>
                    <a:pt x="1082140" y="4877609"/>
                    <a:pt x="1073370" y="4840944"/>
                    <a:pt x="1078533" y="5207920"/>
                  </a:cubicBezTo>
                  <a:cubicBezTo>
                    <a:pt x="1071392" y="5207902"/>
                    <a:pt x="792423" y="5209476"/>
                    <a:pt x="791068" y="5209494"/>
                  </a:cubicBezTo>
                  <a:cubicBezTo>
                    <a:pt x="784531" y="4816123"/>
                    <a:pt x="763676" y="4875541"/>
                    <a:pt x="844954" y="4875541"/>
                  </a:cubicBezTo>
                  <a:close/>
                  <a:moveTo>
                    <a:pt x="1083532" y="4525021"/>
                  </a:moveTo>
                  <a:cubicBezTo>
                    <a:pt x="1181087" y="4525406"/>
                    <a:pt x="1175228" y="4528170"/>
                    <a:pt x="1284025" y="4528170"/>
                  </a:cubicBezTo>
                  <a:cubicBezTo>
                    <a:pt x="1401025" y="4528170"/>
                    <a:pt x="1370356" y="4458813"/>
                    <a:pt x="1380244" y="4854582"/>
                  </a:cubicBezTo>
                  <a:cubicBezTo>
                    <a:pt x="1380427" y="4861958"/>
                    <a:pt x="1416992" y="4860018"/>
                    <a:pt x="1090270" y="4860585"/>
                  </a:cubicBezTo>
                  <a:cubicBezTo>
                    <a:pt x="1089501" y="4670270"/>
                    <a:pt x="1085143" y="4599961"/>
                    <a:pt x="1083532" y="4525021"/>
                  </a:cubicBezTo>
                  <a:close/>
                  <a:moveTo>
                    <a:pt x="1380811" y="4877096"/>
                  </a:moveTo>
                  <a:cubicBezTo>
                    <a:pt x="1385663" y="5075832"/>
                    <a:pt x="1382056" y="5089249"/>
                    <a:pt x="1383613" y="5209385"/>
                  </a:cubicBezTo>
                  <a:cubicBezTo>
                    <a:pt x="1114366" y="5209567"/>
                    <a:pt x="1218659" y="5208304"/>
                    <a:pt x="1093511" y="5207938"/>
                  </a:cubicBezTo>
                  <a:cubicBezTo>
                    <a:pt x="1093492" y="5206492"/>
                    <a:pt x="1090380" y="4879000"/>
                    <a:pt x="1090361" y="4877572"/>
                  </a:cubicBezTo>
                  <a:cubicBezTo>
                    <a:pt x="1172701" y="4877444"/>
                    <a:pt x="1259234" y="4875852"/>
                    <a:pt x="1380811" y="4877096"/>
                  </a:cubicBezTo>
                  <a:close/>
                  <a:moveTo>
                    <a:pt x="1383869" y="5226371"/>
                  </a:moveTo>
                  <a:cubicBezTo>
                    <a:pt x="1383887" y="5227726"/>
                    <a:pt x="1388263" y="5507406"/>
                    <a:pt x="1389563" y="5559373"/>
                  </a:cubicBezTo>
                  <a:cubicBezTo>
                    <a:pt x="1232336" y="5558348"/>
                    <a:pt x="1168178" y="5559958"/>
                    <a:pt x="1099956" y="5560160"/>
                  </a:cubicBezTo>
                  <a:cubicBezTo>
                    <a:pt x="1099937" y="5558860"/>
                    <a:pt x="1093877" y="5230838"/>
                    <a:pt x="1093785" y="5224944"/>
                  </a:cubicBezTo>
                  <a:cubicBezTo>
                    <a:pt x="1231494" y="5225383"/>
                    <a:pt x="1105449" y="5226573"/>
                    <a:pt x="1383869" y="5226371"/>
                  </a:cubicBezTo>
                  <a:close/>
                  <a:moveTo>
                    <a:pt x="1389985" y="5576396"/>
                  </a:moveTo>
                  <a:cubicBezTo>
                    <a:pt x="1395752" y="5788421"/>
                    <a:pt x="1394232" y="5810753"/>
                    <a:pt x="1395184" y="5908940"/>
                  </a:cubicBezTo>
                  <a:cubicBezTo>
                    <a:pt x="1283311" y="5907677"/>
                    <a:pt x="1146060" y="5909032"/>
                    <a:pt x="1104789" y="5909142"/>
                  </a:cubicBezTo>
                  <a:cubicBezTo>
                    <a:pt x="1103856" y="5815659"/>
                    <a:pt x="1105174" y="5819704"/>
                    <a:pt x="1100267" y="5577147"/>
                  </a:cubicBezTo>
                  <a:cubicBezTo>
                    <a:pt x="1190443" y="5576927"/>
                    <a:pt x="1223932" y="5575317"/>
                    <a:pt x="1389985" y="5576396"/>
                  </a:cubicBezTo>
                  <a:close/>
                  <a:moveTo>
                    <a:pt x="1393738" y="5925982"/>
                  </a:moveTo>
                  <a:cubicBezTo>
                    <a:pt x="1397455" y="5926001"/>
                    <a:pt x="1393500" y="5906671"/>
                    <a:pt x="1400403" y="6257684"/>
                  </a:cubicBezTo>
                  <a:cubicBezTo>
                    <a:pt x="1233929" y="6256751"/>
                    <a:pt x="1187239" y="6257757"/>
                    <a:pt x="1112022" y="6257959"/>
                  </a:cubicBezTo>
                  <a:cubicBezTo>
                    <a:pt x="1109422" y="6084813"/>
                    <a:pt x="1106877" y="6093197"/>
                    <a:pt x="1104954" y="5926165"/>
                  </a:cubicBezTo>
                  <a:cubicBezTo>
                    <a:pt x="1196284" y="5925964"/>
                    <a:pt x="1257219" y="5924683"/>
                    <a:pt x="1393738" y="5925982"/>
                  </a:cubicBezTo>
                  <a:close/>
                  <a:moveTo>
                    <a:pt x="1398883" y="5229026"/>
                  </a:moveTo>
                  <a:cubicBezTo>
                    <a:pt x="1398810" y="5224248"/>
                    <a:pt x="1375721" y="5226664"/>
                    <a:pt x="1691750" y="5227360"/>
                  </a:cubicBezTo>
                  <a:cubicBezTo>
                    <a:pt x="1692189" y="5254506"/>
                    <a:pt x="1695705" y="5551154"/>
                    <a:pt x="1695760" y="5559355"/>
                  </a:cubicBezTo>
                  <a:cubicBezTo>
                    <a:pt x="1608660" y="5559409"/>
                    <a:pt x="1514638" y="5560179"/>
                    <a:pt x="1404523" y="5559465"/>
                  </a:cubicBezTo>
                  <a:cubicBezTo>
                    <a:pt x="1403387" y="5512714"/>
                    <a:pt x="1403131" y="5489082"/>
                    <a:pt x="1398883" y="5229026"/>
                  </a:cubicBezTo>
                  <a:close/>
                  <a:moveTo>
                    <a:pt x="1695870" y="5576360"/>
                  </a:moveTo>
                  <a:cubicBezTo>
                    <a:pt x="1696547" y="5764259"/>
                    <a:pt x="1698561" y="5805006"/>
                    <a:pt x="1700630" y="5909654"/>
                  </a:cubicBezTo>
                  <a:cubicBezTo>
                    <a:pt x="1473661" y="5909472"/>
                    <a:pt x="1460185" y="5909545"/>
                    <a:pt x="1410199" y="5909087"/>
                  </a:cubicBezTo>
                  <a:cubicBezTo>
                    <a:pt x="1409338" y="5816867"/>
                    <a:pt x="1410638" y="5785657"/>
                    <a:pt x="1404999" y="5576488"/>
                  </a:cubicBezTo>
                  <a:cubicBezTo>
                    <a:pt x="1511324" y="5577147"/>
                    <a:pt x="1628617" y="5576415"/>
                    <a:pt x="1695870" y="5576360"/>
                  </a:cubicBezTo>
                  <a:close/>
                  <a:moveTo>
                    <a:pt x="1503579" y="5926495"/>
                  </a:moveTo>
                  <a:cubicBezTo>
                    <a:pt x="1738880" y="5926696"/>
                    <a:pt x="1700740" y="5909251"/>
                    <a:pt x="1701820" y="5979030"/>
                  </a:cubicBezTo>
                  <a:cubicBezTo>
                    <a:pt x="1703542" y="6089078"/>
                    <a:pt x="1703377" y="6105516"/>
                    <a:pt x="1705299" y="6228964"/>
                  </a:cubicBezTo>
                  <a:cubicBezTo>
                    <a:pt x="1705903" y="6267844"/>
                    <a:pt x="1752667" y="6259496"/>
                    <a:pt x="1415380" y="6257757"/>
                  </a:cubicBezTo>
                  <a:cubicBezTo>
                    <a:pt x="1414941" y="6235590"/>
                    <a:pt x="1415234" y="6253749"/>
                    <a:pt x="1411041" y="5978737"/>
                  </a:cubicBezTo>
                  <a:cubicBezTo>
                    <a:pt x="1410034" y="5912034"/>
                    <a:pt x="1391706" y="5926495"/>
                    <a:pt x="1503579" y="5926495"/>
                  </a:cubicBezTo>
                  <a:close/>
                  <a:moveTo>
                    <a:pt x="1698653" y="4875431"/>
                  </a:moveTo>
                  <a:cubicBezTo>
                    <a:pt x="1699953" y="4875431"/>
                    <a:pt x="1929889" y="4874918"/>
                    <a:pt x="1990201" y="4875010"/>
                  </a:cubicBezTo>
                  <a:cubicBezTo>
                    <a:pt x="1994852" y="5269095"/>
                    <a:pt x="2010562" y="5208707"/>
                    <a:pt x="1942742" y="5208707"/>
                  </a:cubicBezTo>
                  <a:cubicBezTo>
                    <a:pt x="1833432" y="5208707"/>
                    <a:pt x="1831033" y="5210410"/>
                    <a:pt x="1723188" y="5210410"/>
                  </a:cubicBezTo>
                  <a:cubicBezTo>
                    <a:pt x="1701344" y="5210410"/>
                    <a:pt x="1705665" y="5254853"/>
                    <a:pt x="1698653" y="4875431"/>
                  </a:cubicBezTo>
                  <a:close/>
                  <a:moveTo>
                    <a:pt x="1723188" y="5227396"/>
                  </a:moveTo>
                  <a:cubicBezTo>
                    <a:pt x="2016384" y="5227396"/>
                    <a:pt x="1994303" y="5221795"/>
                    <a:pt x="1994431" y="5229318"/>
                  </a:cubicBezTo>
                  <a:cubicBezTo>
                    <a:pt x="2000510" y="5616154"/>
                    <a:pt x="2023324" y="5560434"/>
                    <a:pt x="1942742" y="5560490"/>
                  </a:cubicBezTo>
                  <a:cubicBezTo>
                    <a:pt x="1835574" y="5560490"/>
                    <a:pt x="1835647" y="5559355"/>
                    <a:pt x="1723188" y="5559355"/>
                  </a:cubicBezTo>
                  <a:cubicBezTo>
                    <a:pt x="1706361" y="5559355"/>
                    <a:pt x="1711305" y="5571546"/>
                    <a:pt x="1709858" y="5478923"/>
                  </a:cubicBezTo>
                  <a:cubicBezTo>
                    <a:pt x="1705318" y="5188718"/>
                    <a:pt x="1700429" y="5227396"/>
                    <a:pt x="1723188" y="5227396"/>
                  </a:cubicBezTo>
                  <a:close/>
                  <a:moveTo>
                    <a:pt x="1723188" y="5576360"/>
                  </a:moveTo>
                  <a:cubicBezTo>
                    <a:pt x="2045479" y="5576360"/>
                    <a:pt x="2001169" y="5568873"/>
                    <a:pt x="2002048" y="5604256"/>
                  </a:cubicBezTo>
                  <a:cubicBezTo>
                    <a:pt x="2010763" y="5967443"/>
                    <a:pt x="2019863" y="5907769"/>
                    <a:pt x="1942742" y="5907769"/>
                  </a:cubicBezTo>
                  <a:cubicBezTo>
                    <a:pt x="1669503" y="5907769"/>
                    <a:pt x="1716230" y="5932846"/>
                    <a:pt x="1714418" y="5853715"/>
                  </a:cubicBezTo>
                  <a:cubicBezTo>
                    <a:pt x="1707259" y="5542240"/>
                    <a:pt x="1709035" y="5576360"/>
                    <a:pt x="1723188" y="5576360"/>
                  </a:cubicBezTo>
                  <a:close/>
                  <a:moveTo>
                    <a:pt x="2005179" y="4875046"/>
                  </a:moveTo>
                  <a:cubicBezTo>
                    <a:pt x="2300206" y="4875632"/>
                    <a:pt x="2166947" y="4875083"/>
                    <a:pt x="2294768" y="4876035"/>
                  </a:cubicBezTo>
                  <a:cubicBezTo>
                    <a:pt x="2305297" y="5263091"/>
                    <a:pt x="2304454" y="5209677"/>
                    <a:pt x="2272320" y="5208909"/>
                  </a:cubicBezTo>
                  <a:cubicBezTo>
                    <a:pt x="1953655" y="5201184"/>
                    <a:pt x="2008914" y="5245463"/>
                    <a:pt x="2008017" y="5104168"/>
                  </a:cubicBezTo>
                  <a:cubicBezTo>
                    <a:pt x="2007431" y="5008159"/>
                    <a:pt x="2006460" y="4982167"/>
                    <a:pt x="2005179" y="4875046"/>
                  </a:cubicBezTo>
                  <a:close/>
                  <a:moveTo>
                    <a:pt x="2052638" y="5225145"/>
                  </a:moveTo>
                  <a:cubicBezTo>
                    <a:pt x="2325602" y="5222564"/>
                    <a:pt x="2299181" y="5227982"/>
                    <a:pt x="2299218" y="5229318"/>
                  </a:cubicBezTo>
                  <a:cubicBezTo>
                    <a:pt x="2305150" y="5608467"/>
                    <a:pt x="2324760" y="5559336"/>
                    <a:pt x="2272101" y="5559831"/>
                  </a:cubicBezTo>
                  <a:cubicBezTo>
                    <a:pt x="2199081" y="5560417"/>
                    <a:pt x="2209188" y="5560270"/>
                    <a:pt x="2016018" y="5560434"/>
                  </a:cubicBezTo>
                  <a:cubicBezTo>
                    <a:pt x="2007596" y="5171951"/>
                    <a:pt x="1993369" y="5225786"/>
                    <a:pt x="2052638" y="5225145"/>
                  </a:cubicBezTo>
                  <a:close/>
                  <a:moveTo>
                    <a:pt x="2307603" y="5576561"/>
                  </a:moveTo>
                  <a:cubicBezTo>
                    <a:pt x="2312401" y="5831621"/>
                    <a:pt x="2311137" y="5808886"/>
                    <a:pt x="2312327" y="5909819"/>
                  </a:cubicBezTo>
                  <a:cubicBezTo>
                    <a:pt x="2001517" y="5907897"/>
                    <a:pt x="2252216" y="5909984"/>
                    <a:pt x="2021200" y="5908044"/>
                  </a:cubicBezTo>
                  <a:cubicBezTo>
                    <a:pt x="2020358" y="5818661"/>
                    <a:pt x="2021420" y="5793290"/>
                    <a:pt x="2016403" y="5577440"/>
                  </a:cubicBezTo>
                  <a:cubicBezTo>
                    <a:pt x="2295958" y="5577202"/>
                    <a:pt x="2184378" y="5577367"/>
                    <a:pt x="2307603" y="5576561"/>
                  </a:cubicBezTo>
                  <a:close/>
                  <a:moveTo>
                    <a:pt x="2309801" y="4876127"/>
                  </a:moveTo>
                  <a:cubicBezTo>
                    <a:pt x="2482042" y="4877152"/>
                    <a:pt x="2473198" y="4874570"/>
                    <a:pt x="2600379" y="4874534"/>
                  </a:cubicBezTo>
                  <a:cubicBezTo>
                    <a:pt x="2599720" y="5133328"/>
                    <a:pt x="2613800" y="5208231"/>
                    <a:pt x="2601624" y="5208231"/>
                  </a:cubicBezTo>
                  <a:cubicBezTo>
                    <a:pt x="2494090" y="5208231"/>
                    <a:pt x="2429200" y="5211544"/>
                    <a:pt x="2313939" y="5209769"/>
                  </a:cubicBezTo>
                  <a:cubicBezTo>
                    <a:pt x="2312456" y="5105797"/>
                    <a:pt x="2313774" y="5021357"/>
                    <a:pt x="2309801" y="4876127"/>
                  </a:cubicBezTo>
                  <a:close/>
                  <a:moveTo>
                    <a:pt x="2381978" y="5227213"/>
                  </a:moveTo>
                  <a:cubicBezTo>
                    <a:pt x="2624584" y="5227213"/>
                    <a:pt x="2606842" y="5220660"/>
                    <a:pt x="2606970" y="5229282"/>
                  </a:cubicBezTo>
                  <a:cubicBezTo>
                    <a:pt x="2612720" y="5597392"/>
                    <a:pt x="2615375" y="5557799"/>
                    <a:pt x="2601587" y="5557799"/>
                  </a:cubicBezTo>
                  <a:cubicBezTo>
                    <a:pt x="2265582" y="5557799"/>
                    <a:pt x="2322599" y="5585695"/>
                    <a:pt x="2320933" y="5478887"/>
                  </a:cubicBezTo>
                  <a:cubicBezTo>
                    <a:pt x="2316209" y="5175393"/>
                    <a:pt x="2287225" y="5227213"/>
                    <a:pt x="2381978" y="5227213"/>
                  </a:cubicBezTo>
                  <a:close/>
                  <a:moveTo>
                    <a:pt x="2381978" y="5576360"/>
                  </a:moveTo>
                  <a:cubicBezTo>
                    <a:pt x="2651390" y="5576360"/>
                    <a:pt x="2611877" y="5561789"/>
                    <a:pt x="2612903" y="5604952"/>
                  </a:cubicBezTo>
                  <a:cubicBezTo>
                    <a:pt x="2621582" y="5948808"/>
                    <a:pt x="2617975" y="5907348"/>
                    <a:pt x="2601587" y="5907348"/>
                  </a:cubicBezTo>
                  <a:cubicBezTo>
                    <a:pt x="2281786" y="5907348"/>
                    <a:pt x="2327470" y="5934476"/>
                    <a:pt x="2326792" y="5853806"/>
                  </a:cubicBezTo>
                  <a:cubicBezTo>
                    <a:pt x="2324101" y="5526699"/>
                    <a:pt x="2304363" y="5576360"/>
                    <a:pt x="2381978" y="5576360"/>
                  </a:cubicBezTo>
                  <a:close/>
                  <a:moveTo>
                    <a:pt x="2381978" y="5927007"/>
                  </a:moveTo>
                  <a:cubicBezTo>
                    <a:pt x="2656572" y="5927007"/>
                    <a:pt x="2616016" y="5902790"/>
                    <a:pt x="2617205" y="5979030"/>
                  </a:cubicBezTo>
                  <a:cubicBezTo>
                    <a:pt x="2622204" y="6298229"/>
                    <a:pt x="2635515" y="6258673"/>
                    <a:pt x="2601606" y="6258673"/>
                  </a:cubicBezTo>
                  <a:cubicBezTo>
                    <a:pt x="2289037" y="6258673"/>
                    <a:pt x="2331461" y="6268137"/>
                    <a:pt x="2330821" y="6228671"/>
                  </a:cubicBezTo>
                  <a:cubicBezTo>
                    <a:pt x="2325181" y="5868212"/>
                    <a:pt x="2314616" y="5927007"/>
                    <a:pt x="2381978" y="5927007"/>
                  </a:cubicBezTo>
                  <a:close/>
                  <a:moveTo>
                    <a:pt x="2621966" y="5228989"/>
                  </a:moveTo>
                  <a:cubicBezTo>
                    <a:pt x="2621838" y="5220221"/>
                    <a:pt x="2615924" y="5228550"/>
                    <a:pt x="2911354" y="5227232"/>
                  </a:cubicBezTo>
                  <a:cubicBezTo>
                    <a:pt x="2913185" y="5349453"/>
                    <a:pt x="2912526" y="5441801"/>
                    <a:pt x="2915639" y="5559831"/>
                  </a:cubicBezTo>
                  <a:cubicBezTo>
                    <a:pt x="2752003" y="5561661"/>
                    <a:pt x="2721407" y="5558256"/>
                    <a:pt x="2626837" y="5557854"/>
                  </a:cubicBezTo>
                  <a:cubicBezTo>
                    <a:pt x="2624603" y="5453443"/>
                    <a:pt x="2623870" y="5350844"/>
                    <a:pt x="2621966" y="5228989"/>
                  </a:cubicBezTo>
                  <a:close/>
                  <a:moveTo>
                    <a:pt x="2931147" y="4878085"/>
                  </a:moveTo>
                  <a:cubicBezTo>
                    <a:pt x="3029581" y="4877957"/>
                    <a:pt x="2958649" y="4877957"/>
                    <a:pt x="3211050" y="4877994"/>
                  </a:cubicBezTo>
                  <a:cubicBezTo>
                    <a:pt x="3214273" y="5111948"/>
                    <a:pt x="3215335" y="5084692"/>
                    <a:pt x="3217459" y="5209732"/>
                  </a:cubicBezTo>
                  <a:cubicBezTo>
                    <a:pt x="2985161" y="5209878"/>
                    <a:pt x="2976849" y="5209842"/>
                    <a:pt x="2926094" y="5210135"/>
                  </a:cubicBezTo>
                  <a:cubicBezTo>
                    <a:pt x="2920088" y="4839864"/>
                    <a:pt x="2913533" y="4878122"/>
                    <a:pt x="2931147" y="4878085"/>
                  </a:cubicBezTo>
                  <a:close/>
                  <a:moveTo>
                    <a:pt x="2931165" y="5227140"/>
                  </a:moveTo>
                  <a:cubicBezTo>
                    <a:pt x="2994408" y="5226811"/>
                    <a:pt x="2993419" y="5226884"/>
                    <a:pt x="3217715" y="5226719"/>
                  </a:cubicBezTo>
                  <a:cubicBezTo>
                    <a:pt x="3217734" y="5228238"/>
                    <a:pt x="3222092" y="5514782"/>
                    <a:pt x="3222384" y="5557396"/>
                  </a:cubicBezTo>
                  <a:cubicBezTo>
                    <a:pt x="3220993" y="5557396"/>
                    <a:pt x="2931953" y="5559629"/>
                    <a:pt x="2930635" y="5559647"/>
                  </a:cubicBezTo>
                  <a:cubicBezTo>
                    <a:pt x="2930616" y="5558348"/>
                    <a:pt x="2922798" y="5227195"/>
                    <a:pt x="2931165" y="5227140"/>
                  </a:cubicBezTo>
                  <a:close/>
                  <a:moveTo>
                    <a:pt x="2931239" y="5576653"/>
                  </a:moveTo>
                  <a:cubicBezTo>
                    <a:pt x="3269093" y="5572553"/>
                    <a:pt x="3222494" y="5565377"/>
                    <a:pt x="3222586" y="5604037"/>
                  </a:cubicBezTo>
                  <a:cubicBezTo>
                    <a:pt x="3223336" y="5964002"/>
                    <a:pt x="3251460" y="5910130"/>
                    <a:pt x="3150866" y="5908922"/>
                  </a:cubicBezTo>
                  <a:cubicBezTo>
                    <a:pt x="3081288" y="5907988"/>
                    <a:pt x="3005467" y="5907897"/>
                    <a:pt x="2936713" y="5909087"/>
                  </a:cubicBezTo>
                  <a:cubicBezTo>
                    <a:pt x="2936237" y="5863050"/>
                    <a:pt x="2933875" y="5576616"/>
                    <a:pt x="2931239" y="5576653"/>
                  </a:cubicBezTo>
                  <a:close/>
                  <a:moveTo>
                    <a:pt x="3226303" y="5926550"/>
                  </a:moveTo>
                  <a:cubicBezTo>
                    <a:pt x="3228189" y="6061456"/>
                    <a:pt x="3229031" y="6076283"/>
                    <a:pt x="3231997" y="6257428"/>
                  </a:cubicBezTo>
                  <a:cubicBezTo>
                    <a:pt x="3025956" y="6257465"/>
                    <a:pt x="3000066" y="6257135"/>
                    <a:pt x="2940998" y="6258581"/>
                  </a:cubicBezTo>
                  <a:cubicBezTo>
                    <a:pt x="2940266" y="6219372"/>
                    <a:pt x="2936915" y="5927483"/>
                    <a:pt x="2936896" y="5926111"/>
                  </a:cubicBezTo>
                  <a:cubicBezTo>
                    <a:pt x="3063985" y="5923877"/>
                    <a:pt x="3147149" y="5926293"/>
                    <a:pt x="3226303" y="5926550"/>
                  </a:cubicBezTo>
                  <a:close/>
                  <a:moveTo>
                    <a:pt x="3226065" y="4878012"/>
                  </a:moveTo>
                  <a:cubicBezTo>
                    <a:pt x="3395376" y="4878030"/>
                    <a:pt x="3378678" y="4874332"/>
                    <a:pt x="3514665" y="4875211"/>
                  </a:cubicBezTo>
                  <a:cubicBezTo>
                    <a:pt x="3515617" y="4948376"/>
                    <a:pt x="3516863" y="5031351"/>
                    <a:pt x="3518693" y="5104461"/>
                  </a:cubicBezTo>
                  <a:cubicBezTo>
                    <a:pt x="3522007" y="5241875"/>
                    <a:pt x="3576315" y="5209714"/>
                    <a:pt x="3260615" y="5209714"/>
                  </a:cubicBezTo>
                  <a:cubicBezTo>
                    <a:pt x="3222641" y="5209732"/>
                    <a:pt x="3231356" y="5264043"/>
                    <a:pt x="3226065" y="4878012"/>
                  </a:cubicBezTo>
                  <a:close/>
                  <a:moveTo>
                    <a:pt x="3260615" y="5226701"/>
                  </a:moveTo>
                  <a:cubicBezTo>
                    <a:pt x="3262245" y="5226701"/>
                    <a:pt x="3521165" y="5226975"/>
                    <a:pt x="3521202" y="5229282"/>
                  </a:cubicBezTo>
                  <a:cubicBezTo>
                    <a:pt x="3527189" y="5610883"/>
                    <a:pt x="3542185" y="5558842"/>
                    <a:pt x="3480279" y="5558842"/>
                  </a:cubicBezTo>
                  <a:cubicBezTo>
                    <a:pt x="3375931" y="5558842"/>
                    <a:pt x="3368900" y="5557323"/>
                    <a:pt x="3260615" y="5557323"/>
                  </a:cubicBezTo>
                  <a:cubicBezTo>
                    <a:pt x="3231045" y="5557323"/>
                    <a:pt x="3237948" y="5573102"/>
                    <a:pt x="3236465" y="5478887"/>
                  </a:cubicBezTo>
                  <a:cubicBezTo>
                    <a:pt x="3231759" y="5177827"/>
                    <a:pt x="3221084" y="5226737"/>
                    <a:pt x="3260615" y="5226701"/>
                  </a:cubicBezTo>
                  <a:close/>
                  <a:moveTo>
                    <a:pt x="3260615" y="5574328"/>
                  </a:moveTo>
                  <a:cubicBezTo>
                    <a:pt x="3568826" y="5574328"/>
                    <a:pt x="3526072" y="5570246"/>
                    <a:pt x="3526347" y="5604146"/>
                  </a:cubicBezTo>
                  <a:cubicBezTo>
                    <a:pt x="3527024" y="5684523"/>
                    <a:pt x="3527336" y="5697373"/>
                    <a:pt x="3530778" y="5909965"/>
                  </a:cubicBezTo>
                  <a:cubicBezTo>
                    <a:pt x="3469550" y="5910716"/>
                    <a:pt x="3425276" y="5909892"/>
                    <a:pt x="3241079" y="5909599"/>
                  </a:cubicBezTo>
                  <a:cubicBezTo>
                    <a:pt x="3236172" y="5532117"/>
                    <a:pt x="3227749" y="5574328"/>
                    <a:pt x="3260615" y="5574328"/>
                  </a:cubicBezTo>
                  <a:close/>
                  <a:moveTo>
                    <a:pt x="3260615" y="5926604"/>
                  </a:moveTo>
                  <a:cubicBezTo>
                    <a:pt x="3348247" y="5926604"/>
                    <a:pt x="3463581" y="5927776"/>
                    <a:pt x="3531053" y="5926952"/>
                  </a:cubicBezTo>
                  <a:cubicBezTo>
                    <a:pt x="3537443" y="6320415"/>
                    <a:pt x="3551761" y="6259295"/>
                    <a:pt x="3480261" y="6259295"/>
                  </a:cubicBezTo>
                  <a:cubicBezTo>
                    <a:pt x="3207498" y="6259295"/>
                    <a:pt x="3247084" y="6264732"/>
                    <a:pt x="3246535" y="6228671"/>
                  </a:cubicBezTo>
                  <a:cubicBezTo>
                    <a:pt x="3241079" y="5879964"/>
                    <a:pt x="3232858" y="5926604"/>
                    <a:pt x="3260615" y="5926604"/>
                  </a:cubicBezTo>
                  <a:close/>
                  <a:moveTo>
                    <a:pt x="3536179" y="5228989"/>
                  </a:moveTo>
                  <a:cubicBezTo>
                    <a:pt x="3536125" y="5225969"/>
                    <a:pt x="3688719" y="5224724"/>
                    <a:pt x="3809473" y="5226042"/>
                  </a:cubicBezTo>
                  <a:cubicBezTo>
                    <a:pt x="3831665" y="5226280"/>
                    <a:pt x="3826812" y="5188206"/>
                    <a:pt x="3831372" y="5479235"/>
                  </a:cubicBezTo>
                  <a:cubicBezTo>
                    <a:pt x="3832983" y="5581650"/>
                    <a:pt x="3883445" y="5557451"/>
                    <a:pt x="3589974" y="5558622"/>
                  </a:cubicBezTo>
                  <a:cubicBezTo>
                    <a:pt x="3523271" y="5558879"/>
                    <a:pt x="3542204" y="5613409"/>
                    <a:pt x="3536179" y="5228989"/>
                  </a:cubicBezTo>
                  <a:close/>
                  <a:moveTo>
                    <a:pt x="3590047" y="5575646"/>
                  </a:moveTo>
                  <a:cubicBezTo>
                    <a:pt x="3870866" y="5574511"/>
                    <a:pt x="3832928" y="5568141"/>
                    <a:pt x="3833715" y="5604165"/>
                  </a:cubicBezTo>
                  <a:cubicBezTo>
                    <a:pt x="3841460" y="5957687"/>
                    <a:pt x="3843456" y="5909472"/>
                    <a:pt x="3809693" y="5908593"/>
                  </a:cubicBezTo>
                  <a:cubicBezTo>
                    <a:pt x="3737808" y="5906616"/>
                    <a:pt x="3664623" y="5906524"/>
                    <a:pt x="3589809" y="5908666"/>
                  </a:cubicBezTo>
                  <a:cubicBezTo>
                    <a:pt x="3531053" y="5910277"/>
                    <a:pt x="3546250" y="5940443"/>
                    <a:pt x="3542826" y="5728858"/>
                  </a:cubicBezTo>
                  <a:cubicBezTo>
                    <a:pt x="3539951" y="5544784"/>
                    <a:pt x="3529881" y="5575902"/>
                    <a:pt x="3590047" y="5575646"/>
                  </a:cubicBezTo>
                  <a:close/>
                  <a:moveTo>
                    <a:pt x="3590212" y="5925671"/>
                  </a:moveTo>
                  <a:cubicBezTo>
                    <a:pt x="3668835" y="5923511"/>
                    <a:pt x="3734677" y="5923639"/>
                    <a:pt x="3809345" y="5925598"/>
                  </a:cubicBezTo>
                  <a:cubicBezTo>
                    <a:pt x="3844262" y="5926550"/>
                    <a:pt x="3836572" y="5915640"/>
                    <a:pt x="3837560" y="5979011"/>
                  </a:cubicBezTo>
                  <a:cubicBezTo>
                    <a:pt x="3842651" y="6303630"/>
                    <a:pt x="3852831" y="6260119"/>
                    <a:pt x="3809565" y="6259954"/>
                  </a:cubicBezTo>
                  <a:cubicBezTo>
                    <a:pt x="3510216" y="6258746"/>
                    <a:pt x="3551578" y="6269638"/>
                    <a:pt x="3550937" y="6228653"/>
                  </a:cubicBezTo>
                  <a:cubicBezTo>
                    <a:pt x="3545298" y="5880586"/>
                    <a:pt x="3528416" y="5927447"/>
                    <a:pt x="3590212" y="5925671"/>
                  </a:cubicBezTo>
                  <a:close/>
                  <a:moveTo>
                    <a:pt x="3841021" y="5228989"/>
                  </a:moveTo>
                  <a:cubicBezTo>
                    <a:pt x="3840984" y="5226335"/>
                    <a:pt x="4131471" y="5224303"/>
                    <a:pt x="4132826" y="5224303"/>
                  </a:cubicBezTo>
                  <a:cubicBezTo>
                    <a:pt x="4135279" y="5374311"/>
                    <a:pt x="4131379" y="5369936"/>
                    <a:pt x="4135865" y="5558110"/>
                  </a:cubicBezTo>
                  <a:cubicBezTo>
                    <a:pt x="3789625" y="5558183"/>
                    <a:pt x="3848034" y="5586079"/>
                    <a:pt x="3846349" y="5478923"/>
                  </a:cubicBezTo>
                  <a:cubicBezTo>
                    <a:pt x="3844408" y="5353901"/>
                    <a:pt x="3842962" y="5353279"/>
                    <a:pt x="3841021" y="5228989"/>
                  </a:cubicBezTo>
                  <a:close/>
                  <a:moveTo>
                    <a:pt x="3919351" y="5927080"/>
                  </a:moveTo>
                  <a:cubicBezTo>
                    <a:pt x="4186089" y="5927080"/>
                    <a:pt x="4140754" y="5905005"/>
                    <a:pt x="4141908" y="5979067"/>
                  </a:cubicBezTo>
                  <a:cubicBezTo>
                    <a:pt x="4146760" y="6290798"/>
                    <a:pt x="4156372" y="6259332"/>
                    <a:pt x="4139033" y="6259332"/>
                  </a:cubicBezTo>
                  <a:cubicBezTo>
                    <a:pt x="3813025" y="6259332"/>
                    <a:pt x="3856932" y="6273115"/>
                    <a:pt x="3856218" y="6228671"/>
                  </a:cubicBezTo>
                  <a:cubicBezTo>
                    <a:pt x="3850615" y="5869713"/>
                    <a:pt x="3833349" y="5927080"/>
                    <a:pt x="3919351" y="5927080"/>
                  </a:cubicBezTo>
                  <a:close/>
                  <a:moveTo>
                    <a:pt x="4147822" y="5224303"/>
                  </a:moveTo>
                  <a:cubicBezTo>
                    <a:pt x="4149122" y="5224303"/>
                    <a:pt x="4437594" y="5225529"/>
                    <a:pt x="4437649" y="5229282"/>
                  </a:cubicBezTo>
                  <a:cubicBezTo>
                    <a:pt x="4440579" y="5424320"/>
                    <a:pt x="4441476" y="5487966"/>
                    <a:pt x="4442721" y="5560434"/>
                  </a:cubicBezTo>
                  <a:cubicBezTo>
                    <a:pt x="4234885" y="5561954"/>
                    <a:pt x="4283626" y="5558348"/>
                    <a:pt x="4150898" y="5558110"/>
                  </a:cubicBezTo>
                  <a:cubicBezTo>
                    <a:pt x="4146265" y="5366531"/>
                    <a:pt x="4150294" y="5378082"/>
                    <a:pt x="4147822" y="5224303"/>
                  </a:cubicBezTo>
                  <a:close/>
                  <a:moveTo>
                    <a:pt x="4443014" y="5577476"/>
                  </a:moveTo>
                  <a:cubicBezTo>
                    <a:pt x="4446969" y="5801656"/>
                    <a:pt x="4442007" y="5523386"/>
                    <a:pt x="4448690" y="5909087"/>
                  </a:cubicBezTo>
                  <a:cubicBezTo>
                    <a:pt x="4390062" y="5909307"/>
                    <a:pt x="4317957" y="5909325"/>
                    <a:pt x="4248929" y="5908867"/>
                  </a:cubicBezTo>
                  <a:cubicBezTo>
                    <a:pt x="4123360" y="5908044"/>
                    <a:pt x="4162433" y="5970701"/>
                    <a:pt x="4152124" y="5603286"/>
                  </a:cubicBezTo>
                  <a:cubicBezTo>
                    <a:pt x="4150824" y="5558183"/>
                    <a:pt x="4110744" y="5579728"/>
                    <a:pt x="4443014" y="5577476"/>
                  </a:cubicBezTo>
                  <a:close/>
                  <a:moveTo>
                    <a:pt x="4447756" y="4979128"/>
                  </a:moveTo>
                  <a:cubicBezTo>
                    <a:pt x="4445870" y="4858499"/>
                    <a:pt x="4439279" y="4876950"/>
                    <a:pt x="4468648" y="4876639"/>
                  </a:cubicBezTo>
                  <a:cubicBezTo>
                    <a:pt x="4533630" y="4875943"/>
                    <a:pt x="4538299" y="4876071"/>
                    <a:pt x="4736906" y="4875962"/>
                  </a:cubicBezTo>
                  <a:cubicBezTo>
                    <a:pt x="4740770" y="5265452"/>
                    <a:pt x="4763437" y="5209934"/>
                    <a:pt x="4688403" y="5208927"/>
                  </a:cubicBezTo>
                  <a:cubicBezTo>
                    <a:pt x="4629647" y="5208139"/>
                    <a:pt x="4561919" y="5207828"/>
                    <a:pt x="4468520" y="5208707"/>
                  </a:cubicBezTo>
                  <a:cubicBezTo>
                    <a:pt x="4446822" y="5208927"/>
                    <a:pt x="4451840" y="5240137"/>
                    <a:pt x="4447756" y="4979128"/>
                  </a:cubicBezTo>
                  <a:close/>
                  <a:moveTo>
                    <a:pt x="4468630" y="5225749"/>
                  </a:moveTo>
                  <a:cubicBezTo>
                    <a:pt x="4766605" y="5222930"/>
                    <a:pt x="4742747" y="5227763"/>
                    <a:pt x="4742765" y="5229300"/>
                  </a:cubicBezTo>
                  <a:cubicBezTo>
                    <a:pt x="4748808" y="5615587"/>
                    <a:pt x="4769516" y="5560508"/>
                    <a:pt x="4688312" y="5560068"/>
                  </a:cubicBezTo>
                  <a:cubicBezTo>
                    <a:pt x="4626864" y="5559739"/>
                    <a:pt x="4544378" y="5559647"/>
                    <a:pt x="4468501" y="5560252"/>
                  </a:cubicBezTo>
                  <a:cubicBezTo>
                    <a:pt x="4454165" y="5560361"/>
                    <a:pt x="4457845" y="5572699"/>
                    <a:pt x="4456380" y="5478941"/>
                  </a:cubicBezTo>
                  <a:cubicBezTo>
                    <a:pt x="4452077" y="5191482"/>
                    <a:pt x="4446310" y="5225950"/>
                    <a:pt x="4468630" y="5225749"/>
                  </a:cubicBezTo>
                  <a:close/>
                  <a:moveTo>
                    <a:pt x="5017798" y="4507888"/>
                  </a:moveTo>
                  <a:cubicBezTo>
                    <a:pt x="4705193" y="4507888"/>
                    <a:pt x="4745786" y="4526120"/>
                    <a:pt x="4745054" y="4479406"/>
                  </a:cubicBezTo>
                  <a:cubicBezTo>
                    <a:pt x="4739415" y="4119368"/>
                    <a:pt x="4725810" y="4177595"/>
                    <a:pt x="4798135" y="4177595"/>
                  </a:cubicBezTo>
                  <a:cubicBezTo>
                    <a:pt x="5070165" y="4177595"/>
                    <a:pt x="5031659" y="4158064"/>
                    <a:pt x="5032776" y="4229874"/>
                  </a:cubicBezTo>
                  <a:cubicBezTo>
                    <a:pt x="5037793" y="4550978"/>
                    <a:pt x="5038726" y="4507888"/>
                    <a:pt x="5017798" y="4507888"/>
                  </a:cubicBezTo>
                  <a:close/>
                  <a:moveTo>
                    <a:pt x="5017798" y="4159931"/>
                  </a:moveTo>
                  <a:cubicBezTo>
                    <a:pt x="4691461" y="4159931"/>
                    <a:pt x="4740971" y="4178364"/>
                    <a:pt x="4739524" y="4104669"/>
                  </a:cubicBezTo>
                  <a:cubicBezTo>
                    <a:pt x="4732933" y="3772912"/>
                    <a:pt x="4720500" y="3825721"/>
                    <a:pt x="4798135" y="3825721"/>
                  </a:cubicBezTo>
                  <a:cubicBezTo>
                    <a:pt x="5060845" y="3825721"/>
                    <a:pt x="5026239" y="3812542"/>
                    <a:pt x="5026422" y="3855064"/>
                  </a:cubicBezTo>
                  <a:cubicBezTo>
                    <a:pt x="5027869" y="4196303"/>
                    <a:pt x="5040979" y="4159931"/>
                    <a:pt x="5017798" y="4159931"/>
                  </a:cubicBezTo>
                  <a:close/>
                  <a:moveTo>
                    <a:pt x="5017798" y="3808350"/>
                  </a:moveTo>
                  <a:cubicBezTo>
                    <a:pt x="4676685" y="3808350"/>
                    <a:pt x="4735423" y="3832787"/>
                    <a:pt x="4733812" y="3729987"/>
                  </a:cubicBezTo>
                  <a:cubicBezTo>
                    <a:pt x="4728245" y="3382598"/>
                    <a:pt x="4730131" y="3502220"/>
                    <a:pt x="4729747" y="3476392"/>
                  </a:cubicBezTo>
                  <a:cubicBezTo>
                    <a:pt x="4774185" y="3476227"/>
                    <a:pt x="4808827" y="3476282"/>
                    <a:pt x="5017798" y="3476318"/>
                  </a:cubicBezTo>
                  <a:cubicBezTo>
                    <a:pt x="5019080" y="3476318"/>
                    <a:pt x="5033087" y="3808350"/>
                    <a:pt x="5017798" y="3808350"/>
                  </a:cubicBezTo>
                  <a:close/>
                  <a:moveTo>
                    <a:pt x="5017798" y="3459332"/>
                  </a:moveTo>
                  <a:cubicBezTo>
                    <a:pt x="4814229" y="3459295"/>
                    <a:pt x="4774460" y="3459240"/>
                    <a:pt x="4729473" y="3459405"/>
                  </a:cubicBezTo>
                  <a:cubicBezTo>
                    <a:pt x="4727587" y="3349722"/>
                    <a:pt x="4723943" y="3283312"/>
                    <a:pt x="4723100" y="3127886"/>
                  </a:cubicBezTo>
                  <a:cubicBezTo>
                    <a:pt x="4725023" y="3127886"/>
                    <a:pt x="5011664" y="3127410"/>
                    <a:pt x="5013935" y="3127410"/>
                  </a:cubicBezTo>
                  <a:cubicBezTo>
                    <a:pt x="5015656" y="3209617"/>
                    <a:pt x="5019355" y="3459332"/>
                    <a:pt x="5017798" y="3459332"/>
                  </a:cubicBezTo>
                  <a:close/>
                  <a:moveTo>
                    <a:pt x="4723009" y="3110862"/>
                  </a:moveTo>
                  <a:cubicBezTo>
                    <a:pt x="4723009" y="3109215"/>
                    <a:pt x="4720006" y="2779929"/>
                    <a:pt x="4719988" y="2778538"/>
                  </a:cubicBezTo>
                  <a:cubicBezTo>
                    <a:pt x="4900652" y="2779911"/>
                    <a:pt x="4888805" y="2776433"/>
                    <a:pt x="5007270" y="2776213"/>
                  </a:cubicBezTo>
                  <a:cubicBezTo>
                    <a:pt x="5007289" y="2777513"/>
                    <a:pt x="5013459" y="3103943"/>
                    <a:pt x="5013496" y="3105865"/>
                  </a:cubicBezTo>
                  <a:cubicBezTo>
                    <a:pt x="5013624" y="3112711"/>
                    <a:pt x="5044036" y="3110460"/>
                    <a:pt x="4723009" y="3110862"/>
                  </a:cubicBezTo>
                  <a:close/>
                  <a:moveTo>
                    <a:pt x="4719768" y="2761533"/>
                  </a:moveTo>
                  <a:cubicBezTo>
                    <a:pt x="4717754" y="2617290"/>
                    <a:pt x="4715429" y="2618242"/>
                    <a:pt x="4712499" y="2427579"/>
                  </a:cubicBezTo>
                  <a:cubicBezTo>
                    <a:pt x="4762247" y="2426646"/>
                    <a:pt x="4829133" y="2426481"/>
                    <a:pt x="4907829" y="2427854"/>
                  </a:cubicBezTo>
                  <a:cubicBezTo>
                    <a:pt x="5031769" y="2430014"/>
                    <a:pt x="5000642" y="2365617"/>
                    <a:pt x="5006538" y="2731183"/>
                  </a:cubicBezTo>
                  <a:cubicBezTo>
                    <a:pt x="5006995" y="2761862"/>
                    <a:pt x="5055334" y="2764150"/>
                    <a:pt x="4719768" y="2761533"/>
                  </a:cubicBezTo>
                  <a:close/>
                  <a:moveTo>
                    <a:pt x="4712224" y="2410555"/>
                  </a:moveTo>
                  <a:cubicBezTo>
                    <a:pt x="4708855" y="2191831"/>
                    <a:pt x="4708453" y="2182532"/>
                    <a:pt x="4708617" y="2106640"/>
                  </a:cubicBezTo>
                  <a:cubicBezTo>
                    <a:pt x="4708691" y="2070323"/>
                    <a:pt x="4660535" y="2077975"/>
                    <a:pt x="4997584" y="2077462"/>
                  </a:cubicBezTo>
                  <a:cubicBezTo>
                    <a:pt x="4999306" y="2278157"/>
                    <a:pt x="5001045" y="2320660"/>
                    <a:pt x="5002821" y="2411782"/>
                  </a:cubicBezTo>
                  <a:cubicBezTo>
                    <a:pt x="4905028" y="2411617"/>
                    <a:pt x="4833216" y="2408267"/>
                    <a:pt x="4712224" y="2410555"/>
                  </a:cubicBezTo>
                  <a:close/>
                  <a:moveTo>
                    <a:pt x="4708617" y="2061134"/>
                  </a:moveTo>
                  <a:cubicBezTo>
                    <a:pt x="4707977" y="1895805"/>
                    <a:pt x="4703216" y="1866389"/>
                    <a:pt x="4701074" y="1728389"/>
                  </a:cubicBezTo>
                  <a:cubicBezTo>
                    <a:pt x="5026386" y="1728206"/>
                    <a:pt x="4993868" y="1726504"/>
                    <a:pt x="4993977" y="1732233"/>
                  </a:cubicBezTo>
                  <a:cubicBezTo>
                    <a:pt x="4994270" y="1751874"/>
                    <a:pt x="4993409" y="1664212"/>
                    <a:pt x="4997438" y="2060475"/>
                  </a:cubicBezTo>
                  <a:cubicBezTo>
                    <a:pt x="4903196" y="2060603"/>
                    <a:pt x="4828126" y="2062434"/>
                    <a:pt x="4708617" y="2061134"/>
                  </a:cubicBezTo>
                  <a:close/>
                  <a:moveTo>
                    <a:pt x="4700836" y="1711311"/>
                  </a:moveTo>
                  <a:cubicBezTo>
                    <a:pt x="4699664" y="1621434"/>
                    <a:pt x="4702300" y="1513838"/>
                    <a:pt x="4697192" y="1378510"/>
                  </a:cubicBezTo>
                  <a:cubicBezTo>
                    <a:pt x="4833015" y="1382336"/>
                    <a:pt x="4910630" y="1377375"/>
                    <a:pt x="4986800" y="1376881"/>
                  </a:cubicBezTo>
                  <a:cubicBezTo>
                    <a:pt x="4990297" y="1596393"/>
                    <a:pt x="4992402" y="1639793"/>
                    <a:pt x="4993647" y="1711219"/>
                  </a:cubicBezTo>
                  <a:lnTo>
                    <a:pt x="4700836" y="1711311"/>
                  </a:lnTo>
                  <a:close/>
                  <a:moveTo>
                    <a:pt x="4688348" y="2060896"/>
                  </a:moveTo>
                  <a:cubicBezTo>
                    <a:pt x="4345129" y="2056741"/>
                    <a:pt x="4401762" y="2092015"/>
                    <a:pt x="4400041" y="1981618"/>
                  </a:cubicBezTo>
                  <a:cubicBezTo>
                    <a:pt x="4398118" y="1859598"/>
                    <a:pt x="4399308" y="1855900"/>
                    <a:pt x="4397367" y="1731977"/>
                  </a:cubicBezTo>
                  <a:cubicBezTo>
                    <a:pt x="4397239" y="1723428"/>
                    <a:pt x="4368639" y="1728279"/>
                    <a:pt x="4686078" y="1728389"/>
                  </a:cubicBezTo>
                  <a:cubicBezTo>
                    <a:pt x="4687891" y="1854637"/>
                    <a:pt x="4699371" y="2061043"/>
                    <a:pt x="4688348" y="2060896"/>
                  </a:cubicBezTo>
                  <a:close/>
                  <a:moveTo>
                    <a:pt x="4392570" y="2426975"/>
                  </a:moveTo>
                  <a:cubicBezTo>
                    <a:pt x="4393467" y="2502977"/>
                    <a:pt x="4394676" y="2557983"/>
                    <a:pt x="4398008" y="2758860"/>
                  </a:cubicBezTo>
                  <a:cubicBezTo>
                    <a:pt x="4355932" y="2758622"/>
                    <a:pt x="4109609" y="2759245"/>
                    <a:pt x="4108254" y="2759245"/>
                  </a:cubicBezTo>
                  <a:cubicBezTo>
                    <a:pt x="4105508" y="2575336"/>
                    <a:pt x="4107338" y="2604019"/>
                    <a:pt x="4104244" y="2428732"/>
                  </a:cubicBezTo>
                  <a:cubicBezTo>
                    <a:pt x="4260318" y="2428934"/>
                    <a:pt x="4268850" y="2426298"/>
                    <a:pt x="4392570" y="2426975"/>
                  </a:cubicBezTo>
                  <a:close/>
                  <a:moveTo>
                    <a:pt x="4358733" y="2409897"/>
                  </a:moveTo>
                  <a:cubicBezTo>
                    <a:pt x="4058378" y="2409897"/>
                    <a:pt x="4104391" y="2430343"/>
                    <a:pt x="4102834" y="2356172"/>
                  </a:cubicBezTo>
                  <a:cubicBezTo>
                    <a:pt x="4096078" y="2032506"/>
                    <a:pt x="4086209" y="2079219"/>
                    <a:pt x="4139033" y="2079219"/>
                  </a:cubicBezTo>
                  <a:cubicBezTo>
                    <a:pt x="4425619" y="2079219"/>
                    <a:pt x="4386748" y="2068951"/>
                    <a:pt x="4387846" y="2106897"/>
                  </a:cubicBezTo>
                  <a:cubicBezTo>
                    <a:pt x="4398173" y="2458972"/>
                    <a:pt x="4396525" y="2409897"/>
                    <a:pt x="4358733" y="2409897"/>
                  </a:cubicBezTo>
                  <a:close/>
                  <a:moveTo>
                    <a:pt x="4358733" y="2062013"/>
                  </a:moveTo>
                  <a:cubicBezTo>
                    <a:pt x="4044920" y="2062013"/>
                    <a:pt x="4098861" y="2085095"/>
                    <a:pt x="4097231" y="1981582"/>
                  </a:cubicBezTo>
                  <a:cubicBezTo>
                    <a:pt x="4092489" y="1678380"/>
                    <a:pt x="4071451" y="1729103"/>
                    <a:pt x="4139033" y="1729103"/>
                  </a:cubicBezTo>
                  <a:cubicBezTo>
                    <a:pt x="4403172" y="1729103"/>
                    <a:pt x="4382207" y="1721708"/>
                    <a:pt x="4382371" y="1732288"/>
                  </a:cubicBezTo>
                  <a:cubicBezTo>
                    <a:pt x="4388377" y="2114676"/>
                    <a:pt x="4395481" y="2062013"/>
                    <a:pt x="4358733" y="2062013"/>
                  </a:cubicBezTo>
                  <a:close/>
                  <a:moveTo>
                    <a:pt x="4358733" y="1709956"/>
                  </a:moveTo>
                  <a:cubicBezTo>
                    <a:pt x="4248197" y="1709956"/>
                    <a:pt x="4248123" y="1712098"/>
                    <a:pt x="4139051" y="1712098"/>
                  </a:cubicBezTo>
                  <a:cubicBezTo>
                    <a:pt x="4072312" y="1712098"/>
                    <a:pt x="4092178" y="1763003"/>
                    <a:pt x="4085952" y="1377046"/>
                  </a:cubicBezTo>
                  <a:cubicBezTo>
                    <a:pt x="4192571" y="1375508"/>
                    <a:pt x="4262387" y="1379187"/>
                    <a:pt x="4377519" y="1378858"/>
                  </a:cubicBezTo>
                  <a:cubicBezTo>
                    <a:pt x="4386015" y="1763864"/>
                    <a:pt x="4388029" y="1709956"/>
                    <a:pt x="4358733" y="1709956"/>
                  </a:cubicBezTo>
                  <a:close/>
                  <a:moveTo>
                    <a:pt x="4087820" y="2356575"/>
                  </a:moveTo>
                  <a:cubicBezTo>
                    <a:pt x="4089267" y="2426224"/>
                    <a:pt x="4142384" y="2413008"/>
                    <a:pt x="3809583" y="2410775"/>
                  </a:cubicBezTo>
                  <a:cubicBezTo>
                    <a:pt x="3793360" y="2410665"/>
                    <a:pt x="3799403" y="2448300"/>
                    <a:pt x="3792646" y="2106421"/>
                  </a:cubicBezTo>
                  <a:cubicBezTo>
                    <a:pt x="3791896" y="2068987"/>
                    <a:pt x="3750753" y="2078378"/>
                    <a:pt x="4029210" y="2079110"/>
                  </a:cubicBezTo>
                  <a:cubicBezTo>
                    <a:pt x="4099886" y="2079311"/>
                    <a:pt x="4080972" y="2028771"/>
                    <a:pt x="4087820" y="2356575"/>
                  </a:cubicBezTo>
                  <a:close/>
                  <a:moveTo>
                    <a:pt x="4029192" y="2062086"/>
                  </a:moveTo>
                  <a:cubicBezTo>
                    <a:pt x="3742477" y="2061317"/>
                    <a:pt x="3791987" y="2083045"/>
                    <a:pt x="3790413" y="1981618"/>
                  </a:cubicBezTo>
                  <a:cubicBezTo>
                    <a:pt x="3785853" y="1691193"/>
                    <a:pt x="3774977" y="1729835"/>
                    <a:pt x="3809601" y="1729469"/>
                  </a:cubicBezTo>
                  <a:cubicBezTo>
                    <a:pt x="4100948" y="1726321"/>
                    <a:pt x="4076633" y="1729670"/>
                    <a:pt x="4076669" y="1732270"/>
                  </a:cubicBezTo>
                  <a:cubicBezTo>
                    <a:pt x="4082657" y="2116177"/>
                    <a:pt x="4104775" y="2062288"/>
                    <a:pt x="4029192" y="2062086"/>
                  </a:cubicBezTo>
                  <a:close/>
                  <a:moveTo>
                    <a:pt x="4029192" y="1711988"/>
                  </a:moveTo>
                  <a:cubicBezTo>
                    <a:pt x="3959834" y="1711805"/>
                    <a:pt x="3878813" y="1711713"/>
                    <a:pt x="3809473" y="1712464"/>
                  </a:cubicBezTo>
                  <a:cubicBezTo>
                    <a:pt x="3776808" y="1712811"/>
                    <a:pt x="3784791" y="1764596"/>
                    <a:pt x="3780195" y="1379114"/>
                  </a:cubicBezTo>
                  <a:cubicBezTo>
                    <a:pt x="4015771" y="1381329"/>
                    <a:pt x="3977356" y="1379169"/>
                    <a:pt x="4070938" y="1377302"/>
                  </a:cubicBezTo>
                  <a:cubicBezTo>
                    <a:pt x="4077164" y="1762729"/>
                    <a:pt x="4095199" y="1712061"/>
                    <a:pt x="4029192" y="1711988"/>
                  </a:cubicBezTo>
                  <a:close/>
                  <a:moveTo>
                    <a:pt x="3782191" y="2356575"/>
                  </a:moveTo>
                  <a:cubicBezTo>
                    <a:pt x="3783747" y="2427817"/>
                    <a:pt x="3835693" y="2410555"/>
                    <a:pt x="3493041" y="2410665"/>
                  </a:cubicBezTo>
                  <a:cubicBezTo>
                    <a:pt x="3489563" y="2186431"/>
                    <a:pt x="3489727" y="2180702"/>
                    <a:pt x="3487091" y="2106274"/>
                  </a:cubicBezTo>
                  <a:cubicBezTo>
                    <a:pt x="3485644" y="2065546"/>
                    <a:pt x="3453657" y="2077261"/>
                    <a:pt x="3699742" y="2077426"/>
                  </a:cubicBezTo>
                  <a:cubicBezTo>
                    <a:pt x="3798450" y="2077426"/>
                    <a:pt x="3774849" y="2021468"/>
                    <a:pt x="3782191" y="2356575"/>
                  </a:cubicBezTo>
                  <a:close/>
                  <a:moveTo>
                    <a:pt x="3485589" y="2060274"/>
                  </a:moveTo>
                  <a:cubicBezTo>
                    <a:pt x="3480883" y="1896464"/>
                    <a:pt x="3485150" y="1867213"/>
                    <a:pt x="3483026" y="1731940"/>
                  </a:cubicBezTo>
                  <a:cubicBezTo>
                    <a:pt x="3482953" y="1726650"/>
                    <a:pt x="3482055" y="1731940"/>
                    <a:pt x="3770821" y="1729835"/>
                  </a:cubicBezTo>
                  <a:cubicBezTo>
                    <a:pt x="3770857" y="1731684"/>
                    <a:pt x="3770894" y="1743820"/>
                    <a:pt x="3776753" y="2060787"/>
                  </a:cubicBezTo>
                  <a:cubicBezTo>
                    <a:pt x="3734805" y="2060329"/>
                    <a:pt x="3717814" y="2060439"/>
                    <a:pt x="3485589" y="2060274"/>
                  </a:cubicBezTo>
                  <a:close/>
                  <a:moveTo>
                    <a:pt x="3480261" y="3111814"/>
                  </a:moveTo>
                  <a:cubicBezTo>
                    <a:pt x="3164708" y="3111814"/>
                    <a:pt x="3198069" y="3113187"/>
                    <a:pt x="3198142" y="3105719"/>
                  </a:cubicBezTo>
                  <a:cubicBezTo>
                    <a:pt x="3198801" y="3028600"/>
                    <a:pt x="3198197" y="3015311"/>
                    <a:pt x="3194480" y="2779032"/>
                  </a:cubicBezTo>
                  <a:cubicBezTo>
                    <a:pt x="3367197" y="2779069"/>
                    <a:pt x="3391714" y="2778337"/>
                    <a:pt x="3482751" y="2778337"/>
                  </a:cubicBezTo>
                  <a:cubicBezTo>
                    <a:pt x="3489361" y="3151828"/>
                    <a:pt x="3493975" y="3111814"/>
                    <a:pt x="3480261" y="3111814"/>
                  </a:cubicBezTo>
                  <a:close/>
                  <a:moveTo>
                    <a:pt x="3480261" y="2761349"/>
                  </a:moveTo>
                  <a:cubicBezTo>
                    <a:pt x="3144329" y="2761349"/>
                    <a:pt x="3194407" y="2775243"/>
                    <a:pt x="3193711" y="2730799"/>
                  </a:cubicBezTo>
                  <a:cubicBezTo>
                    <a:pt x="3188072" y="2371017"/>
                    <a:pt x="3165422" y="2427286"/>
                    <a:pt x="3260615" y="2427286"/>
                  </a:cubicBezTo>
                  <a:cubicBezTo>
                    <a:pt x="3363462" y="2427286"/>
                    <a:pt x="3373038" y="2427652"/>
                    <a:pt x="3478320" y="2427652"/>
                  </a:cubicBezTo>
                  <a:cubicBezTo>
                    <a:pt x="3483941" y="2789338"/>
                    <a:pt x="3482495" y="2761349"/>
                    <a:pt x="3480261" y="2761349"/>
                  </a:cubicBezTo>
                  <a:close/>
                  <a:moveTo>
                    <a:pt x="3187614" y="2410025"/>
                  </a:moveTo>
                  <a:cubicBezTo>
                    <a:pt x="3184483" y="2204846"/>
                    <a:pt x="3184391" y="2183429"/>
                    <a:pt x="3182048" y="2106347"/>
                  </a:cubicBezTo>
                  <a:cubicBezTo>
                    <a:pt x="3180784" y="2064411"/>
                    <a:pt x="3135925" y="2077169"/>
                    <a:pt x="3471088" y="2077279"/>
                  </a:cubicBezTo>
                  <a:cubicBezTo>
                    <a:pt x="3475024" y="2201624"/>
                    <a:pt x="3473560" y="2120332"/>
                    <a:pt x="3478064" y="2410684"/>
                  </a:cubicBezTo>
                  <a:cubicBezTo>
                    <a:pt x="3455323" y="2410665"/>
                    <a:pt x="3210904" y="2410226"/>
                    <a:pt x="3187614" y="2410025"/>
                  </a:cubicBezTo>
                  <a:close/>
                  <a:moveTo>
                    <a:pt x="3177544" y="1711091"/>
                  </a:moveTo>
                  <a:cubicBezTo>
                    <a:pt x="3173753" y="1471114"/>
                    <a:pt x="3173369" y="1439118"/>
                    <a:pt x="3171941" y="1378474"/>
                  </a:cubicBezTo>
                  <a:cubicBezTo>
                    <a:pt x="3282368" y="1380505"/>
                    <a:pt x="3377286" y="1377851"/>
                    <a:pt x="3461676" y="1377686"/>
                  </a:cubicBezTo>
                  <a:cubicBezTo>
                    <a:pt x="3462995" y="1433425"/>
                    <a:pt x="3467701" y="1711164"/>
                    <a:pt x="3467737" y="1712830"/>
                  </a:cubicBezTo>
                  <a:cubicBezTo>
                    <a:pt x="3346178" y="1712629"/>
                    <a:pt x="3345079" y="1709608"/>
                    <a:pt x="3177544" y="1711091"/>
                  </a:cubicBezTo>
                  <a:close/>
                  <a:moveTo>
                    <a:pt x="3172618" y="2409878"/>
                  </a:moveTo>
                  <a:cubicBezTo>
                    <a:pt x="2989281" y="2407920"/>
                    <a:pt x="2960095" y="2409604"/>
                    <a:pt x="2881088" y="2410116"/>
                  </a:cubicBezTo>
                  <a:cubicBezTo>
                    <a:pt x="2875101" y="2017843"/>
                    <a:pt x="2862961" y="2077975"/>
                    <a:pt x="2931220" y="2077151"/>
                  </a:cubicBezTo>
                  <a:cubicBezTo>
                    <a:pt x="3203818" y="2073875"/>
                    <a:pt x="3165898" y="2069079"/>
                    <a:pt x="3167034" y="2106897"/>
                  </a:cubicBezTo>
                  <a:cubicBezTo>
                    <a:pt x="3169597" y="2191904"/>
                    <a:pt x="3169634" y="2214438"/>
                    <a:pt x="3172618" y="2409878"/>
                  </a:cubicBezTo>
                  <a:close/>
                  <a:moveTo>
                    <a:pt x="3150701" y="1711365"/>
                  </a:moveTo>
                  <a:cubicBezTo>
                    <a:pt x="3072719" y="1712207"/>
                    <a:pt x="3011381" y="1712226"/>
                    <a:pt x="2931202" y="1711365"/>
                  </a:cubicBezTo>
                  <a:cubicBezTo>
                    <a:pt x="2852524" y="1710414"/>
                    <a:pt x="2868912" y="1773693"/>
                    <a:pt x="2864371" y="1377357"/>
                  </a:cubicBezTo>
                  <a:cubicBezTo>
                    <a:pt x="3011125" y="1377156"/>
                    <a:pt x="3055032" y="1376039"/>
                    <a:pt x="3156908" y="1378181"/>
                  </a:cubicBezTo>
                  <a:cubicBezTo>
                    <a:pt x="3165605" y="1748213"/>
                    <a:pt x="3165807" y="1711201"/>
                    <a:pt x="3150701" y="1711365"/>
                  </a:cubicBezTo>
                  <a:close/>
                  <a:moveTo>
                    <a:pt x="2866092" y="2410208"/>
                  </a:moveTo>
                  <a:cubicBezTo>
                    <a:pt x="2524667" y="2411782"/>
                    <a:pt x="2576374" y="2425254"/>
                    <a:pt x="2575514" y="2356282"/>
                  </a:cubicBezTo>
                  <a:cubicBezTo>
                    <a:pt x="2571449" y="2030675"/>
                    <a:pt x="2557863" y="2076163"/>
                    <a:pt x="2601606" y="2076163"/>
                  </a:cubicBezTo>
                  <a:cubicBezTo>
                    <a:pt x="2903719" y="2076163"/>
                    <a:pt x="2862320" y="2071660"/>
                    <a:pt x="2862320" y="2106237"/>
                  </a:cubicBezTo>
                  <a:cubicBezTo>
                    <a:pt x="2862393" y="2182898"/>
                    <a:pt x="2862522" y="2176894"/>
                    <a:pt x="2866092" y="2410208"/>
                  </a:cubicBezTo>
                  <a:close/>
                  <a:moveTo>
                    <a:pt x="2821288" y="2060787"/>
                  </a:moveTo>
                  <a:cubicBezTo>
                    <a:pt x="2711593" y="2060787"/>
                    <a:pt x="2711538" y="2059157"/>
                    <a:pt x="2601606" y="2059157"/>
                  </a:cubicBezTo>
                  <a:cubicBezTo>
                    <a:pt x="2562020" y="2059157"/>
                    <a:pt x="2569929" y="2074954"/>
                    <a:pt x="2568465" y="1981655"/>
                  </a:cubicBezTo>
                  <a:cubicBezTo>
                    <a:pt x="2563686" y="1676989"/>
                    <a:pt x="2553176" y="1726577"/>
                    <a:pt x="2601606" y="1726577"/>
                  </a:cubicBezTo>
                  <a:cubicBezTo>
                    <a:pt x="2884713" y="1726577"/>
                    <a:pt x="2855124" y="1726723"/>
                    <a:pt x="2855216" y="1732306"/>
                  </a:cubicBezTo>
                  <a:cubicBezTo>
                    <a:pt x="2861130" y="2110045"/>
                    <a:pt x="2881271" y="2060787"/>
                    <a:pt x="2821288" y="2060787"/>
                  </a:cubicBezTo>
                  <a:close/>
                  <a:moveTo>
                    <a:pt x="2601606" y="1709590"/>
                  </a:moveTo>
                  <a:cubicBezTo>
                    <a:pt x="2548818" y="1709590"/>
                    <a:pt x="2569435" y="1760770"/>
                    <a:pt x="2559896" y="1377504"/>
                  </a:cubicBezTo>
                  <a:cubicBezTo>
                    <a:pt x="2589521" y="1377375"/>
                    <a:pt x="2608106" y="1377412"/>
                    <a:pt x="2821306" y="1377375"/>
                  </a:cubicBezTo>
                  <a:cubicBezTo>
                    <a:pt x="2858677" y="1377375"/>
                    <a:pt x="2848643" y="1324474"/>
                    <a:pt x="2854886" y="1710780"/>
                  </a:cubicBezTo>
                  <a:cubicBezTo>
                    <a:pt x="2672465" y="1710249"/>
                    <a:pt x="2695187" y="1709590"/>
                    <a:pt x="2601606" y="1709590"/>
                  </a:cubicBezTo>
                  <a:close/>
                  <a:moveTo>
                    <a:pt x="2560518" y="2356501"/>
                  </a:moveTo>
                  <a:cubicBezTo>
                    <a:pt x="2561361" y="2424174"/>
                    <a:pt x="2616729" y="2412514"/>
                    <a:pt x="2272210" y="2410665"/>
                  </a:cubicBezTo>
                  <a:cubicBezTo>
                    <a:pt x="2269720" y="2410647"/>
                    <a:pt x="2272210" y="2297505"/>
                    <a:pt x="2266443" y="2105908"/>
                  </a:cubicBezTo>
                  <a:cubicBezTo>
                    <a:pt x="2265106" y="2060695"/>
                    <a:pt x="2231013" y="2085242"/>
                    <a:pt x="2492002" y="2077755"/>
                  </a:cubicBezTo>
                  <a:cubicBezTo>
                    <a:pt x="2569856" y="2075504"/>
                    <a:pt x="2556344" y="2023170"/>
                    <a:pt x="2560518" y="2356501"/>
                  </a:cubicBezTo>
                  <a:close/>
                  <a:moveTo>
                    <a:pt x="2491600" y="2060713"/>
                  </a:moveTo>
                  <a:cubicBezTo>
                    <a:pt x="2435956" y="2062324"/>
                    <a:pt x="2373592" y="2063148"/>
                    <a:pt x="2272302" y="2061226"/>
                  </a:cubicBezTo>
                  <a:cubicBezTo>
                    <a:pt x="2263092" y="2061061"/>
                    <a:pt x="2265070" y="2072154"/>
                    <a:pt x="2263605" y="1981636"/>
                  </a:cubicBezTo>
                  <a:cubicBezTo>
                    <a:pt x="2259027" y="1689729"/>
                    <a:pt x="2256208" y="1729011"/>
                    <a:pt x="2272339" y="1728627"/>
                  </a:cubicBezTo>
                  <a:cubicBezTo>
                    <a:pt x="2584797" y="1721451"/>
                    <a:pt x="2551418" y="1728938"/>
                    <a:pt x="2551455" y="1732251"/>
                  </a:cubicBezTo>
                  <a:cubicBezTo>
                    <a:pt x="2553395" y="1855608"/>
                    <a:pt x="2551528" y="1857182"/>
                    <a:pt x="2553469" y="1981929"/>
                  </a:cubicBezTo>
                  <a:cubicBezTo>
                    <a:pt x="2554952" y="2075687"/>
                    <a:pt x="2571083" y="2058444"/>
                    <a:pt x="2491600" y="2060713"/>
                  </a:cubicBezTo>
                  <a:close/>
                  <a:moveTo>
                    <a:pt x="2491728" y="1709993"/>
                  </a:moveTo>
                  <a:cubicBezTo>
                    <a:pt x="2361343" y="1710871"/>
                    <a:pt x="2354404" y="1709736"/>
                    <a:pt x="2272009" y="1711622"/>
                  </a:cubicBezTo>
                  <a:cubicBezTo>
                    <a:pt x="2256391" y="1711988"/>
                    <a:pt x="2259284" y="1752643"/>
                    <a:pt x="2256116" y="1379517"/>
                  </a:cubicBezTo>
                  <a:cubicBezTo>
                    <a:pt x="2347171" y="1378712"/>
                    <a:pt x="2187326" y="1379901"/>
                    <a:pt x="2544881" y="1377577"/>
                  </a:cubicBezTo>
                  <a:cubicBezTo>
                    <a:pt x="2554586" y="1772046"/>
                    <a:pt x="2567549" y="1709389"/>
                    <a:pt x="2491728" y="1709993"/>
                  </a:cubicBezTo>
                  <a:close/>
                  <a:moveTo>
                    <a:pt x="2256372" y="2410574"/>
                  </a:moveTo>
                  <a:cubicBezTo>
                    <a:pt x="1919415" y="2408597"/>
                    <a:pt x="1967479" y="2435413"/>
                    <a:pt x="1965831" y="2356208"/>
                  </a:cubicBezTo>
                  <a:cubicBezTo>
                    <a:pt x="1963634" y="2251102"/>
                    <a:pt x="1962608" y="2173325"/>
                    <a:pt x="1962041" y="2106530"/>
                  </a:cubicBezTo>
                  <a:cubicBezTo>
                    <a:pt x="1961766" y="2073417"/>
                    <a:pt x="1915515" y="2072136"/>
                    <a:pt x="2250586" y="2077883"/>
                  </a:cubicBezTo>
                  <a:cubicBezTo>
                    <a:pt x="2255695" y="2261060"/>
                    <a:pt x="2254908" y="2289066"/>
                    <a:pt x="2256372" y="2410574"/>
                  </a:cubicBezTo>
                  <a:close/>
                  <a:moveTo>
                    <a:pt x="1961638" y="2061665"/>
                  </a:moveTo>
                  <a:cubicBezTo>
                    <a:pt x="1959807" y="1892712"/>
                    <a:pt x="1957610" y="1869483"/>
                    <a:pt x="1955376" y="1728151"/>
                  </a:cubicBezTo>
                  <a:cubicBezTo>
                    <a:pt x="1957042" y="1728151"/>
                    <a:pt x="2245496" y="1729725"/>
                    <a:pt x="2245551" y="1732306"/>
                  </a:cubicBezTo>
                  <a:cubicBezTo>
                    <a:pt x="2247217" y="1838072"/>
                    <a:pt x="2247584" y="1957529"/>
                    <a:pt x="2250165" y="2060841"/>
                  </a:cubicBezTo>
                  <a:cubicBezTo>
                    <a:pt x="2136882" y="2058993"/>
                    <a:pt x="2043172" y="2061519"/>
                    <a:pt x="1961638" y="2061665"/>
                  </a:cubicBezTo>
                  <a:close/>
                  <a:moveTo>
                    <a:pt x="1955120" y="1711146"/>
                  </a:moveTo>
                  <a:cubicBezTo>
                    <a:pt x="1951384" y="1474775"/>
                    <a:pt x="1950707" y="1443364"/>
                    <a:pt x="1950359" y="1378437"/>
                  </a:cubicBezTo>
                  <a:cubicBezTo>
                    <a:pt x="2066938" y="1378510"/>
                    <a:pt x="2085211" y="1380762"/>
                    <a:pt x="2241102" y="1379627"/>
                  </a:cubicBezTo>
                  <a:cubicBezTo>
                    <a:pt x="2241120" y="1381018"/>
                    <a:pt x="2245203" y="1710725"/>
                    <a:pt x="2245222" y="1712189"/>
                  </a:cubicBezTo>
                  <a:cubicBezTo>
                    <a:pt x="2136607" y="1714239"/>
                    <a:pt x="2044490" y="1711256"/>
                    <a:pt x="1955120" y="1711146"/>
                  </a:cubicBezTo>
                  <a:close/>
                  <a:moveTo>
                    <a:pt x="1950853" y="2356611"/>
                  </a:moveTo>
                  <a:cubicBezTo>
                    <a:pt x="1952465" y="2433400"/>
                    <a:pt x="1997946" y="2411141"/>
                    <a:pt x="1723188" y="2411141"/>
                  </a:cubicBezTo>
                  <a:cubicBezTo>
                    <a:pt x="1648520" y="2411141"/>
                    <a:pt x="1660202" y="2470376"/>
                    <a:pt x="1657163" y="2105707"/>
                  </a:cubicBezTo>
                  <a:cubicBezTo>
                    <a:pt x="1656851" y="2068420"/>
                    <a:pt x="1611461" y="2078652"/>
                    <a:pt x="1946825" y="2078652"/>
                  </a:cubicBezTo>
                  <a:cubicBezTo>
                    <a:pt x="1947539" y="2153171"/>
                    <a:pt x="1947924" y="2215957"/>
                    <a:pt x="1950853" y="2356611"/>
                  </a:cubicBezTo>
                  <a:close/>
                  <a:moveTo>
                    <a:pt x="1942742" y="2061684"/>
                  </a:moveTo>
                  <a:cubicBezTo>
                    <a:pt x="1752594" y="2061738"/>
                    <a:pt x="1707661" y="2061812"/>
                    <a:pt x="1656760" y="2061665"/>
                  </a:cubicBezTo>
                  <a:cubicBezTo>
                    <a:pt x="1656741" y="2060695"/>
                    <a:pt x="1652823" y="1759617"/>
                    <a:pt x="1652310" y="1727217"/>
                  </a:cubicBezTo>
                  <a:cubicBezTo>
                    <a:pt x="1653610" y="1727199"/>
                    <a:pt x="1940362" y="1725058"/>
                    <a:pt x="1940472" y="1732288"/>
                  </a:cubicBezTo>
                  <a:cubicBezTo>
                    <a:pt x="1945928" y="2085187"/>
                    <a:pt x="1950139" y="2061684"/>
                    <a:pt x="1942742" y="2061684"/>
                  </a:cubicBezTo>
                  <a:close/>
                  <a:moveTo>
                    <a:pt x="1652017" y="1710194"/>
                  </a:moveTo>
                  <a:cubicBezTo>
                    <a:pt x="1651065" y="1651545"/>
                    <a:pt x="1654581" y="1862161"/>
                    <a:pt x="1646268" y="1379206"/>
                  </a:cubicBezTo>
                  <a:cubicBezTo>
                    <a:pt x="1750836" y="1380634"/>
                    <a:pt x="1845278" y="1378492"/>
                    <a:pt x="1935345" y="1378437"/>
                  </a:cubicBezTo>
                  <a:cubicBezTo>
                    <a:pt x="1935711" y="1443419"/>
                    <a:pt x="1936626" y="1489602"/>
                    <a:pt x="1940124" y="1711128"/>
                  </a:cubicBezTo>
                  <a:cubicBezTo>
                    <a:pt x="1830356" y="1711109"/>
                    <a:pt x="1769549" y="1709004"/>
                    <a:pt x="1652017" y="1710194"/>
                  </a:cubicBezTo>
                  <a:close/>
                  <a:moveTo>
                    <a:pt x="1647202" y="2411233"/>
                  </a:moveTo>
                  <a:cubicBezTo>
                    <a:pt x="1399799" y="2411818"/>
                    <a:pt x="1471555" y="2411398"/>
                    <a:pt x="1355727" y="2410537"/>
                  </a:cubicBezTo>
                  <a:cubicBezTo>
                    <a:pt x="1354921" y="2322363"/>
                    <a:pt x="1356166" y="2306072"/>
                    <a:pt x="1351113" y="2078670"/>
                  </a:cubicBezTo>
                  <a:cubicBezTo>
                    <a:pt x="1437517" y="2078414"/>
                    <a:pt x="1444731" y="2077865"/>
                    <a:pt x="1641910" y="2078616"/>
                  </a:cubicBezTo>
                  <a:cubicBezTo>
                    <a:pt x="1643796" y="2282861"/>
                    <a:pt x="1645499" y="2323333"/>
                    <a:pt x="1647202" y="2411233"/>
                  </a:cubicBezTo>
                  <a:close/>
                  <a:moveTo>
                    <a:pt x="1613402" y="2061500"/>
                  </a:moveTo>
                  <a:cubicBezTo>
                    <a:pt x="1297465" y="2059780"/>
                    <a:pt x="1350929" y="2085809"/>
                    <a:pt x="1349300" y="1981618"/>
                  </a:cubicBezTo>
                  <a:cubicBezTo>
                    <a:pt x="1347341" y="1857017"/>
                    <a:pt x="1348787" y="1856834"/>
                    <a:pt x="1346828" y="1731977"/>
                  </a:cubicBezTo>
                  <a:cubicBezTo>
                    <a:pt x="1346718" y="1724929"/>
                    <a:pt x="1329708" y="1731373"/>
                    <a:pt x="1637315" y="1727382"/>
                  </a:cubicBezTo>
                  <a:cubicBezTo>
                    <a:pt x="1643210" y="2108324"/>
                    <a:pt x="1652054" y="2061647"/>
                    <a:pt x="1613402" y="2061500"/>
                  </a:cubicBezTo>
                  <a:close/>
                  <a:moveTo>
                    <a:pt x="1346498" y="1711695"/>
                  </a:moveTo>
                  <a:cubicBezTo>
                    <a:pt x="1340255" y="1325170"/>
                    <a:pt x="1320206" y="1378034"/>
                    <a:pt x="1393848" y="1377815"/>
                  </a:cubicBezTo>
                  <a:cubicBezTo>
                    <a:pt x="1486862" y="1377558"/>
                    <a:pt x="1541334" y="1377412"/>
                    <a:pt x="1613237" y="1378657"/>
                  </a:cubicBezTo>
                  <a:cubicBezTo>
                    <a:pt x="1638413" y="1379133"/>
                    <a:pt x="1631016" y="1338642"/>
                    <a:pt x="1637040" y="1710377"/>
                  </a:cubicBezTo>
                  <a:cubicBezTo>
                    <a:pt x="1529836" y="1711805"/>
                    <a:pt x="1586431" y="1711530"/>
                    <a:pt x="1346498" y="1711695"/>
                  </a:cubicBezTo>
                  <a:close/>
                  <a:moveTo>
                    <a:pt x="1340731" y="2410428"/>
                  </a:moveTo>
                  <a:cubicBezTo>
                    <a:pt x="1265880" y="2410043"/>
                    <a:pt x="1171767" y="2410574"/>
                    <a:pt x="1050720" y="2410629"/>
                  </a:cubicBezTo>
                  <a:cubicBezTo>
                    <a:pt x="1048450" y="2307444"/>
                    <a:pt x="1046839" y="2306566"/>
                    <a:pt x="1045136" y="2077718"/>
                  </a:cubicBezTo>
                  <a:cubicBezTo>
                    <a:pt x="1163033" y="2077426"/>
                    <a:pt x="1174385" y="2079018"/>
                    <a:pt x="1336080" y="2078689"/>
                  </a:cubicBezTo>
                  <a:cubicBezTo>
                    <a:pt x="1341427" y="2325163"/>
                    <a:pt x="1339852" y="2313503"/>
                    <a:pt x="1340731" y="2410428"/>
                  </a:cubicBezTo>
                  <a:close/>
                  <a:moveTo>
                    <a:pt x="1284025" y="2061757"/>
                  </a:moveTo>
                  <a:cubicBezTo>
                    <a:pt x="1174111" y="2061757"/>
                    <a:pt x="1174477" y="2060732"/>
                    <a:pt x="1064435" y="2060732"/>
                  </a:cubicBezTo>
                  <a:cubicBezTo>
                    <a:pt x="1039057" y="2060732"/>
                    <a:pt x="1045447" y="2076254"/>
                    <a:pt x="1043964" y="1981636"/>
                  </a:cubicBezTo>
                  <a:cubicBezTo>
                    <a:pt x="1039405" y="1690718"/>
                    <a:pt x="1030964" y="1729451"/>
                    <a:pt x="1064435" y="1729451"/>
                  </a:cubicBezTo>
                  <a:cubicBezTo>
                    <a:pt x="1355507" y="1729451"/>
                    <a:pt x="1331722" y="1725808"/>
                    <a:pt x="1331832" y="1732288"/>
                  </a:cubicBezTo>
                  <a:cubicBezTo>
                    <a:pt x="1337856" y="2115921"/>
                    <a:pt x="1351918" y="2061757"/>
                    <a:pt x="1284025" y="2061757"/>
                  </a:cubicBezTo>
                  <a:close/>
                  <a:moveTo>
                    <a:pt x="1284025" y="1711732"/>
                  </a:moveTo>
                  <a:cubicBezTo>
                    <a:pt x="1170815" y="1711732"/>
                    <a:pt x="1171126" y="1712427"/>
                    <a:pt x="1064435" y="1712427"/>
                  </a:cubicBezTo>
                  <a:cubicBezTo>
                    <a:pt x="1022486" y="1712427"/>
                    <a:pt x="1048139" y="1752881"/>
                    <a:pt x="1035248" y="1376899"/>
                  </a:cubicBezTo>
                  <a:cubicBezTo>
                    <a:pt x="1111491" y="1376460"/>
                    <a:pt x="1173781" y="1378034"/>
                    <a:pt x="1325680" y="1377943"/>
                  </a:cubicBezTo>
                  <a:cubicBezTo>
                    <a:pt x="1332272" y="1765639"/>
                    <a:pt x="1347689" y="1711695"/>
                    <a:pt x="1284025" y="1711732"/>
                  </a:cubicBezTo>
                  <a:close/>
                  <a:moveTo>
                    <a:pt x="1035706" y="2410665"/>
                  </a:moveTo>
                  <a:cubicBezTo>
                    <a:pt x="697358" y="2411526"/>
                    <a:pt x="746648" y="2431057"/>
                    <a:pt x="745238" y="2356208"/>
                  </a:cubicBezTo>
                  <a:cubicBezTo>
                    <a:pt x="743590" y="2268052"/>
                    <a:pt x="742308" y="2189049"/>
                    <a:pt x="741521" y="2106530"/>
                  </a:cubicBezTo>
                  <a:cubicBezTo>
                    <a:pt x="741173" y="2068218"/>
                    <a:pt x="694758" y="2079183"/>
                    <a:pt x="1030140" y="2077773"/>
                  </a:cubicBezTo>
                  <a:cubicBezTo>
                    <a:pt x="1031806" y="2304351"/>
                    <a:pt x="1033637" y="2319031"/>
                    <a:pt x="1035706" y="2410665"/>
                  </a:cubicBezTo>
                  <a:close/>
                  <a:moveTo>
                    <a:pt x="954593" y="2061574"/>
                  </a:moveTo>
                  <a:cubicBezTo>
                    <a:pt x="868720" y="2062855"/>
                    <a:pt x="803592" y="2062617"/>
                    <a:pt x="741045" y="2061519"/>
                  </a:cubicBezTo>
                  <a:cubicBezTo>
                    <a:pt x="741027" y="2060091"/>
                    <a:pt x="736669" y="1743582"/>
                    <a:pt x="736394" y="1727931"/>
                  </a:cubicBezTo>
                  <a:cubicBezTo>
                    <a:pt x="1056653" y="1725350"/>
                    <a:pt x="1025636" y="1730970"/>
                    <a:pt x="1025654" y="1732270"/>
                  </a:cubicBezTo>
                  <a:cubicBezTo>
                    <a:pt x="1031770" y="2121595"/>
                    <a:pt x="1052423" y="2059981"/>
                    <a:pt x="954593" y="2061574"/>
                  </a:cubicBezTo>
                  <a:close/>
                  <a:moveTo>
                    <a:pt x="736120" y="1710908"/>
                  </a:moveTo>
                  <a:cubicBezTo>
                    <a:pt x="729931" y="1361212"/>
                    <a:pt x="724822" y="1380030"/>
                    <a:pt x="735131" y="1379993"/>
                  </a:cubicBezTo>
                  <a:cubicBezTo>
                    <a:pt x="872858" y="1379627"/>
                    <a:pt x="884723" y="1380341"/>
                    <a:pt x="954886" y="1378327"/>
                  </a:cubicBezTo>
                  <a:cubicBezTo>
                    <a:pt x="1038691" y="1376021"/>
                    <a:pt x="1019593" y="1318727"/>
                    <a:pt x="1025361" y="1712336"/>
                  </a:cubicBezTo>
                  <a:cubicBezTo>
                    <a:pt x="942875" y="1711896"/>
                    <a:pt x="909258" y="1709498"/>
                    <a:pt x="736120" y="1710908"/>
                  </a:cubicBezTo>
                  <a:close/>
                  <a:moveTo>
                    <a:pt x="515705" y="2778208"/>
                  </a:moveTo>
                  <a:cubicBezTo>
                    <a:pt x="589238" y="2776817"/>
                    <a:pt x="659108" y="2776744"/>
                    <a:pt x="735003" y="2778281"/>
                  </a:cubicBezTo>
                  <a:cubicBezTo>
                    <a:pt x="736779" y="2778318"/>
                    <a:pt x="742986" y="3111320"/>
                    <a:pt x="735039" y="3111466"/>
                  </a:cubicBezTo>
                  <a:cubicBezTo>
                    <a:pt x="723797" y="3111631"/>
                    <a:pt x="452518" y="3116171"/>
                    <a:pt x="452389" y="3104639"/>
                  </a:cubicBezTo>
                  <a:cubicBezTo>
                    <a:pt x="448746" y="2717381"/>
                    <a:pt x="417198" y="2780057"/>
                    <a:pt x="515705" y="2778208"/>
                  </a:cubicBezTo>
                  <a:close/>
                  <a:moveTo>
                    <a:pt x="515504" y="3128636"/>
                  </a:moveTo>
                  <a:cubicBezTo>
                    <a:pt x="588340" y="3129515"/>
                    <a:pt x="662679" y="3129625"/>
                    <a:pt x="735222" y="3128453"/>
                  </a:cubicBezTo>
                  <a:cubicBezTo>
                    <a:pt x="742546" y="3128343"/>
                    <a:pt x="741649" y="3089830"/>
                    <a:pt x="747966" y="3460686"/>
                  </a:cubicBezTo>
                  <a:cubicBezTo>
                    <a:pt x="609342" y="3463084"/>
                    <a:pt x="544671" y="3461455"/>
                    <a:pt x="457974" y="3461162"/>
                  </a:cubicBezTo>
                  <a:cubicBezTo>
                    <a:pt x="451730" y="3069805"/>
                    <a:pt x="431571" y="3127611"/>
                    <a:pt x="515504" y="3128636"/>
                  </a:cubicBezTo>
                  <a:close/>
                  <a:moveTo>
                    <a:pt x="748296" y="3480437"/>
                  </a:moveTo>
                  <a:cubicBezTo>
                    <a:pt x="752361" y="3740256"/>
                    <a:pt x="752708" y="3760281"/>
                    <a:pt x="753313" y="3808496"/>
                  </a:cubicBezTo>
                  <a:cubicBezTo>
                    <a:pt x="526453" y="3807874"/>
                    <a:pt x="552783" y="3808698"/>
                    <a:pt x="463430" y="3809100"/>
                  </a:cubicBezTo>
                  <a:cubicBezTo>
                    <a:pt x="456601" y="3372420"/>
                    <a:pt x="458651" y="3503465"/>
                    <a:pt x="458249" y="3478167"/>
                  </a:cubicBezTo>
                  <a:cubicBezTo>
                    <a:pt x="773893" y="3479302"/>
                    <a:pt x="748223" y="3476117"/>
                    <a:pt x="748296" y="3480437"/>
                  </a:cubicBezTo>
                  <a:close/>
                  <a:moveTo>
                    <a:pt x="515632" y="3825721"/>
                  </a:moveTo>
                  <a:cubicBezTo>
                    <a:pt x="797201" y="3823433"/>
                    <a:pt x="753441" y="3818601"/>
                    <a:pt x="753862" y="3855100"/>
                  </a:cubicBezTo>
                  <a:cubicBezTo>
                    <a:pt x="754741" y="3932255"/>
                    <a:pt x="754942" y="3940548"/>
                    <a:pt x="758311" y="4159547"/>
                  </a:cubicBezTo>
                  <a:cubicBezTo>
                    <a:pt x="563402" y="4160608"/>
                    <a:pt x="555474" y="4159730"/>
                    <a:pt x="469619" y="4159400"/>
                  </a:cubicBezTo>
                  <a:cubicBezTo>
                    <a:pt x="462350" y="3774907"/>
                    <a:pt x="442758" y="3826417"/>
                    <a:pt x="515632" y="3825721"/>
                  </a:cubicBezTo>
                  <a:close/>
                  <a:moveTo>
                    <a:pt x="515504" y="4525515"/>
                  </a:moveTo>
                  <a:cubicBezTo>
                    <a:pt x="585484" y="4526266"/>
                    <a:pt x="665169" y="4526229"/>
                    <a:pt x="735168" y="4525845"/>
                  </a:cubicBezTo>
                  <a:cubicBezTo>
                    <a:pt x="779020" y="4525607"/>
                    <a:pt x="758128" y="4483561"/>
                    <a:pt x="768876" y="4858700"/>
                  </a:cubicBezTo>
                  <a:cubicBezTo>
                    <a:pt x="548150" y="4859798"/>
                    <a:pt x="594895" y="4859213"/>
                    <a:pt x="478536" y="4858444"/>
                  </a:cubicBezTo>
                  <a:cubicBezTo>
                    <a:pt x="468594" y="4470253"/>
                    <a:pt x="460446" y="4524930"/>
                    <a:pt x="515504" y="4525515"/>
                  </a:cubicBezTo>
                  <a:close/>
                  <a:moveTo>
                    <a:pt x="515504" y="4875797"/>
                  </a:moveTo>
                  <a:cubicBezTo>
                    <a:pt x="588945" y="4876493"/>
                    <a:pt x="660628" y="4876456"/>
                    <a:pt x="735168" y="4875943"/>
                  </a:cubicBezTo>
                  <a:cubicBezTo>
                    <a:pt x="779899" y="4875632"/>
                    <a:pt x="769407" y="4821413"/>
                    <a:pt x="776054" y="5209586"/>
                  </a:cubicBezTo>
                  <a:cubicBezTo>
                    <a:pt x="677272" y="5210391"/>
                    <a:pt x="711310" y="5211361"/>
                    <a:pt x="486190" y="5210153"/>
                  </a:cubicBezTo>
                  <a:cubicBezTo>
                    <a:pt x="479635" y="4824378"/>
                    <a:pt x="463156" y="4875303"/>
                    <a:pt x="515504" y="4875797"/>
                  </a:cubicBezTo>
                  <a:close/>
                  <a:moveTo>
                    <a:pt x="515540" y="5227360"/>
                  </a:moveTo>
                  <a:cubicBezTo>
                    <a:pt x="793082" y="5229208"/>
                    <a:pt x="776292" y="5223387"/>
                    <a:pt x="776383" y="5229245"/>
                  </a:cubicBezTo>
                  <a:cubicBezTo>
                    <a:pt x="778324" y="5353425"/>
                    <a:pt x="775614" y="5352473"/>
                    <a:pt x="777592" y="5479252"/>
                  </a:cubicBezTo>
                  <a:cubicBezTo>
                    <a:pt x="779093" y="5575371"/>
                    <a:pt x="790299" y="5559171"/>
                    <a:pt x="735094" y="5559465"/>
                  </a:cubicBezTo>
                  <a:cubicBezTo>
                    <a:pt x="661360" y="5559867"/>
                    <a:pt x="588981" y="5560087"/>
                    <a:pt x="515705" y="5558805"/>
                  </a:cubicBezTo>
                  <a:cubicBezTo>
                    <a:pt x="483791" y="5558256"/>
                    <a:pt x="491243" y="5573340"/>
                    <a:pt x="489760" y="5478887"/>
                  </a:cubicBezTo>
                  <a:cubicBezTo>
                    <a:pt x="485219" y="5188370"/>
                    <a:pt x="474599" y="5227085"/>
                    <a:pt x="515540" y="5227360"/>
                  </a:cubicBezTo>
                  <a:close/>
                  <a:moveTo>
                    <a:pt x="515540" y="5926568"/>
                  </a:moveTo>
                  <a:cubicBezTo>
                    <a:pt x="833693" y="5928270"/>
                    <a:pt x="786692" y="5904401"/>
                    <a:pt x="787845" y="5978993"/>
                  </a:cubicBezTo>
                  <a:cubicBezTo>
                    <a:pt x="789768" y="6102185"/>
                    <a:pt x="788175" y="6104381"/>
                    <a:pt x="790134" y="6228964"/>
                  </a:cubicBezTo>
                  <a:cubicBezTo>
                    <a:pt x="790756" y="6268246"/>
                    <a:pt x="801834" y="6260357"/>
                    <a:pt x="735168" y="6259991"/>
                  </a:cubicBezTo>
                  <a:cubicBezTo>
                    <a:pt x="465811" y="6258544"/>
                    <a:pt x="502906" y="6268466"/>
                    <a:pt x="502284" y="6228580"/>
                  </a:cubicBezTo>
                  <a:cubicBezTo>
                    <a:pt x="497011" y="5890782"/>
                    <a:pt x="481594" y="5926385"/>
                    <a:pt x="515540" y="5926568"/>
                  </a:cubicBezTo>
                  <a:close/>
                  <a:moveTo>
                    <a:pt x="502852" y="6275202"/>
                  </a:moveTo>
                  <a:cubicBezTo>
                    <a:pt x="572154" y="6276721"/>
                    <a:pt x="554888" y="6276667"/>
                    <a:pt x="790958" y="6277234"/>
                  </a:cubicBezTo>
                  <a:cubicBezTo>
                    <a:pt x="792624" y="6363340"/>
                    <a:pt x="796194" y="6454571"/>
                    <a:pt x="796451" y="6607344"/>
                  </a:cubicBezTo>
                  <a:cubicBezTo>
                    <a:pt x="480605" y="6609559"/>
                    <a:pt x="506770" y="6612689"/>
                    <a:pt x="506459" y="6603115"/>
                  </a:cubicBezTo>
                  <a:cubicBezTo>
                    <a:pt x="500892" y="6430317"/>
                    <a:pt x="503621" y="6361491"/>
                    <a:pt x="502852" y="6275202"/>
                  </a:cubicBezTo>
                  <a:close/>
                  <a:moveTo>
                    <a:pt x="800039" y="5853641"/>
                  </a:moveTo>
                  <a:cubicBezTo>
                    <a:pt x="790518" y="5528365"/>
                    <a:pt x="779642" y="5576213"/>
                    <a:pt x="844935" y="5576213"/>
                  </a:cubicBezTo>
                  <a:cubicBezTo>
                    <a:pt x="1123575" y="5576213"/>
                    <a:pt x="1085051" y="5568983"/>
                    <a:pt x="1085802" y="5605483"/>
                  </a:cubicBezTo>
                  <a:cubicBezTo>
                    <a:pt x="1093254" y="5957449"/>
                    <a:pt x="1096990" y="5909215"/>
                    <a:pt x="1064435" y="5909215"/>
                  </a:cubicBezTo>
                  <a:cubicBezTo>
                    <a:pt x="955655" y="5909215"/>
                    <a:pt x="955033" y="5907073"/>
                    <a:pt x="844935" y="5907073"/>
                  </a:cubicBezTo>
                  <a:cubicBezTo>
                    <a:pt x="790079" y="5907055"/>
                    <a:pt x="801925" y="5918276"/>
                    <a:pt x="800039" y="5853641"/>
                  </a:cubicBezTo>
                  <a:close/>
                  <a:moveTo>
                    <a:pt x="844954" y="5924060"/>
                  </a:moveTo>
                  <a:cubicBezTo>
                    <a:pt x="952945" y="5924060"/>
                    <a:pt x="954978" y="5926202"/>
                    <a:pt x="1064453" y="5926202"/>
                  </a:cubicBezTo>
                  <a:cubicBezTo>
                    <a:pt x="1096733" y="5926202"/>
                    <a:pt x="1089720" y="5915585"/>
                    <a:pt x="1090709" y="5979030"/>
                  </a:cubicBezTo>
                  <a:cubicBezTo>
                    <a:pt x="1095763" y="6302256"/>
                    <a:pt x="1111033" y="6258014"/>
                    <a:pt x="1064453" y="6258014"/>
                  </a:cubicBezTo>
                  <a:cubicBezTo>
                    <a:pt x="766844" y="6258014"/>
                    <a:pt x="805880" y="6275532"/>
                    <a:pt x="805148" y="6228671"/>
                  </a:cubicBezTo>
                  <a:cubicBezTo>
                    <a:pt x="799582" y="5874637"/>
                    <a:pt x="792606" y="5924060"/>
                    <a:pt x="844954" y="5924060"/>
                  </a:cubicBezTo>
                  <a:close/>
                  <a:moveTo>
                    <a:pt x="844954" y="6277289"/>
                  </a:moveTo>
                  <a:cubicBezTo>
                    <a:pt x="1148550" y="6277289"/>
                    <a:pt x="1097099" y="6249539"/>
                    <a:pt x="1098308" y="6353767"/>
                  </a:cubicBezTo>
                  <a:cubicBezTo>
                    <a:pt x="1101823" y="6659768"/>
                    <a:pt x="1116526" y="6609394"/>
                    <a:pt x="1064453" y="6609357"/>
                  </a:cubicBezTo>
                  <a:cubicBezTo>
                    <a:pt x="1049457" y="6609357"/>
                    <a:pt x="811501" y="6608588"/>
                    <a:pt x="811501" y="6603408"/>
                  </a:cubicBezTo>
                  <a:cubicBezTo>
                    <a:pt x="810696" y="6228159"/>
                    <a:pt x="785941" y="6277289"/>
                    <a:pt x="844954" y="6277289"/>
                  </a:cubicBezTo>
                  <a:close/>
                  <a:moveTo>
                    <a:pt x="844954" y="6624165"/>
                  </a:moveTo>
                  <a:cubicBezTo>
                    <a:pt x="953531" y="6624165"/>
                    <a:pt x="953000" y="6626344"/>
                    <a:pt x="1064453" y="6626344"/>
                  </a:cubicBezTo>
                  <a:cubicBezTo>
                    <a:pt x="1111582" y="6626380"/>
                    <a:pt x="1100633" y="6570587"/>
                    <a:pt x="1107170" y="6957936"/>
                  </a:cubicBezTo>
                  <a:cubicBezTo>
                    <a:pt x="998098" y="6957533"/>
                    <a:pt x="908013" y="6959090"/>
                    <a:pt x="815731" y="6958687"/>
                  </a:cubicBezTo>
                  <a:cubicBezTo>
                    <a:pt x="809817" y="6569983"/>
                    <a:pt x="799820" y="6624165"/>
                    <a:pt x="844954" y="6624165"/>
                  </a:cubicBezTo>
                  <a:close/>
                  <a:moveTo>
                    <a:pt x="844954" y="6975746"/>
                  </a:moveTo>
                  <a:cubicBezTo>
                    <a:pt x="1129142" y="6975746"/>
                    <a:pt x="1107408" y="6972067"/>
                    <a:pt x="1107499" y="6978401"/>
                  </a:cubicBezTo>
                  <a:cubicBezTo>
                    <a:pt x="1113560" y="7365384"/>
                    <a:pt x="1131540" y="7309371"/>
                    <a:pt x="1064453" y="7309371"/>
                  </a:cubicBezTo>
                  <a:cubicBezTo>
                    <a:pt x="956095" y="7309371"/>
                    <a:pt x="957761" y="7307924"/>
                    <a:pt x="844954" y="7307924"/>
                  </a:cubicBezTo>
                  <a:cubicBezTo>
                    <a:pt x="816921" y="7307924"/>
                    <a:pt x="824483" y="7323521"/>
                    <a:pt x="823000" y="7228006"/>
                  </a:cubicBezTo>
                  <a:cubicBezTo>
                    <a:pt x="818441" y="6937142"/>
                    <a:pt x="797696" y="6975746"/>
                    <a:pt x="844954" y="6975746"/>
                  </a:cubicBezTo>
                  <a:close/>
                  <a:moveTo>
                    <a:pt x="1113322" y="6353510"/>
                  </a:moveTo>
                  <a:cubicBezTo>
                    <a:pt x="1112205" y="6255817"/>
                    <a:pt x="1053265" y="6272804"/>
                    <a:pt x="1393775" y="6274634"/>
                  </a:cubicBezTo>
                  <a:cubicBezTo>
                    <a:pt x="1401977" y="6274690"/>
                    <a:pt x="1402820" y="6234034"/>
                    <a:pt x="1408642" y="6609174"/>
                  </a:cubicBezTo>
                  <a:cubicBezTo>
                    <a:pt x="1083697" y="6610748"/>
                    <a:pt x="1116178" y="6611517"/>
                    <a:pt x="1116160" y="6603408"/>
                  </a:cubicBezTo>
                  <a:cubicBezTo>
                    <a:pt x="1115958" y="6506868"/>
                    <a:pt x="1114970" y="6498356"/>
                    <a:pt x="1113322" y="6353510"/>
                  </a:cubicBezTo>
                  <a:close/>
                  <a:moveTo>
                    <a:pt x="1408899" y="6626198"/>
                  </a:moveTo>
                  <a:cubicBezTo>
                    <a:pt x="1414739" y="7002637"/>
                    <a:pt x="1421789" y="6958760"/>
                    <a:pt x="1393775" y="6958852"/>
                  </a:cubicBezTo>
                  <a:cubicBezTo>
                    <a:pt x="1317148" y="6959163"/>
                    <a:pt x="1250701" y="6959272"/>
                    <a:pt x="1174276" y="6958449"/>
                  </a:cubicBezTo>
                  <a:cubicBezTo>
                    <a:pt x="1112205" y="6957771"/>
                    <a:pt x="1117826" y="7014809"/>
                    <a:pt x="1116215" y="6626380"/>
                  </a:cubicBezTo>
                  <a:cubicBezTo>
                    <a:pt x="1303415" y="6626545"/>
                    <a:pt x="1318832" y="6626674"/>
                    <a:pt x="1408899" y="6626198"/>
                  </a:cubicBezTo>
                  <a:close/>
                  <a:moveTo>
                    <a:pt x="1174147" y="6975491"/>
                  </a:moveTo>
                  <a:cubicBezTo>
                    <a:pt x="1432006" y="6978273"/>
                    <a:pt x="1413916" y="6972671"/>
                    <a:pt x="1414007" y="6978364"/>
                  </a:cubicBezTo>
                  <a:cubicBezTo>
                    <a:pt x="1419994" y="7361137"/>
                    <a:pt x="1427593" y="7309206"/>
                    <a:pt x="1393903" y="7308694"/>
                  </a:cubicBezTo>
                  <a:cubicBezTo>
                    <a:pt x="1074285" y="7303971"/>
                    <a:pt x="1129288" y="7337286"/>
                    <a:pt x="1127585" y="7228006"/>
                  </a:cubicBezTo>
                  <a:cubicBezTo>
                    <a:pt x="1122843" y="6924383"/>
                    <a:pt x="1102171" y="6974721"/>
                    <a:pt x="1174147" y="6975491"/>
                  </a:cubicBezTo>
                  <a:close/>
                  <a:moveTo>
                    <a:pt x="1415765" y="6274763"/>
                  </a:moveTo>
                  <a:cubicBezTo>
                    <a:pt x="1457640" y="6274982"/>
                    <a:pt x="1703670" y="6275184"/>
                    <a:pt x="1706050" y="6275184"/>
                  </a:cubicBezTo>
                  <a:cubicBezTo>
                    <a:pt x="1706068" y="6276611"/>
                    <a:pt x="1710957" y="6564949"/>
                    <a:pt x="1711744" y="6607526"/>
                  </a:cubicBezTo>
                  <a:cubicBezTo>
                    <a:pt x="1614098" y="6607636"/>
                    <a:pt x="1710701" y="6608058"/>
                    <a:pt x="1423638" y="6609119"/>
                  </a:cubicBezTo>
                  <a:cubicBezTo>
                    <a:pt x="1418658" y="6288455"/>
                    <a:pt x="1418804" y="6406521"/>
                    <a:pt x="1415765" y="6274763"/>
                  </a:cubicBezTo>
                  <a:close/>
                  <a:moveTo>
                    <a:pt x="1712074" y="6624513"/>
                  </a:moveTo>
                  <a:cubicBezTo>
                    <a:pt x="1718391" y="6958449"/>
                    <a:pt x="1717329" y="6859255"/>
                    <a:pt x="1719032" y="6958082"/>
                  </a:cubicBezTo>
                  <a:cubicBezTo>
                    <a:pt x="1706727" y="6958082"/>
                    <a:pt x="1771270" y="6957900"/>
                    <a:pt x="1428710" y="6958742"/>
                  </a:cubicBezTo>
                  <a:cubicBezTo>
                    <a:pt x="1427245" y="6863117"/>
                    <a:pt x="1428124" y="6898024"/>
                    <a:pt x="1423913" y="6626124"/>
                  </a:cubicBezTo>
                  <a:cubicBezTo>
                    <a:pt x="1733899" y="6624806"/>
                    <a:pt x="1621696" y="6624605"/>
                    <a:pt x="1712074" y="6624513"/>
                  </a:cubicBezTo>
                  <a:close/>
                  <a:moveTo>
                    <a:pt x="1715937" y="5926660"/>
                  </a:moveTo>
                  <a:cubicBezTo>
                    <a:pt x="1847000" y="5926788"/>
                    <a:pt x="1846487" y="5923841"/>
                    <a:pt x="2006387" y="5924939"/>
                  </a:cubicBezTo>
                  <a:cubicBezTo>
                    <a:pt x="2008438" y="6103869"/>
                    <a:pt x="2010708" y="6078169"/>
                    <a:pt x="2013400" y="6257135"/>
                  </a:cubicBezTo>
                  <a:cubicBezTo>
                    <a:pt x="1817576" y="6256714"/>
                    <a:pt x="1857473" y="6258179"/>
                    <a:pt x="1720789" y="6258179"/>
                  </a:cubicBezTo>
                  <a:cubicBezTo>
                    <a:pt x="1718684" y="6130173"/>
                    <a:pt x="1718080" y="6043023"/>
                    <a:pt x="1715937" y="5926660"/>
                  </a:cubicBezTo>
                  <a:close/>
                  <a:moveTo>
                    <a:pt x="1723188" y="6275184"/>
                  </a:moveTo>
                  <a:cubicBezTo>
                    <a:pt x="2069410" y="6275184"/>
                    <a:pt x="2013327" y="6247177"/>
                    <a:pt x="2014755" y="6353693"/>
                  </a:cubicBezTo>
                  <a:cubicBezTo>
                    <a:pt x="2016201" y="6469709"/>
                    <a:pt x="2017245" y="6502732"/>
                    <a:pt x="2017977" y="6603444"/>
                  </a:cubicBezTo>
                  <a:cubicBezTo>
                    <a:pt x="2018032" y="6611444"/>
                    <a:pt x="2041414" y="6607563"/>
                    <a:pt x="1726777" y="6607508"/>
                  </a:cubicBezTo>
                  <a:cubicBezTo>
                    <a:pt x="1726722" y="6604506"/>
                    <a:pt x="1720167" y="6275184"/>
                    <a:pt x="1723188" y="6275184"/>
                  </a:cubicBezTo>
                  <a:close/>
                  <a:moveTo>
                    <a:pt x="2018142" y="6625044"/>
                  </a:moveTo>
                  <a:cubicBezTo>
                    <a:pt x="2018161" y="6626655"/>
                    <a:pt x="2021987" y="6955044"/>
                    <a:pt x="2022006" y="6956911"/>
                  </a:cubicBezTo>
                  <a:cubicBezTo>
                    <a:pt x="1903577" y="6955245"/>
                    <a:pt x="1823252" y="6957973"/>
                    <a:pt x="1734009" y="6958082"/>
                  </a:cubicBezTo>
                  <a:cubicBezTo>
                    <a:pt x="1732105" y="6846771"/>
                    <a:pt x="1733259" y="6957241"/>
                    <a:pt x="1727088" y="6624513"/>
                  </a:cubicBezTo>
                  <a:cubicBezTo>
                    <a:pt x="1829807" y="6624532"/>
                    <a:pt x="1902808" y="6625868"/>
                    <a:pt x="2018142" y="6625044"/>
                  </a:cubicBezTo>
                  <a:close/>
                  <a:moveTo>
                    <a:pt x="2022280" y="6973934"/>
                  </a:moveTo>
                  <a:cubicBezTo>
                    <a:pt x="2024459" y="7116017"/>
                    <a:pt x="2023049" y="7081512"/>
                    <a:pt x="2026730" y="7307357"/>
                  </a:cubicBezTo>
                  <a:cubicBezTo>
                    <a:pt x="1957811" y="7308291"/>
                    <a:pt x="1875710" y="7307669"/>
                    <a:pt x="1737891" y="7307632"/>
                  </a:cubicBezTo>
                  <a:cubicBezTo>
                    <a:pt x="1737873" y="7305545"/>
                    <a:pt x="1734375" y="6979810"/>
                    <a:pt x="1734357" y="6978071"/>
                  </a:cubicBezTo>
                  <a:cubicBezTo>
                    <a:pt x="1734266" y="6971976"/>
                    <a:pt x="2016092" y="6973843"/>
                    <a:pt x="2022280" y="6973934"/>
                  </a:cubicBezTo>
                  <a:close/>
                  <a:moveTo>
                    <a:pt x="2021383" y="5925067"/>
                  </a:moveTo>
                  <a:cubicBezTo>
                    <a:pt x="2190164" y="5926568"/>
                    <a:pt x="2059651" y="5925232"/>
                    <a:pt x="2312547" y="5926824"/>
                  </a:cubicBezTo>
                  <a:cubicBezTo>
                    <a:pt x="2314946" y="6112088"/>
                    <a:pt x="2314452" y="6149759"/>
                    <a:pt x="2316301" y="6257831"/>
                  </a:cubicBezTo>
                  <a:cubicBezTo>
                    <a:pt x="2079755" y="6257245"/>
                    <a:pt x="2216146" y="6257739"/>
                    <a:pt x="2028377" y="6257190"/>
                  </a:cubicBezTo>
                  <a:cubicBezTo>
                    <a:pt x="2025668" y="6079926"/>
                    <a:pt x="2023287" y="6093051"/>
                    <a:pt x="2021383" y="5925067"/>
                  </a:cubicBezTo>
                  <a:close/>
                  <a:moveTo>
                    <a:pt x="2052546" y="6274305"/>
                  </a:moveTo>
                  <a:cubicBezTo>
                    <a:pt x="2370864" y="6275586"/>
                    <a:pt x="2315879" y="6252358"/>
                    <a:pt x="2318315" y="6354590"/>
                  </a:cubicBezTo>
                  <a:cubicBezTo>
                    <a:pt x="2320384" y="6439982"/>
                    <a:pt x="2321336" y="6506502"/>
                    <a:pt x="2322654" y="6603572"/>
                  </a:cubicBezTo>
                  <a:cubicBezTo>
                    <a:pt x="2322728" y="6610016"/>
                    <a:pt x="2033047" y="6609778"/>
                    <a:pt x="2033010" y="6603353"/>
                  </a:cubicBezTo>
                  <a:cubicBezTo>
                    <a:pt x="2030245" y="6226841"/>
                    <a:pt x="2016586" y="6274141"/>
                    <a:pt x="2052546" y="6274305"/>
                  </a:cubicBezTo>
                  <a:close/>
                  <a:moveTo>
                    <a:pt x="2052638" y="6624733"/>
                  </a:moveTo>
                  <a:cubicBezTo>
                    <a:pt x="2129540" y="6624001"/>
                    <a:pt x="2195217" y="6624111"/>
                    <a:pt x="2272137" y="6624330"/>
                  </a:cubicBezTo>
                  <a:cubicBezTo>
                    <a:pt x="2337852" y="6624513"/>
                    <a:pt x="2322618" y="6565096"/>
                    <a:pt x="2329264" y="6956801"/>
                  </a:cubicBezTo>
                  <a:cubicBezTo>
                    <a:pt x="2249012" y="6957387"/>
                    <a:pt x="2204024" y="6960078"/>
                    <a:pt x="2037020" y="6957149"/>
                  </a:cubicBezTo>
                  <a:cubicBezTo>
                    <a:pt x="2031435" y="6575109"/>
                    <a:pt x="2026400" y="6625008"/>
                    <a:pt x="2052638" y="6624733"/>
                  </a:cubicBezTo>
                  <a:close/>
                  <a:moveTo>
                    <a:pt x="2052455" y="6974447"/>
                  </a:moveTo>
                  <a:cubicBezTo>
                    <a:pt x="2322874" y="6979536"/>
                    <a:pt x="2329447" y="6966905"/>
                    <a:pt x="2329630" y="6978364"/>
                  </a:cubicBezTo>
                  <a:cubicBezTo>
                    <a:pt x="2331535" y="7099689"/>
                    <a:pt x="2328880" y="7105784"/>
                    <a:pt x="2330802" y="7228372"/>
                  </a:cubicBezTo>
                  <a:cubicBezTo>
                    <a:pt x="2332303" y="7324838"/>
                    <a:pt x="2347464" y="7310359"/>
                    <a:pt x="2272412" y="7307870"/>
                  </a:cubicBezTo>
                  <a:cubicBezTo>
                    <a:pt x="1994889" y="7298772"/>
                    <a:pt x="2042293" y="7341404"/>
                    <a:pt x="2040444" y="7228061"/>
                  </a:cubicBezTo>
                  <a:cubicBezTo>
                    <a:pt x="2035848" y="6936080"/>
                    <a:pt x="2029806" y="6974026"/>
                    <a:pt x="2052455" y="6974447"/>
                  </a:cubicBezTo>
                  <a:close/>
                  <a:moveTo>
                    <a:pt x="2331626" y="6274854"/>
                  </a:moveTo>
                  <a:cubicBezTo>
                    <a:pt x="2569820" y="6275147"/>
                    <a:pt x="2382857" y="6275166"/>
                    <a:pt x="2623834" y="6275678"/>
                  </a:cubicBezTo>
                  <a:cubicBezTo>
                    <a:pt x="2629821" y="6661233"/>
                    <a:pt x="2638207" y="6609668"/>
                    <a:pt x="2601606" y="6609668"/>
                  </a:cubicBezTo>
                  <a:cubicBezTo>
                    <a:pt x="2600177" y="6609668"/>
                    <a:pt x="2337741" y="6608625"/>
                    <a:pt x="2337668" y="6603243"/>
                  </a:cubicBezTo>
                  <a:cubicBezTo>
                    <a:pt x="2334537" y="6372163"/>
                    <a:pt x="2333530" y="6377966"/>
                    <a:pt x="2331626" y="6274854"/>
                  </a:cubicBezTo>
                  <a:close/>
                  <a:moveTo>
                    <a:pt x="2601606" y="6626691"/>
                  </a:moveTo>
                  <a:cubicBezTo>
                    <a:pt x="2636486" y="6626691"/>
                    <a:pt x="2627203" y="6573425"/>
                    <a:pt x="2633996" y="6956673"/>
                  </a:cubicBezTo>
                  <a:cubicBezTo>
                    <a:pt x="2612793" y="6956545"/>
                    <a:pt x="2596241" y="6956581"/>
                    <a:pt x="2381997" y="6956618"/>
                  </a:cubicBezTo>
                  <a:cubicBezTo>
                    <a:pt x="2334702" y="6956618"/>
                    <a:pt x="2343271" y="7011624"/>
                    <a:pt x="2337961" y="6624422"/>
                  </a:cubicBezTo>
                  <a:cubicBezTo>
                    <a:pt x="2495298" y="6624513"/>
                    <a:pt x="2498978" y="6626691"/>
                    <a:pt x="2601606" y="6626691"/>
                  </a:cubicBezTo>
                  <a:close/>
                  <a:moveTo>
                    <a:pt x="2638097" y="6228634"/>
                  </a:moveTo>
                  <a:cubicBezTo>
                    <a:pt x="2632531" y="5871196"/>
                    <a:pt x="2605359" y="5923053"/>
                    <a:pt x="2711282" y="5925763"/>
                  </a:cubicBezTo>
                  <a:cubicBezTo>
                    <a:pt x="2783752" y="5927612"/>
                    <a:pt x="2857889" y="5927465"/>
                    <a:pt x="2921901" y="5926367"/>
                  </a:cubicBezTo>
                  <a:cubicBezTo>
                    <a:pt x="2925691" y="6239709"/>
                    <a:pt x="2924556" y="6178790"/>
                    <a:pt x="2926020" y="6258947"/>
                  </a:cubicBezTo>
                  <a:cubicBezTo>
                    <a:pt x="2591517" y="6267459"/>
                    <a:pt x="2638591" y="6259790"/>
                    <a:pt x="2638097" y="6228634"/>
                  </a:cubicBezTo>
                  <a:close/>
                  <a:moveTo>
                    <a:pt x="2926332" y="6275971"/>
                  </a:moveTo>
                  <a:cubicBezTo>
                    <a:pt x="2928565" y="6387100"/>
                    <a:pt x="2930598" y="6378881"/>
                    <a:pt x="2932667" y="6608497"/>
                  </a:cubicBezTo>
                  <a:cubicBezTo>
                    <a:pt x="2892788" y="6608863"/>
                    <a:pt x="2644030" y="6609650"/>
                    <a:pt x="2642730" y="6609650"/>
                  </a:cubicBezTo>
                  <a:cubicBezTo>
                    <a:pt x="2642913" y="6518071"/>
                    <a:pt x="2642876" y="6536486"/>
                    <a:pt x="2638811" y="6275733"/>
                  </a:cubicBezTo>
                  <a:cubicBezTo>
                    <a:pt x="2719668" y="6276081"/>
                    <a:pt x="2811071" y="6278882"/>
                    <a:pt x="2926332" y="6275971"/>
                  </a:cubicBezTo>
                  <a:close/>
                  <a:moveTo>
                    <a:pt x="2931202" y="6625502"/>
                  </a:moveTo>
                  <a:cubicBezTo>
                    <a:pt x="2933051" y="6625502"/>
                    <a:pt x="2938306" y="6956581"/>
                    <a:pt x="2938325" y="6958028"/>
                  </a:cubicBezTo>
                  <a:cubicBezTo>
                    <a:pt x="2767768" y="6960938"/>
                    <a:pt x="2727596" y="6957460"/>
                    <a:pt x="2648973" y="6956765"/>
                  </a:cubicBezTo>
                  <a:cubicBezTo>
                    <a:pt x="2647252" y="6858303"/>
                    <a:pt x="2642546" y="6762990"/>
                    <a:pt x="2642693" y="6626637"/>
                  </a:cubicBezTo>
                  <a:cubicBezTo>
                    <a:pt x="2643993" y="6626655"/>
                    <a:pt x="2904158" y="6625758"/>
                    <a:pt x="2931202" y="6625502"/>
                  </a:cubicBezTo>
                  <a:close/>
                  <a:moveTo>
                    <a:pt x="2938673" y="6978401"/>
                  </a:moveTo>
                  <a:cubicBezTo>
                    <a:pt x="2944513" y="7350923"/>
                    <a:pt x="2947571" y="7308510"/>
                    <a:pt x="2931202" y="7308327"/>
                  </a:cubicBezTo>
                  <a:cubicBezTo>
                    <a:pt x="2597797" y="7304758"/>
                    <a:pt x="2653386" y="7335107"/>
                    <a:pt x="2651720" y="7228042"/>
                  </a:cubicBezTo>
                  <a:cubicBezTo>
                    <a:pt x="2649779" y="7103862"/>
                    <a:pt x="2651354" y="7106315"/>
                    <a:pt x="2649339" y="6978071"/>
                  </a:cubicBezTo>
                  <a:cubicBezTo>
                    <a:pt x="2649248" y="6971427"/>
                    <a:pt x="2938654" y="6976973"/>
                    <a:pt x="2938673" y="6978401"/>
                  </a:cubicBezTo>
                  <a:close/>
                  <a:moveTo>
                    <a:pt x="2941328" y="6275586"/>
                  </a:moveTo>
                  <a:cubicBezTo>
                    <a:pt x="2997099" y="6274195"/>
                    <a:pt x="3006895" y="6274433"/>
                    <a:pt x="3232272" y="6274396"/>
                  </a:cubicBezTo>
                  <a:cubicBezTo>
                    <a:pt x="3234872" y="6426638"/>
                    <a:pt x="3233151" y="6290596"/>
                    <a:pt x="3237929" y="6609284"/>
                  </a:cubicBezTo>
                  <a:cubicBezTo>
                    <a:pt x="2914174" y="6608643"/>
                    <a:pt x="2947718" y="6609741"/>
                    <a:pt x="2947663" y="6603317"/>
                  </a:cubicBezTo>
                  <a:cubicBezTo>
                    <a:pt x="2946015" y="6405716"/>
                    <a:pt x="2943213" y="6367367"/>
                    <a:pt x="2941328" y="6275586"/>
                  </a:cubicBezTo>
                  <a:close/>
                  <a:moveTo>
                    <a:pt x="3238186" y="6626289"/>
                  </a:moveTo>
                  <a:cubicBezTo>
                    <a:pt x="3242892" y="6939961"/>
                    <a:pt x="3240639" y="6775547"/>
                    <a:pt x="3243551" y="6958723"/>
                  </a:cubicBezTo>
                  <a:cubicBezTo>
                    <a:pt x="3145556" y="6958558"/>
                    <a:pt x="3075997" y="6955923"/>
                    <a:pt x="2953339" y="6957771"/>
                  </a:cubicBezTo>
                  <a:cubicBezTo>
                    <a:pt x="2951746" y="6860353"/>
                    <a:pt x="2948926" y="6748529"/>
                    <a:pt x="2947864" y="6625337"/>
                  </a:cubicBezTo>
                  <a:cubicBezTo>
                    <a:pt x="3097053" y="6624037"/>
                    <a:pt x="3145135" y="6626124"/>
                    <a:pt x="3238186" y="6626289"/>
                  </a:cubicBezTo>
                  <a:close/>
                  <a:moveTo>
                    <a:pt x="3243825" y="6975729"/>
                  </a:moveTo>
                  <a:cubicBezTo>
                    <a:pt x="3245968" y="7130514"/>
                    <a:pt x="3243496" y="7060571"/>
                    <a:pt x="3247341" y="7307266"/>
                  </a:cubicBezTo>
                  <a:cubicBezTo>
                    <a:pt x="3137445" y="7307412"/>
                    <a:pt x="3109284" y="7309901"/>
                    <a:pt x="2958502" y="7308602"/>
                  </a:cubicBezTo>
                  <a:cubicBezTo>
                    <a:pt x="2955957" y="7210653"/>
                    <a:pt x="2955573" y="7101043"/>
                    <a:pt x="2953650" y="6978108"/>
                  </a:cubicBezTo>
                  <a:cubicBezTo>
                    <a:pt x="2953559" y="6971061"/>
                    <a:pt x="2941236" y="6975271"/>
                    <a:pt x="3243825" y="6975729"/>
                  </a:cubicBezTo>
                  <a:close/>
                  <a:moveTo>
                    <a:pt x="3247268" y="6274415"/>
                  </a:moveTo>
                  <a:cubicBezTo>
                    <a:pt x="3340868" y="6274396"/>
                    <a:pt x="3348320" y="6275880"/>
                    <a:pt x="3536711" y="6276355"/>
                  </a:cubicBezTo>
                  <a:cubicBezTo>
                    <a:pt x="3536729" y="6277820"/>
                    <a:pt x="3542515" y="6595683"/>
                    <a:pt x="3542789" y="6609064"/>
                  </a:cubicBezTo>
                  <a:cubicBezTo>
                    <a:pt x="3400210" y="6609027"/>
                    <a:pt x="3303790" y="6609357"/>
                    <a:pt x="3252907" y="6609302"/>
                  </a:cubicBezTo>
                  <a:cubicBezTo>
                    <a:pt x="3248348" y="6304581"/>
                    <a:pt x="3249483" y="6405075"/>
                    <a:pt x="3247268" y="6274415"/>
                  </a:cubicBezTo>
                  <a:close/>
                  <a:moveTo>
                    <a:pt x="3260615" y="6626307"/>
                  </a:moveTo>
                  <a:cubicBezTo>
                    <a:pt x="3602333" y="6626307"/>
                    <a:pt x="3542954" y="6601083"/>
                    <a:pt x="3544950" y="6728466"/>
                  </a:cubicBezTo>
                  <a:cubicBezTo>
                    <a:pt x="3546909" y="6853928"/>
                    <a:pt x="3547294" y="6845270"/>
                    <a:pt x="3549143" y="6959712"/>
                  </a:cubicBezTo>
                  <a:cubicBezTo>
                    <a:pt x="3409273" y="6960535"/>
                    <a:pt x="3381150" y="6958742"/>
                    <a:pt x="3258546" y="6958742"/>
                  </a:cubicBezTo>
                  <a:cubicBezTo>
                    <a:pt x="3252706" y="6587135"/>
                    <a:pt x="3249465" y="6626307"/>
                    <a:pt x="3260615" y="6626307"/>
                  </a:cubicBezTo>
                  <a:close/>
                  <a:moveTo>
                    <a:pt x="3260615" y="6975746"/>
                  </a:moveTo>
                  <a:cubicBezTo>
                    <a:pt x="3261915" y="6975746"/>
                    <a:pt x="3549418" y="6976442"/>
                    <a:pt x="3549454" y="6978401"/>
                  </a:cubicBezTo>
                  <a:cubicBezTo>
                    <a:pt x="3549491" y="6980598"/>
                    <a:pt x="3553464" y="7307247"/>
                    <a:pt x="3553482" y="7309444"/>
                  </a:cubicBezTo>
                  <a:cubicBezTo>
                    <a:pt x="3352018" y="7310487"/>
                    <a:pt x="3401107" y="7307284"/>
                    <a:pt x="3262337" y="7307266"/>
                  </a:cubicBezTo>
                  <a:cubicBezTo>
                    <a:pt x="3256569" y="6938862"/>
                    <a:pt x="3259315" y="6975746"/>
                    <a:pt x="3260615" y="6975746"/>
                  </a:cubicBezTo>
                  <a:close/>
                  <a:moveTo>
                    <a:pt x="3589974" y="6276557"/>
                  </a:moveTo>
                  <a:cubicBezTo>
                    <a:pt x="3698369" y="6276996"/>
                    <a:pt x="3701921" y="6276575"/>
                    <a:pt x="3809491" y="6276996"/>
                  </a:cubicBezTo>
                  <a:cubicBezTo>
                    <a:pt x="3853728" y="6277179"/>
                    <a:pt x="3842394" y="6224736"/>
                    <a:pt x="3846917" y="6608515"/>
                  </a:cubicBezTo>
                  <a:cubicBezTo>
                    <a:pt x="3527958" y="6609979"/>
                    <a:pt x="3557840" y="6611682"/>
                    <a:pt x="3557675" y="6603225"/>
                  </a:cubicBezTo>
                  <a:cubicBezTo>
                    <a:pt x="3550168" y="6224552"/>
                    <a:pt x="3538450" y="6276337"/>
                    <a:pt x="3589974" y="6276557"/>
                  </a:cubicBezTo>
                  <a:close/>
                  <a:moveTo>
                    <a:pt x="3847136" y="6625502"/>
                  </a:moveTo>
                  <a:cubicBezTo>
                    <a:pt x="3848144" y="6709979"/>
                    <a:pt x="3849206" y="6780855"/>
                    <a:pt x="3851403" y="6853562"/>
                  </a:cubicBezTo>
                  <a:cubicBezTo>
                    <a:pt x="3855486" y="6987974"/>
                    <a:pt x="3907010" y="6956838"/>
                    <a:pt x="3589937" y="6959419"/>
                  </a:cubicBezTo>
                  <a:cubicBezTo>
                    <a:pt x="3552805" y="6959712"/>
                    <a:pt x="3565842" y="7010581"/>
                    <a:pt x="3558151" y="6626069"/>
                  </a:cubicBezTo>
                  <a:cubicBezTo>
                    <a:pt x="3824780" y="6626106"/>
                    <a:pt x="3720816" y="6626106"/>
                    <a:pt x="3847136" y="6625502"/>
                  </a:cubicBezTo>
                  <a:close/>
                  <a:moveTo>
                    <a:pt x="3590084" y="6976442"/>
                  </a:moveTo>
                  <a:cubicBezTo>
                    <a:pt x="3591384" y="6976424"/>
                    <a:pt x="3854204" y="6973843"/>
                    <a:pt x="3854277" y="6978401"/>
                  </a:cubicBezTo>
                  <a:cubicBezTo>
                    <a:pt x="3860265" y="7362089"/>
                    <a:pt x="3880699" y="7307778"/>
                    <a:pt x="3809473" y="7308364"/>
                  </a:cubicBezTo>
                  <a:cubicBezTo>
                    <a:pt x="3699925" y="7309261"/>
                    <a:pt x="3693260" y="7308383"/>
                    <a:pt x="3589974" y="7309206"/>
                  </a:cubicBezTo>
                  <a:cubicBezTo>
                    <a:pt x="3561703" y="7309389"/>
                    <a:pt x="3568899" y="7324362"/>
                    <a:pt x="3567398" y="7228042"/>
                  </a:cubicBezTo>
                  <a:cubicBezTo>
                    <a:pt x="3562985" y="6938203"/>
                    <a:pt x="3554215" y="6976735"/>
                    <a:pt x="3590084" y="6976442"/>
                  </a:cubicBezTo>
                  <a:close/>
                  <a:moveTo>
                    <a:pt x="3857006" y="6277124"/>
                  </a:moveTo>
                  <a:cubicBezTo>
                    <a:pt x="4039189" y="6277454"/>
                    <a:pt x="4013006" y="6276319"/>
                    <a:pt x="4139051" y="6276319"/>
                  </a:cubicBezTo>
                  <a:cubicBezTo>
                    <a:pt x="4153992" y="6276319"/>
                    <a:pt x="4147126" y="6236835"/>
                    <a:pt x="4153077" y="6610162"/>
                  </a:cubicBezTo>
                  <a:cubicBezTo>
                    <a:pt x="4039903" y="6610474"/>
                    <a:pt x="4021795" y="6607874"/>
                    <a:pt x="3861949" y="6608423"/>
                  </a:cubicBezTo>
                  <a:cubicBezTo>
                    <a:pt x="3860704" y="6511847"/>
                    <a:pt x="3862077" y="6599070"/>
                    <a:pt x="3857006" y="6277124"/>
                  </a:cubicBezTo>
                  <a:close/>
                  <a:moveTo>
                    <a:pt x="3919351" y="6625355"/>
                  </a:moveTo>
                  <a:cubicBezTo>
                    <a:pt x="4027983" y="6625355"/>
                    <a:pt x="4029118" y="6627204"/>
                    <a:pt x="4139033" y="6627204"/>
                  </a:cubicBezTo>
                  <a:cubicBezTo>
                    <a:pt x="4160474" y="6627204"/>
                    <a:pt x="4153022" y="6586000"/>
                    <a:pt x="4159100" y="6959328"/>
                  </a:cubicBezTo>
                  <a:cubicBezTo>
                    <a:pt x="4049827" y="6959620"/>
                    <a:pt x="4008850" y="6957680"/>
                    <a:pt x="3868943" y="6958174"/>
                  </a:cubicBezTo>
                  <a:cubicBezTo>
                    <a:pt x="3862279" y="6571979"/>
                    <a:pt x="3838952" y="6625355"/>
                    <a:pt x="3919351" y="6625355"/>
                  </a:cubicBezTo>
                  <a:close/>
                  <a:moveTo>
                    <a:pt x="4156885" y="5978773"/>
                  </a:moveTo>
                  <a:cubicBezTo>
                    <a:pt x="4155750" y="5905810"/>
                    <a:pt x="4106350" y="5927337"/>
                    <a:pt x="4448965" y="5926092"/>
                  </a:cubicBezTo>
                  <a:cubicBezTo>
                    <a:pt x="4452041" y="6108793"/>
                    <a:pt x="4450136" y="6112015"/>
                    <a:pt x="4452736" y="6258782"/>
                  </a:cubicBezTo>
                  <a:cubicBezTo>
                    <a:pt x="4391911" y="6259496"/>
                    <a:pt x="4366863" y="6259295"/>
                    <a:pt x="4163568" y="6259332"/>
                  </a:cubicBezTo>
                  <a:cubicBezTo>
                    <a:pt x="4161426" y="6105992"/>
                    <a:pt x="4158844" y="6103612"/>
                    <a:pt x="4156885" y="5978773"/>
                  </a:cubicBezTo>
                  <a:close/>
                  <a:moveTo>
                    <a:pt x="4453048" y="6275788"/>
                  </a:moveTo>
                  <a:cubicBezTo>
                    <a:pt x="4454787" y="6367312"/>
                    <a:pt x="4457516" y="6418145"/>
                    <a:pt x="4459053" y="6603481"/>
                  </a:cubicBezTo>
                  <a:cubicBezTo>
                    <a:pt x="4459090" y="6608497"/>
                    <a:pt x="4492780" y="6608167"/>
                    <a:pt x="4168054" y="6610108"/>
                  </a:cubicBezTo>
                  <a:cubicBezTo>
                    <a:pt x="4163037" y="6295301"/>
                    <a:pt x="4165491" y="6408223"/>
                    <a:pt x="4163806" y="6276319"/>
                  </a:cubicBezTo>
                  <a:cubicBezTo>
                    <a:pt x="4367119" y="6276282"/>
                    <a:pt x="4399784" y="6276447"/>
                    <a:pt x="4453048" y="6275788"/>
                  </a:cubicBezTo>
                  <a:close/>
                  <a:moveTo>
                    <a:pt x="4459255" y="6625264"/>
                  </a:moveTo>
                  <a:cubicBezTo>
                    <a:pt x="4459273" y="6626710"/>
                    <a:pt x="4462935" y="6956728"/>
                    <a:pt x="4462954" y="6958046"/>
                  </a:cubicBezTo>
                  <a:cubicBezTo>
                    <a:pt x="4310157" y="6956014"/>
                    <a:pt x="4247537" y="6958888"/>
                    <a:pt x="4174096" y="6959254"/>
                  </a:cubicBezTo>
                  <a:cubicBezTo>
                    <a:pt x="4172595" y="6866375"/>
                    <a:pt x="4172467" y="6887059"/>
                    <a:pt x="4168329" y="6627113"/>
                  </a:cubicBezTo>
                  <a:cubicBezTo>
                    <a:pt x="4252536" y="6626618"/>
                    <a:pt x="4315705" y="6622207"/>
                    <a:pt x="4459255" y="6625264"/>
                  </a:cubicBezTo>
                  <a:close/>
                  <a:moveTo>
                    <a:pt x="4462697" y="5853715"/>
                  </a:moveTo>
                  <a:cubicBezTo>
                    <a:pt x="4456893" y="5544162"/>
                    <a:pt x="4454183" y="5577403"/>
                    <a:pt x="4468630" y="5577294"/>
                  </a:cubicBezTo>
                  <a:cubicBezTo>
                    <a:pt x="4792715" y="5574657"/>
                    <a:pt x="4748057" y="5569935"/>
                    <a:pt x="4748203" y="5604073"/>
                  </a:cubicBezTo>
                  <a:cubicBezTo>
                    <a:pt x="4749723" y="5962629"/>
                    <a:pt x="4772244" y="5907824"/>
                    <a:pt x="4688238" y="5908391"/>
                  </a:cubicBezTo>
                  <a:cubicBezTo>
                    <a:pt x="4583158" y="5909105"/>
                    <a:pt x="4586399" y="5908556"/>
                    <a:pt x="4468520" y="5909013"/>
                  </a:cubicBezTo>
                  <a:cubicBezTo>
                    <a:pt x="4461983" y="5909050"/>
                    <a:pt x="4463906" y="5917342"/>
                    <a:pt x="4462697" y="5853715"/>
                  </a:cubicBezTo>
                  <a:close/>
                  <a:moveTo>
                    <a:pt x="4468611" y="5926019"/>
                  </a:moveTo>
                  <a:cubicBezTo>
                    <a:pt x="4804250" y="5924646"/>
                    <a:pt x="4751371" y="5909819"/>
                    <a:pt x="4752469" y="5979030"/>
                  </a:cubicBezTo>
                  <a:cubicBezTo>
                    <a:pt x="4757725" y="6315729"/>
                    <a:pt x="4778323" y="6259625"/>
                    <a:pt x="4688367" y="6258527"/>
                  </a:cubicBezTo>
                  <a:cubicBezTo>
                    <a:pt x="4430600" y="6255396"/>
                    <a:pt x="4467952" y="6273756"/>
                    <a:pt x="4467238" y="6228671"/>
                  </a:cubicBezTo>
                  <a:cubicBezTo>
                    <a:pt x="4461928" y="5890013"/>
                    <a:pt x="4463631" y="5926019"/>
                    <a:pt x="4468611" y="5926019"/>
                  </a:cubicBezTo>
                  <a:close/>
                  <a:moveTo>
                    <a:pt x="4468666" y="6275586"/>
                  </a:moveTo>
                  <a:cubicBezTo>
                    <a:pt x="4819429" y="6271321"/>
                    <a:pt x="4757596" y="6259149"/>
                    <a:pt x="4760178" y="6353913"/>
                  </a:cubicBezTo>
                  <a:cubicBezTo>
                    <a:pt x="4762540" y="6440843"/>
                    <a:pt x="4763932" y="6518144"/>
                    <a:pt x="4763657" y="6603371"/>
                  </a:cubicBezTo>
                  <a:cubicBezTo>
                    <a:pt x="4763620" y="6614830"/>
                    <a:pt x="4475441" y="6608570"/>
                    <a:pt x="4474122" y="6608551"/>
                  </a:cubicBezTo>
                  <a:cubicBezTo>
                    <a:pt x="4471962" y="6359697"/>
                    <a:pt x="4466561" y="6275623"/>
                    <a:pt x="4468666" y="6275586"/>
                  </a:cubicBezTo>
                  <a:close/>
                  <a:moveTo>
                    <a:pt x="4763602" y="6627149"/>
                  </a:moveTo>
                  <a:cubicBezTo>
                    <a:pt x="4763529" y="6748016"/>
                    <a:pt x="4767594" y="6854532"/>
                    <a:pt x="4769315" y="6956380"/>
                  </a:cubicBezTo>
                  <a:cubicBezTo>
                    <a:pt x="4683295" y="6956801"/>
                    <a:pt x="4635946" y="6960316"/>
                    <a:pt x="4477931" y="6958247"/>
                  </a:cubicBezTo>
                  <a:cubicBezTo>
                    <a:pt x="4477913" y="6956618"/>
                    <a:pt x="4474269" y="6626893"/>
                    <a:pt x="4474251" y="6625593"/>
                  </a:cubicBezTo>
                  <a:cubicBezTo>
                    <a:pt x="4535241" y="6626893"/>
                    <a:pt x="4761478" y="6627149"/>
                    <a:pt x="4763602" y="6627149"/>
                  </a:cubicBezTo>
                  <a:close/>
                  <a:moveTo>
                    <a:pt x="4769608" y="6973385"/>
                  </a:moveTo>
                  <a:cubicBezTo>
                    <a:pt x="4771604" y="7096266"/>
                    <a:pt x="4771512" y="7170895"/>
                    <a:pt x="4774331" y="7307467"/>
                  </a:cubicBezTo>
                  <a:lnTo>
                    <a:pt x="4483790" y="7307595"/>
                  </a:lnTo>
                  <a:cubicBezTo>
                    <a:pt x="4482857" y="7263352"/>
                    <a:pt x="4478334" y="6983343"/>
                    <a:pt x="4478242" y="6978163"/>
                  </a:cubicBezTo>
                  <a:cubicBezTo>
                    <a:pt x="4478205" y="6975106"/>
                    <a:pt x="4452755" y="6974996"/>
                    <a:pt x="4769608" y="6973385"/>
                  </a:cubicBezTo>
                  <a:close/>
                  <a:moveTo>
                    <a:pt x="4773325" y="6276154"/>
                  </a:moveTo>
                  <a:cubicBezTo>
                    <a:pt x="4899462" y="6276392"/>
                    <a:pt x="4876959" y="6275056"/>
                    <a:pt x="5063555" y="6274982"/>
                  </a:cubicBezTo>
                  <a:cubicBezTo>
                    <a:pt x="5064598" y="6364731"/>
                    <a:pt x="5063555" y="6472657"/>
                    <a:pt x="5068901" y="6606721"/>
                  </a:cubicBezTo>
                  <a:cubicBezTo>
                    <a:pt x="4879943" y="6606630"/>
                    <a:pt x="4924216" y="6610272"/>
                    <a:pt x="4778653" y="6610162"/>
                  </a:cubicBezTo>
                  <a:cubicBezTo>
                    <a:pt x="4779111" y="6458068"/>
                    <a:pt x="4775046" y="6362315"/>
                    <a:pt x="4773325" y="6276154"/>
                  </a:cubicBezTo>
                  <a:close/>
                  <a:moveTo>
                    <a:pt x="4798135" y="6627167"/>
                  </a:moveTo>
                  <a:cubicBezTo>
                    <a:pt x="5122604" y="6627167"/>
                    <a:pt x="5070036" y="6587245"/>
                    <a:pt x="5072234" y="6728430"/>
                  </a:cubicBezTo>
                  <a:cubicBezTo>
                    <a:pt x="5074101" y="6848089"/>
                    <a:pt x="5072746" y="6847430"/>
                    <a:pt x="5074302" y="6957662"/>
                  </a:cubicBezTo>
                  <a:cubicBezTo>
                    <a:pt x="5073003" y="6957643"/>
                    <a:pt x="4819997" y="6956252"/>
                    <a:pt x="4784311" y="6956343"/>
                  </a:cubicBezTo>
                  <a:cubicBezTo>
                    <a:pt x="4778085" y="6589295"/>
                    <a:pt x="4768784" y="6627167"/>
                    <a:pt x="4798135" y="6627167"/>
                  </a:cubicBezTo>
                  <a:close/>
                  <a:moveTo>
                    <a:pt x="4798135" y="6973312"/>
                  </a:moveTo>
                  <a:cubicBezTo>
                    <a:pt x="5105540" y="6973312"/>
                    <a:pt x="5074559" y="6973971"/>
                    <a:pt x="5074614" y="6978419"/>
                  </a:cubicBezTo>
                  <a:cubicBezTo>
                    <a:pt x="5080656" y="7364542"/>
                    <a:pt x="5099314" y="7306204"/>
                    <a:pt x="5017780" y="7306204"/>
                  </a:cubicBezTo>
                  <a:cubicBezTo>
                    <a:pt x="4908287" y="7306204"/>
                    <a:pt x="4905833" y="7307467"/>
                    <a:pt x="4798116" y="7307467"/>
                  </a:cubicBezTo>
                  <a:cubicBezTo>
                    <a:pt x="4786215" y="7307467"/>
                    <a:pt x="4789327" y="7319713"/>
                    <a:pt x="4787881" y="7228079"/>
                  </a:cubicBezTo>
                  <a:cubicBezTo>
                    <a:pt x="4783432" y="6941992"/>
                    <a:pt x="4777554" y="6973312"/>
                    <a:pt x="4798135" y="6973312"/>
                  </a:cubicBezTo>
                  <a:close/>
                  <a:moveTo>
                    <a:pt x="5365467" y="5978993"/>
                  </a:moveTo>
                  <a:cubicBezTo>
                    <a:pt x="5370539" y="6301231"/>
                    <a:pt x="5378741" y="6259094"/>
                    <a:pt x="5347670" y="6258600"/>
                  </a:cubicBezTo>
                  <a:cubicBezTo>
                    <a:pt x="5284335" y="6257575"/>
                    <a:pt x="5229186" y="6257593"/>
                    <a:pt x="5127621" y="6257867"/>
                  </a:cubicBezTo>
                  <a:cubicBezTo>
                    <a:pt x="5061760" y="6258032"/>
                    <a:pt x="5078660" y="6305314"/>
                    <a:pt x="5073570" y="5978737"/>
                  </a:cubicBezTo>
                  <a:cubicBezTo>
                    <a:pt x="5072527" y="5911027"/>
                    <a:pt x="5058483" y="5925488"/>
                    <a:pt x="5127731" y="5924646"/>
                  </a:cubicBezTo>
                  <a:cubicBezTo>
                    <a:pt x="5406664" y="5921278"/>
                    <a:pt x="5364478" y="5914798"/>
                    <a:pt x="5365467" y="5978993"/>
                  </a:cubicBezTo>
                  <a:close/>
                  <a:moveTo>
                    <a:pt x="5358216" y="5604440"/>
                  </a:moveTo>
                  <a:cubicBezTo>
                    <a:pt x="5361256" y="5677805"/>
                    <a:pt x="5361365" y="5698783"/>
                    <a:pt x="5363618" y="5854044"/>
                  </a:cubicBezTo>
                  <a:cubicBezTo>
                    <a:pt x="5364514" y="5919795"/>
                    <a:pt x="5369275" y="5909435"/>
                    <a:pt x="5347816" y="5908758"/>
                  </a:cubicBezTo>
                  <a:cubicBezTo>
                    <a:pt x="4997438" y="5897299"/>
                    <a:pt x="5071373" y="6003320"/>
                    <a:pt x="5068187" y="5575042"/>
                  </a:cubicBezTo>
                  <a:cubicBezTo>
                    <a:pt x="5401684" y="5576342"/>
                    <a:pt x="5356495" y="5563016"/>
                    <a:pt x="5358216" y="5604440"/>
                  </a:cubicBezTo>
                  <a:close/>
                  <a:moveTo>
                    <a:pt x="5351496" y="5229318"/>
                  </a:moveTo>
                  <a:cubicBezTo>
                    <a:pt x="5357264" y="5599039"/>
                    <a:pt x="5358985" y="5558457"/>
                    <a:pt x="5347560" y="5558549"/>
                  </a:cubicBezTo>
                  <a:cubicBezTo>
                    <a:pt x="5009833" y="5560801"/>
                    <a:pt x="5068572" y="5577403"/>
                    <a:pt x="5067034" y="5478887"/>
                  </a:cubicBezTo>
                  <a:cubicBezTo>
                    <a:pt x="5065038" y="5352748"/>
                    <a:pt x="5064507" y="5361772"/>
                    <a:pt x="5062365" y="5228989"/>
                  </a:cubicBezTo>
                  <a:cubicBezTo>
                    <a:pt x="5062309" y="5224468"/>
                    <a:pt x="5351441" y="5226188"/>
                    <a:pt x="5351496" y="5229318"/>
                  </a:cubicBezTo>
                  <a:close/>
                  <a:moveTo>
                    <a:pt x="5351166" y="5208963"/>
                  </a:moveTo>
                  <a:cubicBezTo>
                    <a:pt x="5202234" y="5211911"/>
                    <a:pt x="5144137" y="5209073"/>
                    <a:pt x="5062035" y="5208634"/>
                  </a:cubicBezTo>
                  <a:cubicBezTo>
                    <a:pt x="5060332" y="5106237"/>
                    <a:pt x="5056744" y="4990056"/>
                    <a:pt x="5056542" y="4876090"/>
                  </a:cubicBezTo>
                  <a:cubicBezTo>
                    <a:pt x="5160085" y="4876511"/>
                    <a:pt x="5120645" y="4877902"/>
                    <a:pt x="5345399" y="4877353"/>
                  </a:cubicBezTo>
                  <a:cubicBezTo>
                    <a:pt x="5349391" y="5123370"/>
                    <a:pt x="5349794" y="5124120"/>
                    <a:pt x="5351166" y="5208963"/>
                  </a:cubicBezTo>
                  <a:close/>
                  <a:moveTo>
                    <a:pt x="5345143" y="4860311"/>
                  </a:moveTo>
                  <a:cubicBezTo>
                    <a:pt x="5019007" y="4861171"/>
                    <a:pt x="5056542" y="4859670"/>
                    <a:pt x="5056542" y="4854728"/>
                  </a:cubicBezTo>
                  <a:cubicBezTo>
                    <a:pt x="5056378" y="4693389"/>
                    <a:pt x="5052294" y="4607686"/>
                    <a:pt x="5050573" y="4524985"/>
                  </a:cubicBezTo>
                  <a:cubicBezTo>
                    <a:pt x="5146096" y="4525644"/>
                    <a:pt x="5154811" y="4529304"/>
                    <a:pt x="5340364" y="4527383"/>
                  </a:cubicBezTo>
                  <a:cubicBezTo>
                    <a:pt x="5342232" y="4660001"/>
                    <a:pt x="5340163" y="4553083"/>
                    <a:pt x="5345143" y="4860311"/>
                  </a:cubicBezTo>
                  <a:close/>
                  <a:moveTo>
                    <a:pt x="5338130" y="4229874"/>
                  </a:moveTo>
                  <a:cubicBezTo>
                    <a:pt x="5340071" y="4353542"/>
                    <a:pt x="5337672" y="4354658"/>
                    <a:pt x="5339632" y="4479735"/>
                  </a:cubicBezTo>
                  <a:cubicBezTo>
                    <a:pt x="5340364" y="4525223"/>
                    <a:pt x="5382605" y="4510158"/>
                    <a:pt x="5050225" y="4507998"/>
                  </a:cubicBezTo>
                  <a:cubicBezTo>
                    <a:pt x="5047534" y="4366684"/>
                    <a:pt x="5050207" y="4351546"/>
                    <a:pt x="5046856" y="4176955"/>
                  </a:cubicBezTo>
                  <a:cubicBezTo>
                    <a:pt x="5391522" y="4177467"/>
                    <a:pt x="5337050" y="4161176"/>
                    <a:pt x="5338130" y="4229874"/>
                  </a:cubicBezTo>
                  <a:close/>
                  <a:moveTo>
                    <a:pt x="5329195" y="3826472"/>
                  </a:moveTo>
                  <a:cubicBezTo>
                    <a:pt x="5335237" y="4179993"/>
                    <a:pt x="5333040" y="4022883"/>
                    <a:pt x="5336720" y="4160627"/>
                  </a:cubicBezTo>
                  <a:cubicBezTo>
                    <a:pt x="4992970" y="4160736"/>
                    <a:pt x="5047039" y="4176607"/>
                    <a:pt x="5045245" y="4104541"/>
                  </a:cubicBezTo>
                  <a:cubicBezTo>
                    <a:pt x="5043103" y="4018874"/>
                    <a:pt x="5041802" y="3942415"/>
                    <a:pt x="5041437" y="3854936"/>
                  </a:cubicBezTo>
                  <a:cubicBezTo>
                    <a:pt x="5041235" y="3814848"/>
                    <a:pt x="4996156" y="3823616"/>
                    <a:pt x="5329195" y="3826472"/>
                  </a:cubicBezTo>
                  <a:close/>
                  <a:moveTo>
                    <a:pt x="5326174" y="3480401"/>
                  </a:moveTo>
                  <a:cubicBezTo>
                    <a:pt x="5328426" y="3623599"/>
                    <a:pt x="5324837" y="3563321"/>
                    <a:pt x="5328902" y="3809485"/>
                  </a:cubicBezTo>
                  <a:cubicBezTo>
                    <a:pt x="5327053" y="3809466"/>
                    <a:pt x="5043359" y="3808387"/>
                    <a:pt x="5041144" y="3808368"/>
                  </a:cubicBezTo>
                  <a:cubicBezTo>
                    <a:pt x="5039569" y="3617906"/>
                    <a:pt x="5036035" y="3618455"/>
                    <a:pt x="5033948" y="3476355"/>
                  </a:cubicBezTo>
                  <a:cubicBezTo>
                    <a:pt x="5035284" y="3476355"/>
                    <a:pt x="5326155" y="3479101"/>
                    <a:pt x="5326174" y="3480401"/>
                  </a:cubicBezTo>
                  <a:close/>
                  <a:moveTo>
                    <a:pt x="5318667" y="3127538"/>
                  </a:moveTo>
                  <a:cubicBezTo>
                    <a:pt x="5328261" y="3576538"/>
                    <a:pt x="5324910" y="3406119"/>
                    <a:pt x="5325862" y="3460833"/>
                  </a:cubicBezTo>
                  <a:cubicBezTo>
                    <a:pt x="5205695" y="3463780"/>
                    <a:pt x="5123556" y="3459570"/>
                    <a:pt x="5033710" y="3459368"/>
                  </a:cubicBezTo>
                  <a:cubicBezTo>
                    <a:pt x="5032135" y="3353731"/>
                    <a:pt x="5032062" y="3278882"/>
                    <a:pt x="5028967" y="3127428"/>
                  </a:cubicBezTo>
                  <a:cubicBezTo>
                    <a:pt x="5117074" y="3127465"/>
                    <a:pt x="5235430" y="3128728"/>
                    <a:pt x="5318667" y="3127538"/>
                  </a:cubicBezTo>
                  <a:close/>
                  <a:moveTo>
                    <a:pt x="5318190" y="3105865"/>
                  </a:moveTo>
                  <a:cubicBezTo>
                    <a:pt x="5318374" y="3113809"/>
                    <a:pt x="5341591" y="3110533"/>
                    <a:pt x="5028619" y="3110423"/>
                  </a:cubicBezTo>
                  <a:cubicBezTo>
                    <a:pt x="5028583" y="3108739"/>
                    <a:pt x="5022285" y="2777568"/>
                    <a:pt x="5022266" y="2776213"/>
                  </a:cubicBezTo>
                  <a:cubicBezTo>
                    <a:pt x="5023584" y="2776213"/>
                    <a:pt x="5311746" y="2777842"/>
                    <a:pt x="5313137" y="2777861"/>
                  </a:cubicBezTo>
                  <a:cubicBezTo>
                    <a:pt x="5314199" y="2852050"/>
                    <a:pt x="5315114" y="2965357"/>
                    <a:pt x="5318190" y="3105865"/>
                  </a:cubicBezTo>
                  <a:close/>
                  <a:moveTo>
                    <a:pt x="5309164" y="2481450"/>
                  </a:moveTo>
                  <a:cubicBezTo>
                    <a:pt x="5311123" y="2606253"/>
                    <a:pt x="5310464" y="2606015"/>
                    <a:pt x="5312423" y="2731128"/>
                  </a:cubicBezTo>
                  <a:cubicBezTo>
                    <a:pt x="5313101" y="2774145"/>
                    <a:pt x="5357594" y="2759336"/>
                    <a:pt x="5021973" y="2759208"/>
                  </a:cubicBezTo>
                  <a:cubicBezTo>
                    <a:pt x="5018970" y="2579820"/>
                    <a:pt x="5021625" y="2621135"/>
                    <a:pt x="5018165" y="2428806"/>
                  </a:cubicBezTo>
                  <a:cubicBezTo>
                    <a:pt x="5358234" y="2428806"/>
                    <a:pt x="5308029" y="2408322"/>
                    <a:pt x="5309164" y="2481450"/>
                  </a:cubicBezTo>
                  <a:close/>
                  <a:moveTo>
                    <a:pt x="5304349" y="2106787"/>
                  </a:moveTo>
                  <a:cubicBezTo>
                    <a:pt x="5311929" y="2469900"/>
                    <a:pt x="5324837" y="2411068"/>
                    <a:pt x="5237572" y="2411068"/>
                  </a:cubicBezTo>
                  <a:cubicBezTo>
                    <a:pt x="5127493" y="2411068"/>
                    <a:pt x="5127969" y="2411800"/>
                    <a:pt x="5017835" y="2411800"/>
                  </a:cubicBezTo>
                  <a:cubicBezTo>
                    <a:pt x="5014924" y="2259778"/>
                    <a:pt x="5014429" y="2285167"/>
                    <a:pt x="5012598" y="2077444"/>
                  </a:cubicBezTo>
                  <a:cubicBezTo>
                    <a:pt x="5343605" y="2077462"/>
                    <a:pt x="5303487" y="2065253"/>
                    <a:pt x="5304349" y="2106787"/>
                  </a:cubicBezTo>
                  <a:close/>
                  <a:moveTo>
                    <a:pt x="5297335" y="1732270"/>
                  </a:moveTo>
                  <a:cubicBezTo>
                    <a:pt x="5303451" y="2122236"/>
                    <a:pt x="5325222" y="2060164"/>
                    <a:pt x="5237572" y="2060164"/>
                  </a:cubicBezTo>
                  <a:cubicBezTo>
                    <a:pt x="5128866" y="2060164"/>
                    <a:pt x="5127621" y="2060457"/>
                    <a:pt x="5017780" y="2060457"/>
                  </a:cubicBezTo>
                  <a:cubicBezTo>
                    <a:pt x="5010493" y="2060457"/>
                    <a:pt x="5012745" y="2070525"/>
                    <a:pt x="5011353" y="1981618"/>
                  </a:cubicBezTo>
                  <a:cubicBezTo>
                    <a:pt x="5006813" y="1690187"/>
                    <a:pt x="5005164" y="1728206"/>
                    <a:pt x="5017780" y="1728206"/>
                  </a:cubicBezTo>
                  <a:cubicBezTo>
                    <a:pt x="5317476" y="1728206"/>
                    <a:pt x="5297189" y="1722495"/>
                    <a:pt x="5297335" y="1732270"/>
                  </a:cubicBezTo>
                  <a:close/>
                  <a:moveTo>
                    <a:pt x="5297006" y="1710029"/>
                  </a:moveTo>
                  <a:cubicBezTo>
                    <a:pt x="5193592" y="1708839"/>
                    <a:pt x="5125625" y="1711182"/>
                    <a:pt x="5008625" y="1711201"/>
                  </a:cubicBezTo>
                  <a:cubicBezTo>
                    <a:pt x="5002162" y="1335750"/>
                    <a:pt x="4992787" y="1376771"/>
                    <a:pt x="5017798" y="1376771"/>
                  </a:cubicBezTo>
                  <a:cubicBezTo>
                    <a:pt x="5110190" y="1376771"/>
                    <a:pt x="5134909" y="1376991"/>
                    <a:pt x="5237590" y="1376991"/>
                  </a:cubicBezTo>
                  <a:cubicBezTo>
                    <a:pt x="5310958" y="1377009"/>
                    <a:pt x="5291055" y="1316713"/>
                    <a:pt x="5297006" y="1710029"/>
                  </a:cubicBezTo>
                  <a:close/>
                  <a:moveTo>
                    <a:pt x="5287100" y="1108075"/>
                  </a:moveTo>
                  <a:cubicBezTo>
                    <a:pt x="5289407" y="1184095"/>
                    <a:pt x="5289444" y="1200898"/>
                    <a:pt x="5292044" y="1360334"/>
                  </a:cubicBezTo>
                  <a:cubicBezTo>
                    <a:pt x="5259617" y="1359912"/>
                    <a:pt x="5024115" y="1359748"/>
                    <a:pt x="5001503" y="1359821"/>
                  </a:cubicBezTo>
                  <a:cubicBezTo>
                    <a:pt x="4995442" y="978568"/>
                    <a:pt x="4985756" y="1029675"/>
                    <a:pt x="5017798" y="1029675"/>
                  </a:cubicBezTo>
                  <a:cubicBezTo>
                    <a:pt x="5339851" y="1029675"/>
                    <a:pt x="5283841" y="999966"/>
                    <a:pt x="5287100" y="1108075"/>
                  </a:cubicBezTo>
                  <a:close/>
                  <a:moveTo>
                    <a:pt x="5281863" y="733265"/>
                  </a:moveTo>
                  <a:cubicBezTo>
                    <a:pt x="5286844" y="1060354"/>
                    <a:pt x="5297848" y="1010253"/>
                    <a:pt x="5237572" y="1010253"/>
                  </a:cubicBezTo>
                  <a:cubicBezTo>
                    <a:pt x="4959316" y="1010253"/>
                    <a:pt x="4995369" y="1027002"/>
                    <a:pt x="4994691" y="982833"/>
                  </a:cubicBezTo>
                  <a:cubicBezTo>
                    <a:pt x="4989198" y="632387"/>
                    <a:pt x="4983046" y="678991"/>
                    <a:pt x="5017798" y="678991"/>
                  </a:cubicBezTo>
                  <a:cubicBezTo>
                    <a:pt x="5329268" y="678991"/>
                    <a:pt x="5280747" y="661985"/>
                    <a:pt x="5281863" y="733265"/>
                  </a:cubicBezTo>
                  <a:close/>
                  <a:moveTo>
                    <a:pt x="5017798" y="327995"/>
                  </a:moveTo>
                  <a:cubicBezTo>
                    <a:pt x="5316561" y="327995"/>
                    <a:pt x="5275895" y="320875"/>
                    <a:pt x="5275932" y="358436"/>
                  </a:cubicBezTo>
                  <a:cubicBezTo>
                    <a:pt x="5275932" y="712946"/>
                    <a:pt x="5299258" y="661363"/>
                    <a:pt x="5237572" y="661363"/>
                  </a:cubicBezTo>
                  <a:cubicBezTo>
                    <a:pt x="4945456" y="661363"/>
                    <a:pt x="4991450" y="677178"/>
                    <a:pt x="4989857" y="608023"/>
                  </a:cubicBezTo>
                  <a:cubicBezTo>
                    <a:pt x="4982735" y="283112"/>
                    <a:pt x="4972994" y="327995"/>
                    <a:pt x="5017798" y="327995"/>
                  </a:cubicBezTo>
                  <a:close/>
                  <a:moveTo>
                    <a:pt x="4986507" y="1359894"/>
                  </a:moveTo>
                  <a:cubicBezTo>
                    <a:pt x="4909202" y="1360388"/>
                    <a:pt x="4696789" y="1368626"/>
                    <a:pt x="4696332" y="1357130"/>
                  </a:cubicBezTo>
                  <a:cubicBezTo>
                    <a:pt x="4691607" y="1240235"/>
                    <a:pt x="4691845" y="1127954"/>
                    <a:pt x="4690527" y="1029272"/>
                  </a:cubicBezTo>
                  <a:cubicBezTo>
                    <a:pt x="5003828" y="1029382"/>
                    <a:pt x="4851270" y="1029565"/>
                    <a:pt x="4980464" y="1029675"/>
                  </a:cubicBezTo>
                  <a:cubicBezTo>
                    <a:pt x="4983247" y="1185431"/>
                    <a:pt x="4980959" y="1010656"/>
                    <a:pt x="4986507" y="1359894"/>
                  </a:cubicBezTo>
                  <a:close/>
                  <a:moveTo>
                    <a:pt x="4979695" y="983126"/>
                  </a:moveTo>
                  <a:cubicBezTo>
                    <a:pt x="4980336" y="1024421"/>
                    <a:pt x="5025837" y="1012395"/>
                    <a:pt x="4690289" y="1012285"/>
                  </a:cubicBezTo>
                  <a:cubicBezTo>
                    <a:pt x="4686701" y="761143"/>
                    <a:pt x="4690253" y="948163"/>
                    <a:pt x="4686225" y="677911"/>
                  </a:cubicBezTo>
                  <a:cubicBezTo>
                    <a:pt x="5091331" y="679393"/>
                    <a:pt x="4942123" y="678863"/>
                    <a:pt x="4976327" y="678954"/>
                  </a:cubicBezTo>
                  <a:cubicBezTo>
                    <a:pt x="4979622" y="857536"/>
                    <a:pt x="4977425" y="838224"/>
                    <a:pt x="4979695" y="983126"/>
                  </a:cubicBezTo>
                  <a:close/>
                  <a:moveTo>
                    <a:pt x="4688330" y="329661"/>
                  </a:moveTo>
                  <a:cubicBezTo>
                    <a:pt x="5013441" y="329020"/>
                    <a:pt x="4968765" y="315566"/>
                    <a:pt x="4969899" y="358692"/>
                  </a:cubicBezTo>
                  <a:cubicBezTo>
                    <a:pt x="4979348" y="720305"/>
                    <a:pt x="4992402" y="662223"/>
                    <a:pt x="4908030" y="661528"/>
                  </a:cubicBezTo>
                  <a:cubicBezTo>
                    <a:pt x="4641127" y="659368"/>
                    <a:pt x="4686279" y="679430"/>
                    <a:pt x="4685272" y="612013"/>
                  </a:cubicBezTo>
                  <a:cubicBezTo>
                    <a:pt x="4680823" y="295998"/>
                    <a:pt x="4676905" y="329698"/>
                    <a:pt x="4688330" y="329661"/>
                  </a:cubicBezTo>
                  <a:close/>
                  <a:moveTo>
                    <a:pt x="4681354" y="1357899"/>
                  </a:moveTo>
                  <a:cubicBezTo>
                    <a:pt x="4681501" y="1361542"/>
                    <a:pt x="4715905" y="1360022"/>
                    <a:pt x="4392149" y="1361798"/>
                  </a:cubicBezTo>
                  <a:cubicBezTo>
                    <a:pt x="4387681" y="1169066"/>
                    <a:pt x="4388798" y="1122096"/>
                    <a:pt x="4387590" y="1027478"/>
                  </a:cubicBezTo>
                  <a:cubicBezTo>
                    <a:pt x="4531305" y="1027991"/>
                    <a:pt x="4389512" y="1029181"/>
                    <a:pt x="4675550" y="1029272"/>
                  </a:cubicBezTo>
                  <a:cubicBezTo>
                    <a:pt x="4676868" y="1129162"/>
                    <a:pt x="4676648" y="1241096"/>
                    <a:pt x="4681354" y="1357899"/>
                  </a:cubicBezTo>
                  <a:close/>
                  <a:moveTo>
                    <a:pt x="4672071" y="733265"/>
                  </a:moveTo>
                  <a:cubicBezTo>
                    <a:pt x="4673994" y="855889"/>
                    <a:pt x="4672931" y="858653"/>
                    <a:pt x="4674873" y="983126"/>
                  </a:cubicBezTo>
                  <a:cubicBezTo>
                    <a:pt x="4675550" y="1026124"/>
                    <a:pt x="4719274" y="1011608"/>
                    <a:pt x="4387352" y="1010473"/>
                  </a:cubicBezTo>
                  <a:cubicBezTo>
                    <a:pt x="4385759" y="895628"/>
                    <a:pt x="4384972" y="893926"/>
                    <a:pt x="4381493" y="678167"/>
                  </a:cubicBezTo>
                  <a:cubicBezTo>
                    <a:pt x="4722496" y="677947"/>
                    <a:pt x="4670954" y="659075"/>
                    <a:pt x="4672071" y="733265"/>
                  </a:cubicBezTo>
                  <a:close/>
                  <a:moveTo>
                    <a:pt x="4578416" y="329807"/>
                  </a:moveTo>
                  <a:cubicBezTo>
                    <a:pt x="4681299" y="329807"/>
                    <a:pt x="4665241" y="321735"/>
                    <a:pt x="4666010" y="358601"/>
                  </a:cubicBezTo>
                  <a:cubicBezTo>
                    <a:pt x="4667823" y="445366"/>
                    <a:pt x="4668958" y="520745"/>
                    <a:pt x="4670240" y="612288"/>
                  </a:cubicBezTo>
                  <a:cubicBezTo>
                    <a:pt x="4671192" y="675989"/>
                    <a:pt x="4724071" y="660887"/>
                    <a:pt x="4381236" y="661162"/>
                  </a:cubicBezTo>
                  <a:cubicBezTo>
                    <a:pt x="4377629" y="436433"/>
                    <a:pt x="4377648" y="430704"/>
                    <a:pt x="4375835" y="358162"/>
                  </a:cubicBezTo>
                  <a:cubicBezTo>
                    <a:pt x="4374883" y="320143"/>
                    <a:pt x="4339234" y="329624"/>
                    <a:pt x="4578416" y="329807"/>
                  </a:cubicBezTo>
                  <a:close/>
                  <a:moveTo>
                    <a:pt x="4358733" y="1361889"/>
                  </a:moveTo>
                  <a:cubicBezTo>
                    <a:pt x="4250028" y="1361889"/>
                    <a:pt x="4250632" y="1359711"/>
                    <a:pt x="4139051" y="1359711"/>
                  </a:cubicBezTo>
                  <a:cubicBezTo>
                    <a:pt x="4066105" y="1359711"/>
                    <a:pt x="4086667" y="1422423"/>
                    <a:pt x="4080002" y="1028906"/>
                  </a:cubicBezTo>
                  <a:cubicBezTo>
                    <a:pt x="4204125" y="1030224"/>
                    <a:pt x="4248563" y="1027222"/>
                    <a:pt x="4372594" y="1027423"/>
                  </a:cubicBezTo>
                  <a:cubicBezTo>
                    <a:pt x="4377373" y="1411367"/>
                    <a:pt x="4385246" y="1361889"/>
                    <a:pt x="4358733" y="1361889"/>
                  </a:cubicBezTo>
                  <a:close/>
                  <a:moveTo>
                    <a:pt x="4367394" y="733228"/>
                  </a:moveTo>
                  <a:cubicBezTo>
                    <a:pt x="4372448" y="1052940"/>
                    <a:pt x="4377977" y="1010436"/>
                    <a:pt x="4358733" y="1010436"/>
                  </a:cubicBezTo>
                  <a:cubicBezTo>
                    <a:pt x="4038255" y="1010436"/>
                    <a:pt x="4079929" y="1025739"/>
                    <a:pt x="4079251" y="982833"/>
                  </a:cubicBezTo>
                  <a:cubicBezTo>
                    <a:pt x="4077255" y="854937"/>
                    <a:pt x="4078757" y="857335"/>
                    <a:pt x="4076798" y="732972"/>
                  </a:cubicBezTo>
                  <a:cubicBezTo>
                    <a:pt x="4075736" y="667074"/>
                    <a:pt x="4059550" y="678478"/>
                    <a:pt x="4139033" y="678478"/>
                  </a:cubicBezTo>
                  <a:cubicBezTo>
                    <a:pt x="4412565" y="678478"/>
                    <a:pt x="4366167" y="657409"/>
                    <a:pt x="4367394" y="733228"/>
                  </a:cubicBezTo>
                  <a:close/>
                  <a:moveTo>
                    <a:pt x="4360839" y="358656"/>
                  </a:moveTo>
                  <a:cubicBezTo>
                    <a:pt x="4362725" y="433633"/>
                    <a:pt x="4362780" y="445622"/>
                    <a:pt x="4366241" y="661180"/>
                  </a:cubicBezTo>
                  <a:cubicBezTo>
                    <a:pt x="4334162" y="661180"/>
                    <a:pt x="4107997" y="661436"/>
                    <a:pt x="4075644" y="661784"/>
                  </a:cubicBezTo>
                  <a:lnTo>
                    <a:pt x="4070243" y="328490"/>
                  </a:lnTo>
                  <a:cubicBezTo>
                    <a:pt x="4415549" y="322998"/>
                    <a:pt x="4359942" y="323090"/>
                    <a:pt x="4360839" y="358656"/>
                  </a:cubicBezTo>
                  <a:close/>
                  <a:moveTo>
                    <a:pt x="4066434" y="1107928"/>
                  </a:moveTo>
                  <a:cubicBezTo>
                    <a:pt x="4067917" y="1186749"/>
                    <a:pt x="4067405" y="1157205"/>
                    <a:pt x="4070664" y="1360297"/>
                  </a:cubicBezTo>
                  <a:cubicBezTo>
                    <a:pt x="3976166" y="1362146"/>
                    <a:pt x="4014343" y="1364342"/>
                    <a:pt x="3779994" y="1362109"/>
                  </a:cubicBezTo>
                  <a:cubicBezTo>
                    <a:pt x="3775746" y="1020467"/>
                    <a:pt x="3778218" y="1133189"/>
                    <a:pt x="3777138" y="1027039"/>
                  </a:cubicBezTo>
                  <a:cubicBezTo>
                    <a:pt x="4124568" y="1026874"/>
                    <a:pt x="4064548" y="1012743"/>
                    <a:pt x="4066434" y="1107928"/>
                  </a:cubicBezTo>
                  <a:close/>
                  <a:moveTo>
                    <a:pt x="4061802" y="733265"/>
                  </a:moveTo>
                  <a:cubicBezTo>
                    <a:pt x="4066727" y="1056693"/>
                    <a:pt x="4075205" y="1012029"/>
                    <a:pt x="4029320" y="1011095"/>
                  </a:cubicBezTo>
                  <a:cubicBezTo>
                    <a:pt x="3960658" y="1009704"/>
                    <a:pt x="3947987" y="1009979"/>
                    <a:pt x="3776936" y="1010052"/>
                  </a:cubicBezTo>
                  <a:cubicBezTo>
                    <a:pt x="3774886" y="849098"/>
                    <a:pt x="3771608" y="849994"/>
                    <a:pt x="3769814" y="679210"/>
                  </a:cubicBezTo>
                  <a:cubicBezTo>
                    <a:pt x="4112667" y="682560"/>
                    <a:pt x="4060593" y="657867"/>
                    <a:pt x="4061802" y="733265"/>
                  </a:cubicBezTo>
                  <a:close/>
                  <a:moveTo>
                    <a:pt x="3809436" y="329991"/>
                  </a:moveTo>
                  <a:cubicBezTo>
                    <a:pt x="3883921" y="330979"/>
                    <a:pt x="3955751" y="331144"/>
                    <a:pt x="4029357" y="329368"/>
                  </a:cubicBezTo>
                  <a:cubicBezTo>
                    <a:pt x="4065720" y="328453"/>
                    <a:pt x="4054459" y="278938"/>
                    <a:pt x="4060648" y="661985"/>
                  </a:cubicBezTo>
                  <a:cubicBezTo>
                    <a:pt x="3930153" y="663853"/>
                    <a:pt x="3981366" y="664310"/>
                    <a:pt x="3769649" y="662242"/>
                  </a:cubicBezTo>
                  <a:cubicBezTo>
                    <a:pt x="3766500" y="273813"/>
                    <a:pt x="3748849" y="329203"/>
                    <a:pt x="3809436" y="329991"/>
                  </a:cubicBezTo>
                  <a:close/>
                  <a:moveTo>
                    <a:pt x="3770546" y="1712830"/>
                  </a:moveTo>
                  <a:cubicBezTo>
                    <a:pt x="3698790" y="1713342"/>
                    <a:pt x="3605720" y="1712830"/>
                    <a:pt x="3482733" y="1712830"/>
                  </a:cubicBezTo>
                  <a:cubicBezTo>
                    <a:pt x="3482532" y="1700675"/>
                    <a:pt x="3477606" y="1415999"/>
                    <a:pt x="3476691" y="1377668"/>
                  </a:cubicBezTo>
                  <a:cubicBezTo>
                    <a:pt x="3478027" y="1377668"/>
                    <a:pt x="3763167" y="1378968"/>
                    <a:pt x="3765181" y="1378986"/>
                  </a:cubicBezTo>
                  <a:cubicBezTo>
                    <a:pt x="3766683" y="1500878"/>
                    <a:pt x="3769264" y="1632527"/>
                    <a:pt x="3770546" y="1712830"/>
                  </a:cubicBezTo>
                  <a:close/>
                  <a:moveTo>
                    <a:pt x="3762380" y="1107745"/>
                  </a:moveTo>
                  <a:cubicBezTo>
                    <a:pt x="3761739" y="1413143"/>
                    <a:pt x="3794935" y="1361780"/>
                    <a:pt x="3699760" y="1361780"/>
                  </a:cubicBezTo>
                  <a:cubicBezTo>
                    <a:pt x="3450929" y="1361780"/>
                    <a:pt x="3476306" y="1361761"/>
                    <a:pt x="3476196" y="1357313"/>
                  </a:cubicBezTo>
                  <a:cubicBezTo>
                    <a:pt x="3474731" y="1296596"/>
                    <a:pt x="3465338" y="1027826"/>
                    <a:pt x="3480261" y="1027826"/>
                  </a:cubicBezTo>
                  <a:cubicBezTo>
                    <a:pt x="3819598" y="1027826"/>
                    <a:pt x="3762600" y="1002840"/>
                    <a:pt x="3762380" y="1107745"/>
                  </a:cubicBezTo>
                  <a:close/>
                  <a:moveTo>
                    <a:pt x="3755550" y="733265"/>
                  </a:moveTo>
                  <a:cubicBezTo>
                    <a:pt x="3760659" y="1059091"/>
                    <a:pt x="3782466" y="1010052"/>
                    <a:pt x="3699760" y="1010089"/>
                  </a:cubicBezTo>
                  <a:cubicBezTo>
                    <a:pt x="3437965" y="1010089"/>
                    <a:pt x="3471161" y="1023213"/>
                    <a:pt x="3470520" y="982796"/>
                  </a:cubicBezTo>
                  <a:cubicBezTo>
                    <a:pt x="3470374" y="973021"/>
                    <a:pt x="3466052" y="692555"/>
                    <a:pt x="3465814" y="677014"/>
                  </a:cubicBezTo>
                  <a:cubicBezTo>
                    <a:pt x="3813575" y="676282"/>
                    <a:pt x="3754470" y="665097"/>
                    <a:pt x="3755550" y="733265"/>
                  </a:cubicBezTo>
                  <a:close/>
                  <a:moveTo>
                    <a:pt x="3480261" y="330192"/>
                  </a:moveTo>
                  <a:cubicBezTo>
                    <a:pt x="3791749" y="330192"/>
                    <a:pt x="3749948" y="317232"/>
                    <a:pt x="3750845" y="357777"/>
                  </a:cubicBezTo>
                  <a:cubicBezTo>
                    <a:pt x="3759121" y="721732"/>
                    <a:pt x="3766005" y="661931"/>
                    <a:pt x="3699760" y="661931"/>
                  </a:cubicBezTo>
                  <a:cubicBezTo>
                    <a:pt x="3590304" y="661931"/>
                    <a:pt x="3590194" y="660009"/>
                    <a:pt x="3480261" y="660009"/>
                  </a:cubicBezTo>
                  <a:cubicBezTo>
                    <a:pt x="3460688" y="660009"/>
                    <a:pt x="3465686" y="669564"/>
                    <a:pt x="3464844" y="608059"/>
                  </a:cubicBezTo>
                  <a:cubicBezTo>
                    <a:pt x="3460505" y="287413"/>
                    <a:pt x="3452155" y="330192"/>
                    <a:pt x="3480261" y="330192"/>
                  </a:cubicBezTo>
                  <a:close/>
                  <a:moveTo>
                    <a:pt x="3456183" y="1027863"/>
                  </a:moveTo>
                  <a:cubicBezTo>
                    <a:pt x="3457447" y="1119680"/>
                    <a:pt x="3457465" y="1205108"/>
                    <a:pt x="3461274" y="1360700"/>
                  </a:cubicBezTo>
                  <a:cubicBezTo>
                    <a:pt x="3155333" y="1361249"/>
                    <a:pt x="3171629" y="1364855"/>
                    <a:pt x="3171446" y="1358027"/>
                  </a:cubicBezTo>
                  <a:cubicBezTo>
                    <a:pt x="3170751" y="1328501"/>
                    <a:pt x="3165184" y="1030242"/>
                    <a:pt x="3165166" y="1028906"/>
                  </a:cubicBezTo>
                  <a:cubicBezTo>
                    <a:pt x="3318566" y="1030206"/>
                    <a:pt x="3363169" y="1028064"/>
                    <a:pt x="3456183" y="1027863"/>
                  </a:cubicBezTo>
                  <a:close/>
                  <a:moveTo>
                    <a:pt x="3455945" y="1010857"/>
                  </a:moveTo>
                  <a:cubicBezTo>
                    <a:pt x="3120508" y="1011571"/>
                    <a:pt x="3165075" y="1024311"/>
                    <a:pt x="3164415" y="982796"/>
                  </a:cubicBezTo>
                  <a:cubicBezTo>
                    <a:pt x="3162456" y="857756"/>
                    <a:pt x="3162987" y="857683"/>
                    <a:pt x="3161028" y="732972"/>
                  </a:cubicBezTo>
                  <a:cubicBezTo>
                    <a:pt x="3159929" y="663377"/>
                    <a:pt x="3103041" y="679027"/>
                    <a:pt x="3450800" y="677087"/>
                  </a:cubicBezTo>
                  <a:cubicBezTo>
                    <a:pt x="3450819" y="678478"/>
                    <a:pt x="3455488" y="979080"/>
                    <a:pt x="3455945" y="1010857"/>
                  </a:cubicBezTo>
                  <a:close/>
                  <a:moveTo>
                    <a:pt x="3445143" y="330100"/>
                  </a:moveTo>
                  <a:cubicBezTo>
                    <a:pt x="3448841" y="516663"/>
                    <a:pt x="3448548" y="522631"/>
                    <a:pt x="3450562" y="660082"/>
                  </a:cubicBezTo>
                  <a:cubicBezTo>
                    <a:pt x="3114100" y="661857"/>
                    <a:pt x="3160369" y="683988"/>
                    <a:pt x="3158629" y="607986"/>
                  </a:cubicBezTo>
                  <a:cubicBezTo>
                    <a:pt x="3155901" y="488986"/>
                    <a:pt x="3155205" y="420746"/>
                    <a:pt x="3154949" y="358381"/>
                  </a:cubicBezTo>
                  <a:cubicBezTo>
                    <a:pt x="3154766" y="315896"/>
                    <a:pt x="3112031" y="328453"/>
                    <a:pt x="3445143" y="330100"/>
                  </a:cubicBezTo>
                  <a:close/>
                  <a:moveTo>
                    <a:pt x="3150903" y="1361047"/>
                  </a:moveTo>
                  <a:cubicBezTo>
                    <a:pt x="2971905" y="1357185"/>
                    <a:pt x="2864225" y="1363885"/>
                    <a:pt x="2864151" y="1357460"/>
                  </a:cubicBezTo>
                  <a:cubicBezTo>
                    <a:pt x="2860086" y="967988"/>
                    <a:pt x="2835826" y="1026252"/>
                    <a:pt x="2931056" y="1027533"/>
                  </a:cubicBezTo>
                  <a:cubicBezTo>
                    <a:pt x="3021397" y="1028741"/>
                    <a:pt x="3045273" y="1027771"/>
                    <a:pt x="3150189" y="1028741"/>
                  </a:cubicBezTo>
                  <a:cubicBezTo>
                    <a:pt x="3156542" y="1404174"/>
                    <a:pt x="3159874" y="1361212"/>
                    <a:pt x="3150903" y="1361047"/>
                  </a:cubicBezTo>
                  <a:close/>
                  <a:moveTo>
                    <a:pt x="3146032" y="733265"/>
                  </a:moveTo>
                  <a:cubicBezTo>
                    <a:pt x="3147991" y="858030"/>
                    <a:pt x="3147460" y="857902"/>
                    <a:pt x="3149419" y="983089"/>
                  </a:cubicBezTo>
                  <a:cubicBezTo>
                    <a:pt x="3150079" y="1024513"/>
                    <a:pt x="3195267" y="1011077"/>
                    <a:pt x="2859354" y="1009869"/>
                  </a:cubicBezTo>
                  <a:cubicBezTo>
                    <a:pt x="2856662" y="832751"/>
                    <a:pt x="2859208" y="834582"/>
                    <a:pt x="2855985" y="679778"/>
                  </a:cubicBezTo>
                  <a:cubicBezTo>
                    <a:pt x="3190214" y="677783"/>
                    <a:pt x="3144842" y="656402"/>
                    <a:pt x="3146032" y="733265"/>
                  </a:cubicBezTo>
                  <a:close/>
                  <a:moveTo>
                    <a:pt x="3139770" y="329569"/>
                  </a:moveTo>
                  <a:cubicBezTo>
                    <a:pt x="3140924" y="518000"/>
                    <a:pt x="3142388" y="544706"/>
                    <a:pt x="3144769" y="661418"/>
                  </a:cubicBezTo>
                  <a:cubicBezTo>
                    <a:pt x="3076766" y="659972"/>
                    <a:pt x="3003984" y="659954"/>
                    <a:pt x="2930982" y="661619"/>
                  </a:cubicBezTo>
                  <a:cubicBezTo>
                    <a:pt x="2832493" y="663871"/>
                    <a:pt x="2858200" y="717870"/>
                    <a:pt x="2848807" y="358198"/>
                  </a:cubicBezTo>
                  <a:cubicBezTo>
                    <a:pt x="2847489" y="308171"/>
                    <a:pt x="2811089" y="336379"/>
                    <a:pt x="3139770" y="329569"/>
                  </a:cubicBezTo>
                  <a:close/>
                  <a:moveTo>
                    <a:pt x="2821288" y="1360370"/>
                  </a:moveTo>
                  <a:cubicBezTo>
                    <a:pt x="2606238" y="1360407"/>
                    <a:pt x="2586793" y="1360370"/>
                    <a:pt x="2559456" y="1360498"/>
                  </a:cubicBezTo>
                  <a:cubicBezTo>
                    <a:pt x="2554366" y="1180525"/>
                    <a:pt x="2556673" y="1112102"/>
                    <a:pt x="2555849" y="1028485"/>
                  </a:cubicBezTo>
                  <a:cubicBezTo>
                    <a:pt x="2714138" y="1028009"/>
                    <a:pt x="2754438" y="1026618"/>
                    <a:pt x="2844596" y="1026819"/>
                  </a:cubicBezTo>
                  <a:cubicBezTo>
                    <a:pt x="2850345" y="1420044"/>
                    <a:pt x="2861460" y="1360370"/>
                    <a:pt x="2821288" y="1360370"/>
                  </a:cubicBezTo>
                  <a:close/>
                  <a:moveTo>
                    <a:pt x="2841960" y="733228"/>
                  </a:moveTo>
                  <a:cubicBezTo>
                    <a:pt x="2846958" y="1053233"/>
                    <a:pt x="2849833" y="1009796"/>
                    <a:pt x="2821306" y="1009796"/>
                  </a:cubicBezTo>
                  <a:cubicBezTo>
                    <a:pt x="2514945" y="1009796"/>
                    <a:pt x="2555922" y="1024623"/>
                    <a:pt x="2555282" y="982796"/>
                  </a:cubicBezTo>
                  <a:cubicBezTo>
                    <a:pt x="2549660" y="623875"/>
                    <a:pt x="2532394" y="678405"/>
                    <a:pt x="2601624" y="678405"/>
                  </a:cubicBezTo>
                  <a:cubicBezTo>
                    <a:pt x="2711337" y="678405"/>
                    <a:pt x="2711373" y="679888"/>
                    <a:pt x="2821306" y="679888"/>
                  </a:cubicBezTo>
                  <a:cubicBezTo>
                    <a:pt x="2845969" y="679869"/>
                    <a:pt x="2840916" y="669143"/>
                    <a:pt x="2841960" y="733228"/>
                  </a:cubicBezTo>
                  <a:close/>
                  <a:moveTo>
                    <a:pt x="2601606" y="328508"/>
                  </a:moveTo>
                  <a:cubicBezTo>
                    <a:pt x="2610358" y="328508"/>
                    <a:pt x="2819530" y="328636"/>
                    <a:pt x="2833043" y="328654"/>
                  </a:cubicBezTo>
                  <a:cubicBezTo>
                    <a:pt x="2834178" y="375826"/>
                    <a:pt x="2829692" y="190617"/>
                    <a:pt x="2840586" y="662864"/>
                  </a:cubicBezTo>
                  <a:cubicBezTo>
                    <a:pt x="2718404" y="663212"/>
                    <a:pt x="2667796" y="660539"/>
                    <a:pt x="2549313" y="661619"/>
                  </a:cubicBezTo>
                  <a:cubicBezTo>
                    <a:pt x="2544735" y="268138"/>
                    <a:pt x="2523459" y="328508"/>
                    <a:pt x="2601606" y="328508"/>
                  </a:cubicBezTo>
                  <a:close/>
                  <a:moveTo>
                    <a:pt x="2540853" y="1028540"/>
                  </a:moveTo>
                  <a:cubicBezTo>
                    <a:pt x="2541952" y="1144904"/>
                    <a:pt x="2538803" y="1119295"/>
                    <a:pt x="2544442" y="1360571"/>
                  </a:cubicBezTo>
                  <a:cubicBezTo>
                    <a:pt x="2206277" y="1362695"/>
                    <a:pt x="2291179" y="1362146"/>
                    <a:pt x="2255970" y="1362475"/>
                  </a:cubicBezTo>
                  <a:cubicBezTo>
                    <a:pt x="2254889" y="1224786"/>
                    <a:pt x="2252564" y="1131706"/>
                    <a:pt x="2250824" y="1027643"/>
                  </a:cubicBezTo>
                  <a:cubicBezTo>
                    <a:pt x="2392745" y="1030334"/>
                    <a:pt x="2428687" y="1029034"/>
                    <a:pt x="2540853" y="1028540"/>
                  </a:cubicBezTo>
                  <a:close/>
                  <a:moveTo>
                    <a:pt x="2535324" y="733265"/>
                  </a:moveTo>
                  <a:cubicBezTo>
                    <a:pt x="2540432" y="1059567"/>
                    <a:pt x="2557003" y="1011297"/>
                    <a:pt x="2491728" y="1011828"/>
                  </a:cubicBezTo>
                  <a:cubicBezTo>
                    <a:pt x="2211953" y="1014097"/>
                    <a:pt x="2250660" y="1017154"/>
                    <a:pt x="2250110" y="982796"/>
                  </a:cubicBezTo>
                  <a:cubicBezTo>
                    <a:pt x="2245350" y="686404"/>
                    <a:pt x="2245679" y="705093"/>
                    <a:pt x="2245148" y="679320"/>
                  </a:cubicBezTo>
                  <a:cubicBezTo>
                    <a:pt x="2585786" y="684244"/>
                    <a:pt x="2534097" y="654609"/>
                    <a:pt x="2535324" y="733265"/>
                  </a:cubicBezTo>
                  <a:close/>
                  <a:moveTo>
                    <a:pt x="2272247" y="330174"/>
                  </a:moveTo>
                  <a:cubicBezTo>
                    <a:pt x="2569508" y="327574"/>
                    <a:pt x="2528366" y="320545"/>
                    <a:pt x="2529465" y="358711"/>
                  </a:cubicBezTo>
                  <a:cubicBezTo>
                    <a:pt x="2539755" y="710255"/>
                    <a:pt x="2541183" y="661491"/>
                    <a:pt x="2491673" y="662553"/>
                  </a:cubicBezTo>
                  <a:cubicBezTo>
                    <a:pt x="2416950" y="664164"/>
                    <a:pt x="2346311" y="664072"/>
                    <a:pt x="2272284" y="662773"/>
                  </a:cubicBezTo>
                  <a:cubicBezTo>
                    <a:pt x="2237550" y="662169"/>
                    <a:pt x="2245222" y="673261"/>
                    <a:pt x="2243446" y="607950"/>
                  </a:cubicBezTo>
                  <a:cubicBezTo>
                    <a:pt x="2234730" y="287267"/>
                    <a:pt x="2230665" y="330558"/>
                    <a:pt x="2272247" y="330174"/>
                  </a:cubicBezTo>
                  <a:close/>
                  <a:moveTo>
                    <a:pt x="2240919" y="1356837"/>
                  </a:moveTo>
                  <a:cubicBezTo>
                    <a:pt x="2241010" y="1367143"/>
                    <a:pt x="2263806" y="1361651"/>
                    <a:pt x="1950286" y="1361468"/>
                  </a:cubicBezTo>
                  <a:cubicBezTo>
                    <a:pt x="1949993" y="1300971"/>
                    <a:pt x="1946404" y="1029272"/>
                    <a:pt x="1946367" y="1027185"/>
                  </a:cubicBezTo>
                  <a:cubicBezTo>
                    <a:pt x="2099914" y="1027185"/>
                    <a:pt x="2171341" y="1026435"/>
                    <a:pt x="2235829" y="1027423"/>
                  </a:cubicBezTo>
                  <a:cubicBezTo>
                    <a:pt x="2237660" y="1137362"/>
                    <a:pt x="2240003" y="1231046"/>
                    <a:pt x="2240919" y="1356837"/>
                  </a:cubicBezTo>
                  <a:close/>
                  <a:moveTo>
                    <a:pt x="2235554" y="1010400"/>
                  </a:moveTo>
                  <a:cubicBezTo>
                    <a:pt x="1905005" y="1005384"/>
                    <a:pt x="1946404" y="1026728"/>
                    <a:pt x="1945708" y="982760"/>
                  </a:cubicBezTo>
                  <a:cubicBezTo>
                    <a:pt x="1941534" y="718163"/>
                    <a:pt x="1941460" y="710530"/>
                    <a:pt x="1940728" y="676959"/>
                  </a:cubicBezTo>
                  <a:cubicBezTo>
                    <a:pt x="1942779" y="676959"/>
                    <a:pt x="2228724" y="679119"/>
                    <a:pt x="2230153" y="679137"/>
                  </a:cubicBezTo>
                  <a:cubicBezTo>
                    <a:pt x="2230903" y="715765"/>
                    <a:pt x="2230995" y="726528"/>
                    <a:pt x="2235554" y="1010400"/>
                  </a:cubicBezTo>
                  <a:close/>
                  <a:moveTo>
                    <a:pt x="1942742" y="330924"/>
                  </a:moveTo>
                  <a:cubicBezTo>
                    <a:pt x="2268072" y="330924"/>
                    <a:pt x="2223946" y="319758"/>
                    <a:pt x="2224275" y="358509"/>
                  </a:cubicBezTo>
                  <a:cubicBezTo>
                    <a:pt x="2226875" y="716333"/>
                    <a:pt x="2253003" y="661821"/>
                    <a:pt x="2162388" y="661821"/>
                  </a:cubicBezTo>
                  <a:cubicBezTo>
                    <a:pt x="2054671" y="661821"/>
                    <a:pt x="2051906" y="659972"/>
                    <a:pt x="1942724" y="659972"/>
                  </a:cubicBezTo>
                  <a:cubicBezTo>
                    <a:pt x="1939410" y="659954"/>
                    <a:pt x="1925348" y="330924"/>
                    <a:pt x="1942742" y="330924"/>
                  </a:cubicBezTo>
                  <a:close/>
                  <a:moveTo>
                    <a:pt x="1935235" y="1357569"/>
                  </a:moveTo>
                  <a:cubicBezTo>
                    <a:pt x="1935272" y="1363390"/>
                    <a:pt x="1701930" y="1362969"/>
                    <a:pt x="1645975" y="1362201"/>
                  </a:cubicBezTo>
                  <a:cubicBezTo>
                    <a:pt x="1640281" y="1035368"/>
                    <a:pt x="1641215" y="1123670"/>
                    <a:pt x="1639420" y="1028668"/>
                  </a:cubicBezTo>
                  <a:cubicBezTo>
                    <a:pt x="1774730" y="1030773"/>
                    <a:pt x="1823142" y="1027332"/>
                    <a:pt x="1931390" y="1027185"/>
                  </a:cubicBezTo>
                  <a:cubicBezTo>
                    <a:pt x="1931390" y="1028503"/>
                    <a:pt x="1935052" y="1311331"/>
                    <a:pt x="1935235" y="1357569"/>
                  </a:cubicBezTo>
                  <a:close/>
                  <a:moveTo>
                    <a:pt x="1931134" y="1010180"/>
                  </a:moveTo>
                  <a:cubicBezTo>
                    <a:pt x="1597051" y="1010674"/>
                    <a:pt x="1639292" y="1025501"/>
                    <a:pt x="1638633" y="982796"/>
                  </a:cubicBezTo>
                  <a:cubicBezTo>
                    <a:pt x="1637003" y="877983"/>
                    <a:pt x="1636948" y="855889"/>
                    <a:pt x="1635008" y="732972"/>
                  </a:cubicBezTo>
                  <a:cubicBezTo>
                    <a:pt x="1633909" y="660631"/>
                    <a:pt x="1583209" y="677087"/>
                    <a:pt x="1925732" y="676959"/>
                  </a:cubicBezTo>
                  <a:cubicBezTo>
                    <a:pt x="1926648" y="718493"/>
                    <a:pt x="1931115" y="1008807"/>
                    <a:pt x="1931134" y="1010180"/>
                  </a:cubicBezTo>
                  <a:close/>
                  <a:moveTo>
                    <a:pt x="1919690" y="330869"/>
                  </a:moveTo>
                  <a:cubicBezTo>
                    <a:pt x="1920752" y="555085"/>
                    <a:pt x="1923150" y="573427"/>
                    <a:pt x="1925311" y="659972"/>
                  </a:cubicBezTo>
                  <a:cubicBezTo>
                    <a:pt x="1714985" y="660063"/>
                    <a:pt x="1673385" y="660265"/>
                    <a:pt x="1633891" y="661235"/>
                  </a:cubicBezTo>
                  <a:cubicBezTo>
                    <a:pt x="1629881" y="398853"/>
                    <a:pt x="1630833" y="452505"/>
                    <a:pt x="1627995" y="328691"/>
                  </a:cubicBezTo>
                  <a:cubicBezTo>
                    <a:pt x="1770592" y="324847"/>
                    <a:pt x="1826419" y="330393"/>
                    <a:pt x="1919690" y="330869"/>
                  </a:cubicBezTo>
                  <a:close/>
                  <a:moveTo>
                    <a:pt x="1626237" y="1108001"/>
                  </a:moveTo>
                  <a:cubicBezTo>
                    <a:pt x="1633909" y="1401794"/>
                    <a:pt x="1636802" y="1362072"/>
                    <a:pt x="1613493" y="1361670"/>
                  </a:cubicBezTo>
                  <a:cubicBezTo>
                    <a:pt x="1341244" y="1356563"/>
                    <a:pt x="1340474" y="1366136"/>
                    <a:pt x="1340328" y="1357423"/>
                  </a:cubicBezTo>
                  <a:cubicBezTo>
                    <a:pt x="1333846" y="969379"/>
                    <a:pt x="1311545" y="1027716"/>
                    <a:pt x="1393830" y="1027387"/>
                  </a:cubicBezTo>
                  <a:cubicBezTo>
                    <a:pt x="1494662" y="1026984"/>
                    <a:pt x="1541883" y="1026856"/>
                    <a:pt x="1613219" y="1028192"/>
                  </a:cubicBezTo>
                  <a:cubicBezTo>
                    <a:pt x="1628343" y="1028485"/>
                    <a:pt x="1623839" y="1015965"/>
                    <a:pt x="1626237" y="1108001"/>
                  </a:cubicBezTo>
                  <a:close/>
                  <a:moveTo>
                    <a:pt x="1620012" y="733265"/>
                  </a:moveTo>
                  <a:cubicBezTo>
                    <a:pt x="1624882" y="1044666"/>
                    <a:pt x="1627940" y="1011443"/>
                    <a:pt x="1613493" y="1011169"/>
                  </a:cubicBezTo>
                  <a:cubicBezTo>
                    <a:pt x="1293070" y="1005146"/>
                    <a:pt x="1332894" y="1026435"/>
                    <a:pt x="1332217" y="982833"/>
                  </a:cubicBezTo>
                  <a:cubicBezTo>
                    <a:pt x="1330276" y="858946"/>
                    <a:pt x="1333242" y="859312"/>
                    <a:pt x="1331265" y="732935"/>
                  </a:cubicBezTo>
                  <a:cubicBezTo>
                    <a:pt x="1330020" y="654133"/>
                    <a:pt x="1286094" y="687759"/>
                    <a:pt x="1613548" y="678808"/>
                  </a:cubicBezTo>
                  <a:cubicBezTo>
                    <a:pt x="1621477" y="678588"/>
                    <a:pt x="1619060" y="670461"/>
                    <a:pt x="1620012" y="733265"/>
                  </a:cubicBezTo>
                  <a:close/>
                  <a:moveTo>
                    <a:pt x="1612999" y="329112"/>
                  </a:moveTo>
                  <a:cubicBezTo>
                    <a:pt x="1621367" y="698650"/>
                    <a:pt x="1620634" y="661583"/>
                    <a:pt x="1613164" y="661766"/>
                  </a:cubicBezTo>
                  <a:cubicBezTo>
                    <a:pt x="1540913" y="663853"/>
                    <a:pt x="1528243" y="663102"/>
                    <a:pt x="1393775" y="663468"/>
                  </a:cubicBezTo>
                  <a:cubicBezTo>
                    <a:pt x="1309458" y="663688"/>
                    <a:pt x="1333242" y="719023"/>
                    <a:pt x="1323849" y="358162"/>
                  </a:cubicBezTo>
                  <a:cubicBezTo>
                    <a:pt x="1322586" y="308135"/>
                    <a:pt x="1288182" y="338429"/>
                    <a:pt x="1612999" y="329112"/>
                  </a:cubicBezTo>
                  <a:close/>
                  <a:moveTo>
                    <a:pt x="1325351" y="1357753"/>
                  </a:moveTo>
                  <a:cubicBezTo>
                    <a:pt x="1325460" y="1364599"/>
                    <a:pt x="1034644" y="1359693"/>
                    <a:pt x="1034553" y="1357203"/>
                  </a:cubicBezTo>
                  <a:cubicBezTo>
                    <a:pt x="1020656" y="972509"/>
                    <a:pt x="1025325" y="1026764"/>
                    <a:pt x="1064435" y="1026764"/>
                  </a:cubicBezTo>
                  <a:cubicBezTo>
                    <a:pt x="1169222" y="1026764"/>
                    <a:pt x="1172060" y="1027606"/>
                    <a:pt x="1284025" y="1027606"/>
                  </a:cubicBezTo>
                  <a:cubicBezTo>
                    <a:pt x="1328353" y="1027606"/>
                    <a:pt x="1318539" y="974138"/>
                    <a:pt x="1325351" y="1357753"/>
                  </a:cubicBezTo>
                  <a:close/>
                  <a:moveTo>
                    <a:pt x="1316287" y="733228"/>
                  </a:moveTo>
                  <a:cubicBezTo>
                    <a:pt x="1321359" y="1056089"/>
                    <a:pt x="1325351" y="1010619"/>
                    <a:pt x="1284025" y="1010619"/>
                  </a:cubicBezTo>
                  <a:cubicBezTo>
                    <a:pt x="988961" y="1010619"/>
                    <a:pt x="1029261" y="1017264"/>
                    <a:pt x="1028730" y="982796"/>
                  </a:cubicBezTo>
                  <a:cubicBezTo>
                    <a:pt x="1023182" y="628671"/>
                    <a:pt x="1008333" y="679393"/>
                    <a:pt x="1064435" y="679393"/>
                  </a:cubicBezTo>
                  <a:cubicBezTo>
                    <a:pt x="1363875" y="679393"/>
                    <a:pt x="1315280" y="668575"/>
                    <a:pt x="1316287" y="733228"/>
                  </a:cubicBezTo>
                  <a:close/>
                  <a:moveTo>
                    <a:pt x="1064435" y="329332"/>
                  </a:moveTo>
                  <a:cubicBezTo>
                    <a:pt x="1289005" y="329386"/>
                    <a:pt x="1289610" y="329386"/>
                    <a:pt x="1308121" y="329423"/>
                  </a:cubicBezTo>
                  <a:cubicBezTo>
                    <a:pt x="1309879" y="402441"/>
                    <a:pt x="1315024" y="662205"/>
                    <a:pt x="1315060" y="663651"/>
                  </a:cubicBezTo>
                  <a:cubicBezTo>
                    <a:pt x="1220508" y="663743"/>
                    <a:pt x="1306418" y="663743"/>
                    <a:pt x="1022432" y="662315"/>
                  </a:cubicBezTo>
                  <a:cubicBezTo>
                    <a:pt x="1016224" y="268944"/>
                    <a:pt x="1003847" y="329332"/>
                    <a:pt x="1064435" y="329332"/>
                  </a:cubicBezTo>
                  <a:close/>
                  <a:moveTo>
                    <a:pt x="1014998" y="1107855"/>
                  </a:moveTo>
                  <a:cubicBezTo>
                    <a:pt x="1015437" y="1192771"/>
                    <a:pt x="1016499" y="1274026"/>
                    <a:pt x="1019520" y="1357862"/>
                  </a:cubicBezTo>
                  <a:cubicBezTo>
                    <a:pt x="1019593" y="1359821"/>
                    <a:pt x="729510" y="1371261"/>
                    <a:pt x="729510" y="1357936"/>
                  </a:cubicBezTo>
                  <a:cubicBezTo>
                    <a:pt x="729510" y="999673"/>
                    <a:pt x="712536" y="1028265"/>
                    <a:pt x="735076" y="1028412"/>
                  </a:cubicBezTo>
                  <a:cubicBezTo>
                    <a:pt x="1070532" y="1030700"/>
                    <a:pt x="1014430" y="998611"/>
                    <a:pt x="1014998" y="1107855"/>
                  </a:cubicBezTo>
                  <a:close/>
                  <a:moveTo>
                    <a:pt x="1008553" y="733301"/>
                  </a:moveTo>
                  <a:cubicBezTo>
                    <a:pt x="1013661" y="1060885"/>
                    <a:pt x="1032740" y="1009283"/>
                    <a:pt x="954557" y="1010766"/>
                  </a:cubicBezTo>
                  <a:cubicBezTo>
                    <a:pt x="681410" y="1015543"/>
                    <a:pt x="723284" y="1017356"/>
                    <a:pt x="722753" y="982833"/>
                  </a:cubicBezTo>
                  <a:cubicBezTo>
                    <a:pt x="717407" y="641264"/>
                    <a:pt x="714349" y="679027"/>
                    <a:pt x="735241" y="678698"/>
                  </a:cubicBezTo>
                  <a:cubicBezTo>
                    <a:pt x="1063647" y="673389"/>
                    <a:pt x="1007564" y="670680"/>
                    <a:pt x="1008553" y="733301"/>
                  </a:cubicBezTo>
                  <a:close/>
                  <a:moveTo>
                    <a:pt x="735168" y="328563"/>
                  </a:moveTo>
                  <a:cubicBezTo>
                    <a:pt x="1044056" y="326696"/>
                    <a:pt x="1001778" y="319886"/>
                    <a:pt x="1002529" y="361237"/>
                  </a:cubicBezTo>
                  <a:cubicBezTo>
                    <a:pt x="1004085" y="446171"/>
                    <a:pt x="1005001" y="508115"/>
                    <a:pt x="1007436" y="662205"/>
                  </a:cubicBezTo>
                  <a:cubicBezTo>
                    <a:pt x="937382" y="661674"/>
                    <a:pt x="881354" y="659478"/>
                    <a:pt x="718982" y="661949"/>
                  </a:cubicBezTo>
                  <a:cubicBezTo>
                    <a:pt x="714441" y="282910"/>
                    <a:pt x="702045" y="328746"/>
                    <a:pt x="735168" y="328563"/>
                  </a:cubicBezTo>
                  <a:close/>
                  <a:moveTo>
                    <a:pt x="714514" y="1357936"/>
                  </a:moveTo>
                  <a:cubicBezTo>
                    <a:pt x="714514" y="1366228"/>
                    <a:pt x="739818" y="1362676"/>
                    <a:pt x="424467" y="1362384"/>
                  </a:cubicBezTo>
                  <a:cubicBezTo>
                    <a:pt x="424906" y="1211808"/>
                    <a:pt x="420841" y="1113969"/>
                    <a:pt x="419194" y="1028577"/>
                  </a:cubicBezTo>
                  <a:cubicBezTo>
                    <a:pt x="510578" y="1028540"/>
                    <a:pt x="597587" y="1027643"/>
                    <a:pt x="708582" y="1028265"/>
                  </a:cubicBezTo>
                  <a:cubicBezTo>
                    <a:pt x="710339" y="1116495"/>
                    <a:pt x="714514" y="1198354"/>
                    <a:pt x="714514" y="1357936"/>
                  </a:cubicBezTo>
                  <a:close/>
                  <a:moveTo>
                    <a:pt x="707758" y="983126"/>
                  </a:moveTo>
                  <a:cubicBezTo>
                    <a:pt x="708344" y="1020065"/>
                    <a:pt x="755730" y="1011407"/>
                    <a:pt x="418846" y="1011571"/>
                  </a:cubicBezTo>
                  <a:cubicBezTo>
                    <a:pt x="415202" y="805807"/>
                    <a:pt x="413829" y="781534"/>
                    <a:pt x="412767" y="679448"/>
                  </a:cubicBezTo>
                  <a:cubicBezTo>
                    <a:pt x="619797" y="679595"/>
                    <a:pt x="653908" y="679796"/>
                    <a:pt x="704187" y="679155"/>
                  </a:cubicBezTo>
                  <a:cubicBezTo>
                    <a:pt x="706751" y="869928"/>
                    <a:pt x="706439" y="898630"/>
                    <a:pt x="707758" y="983126"/>
                  </a:cubicBezTo>
                  <a:close/>
                  <a:moveTo>
                    <a:pt x="697577" y="328746"/>
                  </a:moveTo>
                  <a:cubicBezTo>
                    <a:pt x="702924" y="496638"/>
                    <a:pt x="701276" y="445714"/>
                    <a:pt x="703967" y="662169"/>
                  </a:cubicBezTo>
                  <a:cubicBezTo>
                    <a:pt x="659346" y="662718"/>
                    <a:pt x="642519" y="662608"/>
                    <a:pt x="412620" y="662461"/>
                  </a:cubicBezTo>
                  <a:cubicBezTo>
                    <a:pt x="411778" y="558032"/>
                    <a:pt x="413591" y="585819"/>
                    <a:pt x="408354" y="330558"/>
                  </a:cubicBezTo>
                  <a:cubicBezTo>
                    <a:pt x="501954" y="330503"/>
                    <a:pt x="426975" y="329844"/>
                    <a:pt x="697577" y="328746"/>
                  </a:cubicBezTo>
                  <a:close/>
                  <a:moveTo>
                    <a:pt x="186365" y="328911"/>
                  </a:moveTo>
                  <a:cubicBezTo>
                    <a:pt x="294027" y="328911"/>
                    <a:pt x="293405" y="330412"/>
                    <a:pt x="393340" y="330521"/>
                  </a:cubicBezTo>
                  <a:cubicBezTo>
                    <a:pt x="398723" y="594239"/>
                    <a:pt x="396764" y="560870"/>
                    <a:pt x="397624" y="662425"/>
                  </a:cubicBezTo>
                  <a:cubicBezTo>
                    <a:pt x="191363" y="662278"/>
                    <a:pt x="158863" y="662150"/>
                    <a:pt x="108310" y="662535"/>
                  </a:cubicBezTo>
                  <a:cubicBezTo>
                    <a:pt x="104300" y="260011"/>
                    <a:pt x="75938" y="328911"/>
                    <a:pt x="186365" y="328911"/>
                  </a:cubicBezTo>
                  <a:close/>
                  <a:moveTo>
                    <a:pt x="186365" y="679283"/>
                  </a:moveTo>
                  <a:cubicBezTo>
                    <a:pt x="438181" y="679448"/>
                    <a:pt x="397368" y="661455"/>
                    <a:pt x="398485" y="733301"/>
                  </a:cubicBezTo>
                  <a:cubicBezTo>
                    <a:pt x="400463" y="860392"/>
                    <a:pt x="401415" y="858250"/>
                    <a:pt x="403374" y="983089"/>
                  </a:cubicBezTo>
                  <a:cubicBezTo>
                    <a:pt x="404015" y="1024037"/>
                    <a:pt x="449405" y="1011224"/>
                    <a:pt x="112924" y="1011059"/>
                  </a:cubicBezTo>
                  <a:cubicBezTo>
                    <a:pt x="106222" y="618182"/>
                    <a:pt x="87107" y="679283"/>
                    <a:pt x="186365" y="679283"/>
                  </a:cubicBezTo>
                  <a:close/>
                  <a:moveTo>
                    <a:pt x="118490" y="1357057"/>
                  </a:moveTo>
                  <a:cubicBezTo>
                    <a:pt x="117263" y="966633"/>
                    <a:pt x="84379" y="1028046"/>
                    <a:pt x="186365" y="1028101"/>
                  </a:cubicBezTo>
                  <a:cubicBezTo>
                    <a:pt x="281778" y="1028101"/>
                    <a:pt x="297140" y="1028577"/>
                    <a:pt x="404161" y="1028577"/>
                  </a:cubicBezTo>
                  <a:cubicBezTo>
                    <a:pt x="406084" y="1129528"/>
                    <a:pt x="409874" y="1207305"/>
                    <a:pt x="409416" y="1362384"/>
                  </a:cubicBezTo>
                  <a:cubicBezTo>
                    <a:pt x="407585" y="1362384"/>
                    <a:pt x="118508" y="1362384"/>
                    <a:pt x="118490" y="1357057"/>
                  </a:cubicBezTo>
                  <a:close/>
                  <a:moveTo>
                    <a:pt x="121822" y="1607138"/>
                  </a:moveTo>
                  <a:cubicBezTo>
                    <a:pt x="120541" y="1539025"/>
                    <a:pt x="118875" y="1446622"/>
                    <a:pt x="118582" y="1378345"/>
                  </a:cubicBezTo>
                  <a:cubicBezTo>
                    <a:pt x="285586" y="1377668"/>
                    <a:pt x="271268" y="1379371"/>
                    <a:pt x="409398" y="1379371"/>
                  </a:cubicBezTo>
                  <a:cubicBezTo>
                    <a:pt x="408958" y="1729432"/>
                    <a:pt x="422892" y="1710176"/>
                    <a:pt x="405827" y="1710176"/>
                  </a:cubicBezTo>
                  <a:cubicBezTo>
                    <a:pt x="64201" y="1710176"/>
                    <a:pt x="124239" y="1737011"/>
                    <a:pt x="121822" y="1607138"/>
                  </a:cubicBezTo>
                  <a:close/>
                  <a:moveTo>
                    <a:pt x="123965" y="1732013"/>
                  </a:moveTo>
                  <a:cubicBezTo>
                    <a:pt x="123855" y="1725405"/>
                    <a:pt x="414341" y="1725058"/>
                    <a:pt x="414451" y="1732306"/>
                  </a:cubicBezTo>
                  <a:cubicBezTo>
                    <a:pt x="420201" y="2098971"/>
                    <a:pt x="431370" y="2059267"/>
                    <a:pt x="405809" y="2059267"/>
                  </a:cubicBezTo>
                  <a:cubicBezTo>
                    <a:pt x="204986" y="2059231"/>
                    <a:pt x="169318" y="2059103"/>
                    <a:pt x="129970" y="2059469"/>
                  </a:cubicBezTo>
                  <a:cubicBezTo>
                    <a:pt x="128963" y="2019363"/>
                    <a:pt x="124130" y="1742374"/>
                    <a:pt x="123965" y="1732013"/>
                  </a:cubicBezTo>
                  <a:close/>
                  <a:moveTo>
                    <a:pt x="136049" y="2356245"/>
                  </a:moveTo>
                  <a:cubicBezTo>
                    <a:pt x="131911" y="2025403"/>
                    <a:pt x="113675" y="2076236"/>
                    <a:pt x="186365" y="2076236"/>
                  </a:cubicBezTo>
                  <a:cubicBezTo>
                    <a:pt x="201580" y="2076236"/>
                    <a:pt x="408702" y="2076272"/>
                    <a:pt x="421629" y="2076291"/>
                  </a:cubicBezTo>
                  <a:cubicBezTo>
                    <a:pt x="422672" y="2164117"/>
                    <a:pt x="421977" y="2120827"/>
                    <a:pt x="426316" y="2411727"/>
                  </a:cubicBezTo>
                  <a:cubicBezTo>
                    <a:pt x="83298" y="2411983"/>
                    <a:pt x="136892" y="2422692"/>
                    <a:pt x="136049" y="2356245"/>
                  </a:cubicBezTo>
                  <a:close/>
                  <a:moveTo>
                    <a:pt x="141762" y="2730799"/>
                  </a:moveTo>
                  <a:cubicBezTo>
                    <a:pt x="138301" y="2513447"/>
                    <a:pt x="137606" y="2471767"/>
                    <a:pt x="136983" y="2426719"/>
                  </a:cubicBezTo>
                  <a:cubicBezTo>
                    <a:pt x="251566" y="2425511"/>
                    <a:pt x="295638" y="2428824"/>
                    <a:pt x="426591" y="2428732"/>
                  </a:cubicBezTo>
                  <a:cubicBezTo>
                    <a:pt x="429832" y="2641160"/>
                    <a:pt x="426920" y="2616870"/>
                    <a:pt x="429813" y="2762210"/>
                  </a:cubicBezTo>
                  <a:cubicBezTo>
                    <a:pt x="92289" y="2763308"/>
                    <a:pt x="142293" y="2765120"/>
                    <a:pt x="141762" y="2730799"/>
                  </a:cubicBezTo>
                  <a:close/>
                  <a:moveTo>
                    <a:pt x="146980" y="3105426"/>
                  </a:moveTo>
                  <a:cubicBezTo>
                    <a:pt x="138631" y="2723074"/>
                    <a:pt x="129934" y="2776945"/>
                    <a:pt x="186383" y="2776945"/>
                  </a:cubicBezTo>
                  <a:cubicBezTo>
                    <a:pt x="294375" y="2776945"/>
                    <a:pt x="296389" y="2779233"/>
                    <a:pt x="405846" y="2779233"/>
                  </a:cubicBezTo>
                  <a:cubicBezTo>
                    <a:pt x="434354" y="2779233"/>
                    <a:pt x="433787" y="2726168"/>
                    <a:pt x="437394" y="3104803"/>
                  </a:cubicBezTo>
                  <a:cubicBezTo>
                    <a:pt x="437467" y="3113132"/>
                    <a:pt x="443143" y="3110972"/>
                    <a:pt x="405846" y="3110972"/>
                  </a:cubicBezTo>
                  <a:cubicBezTo>
                    <a:pt x="116531" y="3110972"/>
                    <a:pt x="147127" y="3111924"/>
                    <a:pt x="146980" y="3105426"/>
                  </a:cubicBezTo>
                  <a:close/>
                  <a:moveTo>
                    <a:pt x="147475" y="3127465"/>
                  </a:moveTo>
                  <a:cubicBezTo>
                    <a:pt x="192407" y="3127428"/>
                    <a:pt x="436222" y="3128014"/>
                    <a:pt x="437595" y="3128014"/>
                  </a:cubicBezTo>
                  <a:cubicBezTo>
                    <a:pt x="441477" y="3513550"/>
                    <a:pt x="459933" y="3461071"/>
                    <a:pt x="405827" y="3461071"/>
                  </a:cubicBezTo>
                  <a:cubicBezTo>
                    <a:pt x="187555" y="3461034"/>
                    <a:pt x="175434" y="3461052"/>
                    <a:pt x="150899" y="3460997"/>
                  </a:cubicBezTo>
                  <a:cubicBezTo>
                    <a:pt x="149177" y="3336488"/>
                    <a:pt x="151942" y="3331619"/>
                    <a:pt x="147475" y="3127465"/>
                  </a:cubicBezTo>
                  <a:close/>
                  <a:moveTo>
                    <a:pt x="158516" y="3811315"/>
                  </a:moveTo>
                  <a:cubicBezTo>
                    <a:pt x="151887" y="3485983"/>
                    <a:pt x="152492" y="3573810"/>
                    <a:pt x="151137" y="3477984"/>
                  </a:cubicBezTo>
                  <a:cubicBezTo>
                    <a:pt x="465719" y="3478789"/>
                    <a:pt x="443234" y="3476190"/>
                    <a:pt x="443289" y="3480419"/>
                  </a:cubicBezTo>
                  <a:cubicBezTo>
                    <a:pt x="449203" y="3858816"/>
                    <a:pt x="465408" y="3809192"/>
                    <a:pt x="405809" y="3809192"/>
                  </a:cubicBezTo>
                  <a:cubicBezTo>
                    <a:pt x="286593" y="3809210"/>
                    <a:pt x="285348" y="3811901"/>
                    <a:pt x="158516" y="3811315"/>
                  </a:cubicBezTo>
                  <a:close/>
                  <a:moveTo>
                    <a:pt x="158882" y="3828320"/>
                  </a:moveTo>
                  <a:cubicBezTo>
                    <a:pt x="258872" y="3828760"/>
                    <a:pt x="273593" y="3826673"/>
                    <a:pt x="448709" y="3826142"/>
                  </a:cubicBezTo>
                  <a:cubicBezTo>
                    <a:pt x="454934" y="4223247"/>
                    <a:pt x="469454" y="4159272"/>
                    <a:pt x="405827" y="4159272"/>
                  </a:cubicBezTo>
                  <a:cubicBezTo>
                    <a:pt x="296059" y="4159272"/>
                    <a:pt x="295950" y="4161341"/>
                    <a:pt x="186365" y="4161341"/>
                  </a:cubicBezTo>
                  <a:cubicBezTo>
                    <a:pt x="153279" y="4161341"/>
                    <a:pt x="166865" y="4204101"/>
                    <a:pt x="158882" y="3828320"/>
                  </a:cubicBezTo>
                  <a:close/>
                  <a:moveTo>
                    <a:pt x="166462" y="4479442"/>
                  </a:moveTo>
                  <a:cubicBezTo>
                    <a:pt x="161006" y="4129801"/>
                    <a:pt x="160951" y="4178327"/>
                    <a:pt x="186365" y="4178327"/>
                  </a:cubicBezTo>
                  <a:cubicBezTo>
                    <a:pt x="500123" y="4178327"/>
                    <a:pt x="454660" y="4155977"/>
                    <a:pt x="455850" y="4229874"/>
                  </a:cubicBezTo>
                  <a:cubicBezTo>
                    <a:pt x="457754" y="4351766"/>
                    <a:pt x="455429" y="4355024"/>
                    <a:pt x="457388" y="4479698"/>
                  </a:cubicBezTo>
                  <a:cubicBezTo>
                    <a:pt x="457956" y="4515521"/>
                    <a:pt x="468209" y="4507924"/>
                    <a:pt x="405846" y="4507924"/>
                  </a:cubicBezTo>
                  <a:cubicBezTo>
                    <a:pt x="128487" y="4507924"/>
                    <a:pt x="167066" y="4518688"/>
                    <a:pt x="166462" y="4479442"/>
                  </a:cubicBezTo>
                  <a:close/>
                  <a:moveTo>
                    <a:pt x="173109" y="4854142"/>
                  </a:moveTo>
                  <a:cubicBezTo>
                    <a:pt x="163954" y="4472651"/>
                    <a:pt x="161207" y="4525369"/>
                    <a:pt x="186365" y="4525369"/>
                  </a:cubicBezTo>
                  <a:cubicBezTo>
                    <a:pt x="514350" y="4525369"/>
                    <a:pt x="457827" y="4503733"/>
                    <a:pt x="459109" y="4604611"/>
                  </a:cubicBezTo>
                  <a:cubicBezTo>
                    <a:pt x="460116" y="4684621"/>
                    <a:pt x="461361" y="4774992"/>
                    <a:pt x="463449" y="4854618"/>
                  </a:cubicBezTo>
                  <a:cubicBezTo>
                    <a:pt x="463577" y="4859743"/>
                    <a:pt x="472201" y="4858242"/>
                    <a:pt x="405846" y="4858242"/>
                  </a:cubicBezTo>
                  <a:cubicBezTo>
                    <a:pt x="153975" y="4858242"/>
                    <a:pt x="173438" y="4868402"/>
                    <a:pt x="173109" y="4854142"/>
                  </a:cubicBezTo>
                  <a:close/>
                  <a:moveTo>
                    <a:pt x="180194" y="5209824"/>
                  </a:moveTo>
                  <a:cubicBezTo>
                    <a:pt x="174097" y="4839700"/>
                    <a:pt x="166663" y="4878268"/>
                    <a:pt x="186365" y="4878268"/>
                  </a:cubicBezTo>
                  <a:cubicBezTo>
                    <a:pt x="519184" y="4878268"/>
                    <a:pt x="463815" y="4839462"/>
                    <a:pt x="466012" y="4979384"/>
                  </a:cubicBezTo>
                  <a:cubicBezTo>
                    <a:pt x="467953" y="5103564"/>
                    <a:pt x="469326" y="5101532"/>
                    <a:pt x="471194" y="5210080"/>
                  </a:cubicBezTo>
                  <a:cubicBezTo>
                    <a:pt x="435636" y="5209934"/>
                    <a:pt x="197314" y="5209824"/>
                    <a:pt x="180194" y="5209824"/>
                  </a:cubicBezTo>
                  <a:close/>
                  <a:moveTo>
                    <a:pt x="186365" y="5226811"/>
                  </a:moveTo>
                  <a:cubicBezTo>
                    <a:pt x="444315" y="5226975"/>
                    <a:pt x="440763" y="5226957"/>
                    <a:pt x="471487" y="5227103"/>
                  </a:cubicBezTo>
                  <a:cubicBezTo>
                    <a:pt x="474013" y="5403599"/>
                    <a:pt x="473208" y="5395618"/>
                    <a:pt x="476082" y="5558219"/>
                  </a:cubicBezTo>
                  <a:cubicBezTo>
                    <a:pt x="402733" y="5557359"/>
                    <a:pt x="296298" y="5558311"/>
                    <a:pt x="186145" y="5558311"/>
                  </a:cubicBezTo>
                  <a:cubicBezTo>
                    <a:pt x="184461" y="5201055"/>
                    <a:pt x="172980" y="5226811"/>
                    <a:pt x="186365" y="5226811"/>
                  </a:cubicBezTo>
                  <a:close/>
                  <a:moveTo>
                    <a:pt x="186365" y="5575280"/>
                  </a:moveTo>
                  <a:cubicBezTo>
                    <a:pt x="521601" y="5575280"/>
                    <a:pt x="476174" y="5563912"/>
                    <a:pt x="476925" y="5604165"/>
                  </a:cubicBezTo>
                  <a:cubicBezTo>
                    <a:pt x="483791" y="5968651"/>
                    <a:pt x="496901" y="5909234"/>
                    <a:pt x="405827" y="5909234"/>
                  </a:cubicBezTo>
                  <a:cubicBezTo>
                    <a:pt x="300179" y="5909234"/>
                    <a:pt x="296847" y="5907055"/>
                    <a:pt x="191382" y="5906982"/>
                  </a:cubicBezTo>
                  <a:cubicBezTo>
                    <a:pt x="183014" y="5550092"/>
                    <a:pt x="187665" y="5575280"/>
                    <a:pt x="186365" y="5575280"/>
                  </a:cubicBezTo>
                  <a:close/>
                  <a:moveTo>
                    <a:pt x="194549" y="6228671"/>
                  </a:moveTo>
                  <a:cubicBezTo>
                    <a:pt x="192645" y="6107109"/>
                    <a:pt x="194714" y="6103338"/>
                    <a:pt x="192755" y="5978700"/>
                  </a:cubicBezTo>
                  <a:cubicBezTo>
                    <a:pt x="191602" y="5903705"/>
                    <a:pt x="142952" y="5924902"/>
                    <a:pt x="479946" y="5926385"/>
                  </a:cubicBezTo>
                  <a:cubicBezTo>
                    <a:pt x="481466" y="6098139"/>
                    <a:pt x="485842" y="6098890"/>
                    <a:pt x="487691" y="6257867"/>
                  </a:cubicBezTo>
                  <a:cubicBezTo>
                    <a:pt x="157289" y="6251937"/>
                    <a:pt x="195337" y="6279009"/>
                    <a:pt x="194549" y="6228671"/>
                  </a:cubicBezTo>
                  <a:close/>
                  <a:moveTo>
                    <a:pt x="200189" y="6603225"/>
                  </a:moveTo>
                  <a:cubicBezTo>
                    <a:pt x="198321" y="6513916"/>
                    <a:pt x="197186" y="6447341"/>
                    <a:pt x="196216" y="6353583"/>
                  </a:cubicBezTo>
                  <a:cubicBezTo>
                    <a:pt x="195190" y="6254975"/>
                    <a:pt x="174866" y="6277508"/>
                    <a:pt x="296224" y="6275220"/>
                  </a:cubicBezTo>
                  <a:cubicBezTo>
                    <a:pt x="375140" y="6273829"/>
                    <a:pt x="441532" y="6274030"/>
                    <a:pt x="487874" y="6274891"/>
                  </a:cubicBezTo>
                  <a:cubicBezTo>
                    <a:pt x="488698" y="6369930"/>
                    <a:pt x="485622" y="6416406"/>
                    <a:pt x="491646" y="6609100"/>
                  </a:cubicBezTo>
                  <a:cubicBezTo>
                    <a:pt x="174189" y="6609100"/>
                    <a:pt x="200262" y="6606428"/>
                    <a:pt x="200189" y="6603225"/>
                  </a:cubicBezTo>
                  <a:close/>
                  <a:moveTo>
                    <a:pt x="200628" y="6623781"/>
                  </a:moveTo>
                  <a:cubicBezTo>
                    <a:pt x="298293" y="6623983"/>
                    <a:pt x="268192" y="6626088"/>
                    <a:pt x="492177" y="6626088"/>
                  </a:cubicBezTo>
                  <a:cubicBezTo>
                    <a:pt x="497084" y="6785981"/>
                    <a:pt x="494283" y="6848107"/>
                    <a:pt x="495711" y="6956984"/>
                  </a:cubicBezTo>
                  <a:cubicBezTo>
                    <a:pt x="203247" y="6958174"/>
                    <a:pt x="301736" y="6958778"/>
                    <a:pt x="207165" y="6959016"/>
                  </a:cubicBezTo>
                  <a:cubicBezTo>
                    <a:pt x="207147" y="6957149"/>
                    <a:pt x="200665" y="6625190"/>
                    <a:pt x="200628" y="6623781"/>
                  </a:cubicBezTo>
                  <a:close/>
                  <a:moveTo>
                    <a:pt x="207476" y="6978108"/>
                  </a:moveTo>
                  <a:cubicBezTo>
                    <a:pt x="207440" y="6975746"/>
                    <a:pt x="182501" y="6975381"/>
                    <a:pt x="495949" y="6973990"/>
                  </a:cubicBezTo>
                  <a:cubicBezTo>
                    <a:pt x="497926" y="7102215"/>
                    <a:pt x="501112" y="7107743"/>
                    <a:pt x="503529" y="7308950"/>
                  </a:cubicBezTo>
                  <a:cubicBezTo>
                    <a:pt x="375048" y="7308492"/>
                    <a:pt x="304976" y="7309096"/>
                    <a:pt x="212493" y="7309170"/>
                  </a:cubicBezTo>
                  <a:cubicBezTo>
                    <a:pt x="210186" y="7200732"/>
                    <a:pt x="209216" y="7086747"/>
                    <a:pt x="207476" y="6978108"/>
                  </a:cubicBezTo>
                  <a:close/>
                  <a:moveTo>
                    <a:pt x="217290" y="7603090"/>
                  </a:moveTo>
                  <a:cubicBezTo>
                    <a:pt x="215917" y="7269649"/>
                    <a:pt x="187116" y="7326431"/>
                    <a:pt x="296114" y="7325991"/>
                  </a:cubicBezTo>
                  <a:cubicBezTo>
                    <a:pt x="370599" y="7325790"/>
                    <a:pt x="420109" y="7325717"/>
                    <a:pt x="503730" y="7325955"/>
                  </a:cubicBezTo>
                  <a:cubicBezTo>
                    <a:pt x="507722" y="7686121"/>
                    <a:pt x="503785" y="7247464"/>
                    <a:pt x="506806" y="7658956"/>
                  </a:cubicBezTo>
                  <a:cubicBezTo>
                    <a:pt x="159870" y="7660769"/>
                    <a:pt x="217565" y="7667560"/>
                    <a:pt x="217290" y="7603090"/>
                  </a:cubicBezTo>
                  <a:close/>
                  <a:moveTo>
                    <a:pt x="222728" y="7977863"/>
                  </a:moveTo>
                  <a:cubicBezTo>
                    <a:pt x="216997" y="7612225"/>
                    <a:pt x="194879" y="7672118"/>
                    <a:pt x="295913" y="7674754"/>
                  </a:cubicBezTo>
                  <a:cubicBezTo>
                    <a:pt x="358222" y="7676456"/>
                    <a:pt x="410808" y="7676456"/>
                    <a:pt x="506953" y="7675980"/>
                  </a:cubicBezTo>
                  <a:cubicBezTo>
                    <a:pt x="508729" y="7855972"/>
                    <a:pt x="513014" y="7845391"/>
                    <a:pt x="514918" y="8006474"/>
                  </a:cubicBezTo>
                  <a:cubicBezTo>
                    <a:pt x="179993" y="8002410"/>
                    <a:pt x="223497" y="8024907"/>
                    <a:pt x="222728" y="7977863"/>
                  </a:cubicBezTo>
                  <a:close/>
                  <a:moveTo>
                    <a:pt x="228002" y="8358916"/>
                  </a:moveTo>
                  <a:cubicBezTo>
                    <a:pt x="227690" y="8267245"/>
                    <a:pt x="227818" y="8287582"/>
                    <a:pt x="223516" y="8025145"/>
                  </a:cubicBezTo>
                  <a:cubicBezTo>
                    <a:pt x="312282" y="8024596"/>
                    <a:pt x="336579" y="8021337"/>
                    <a:pt x="515101" y="8023516"/>
                  </a:cubicBezTo>
                  <a:cubicBezTo>
                    <a:pt x="515906" y="8115003"/>
                    <a:pt x="517188" y="8321134"/>
                    <a:pt x="517683" y="8358934"/>
                  </a:cubicBezTo>
                  <a:lnTo>
                    <a:pt x="228002" y="8358916"/>
                  </a:lnTo>
                  <a:close/>
                  <a:moveTo>
                    <a:pt x="515613" y="6973898"/>
                  </a:moveTo>
                  <a:cubicBezTo>
                    <a:pt x="824813" y="6972635"/>
                    <a:pt x="800992" y="6976387"/>
                    <a:pt x="801028" y="6978437"/>
                  </a:cubicBezTo>
                  <a:cubicBezTo>
                    <a:pt x="806997" y="7359929"/>
                    <a:pt x="840486" y="7307266"/>
                    <a:pt x="735076" y="7308547"/>
                  </a:cubicBezTo>
                  <a:cubicBezTo>
                    <a:pt x="663777" y="7309316"/>
                    <a:pt x="620804" y="7309298"/>
                    <a:pt x="518561" y="7309005"/>
                  </a:cubicBezTo>
                  <a:cubicBezTo>
                    <a:pt x="514112" y="6947594"/>
                    <a:pt x="504939" y="6973953"/>
                    <a:pt x="515613" y="6973898"/>
                  </a:cubicBezTo>
                  <a:close/>
                  <a:moveTo>
                    <a:pt x="521674" y="7603127"/>
                  </a:moveTo>
                  <a:cubicBezTo>
                    <a:pt x="521674" y="7268459"/>
                    <a:pt x="486556" y="7326175"/>
                    <a:pt x="625326" y="7326175"/>
                  </a:cubicBezTo>
                  <a:cubicBezTo>
                    <a:pt x="728777" y="7326175"/>
                    <a:pt x="724676" y="7325260"/>
                    <a:pt x="808755" y="7324966"/>
                  </a:cubicBezTo>
                  <a:cubicBezTo>
                    <a:pt x="808389" y="7533422"/>
                    <a:pt x="811556" y="7564174"/>
                    <a:pt x="813955" y="7658133"/>
                  </a:cubicBezTo>
                  <a:cubicBezTo>
                    <a:pt x="469967" y="7658499"/>
                    <a:pt x="521674" y="7677555"/>
                    <a:pt x="521674" y="7603127"/>
                  </a:cubicBezTo>
                  <a:close/>
                  <a:moveTo>
                    <a:pt x="529529" y="7977827"/>
                  </a:moveTo>
                  <a:cubicBezTo>
                    <a:pt x="523871" y="7615391"/>
                    <a:pt x="488167" y="7675651"/>
                    <a:pt x="625326" y="7675651"/>
                  </a:cubicBezTo>
                  <a:cubicBezTo>
                    <a:pt x="734710" y="7675651"/>
                    <a:pt x="719641" y="7675266"/>
                    <a:pt x="814358" y="7675156"/>
                  </a:cubicBezTo>
                  <a:cubicBezTo>
                    <a:pt x="817727" y="7824597"/>
                    <a:pt x="814724" y="7843360"/>
                    <a:pt x="817379" y="8006602"/>
                  </a:cubicBezTo>
                  <a:cubicBezTo>
                    <a:pt x="484029" y="8006950"/>
                    <a:pt x="530133" y="8017182"/>
                    <a:pt x="529529" y="7977827"/>
                  </a:cubicBezTo>
                  <a:close/>
                  <a:moveTo>
                    <a:pt x="532697" y="8358952"/>
                  </a:moveTo>
                  <a:cubicBezTo>
                    <a:pt x="532147" y="8317308"/>
                    <a:pt x="530866" y="8110573"/>
                    <a:pt x="530097" y="8023699"/>
                  </a:cubicBezTo>
                  <a:cubicBezTo>
                    <a:pt x="630618" y="8024852"/>
                    <a:pt x="741649" y="8023681"/>
                    <a:pt x="817672" y="8023589"/>
                  </a:cubicBezTo>
                  <a:cubicBezTo>
                    <a:pt x="822213" y="8302482"/>
                    <a:pt x="821663" y="8275299"/>
                    <a:pt x="823568" y="8356371"/>
                  </a:cubicBezTo>
                  <a:cubicBezTo>
                    <a:pt x="720684" y="8356719"/>
                    <a:pt x="765855" y="8358970"/>
                    <a:pt x="532697" y="8358952"/>
                  </a:cubicBezTo>
                  <a:close/>
                  <a:moveTo>
                    <a:pt x="827358" y="7602816"/>
                  </a:moveTo>
                  <a:cubicBezTo>
                    <a:pt x="816940" y="7281364"/>
                    <a:pt x="821828" y="7324912"/>
                    <a:pt x="844954" y="7324912"/>
                  </a:cubicBezTo>
                  <a:cubicBezTo>
                    <a:pt x="1156039" y="7324912"/>
                    <a:pt x="1113670" y="7317809"/>
                    <a:pt x="1113816" y="7353174"/>
                  </a:cubicBezTo>
                  <a:cubicBezTo>
                    <a:pt x="1115336" y="7712370"/>
                    <a:pt x="1136447" y="7656797"/>
                    <a:pt x="1064453" y="7656797"/>
                  </a:cubicBezTo>
                  <a:cubicBezTo>
                    <a:pt x="789438" y="7656797"/>
                    <a:pt x="829775" y="7677866"/>
                    <a:pt x="827358" y="7602816"/>
                  </a:cubicBezTo>
                  <a:close/>
                  <a:moveTo>
                    <a:pt x="831917" y="7977900"/>
                  </a:moveTo>
                  <a:cubicBezTo>
                    <a:pt x="826552" y="7634812"/>
                    <a:pt x="826699" y="7675138"/>
                    <a:pt x="844954" y="7675138"/>
                  </a:cubicBezTo>
                  <a:cubicBezTo>
                    <a:pt x="1166897" y="7675138"/>
                    <a:pt x="1117460" y="7655881"/>
                    <a:pt x="1118595" y="7728295"/>
                  </a:cubicBezTo>
                  <a:cubicBezTo>
                    <a:pt x="1123704" y="8056172"/>
                    <a:pt x="1146426" y="8008158"/>
                    <a:pt x="1064435" y="8008158"/>
                  </a:cubicBezTo>
                  <a:cubicBezTo>
                    <a:pt x="794016" y="8008158"/>
                    <a:pt x="832503" y="8014729"/>
                    <a:pt x="831917" y="7977900"/>
                  </a:cubicBezTo>
                  <a:close/>
                  <a:moveTo>
                    <a:pt x="1128922" y="8353186"/>
                  </a:moveTo>
                  <a:cubicBezTo>
                    <a:pt x="1128904" y="8363052"/>
                    <a:pt x="1153897" y="8356316"/>
                    <a:pt x="844935" y="8356316"/>
                  </a:cubicBezTo>
                  <a:cubicBezTo>
                    <a:pt x="835268" y="8356316"/>
                    <a:pt x="838673" y="8393694"/>
                    <a:pt x="832649" y="8023552"/>
                  </a:cubicBezTo>
                  <a:cubicBezTo>
                    <a:pt x="963089" y="8023479"/>
                    <a:pt x="933097" y="8025383"/>
                    <a:pt x="1125590" y="8025090"/>
                  </a:cubicBezTo>
                  <a:cubicBezTo>
                    <a:pt x="1125626" y="8027232"/>
                    <a:pt x="1128995" y="8292194"/>
                    <a:pt x="1128922" y="8353186"/>
                  </a:cubicBezTo>
                  <a:close/>
                  <a:moveTo>
                    <a:pt x="1131833" y="7603017"/>
                  </a:moveTo>
                  <a:cubicBezTo>
                    <a:pt x="1127768" y="7279845"/>
                    <a:pt x="1113175" y="7326449"/>
                    <a:pt x="1174331" y="7325625"/>
                  </a:cubicBezTo>
                  <a:cubicBezTo>
                    <a:pt x="1457292" y="7321799"/>
                    <a:pt x="1419006" y="7320298"/>
                    <a:pt x="1419830" y="7353375"/>
                  </a:cubicBezTo>
                  <a:cubicBezTo>
                    <a:pt x="1428344" y="7707464"/>
                    <a:pt x="1428142" y="7658261"/>
                    <a:pt x="1393884" y="7657877"/>
                  </a:cubicBezTo>
                  <a:cubicBezTo>
                    <a:pt x="1085509" y="7654545"/>
                    <a:pt x="1132712" y="7674388"/>
                    <a:pt x="1131833" y="7603017"/>
                  </a:cubicBezTo>
                  <a:close/>
                  <a:moveTo>
                    <a:pt x="1139908" y="7977827"/>
                  </a:moveTo>
                  <a:cubicBezTo>
                    <a:pt x="1134433" y="7628040"/>
                    <a:pt x="1113798" y="7673820"/>
                    <a:pt x="1174184" y="7674058"/>
                  </a:cubicBezTo>
                  <a:cubicBezTo>
                    <a:pt x="1470530" y="7675248"/>
                    <a:pt x="1423583" y="7660952"/>
                    <a:pt x="1424627" y="7728295"/>
                  </a:cubicBezTo>
                  <a:cubicBezTo>
                    <a:pt x="1426568" y="7851853"/>
                    <a:pt x="1427630" y="7859999"/>
                    <a:pt x="1429479" y="7978120"/>
                  </a:cubicBezTo>
                  <a:cubicBezTo>
                    <a:pt x="1430083" y="8017585"/>
                    <a:pt x="1456944" y="8007700"/>
                    <a:pt x="1284025" y="8007829"/>
                  </a:cubicBezTo>
                  <a:cubicBezTo>
                    <a:pt x="1113175" y="8007829"/>
                    <a:pt x="1140549" y="8018061"/>
                    <a:pt x="1139908" y="7977827"/>
                  </a:cubicBezTo>
                  <a:close/>
                  <a:moveTo>
                    <a:pt x="1393738" y="8357780"/>
                  </a:moveTo>
                  <a:cubicBezTo>
                    <a:pt x="1325094" y="8358330"/>
                    <a:pt x="1314017" y="8358238"/>
                    <a:pt x="1143899" y="8358183"/>
                  </a:cubicBezTo>
                  <a:cubicBezTo>
                    <a:pt x="1143991" y="8294702"/>
                    <a:pt x="1140640" y="8027305"/>
                    <a:pt x="1140604" y="8025090"/>
                  </a:cubicBezTo>
                  <a:cubicBezTo>
                    <a:pt x="1277964" y="8024815"/>
                    <a:pt x="1116233" y="8024944"/>
                    <a:pt x="1430083" y="8024724"/>
                  </a:cubicBezTo>
                  <a:cubicBezTo>
                    <a:pt x="1433873" y="8420053"/>
                    <a:pt x="1449107" y="8357323"/>
                    <a:pt x="1393738" y="8357780"/>
                  </a:cubicBezTo>
                  <a:close/>
                  <a:moveTo>
                    <a:pt x="1432299" y="7228042"/>
                  </a:moveTo>
                  <a:cubicBezTo>
                    <a:pt x="1430394" y="7106389"/>
                    <a:pt x="1431054" y="7108512"/>
                    <a:pt x="1429003" y="6978071"/>
                  </a:cubicBezTo>
                  <a:cubicBezTo>
                    <a:pt x="1428966" y="6975088"/>
                    <a:pt x="1404614" y="6975143"/>
                    <a:pt x="1719306" y="6975088"/>
                  </a:cubicBezTo>
                  <a:cubicBezTo>
                    <a:pt x="1719325" y="6976442"/>
                    <a:pt x="1720350" y="7028739"/>
                    <a:pt x="1722877" y="7307632"/>
                  </a:cubicBezTo>
                  <a:cubicBezTo>
                    <a:pt x="1376289" y="7307632"/>
                    <a:pt x="1434001" y="7336810"/>
                    <a:pt x="1432299" y="7228042"/>
                  </a:cubicBezTo>
                  <a:close/>
                  <a:moveTo>
                    <a:pt x="1503579" y="7326540"/>
                  </a:moveTo>
                  <a:cubicBezTo>
                    <a:pt x="1613420" y="7326540"/>
                    <a:pt x="1613768" y="7324619"/>
                    <a:pt x="1723005" y="7324619"/>
                  </a:cubicBezTo>
                  <a:cubicBezTo>
                    <a:pt x="1724635" y="7541824"/>
                    <a:pt x="1726411" y="7564156"/>
                    <a:pt x="1728370" y="7657291"/>
                  </a:cubicBezTo>
                  <a:cubicBezTo>
                    <a:pt x="1608586" y="7657291"/>
                    <a:pt x="1567554" y="7659121"/>
                    <a:pt x="1438744" y="7658279"/>
                  </a:cubicBezTo>
                  <a:cubicBezTo>
                    <a:pt x="1435521" y="7269137"/>
                    <a:pt x="1411425" y="7326540"/>
                    <a:pt x="1503579" y="7326540"/>
                  </a:cubicBezTo>
                  <a:close/>
                  <a:moveTo>
                    <a:pt x="1444475" y="7977827"/>
                  </a:moveTo>
                  <a:cubicBezTo>
                    <a:pt x="1438890" y="7619876"/>
                    <a:pt x="1419024" y="7675468"/>
                    <a:pt x="1503579" y="7675468"/>
                  </a:cubicBezTo>
                  <a:cubicBezTo>
                    <a:pt x="1773430" y="7675468"/>
                    <a:pt x="1728461" y="7651708"/>
                    <a:pt x="1729652" y="7728295"/>
                  </a:cubicBezTo>
                  <a:cubicBezTo>
                    <a:pt x="1734028" y="8005083"/>
                    <a:pt x="1733698" y="7984892"/>
                    <a:pt x="1734082" y="8008249"/>
                  </a:cubicBezTo>
                  <a:cubicBezTo>
                    <a:pt x="1398004" y="8008707"/>
                    <a:pt x="1445097" y="8017366"/>
                    <a:pt x="1444475" y="7977827"/>
                  </a:cubicBezTo>
                  <a:close/>
                  <a:moveTo>
                    <a:pt x="1723188" y="8357634"/>
                  </a:moveTo>
                  <a:cubicBezTo>
                    <a:pt x="1416021" y="8357634"/>
                    <a:pt x="1448045" y="8358970"/>
                    <a:pt x="1447972" y="8353168"/>
                  </a:cubicBezTo>
                  <a:cubicBezTo>
                    <a:pt x="1442625" y="7957417"/>
                    <a:pt x="1429003" y="8024742"/>
                    <a:pt x="1503597" y="8024687"/>
                  </a:cubicBezTo>
                  <a:cubicBezTo>
                    <a:pt x="1613732" y="8024687"/>
                    <a:pt x="1613310" y="8025273"/>
                    <a:pt x="1723188" y="8025273"/>
                  </a:cubicBezTo>
                  <a:cubicBezTo>
                    <a:pt x="1738312" y="8025273"/>
                    <a:pt x="1733936" y="8013320"/>
                    <a:pt x="1735987" y="8103270"/>
                  </a:cubicBezTo>
                  <a:cubicBezTo>
                    <a:pt x="1742725" y="8396623"/>
                    <a:pt x="1744739" y="8357634"/>
                    <a:pt x="1723188" y="8357634"/>
                  </a:cubicBezTo>
                  <a:close/>
                  <a:moveTo>
                    <a:pt x="1738239" y="7353101"/>
                  </a:moveTo>
                  <a:cubicBezTo>
                    <a:pt x="1737964" y="7308968"/>
                    <a:pt x="1696547" y="7328774"/>
                    <a:pt x="2027004" y="7324344"/>
                  </a:cubicBezTo>
                  <a:cubicBezTo>
                    <a:pt x="2030337" y="7528498"/>
                    <a:pt x="2030263" y="7533166"/>
                    <a:pt x="2032387" y="7603420"/>
                  </a:cubicBezTo>
                  <a:cubicBezTo>
                    <a:pt x="2034768" y="7682039"/>
                    <a:pt x="2080707" y="7658115"/>
                    <a:pt x="1743384" y="7657309"/>
                  </a:cubicBezTo>
                  <a:cubicBezTo>
                    <a:pt x="1741956" y="7589490"/>
                    <a:pt x="1739209" y="7509516"/>
                    <a:pt x="1738239" y="7353101"/>
                  </a:cubicBezTo>
                  <a:close/>
                  <a:moveTo>
                    <a:pt x="1743713" y="7674296"/>
                  </a:moveTo>
                  <a:cubicBezTo>
                    <a:pt x="2088855" y="7675156"/>
                    <a:pt x="2034237" y="7661812"/>
                    <a:pt x="2035262" y="7728240"/>
                  </a:cubicBezTo>
                  <a:cubicBezTo>
                    <a:pt x="2037203" y="7853464"/>
                    <a:pt x="2038301" y="7848375"/>
                    <a:pt x="2040407" y="7978101"/>
                  </a:cubicBezTo>
                  <a:cubicBezTo>
                    <a:pt x="2041011" y="8016670"/>
                    <a:pt x="2087702" y="8006840"/>
                    <a:pt x="1749078" y="8008195"/>
                  </a:cubicBezTo>
                  <a:cubicBezTo>
                    <a:pt x="1748236" y="7958314"/>
                    <a:pt x="1744611" y="7720553"/>
                    <a:pt x="1743713" y="7674296"/>
                  </a:cubicBezTo>
                  <a:close/>
                  <a:moveTo>
                    <a:pt x="1754571" y="8357579"/>
                  </a:moveTo>
                  <a:cubicBezTo>
                    <a:pt x="1754150" y="8213172"/>
                    <a:pt x="1750854" y="8106529"/>
                    <a:pt x="1749389" y="8025200"/>
                  </a:cubicBezTo>
                  <a:cubicBezTo>
                    <a:pt x="1850039" y="8024779"/>
                    <a:pt x="1883400" y="8021301"/>
                    <a:pt x="2040975" y="8023534"/>
                  </a:cubicBezTo>
                  <a:cubicBezTo>
                    <a:pt x="2041890" y="8141051"/>
                    <a:pt x="2038338" y="8079492"/>
                    <a:pt x="2043465" y="8353369"/>
                  </a:cubicBezTo>
                  <a:cubicBezTo>
                    <a:pt x="2043538" y="8357469"/>
                    <a:pt x="2068934" y="8356884"/>
                    <a:pt x="1754571" y="8357579"/>
                  </a:cubicBezTo>
                  <a:close/>
                  <a:moveTo>
                    <a:pt x="2047401" y="7602871"/>
                  </a:moveTo>
                  <a:cubicBezTo>
                    <a:pt x="2045039" y="7524874"/>
                    <a:pt x="2045186" y="7519584"/>
                    <a:pt x="2042000" y="7324143"/>
                  </a:cubicBezTo>
                  <a:cubicBezTo>
                    <a:pt x="2243098" y="7320995"/>
                    <a:pt x="2244984" y="7325204"/>
                    <a:pt x="2332432" y="7326394"/>
                  </a:cubicBezTo>
                  <a:cubicBezTo>
                    <a:pt x="2334025" y="7415630"/>
                    <a:pt x="2338144" y="7656614"/>
                    <a:pt x="2338163" y="7657968"/>
                  </a:cubicBezTo>
                  <a:cubicBezTo>
                    <a:pt x="1999613" y="7659451"/>
                    <a:pt x="2049727" y="7679696"/>
                    <a:pt x="2047401" y="7602871"/>
                  </a:cubicBezTo>
                  <a:close/>
                  <a:moveTo>
                    <a:pt x="2049324" y="7676255"/>
                  </a:moveTo>
                  <a:cubicBezTo>
                    <a:pt x="2171488" y="7676309"/>
                    <a:pt x="2205507" y="7676511"/>
                    <a:pt x="2272265" y="7675614"/>
                  </a:cubicBezTo>
                  <a:cubicBezTo>
                    <a:pt x="2355868" y="7674479"/>
                    <a:pt x="2338199" y="7617734"/>
                    <a:pt x="2343857" y="7978157"/>
                  </a:cubicBezTo>
                  <a:cubicBezTo>
                    <a:pt x="2344461" y="8016304"/>
                    <a:pt x="2390767" y="8011691"/>
                    <a:pt x="2055806" y="8006767"/>
                  </a:cubicBezTo>
                  <a:cubicBezTo>
                    <a:pt x="2055476" y="7978047"/>
                    <a:pt x="2049361" y="7677701"/>
                    <a:pt x="2049324" y="7676255"/>
                  </a:cubicBezTo>
                  <a:close/>
                  <a:moveTo>
                    <a:pt x="2058534" y="8356188"/>
                  </a:moveTo>
                  <a:cubicBezTo>
                    <a:pt x="2053206" y="8096424"/>
                    <a:pt x="2056886" y="8139349"/>
                    <a:pt x="2055971" y="8023772"/>
                  </a:cubicBezTo>
                  <a:cubicBezTo>
                    <a:pt x="2140178" y="8025017"/>
                    <a:pt x="2150798" y="8024120"/>
                    <a:pt x="2272137" y="8024944"/>
                  </a:cubicBezTo>
                  <a:cubicBezTo>
                    <a:pt x="2374545" y="8025639"/>
                    <a:pt x="2336314" y="7968235"/>
                    <a:pt x="2349918" y="8353863"/>
                  </a:cubicBezTo>
                  <a:cubicBezTo>
                    <a:pt x="2350247" y="8363345"/>
                    <a:pt x="2359365" y="8354193"/>
                    <a:pt x="2058534" y="8356188"/>
                  </a:cubicBezTo>
                  <a:close/>
                  <a:moveTo>
                    <a:pt x="2352170" y="7603017"/>
                  </a:moveTo>
                  <a:cubicBezTo>
                    <a:pt x="2346494" y="7281950"/>
                    <a:pt x="2335764" y="7326705"/>
                    <a:pt x="2381978" y="7326705"/>
                  </a:cubicBezTo>
                  <a:cubicBezTo>
                    <a:pt x="2678068" y="7326705"/>
                    <a:pt x="2638335" y="7312171"/>
                    <a:pt x="2639635" y="7353485"/>
                  </a:cubicBezTo>
                  <a:cubicBezTo>
                    <a:pt x="2650328" y="7706677"/>
                    <a:pt x="2651500" y="7656815"/>
                    <a:pt x="2601606" y="7656815"/>
                  </a:cubicBezTo>
                  <a:cubicBezTo>
                    <a:pt x="2308354" y="7656797"/>
                    <a:pt x="2353525" y="7674864"/>
                    <a:pt x="2352170" y="7603017"/>
                  </a:cubicBezTo>
                  <a:close/>
                  <a:moveTo>
                    <a:pt x="2358853" y="7977863"/>
                  </a:moveTo>
                  <a:cubicBezTo>
                    <a:pt x="2353378" y="7628186"/>
                    <a:pt x="2341605" y="7674864"/>
                    <a:pt x="2381997" y="7674864"/>
                  </a:cubicBezTo>
                  <a:cubicBezTo>
                    <a:pt x="2692551" y="7674864"/>
                    <a:pt x="2644487" y="7656797"/>
                    <a:pt x="2645604" y="7728240"/>
                  </a:cubicBezTo>
                  <a:cubicBezTo>
                    <a:pt x="2650749" y="8057124"/>
                    <a:pt x="2663054" y="8006401"/>
                    <a:pt x="2601606" y="8006401"/>
                  </a:cubicBezTo>
                  <a:cubicBezTo>
                    <a:pt x="2320842" y="8006419"/>
                    <a:pt x="2359530" y="8021246"/>
                    <a:pt x="2358853" y="7977863"/>
                  </a:cubicBezTo>
                  <a:close/>
                  <a:moveTo>
                    <a:pt x="2365078" y="8358037"/>
                  </a:moveTo>
                  <a:cubicBezTo>
                    <a:pt x="2360171" y="8211141"/>
                    <a:pt x="2360977" y="8134846"/>
                    <a:pt x="2359530" y="8025273"/>
                  </a:cubicBezTo>
                  <a:cubicBezTo>
                    <a:pt x="2506541" y="8025420"/>
                    <a:pt x="2449139" y="8023625"/>
                    <a:pt x="2649962" y="8023370"/>
                  </a:cubicBezTo>
                  <a:lnTo>
                    <a:pt x="2655309" y="8358110"/>
                  </a:lnTo>
                  <a:cubicBezTo>
                    <a:pt x="2608600" y="8358366"/>
                    <a:pt x="2366525" y="8358055"/>
                    <a:pt x="2365078" y="8358037"/>
                  </a:cubicBezTo>
                  <a:close/>
                  <a:moveTo>
                    <a:pt x="2659080" y="7603896"/>
                  </a:moveTo>
                  <a:cubicBezTo>
                    <a:pt x="2656371" y="7276495"/>
                    <a:pt x="2634911" y="7325131"/>
                    <a:pt x="2711447" y="7324912"/>
                  </a:cubicBezTo>
                  <a:cubicBezTo>
                    <a:pt x="2983330" y="7324179"/>
                    <a:pt x="2943653" y="7316876"/>
                    <a:pt x="2944751" y="7353467"/>
                  </a:cubicBezTo>
                  <a:cubicBezTo>
                    <a:pt x="2955316" y="7702559"/>
                    <a:pt x="2948780" y="7658810"/>
                    <a:pt x="2931220" y="7658536"/>
                  </a:cubicBezTo>
                  <a:cubicBezTo>
                    <a:pt x="2612628" y="7652971"/>
                    <a:pt x="2659703" y="7676987"/>
                    <a:pt x="2659080" y="7603896"/>
                  </a:cubicBezTo>
                  <a:close/>
                  <a:moveTo>
                    <a:pt x="2664244" y="7977863"/>
                  </a:moveTo>
                  <a:cubicBezTo>
                    <a:pt x="2658604" y="7617569"/>
                    <a:pt x="2645330" y="7673765"/>
                    <a:pt x="2711392" y="7674205"/>
                  </a:cubicBezTo>
                  <a:cubicBezTo>
                    <a:pt x="2989080" y="7676456"/>
                    <a:pt x="2947937" y="7658737"/>
                    <a:pt x="2949036" y="7728295"/>
                  </a:cubicBezTo>
                  <a:cubicBezTo>
                    <a:pt x="2953998" y="8045390"/>
                    <a:pt x="2969158" y="8006767"/>
                    <a:pt x="2931220" y="8006456"/>
                  </a:cubicBezTo>
                  <a:cubicBezTo>
                    <a:pt x="2623797" y="8003967"/>
                    <a:pt x="2664903" y="8019251"/>
                    <a:pt x="2664244" y="7977863"/>
                  </a:cubicBezTo>
                  <a:close/>
                  <a:moveTo>
                    <a:pt x="2960278" y="8353186"/>
                  </a:moveTo>
                  <a:cubicBezTo>
                    <a:pt x="2960260" y="8363272"/>
                    <a:pt x="2987633" y="8355090"/>
                    <a:pt x="2711392" y="8357689"/>
                  </a:cubicBezTo>
                  <a:cubicBezTo>
                    <a:pt x="2653715" y="8358238"/>
                    <a:pt x="2671110" y="8408631"/>
                    <a:pt x="2664976" y="8023351"/>
                  </a:cubicBezTo>
                  <a:cubicBezTo>
                    <a:pt x="2787744" y="8023113"/>
                    <a:pt x="2784943" y="8022509"/>
                    <a:pt x="2956030" y="8023662"/>
                  </a:cubicBezTo>
                  <a:cubicBezTo>
                    <a:pt x="2959344" y="8228091"/>
                    <a:pt x="2960480" y="8254248"/>
                    <a:pt x="2960278" y="8353186"/>
                  </a:cubicBezTo>
                  <a:close/>
                  <a:moveTo>
                    <a:pt x="3040952" y="7325918"/>
                  </a:moveTo>
                  <a:cubicBezTo>
                    <a:pt x="3152038" y="7325918"/>
                    <a:pt x="3148156" y="7324417"/>
                    <a:pt x="3247615" y="7324271"/>
                  </a:cubicBezTo>
                  <a:cubicBezTo>
                    <a:pt x="3250582" y="7514092"/>
                    <a:pt x="3250563" y="7527198"/>
                    <a:pt x="3253017" y="7603822"/>
                  </a:cubicBezTo>
                  <a:cubicBezTo>
                    <a:pt x="3255068" y="7669226"/>
                    <a:pt x="3312487" y="7663514"/>
                    <a:pt x="2963299" y="7659030"/>
                  </a:cubicBezTo>
                  <a:cubicBezTo>
                    <a:pt x="2961578" y="7263810"/>
                    <a:pt x="2933051" y="7325918"/>
                    <a:pt x="3040952" y="7325918"/>
                  </a:cubicBezTo>
                  <a:close/>
                  <a:moveTo>
                    <a:pt x="2970275" y="7977827"/>
                  </a:moveTo>
                  <a:cubicBezTo>
                    <a:pt x="2964709" y="7621065"/>
                    <a:pt x="2937317" y="7676456"/>
                    <a:pt x="3040952" y="7676456"/>
                  </a:cubicBezTo>
                  <a:cubicBezTo>
                    <a:pt x="3149218" y="7676456"/>
                    <a:pt x="3149273" y="7675321"/>
                    <a:pt x="3254994" y="7675284"/>
                  </a:cubicBezTo>
                  <a:cubicBezTo>
                    <a:pt x="3256477" y="7741255"/>
                    <a:pt x="3257210" y="7819673"/>
                    <a:pt x="3260103" y="8007170"/>
                  </a:cubicBezTo>
                  <a:cubicBezTo>
                    <a:pt x="2924684" y="8007151"/>
                    <a:pt x="2970880" y="8016871"/>
                    <a:pt x="2970275" y="7977827"/>
                  </a:cubicBezTo>
                  <a:close/>
                  <a:moveTo>
                    <a:pt x="3260615" y="8355895"/>
                  </a:moveTo>
                  <a:cubicBezTo>
                    <a:pt x="3120270" y="8355895"/>
                    <a:pt x="2975274" y="8364864"/>
                    <a:pt x="2975292" y="8353241"/>
                  </a:cubicBezTo>
                  <a:cubicBezTo>
                    <a:pt x="2976098" y="7965819"/>
                    <a:pt x="2942170" y="8023937"/>
                    <a:pt x="3040952" y="8023937"/>
                  </a:cubicBezTo>
                  <a:cubicBezTo>
                    <a:pt x="3136053" y="8023937"/>
                    <a:pt x="3156798" y="8024157"/>
                    <a:pt x="3260377" y="8024157"/>
                  </a:cubicBezTo>
                  <a:cubicBezTo>
                    <a:pt x="3265761" y="8383956"/>
                    <a:pt x="3266420" y="8355895"/>
                    <a:pt x="3260615" y="8355895"/>
                  </a:cubicBezTo>
                  <a:close/>
                  <a:moveTo>
                    <a:pt x="3262611" y="7324252"/>
                  </a:moveTo>
                  <a:cubicBezTo>
                    <a:pt x="3370475" y="7324289"/>
                    <a:pt x="3370841" y="7326614"/>
                    <a:pt x="3480279" y="7326614"/>
                  </a:cubicBezTo>
                  <a:cubicBezTo>
                    <a:pt x="3581094" y="7326614"/>
                    <a:pt x="3545993" y="7278838"/>
                    <a:pt x="3558719" y="7603474"/>
                  </a:cubicBezTo>
                  <a:cubicBezTo>
                    <a:pt x="3561374" y="7671129"/>
                    <a:pt x="3615882" y="7657931"/>
                    <a:pt x="3269642" y="7658261"/>
                  </a:cubicBezTo>
                  <a:cubicBezTo>
                    <a:pt x="3266383" y="7528041"/>
                    <a:pt x="3267811" y="7657236"/>
                    <a:pt x="3262611" y="7324252"/>
                  </a:cubicBezTo>
                  <a:close/>
                  <a:moveTo>
                    <a:pt x="3274659" y="7977863"/>
                  </a:moveTo>
                  <a:cubicBezTo>
                    <a:pt x="3272737" y="7854654"/>
                    <a:pt x="3272956" y="7852585"/>
                    <a:pt x="3271016" y="7727966"/>
                  </a:cubicBezTo>
                  <a:cubicBezTo>
                    <a:pt x="3269990" y="7663075"/>
                    <a:pt x="3212534" y="7671916"/>
                    <a:pt x="3561044" y="7673765"/>
                  </a:cubicBezTo>
                  <a:cubicBezTo>
                    <a:pt x="3562839" y="7745648"/>
                    <a:pt x="3563058" y="7814786"/>
                    <a:pt x="3565860" y="8007444"/>
                  </a:cubicBezTo>
                  <a:cubicBezTo>
                    <a:pt x="3226211" y="8013430"/>
                    <a:pt x="3275209" y="8011984"/>
                    <a:pt x="3274659" y="7977863"/>
                  </a:cubicBezTo>
                  <a:close/>
                  <a:moveTo>
                    <a:pt x="3279475" y="8355895"/>
                  </a:moveTo>
                  <a:cubicBezTo>
                    <a:pt x="3279475" y="8295928"/>
                    <a:pt x="3276289" y="8084379"/>
                    <a:pt x="3275373" y="8024157"/>
                  </a:cubicBezTo>
                  <a:cubicBezTo>
                    <a:pt x="3364103" y="8024230"/>
                    <a:pt x="3471839" y="8026078"/>
                    <a:pt x="3566079" y="8024449"/>
                  </a:cubicBezTo>
                  <a:cubicBezTo>
                    <a:pt x="3567618" y="8136109"/>
                    <a:pt x="3567270" y="8182878"/>
                    <a:pt x="3570804" y="8353406"/>
                  </a:cubicBezTo>
                  <a:cubicBezTo>
                    <a:pt x="3570968" y="8360325"/>
                    <a:pt x="3594167" y="8356353"/>
                    <a:pt x="3279475" y="8355895"/>
                  </a:cubicBezTo>
                  <a:close/>
                  <a:moveTo>
                    <a:pt x="3573678" y="7602743"/>
                  </a:moveTo>
                  <a:cubicBezTo>
                    <a:pt x="3561117" y="7283030"/>
                    <a:pt x="3567361" y="7326394"/>
                    <a:pt x="3590066" y="7326211"/>
                  </a:cubicBezTo>
                  <a:cubicBezTo>
                    <a:pt x="3902927" y="7324106"/>
                    <a:pt x="3860667" y="7314862"/>
                    <a:pt x="3860942" y="7353211"/>
                  </a:cubicBezTo>
                  <a:cubicBezTo>
                    <a:pt x="3861565" y="7439152"/>
                    <a:pt x="3862096" y="7460313"/>
                    <a:pt x="3865263" y="7659396"/>
                  </a:cubicBezTo>
                  <a:cubicBezTo>
                    <a:pt x="3525413" y="7655991"/>
                    <a:pt x="3576516" y="7675010"/>
                    <a:pt x="3573678" y="7602743"/>
                  </a:cubicBezTo>
                  <a:close/>
                  <a:moveTo>
                    <a:pt x="3580398" y="7977827"/>
                  </a:moveTo>
                  <a:cubicBezTo>
                    <a:pt x="3575051" y="7636350"/>
                    <a:pt x="3571444" y="7673820"/>
                    <a:pt x="3589974" y="7673948"/>
                  </a:cubicBezTo>
                  <a:cubicBezTo>
                    <a:pt x="3917703" y="7676145"/>
                    <a:pt x="3865300" y="7662013"/>
                    <a:pt x="3866362" y="7728259"/>
                  </a:cubicBezTo>
                  <a:cubicBezTo>
                    <a:pt x="3868303" y="7852109"/>
                    <a:pt x="3866856" y="7849748"/>
                    <a:pt x="3868870" y="7978157"/>
                  </a:cubicBezTo>
                  <a:cubicBezTo>
                    <a:pt x="3869456" y="8015169"/>
                    <a:pt x="3900528" y="8005907"/>
                    <a:pt x="3699760" y="8005870"/>
                  </a:cubicBezTo>
                  <a:cubicBezTo>
                    <a:pt x="3558151" y="8005870"/>
                    <a:pt x="3581020" y="8017310"/>
                    <a:pt x="3580398" y="7977827"/>
                  </a:cubicBezTo>
                  <a:close/>
                  <a:moveTo>
                    <a:pt x="3585836" y="8353003"/>
                  </a:moveTo>
                  <a:cubicBezTo>
                    <a:pt x="3578164" y="7984270"/>
                    <a:pt x="3579519" y="8024211"/>
                    <a:pt x="3590139" y="8024010"/>
                  </a:cubicBezTo>
                  <a:cubicBezTo>
                    <a:pt x="3666198" y="8022472"/>
                    <a:pt x="3679509" y="8022857"/>
                    <a:pt x="3869584" y="8022894"/>
                  </a:cubicBezTo>
                  <a:cubicBezTo>
                    <a:pt x="3869621" y="8024962"/>
                    <a:pt x="3873631" y="8268343"/>
                    <a:pt x="3875535" y="8356426"/>
                  </a:cubicBezTo>
                  <a:cubicBezTo>
                    <a:pt x="3597499" y="8357524"/>
                    <a:pt x="3586037" y="8361862"/>
                    <a:pt x="3585836" y="8353003"/>
                  </a:cubicBezTo>
                  <a:close/>
                  <a:moveTo>
                    <a:pt x="3874510" y="7228006"/>
                  </a:moveTo>
                  <a:cubicBezTo>
                    <a:pt x="3869768" y="6924603"/>
                    <a:pt x="3849425" y="6975069"/>
                    <a:pt x="3919351" y="6975069"/>
                  </a:cubicBezTo>
                  <a:cubicBezTo>
                    <a:pt x="3920724" y="6975069"/>
                    <a:pt x="4159357" y="6975179"/>
                    <a:pt x="4159412" y="6978401"/>
                  </a:cubicBezTo>
                  <a:cubicBezTo>
                    <a:pt x="4165326" y="7355774"/>
                    <a:pt x="4177923" y="7306149"/>
                    <a:pt x="4139051" y="7306149"/>
                  </a:cubicBezTo>
                  <a:cubicBezTo>
                    <a:pt x="3821557" y="7306149"/>
                    <a:pt x="3876158" y="7333112"/>
                    <a:pt x="3874510" y="7228006"/>
                  </a:cubicBezTo>
                  <a:close/>
                  <a:moveTo>
                    <a:pt x="3875718" y="7324985"/>
                  </a:moveTo>
                  <a:cubicBezTo>
                    <a:pt x="4080240" y="7324381"/>
                    <a:pt x="4043821" y="7322825"/>
                    <a:pt x="4165802" y="7323191"/>
                  </a:cubicBezTo>
                  <a:cubicBezTo>
                    <a:pt x="4166278" y="7376861"/>
                    <a:pt x="4166516" y="7373895"/>
                    <a:pt x="4168622" y="7658481"/>
                  </a:cubicBezTo>
                  <a:cubicBezTo>
                    <a:pt x="4027874" y="7658444"/>
                    <a:pt x="3977338" y="7660201"/>
                    <a:pt x="3880259" y="7659524"/>
                  </a:cubicBezTo>
                  <a:cubicBezTo>
                    <a:pt x="3875608" y="7366774"/>
                    <a:pt x="3876707" y="7440323"/>
                    <a:pt x="3875718" y="7324985"/>
                  </a:cubicBezTo>
                  <a:close/>
                  <a:moveTo>
                    <a:pt x="3883866" y="7977863"/>
                  </a:moveTo>
                  <a:cubicBezTo>
                    <a:pt x="3878373" y="7627198"/>
                    <a:pt x="3871598" y="7676639"/>
                    <a:pt x="3919351" y="7676639"/>
                  </a:cubicBezTo>
                  <a:cubicBezTo>
                    <a:pt x="4214232" y="7676639"/>
                    <a:pt x="4168402" y="7659414"/>
                    <a:pt x="4169464" y="7728295"/>
                  </a:cubicBezTo>
                  <a:cubicBezTo>
                    <a:pt x="4174518" y="8051486"/>
                    <a:pt x="4191875" y="8007536"/>
                    <a:pt x="4139033" y="8007536"/>
                  </a:cubicBezTo>
                  <a:cubicBezTo>
                    <a:pt x="3843273" y="8007536"/>
                    <a:pt x="3884434" y="8012405"/>
                    <a:pt x="3883866" y="7977863"/>
                  </a:cubicBezTo>
                  <a:close/>
                  <a:moveTo>
                    <a:pt x="4139033" y="8358183"/>
                  </a:moveTo>
                  <a:cubicBezTo>
                    <a:pt x="3861675" y="8358183"/>
                    <a:pt x="3890567" y="8356664"/>
                    <a:pt x="3890476" y="8352088"/>
                  </a:cubicBezTo>
                  <a:cubicBezTo>
                    <a:pt x="3881632" y="7970267"/>
                    <a:pt x="3874034" y="8022894"/>
                    <a:pt x="3919351" y="8022894"/>
                  </a:cubicBezTo>
                  <a:cubicBezTo>
                    <a:pt x="4029045" y="8022894"/>
                    <a:pt x="4029100" y="8024523"/>
                    <a:pt x="4139033" y="8024523"/>
                  </a:cubicBezTo>
                  <a:cubicBezTo>
                    <a:pt x="4185595" y="8024523"/>
                    <a:pt x="4176348" y="8009037"/>
                    <a:pt x="4176824" y="8103105"/>
                  </a:cubicBezTo>
                  <a:cubicBezTo>
                    <a:pt x="4178088" y="8407386"/>
                    <a:pt x="4199822" y="8358183"/>
                    <a:pt x="4139033" y="8358183"/>
                  </a:cubicBezTo>
                  <a:close/>
                  <a:moveTo>
                    <a:pt x="4179608" y="7228006"/>
                  </a:moveTo>
                  <a:cubicBezTo>
                    <a:pt x="4177648" y="7102928"/>
                    <a:pt x="4176348" y="7102727"/>
                    <a:pt x="4174389" y="6978108"/>
                  </a:cubicBezTo>
                  <a:cubicBezTo>
                    <a:pt x="4174353" y="6976369"/>
                    <a:pt x="4310414" y="6973001"/>
                    <a:pt x="4463210" y="6975051"/>
                  </a:cubicBezTo>
                  <a:cubicBezTo>
                    <a:pt x="4463228" y="6976552"/>
                    <a:pt x="4467861" y="7263773"/>
                    <a:pt x="4468776" y="7307595"/>
                  </a:cubicBezTo>
                  <a:cubicBezTo>
                    <a:pt x="4120943" y="7307723"/>
                    <a:pt x="4181200" y="7327035"/>
                    <a:pt x="4179608" y="7228006"/>
                  </a:cubicBezTo>
                  <a:close/>
                  <a:moveTo>
                    <a:pt x="4248783" y="7323886"/>
                  </a:moveTo>
                  <a:cubicBezTo>
                    <a:pt x="4313398" y="7324747"/>
                    <a:pt x="4328907" y="7324637"/>
                    <a:pt x="4469142" y="7324582"/>
                  </a:cubicBezTo>
                  <a:cubicBezTo>
                    <a:pt x="4477418" y="7694175"/>
                    <a:pt x="4477034" y="7657987"/>
                    <a:pt x="4468501" y="7658060"/>
                  </a:cubicBezTo>
                  <a:cubicBezTo>
                    <a:pt x="4386180" y="7658719"/>
                    <a:pt x="4381310" y="7658554"/>
                    <a:pt x="4183636" y="7658481"/>
                  </a:cubicBezTo>
                  <a:cubicBezTo>
                    <a:pt x="4180889" y="7265183"/>
                    <a:pt x="4160071" y="7322678"/>
                    <a:pt x="4248783" y="7323886"/>
                  </a:cubicBezTo>
                  <a:close/>
                  <a:moveTo>
                    <a:pt x="4190557" y="7977827"/>
                  </a:moveTo>
                  <a:cubicBezTo>
                    <a:pt x="4188579" y="7851157"/>
                    <a:pt x="4186401" y="7851908"/>
                    <a:pt x="4184460" y="7728002"/>
                  </a:cubicBezTo>
                  <a:cubicBezTo>
                    <a:pt x="4183288" y="7653081"/>
                    <a:pt x="4135517" y="7677683"/>
                    <a:pt x="4475221" y="7675046"/>
                  </a:cubicBezTo>
                  <a:cubicBezTo>
                    <a:pt x="4478077" y="7864428"/>
                    <a:pt x="4477327" y="7895107"/>
                    <a:pt x="4479469" y="8009220"/>
                  </a:cubicBezTo>
                  <a:cubicBezTo>
                    <a:pt x="4144288" y="8009366"/>
                    <a:pt x="4191161" y="8017109"/>
                    <a:pt x="4190557" y="7977827"/>
                  </a:cubicBezTo>
                  <a:close/>
                  <a:moveTo>
                    <a:pt x="4468611" y="8357707"/>
                  </a:moveTo>
                  <a:cubicBezTo>
                    <a:pt x="4170856" y="8356097"/>
                    <a:pt x="4195720" y="8362009"/>
                    <a:pt x="4195519" y="8353058"/>
                  </a:cubicBezTo>
                  <a:cubicBezTo>
                    <a:pt x="4186529" y="7960419"/>
                    <a:pt x="4177722" y="8024285"/>
                    <a:pt x="4248801" y="8025420"/>
                  </a:cubicBezTo>
                  <a:cubicBezTo>
                    <a:pt x="4312135" y="8026445"/>
                    <a:pt x="4329346" y="8026280"/>
                    <a:pt x="4479835" y="8026207"/>
                  </a:cubicBezTo>
                  <a:cubicBezTo>
                    <a:pt x="4487708" y="8396422"/>
                    <a:pt x="4495105" y="8357835"/>
                    <a:pt x="4468611" y="8357707"/>
                  </a:cubicBezTo>
                  <a:close/>
                  <a:moveTo>
                    <a:pt x="4484156" y="7324564"/>
                  </a:moveTo>
                  <a:cubicBezTo>
                    <a:pt x="4818605" y="7324417"/>
                    <a:pt x="4774387" y="7312867"/>
                    <a:pt x="4775357" y="7353394"/>
                  </a:cubicBezTo>
                  <a:cubicBezTo>
                    <a:pt x="4777829" y="7460880"/>
                    <a:pt x="4777536" y="7475158"/>
                    <a:pt x="4779953" y="7601480"/>
                  </a:cubicBezTo>
                  <a:cubicBezTo>
                    <a:pt x="4781418" y="7676950"/>
                    <a:pt x="4832393" y="7655424"/>
                    <a:pt x="4489960" y="7657877"/>
                  </a:cubicBezTo>
                  <a:cubicBezTo>
                    <a:pt x="4485914" y="7389876"/>
                    <a:pt x="4486884" y="7447847"/>
                    <a:pt x="4484156" y="7324564"/>
                  </a:cubicBezTo>
                  <a:close/>
                  <a:moveTo>
                    <a:pt x="4491023" y="7728002"/>
                  </a:moveTo>
                  <a:cubicBezTo>
                    <a:pt x="4489960" y="7658151"/>
                    <a:pt x="4437979" y="7674351"/>
                    <a:pt x="4781289" y="7674150"/>
                  </a:cubicBezTo>
                  <a:cubicBezTo>
                    <a:pt x="4781564" y="7689837"/>
                    <a:pt x="4786086" y="7967558"/>
                    <a:pt x="4786251" y="7978138"/>
                  </a:cubicBezTo>
                  <a:cubicBezTo>
                    <a:pt x="4786800" y="8012881"/>
                    <a:pt x="4834352" y="8009037"/>
                    <a:pt x="4494483" y="8009220"/>
                  </a:cubicBezTo>
                  <a:cubicBezTo>
                    <a:pt x="4492432" y="7903912"/>
                    <a:pt x="4492817" y="7843030"/>
                    <a:pt x="4491023" y="7728002"/>
                  </a:cubicBezTo>
                  <a:close/>
                  <a:moveTo>
                    <a:pt x="4501606" y="8357872"/>
                  </a:moveTo>
                  <a:cubicBezTo>
                    <a:pt x="4499024" y="8104496"/>
                    <a:pt x="4497358" y="8143065"/>
                    <a:pt x="4494813" y="8026188"/>
                  </a:cubicBezTo>
                  <a:cubicBezTo>
                    <a:pt x="4677252" y="8026097"/>
                    <a:pt x="4711877" y="8023022"/>
                    <a:pt x="4786892" y="8022838"/>
                  </a:cubicBezTo>
                  <a:cubicBezTo>
                    <a:pt x="4788394" y="8138415"/>
                    <a:pt x="4785445" y="7937886"/>
                    <a:pt x="4790975" y="8355474"/>
                  </a:cubicBezTo>
                  <a:cubicBezTo>
                    <a:pt x="4790975" y="8356792"/>
                    <a:pt x="4579295" y="8358238"/>
                    <a:pt x="4501606" y="8357872"/>
                  </a:cubicBezTo>
                  <a:close/>
                  <a:moveTo>
                    <a:pt x="4798135" y="7324436"/>
                  </a:moveTo>
                  <a:cubicBezTo>
                    <a:pt x="5122092" y="7324436"/>
                    <a:pt x="5079136" y="7310066"/>
                    <a:pt x="5079667" y="7353248"/>
                  </a:cubicBezTo>
                  <a:cubicBezTo>
                    <a:pt x="5084172" y="7713688"/>
                    <a:pt x="5107627" y="7658645"/>
                    <a:pt x="5017798" y="7658645"/>
                  </a:cubicBezTo>
                  <a:cubicBezTo>
                    <a:pt x="4911949" y="7658645"/>
                    <a:pt x="4908324" y="7657126"/>
                    <a:pt x="4798135" y="7657126"/>
                  </a:cubicBezTo>
                  <a:cubicBezTo>
                    <a:pt x="4795553" y="7657126"/>
                    <a:pt x="4784311" y="7324454"/>
                    <a:pt x="4798135" y="7324436"/>
                  </a:cubicBezTo>
                  <a:close/>
                  <a:moveTo>
                    <a:pt x="4801229" y="7977827"/>
                  </a:moveTo>
                  <a:cubicBezTo>
                    <a:pt x="4795003" y="7596098"/>
                    <a:pt x="4796688" y="7697067"/>
                    <a:pt x="4796285" y="7674131"/>
                  </a:cubicBezTo>
                  <a:cubicBezTo>
                    <a:pt x="4918028" y="7674131"/>
                    <a:pt x="4903361" y="7676090"/>
                    <a:pt x="5086094" y="7675559"/>
                  </a:cubicBezTo>
                  <a:cubicBezTo>
                    <a:pt x="5086131" y="7676987"/>
                    <a:pt x="5091642" y="7975447"/>
                    <a:pt x="5092100" y="8008890"/>
                  </a:cubicBezTo>
                  <a:cubicBezTo>
                    <a:pt x="5003608" y="8010080"/>
                    <a:pt x="4948202" y="8008872"/>
                    <a:pt x="4908140" y="8007554"/>
                  </a:cubicBezTo>
                  <a:cubicBezTo>
                    <a:pt x="4782296" y="8003619"/>
                    <a:pt x="4801833" y="8016670"/>
                    <a:pt x="4801229" y="7977827"/>
                  </a:cubicBezTo>
                  <a:close/>
                  <a:moveTo>
                    <a:pt x="4806008" y="8356115"/>
                  </a:moveTo>
                  <a:cubicBezTo>
                    <a:pt x="4801943" y="8076984"/>
                    <a:pt x="4803023" y="8108450"/>
                    <a:pt x="4801888" y="8022838"/>
                  </a:cubicBezTo>
                  <a:cubicBezTo>
                    <a:pt x="4907719" y="8022930"/>
                    <a:pt x="4908397" y="8026335"/>
                    <a:pt x="5017798" y="8026335"/>
                  </a:cubicBezTo>
                  <a:cubicBezTo>
                    <a:pt x="5116965" y="8026335"/>
                    <a:pt x="5090360" y="7963073"/>
                    <a:pt x="5096311" y="8356865"/>
                  </a:cubicBezTo>
                  <a:cubicBezTo>
                    <a:pt x="4894243" y="8356920"/>
                    <a:pt x="4914201" y="8356152"/>
                    <a:pt x="4806008" y="8356115"/>
                  </a:cubicBezTo>
                  <a:close/>
                  <a:moveTo>
                    <a:pt x="5099259" y="7602871"/>
                  </a:moveTo>
                  <a:cubicBezTo>
                    <a:pt x="5089756" y="7278344"/>
                    <a:pt x="5086149" y="7323411"/>
                    <a:pt x="5127584" y="7323960"/>
                  </a:cubicBezTo>
                  <a:cubicBezTo>
                    <a:pt x="5211206" y="7325204"/>
                    <a:pt x="5236913" y="7324362"/>
                    <a:pt x="5347560" y="7325113"/>
                  </a:cubicBezTo>
                  <a:cubicBezTo>
                    <a:pt x="5400878" y="7325479"/>
                    <a:pt x="5386175" y="7273786"/>
                    <a:pt x="5390002" y="7658682"/>
                  </a:cubicBezTo>
                  <a:cubicBezTo>
                    <a:pt x="5051342" y="7657382"/>
                    <a:pt x="5101438" y="7677939"/>
                    <a:pt x="5099259" y="7602871"/>
                  </a:cubicBezTo>
                  <a:close/>
                  <a:moveTo>
                    <a:pt x="5106656" y="7977827"/>
                  </a:moveTo>
                  <a:cubicBezTo>
                    <a:pt x="5101200" y="7629468"/>
                    <a:pt x="5090068" y="7675596"/>
                    <a:pt x="5127713" y="7675394"/>
                  </a:cubicBezTo>
                  <a:cubicBezTo>
                    <a:pt x="5439970" y="7674150"/>
                    <a:pt x="5389892" y="7662837"/>
                    <a:pt x="5390936" y="7728295"/>
                  </a:cubicBezTo>
                  <a:cubicBezTo>
                    <a:pt x="5396063" y="8055348"/>
                    <a:pt x="5412175" y="8006822"/>
                    <a:pt x="5347560" y="8007078"/>
                  </a:cubicBezTo>
                  <a:cubicBezTo>
                    <a:pt x="5064727" y="8007847"/>
                    <a:pt x="5107279" y="8018189"/>
                    <a:pt x="5106656" y="7977827"/>
                  </a:cubicBezTo>
                  <a:close/>
                  <a:moveTo>
                    <a:pt x="5400933" y="8353186"/>
                  </a:moveTo>
                  <a:cubicBezTo>
                    <a:pt x="5400933" y="8357378"/>
                    <a:pt x="5425542" y="8356737"/>
                    <a:pt x="5111307" y="8356847"/>
                  </a:cubicBezTo>
                  <a:cubicBezTo>
                    <a:pt x="5105668" y="7983776"/>
                    <a:pt x="5100083" y="8025804"/>
                    <a:pt x="5127804" y="8025291"/>
                  </a:cubicBezTo>
                  <a:cubicBezTo>
                    <a:pt x="5210748" y="8023736"/>
                    <a:pt x="5230266" y="8024541"/>
                    <a:pt x="5347614" y="8024065"/>
                  </a:cubicBezTo>
                  <a:cubicBezTo>
                    <a:pt x="5407048" y="8023919"/>
                    <a:pt x="5402141" y="7970267"/>
                    <a:pt x="5400933" y="835318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" name="矩形 11">
            <a:extLst>
              <a:ext uri="{FF2B5EF4-FFF2-40B4-BE49-F238E27FC236}">
                <a16:creationId xmlns:a16="http://schemas.microsoft.com/office/drawing/2014/main" id="{D956144A-95DC-4A69-ADE2-0CE4DF8618EF}"/>
              </a:ext>
            </a:extLst>
          </p:cNvPr>
          <p:cNvSpPr/>
          <p:nvPr/>
        </p:nvSpPr>
        <p:spPr>
          <a:xfrm rot="2700000">
            <a:off x="537891" y="400501"/>
            <a:ext cx="1221368" cy="1221368"/>
          </a:xfrm>
          <a:prstGeom prst="rect">
            <a:avLst/>
          </a:prstGeom>
          <a:solidFill>
            <a:srgbClr val="FBD377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0" name="Google Shape;299;p22">
            <a:extLst>
              <a:ext uri="{FF2B5EF4-FFF2-40B4-BE49-F238E27FC236}">
                <a16:creationId xmlns:a16="http://schemas.microsoft.com/office/drawing/2014/main" id="{E2E5A337-7AB3-444B-AECB-E66D858C7C82}"/>
              </a:ext>
            </a:extLst>
          </p:cNvPr>
          <p:cNvSpPr txBox="1">
            <a:spLocks/>
          </p:cNvSpPr>
          <p:nvPr/>
        </p:nvSpPr>
        <p:spPr>
          <a:xfrm>
            <a:off x="649375" y="686310"/>
            <a:ext cx="998400" cy="63795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zh-TW" altLang="en-US" sz="28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生輔組</a:t>
            </a:r>
            <a:endParaRPr lang="en-US" altLang="zh-TW" sz="2800" dirty="0">
              <a:latin typeface="清松手寫體2" panose="00000500000000000000" pitchFamily="2" charset="-120"/>
              <a:ea typeface="清松手寫體2" panose="00000500000000000000" pitchFamily="2" charset="-120"/>
              <a:cs typeface="SetoFont" panose="02000600000000000000" pitchFamily="2" charset="-120"/>
            </a:endParaRPr>
          </a:p>
        </p:txBody>
      </p:sp>
      <p:sp>
        <p:nvSpPr>
          <p:cNvPr id="32" name="Google Shape;1211;p32">
            <a:extLst>
              <a:ext uri="{FF2B5EF4-FFF2-40B4-BE49-F238E27FC236}">
                <a16:creationId xmlns:a16="http://schemas.microsoft.com/office/drawing/2014/main" id="{CF6EE520-F968-4836-B414-88F8910E66B8}"/>
              </a:ext>
            </a:extLst>
          </p:cNvPr>
          <p:cNvSpPr/>
          <p:nvPr/>
        </p:nvSpPr>
        <p:spPr>
          <a:xfrm rot="2700000">
            <a:off x="1448724" y="1842122"/>
            <a:ext cx="253360" cy="253360"/>
          </a:xfrm>
          <a:prstGeom prst="rect">
            <a:avLst/>
          </a:prstGeom>
          <a:solidFill>
            <a:srgbClr val="FBD377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A9BBDB72-C231-4188-B289-BCF02294EDDA}"/>
              </a:ext>
            </a:extLst>
          </p:cNvPr>
          <p:cNvSpPr txBox="1"/>
          <p:nvPr/>
        </p:nvSpPr>
        <p:spPr>
          <a:xfrm>
            <a:off x="1894926" y="1724269"/>
            <a:ext cx="2317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心理健康補助</a:t>
            </a:r>
          </a:p>
        </p:txBody>
      </p:sp>
      <p:sp>
        <p:nvSpPr>
          <p:cNvPr id="34" name="Google Shape;1211;p32">
            <a:extLst>
              <a:ext uri="{FF2B5EF4-FFF2-40B4-BE49-F238E27FC236}">
                <a16:creationId xmlns:a16="http://schemas.microsoft.com/office/drawing/2014/main" id="{854B4A52-88B4-4C65-8252-2F015C7E883E}"/>
              </a:ext>
            </a:extLst>
          </p:cNvPr>
          <p:cNvSpPr/>
          <p:nvPr/>
        </p:nvSpPr>
        <p:spPr>
          <a:xfrm rot="2700000">
            <a:off x="4976337" y="1839401"/>
            <a:ext cx="253360" cy="253360"/>
          </a:xfrm>
          <a:prstGeom prst="rect">
            <a:avLst/>
          </a:prstGeom>
          <a:solidFill>
            <a:srgbClr val="FBD377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3D84C5AE-B41A-4BD9-BDCC-0F8177D5FBAE}"/>
              </a:ext>
            </a:extLst>
          </p:cNvPr>
          <p:cNvSpPr txBox="1"/>
          <p:nvPr/>
        </p:nvSpPr>
        <p:spPr>
          <a:xfrm>
            <a:off x="5527393" y="1721548"/>
            <a:ext cx="1569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獎助學金</a:t>
            </a:r>
          </a:p>
        </p:txBody>
      </p:sp>
      <p:pic>
        <p:nvPicPr>
          <p:cNvPr id="36" name="圖片 35">
            <a:extLst>
              <a:ext uri="{FF2B5EF4-FFF2-40B4-BE49-F238E27FC236}">
                <a16:creationId xmlns:a16="http://schemas.microsoft.com/office/drawing/2014/main" id="{EE783C7D-6DC3-4352-86A3-D4D1FF1E2C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8860" y="3036593"/>
            <a:ext cx="1533475" cy="1533475"/>
          </a:xfrm>
          <a:prstGeom prst="rect">
            <a:avLst/>
          </a:prstGeom>
          <a:ln w="76200">
            <a:solidFill>
              <a:schemeClr val="accent2"/>
            </a:solidFill>
            <a:prstDash val="dashDot"/>
          </a:ln>
        </p:spPr>
      </p:pic>
      <p:pic>
        <p:nvPicPr>
          <p:cNvPr id="37" name="圖片 36">
            <a:extLst>
              <a:ext uri="{FF2B5EF4-FFF2-40B4-BE49-F238E27FC236}">
                <a16:creationId xmlns:a16="http://schemas.microsoft.com/office/drawing/2014/main" id="{034CA0DD-B4E3-47A6-9D1C-33FFA033E8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2392" y="3033217"/>
            <a:ext cx="1533475" cy="1533475"/>
          </a:xfrm>
          <a:prstGeom prst="rect">
            <a:avLst/>
          </a:prstGeom>
          <a:ln w="76200">
            <a:solidFill>
              <a:schemeClr val="accent2"/>
            </a:solidFill>
            <a:prstDash val="dashDot"/>
          </a:ln>
        </p:spPr>
      </p:pic>
      <p:sp>
        <p:nvSpPr>
          <p:cNvPr id="38" name="文字方塊 37">
            <a:extLst>
              <a:ext uri="{FF2B5EF4-FFF2-40B4-BE49-F238E27FC236}">
                <a16:creationId xmlns:a16="http://schemas.microsoft.com/office/drawing/2014/main" id="{C8E39A81-613E-4D88-B4D0-EF4492F516E1}"/>
              </a:ext>
            </a:extLst>
          </p:cNvPr>
          <p:cNvSpPr txBox="1"/>
          <p:nvPr/>
        </p:nvSpPr>
        <p:spPr>
          <a:xfrm>
            <a:off x="1894927" y="2147955"/>
            <a:ext cx="3126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每月</a:t>
            </a:r>
            <a:r>
              <a:rPr lang="en-US" altLang="zh-TW" sz="20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1450</a:t>
            </a:r>
            <a:r>
              <a:rPr lang="zh-TW" altLang="en-US" sz="20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元</a:t>
            </a:r>
            <a:endParaRPr lang="en-US" altLang="zh-TW" sz="2000" dirty="0">
              <a:latin typeface="清松手寫體2" panose="00000500000000000000" pitchFamily="2" charset="-120"/>
              <a:ea typeface="清松手寫體2" panose="00000500000000000000" pitchFamily="2" charset="-120"/>
              <a:cs typeface="SetoFont" panose="02000600000000000000" pitchFamily="2" charset="-12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需備醫療診斷書、收據</a:t>
            </a:r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B8BAA20E-D989-46A3-BFED-F61ECB92AB58}"/>
              </a:ext>
            </a:extLst>
          </p:cNvPr>
          <p:cNvSpPr txBox="1"/>
          <p:nvPr/>
        </p:nvSpPr>
        <p:spPr>
          <a:xfrm>
            <a:off x="5527393" y="2144579"/>
            <a:ext cx="3126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生輔組網頁直接查詢</a:t>
            </a:r>
            <a:endParaRPr lang="en-US" altLang="zh-TW" sz="2000" dirty="0">
              <a:latin typeface="清松手寫體2" panose="00000500000000000000" pitchFamily="2" charset="-120"/>
              <a:ea typeface="清松手寫體2" panose="00000500000000000000" pitchFamily="2" charset="-120"/>
              <a:cs typeface="SetoFont" panose="02000600000000000000" pitchFamily="2" charset="-12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依時間持續新增</a:t>
            </a:r>
          </a:p>
        </p:txBody>
      </p:sp>
    </p:spTree>
    <p:extLst>
      <p:ext uri="{BB962C8B-B14F-4D97-AF65-F5344CB8AC3E}">
        <p14:creationId xmlns:p14="http://schemas.microsoft.com/office/powerpoint/2010/main" val="40694386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3" name="Google Shape;1243;p23"/>
          <p:cNvGrpSpPr/>
          <p:nvPr/>
        </p:nvGrpSpPr>
        <p:grpSpPr>
          <a:xfrm rot="-5400000">
            <a:off x="2431987" y="-1171263"/>
            <a:ext cx="4618296" cy="7711221"/>
            <a:chOff x="982622" y="1069710"/>
            <a:chExt cx="6022762" cy="9152418"/>
          </a:xfrm>
        </p:grpSpPr>
        <p:sp>
          <p:nvSpPr>
            <p:cNvPr id="1244" name="Google Shape;1244;p23"/>
            <p:cNvSpPr/>
            <p:nvPr/>
          </p:nvSpPr>
          <p:spPr>
            <a:xfrm>
              <a:off x="982622" y="1069710"/>
              <a:ext cx="6022762" cy="9152418"/>
            </a:xfrm>
            <a:custGeom>
              <a:avLst/>
              <a:gdLst/>
              <a:ahLst/>
              <a:cxnLst/>
              <a:rect l="l" t="t" r="r" b="b"/>
              <a:pathLst>
                <a:path w="6022762" h="9152418" extrusionOk="0">
                  <a:moveTo>
                    <a:pt x="6020057" y="9085020"/>
                  </a:moveTo>
                  <a:cubicBezTo>
                    <a:pt x="6022035" y="9118573"/>
                    <a:pt x="6315249" y="9104277"/>
                    <a:pt x="171033" y="9152419"/>
                  </a:cubicBezTo>
                  <a:cubicBezTo>
                    <a:pt x="61210" y="9152419"/>
                    <a:pt x="39659" y="1363251"/>
                    <a:pt x="0" y="173161"/>
                  </a:cubicBezTo>
                  <a:cubicBezTo>
                    <a:pt x="0" y="87678"/>
                    <a:pt x="963320" y="116654"/>
                    <a:pt x="1282609" y="100949"/>
                  </a:cubicBezTo>
                  <a:cubicBezTo>
                    <a:pt x="3441639" y="-5219"/>
                    <a:pt x="4528588" y="-45563"/>
                    <a:pt x="5861420" y="68860"/>
                  </a:cubicBezTo>
                  <a:cubicBezTo>
                    <a:pt x="5955680" y="76951"/>
                    <a:pt x="5767015" y="3464738"/>
                    <a:pt x="6020057" y="908502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5" name="Google Shape;1245;p23"/>
            <p:cNvSpPr/>
            <p:nvPr/>
          </p:nvSpPr>
          <p:spPr>
            <a:xfrm>
              <a:off x="1237184" y="1352257"/>
              <a:ext cx="5505823" cy="8587299"/>
            </a:xfrm>
            <a:custGeom>
              <a:avLst/>
              <a:gdLst/>
              <a:ahLst/>
              <a:cxnLst/>
              <a:rect l="l" t="t" r="r" b="b"/>
              <a:pathLst>
                <a:path w="5505823" h="8587299" extrusionOk="0">
                  <a:moveTo>
                    <a:pt x="0" y="120999"/>
                  </a:moveTo>
                  <a:cubicBezTo>
                    <a:pt x="215453" y="102163"/>
                    <a:pt x="436819" y="105422"/>
                    <a:pt x="684662" y="105879"/>
                  </a:cubicBezTo>
                  <a:cubicBezTo>
                    <a:pt x="1533619" y="105879"/>
                    <a:pt x="3517222" y="-88994"/>
                    <a:pt x="5384338" y="50013"/>
                  </a:cubicBezTo>
                  <a:cubicBezTo>
                    <a:pt x="5438791" y="3844735"/>
                    <a:pt x="5281418" y="3621654"/>
                    <a:pt x="5505824" y="8545345"/>
                  </a:cubicBezTo>
                  <a:cubicBezTo>
                    <a:pt x="3011283" y="8565499"/>
                    <a:pt x="3189841" y="8562973"/>
                    <a:pt x="135841" y="8587299"/>
                  </a:cubicBezTo>
                  <a:cubicBezTo>
                    <a:pt x="13439" y="4899021"/>
                    <a:pt x="39293" y="1667502"/>
                    <a:pt x="0" y="1209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6" name="Google Shape;1246;p23"/>
            <p:cNvSpPr/>
            <p:nvPr/>
          </p:nvSpPr>
          <p:spPr>
            <a:xfrm>
              <a:off x="1240253" y="1349195"/>
              <a:ext cx="5494966" cy="8590492"/>
            </a:xfrm>
            <a:custGeom>
              <a:avLst/>
              <a:gdLst/>
              <a:ahLst/>
              <a:cxnLst/>
              <a:rect l="l" t="t" r="r" b="b"/>
              <a:pathLst>
                <a:path w="5494966" h="8590492" extrusionOk="0">
                  <a:moveTo>
                    <a:pt x="5457565" y="8373248"/>
                  </a:moveTo>
                  <a:cubicBezTo>
                    <a:pt x="5502187" y="8373248"/>
                    <a:pt x="5494918" y="8377605"/>
                    <a:pt x="5493947" y="8356225"/>
                  </a:cubicBezTo>
                  <a:cubicBezTo>
                    <a:pt x="5462308" y="8356261"/>
                    <a:pt x="5450919" y="8356225"/>
                    <a:pt x="5415947" y="8356279"/>
                  </a:cubicBezTo>
                  <a:cubicBezTo>
                    <a:pt x="5417613" y="7964135"/>
                    <a:pt x="5383008" y="8023699"/>
                    <a:pt x="5478659" y="8023919"/>
                  </a:cubicBezTo>
                  <a:cubicBezTo>
                    <a:pt x="5477706" y="8003307"/>
                    <a:pt x="5482888" y="8006895"/>
                    <a:pt x="5457565" y="8006895"/>
                  </a:cubicBezTo>
                  <a:cubicBezTo>
                    <a:pt x="5399303" y="8006895"/>
                    <a:pt x="5411095" y="8058917"/>
                    <a:pt x="5405913" y="7727984"/>
                  </a:cubicBezTo>
                  <a:cubicBezTo>
                    <a:pt x="5404943" y="7665180"/>
                    <a:pt x="5391741" y="7675779"/>
                    <a:pt x="5457565" y="7675779"/>
                  </a:cubicBezTo>
                  <a:cubicBezTo>
                    <a:pt x="5466611" y="7675779"/>
                    <a:pt x="5464871" y="7679202"/>
                    <a:pt x="5464157" y="7658792"/>
                  </a:cubicBezTo>
                  <a:cubicBezTo>
                    <a:pt x="5385516" y="7658792"/>
                    <a:pt x="5406701" y="7692125"/>
                    <a:pt x="5403331" y="7477940"/>
                  </a:cubicBezTo>
                  <a:cubicBezTo>
                    <a:pt x="5400365" y="7295642"/>
                    <a:pt x="5383374" y="7325442"/>
                    <a:pt x="5453281" y="7325461"/>
                  </a:cubicBezTo>
                  <a:cubicBezTo>
                    <a:pt x="5452585" y="7302744"/>
                    <a:pt x="5462161" y="7308584"/>
                    <a:pt x="5400567" y="7308383"/>
                  </a:cubicBezTo>
                  <a:cubicBezTo>
                    <a:pt x="5396978" y="7088468"/>
                    <a:pt x="5399541" y="7236975"/>
                    <a:pt x="5396227" y="6976131"/>
                  </a:cubicBezTo>
                  <a:cubicBezTo>
                    <a:pt x="5451468" y="6976003"/>
                    <a:pt x="5443174" y="6981733"/>
                    <a:pt x="5442533" y="6959071"/>
                  </a:cubicBezTo>
                  <a:cubicBezTo>
                    <a:pt x="5387182" y="6959090"/>
                    <a:pt x="5391119" y="7015102"/>
                    <a:pt x="5389563" y="6625411"/>
                  </a:cubicBezTo>
                  <a:cubicBezTo>
                    <a:pt x="5442112" y="6625996"/>
                    <a:pt x="5433470" y="6629950"/>
                    <a:pt x="5432902" y="6608698"/>
                  </a:cubicBezTo>
                  <a:cubicBezTo>
                    <a:pt x="5382971" y="6608533"/>
                    <a:pt x="5389508" y="6609906"/>
                    <a:pt x="5389489" y="6603353"/>
                  </a:cubicBezTo>
                  <a:cubicBezTo>
                    <a:pt x="5389251" y="6524935"/>
                    <a:pt x="5388903" y="6515380"/>
                    <a:pt x="5385132" y="6276118"/>
                  </a:cubicBezTo>
                  <a:cubicBezTo>
                    <a:pt x="5431657" y="6276611"/>
                    <a:pt x="5424003" y="6280602"/>
                    <a:pt x="5423418" y="6259387"/>
                  </a:cubicBezTo>
                  <a:cubicBezTo>
                    <a:pt x="5369403" y="6259167"/>
                    <a:pt x="5385516" y="6301561"/>
                    <a:pt x="5380444" y="5978664"/>
                  </a:cubicBezTo>
                  <a:cubicBezTo>
                    <a:pt x="5379456" y="5915915"/>
                    <a:pt x="5370740" y="5926788"/>
                    <a:pt x="5414116" y="5927264"/>
                  </a:cubicBezTo>
                  <a:cubicBezTo>
                    <a:pt x="5413494" y="5905554"/>
                    <a:pt x="5420470" y="5910661"/>
                    <a:pt x="5379401" y="5909636"/>
                  </a:cubicBezTo>
                  <a:cubicBezTo>
                    <a:pt x="5375116" y="5618754"/>
                    <a:pt x="5376398" y="5691259"/>
                    <a:pt x="5372058" y="5575353"/>
                  </a:cubicBezTo>
                  <a:cubicBezTo>
                    <a:pt x="5409795" y="5575133"/>
                    <a:pt x="5403606" y="5579691"/>
                    <a:pt x="5402911" y="5558219"/>
                  </a:cubicBezTo>
                  <a:cubicBezTo>
                    <a:pt x="5364038" y="5558348"/>
                    <a:pt x="5371124" y="5574291"/>
                    <a:pt x="5369623" y="5478923"/>
                  </a:cubicBezTo>
                  <a:cubicBezTo>
                    <a:pt x="5364899" y="5176289"/>
                    <a:pt x="5356513" y="5225712"/>
                    <a:pt x="5391503" y="5225218"/>
                  </a:cubicBezTo>
                  <a:cubicBezTo>
                    <a:pt x="5390716" y="5203911"/>
                    <a:pt x="5395788" y="5208030"/>
                    <a:pt x="5366144" y="5208597"/>
                  </a:cubicBezTo>
                  <a:cubicBezTo>
                    <a:pt x="5360102" y="4834794"/>
                    <a:pt x="5351569" y="4877280"/>
                    <a:pt x="5379620" y="4877206"/>
                  </a:cubicBezTo>
                  <a:cubicBezTo>
                    <a:pt x="5379071" y="4855808"/>
                    <a:pt x="5383392" y="4860165"/>
                    <a:pt x="5360102" y="4860219"/>
                  </a:cubicBezTo>
                  <a:cubicBezTo>
                    <a:pt x="5354041" y="4484696"/>
                    <a:pt x="5348182" y="4527218"/>
                    <a:pt x="5373907" y="4526998"/>
                  </a:cubicBezTo>
                  <a:cubicBezTo>
                    <a:pt x="5373725" y="4506570"/>
                    <a:pt x="5378503" y="4509920"/>
                    <a:pt x="5355067" y="4510158"/>
                  </a:cubicBezTo>
                  <a:cubicBezTo>
                    <a:pt x="5352558" y="4341277"/>
                    <a:pt x="5355433" y="4323924"/>
                    <a:pt x="5352119" y="4177577"/>
                  </a:cubicBezTo>
                  <a:cubicBezTo>
                    <a:pt x="5377460" y="4177577"/>
                    <a:pt x="5373175" y="4181970"/>
                    <a:pt x="5373285" y="4160572"/>
                  </a:cubicBezTo>
                  <a:cubicBezTo>
                    <a:pt x="5344978" y="4160590"/>
                    <a:pt x="5350984" y="4208915"/>
                    <a:pt x="5344703" y="3854899"/>
                  </a:cubicBezTo>
                  <a:cubicBezTo>
                    <a:pt x="5344118" y="3822280"/>
                    <a:pt x="5343110" y="3826563"/>
                    <a:pt x="5347505" y="3826600"/>
                  </a:cubicBezTo>
                  <a:cubicBezTo>
                    <a:pt x="5382001" y="3826929"/>
                    <a:pt x="5376141" y="3831249"/>
                    <a:pt x="5376416" y="3809851"/>
                  </a:cubicBezTo>
                  <a:cubicBezTo>
                    <a:pt x="5336134" y="3809558"/>
                    <a:pt x="5340895" y="3841445"/>
                    <a:pt x="5341902" y="3604892"/>
                  </a:cubicBezTo>
                  <a:cubicBezTo>
                    <a:pt x="5342378" y="3452357"/>
                    <a:pt x="5329122" y="3477453"/>
                    <a:pt x="5381469" y="3476373"/>
                  </a:cubicBezTo>
                  <a:cubicBezTo>
                    <a:pt x="5381817" y="3455067"/>
                    <a:pt x="5388610" y="3459039"/>
                    <a:pt x="5347376" y="3460228"/>
                  </a:cubicBezTo>
                  <a:cubicBezTo>
                    <a:pt x="5337581" y="3460503"/>
                    <a:pt x="5341572" y="3499547"/>
                    <a:pt x="5333644" y="3127263"/>
                  </a:cubicBezTo>
                  <a:cubicBezTo>
                    <a:pt x="5348969" y="3126989"/>
                    <a:pt x="5366840" y="3126641"/>
                    <a:pt x="5387017" y="3126403"/>
                  </a:cubicBezTo>
                  <a:cubicBezTo>
                    <a:pt x="5387329" y="3105114"/>
                    <a:pt x="5395220" y="3109123"/>
                    <a:pt x="5347450" y="3110020"/>
                  </a:cubicBezTo>
                  <a:cubicBezTo>
                    <a:pt x="5330715" y="3110313"/>
                    <a:pt x="5333315" y="3111851"/>
                    <a:pt x="5333186" y="3105407"/>
                  </a:cubicBezTo>
                  <a:cubicBezTo>
                    <a:pt x="5325094" y="2736217"/>
                    <a:pt x="5322438" y="2777915"/>
                    <a:pt x="5347523" y="2778172"/>
                  </a:cubicBezTo>
                  <a:cubicBezTo>
                    <a:pt x="5400036" y="2778812"/>
                    <a:pt x="5391156" y="2782876"/>
                    <a:pt x="5391321" y="2761587"/>
                  </a:cubicBezTo>
                  <a:cubicBezTo>
                    <a:pt x="5366382" y="2761404"/>
                    <a:pt x="5343257" y="2761111"/>
                    <a:pt x="5327876" y="2760947"/>
                  </a:cubicBezTo>
                  <a:cubicBezTo>
                    <a:pt x="5327254" y="2719779"/>
                    <a:pt x="5323446" y="2429190"/>
                    <a:pt x="5323427" y="2427909"/>
                  </a:cubicBezTo>
                  <a:cubicBezTo>
                    <a:pt x="5354572" y="2427799"/>
                    <a:pt x="5370081" y="2427707"/>
                    <a:pt x="5392144" y="2427652"/>
                  </a:cubicBezTo>
                  <a:cubicBezTo>
                    <a:pt x="5392071" y="2406236"/>
                    <a:pt x="5401190" y="2410574"/>
                    <a:pt x="5347541" y="2410793"/>
                  </a:cubicBezTo>
                  <a:cubicBezTo>
                    <a:pt x="5311874" y="2410940"/>
                    <a:pt x="5326668" y="2457782"/>
                    <a:pt x="5319326" y="2106402"/>
                  </a:cubicBezTo>
                  <a:cubicBezTo>
                    <a:pt x="5318612" y="2071989"/>
                    <a:pt x="5311306" y="2077499"/>
                    <a:pt x="5347450" y="2078176"/>
                  </a:cubicBezTo>
                  <a:cubicBezTo>
                    <a:pt x="5396465" y="2079092"/>
                    <a:pt x="5388354" y="2083137"/>
                    <a:pt x="5387933" y="2061830"/>
                  </a:cubicBezTo>
                  <a:cubicBezTo>
                    <a:pt x="5360596" y="2061500"/>
                    <a:pt x="5344612" y="2061061"/>
                    <a:pt x="5318410" y="2060677"/>
                  </a:cubicBezTo>
                  <a:cubicBezTo>
                    <a:pt x="5312441" y="1747426"/>
                    <a:pt x="5312368" y="1734796"/>
                    <a:pt x="5312258" y="1727236"/>
                  </a:cubicBezTo>
                  <a:cubicBezTo>
                    <a:pt x="5336134" y="1727620"/>
                    <a:pt x="5354939" y="1728151"/>
                    <a:pt x="5378595" y="1728535"/>
                  </a:cubicBezTo>
                  <a:cubicBezTo>
                    <a:pt x="5377808" y="1707027"/>
                    <a:pt x="5384692" y="1711695"/>
                    <a:pt x="5347724" y="1710890"/>
                  </a:cubicBezTo>
                  <a:cubicBezTo>
                    <a:pt x="5298361" y="1709828"/>
                    <a:pt x="5313595" y="1762052"/>
                    <a:pt x="5307333" y="1377558"/>
                  </a:cubicBezTo>
                  <a:cubicBezTo>
                    <a:pt x="5333479" y="1378053"/>
                    <a:pt x="5349537" y="1378638"/>
                    <a:pt x="5371912" y="1379169"/>
                  </a:cubicBezTo>
                  <a:cubicBezTo>
                    <a:pt x="5371784" y="1357716"/>
                    <a:pt x="5376636" y="1362310"/>
                    <a:pt x="5347779" y="1361523"/>
                  </a:cubicBezTo>
                  <a:cubicBezTo>
                    <a:pt x="5290414" y="1359876"/>
                    <a:pt x="5307845" y="1411367"/>
                    <a:pt x="5300064" y="1027661"/>
                  </a:cubicBezTo>
                  <a:cubicBezTo>
                    <a:pt x="5329304" y="1028155"/>
                    <a:pt x="5344246" y="1028814"/>
                    <a:pt x="5373047" y="1029510"/>
                  </a:cubicBezTo>
                  <a:cubicBezTo>
                    <a:pt x="5373303" y="1008038"/>
                    <a:pt x="5378137" y="1012706"/>
                    <a:pt x="5347779" y="1011791"/>
                  </a:cubicBezTo>
                  <a:cubicBezTo>
                    <a:pt x="5290140" y="1010144"/>
                    <a:pt x="5299807" y="1018143"/>
                    <a:pt x="5299258" y="982796"/>
                  </a:cubicBezTo>
                  <a:cubicBezTo>
                    <a:pt x="5293600" y="618786"/>
                    <a:pt x="5283512" y="678350"/>
                    <a:pt x="5347614" y="678185"/>
                  </a:cubicBezTo>
                  <a:cubicBezTo>
                    <a:pt x="5384417" y="678075"/>
                    <a:pt x="5378228" y="682523"/>
                    <a:pt x="5378558" y="661107"/>
                  </a:cubicBezTo>
                  <a:cubicBezTo>
                    <a:pt x="5349134" y="661162"/>
                    <a:pt x="5331374" y="661253"/>
                    <a:pt x="5295596" y="661290"/>
                  </a:cubicBezTo>
                  <a:cubicBezTo>
                    <a:pt x="5292960" y="529275"/>
                    <a:pt x="5291458" y="522759"/>
                    <a:pt x="5290890" y="328929"/>
                  </a:cubicBezTo>
                  <a:cubicBezTo>
                    <a:pt x="5330330" y="329148"/>
                    <a:pt x="5345143" y="329533"/>
                    <a:pt x="5382183" y="329862"/>
                  </a:cubicBezTo>
                  <a:cubicBezTo>
                    <a:pt x="5382294" y="308373"/>
                    <a:pt x="5389197" y="312985"/>
                    <a:pt x="5347706" y="312455"/>
                  </a:cubicBezTo>
                  <a:cubicBezTo>
                    <a:pt x="5272635" y="311558"/>
                    <a:pt x="5292007" y="360340"/>
                    <a:pt x="5286789" y="46906"/>
                  </a:cubicBezTo>
                  <a:cubicBezTo>
                    <a:pt x="5263041" y="45259"/>
                    <a:pt x="5274082" y="12347"/>
                    <a:pt x="5275821" y="311832"/>
                  </a:cubicBezTo>
                  <a:cubicBezTo>
                    <a:pt x="5245811" y="311722"/>
                    <a:pt x="5027173" y="310825"/>
                    <a:pt x="4983742" y="310972"/>
                  </a:cubicBezTo>
                  <a:cubicBezTo>
                    <a:pt x="4976711" y="-2920"/>
                    <a:pt x="4992201" y="28601"/>
                    <a:pt x="4966311" y="27265"/>
                  </a:cubicBezTo>
                  <a:cubicBezTo>
                    <a:pt x="4969625" y="363324"/>
                    <a:pt x="4987239" y="310569"/>
                    <a:pt x="4907866" y="311686"/>
                  </a:cubicBezTo>
                  <a:cubicBezTo>
                    <a:pt x="4825764" y="312839"/>
                    <a:pt x="4824116" y="312253"/>
                    <a:pt x="4688312" y="312601"/>
                  </a:cubicBezTo>
                  <a:cubicBezTo>
                    <a:pt x="4677509" y="312619"/>
                    <a:pt x="4680164" y="324572"/>
                    <a:pt x="4678736" y="233341"/>
                  </a:cubicBezTo>
                  <a:cubicBezTo>
                    <a:pt x="4674982" y="-15166"/>
                    <a:pt x="4681720" y="14086"/>
                    <a:pt x="4660408" y="13317"/>
                  </a:cubicBezTo>
                  <a:cubicBezTo>
                    <a:pt x="4663099" y="191643"/>
                    <a:pt x="4663960" y="252836"/>
                    <a:pt x="4665095" y="312656"/>
                  </a:cubicBezTo>
                  <a:cubicBezTo>
                    <a:pt x="4596781" y="312784"/>
                    <a:pt x="4580210" y="312729"/>
                    <a:pt x="4374773" y="312583"/>
                  </a:cubicBezTo>
                  <a:cubicBezTo>
                    <a:pt x="4367302" y="-29315"/>
                    <a:pt x="4378948" y="5464"/>
                    <a:pt x="4355108" y="4970"/>
                  </a:cubicBezTo>
                  <a:cubicBezTo>
                    <a:pt x="4360180" y="337459"/>
                    <a:pt x="4360052" y="312564"/>
                    <a:pt x="4358752" y="312564"/>
                  </a:cubicBezTo>
                  <a:cubicBezTo>
                    <a:pt x="4247904" y="312564"/>
                    <a:pt x="4249112" y="310917"/>
                    <a:pt x="4139070" y="310917"/>
                  </a:cubicBezTo>
                  <a:cubicBezTo>
                    <a:pt x="4047190" y="310917"/>
                    <a:pt x="4071469" y="370664"/>
                    <a:pt x="4065867" y="1364"/>
                  </a:cubicBezTo>
                  <a:cubicBezTo>
                    <a:pt x="4045469" y="1236"/>
                    <a:pt x="4049369" y="-37845"/>
                    <a:pt x="4055027" y="311667"/>
                  </a:cubicBezTo>
                  <a:cubicBezTo>
                    <a:pt x="3900730" y="314816"/>
                    <a:pt x="3913089" y="313553"/>
                    <a:pt x="3764925" y="312400"/>
                  </a:cubicBezTo>
                  <a:cubicBezTo>
                    <a:pt x="3757821" y="-35960"/>
                    <a:pt x="3766097" y="1364"/>
                    <a:pt x="3743997" y="1565"/>
                  </a:cubicBezTo>
                  <a:cubicBezTo>
                    <a:pt x="3750021" y="365191"/>
                    <a:pt x="3768367" y="312180"/>
                    <a:pt x="3699778" y="312180"/>
                  </a:cubicBezTo>
                  <a:cubicBezTo>
                    <a:pt x="3416433" y="312180"/>
                    <a:pt x="3460084" y="337129"/>
                    <a:pt x="3458454" y="233304"/>
                  </a:cubicBezTo>
                  <a:cubicBezTo>
                    <a:pt x="3456550" y="110973"/>
                    <a:pt x="3455872" y="115165"/>
                    <a:pt x="3454059" y="6214"/>
                  </a:cubicBezTo>
                  <a:cubicBezTo>
                    <a:pt x="3432600" y="6690"/>
                    <a:pt x="3438222" y="-32171"/>
                    <a:pt x="3444813" y="313004"/>
                  </a:cubicBezTo>
                  <a:cubicBezTo>
                    <a:pt x="3371098" y="312638"/>
                    <a:pt x="3288703" y="309269"/>
                    <a:pt x="3154656" y="312143"/>
                  </a:cubicBezTo>
                  <a:cubicBezTo>
                    <a:pt x="3153777" y="211046"/>
                    <a:pt x="3150756" y="81832"/>
                    <a:pt x="3149639" y="14214"/>
                  </a:cubicBezTo>
                  <a:cubicBezTo>
                    <a:pt x="3125104" y="14964"/>
                    <a:pt x="3136969" y="-18497"/>
                    <a:pt x="3139660" y="312455"/>
                  </a:cubicBezTo>
                  <a:cubicBezTo>
                    <a:pt x="3008873" y="315164"/>
                    <a:pt x="2943506" y="311887"/>
                    <a:pt x="2847654" y="311558"/>
                  </a:cubicBezTo>
                  <a:cubicBezTo>
                    <a:pt x="2844157" y="155655"/>
                    <a:pt x="2845731" y="129479"/>
                    <a:pt x="2844450" y="24208"/>
                  </a:cubicBezTo>
                  <a:cubicBezTo>
                    <a:pt x="2824144" y="24904"/>
                    <a:pt x="2829729" y="9766"/>
                    <a:pt x="2830040" y="108575"/>
                  </a:cubicBezTo>
                  <a:cubicBezTo>
                    <a:pt x="2830260" y="178939"/>
                    <a:pt x="2831285" y="249669"/>
                    <a:pt x="2832658" y="311539"/>
                  </a:cubicBezTo>
                  <a:cubicBezTo>
                    <a:pt x="2819292" y="311521"/>
                    <a:pt x="2610596" y="311411"/>
                    <a:pt x="2601624" y="311393"/>
                  </a:cubicBezTo>
                  <a:cubicBezTo>
                    <a:pt x="2522928" y="311393"/>
                    <a:pt x="2543581" y="359535"/>
                    <a:pt x="2540670" y="35246"/>
                  </a:cubicBezTo>
                  <a:cubicBezTo>
                    <a:pt x="2520419" y="36015"/>
                    <a:pt x="2526041" y="22725"/>
                    <a:pt x="2525857" y="108520"/>
                  </a:cubicBezTo>
                  <a:cubicBezTo>
                    <a:pt x="2525711" y="177182"/>
                    <a:pt x="2526608" y="244781"/>
                    <a:pt x="2528201" y="311631"/>
                  </a:cubicBezTo>
                  <a:cubicBezTo>
                    <a:pt x="2245295" y="313791"/>
                    <a:pt x="2521774" y="311503"/>
                    <a:pt x="2238868" y="313333"/>
                  </a:cubicBezTo>
                  <a:cubicBezTo>
                    <a:pt x="2238264" y="255490"/>
                    <a:pt x="2237257" y="200264"/>
                    <a:pt x="2234767" y="47345"/>
                  </a:cubicBezTo>
                  <a:cubicBezTo>
                    <a:pt x="2213784" y="48206"/>
                    <a:pt x="2219331" y="20346"/>
                    <a:pt x="2222810" y="233579"/>
                  </a:cubicBezTo>
                  <a:cubicBezTo>
                    <a:pt x="2224422" y="335830"/>
                    <a:pt x="2281658" y="313809"/>
                    <a:pt x="1942742" y="313809"/>
                  </a:cubicBezTo>
                  <a:cubicBezTo>
                    <a:pt x="1930383" y="313809"/>
                    <a:pt x="1936828" y="344122"/>
                    <a:pt x="1928955" y="60305"/>
                  </a:cubicBezTo>
                  <a:cubicBezTo>
                    <a:pt x="1904236" y="61367"/>
                    <a:pt x="1917621" y="24043"/>
                    <a:pt x="1919598" y="313754"/>
                  </a:cubicBezTo>
                  <a:cubicBezTo>
                    <a:pt x="1826236" y="313278"/>
                    <a:pt x="1765246" y="307878"/>
                    <a:pt x="1627629" y="311594"/>
                  </a:cubicBezTo>
                  <a:cubicBezTo>
                    <a:pt x="1626475" y="257595"/>
                    <a:pt x="1626439" y="238045"/>
                    <a:pt x="1623399" y="73979"/>
                  </a:cubicBezTo>
                  <a:cubicBezTo>
                    <a:pt x="1603679" y="74894"/>
                    <a:pt x="1606829" y="37607"/>
                    <a:pt x="1612615" y="312015"/>
                  </a:cubicBezTo>
                  <a:cubicBezTo>
                    <a:pt x="1541096" y="314084"/>
                    <a:pt x="1466392" y="313809"/>
                    <a:pt x="1393866" y="312912"/>
                  </a:cubicBezTo>
                  <a:cubicBezTo>
                    <a:pt x="1301676" y="311869"/>
                    <a:pt x="1321212" y="355544"/>
                    <a:pt x="1320059" y="88165"/>
                  </a:cubicBezTo>
                  <a:cubicBezTo>
                    <a:pt x="1302060" y="89026"/>
                    <a:pt x="1302060" y="54082"/>
                    <a:pt x="1307736" y="312290"/>
                  </a:cubicBezTo>
                  <a:cubicBezTo>
                    <a:pt x="1291715" y="312253"/>
                    <a:pt x="1301017" y="312271"/>
                    <a:pt x="1064435" y="312217"/>
                  </a:cubicBezTo>
                  <a:cubicBezTo>
                    <a:pt x="1001229" y="312217"/>
                    <a:pt x="1016957" y="349467"/>
                    <a:pt x="1013460" y="102809"/>
                  </a:cubicBezTo>
                  <a:cubicBezTo>
                    <a:pt x="991653" y="103779"/>
                    <a:pt x="997475" y="71819"/>
                    <a:pt x="1001650" y="312052"/>
                  </a:cubicBezTo>
                  <a:cubicBezTo>
                    <a:pt x="923650" y="311594"/>
                    <a:pt x="912572" y="310533"/>
                    <a:pt x="712079" y="311558"/>
                  </a:cubicBezTo>
                  <a:cubicBezTo>
                    <a:pt x="710614" y="260725"/>
                    <a:pt x="709405" y="186755"/>
                    <a:pt x="709479" y="108758"/>
                  </a:cubicBezTo>
                  <a:cubicBezTo>
                    <a:pt x="690491" y="108795"/>
                    <a:pt x="693146" y="89996"/>
                    <a:pt x="695398" y="233597"/>
                  </a:cubicBezTo>
                  <a:cubicBezTo>
                    <a:pt x="696918" y="331675"/>
                    <a:pt x="712115" y="311741"/>
                    <a:pt x="625308" y="311741"/>
                  </a:cubicBezTo>
                  <a:cubicBezTo>
                    <a:pt x="516529" y="311741"/>
                    <a:pt x="515742" y="313388"/>
                    <a:pt x="407988" y="313406"/>
                  </a:cubicBezTo>
                  <a:cubicBezTo>
                    <a:pt x="406248" y="224243"/>
                    <a:pt x="406450" y="203449"/>
                    <a:pt x="404088" y="108703"/>
                  </a:cubicBezTo>
                  <a:cubicBezTo>
                    <a:pt x="383343" y="108795"/>
                    <a:pt x="388525" y="82363"/>
                    <a:pt x="392974" y="313388"/>
                  </a:cubicBezTo>
                  <a:cubicBezTo>
                    <a:pt x="391655" y="313388"/>
                    <a:pt x="103000" y="311320"/>
                    <a:pt x="101682" y="311301"/>
                  </a:cubicBezTo>
                  <a:cubicBezTo>
                    <a:pt x="100217" y="261091"/>
                    <a:pt x="99356" y="196493"/>
                    <a:pt x="98276" y="116904"/>
                  </a:cubicBezTo>
                  <a:cubicBezTo>
                    <a:pt x="78318" y="118057"/>
                    <a:pt x="82914" y="101052"/>
                    <a:pt x="85001" y="233579"/>
                  </a:cubicBezTo>
                  <a:cubicBezTo>
                    <a:pt x="86393" y="322723"/>
                    <a:pt x="90439" y="311155"/>
                    <a:pt x="76634" y="310935"/>
                  </a:cubicBezTo>
                  <a:cubicBezTo>
                    <a:pt x="-13268" y="309599"/>
                    <a:pt x="574" y="304895"/>
                    <a:pt x="1014" y="327226"/>
                  </a:cubicBezTo>
                  <a:cubicBezTo>
                    <a:pt x="39812" y="327373"/>
                    <a:pt x="61198" y="327757"/>
                    <a:pt x="87198" y="328123"/>
                  </a:cubicBezTo>
                  <a:cubicBezTo>
                    <a:pt x="93552" y="523198"/>
                    <a:pt x="91941" y="532259"/>
                    <a:pt x="93259" y="662535"/>
                  </a:cubicBezTo>
                  <a:cubicBezTo>
                    <a:pt x="66527" y="662791"/>
                    <a:pt x="45031" y="663065"/>
                    <a:pt x="6415" y="663194"/>
                  </a:cubicBezTo>
                  <a:cubicBezTo>
                    <a:pt x="6690" y="685434"/>
                    <a:pt x="-6347" y="680583"/>
                    <a:pt x="76597" y="679705"/>
                  </a:cubicBezTo>
                  <a:cubicBezTo>
                    <a:pt x="101114" y="679467"/>
                    <a:pt x="91904" y="633338"/>
                    <a:pt x="97452" y="982997"/>
                  </a:cubicBezTo>
                  <a:cubicBezTo>
                    <a:pt x="98038" y="1020229"/>
                    <a:pt x="114370" y="1010931"/>
                    <a:pt x="9711" y="1010876"/>
                  </a:cubicBezTo>
                  <a:cubicBezTo>
                    <a:pt x="9857" y="1033537"/>
                    <a:pt x="-6182" y="1027863"/>
                    <a:pt x="98203" y="1027918"/>
                  </a:cubicBezTo>
                  <a:cubicBezTo>
                    <a:pt x="99686" y="1111040"/>
                    <a:pt x="103256" y="1229051"/>
                    <a:pt x="103458" y="1361267"/>
                  </a:cubicBezTo>
                  <a:cubicBezTo>
                    <a:pt x="72898" y="1361395"/>
                    <a:pt x="49242" y="1361597"/>
                    <a:pt x="11469" y="1361688"/>
                  </a:cubicBezTo>
                  <a:cubicBezTo>
                    <a:pt x="11542" y="1383874"/>
                    <a:pt x="-726" y="1378858"/>
                    <a:pt x="76560" y="1378437"/>
                  </a:cubicBezTo>
                  <a:cubicBezTo>
                    <a:pt x="114334" y="1378236"/>
                    <a:pt x="102432" y="1326653"/>
                    <a:pt x="108603" y="1710853"/>
                  </a:cubicBezTo>
                  <a:cubicBezTo>
                    <a:pt x="75498" y="1711018"/>
                    <a:pt x="51366" y="1711274"/>
                    <a:pt x="12531" y="1711402"/>
                  </a:cubicBezTo>
                  <a:cubicBezTo>
                    <a:pt x="12586" y="1733972"/>
                    <a:pt x="995" y="1728590"/>
                    <a:pt x="76560" y="1728096"/>
                  </a:cubicBezTo>
                  <a:cubicBezTo>
                    <a:pt x="122207" y="1727785"/>
                    <a:pt x="108822" y="1688686"/>
                    <a:pt x="113418" y="1981801"/>
                  </a:cubicBezTo>
                  <a:cubicBezTo>
                    <a:pt x="114883" y="2075229"/>
                    <a:pt x="125155" y="2059249"/>
                    <a:pt x="76396" y="2060164"/>
                  </a:cubicBezTo>
                  <a:cubicBezTo>
                    <a:pt x="2204" y="2061555"/>
                    <a:pt x="13648" y="2055185"/>
                    <a:pt x="13757" y="2078066"/>
                  </a:cubicBezTo>
                  <a:cubicBezTo>
                    <a:pt x="58781" y="2077737"/>
                    <a:pt x="77586" y="2077041"/>
                    <a:pt x="115432" y="2076547"/>
                  </a:cubicBezTo>
                  <a:cubicBezTo>
                    <a:pt x="119772" y="2229026"/>
                    <a:pt x="118234" y="2159193"/>
                    <a:pt x="121694" y="2409787"/>
                  </a:cubicBezTo>
                  <a:cubicBezTo>
                    <a:pt x="85349" y="2410318"/>
                    <a:pt x="60997" y="2411398"/>
                    <a:pt x="16064" y="2411874"/>
                  </a:cubicBezTo>
                  <a:cubicBezTo>
                    <a:pt x="16248" y="2432778"/>
                    <a:pt x="3962" y="2429593"/>
                    <a:pt x="76670" y="2427744"/>
                  </a:cubicBezTo>
                  <a:cubicBezTo>
                    <a:pt x="138356" y="2426243"/>
                    <a:pt x="121731" y="2375465"/>
                    <a:pt x="127151" y="2759721"/>
                  </a:cubicBezTo>
                  <a:cubicBezTo>
                    <a:pt x="82127" y="2759501"/>
                    <a:pt x="68760" y="2759135"/>
                    <a:pt x="20495" y="2758952"/>
                  </a:cubicBezTo>
                  <a:cubicBezTo>
                    <a:pt x="20843" y="2781448"/>
                    <a:pt x="10388" y="2775737"/>
                    <a:pt x="76432" y="2776378"/>
                  </a:cubicBezTo>
                  <a:cubicBezTo>
                    <a:pt x="140370" y="2776964"/>
                    <a:pt x="127425" y="2760782"/>
                    <a:pt x="128121" y="2855803"/>
                  </a:cubicBezTo>
                  <a:cubicBezTo>
                    <a:pt x="130355" y="3161310"/>
                    <a:pt x="155751" y="3110258"/>
                    <a:pt x="76505" y="3110460"/>
                  </a:cubicBezTo>
                  <a:cubicBezTo>
                    <a:pt x="18866" y="3110551"/>
                    <a:pt x="27600" y="3104895"/>
                    <a:pt x="28167" y="3127538"/>
                  </a:cubicBezTo>
                  <a:cubicBezTo>
                    <a:pt x="57390" y="3127501"/>
                    <a:pt x="84013" y="3127428"/>
                    <a:pt x="132406" y="3127373"/>
                  </a:cubicBezTo>
                  <a:cubicBezTo>
                    <a:pt x="141084" y="3527004"/>
                    <a:pt x="149049" y="3461089"/>
                    <a:pt x="76579" y="3460411"/>
                  </a:cubicBezTo>
                  <a:cubicBezTo>
                    <a:pt x="29229" y="3459972"/>
                    <a:pt x="37011" y="3455744"/>
                    <a:pt x="37634" y="3477087"/>
                  </a:cubicBezTo>
                  <a:cubicBezTo>
                    <a:pt x="74620" y="3477325"/>
                    <a:pt x="94431" y="3477673"/>
                    <a:pt x="136122" y="3477838"/>
                  </a:cubicBezTo>
                  <a:cubicBezTo>
                    <a:pt x="136141" y="3478533"/>
                    <a:pt x="140114" y="3641538"/>
                    <a:pt x="143465" y="3811132"/>
                  </a:cubicBezTo>
                  <a:cubicBezTo>
                    <a:pt x="99118" y="3810785"/>
                    <a:pt x="80058" y="3809979"/>
                    <a:pt x="45543" y="3809393"/>
                  </a:cubicBezTo>
                  <a:cubicBezTo>
                    <a:pt x="45928" y="3830902"/>
                    <a:pt x="39629" y="3826234"/>
                    <a:pt x="76359" y="3827057"/>
                  </a:cubicBezTo>
                  <a:cubicBezTo>
                    <a:pt x="162470" y="3829034"/>
                    <a:pt x="143410" y="3766908"/>
                    <a:pt x="149635" y="4161194"/>
                  </a:cubicBezTo>
                  <a:cubicBezTo>
                    <a:pt x="107193" y="4161103"/>
                    <a:pt x="90806" y="4160883"/>
                    <a:pt x="50542" y="4160663"/>
                  </a:cubicBezTo>
                  <a:cubicBezTo>
                    <a:pt x="50780" y="4182116"/>
                    <a:pt x="45562" y="4177650"/>
                    <a:pt x="76451" y="4177851"/>
                  </a:cubicBezTo>
                  <a:cubicBezTo>
                    <a:pt x="178272" y="4178547"/>
                    <a:pt x="145754" y="4127037"/>
                    <a:pt x="151430" y="4479625"/>
                  </a:cubicBezTo>
                  <a:cubicBezTo>
                    <a:pt x="152015" y="4517809"/>
                    <a:pt x="170252" y="4508254"/>
                    <a:pt x="53380" y="4508291"/>
                  </a:cubicBezTo>
                  <a:cubicBezTo>
                    <a:pt x="53508" y="4530952"/>
                    <a:pt x="35601" y="4525277"/>
                    <a:pt x="152144" y="4525259"/>
                  </a:cubicBezTo>
                  <a:cubicBezTo>
                    <a:pt x="152180" y="4527035"/>
                    <a:pt x="156099" y="4771990"/>
                    <a:pt x="158204" y="4861080"/>
                  </a:cubicBezTo>
                  <a:cubicBezTo>
                    <a:pt x="109134" y="4860823"/>
                    <a:pt x="83829" y="4859890"/>
                    <a:pt x="54753" y="4859268"/>
                  </a:cubicBezTo>
                  <a:cubicBezTo>
                    <a:pt x="54808" y="4879714"/>
                    <a:pt x="33953" y="4877463"/>
                    <a:pt x="158607" y="4878085"/>
                  </a:cubicBezTo>
                  <a:cubicBezTo>
                    <a:pt x="158644" y="4879714"/>
                    <a:pt x="165144" y="5208396"/>
                    <a:pt x="165162" y="5209732"/>
                  </a:cubicBezTo>
                  <a:cubicBezTo>
                    <a:pt x="111258" y="5209824"/>
                    <a:pt x="87290" y="5210226"/>
                    <a:pt x="55522" y="5210519"/>
                  </a:cubicBezTo>
                  <a:cubicBezTo>
                    <a:pt x="55559" y="5231899"/>
                    <a:pt x="51274" y="5227579"/>
                    <a:pt x="76597" y="5227305"/>
                  </a:cubicBezTo>
                  <a:cubicBezTo>
                    <a:pt x="175178" y="5226243"/>
                    <a:pt x="165437" y="5225969"/>
                    <a:pt x="165492" y="5229190"/>
                  </a:cubicBezTo>
                  <a:cubicBezTo>
                    <a:pt x="167286" y="5343486"/>
                    <a:pt x="170710" y="5459685"/>
                    <a:pt x="171113" y="5558202"/>
                  </a:cubicBezTo>
                  <a:cubicBezTo>
                    <a:pt x="33898" y="5558329"/>
                    <a:pt x="56401" y="5554797"/>
                    <a:pt x="56474" y="5575975"/>
                  </a:cubicBezTo>
                  <a:cubicBezTo>
                    <a:pt x="89249" y="5575682"/>
                    <a:pt x="112979" y="5575261"/>
                    <a:pt x="171168" y="5575188"/>
                  </a:cubicBezTo>
                  <a:cubicBezTo>
                    <a:pt x="171442" y="5784175"/>
                    <a:pt x="174061" y="5810040"/>
                    <a:pt x="176349" y="5906890"/>
                  </a:cubicBezTo>
                  <a:cubicBezTo>
                    <a:pt x="117739" y="5906945"/>
                    <a:pt x="93589" y="5907476"/>
                    <a:pt x="58379" y="5907952"/>
                  </a:cubicBezTo>
                  <a:cubicBezTo>
                    <a:pt x="58543" y="5928380"/>
                    <a:pt x="53911" y="5925030"/>
                    <a:pt x="76615" y="5924701"/>
                  </a:cubicBezTo>
                  <a:cubicBezTo>
                    <a:pt x="207440" y="5922761"/>
                    <a:pt x="173804" y="5862611"/>
                    <a:pt x="179517" y="6228872"/>
                  </a:cubicBezTo>
                  <a:cubicBezTo>
                    <a:pt x="180140" y="6268887"/>
                    <a:pt x="199713" y="6258892"/>
                    <a:pt x="76487" y="6259240"/>
                  </a:cubicBezTo>
                  <a:cubicBezTo>
                    <a:pt x="59074" y="6259277"/>
                    <a:pt x="62059" y="6254902"/>
                    <a:pt x="62370" y="6276300"/>
                  </a:cubicBezTo>
                  <a:cubicBezTo>
                    <a:pt x="93058" y="6276245"/>
                    <a:pt x="114663" y="6276118"/>
                    <a:pt x="180231" y="6276118"/>
                  </a:cubicBezTo>
                  <a:cubicBezTo>
                    <a:pt x="181165" y="6343589"/>
                    <a:pt x="182154" y="6471375"/>
                    <a:pt x="185230" y="6606666"/>
                  </a:cubicBezTo>
                  <a:cubicBezTo>
                    <a:pt x="127755" y="6606684"/>
                    <a:pt x="105032" y="6607234"/>
                    <a:pt x="68614" y="6607966"/>
                  </a:cubicBezTo>
                  <a:cubicBezTo>
                    <a:pt x="69182" y="6631945"/>
                    <a:pt x="50634" y="6623672"/>
                    <a:pt x="185578" y="6623653"/>
                  </a:cubicBezTo>
                  <a:cubicBezTo>
                    <a:pt x="185614" y="6625026"/>
                    <a:pt x="192096" y="6957405"/>
                    <a:pt x="192132" y="6958925"/>
                  </a:cubicBezTo>
                  <a:cubicBezTo>
                    <a:pt x="143446" y="6958979"/>
                    <a:pt x="116201" y="6958540"/>
                    <a:pt x="78574" y="6957680"/>
                  </a:cubicBezTo>
                  <a:cubicBezTo>
                    <a:pt x="79270" y="6978822"/>
                    <a:pt x="60521" y="6975930"/>
                    <a:pt x="186328" y="6975930"/>
                  </a:cubicBezTo>
                  <a:cubicBezTo>
                    <a:pt x="193524" y="6975930"/>
                    <a:pt x="192407" y="6975179"/>
                    <a:pt x="192444" y="6978291"/>
                  </a:cubicBezTo>
                  <a:cubicBezTo>
                    <a:pt x="198156" y="7348928"/>
                    <a:pt x="201562" y="7309060"/>
                    <a:pt x="186328" y="7309060"/>
                  </a:cubicBezTo>
                  <a:cubicBezTo>
                    <a:pt x="73722" y="7309060"/>
                    <a:pt x="90073" y="7304227"/>
                    <a:pt x="90806" y="7326175"/>
                  </a:cubicBezTo>
                  <a:cubicBezTo>
                    <a:pt x="119168" y="7326101"/>
                    <a:pt x="144710" y="7326065"/>
                    <a:pt x="197827" y="7326065"/>
                  </a:cubicBezTo>
                  <a:cubicBezTo>
                    <a:pt x="203192" y="7559012"/>
                    <a:pt x="201690" y="7561081"/>
                    <a:pt x="202587" y="7656248"/>
                  </a:cubicBezTo>
                  <a:cubicBezTo>
                    <a:pt x="159101" y="7656119"/>
                    <a:pt x="127572" y="7656430"/>
                    <a:pt x="101791" y="7656888"/>
                  </a:cubicBezTo>
                  <a:cubicBezTo>
                    <a:pt x="102542" y="7679257"/>
                    <a:pt x="87675" y="7673216"/>
                    <a:pt x="186347" y="7673216"/>
                  </a:cubicBezTo>
                  <a:cubicBezTo>
                    <a:pt x="208904" y="7673216"/>
                    <a:pt x="202349" y="7634868"/>
                    <a:pt x="207714" y="7978065"/>
                  </a:cubicBezTo>
                  <a:cubicBezTo>
                    <a:pt x="208300" y="8014381"/>
                    <a:pt x="213866" y="8008176"/>
                    <a:pt x="186347" y="8008176"/>
                  </a:cubicBezTo>
                  <a:cubicBezTo>
                    <a:pt x="98935" y="8008176"/>
                    <a:pt x="113235" y="8001550"/>
                    <a:pt x="114004" y="8024706"/>
                  </a:cubicBezTo>
                  <a:cubicBezTo>
                    <a:pt x="144948" y="8025163"/>
                    <a:pt x="177247" y="8025237"/>
                    <a:pt x="208502" y="8025145"/>
                  </a:cubicBezTo>
                  <a:cubicBezTo>
                    <a:pt x="214818" y="8410242"/>
                    <a:pt x="223809" y="8358842"/>
                    <a:pt x="186347" y="8358842"/>
                  </a:cubicBezTo>
                  <a:cubicBezTo>
                    <a:pt x="113583" y="8358842"/>
                    <a:pt x="124917" y="8353314"/>
                    <a:pt x="125649" y="8375866"/>
                  </a:cubicBezTo>
                  <a:cubicBezTo>
                    <a:pt x="156465" y="8375811"/>
                    <a:pt x="183472" y="8375829"/>
                    <a:pt x="213024" y="8375829"/>
                  </a:cubicBezTo>
                  <a:cubicBezTo>
                    <a:pt x="213262" y="8435539"/>
                    <a:pt x="214507" y="8508264"/>
                    <a:pt x="215935" y="8589611"/>
                  </a:cubicBezTo>
                  <a:cubicBezTo>
                    <a:pt x="239171" y="8589428"/>
                    <a:pt x="229009" y="8617123"/>
                    <a:pt x="228020" y="8375829"/>
                  </a:cubicBezTo>
                  <a:lnTo>
                    <a:pt x="517866" y="8375847"/>
                  </a:lnTo>
                  <a:cubicBezTo>
                    <a:pt x="519111" y="8464406"/>
                    <a:pt x="519898" y="8524757"/>
                    <a:pt x="522077" y="8587177"/>
                  </a:cubicBezTo>
                  <a:cubicBezTo>
                    <a:pt x="544049" y="8586994"/>
                    <a:pt x="536194" y="8615805"/>
                    <a:pt x="532880" y="8375847"/>
                  </a:cubicBezTo>
                  <a:cubicBezTo>
                    <a:pt x="779752" y="8375866"/>
                    <a:pt x="712720" y="8373669"/>
                    <a:pt x="823934" y="8373267"/>
                  </a:cubicBezTo>
                  <a:cubicBezTo>
                    <a:pt x="825875" y="8453826"/>
                    <a:pt x="826076" y="8497794"/>
                    <a:pt x="827907" y="8584760"/>
                  </a:cubicBezTo>
                  <a:cubicBezTo>
                    <a:pt x="847993" y="8584595"/>
                    <a:pt x="842921" y="8601418"/>
                    <a:pt x="840980" y="8478079"/>
                  </a:cubicBezTo>
                  <a:cubicBezTo>
                    <a:pt x="839131" y="8360874"/>
                    <a:pt x="836604" y="8373230"/>
                    <a:pt x="844899" y="8373230"/>
                  </a:cubicBezTo>
                  <a:cubicBezTo>
                    <a:pt x="951609" y="8373230"/>
                    <a:pt x="953751" y="8375042"/>
                    <a:pt x="1064398" y="8375042"/>
                  </a:cubicBezTo>
                  <a:cubicBezTo>
                    <a:pt x="1146426" y="8375060"/>
                    <a:pt x="1127860" y="8354266"/>
                    <a:pt x="1129801" y="8478409"/>
                  </a:cubicBezTo>
                  <a:cubicBezTo>
                    <a:pt x="1131668" y="8598178"/>
                    <a:pt x="1128061" y="8582436"/>
                    <a:pt x="1147287" y="8582271"/>
                  </a:cubicBezTo>
                  <a:cubicBezTo>
                    <a:pt x="1145071" y="8517435"/>
                    <a:pt x="1143899" y="8434789"/>
                    <a:pt x="1143881" y="8375060"/>
                  </a:cubicBezTo>
                  <a:cubicBezTo>
                    <a:pt x="1266118" y="8375097"/>
                    <a:pt x="1323813" y="8375262"/>
                    <a:pt x="1393848" y="8374694"/>
                  </a:cubicBezTo>
                  <a:cubicBezTo>
                    <a:pt x="1443486" y="8374292"/>
                    <a:pt x="1432830" y="8353699"/>
                    <a:pt x="1434771" y="8478391"/>
                  </a:cubicBezTo>
                  <a:cubicBezTo>
                    <a:pt x="1436601" y="8595432"/>
                    <a:pt x="1431548" y="8580038"/>
                    <a:pt x="1451469" y="8579891"/>
                  </a:cubicBezTo>
                  <a:cubicBezTo>
                    <a:pt x="1450187" y="8507569"/>
                    <a:pt x="1449052" y="8434478"/>
                    <a:pt x="1448228" y="8374346"/>
                  </a:cubicBezTo>
                  <a:cubicBezTo>
                    <a:pt x="1535750" y="8374017"/>
                    <a:pt x="1605986" y="8374566"/>
                    <a:pt x="1739594" y="8374511"/>
                  </a:cubicBezTo>
                  <a:cubicBezTo>
                    <a:pt x="1739868" y="8438193"/>
                    <a:pt x="1741242" y="8520931"/>
                    <a:pt x="1742615" y="8577640"/>
                  </a:cubicBezTo>
                  <a:cubicBezTo>
                    <a:pt x="1765978" y="8577475"/>
                    <a:pt x="1755523" y="8603962"/>
                    <a:pt x="1754608" y="8374475"/>
                  </a:cubicBezTo>
                  <a:cubicBezTo>
                    <a:pt x="1755963" y="8374475"/>
                    <a:pt x="2042348" y="8373212"/>
                    <a:pt x="2043813" y="8373193"/>
                  </a:cubicBezTo>
                  <a:cubicBezTo>
                    <a:pt x="2045699" y="8473412"/>
                    <a:pt x="2045827" y="8504768"/>
                    <a:pt x="2047438" y="8575260"/>
                  </a:cubicBezTo>
                  <a:cubicBezTo>
                    <a:pt x="2068330" y="8575114"/>
                    <a:pt x="2063075" y="8604292"/>
                    <a:pt x="2058845" y="8373102"/>
                  </a:cubicBezTo>
                  <a:cubicBezTo>
                    <a:pt x="2263385" y="8371711"/>
                    <a:pt x="2246650" y="8374383"/>
                    <a:pt x="2350632" y="8374877"/>
                  </a:cubicBezTo>
                  <a:cubicBezTo>
                    <a:pt x="2352683" y="8437443"/>
                    <a:pt x="2353818" y="8514122"/>
                    <a:pt x="2354111" y="8572899"/>
                  </a:cubicBezTo>
                  <a:cubicBezTo>
                    <a:pt x="2373611" y="8572753"/>
                    <a:pt x="2369802" y="8588513"/>
                    <a:pt x="2368081" y="8478079"/>
                  </a:cubicBezTo>
                  <a:cubicBezTo>
                    <a:pt x="2366214" y="8359263"/>
                    <a:pt x="2359476" y="8374969"/>
                    <a:pt x="2381997" y="8374969"/>
                  </a:cubicBezTo>
                  <a:cubicBezTo>
                    <a:pt x="2579359" y="8375133"/>
                    <a:pt x="2612958" y="8375225"/>
                    <a:pt x="2655601" y="8375042"/>
                  </a:cubicBezTo>
                  <a:cubicBezTo>
                    <a:pt x="2656920" y="8457981"/>
                    <a:pt x="2657909" y="8513701"/>
                    <a:pt x="2658439" y="8570574"/>
                  </a:cubicBezTo>
                  <a:cubicBezTo>
                    <a:pt x="2677939" y="8570428"/>
                    <a:pt x="2673930" y="8586005"/>
                    <a:pt x="2672245" y="8478079"/>
                  </a:cubicBezTo>
                  <a:cubicBezTo>
                    <a:pt x="2670323" y="8357085"/>
                    <a:pt x="2656956" y="8375152"/>
                    <a:pt x="2711538" y="8374640"/>
                  </a:cubicBezTo>
                  <a:cubicBezTo>
                    <a:pt x="2816399" y="8373651"/>
                    <a:pt x="2876382" y="8374090"/>
                    <a:pt x="2931056" y="8374895"/>
                  </a:cubicBezTo>
                  <a:cubicBezTo>
                    <a:pt x="2969287" y="8375463"/>
                    <a:pt x="2959216" y="8355914"/>
                    <a:pt x="2961139" y="8478409"/>
                  </a:cubicBezTo>
                  <a:cubicBezTo>
                    <a:pt x="2962787" y="8583662"/>
                    <a:pt x="2958722" y="8568267"/>
                    <a:pt x="2977947" y="8568121"/>
                  </a:cubicBezTo>
                  <a:cubicBezTo>
                    <a:pt x="2976592" y="8516135"/>
                    <a:pt x="2975237" y="8437791"/>
                    <a:pt x="2975274" y="8375445"/>
                  </a:cubicBezTo>
                  <a:cubicBezTo>
                    <a:pt x="3144659" y="8376964"/>
                    <a:pt x="3131915" y="8372791"/>
                    <a:pt x="3264534" y="8372791"/>
                  </a:cubicBezTo>
                  <a:cubicBezTo>
                    <a:pt x="3264790" y="8434203"/>
                    <a:pt x="3266072" y="8513371"/>
                    <a:pt x="3267299" y="8565906"/>
                  </a:cubicBezTo>
                  <a:cubicBezTo>
                    <a:pt x="3290259" y="8565724"/>
                    <a:pt x="3280445" y="8592503"/>
                    <a:pt x="3279548" y="8372809"/>
                  </a:cubicBezTo>
                  <a:cubicBezTo>
                    <a:pt x="3308038" y="8372845"/>
                    <a:pt x="3188987" y="8372333"/>
                    <a:pt x="3571261" y="8374182"/>
                  </a:cubicBezTo>
                  <a:cubicBezTo>
                    <a:pt x="3572360" y="8428236"/>
                    <a:pt x="3573733" y="8508429"/>
                    <a:pt x="3574136" y="8563563"/>
                  </a:cubicBezTo>
                  <a:cubicBezTo>
                    <a:pt x="3593746" y="8563417"/>
                    <a:pt x="3589663" y="8578244"/>
                    <a:pt x="3588106" y="8478098"/>
                  </a:cubicBezTo>
                  <a:cubicBezTo>
                    <a:pt x="3586312" y="8362741"/>
                    <a:pt x="3584573" y="8374255"/>
                    <a:pt x="3589992" y="8374273"/>
                  </a:cubicBezTo>
                  <a:cubicBezTo>
                    <a:pt x="3934896" y="8376122"/>
                    <a:pt x="3875700" y="8342221"/>
                    <a:pt x="3877879" y="8478391"/>
                  </a:cubicBezTo>
                  <a:cubicBezTo>
                    <a:pt x="3879380" y="8575059"/>
                    <a:pt x="3874675" y="8561257"/>
                    <a:pt x="3894321" y="8561110"/>
                  </a:cubicBezTo>
                  <a:cubicBezTo>
                    <a:pt x="3892765" y="8480826"/>
                    <a:pt x="3892637" y="8451391"/>
                    <a:pt x="3890952" y="8373285"/>
                  </a:cubicBezTo>
                  <a:cubicBezTo>
                    <a:pt x="4029192" y="8372937"/>
                    <a:pt x="4022399" y="8375408"/>
                    <a:pt x="4180981" y="8375042"/>
                  </a:cubicBezTo>
                  <a:cubicBezTo>
                    <a:pt x="4182775" y="8456132"/>
                    <a:pt x="4182812" y="8485072"/>
                    <a:pt x="4184332" y="8558877"/>
                  </a:cubicBezTo>
                  <a:cubicBezTo>
                    <a:pt x="4204125" y="8558731"/>
                    <a:pt x="4199419" y="8572277"/>
                    <a:pt x="4197899" y="8478098"/>
                  </a:cubicBezTo>
                  <a:cubicBezTo>
                    <a:pt x="4195977" y="8354303"/>
                    <a:pt x="4181970" y="8375170"/>
                    <a:pt x="4248929" y="8374731"/>
                  </a:cubicBezTo>
                  <a:cubicBezTo>
                    <a:pt x="4313893" y="8374292"/>
                    <a:pt x="4366991" y="8374108"/>
                    <a:pt x="4468556" y="8374657"/>
                  </a:cubicBezTo>
                  <a:cubicBezTo>
                    <a:pt x="4493073" y="8374786"/>
                    <a:pt x="4486225" y="8356298"/>
                    <a:pt x="4488166" y="8478409"/>
                  </a:cubicBezTo>
                  <a:cubicBezTo>
                    <a:pt x="4489686" y="8572167"/>
                    <a:pt x="4484431" y="8556589"/>
                    <a:pt x="4504425" y="8556443"/>
                  </a:cubicBezTo>
                  <a:cubicBezTo>
                    <a:pt x="4503381" y="8492339"/>
                    <a:pt x="4502411" y="8436638"/>
                    <a:pt x="4501771" y="8374822"/>
                  </a:cubicBezTo>
                  <a:cubicBezTo>
                    <a:pt x="4713231" y="8375646"/>
                    <a:pt x="4655592" y="8373156"/>
                    <a:pt x="4791195" y="8373047"/>
                  </a:cubicBezTo>
                  <a:cubicBezTo>
                    <a:pt x="4793905" y="8582363"/>
                    <a:pt x="4788229" y="8554246"/>
                    <a:pt x="4809102" y="8554081"/>
                  </a:cubicBezTo>
                  <a:cubicBezTo>
                    <a:pt x="4807948" y="8500485"/>
                    <a:pt x="4806923" y="8427284"/>
                    <a:pt x="4806227" y="8373047"/>
                  </a:cubicBezTo>
                  <a:cubicBezTo>
                    <a:pt x="4902245" y="8373083"/>
                    <a:pt x="4883623" y="8373870"/>
                    <a:pt x="5096567" y="8373797"/>
                  </a:cubicBezTo>
                  <a:cubicBezTo>
                    <a:pt x="5099680" y="8579214"/>
                    <a:pt x="5093088" y="8551775"/>
                    <a:pt x="5114401" y="8551592"/>
                  </a:cubicBezTo>
                  <a:cubicBezTo>
                    <a:pt x="5113358" y="8496659"/>
                    <a:pt x="5112699" y="8449616"/>
                    <a:pt x="5111563" y="8373779"/>
                  </a:cubicBezTo>
                  <a:cubicBezTo>
                    <a:pt x="5255479" y="8373724"/>
                    <a:pt x="5288455" y="8373797"/>
                    <a:pt x="5347614" y="8373486"/>
                  </a:cubicBezTo>
                  <a:cubicBezTo>
                    <a:pt x="5415691" y="8373120"/>
                    <a:pt x="5399743" y="8352234"/>
                    <a:pt x="5401702" y="8478446"/>
                  </a:cubicBezTo>
                  <a:cubicBezTo>
                    <a:pt x="5403002" y="8562135"/>
                    <a:pt x="5398260" y="8549194"/>
                    <a:pt x="5417998" y="8549029"/>
                  </a:cubicBezTo>
                  <a:cubicBezTo>
                    <a:pt x="5413585" y="8345590"/>
                    <a:pt x="5403588" y="8373248"/>
                    <a:pt x="5457565" y="8373248"/>
                  </a:cubicBezTo>
                  <a:close/>
                  <a:moveTo>
                    <a:pt x="5381287" y="6978364"/>
                  </a:moveTo>
                  <a:cubicBezTo>
                    <a:pt x="5387127" y="7360679"/>
                    <a:pt x="5398131" y="7308456"/>
                    <a:pt x="5347633" y="7308108"/>
                  </a:cubicBezTo>
                  <a:cubicBezTo>
                    <a:pt x="5042389" y="7306039"/>
                    <a:pt x="5094480" y="7328371"/>
                    <a:pt x="5092924" y="7228042"/>
                  </a:cubicBezTo>
                  <a:cubicBezTo>
                    <a:pt x="5088182" y="6924493"/>
                    <a:pt x="5074779" y="6974447"/>
                    <a:pt x="5127566" y="6975454"/>
                  </a:cubicBezTo>
                  <a:cubicBezTo>
                    <a:pt x="5315041" y="6978986"/>
                    <a:pt x="5381195" y="6973203"/>
                    <a:pt x="5381287" y="6978364"/>
                  </a:cubicBezTo>
                  <a:close/>
                  <a:moveTo>
                    <a:pt x="5380957" y="6959163"/>
                  </a:moveTo>
                  <a:cubicBezTo>
                    <a:pt x="5131027" y="6959767"/>
                    <a:pt x="5223126" y="6959547"/>
                    <a:pt x="5089298" y="6957827"/>
                  </a:cubicBezTo>
                  <a:cubicBezTo>
                    <a:pt x="5087944" y="6861836"/>
                    <a:pt x="5088932" y="6740932"/>
                    <a:pt x="5084593" y="6623726"/>
                  </a:cubicBezTo>
                  <a:cubicBezTo>
                    <a:pt x="5338588" y="6623854"/>
                    <a:pt x="5264378" y="6623653"/>
                    <a:pt x="5374548" y="6625246"/>
                  </a:cubicBezTo>
                  <a:cubicBezTo>
                    <a:pt x="5375262" y="6785669"/>
                    <a:pt x="5379107" y="6852976"/>
                    <a:pt x="5380957" y="6959163"/>
                  </a:cubicBezTo>
                  <a:close/>
                  <a:moveTo>
                    <a:pt x="5374494" y="6608204"/>
                  </a:moveTo>
                  <a:cubicBezTo>
                    <a:pt x="5071886" y="6603664"/>
                    <a:pt x="5084117" y="6611114"/>
                    <a:pt x="5083824" y="6603023"/>
                  </a:cubicBezTo>
                  <a:cubicBezTo>
                    <a:pt x="5080455" y="6517448"/>
                    <a:pt x="5079539" y="6441886"/>
                    <a:pt x="5079155" y="6353602"/>
                  </a:cubicBezTo>
                  <a:cubicBezTo>
                    <a:pt x="5078752" y="6259149"/>
                    <a:pt x="5065533" y="6275037"/>
                    <a:pt x="5127676" y="6274872"/>
                  </a:cubicBezTo>
                  <a:cubicBezTo>
                    <a:pt x="5215783" y="6274634"/>
                    <a:pt x="5277726" y="6274488"/>
                    <a:pt x="5347486" y="6275605"/>
                  </a:cubicBezTo>
                  <a:cubicBezTo>
                    <a:pt x="5377350" y="6276099"/>
                    <a:pt x="5372955" y="6229257"/>
                    <a:pt x="5374494" y="6608204"/>
                  </a:cubicBezTo>
                  <a:close/>
                  <a:moveTo>
                    <a:pt x="2344608" y="6978071"/>
                  </a:moveTo>
                  <a:cubicBezTo>
                    <a:pt x="2344516" y="6972946"/>
                    <a:pt x="2310936" y="6971793"/>
                    <a:pt x="2634270" y="6973660"/>
                  </a:cubicBezTo>
                  <a:cubicBezTo>
                    <a:pt x="2636486" y="7101849"/>
                    <a:pt x="2634508" y="7158630"/>
                    <a:pt x="2638317" y="7308016"/>
                  </a:cubicBezTo>
                  <a:cubicBezTo>
                    <a:pt x="2475286" y="7308162"/>
                    <a:pt x="2437878" y="7310359"/>
                    <a:pt x="2347134" y="7309536"/>
                  </a:cubicBezTo>
                  <a:cubicBezTo>
                    <a:pt x="2343052" y="7080652"/>
                    <a:pt x="2346787" y="7117847"/>
                    <a:pt x="2344608" y="6978071"/>
                  </a:cubicBezTo>
                  <a:close/>
                  <a:moveTo>
                    <a:pt x="507209" y="6626088"/>
                  </a:moveTo>
                  <a:cubicBezTo>
                    <a:pt x="804031" y="6626088"/>
                    <a:pt x="669765" y="6625246"/>
                    <a:pt x="796524" y="6624330"/>
                  </a:cubicBezTo>
                  <a:cubicBezTo>
                    <a:pt x="796780" y="6695829"/>
                    <a:pt x="797879" y="6728942"/>
                    <a:pt x="799307" y="6853452"/>
                  </a:cubicBezTo>
                  <a:cubicBezTo>
                    <a:pt x="800900" y="6992239"/>
                    <a:pt x="859602" y="6955026"/>
                    <a:pt x="515559" y="6956892"/>
                  </a:cubicBezTo>
                  <a:cubicBezTo>
                    <a:pt x="502705" y="6956966"/>
                    <a:pt x="516822" y="6945544"/>
                    <a:pt x="507209" y="6626088"/>
                  </a:cubicBezTo>
                  <a:close/>
                  <a:moveTo>
                    <a:pt x="491390" y="5575408"/>
                  </a:moveTo>
                  <a:cubicBezTo>
                    <a:pt x="616904" y="5577275"/>
                    <a:pt x="581767" y="5576927"/>
                    <a:pt x="779313" y="5576305"/>
                  </a:cubicBezTo>
                  <a:cubicBezTo>
                    <a:pt x="786472" y="5921571"/>
                    <a:pt x="777170" y="5517308"/>
                    <a:pt x="786472" y="5907403"/>
                  </a:cubicBezTo>
                  <a:cubicBezTo>
                    <a:pt x="682289" y="5908775"/>
                    <a:pt x="746117" y="5910625"/>
                    <a:pt x="494832" y="5909416"/>
                  </a:cubicBezTo>
                  <a:cubicBezTo>
                    <a:pt x="494173" y="5782930"/>
                    <a:pt x="496901" y="5877950"/>
                    <a:pt x="491390" y="5575408"/>
                  </a:cubicBezTo>
                  <a:close/>
                  <a:moveTo>
                    <a:pt x="470827" y="4229581"/>
                  </a:moveTo>
                  <a:cubicBezTo>
                    <a:pt x="469729" y="4158705"/>
                    <a:pt x="422892" y="4178822"/>
                    <a:pt x="735149" y="4176717"/>
                  </a:cubicBezTo>
                  <a:cubicBezTo>
                    <a:pt x="769755" y="4176497"/>
                    <a:pt x="756480" y="4131101"/>
                    <a:pt x="761937" y="4479753"/>
                  </a:cubicBezTo>
                  <a:cubicBezTo>
                    <a:pt x="762523" y="4516033"/>
                    <a:pt x="802511" y="4511604"/>
                    <a:pt x="515632" y="4508529"/>
                  </a:cubicBezTo>
                  <a:cubicBezTo>
                    <a:pt x="454788" y="4507851"/>
                    <a:pt x="475881" y="4552625"/>
                    <a:pt x="470827" y="4229581"/>
                  </a:cubicBezTo>
                  <a:close/>
                  <a:moveTo>
                    <a:pt x="442392" y="2481121"/>
                  </a:moveTo>
                  <a:cubicBezTo>
                    <a:pt x="441349" y="2414345"/>
                    <a:pt x="387865" y="2425767"/>
                    <a:pt x="731506" y="2428513"/>
                  </a:cubicBezTo>
                  <a:cubicBezTo>
                    <a:pt x="737511" y="2785567"/>
                    <a:pt x="736907" y="2761313"/>
                    <a:pt x="735259" y="2761276"/>
                  </a:cubicBezTo>
                  <a:cubicBezTo>
                    <a:pt x="403923" y="2754595"/>
                    <a:pt x="445047" y="2781558"/>
                    <a:pt x="444242" y="2730872"/>
                  </a:cubicBezTo>
                  <a:cubicBezTo>
                    <a:pt x="442319" y="2603928"/>
                    <a:pt x="444370" y="2604642"/>
                    <a:pt x="442392" y="2481121"/>
                  </a:cubicBezTo>
                  <a:close/>
                  <a:moveTo>
                    <a:pt x="721417" y="1728059"/>
                  </a:moveTo>
                  <a:cubicBezTo>
                    <a:pt x="721801" y="1751947"/>
                    <a:pt x="726031" y="2059963"/>
                    <a:pt x="726031" y="2061263"/>
                  </a:cubicBezTo>
                  <a:cubicBezTo>
                    <a:pt x="379296" y="2054984"/>
                    <a:pt x="436991" y="2089013"/>
                    <a:pt x="435325" y="1981600"/>
                  </a:cubicBezTo>
                  <a:cubicBezTo>
                    <a:pt x="433365" y="1856395"/>
                    <a:pt x="431425" y="1856724"/>
                    <a:pt x="429465" y="1732032"/>
                  </a:cubicBezTo>
                  <a:cubicBezTo>
                    <a:pt x="429301" y="1721909"/>
                    <a:pt x="414268" y="1730256"/>
                    <a:pt x="721417" y="1728059"/>
                  </a:cubicBezTo>
                  <a:close/>
                  <a:moveTo>
                    <a:pt x="429118" y="1710194"/>
                  </a:moveTo>
                  <a:cubicBezTo>
                    <a:pt x="426536" y="1548379"/>
                    <a:pt x="424302" y="1464982"/>
                    <a:pt x="424430" y="1379371"/>
                  </a:cubicBezTo>
                  <a:cubicBezTo>
                    <a:pt x="533594" y="1379462"/>
                    <a:pt x="527863" y="1380396"/>
                    <a:pt x="714532" y="1380048"/>
                  </a:cubicBezTo>
                  <a:cubicBezTo>
                    <a:pt x="714807" y="1544682"/>
                    <a:pt x="718982" y="1590425"/>
                    <a:pt x="721142" y="1711036"/>
                  </a:cubicBezTo>
                  <a:cubicBezTo>
                    <a:pt x="564538" y="1712207"/>
                    <a:pt x="527515" y="1710377"/>
                    <a:pt x="429118" y="1710194"/>
                  </a:cubicBezTo>
                  <a:close/>
                  <a:moveTo>
                    <a:pt x="726214" y="2078268"/>
                  </a:moveTo>
                  <a:cubicBezTo>
                    <a:pt x="728008" y="2250333"/>
                    <a:pt x="729107" y="2289725"/>
                    <a:pt x="731213" y="2411526"/>
                  </a:cubicBezTo>
                  <a:cubicBezTo>
                    <a:pt x="658907" y="2410958"/>
                    <a:pt x="587205" y="2411031"/>
                    <a:pt x="515540" y="2411416"/>
                  </a:cubicBezTo>
                  <a:cubicBezTo>
                    <a:pt x="421537" y="2411929"/>
                    <a:pt x="441184" y="2469918"/>
                    <a:pt x="437009" y="2106512"/>
                  </a:cubicBezTo>
                  <a:cubicBezTo>
                    <a:pt x="436570" y="2067889"/>
                    <a:pt x="390191" y="2072410"/>
                    <a:pt x="726214" y="2078268"/>
                  </a:cubicBezTo>
                  <a:close/>
                  <a:moveTo>
                    <a:pt x="3164196" y="1981911"/>
                  </a:moveTo>
                  <a:cubicBezTo>
                    <a:pt x="3165825" y="2086029"/>
                    <a:pt x="3214401" y="2056723"/>
                    <a:pt x="2931074" y="2060128"/>
                  </a:cubicBezTo>
                  <a:cubicBezTo>
                    <a:pt x="2863108" y="2060951"/>
                    <a:pt x="2877810" y="2076236"/>
                    <a:pt x="2876327" y="1981582"/>
                  </a:cubicBezTo>
                  <a:cubicBezTo>
                    <a:pt x="2874368" y="1856596"/>
                    <a:pt x="2872153" y="1856505"/>
                    <a:pt x="2870212" y="1732013"/>
                  </a:cubicBezTo>
                  <a:cubicBezTo>
                    <a:pt x="2870065" y="1722714"/>
                    <a:pt x="2852250" y="1731611"/>
                    <a:pt x="3150829" y="1728389"/>
                  </a:cubicBezTo>
                  <a:cubicBezTo>
                    <a:pt x="3171849" y="1728169"/>
                    <a:pt x="3159783" y="1699998"/>
                    <a:pt x="3164196" y="1981911"/>
                  </a:cubicBezTo>
                  <a:close/>
                  <a:moveTo>
                    <a:pt x="3470575" y="2060274"/>
                  </a:moveTo>
                  <a:cubicBezTo>
                    <a:pt x="3381113" y="2060237"/>
                    <a:pt x="3491925" y="2060146"/>
                    <a:pt x="3180729" y="2059652"/>
                  </a:cubicBezTo>
                  <a:cubicBezTo>
                    <a:pt x="3176335" y="1885536"/>
                    <a:pt x="3180089" y="1871569"/>
                    <a:pt x="3177818" y="1728114"/>
                  </a:cubicBezTo>
                  <a:cubicBezTo>
                    <a:pt x="3350993" y="1726485"/>
                    <a:pt x="3468030" y="1730622"/>
                    <a:pt x="3468048" y="1732233"/>
                  </a:cubicBezTo>
                  <a:cubicBezTo>
                    <a:pt x="3470209" y="1869867"/>
                    <a:pt x="3465833" y="1891082"/>
                    <a:pt x="3470575" y="2060274"/>
                  </a:cubicBezTo>
                  <a:close/>
                  <a:moveTo>
                    <a:pt x="4685840" y="1711329"/>
                  </a:moveTo>
                  <a:cubicBezTo>
                    <a:pt x="4336377" y="1711457"/>
                    <a:pt x="4396946" y="1730933"/>
                    <a:pt x="4395903" y="1607211"/>
                  </a:cubicBezTo>
                  <a:cubicBezTo>
                    <a:pt x="4395353" y="1532472"/>
                    <a:pt x="4394035" y="1448361"/>
                    <a:pt x="4392515" y="1378803"/>
                  </a:cubicBezTo>
                  <a:cubicBezTo>
                    <a:pt x="4471687" y="1378400"/>
                    <a:pt x="4560106" y="1374465"/>
                    <a:pt x="4682141" y="1378089"/>
                  </a:cubicBezTo>
                  <a:cubicBezTo>
                    <a:pt x="4687323" y="1513399"/>
                    <a:pt x="4684650" y="1618999"/>
                    <a:pt x="4685840" y="1711329"/>
                  </a:cubicBezTo>
                  <a:close/>
                  <a:moveTo>
                    <a:pt x="4694482" y="2231662"/>
                  </a:moveTo>
                  <a:cubicBezTo>
                    <a:pt x="4697631" y="2435798"/>
                    <a:pt x="4701000" y="2410775"/>
                    <a:pt x="4688165" y="2411068"/>
                  </a:cubicBezTo>
                  <a:cubicBezTo>
                    <a:pt x="4611611" y="2412716"/>
                    <a:pt x="4546025" y="2412734"/>
                    <a:pt x="4468703" y="2411068"/>
                  </a:cubicBezTo>
                  <a:cubicBezTo>
                    <a:pt x="4384367" y="2409256"/>
                    <a:pt x="4413334" y="2463768"/>
                    <a:pt x="4402879" y="2106347"/>
                  </a:cubicBezTo>
                  <a:cubicBezTo>
                    <a:pt x="4401945" y="2074387"/>
                    <a:pt x="4355200" y="2073893"/>
                    <a:pt x="4688220" y="2077938"/>
                  </a:cubicBezTo>
                  <a:cubicBezTo>
                    <a:pt x="4697412" y="2078048"/>
                    <a:pt x="4691791" y="2059652"/>
                    <a:pt x="4694482" y="2231662"/>
                  </a:cubicBezTo>
                  <a:close/>
                  <a:moveTo>
                    <a:pt x="5017798" y="5908282"/>
                  </a:moveTo>
                  <a:cubicBezTo>
                    <a:pt x="4718614" y="5908282"/>
                    <a:pt x="4766513" y="5921937"/>
                    <a:pt x="4765946" y="5853861"/>
                  </a:cubicBezTo>
                  <a:cubicBezTo>
                    <a:pt x="4763272" y="5533142"/>
                    <a:pt x="4750144" y="5577367"/>
                    <a:pt x="4798135" y="5577367"/>
                  </a:cubicBezTo>
                  <a:cubicBezTo>
                    <a:pt x="5089518" y="5577367"/>
                    <a:pt x="5053081" y="5559812"/>
                    <a:pt x="5053375" y="5604073"/>
                  </a:cubicBezTo>
                  <a:cubicBezTo>
                    <a:pt x="5055187" y="5954135"/>
                    <a:pt x="5076701" y="5908282"/>
                    <a:pt x="5017798" y="5908282"/>
                  </a:cubicBezTo>
                  <a:close/>
                  <a:moveTo>
                    <a:pt x="5057750" y="5925213"/>
                  </a:moveTo>
                  <a:cubicBezTo>
                    <a:pt x="5060497" y="6101525"/>
                    <a:pt x="5062163" y="6170919"/>
                    <a:pt x="5063335" y="6257995"/>
                  </a:cubicBezTo>
                  <a:cubicBezTo>
                    <a:pt x="4880145" y="6258197"/>
                    <a:pt x="4891808" y="6259442"/>
                    <a:pt x="4772995" y="6259167"/>
                  </a:cubicBezTo>
                  <a:cubicBezTo>
                    <a:pt x="4769004" y="6036360"/>
                    <a:pt x="4768509" y="6069986"/>
                    <a:pt x="4766660" y="5925049"/>
                  </a:cubicBezTo>
                  <a:cubicBezTo>
                    <a:pt x="4856872" y="5924848"/>
                    <a:pt x="4973196" y="5925506"/>
                    <a:pt x="5057750" y="5925213"/>
                  </a:cubicBezTo>
                  <a:close/>
                  <a:moveTo>
                    <a:pt x="5017798" y="5557964"/>
                  </a:moveTo>
                  <a:cubicBezTo>
                    <a:pt x="4710778" y="5557964"/>
                    <a:pt x="4763657" y="5586922"/>
                    <a:pt x="4761972" y="5478905"/>
                  </a:cubicBezTo>
                  <a:cubicBezTo>
                    <a:pt x="4757230" y="5175960"/>
                    <a:pt x="4742161" y="5226682"/>
                    <a:pt x="4798135" y="5226682"/>
                  </a:cubicBezTo>
                  <a:cubicBezTo>
                    <a:pt x="5067894" y="5226682"/>
                    <a:pt x="5047277" y="5222362"/>
                    <a:pt x="5047369" y="5229300"/>
                  </a:cubicBezTo>
                  <a:cubicBezTo>
                    <a:pt x="5053265" y="5609290"/>
                    <a:pt x="5067143" y="5557964"/>
                    <a:pt x="5017798" y="5557964"/>
                  </a:cubicBezTo>
                  <a:close/>
                  <a:moveTo>
                    <a:pt x="4755509" y="5104003"/>
                  </a:moveTo>
                  <a:cubicBezTo>
                    <a:pt x="4753678" y="5016341"/>
                    <a:pt x="4752452" y="4934647"/>
                    <a:pt x="4751884" y="4875962"/>
                  </a:cubicBezTo>
                  <a:cubicBezTo>
                    <a:pt x="4813570" y="4875925"/>
                    <a:pt x="4765305" y="4875925"/>
                    <a:pt x="5017798" y="4876017"/>
                  </a:cubicBezTo>
                  <a:cubicBezTo>
                    <a:pt x="5050591" y="4876017"/>
                    <a:pt x="5040631" y="4824525"/>
                    <a:pt x="5047058" y="5208579"/>
                  </a:cubicBezTo>
                  <a:cubicBezTo>
                    <a:pt x="4699774" y="5207517"/>
                    <a:pt x="4758439" y="5243779"/>
                    <a:pt x="4755509" y="5104003"/>
                  </a:cubicBezTo>
                  <a:close/>
                  <a:moveTo>
                    <a:pt x="5017798" y="4859011"/>
                  </a:moveTo>
                  <a:cubicBezTo>
                    <a:pt x="4763382" y="4858920"/>
                    <a:pt x="4812929" y="4858938"/>
                    <a:pt x="4751719" y="4858956"/>
                  </a:cubicBezTo>
                  <a:cubicBezTo>
                    <a:pt x="4750327" y="4691741"/>
                    <a:pt x="4747105" y="4591706"/>
                    <a:pt x="4745878" y="4527492"/>
                  </a:cubicBezTo>
                  <a:cubicBezTo>
                    <a:pt x="4960781" y="4526834"/>
                    <a:pt x="4914988" y="4524546"/>
                    <a:pt x="5035541" y="4524911"/>
                  </a:cubicBezTo>
                  <a:cubicBezTo>
                    <a:pt x="5043158" y="4898788"/>
                    <a:pt x="5052532" y="4859011"/>
                    <a:pt x="5017798" y="4859011"/>
                  </a:cubicBezTo>
                  <a:close/>
                  <a:moveTo>
                    <a:pt x="3848107" y="5576415"/>
                  </a:moveTo>
                  <a:cubicBezTo>
                    <a:pt x="4178235" y="5578831"/>
                    <a:pt x="4135810" y="5559171"/>
                    <a:pt x="4137074" y="5603835"/>
                  </a:cubicBezTo>
                  <a:cubicBezTo>
                    <a:pt x="4140571" y="5728198"/>
                    <a:pt x="4142640" y="5908520"/>
                    <a:pt x="4139033" y="5908520"/>
                  </a:cubicBezTo>
                  <a:cubicBezTo>
                    <a:pt x="4029906" y="5908520"/>
                    <a:pt x="4027068" y="5910075"/>
                    <a:pt x="3919351" y="5910075"/>
                  </a:cubicBezTo>
                  <a:cubicBezTo>
                    <a:pt x="3824615" y="5910094"/>
                    <a:pt x="3856383" y="5970170"/>
                    <a:pt x="3848107" y="5576415"/>
                  </a:cubicBezTo>
                  <a:close/>
                  <a:moveTo>
                    <a:pt x="2627221" y="5574859"/>
                  </a:moveTo>
                  <a:cubicBezTo>
                    <a:pt x="2963061" y="5576268"/>
                    <a:pt x="2915803" y="5568324"/>
                    <a:pt x="2916957" y="5604330"/>
                  </a:cubicBezTo>
                  <a:cubicBezTo>
                    <a:pt x="2918879" y="5665449"/>
                    <a:pt x="2920491" y="5730816"/>
                    <a:pt x="2921260" y="5853971"/>
                  </a:cubicBezTo>
                  <a:cubicBezTo>
                    <a:pt x="2921754" y="5932279"/>
                    <a:pt x="2966723" y="5909343"/>
                    <a:pt x="2631396" y="5907439"/>
                  </a:cubicBezTo>
                  <a:cubicBezTo>
                    <a:pt x="2630847" y="5809929"/>
                    <a:pt x="2632934" y="5823091"/>
                    <a:pt x="2627221" y="5574859"/>
                  </a:cubicBezTo>
                  <a:close/>
                  <a:moveTo>
                    <a:pt x="791379" y="5228952"/>
                  </a:moveTo>
                  <a:cubicBezTo>
                    <a:pt x="791342" y="5226957"/>
                    <a:pt x="768382" y="5224888"/>
                    <a:pt x="1064435" y="5224888"/>
                  </a:cubicBezTo>
                  <a:cubicBezTo>
                    <a:pt x="1084154" y="5224888"/>
                    <a:pt x="1078936" y="5185881"/>
                    <a:pt x="1083532" y="5479216"/>
                  </a:cubicBezTo>
                  <a:cubicBezTo>
                    <a:pt x="1085143" y="5583590"/>
                    <a:pt x="1134983" y="5559208"/>
                    <a:pt x="844935" y="5559208"/>
                  </a:cubicBezTo>
                  <a:cubicBezTo>
                    <a:pt x="770377" y="5559208"/>
                    <a:pt x="797330" y="5609473"/>
                    <a:pt x="791379" y="5228952"/>
                  </a:cubicBezTo>
                  <a:close/>
                  <a:moveTo>
                    <a:pt x="1043177" y="2777421"/>
                  </a:moveTo>
                  <a:cubicBezTo>
                    <a:pt x="1043946" y="2868250"/>
                    <a:pt x="1045703" y="3106304"/>
                    <a:pt x="1045758" y="3110441"/>
                  </a:cubicBezTo>
                  <a:cubicBezTo>
                    <a:pt x="808517" y="3110642"/>
                    <a:pt x="796011" y="3110588"/>
                    <a:pt x="755894" y="3111137"/>
                  </a:cubicBezTo>
                  <a:cubicBezTo>
                    <a:pt x="750969" y="2858457"/>
                    <a:pt x="753221" y="2898453"/>
                    <a:pt x="751811" y="2778611"/>
                  </a:cubicBezTo>
                  <a:cubicBezTo>
                    <a:pt x="877143" y="2780936"/>
                    <a:pt x="962229" y="2777641"/>
                    <a:pt x="1043177" y="2777421"/>
                  </a:cubicBezTo>
                  <a:close/>
                  <a:moveTo>
                    <a:pt x="751610" y="2761606"/>
                  </a:moveTo>
                  <a:cubicBezTo>
                    <a:pt x="746282" y="2359833"/>
                    <a:pt x="718048" y="2429007"/>
                    <a:pt x="844954" y="2429007"/>
                  </a:cubicBezTo>
                  <a:cubicBezTo>
                    <a:pt x="948240" y="2429007"/>
                    <a:pt x="951792" y="2427909"/>
                    <a:pt x="1036072" y="2427689"/>
                  </a:cubicBezTo>
                  <a:cubicBezTo>
                    <a:pt x="1042426" y="2736034"/>
                    <a:pt x="1041950" y="2668800"/>
                    <a:pt x="1042993" y="2760453"/>
                  </a:cubicBezTo>
                  <a:cubicBezTo>
                    <a:pt x="954008" y="2760654"/>
                    <a:pt x="875934" y="2763931"/>
                    <a:pt x="751610" y="2761606"/>
                  </a:cubicBezTo>
                  <a:close/>
                  <a:moveTo>
                    <a:pt x="1045996" y="3127428"/>
                  </a:moveTo>
                  <a:cubicBezTo>
                    <a:pt x="1049585" y="3381554"/>
                    <a:pt x="1050025" y="3320343"/>
                    <a:pt x="1052460" y="3458746"/>
                  </a:cubicBezTo>
                  <a:cubicBezTo>
                    <a:pt x="1051160" y="3458746"/>
                    <a:pt x="782059" y="3460155"/>
                    <a:pt x="762962" y="3460430"/>
                  </a:cubicBezTo>
                  <a:cubicBezTo>
                    <a:pt x="761387" y="3366819"/>
                    <a:pt x="763401" y="3500627"/>
                    <a:pt x="756242" y="3128124"/>
                  </a:cubicBezTo>
                  <a:cubicBezTo>
                    <a:pt x="802896" y="3127520"/>
                    <a:pt x="811520" y="3127630"/>
                    <a:pt x="1045996" y="3127428"/>
                  </a:cubicBezTo>
                  <a:close/>
                  <a:moveTo>
                    <a:pt x="1649857" y="2731165"/>
                  </a:moveTo>
                  <a:cubicBezTo>
                    <a:pt x="1650370" y="2764260"/>
                    <a:pt x="1691860" y="2768763"/>
                    <a:pt x="1393994" y="2760617"/>
                  </a:cubicBezTo>
                  <a:cubicBezTo>
                    <a:pt x="1351351" y="2759391"/>
                    <a:pt x="1361732" y="2807478"/>
                    <a:pt x="1356624" y="2481157"/>
                  </a:cubicBezTo>
                  <a:cubicBezTo>
                    <a:pt x="1355525" y="2410446"/>
                    <a:pt x="1310080" y="2429538"/>
                    <a:pt x="1613402" y="2428330"/>
                  </a:cubicBezTo>
                  <a:cubicBezTo>
                    <a:pt x="1664450" y="2428183"/>
                    <a:pt x="1644437" y="2384380"/>
                    <a:pt x="1649857" y="2731165"/>
                  </a:cubicBezTo>
                  <a:close/>
                  <a:moveTo>
                    <a:pt x="2267743" y="3111100"/>
                  </a:moveTo>
                  <a:cubicBezTo>
                    <a:pt x="1978849" y="3105664"/>
                    <a:pt x="1978172" y="3120124"/>
                    <a:pt x="1977641" y="3105536"/>
                  </a:cubicBezTo>
                  <a:cubicBezTo>
                    <a:pt x="1974510" y="3021242"/>
                    <a:pt x="1973466" y="2940609"/>
                    <a:pt x="1973008" y="2855821"/>
                  </a:cubicBezTo>
                  <a:cubicBezTo>
                    <a:pt x="1972496" y="2754906"/>
                    <a:pt x="1914966" y="2776524"/>
                    <a:pt x="2263275" y="2776231"/>
                  </a:cubicBezTo>
                  <a:cubicBezTo>
                    <a:pt x="2264099" y="2868927"/>
                    <a:pt x="2260968" y="2948919"/>
                    <a:pt x="2267743" y="3111100"/>
                  </a:cubicBezTo>
                  <a:close/>
                  <a:moveTo>
                    <a:pt x="2571705" y="3112199"/>
                  </a:moveTo>
                  <a:cubicBezTo>
                    <a:pt x="2372695" y="3112272"/>
                    <a:pt x="2345175" y="3112546"/>
                    <a:pt x="2282775" y="3111393"/>
                  </a:cubicBezTo>
                  <a:cubicBezTo>
                    <a:pt x="2275964" y="2948773"/>
                    <a:pt x="2279058" y="2864131"/>
                    <a:pt x="2278271" y="2776231"/>
                  </a:cubicBezTo>
                  <a:cubicBezTo>
                    <a:pt x="2629015" y="2775939"/>
                    <a:pt x="2569362" y="2759409"/>
                    <a:pt x="2568849" y="2855803"/>
                  </a:cubicBezTo>
                  <a:cubicBezTo>
                    <a:pt x="2568520" y="2919137"/>
                    <a:pt x="2568703" y="2938888"/>
                    <a:pt x="2571705" y="3112199"/>
                  </a:cubicBezTo>
                  <a:close/>
                  <a:moveTo>
                    <a:pt x="4688257" y="4510798"/>
                  </a:moveTo>
                  <a:cubicBezTo>
                    <a:pt x="4400517" y="4512739"/>
                    <a:pt x="4439737" y="4519127"/>
                    <a:pt x="4439114" y="4479424"/>
                  </a:cubicBezTo>
                  <a:cubicBezTo>
                    <a:pt x="4433639" y="4130021"/>
                    <a:pt x="4423770" y="4177742"/>
                    <a:pt x="4468739" y="4176497"/>
                  </a:cubicBezTo>
                  <a:cubicBezTo>
                    <a:pt x="4536394" y="4174740"/>
                    <a:pt x="4600955" y="4174319"/>
                    <a:pt x="4688129" y="4176314"/>
                  </a:cubicBezTo>
                  <a:cubicBezTo>
                    <a:pt x="4735020" y="4177394"/>
                    <a:pt x="4725719" y="4166356"/>
                    <a:pt x="4726708" y="4229856"/>
                  </a:cubicBezTo>
                  <a:cubicBezTo>
                    <a:pt x="4731853" y="4559196"/>
                    <a:pt x="4744193" y="4510432"/>
                    <a:pt x="4688257" y="4510798"/>
                  </a:cubicBezTo>
                  <a:close/>
                  <a:moveTo>
                    <a:pt x="4730882" y="4527565"/>
                  </a:moveTo>
                  <a:cubicBezTo>
                    <a:pt x="4732768" y="4629414"/>
                    <a:pt x="4734672" y="4652643"/>
                    <a:pt x="4736723" y="4858993"/>
                  </a:cubicBezTo>
                  <a:cubicBezTo>
                    <a:pt x="4413279" y="4859158"/>
                    <a:pt x="4446237" y="4862251"/>
                    <a:pt x="4446145" y="4854271"/>
                  </a:cubicBezTo>
                  <a:cubicBezTo>
                    <a:pt x="4442226" y="4478911"/>
                    <a:pt x="4425436" y="4527438"/>
                    <a:pt x="4468501" y="4527785"/>
                  </a:cubicBezTo>
                  <a:cubicBezTo>
                    <a:pt x="4588065" y="4528719"/>
                    <a:pt x="4686792" y="4527749"/>
                    <a:pt x="4730882" y="4527565"/>
                  </a:cubicBezTo>
                  <a:close/>
                  <a:moveTo>
                    <a:pt x="3831170" y="4526724"/>
                  </a:moveTo>
                  <a:cubicBezTo>
                    <a:pt x="4176330" y="4526431"/>
                    <a:pt x="4120265" y="4506314"/>
                    <a:pt x="4122829" y="4604720"/>
                  </a:cubicBezTo>
                  <a:cubicBezTo>
                    <a:pt x="4125062" y="4693316"/>
                    <a:pt x="4126545" y="4771349"/>
                    <a:pt x="4125923" y="4854545"/>
                  </a:cubicBezTo>
                  <a:cubicBezTo>
                    <a:pt x="4125850" y="4863111"/>
                    <a:pt x="4157343" y="4860512"/>
                    <a:pt x="3834411" y="4860695"/>
                  </a:cubicBezTo>
                  <a:cubicBezTo>
                    <a:pt x="3829046" y="4510890"/>
                    <a:pt x="3832745" y="4677757"/>
                    <a:pt x="3831170" y="4526724"/>
                  </a:cubicBezTo>
                  <a:close/>
                  <a:moveTo>
                    <a:pt x="2915657" y="4526614"/>
                  </a:moveTo>
                  <a:cubicBezTo>
                    <a:pt x="3070028" y="4528792"/>
                    <a:pt x="3132446" y="4526980"/>
                    <a:pt x="3206089" y="4526577"/>
                  </a:cubicBezTo>
                  <a:cubicBezTo>
                    <a:pt x="3210648" y="4840322"/>
                    <a:pt x="3210794" y="4858773"/>
                    <a:pt x="3210812" y="4861007"/>
                  </a:cubicBezTo>
                  <a:cubicBezTo>
                    <a:pt x="2886068" y="4860952"/>
                    <a:pt x="2919447" y="4864357"/>
                    <a:pt x="2919191" y="4854142"/>
                  </a:cubicBezTo>
                  <a:cubicBezTo>
                    <a:pt x="2914155" y="4644515"/>
                    <a:pt x="2916591" y="4623208"/>
                    <a:pt x="2915657" y="4526614"/>
                  </a:cubicBezTo>
                  <a:close/>
                  <a:moveTo>
                    <a:pt x="1395844" y="4877261"/>
                  </a:moveTo>
                  <a:cubicBezTo>
                    <a:pt x="1581268" y="4879257"/>
                    <a:pt x="1590624" y="4876181"/>
                    <a:pt x="1683657" y="4875522"/>
                  </a:cubicBezTo>
                  <a:cubicBezTo>
                    <a:pt x="1689480" y="5188682"/>
                    <a:pt x="1689351" y="5091520"/>
                    <a:pt x="1691475" y="5210373"/>
                  </a:cubicBezTo>
                  <a:cubicBezTo>
                    <a:pt x="1556952" y="5210025"/>
                    <a:pt x="1677194" y="5209183"/>
                    <a:pt x="1398608" y="5209385"/>
                  </a:cubicBezTo>
                  <a:cubicBezTo>
                    <a:pt x="1396887" y="5075137"/>
                    <a:pt x="1401117" y="5096718"/>
                    <a:pt x="1395844" y="4877261"/>
                  </a:cubicBezTo>
                  <a:close/>
                  <a:moveTo>
                    <a:pt x="1665530" y="3730335"/>
                  </a:moveTo>
                  <a:cubicBezTo>
                    <a:pt x="1667050" y="3827259"/>
                    <a:pt x="1681423" y="3810821"/>
                    <a:pt x="1613292" y="3811352"/>
                  </a:cubicBezTo>
                  <a:cubicBezTo>
                    <a:pt x="1515865" y="3812139"/>
                    <a:pt x="1453007" y="3811883"/>
                    <a:pt x="1393866" y="3811242"/>
                  </a:cubicBezTo>
                  <a:cubicBezTo>
                    <a:pt x="1371675" y="3811004"/>
                    <a:pt x="1379951" y="3850909"/>
                    <a:pt x="1373963" y="3480144"/>
                  </a:cubicBezTo>
                  <a:cubicBezTo>
                    <a:pt x="1373945" y="3478844"/>
                    <a:pt x="1350234" y="3471230"/>
                    <a:pt x="1613201" y="3477600"/>
                  </a:cubicBezTo>
                  <a:cubicBezTo>
                    <a:pt x="1685763" y="3479339"/>
                    <a:pt x="1660806" y="3427609"/>
                    <a:pt x="1665530" y="3730335"/>
                  </a:cubicBezTo>
                  <a:close/>
                  <a:moveTo>
                    <a:pt x="1393738" y="3828229"/>
                  </a:moveTo>
                  <a:cubicBezTo>
                    <a:pt x="1709968" y="3831634"/>
                    <a:pt x="1667251" y="3814738"/>
                    <a:pt x="1668570" y="3855009"/>
                  </a:cubicBezTo>
                  <a:cubicBezTo>
                    <a:pt x="1671170" y="3932805"/>
                    <a:pt x="1671041" y="3943293"/>
                    <a:pt x="1674520" y="4161139"/>
                  </a:cubicBezTo>
                  <a:cubicBezTo>
                    <a:pt x="1424261" y="4160736"/>
                    <a:pt x="1441856" y="4160535"/>
                    <a:pt x="1383869" y="4159656"/>
                  </a:cubicBezTo>
                  <a:cubicBezTo>
                    <a:pt x="1379621" y="3786640"/>
                    <a:pt x="1372297" y="3828009"/>
                    <a:pt x="1393738" y="3828229"/>
                  </a:cubicBezTo>
                  <a:close/>
                  <a:moveTo>
                    <a:pt x="1393701" y="4176863"/>
                  </a:moveTo>
                  <a:cubicBezTo>
                    <a:pt x="1724195" y="4182190"/>
                    <a:pt x="1674410" y="4155428"/>
                    <a:pt x="1675601" y="4229874"/>
                  </a:cubicBezTo>
                  <a:cubicBezTo>
                    <a:pt x="1680856" y="4565585"/>
                    <a:pt x="1695064" y="4508620"/>
                    <a:pt x="1613365" y="4508510"/>
                  </a:cubicBezTo>
                  <a:cubicBezTo>
                    <a:pt x="1342782" y="4507760"/>
                    <a:pt x="1388007" y="4523941"/>
                    <a:pt x="1387293" y="4479442"/>
                  </a:cubicBezTo>
                  <a:cubicBezTo>
                    <a:pt x="1381965" y="4139137"/>
                    <a:pt x="1381544" y="4176662"/>
                    <a:pt x="1393701" y="4176863"/>
                  </a:cubicBezTo>
                  <a:close/>
                  <a:moveTo>
                    <a:pt x="1393976" y="4526797"/>
                  </a:moveTo>
                  <a:cubicBezTo>
                    <a:pt x="1460331" y="4525095"/>
                    <a:pt x="1480637" y="4525333"/>
                    <a:pt x="1613365" y="4525497"/>
                  </a:cubicBezTo>
                  <a:cubicBezTo>
                    <a:pt x="1699898" y="4525735"/>
                    <a:pt x="1675894" y="4462492"/>
                    <a:pt x="1683254" y="4854527"/>
                  </a:cubicBezTo>
                  <a:cubicBezTo>
                    <a:pt x="1683272" y="4855881"/>
                    <a:pt x="1716651" y="4863716"/>
                    <a:pt x="1395422" y="4860238"/>
                  </a:cubicBezTo>
                  <a:cubicBezTo>
                    <a:pt x="1395404" y="4858956"/>
                    <a:pt x="1386524" y="4526980"/>
                    <a:pt x="1393976" y="4526797"/>
                  </a:cubicBezTo>
                  <a:close/>
                  <a:moveTo>
                    <a:pt x="1942742" y="3809759"/>
                  </a:moveTo>
                  <a:cubicBezTo>
                    <a:pt x="1629386" y="3809759"/>
                    <a:pt x="1682247" y="3835551"/>
                    <a:pt x="1680526" y="3730024"/>
                  </a:cubicBezTo>
                  <a:cubicBezTo>
                    <a:pt x="1678622" y="3608315"/>
                    <a:pt x="1681203" y="3604416"/>
                    <a:pt x="1679263" y="3480126"/>
                  </a:cubicBezTo>
                  <a:cubicBezTo>
                    <a:pt x="1679244" y="3478826"/>
                    <a:pt x="1969841" y="3475147"/>
                    <a:pt x="1969914" y="3480382"/>
                  </a:cubicBezTo>
                  <a:cubicBezTo>
                    <a:pt x="1975901" y="3862477"/>
                    <a:pt x="1983207" y="3809759"/>
                    <a:pt x="1942742" y="3809759"/>
                  </a:cubicBezTo>
                  <a:close/>
                  <a:moveTo>
                    <a:pt x="1973814" y="3826801"/>
                  </a:moveTo>
                  <a:cubicBezTo>
                    <a:pt x="1979875" y="4211002"/>
                    <a:pt x="1991282" y="4159126"/>
                    <a:pt x="1942742" y="4159126"/>
                  </a:cubicBezTo>
                  <a:cubicBezTo>
                    <a:pt x="1832718" y="4159126"/>
                    <a:pt x="1833011" y="4161194"/>
                    <a:pt x="1723188" y="4161194"/>
                  </a:cubicBezTo>
                  <a:cubicBezTo>
                    <a:pt x="1672067" y="4161194"/>
                    <a:pt x="1694533" y="4211789"/>
                    <a:pt x="1682741" y="3827973"/>
                  </a:cubicBezTo>
                  <a:cubicBezTo>
                    <a:pt x="1919635" y="3827277"/>
                    <a:pt x="1848574" y="3826508"/>
                    <a:pt x="1973814" y="3826801"/>
                  </a:cubicBezTo>
                  <a:close/>
                  <a:moveTo>
                    <a:pt x="1723188" y="4178181"/>
                  </a:moveTo>
                  <a:cubicBezTo>
                    <a:pt x="1833194" y="4178181"/>
                    <a:pt x="1832919" y="4176112"/>
                    <a:pt x="1942742" y="4176112"/>
                  </a:cubicBezTo>
                  <a:cubicBezTo>
                    <a:pt x="1989799" y="4176112"/>
                    <a:pt x="1977366" y="4123120"/>
                    <a:pt x="1983958" y="4511201"/>
                  </a:cubicBezTo>
                  <a:cubicBezTo>
                    <a:pt x="1859816" y="4512427"/>
                    <a:pt x="1857674" y="4508711"/>
                    <a:pt x="1694222" y="4508620"/>
                  </a:cubicBezTo>
                  <a:cubicBezTo>
                    <a:pt x="1689077" y="4125408"/>
                    <a:pt x="1679556" y="4178181"/>
                    <a:pt x="1723188" y="4178181"/>
                  </a:cubicBezTo>
                  <a:close/>
                  <a:moveTo>
                    <a:pt x="1723188" y="4525625"/>
                  </a:moveTo>
                  <a:cubicBezTo>
                    <a:pt x="1832242" y="4525625"/>
                    <a:pt x="1831216" y="4528389"/>
                    <a:pt x="1942742" y="4528389"/>
                  </a:cubicBezTo>
                  <a:cubicBezTo>
                    <a:pt x="1996976" y="4528389"/>
                    <a:pt x="1985624" y="4475635"/>
                    <a:pt x="1989963" y="4854435"/>
                  </a:cubicBezTo>
                  <a:cubicBezTo>
                    <a:pt x="1990037" y="4860714"/>
                    <a:pt x="1698378" y="4860494"/>
                    <a:pt x="1698268" y="4854179"/>
                  </a:cubicBezTo>
                  <a:cubicBezTo>
                    <a:pt x="1691073" y="4473108"/>
                    <a:pt x="1686330" y="4525625"/>
                    <a:pt x="1723188" y="4525625"/>
                  </a:cubicBezTo>
                  <a:close/>
                  <a:moveTo>
                    <a:pt x="1984837" y="3476355"/>
                  </a:moveTo>
                  <a:cubicBezTo>
                    <a:pt x="2042952" y="3476849"/>
                    <a:pt x="2145176" y="3481206"/>
                    <a:pt x="2272613" y="3477398"/>
                  </a:cubicBezTo>
                  <a:cubicBezTo>
                    <a:pt x="2274682" y="3606338"/>
                    <a:pt x="2278198" y="3690741"/>
                    <a:pt x="2278765" y="3810638"/>
                  </a:cubicBezTo>
                  <a:cubicBezTo>
                    <a:pt x="2036965" y="3811169"/>
                    <a:pt x="2098303" y="3810180"/>
                    <a:pt x="1988535" y="3809833"/>
                  </a:cubicBezTo>
                  <a:cubicBezTo>
                    <a:pt x="1985313" y="3605075"/>
                    <a:pt x="1986741" y="3593799"/>
                    <a:pt x="1984837" y="3476355"/>
                  </a:cubicBezTo>
                  <a:close/>
                  <a:moveTo>
                    <a:pt x="1988810" y="3826838"/>
                  </a:moveTo>
                  <a:cubicBezTo>
                    <a:pt x="2095172" y="3827222"/>
                    <a:pt x="2047786" y="3828137"/>
                    <a:pt x="2278839" y="3827643"/>
                  </a:cubicBezTo>
                  <a:cubicBezTo>
                    <a:pt x="2279296" y="4057369"/>
                    <a:pt x="2282409" y="4067711"/>
                    <a:pt x="2284954" y="4160206"/>
                  </a:cubicBezTo>
                  <a:cubicBezTo>
                    <a:pt x="2038393" y="4160773"/>
                    <a:pt x="2094696" y="4159730"/>
                    <a:pt x="1993369" y="4159235"/>
                  </a:cubicBezTo>
                  <a:cubicBezTo>
                    <a:pt x="1991666" y="4020338"/>
                    <a:pt x="1994046" y="4158448"/>
                    <a:pt x="1988810" y="3826838"/>
                  </a:cubicBezTo>
                  <a:close/>
                  <a:moveTo>
                    <a:pt x="2286419" y="4229874"/>
                  </a:moveTo>
                  <a:cubicBezTo>
                    <a:pt x="2291344" y="4552241"/>
                    <a:pt x="2298412" y="4509425"/>
                    <a:pt x="2272284" y="4509041"/>
                  </a:cubicBezTo>
                  <a:cubicBezTo>
                    <a:pt x="1958946" y="4503989"/>
                    <a:pt x="1999210" y="4528902"/>
                    <a:pt x="1998441" y="4479406"/>
                  </a:cubicBezTo>
                  <a:cubicBezTo>
                    <a:pt x="1994742" y="4252334"/>
                    <a:pt x="1994193" y="4221801"/>
                    <a:pt x="1993589" y="4176241"/>
                  </a:cubicBezTo>
                  <a:cubicBezTo>
                    <a:pt x="2336918" y="4177961"/>
                    <a:pt x="2285284" y="4158192"/>
                    <a:pt x="2286419" y="4229874"/>
                  </a:cubicBezTo>
                  <a:close/>
                  <a:moveTo>
                    <a:pt x="2287609" y="3476977"/>
                  </a:moveTo>
                  <a:cubicBezTo>
                    <a:pt x="2405689" y="3473829"/>
                    <a:pt x="2577565" y="3478112"/>
                    <a:pt x="2577601" y="3480474"/>
                  </a:cubicBezTo>
                  <a:cubicBezTo>
                    <a:pt x="2578608" y="3545328"/>
                    <a:pt x="2580165" y="3629072"/>
                    <a:pt x="2583112" y="3811352"/>
                  </a:cubicBezTo>
                  <a:cubicBezTo>
                    <a:pt x="2469134" y="3811242"/>
                    <a:pt x="2490245" y="3810235"/>
                    <a:pt x="2293798" y="3810601"/>
                  </a:cubicBezTo>
                  <a:cubicBezTo>
                    <a:pt x="2293066" y="3670020"/>
                    <a:pt x="2289165" y="3592316"/>
                    <a:pt x="2287609" y="3476977"/>
                  </a:cubicBezTo>
                  <a:close/>
                  <a:moveTo>
                    <a:pt x="2052785" y="4526797"/>
                  </a:moveTo>
                  <a:cubicBezTo>
                    <a:pt x="2127471" y="4524546"/>
                    <a:pt x="2197433" y="4524911"/>
                    <a:pt x="2272082" y="4526028"/>
                  </a:cubicBezTo>
                  <a:cubicBezTo>
                    <a:pt x="2297020" y="4526431"/>
                    <a:pt x="2291930" y="4512208"/>
                    <a:pt x="2291051" y="4604391"/>
                  </a:cubicBezTo>
                  <a:cubicBezTo>
                    <a:pt x="2287939" y="4897671"/>
                    <a:pt x="2309837" y="4859158"/>
                    <a:pt x="2272247" y="4858792"/>
                  </a:cubicBezTo>
                  <a:cubicBezTo>
                    <a:pt x="1982108" y="4856083"/>
                    <a:pt x="2005032" y="4861574"/>
                    <a:pt x="2004941" y="4854215"/>
                  </a:cubicBezTo>
                  <a:cubicBezTo>
                    <a:pt x="2000546" y="4470436"/>
                    <a:pt x="1979765" y="4528902"/>
                    <a:pt x="2052785" y="4526797"/>
                  </a:cubicBezTo>
                  <a:close/>
                  <a:moveTo>
                    <a:pt x="2293871" y="3855027"/>
                  </a:moveTo>
                  <a:cubicBezTo>
                    <a:pt x="2293871" y="3815580"/>
                    <a:pt x="2249616" y="3828064"/>
                    <a:pt x="2583387" y="3828339"/>
                  </a:cubicBezTo>
                  <a:cubicBezTo>
                    <a:pt x="2586720" y="4035019"/>
                    <a:pt x="2586720" y="4037874"/>
                    <a:pt x="2588184" y="4105035"/>
                  </a:cubicBezTo>
                  <a:cubicBezTo>
                    <a:pt x="2589686" y="4173312"/>
                    <a:pt x="2644121" y="4159418"/>
                    <a:pt x="2299950" y="4160169"/>
                  </a:cubicBezTo>
                  <a:cubicBezTo>
                    <a:pt x="2298229" y="4097365"/>
                    <a:pt x="2293871" y="4025683"/>
                    <a:pt x="2293871" y="3855027"/>
                  </a:cubicBezTo>
                  <a:close/>
                  <a:moveTo>
                    <a:pt x="2381978" y="4177083"/>
                  </a:moveTo>
                  <a:cubicBezTo>
                    <a:pt x="2492955" y="4177083"/>
                    <a:pt x="2489091" y="4175435"/>
                    <a:pt x="2589631" y="4175289"/>
                  </a:cubicBezTo>
                  <a:cubicBezTo>
                    <a:pt x="2590382" y="4215688"/>
                    <a:pt x="2590528" y="4228519"/>
                    <a:pt x="2594428" y="4479698"/>
                  </a:cubicBezTo>
                  <a:cubicBezTo>
                    <a:pt x="2595087" y="4521708"/>
                    <a:pt x="2627221" y="4509682"/>
                    <a:pt x="2381978" y="4509883"/>
                  </a:cubicBezTo>
                  <a:cubicBezTo>
                    <a:pt x="2290685" y="4509883"/>
                    <a:pt x="2306248" y="4516839"/>
                    <a:pt x="2305663" y="4479369"/>
                  </a:cubicBezTo>
                  <a:cubicBezTo>
                    <a:pt x="2300023" y="4115487"/>
                    <a:pt x="2277905" y="4177083"/>
                    <a:pt x="2381978" y="4177083"/>
                  </a:cubicBezTo>
                  <a:close/>
                  <a:moveTo>
                    <a:pt x="2592542" y="3478240"/>
                  </a:moveTo>
                  <a:cubicBezTo>
                    <a:pt x="2906502" y="3478753"/>
                    <a:pt x="2882662" y="3475971"/>
                    <a:pt x="2882736" y="3480474"/>
                  </a:cubicBezTo>
                  <a:cubicBezTo>
                    <a:pt x="2888723" y="3863081"/>
                    <a:pt x="2917140" y="3809284"/>
                    <a:pt x="2821288" y="3809284"/>
                  </a:cubicBezTo>
                  <a:cubicBezTo>
                    <a:pt x="2711465" y="3809284"/>
                    <a:pt x="2711300" y="3811352"/>
                    <a:pt x="2601606" y="3811352"/>
                  </a:cubicBezTo>
                  <a:cubicBezTo>
                    <a:pt x="2596863" y="3811352"/>
                    <a:pt x="2598328" y="3848474"/>
                    <a:pt x="2592542" y="3478240"/>
                  </a:cubicBezTo>
                  <a:close/>
                  <a:moveTo>
                    <a:pt x="2306029" y="4604611"/>
                  </a:moveTo>
                  <a:cubicBezTo>
                    <a:pt x="2307109" y="4502543"/>
                    <a:pt x="2244727" y="4526998"/>
                    <a:pt x="2595252" y="4526705"/>
                  </a:cubicBezTo>
                  <a:cubicBezTo>
                    <a:pt x="2596900" y="4613159"/>
                    <a:pt x="2601001" y="4717075"/>
                    <a:pt x="2600434" y="4854289"/>
                  </a:cubicBezTo>
                  <a:cubicBezTo>
                    <a:pt x="2600434" y="4855588"/>
                    <a:pt x="2634783" y="4861281"/>
                    <a:pt x="2309306" y="4859103"/>
                  </a:cubicBezTo>
                  <a:cubicBezTo>
                    <a:pt x="2306816" y="4773931"/>
                    <a:pt x="2305205" y="4690186"/>
                    <a:pt x="2306029" y="4604611"/>
                  </a:cubicBezTo>
                  <a:close/>
                  <a:moveTo>
                    <a:pt x="2598383" y="3828339"/>
                  </a:moveTo>
                  <a:cubicBezTo>
                    <a:pt x="2673728" y="3828339"/>
                    <a:pt x="2702768" y="3826472"/>
                    <a:pt x="2889876" y="3826234"/>
                  </a:cubicBezTo>
                  <a:cubicBezTo>
                    <a:pt x="2889327" y="4043951"/>
                    <a:pt x="2892770" y="4065588"/>
                    <a:pt x="2895223" y="4160316"/>
                  </a:cubicBezTo>
                  <a:cubicBezTo>
                    <a:pt x="2549166" y="4159327"/>
                    <a:pt x="2604718" y="4173385"/>
                    <a:pt x="2603198" y="4104614"/>
                  </a:cubicBezTo>
                  <a:cubicBezTo>
                    <a:pt x="2601422" y="4023176"/>
                    <a:pt x="2601606" y="4028374"/>
                    <a:pt x="2598383" y="3828339"/>
                  </a:cubicBezTo>
                  <a:close/>
                  <a:moveTo>
                    <a:pt x="2895644" y="4177321"/>
                  </a:moveTo>
                  <a:cubicBezTo>
                    <a:pt x="2896780" y="4226982"/>
                    <a:pt x="2900460" y="4507979"/>
                    <a:pt x="2900478" y="4509389"/>
                  </a:cubicBezTo>
                  <a:cubicBezTo>
                    <a:pt x="2567403" y="4505618"/>
                    <a:pt x="2610193" y="4526870"/>
                    <a:pt x="2609442" y="4479406"/>
                  </a:cubicBezTo>
                  <a:cubicBezTo>
                    <a:pt x="2605927" y="4252810"/>
                    <a:pt x="2605432" y="4218781"/>
                    <a:pt x="2604645" y="4175271"/>
                  </a:cubicBezTo>
                  <a:cubicBezTo>
                    <a:pt x="2707821" y="4175307"/>
                    <a:pt x="2646684" y="4176643"/>
                    <a:pt x="2895644" y="4177321"/>
                  </a:cubicBezTo>
                  <a:close/>
                  <a:moveTo>
                    <a:pt x="2900643" y="4526412"/>
                  </a:moveTo>
                  <a:cubicBezTo>
                    <a:pt x="2901540" y="4620829"/>
                    <a:pt x="2899105" y="4649897"/>
                    <a:pt x="2904341" y="4861117"/>
                  </a:cubicBezTo>
                  <a:cubicBezTo>
                    <a:pt x="2773243" y="4861318"/>
                    <a:pt x="2615393" y="4859066"/>
                    <a:pt x="2615411" y="4854380"/>
                  </a:cubicBezTo>
                  <a:cubicBezTo>
                    <a:pt x="2615979" y="4718064"/>
                    <a:pt x="2612006" y="4617589"/>
                    <a:pt x="2610248" y="4526669"/>
                  </a:cubicBezTo>
                  <a:cubicBezTo>
                    <a:pt x="2716610" y="4526650"/>
                    <a:pt x="2808800" y="4525296"/>
                    <a:pt x="2900643" y="4526412"/>
                  </a:cubicBezTo>
                  <a:close/>
                  <a:moveTo>
                    <a:pt x="2615356" y="4874570"/>
                  </a:moveTo>
                  <a:cubicBezTo>
                    <a:pt x="2729354" y="4874955"/>
                    <a:pt x="2676237" y="4878524"/>
                    <a:pt x="2904762" y="4878140"/>
                  </a:cubicBezTo>
                  <a:cubicBezTo>
                    <a:pt x="2904946" y="4886359"/>
                    <a:pt x="2911043" y="5208048"/>
                    <a:pt x="2911079" y="5210226"/>
                  </a:cubicBezTo>
                  <a:cubicBezTo>
                    <a:pt x="2706448" y="5211197"/>
                    <a:pt x="2736843" y="5208561"/>
                    <a:pt x="2621637" y="5208268"/>
                  </a:cubicBezTo>
                  <a:cubicBezTo>
                    <a:pt x="2619769" y="5101971"/>
                    <a:pt x="2615008" y="5012406"/>
                    <a:pt x="2615356" y="4874570"/>
                  </a:cubicBezTo>
                  <a:close/>
                  <a:moveTo>
                    <a:pt x="2910640" y="4177375"/>
                  </a:moveTo>
                  <a:cubicBezTo>
                    <a:pt x="3145043" y="4178181"/>
                    <a:pt x="3107325" y="4177101"/>
                    <a:pt x="3199003" y="4176405"/>
                  </a:cubicBezTo>
                  <a:cubicBezTo>
                    <a:pt x="3200559" y="4328537"/>
                    <a:pt x="3203434" y="4348105"/>
                    <a:pt x="3205832" y="4509572"/>
                  </a:cubicBezTo>
                  <a:cubicBezTo>
                    <a:pt x="3119684" y="4510011"/>
                    <a:pt x="3077187" y="4511805"/>
                    <a:pt x="2915455" y="4509590"/>
                  </a:cubicBezTo>
                  <a:cubicBezTo>
                    <a:pt x="2915437" y="4508144"/>
                    <a:pt x="2911885" y="4232803"/>
                    <a:pt x="2910640" y="4177375"/>
                  </a:cubicBezTo>
                  <a:close/>
                  <a:moveTo>
                    <a:pt x="3209512" y="3854734"/>
                  </a:moveTo>
                  <a:cubicBezTo>
                    <a:pt x="3208139" y="3813512"/>
                    <a:pt x="3167034" y="3827204"/>
                    <a:pt x="3480261" y="3827204"/>
                  </a:cubicBezTo>
                  <a:cubicBezTo>
                    <a:pt x="3511662" y="3827204"/>
                    <a:pt x="3493499" y="3786842"/>
                    <a:pt x="3503130" y="4105108"/>
                  </a:cubicBezTo>
                  <a:cubicBezTo>
                    <a:pt x="3505071" y="4169376"/>
                    <a:pt x="3554562" y="4159199"/>
                    <a:pt x="3260597" y="4159199"/>
                  </a:cubicBezTo>
                  <a:cubicBezTo>
                    <a:pt x="3192631" y="4159199"/>
                    <a:pt x="3221396" y="4210727"/>
                    <a:pt x="3209512" y="3854734"/>
                  </a:cubicBezTo>
                  <a:close/>
                  <a:moveTo>
                    <a:pt x="3260615" y="4176186"/>
                  </a:moveTo>
                  <a:cubicBezTo>
                    <a:pt x="3548703" y="4176186"/>
                    <a:pt x="3504906" y="4158814"/>
                    <a:pt x="3506023" y="4229874"/>
                  </a:cubicBezTo>
                  <a:cubicBezTo>
                    <a:pt x="3511076" y="4552021"/>
                    <a:pt x="3517906" y="4508217"/>
                    <a:pt x="3480279" y="4508217"/>
                  </a:cubicBezTo>
                  <a:cubicBezTo>
                    <a:pt x="3180290" y="4508217"/>
                    <a:pt x="3221048" y="4520866"/>
                    <a:pt x="3220389" y="4479406"/>
                  </a:cubicBezTo>
                  <a:cubicBezTo>
                    <a:pt x="3214804" y="4125939"/>
                    <a:pt x="3195762" y="4176186"/>
                    <a:pt x="3260615" y="4176186"/>
                  </a:cubicBezTo>
                  <a:close/>
                  <a:moveTo>
                    <a:pt x="3260615" y="4526431"/>
                  </a:moveTo>
                  <a:cubicBezTo>
                    <a:pt x="3369651" y="4526431"/>
                    <a:pt x="3375455" y="4525204"/>
                    <a:pt x="3480279" y="4525204"/>
                  </a:cubicBezTo>
                  <a:cubicBezTo>
                    <a:pt x="3521129" y="4525204"/>
                    <a:pt x="3508843" y="4478124"/>
                    <a:pt x="3514446" y="4858188"/>
                  </a:cubicBezTo>
                  <a:cubicBezTo>
                    <a:pt x="3393985" y="4857437"/>
                    <a:pt x="3374045" y="4861025"/>
                    <a:pt x="3225845" y="4861007"/>
                  </a:cubicBezTo>
                  <a:cubicBezTo>
                    <a:pt x="3220608" y="4479772"/>
                    <a:pt x="3205173" y="4526431"/>
                    <a:pt x="3260615" y="4526431"/>
                  </a:cubicBezTo>
                  <a:close/>
                  <a:moveTo>
                    <a:pt x="3508422" y="3480126"/>
                  </a:moveTo>
                  <a:cubicBezTo>
                    <a:pt x="3508367" y="3476154"/>
                    <a:pt x="3800025" y="3475586"/>
                    <a:pt x="3800098" y="3480419"/>
                  </a:cubicBezTo>
                  <a:cubicBezTo>
                    <a:pt x="3802277" y="3619700"/>
                    <a:pt x="3799860" y="3570167"/>
                    <a:pt x="3803815" y="3809466"/>
                  </a:cubicBezTo>
                  <a:cubicBezTo>
                    <a:pt x="3669311" y="3807325"/>
                    <a:pt x="3593087" y="3809814"/>
                    <a:pt x="3514903" y="3810126"/>
                  </a:cubicBezTo>
                  <a:cubicBezTo>
                    <a:pt x="3514775" y="3686293"/>
                    <a:pt x="3510271" y="3598283"/>
                    <a:pt x="3508422" y="3480126"/>
                  </a:cubicBezTo>
                  <a:close/>
                  <a:moveTo>
                    <a:pt x="3514702" y="3855100"/>
                  </a:moveTo>
                  <a:cubicBezTo>
                    <a:pt x="3514940" y="3823506"/>
                    <a:pt x="3471216" y="3821127"/>
                    <a:pt x="3804071" y="3826527"/>
                  </a:cubicBezTo>
                  <a:cubicBezTo>
                    <a:pt x="3809308" y="4134670"/>
                    <a:pt x="3807166" y="4032840"/>
                    <a:pt x="3808667" y="4160078"/>
                  </a:cubicBezTo>
                  <a:cubicBezTo>
                    <a:pt x="3472901" y="4154165"/>
                    <a:pt x="3520433" y="4181366"/>
                    <a:pt x="3518108" y="4104559"/>
                  </a:cubicBezTo>
                  <a:cubicBezTo>
                    <a:pt x="3514867" y="3997091"/>
                    <a:pt x="3514281" y="3922664"/>
                    <a:pt x="3514702" y="3855100"/>
                  </a:cubicBezTo>
                  <a:close/>
                  <a:moveTo>
                    <a:pt x="3808887" y="4177064"/>
                  </a:moveTo>
                  <a:cubicBezTo>
                    <a:pt x="3811121" y="4347757"/>
                    <a:pt x="3814252" y="4369869"/>
                    <a:pt x="3815973" y="4509755"/>
                  </a:cubicBezTo>
                  <a:cubicBezTo>
                    <a:pt x="3700566" y="4509847"/>
                    <a:pt x="3663946" y="4510139"/>
                    <a:pt x="3590102" y="4509041"/>
                  </a:cubicBezTo>
                  <a:cubicBezTo>
                    <a:pt x="3505016" y="4507778"/>
                    <a:pt x="3526145" y="4559782"/>
                    <a:pt x="3520982" y="4229581"/>
                  </a:cubicBezTo>
                  <a:cubicBezTo>
                    <a:pt x="3519920" y="4161011"/>
                    <a:pt x="3465082" y="4171500"/>
                    <a:pt x="3808887" y="4177064"/>
                  </a:cubicBezTo>
                  <a:close/>
                  <a:moveTo>
                    <a:pt x="3816175" y="4526742"/>
                  </a:moveTo>
                  <a:cubicBezTo>
                    <a:pt x="3818115" y="4718412"/>
                    <a:pt x="3813721" y="4490150"/>
                    <a:pt x="3819434" y="4860695"/>
                  </a:cubicBezTo>
                  <a:cubicBezTo>
                    <a:pt x="3505638" y="4860860"/>
                    <a:pt x="3676030" y="4859780"/>
                    <a:pt x="3529460" y="4858316"/>
                  </a:cubicBezTo>
                  <a:cubicBezTo>
                    <a:pt x="3528562" y="4786378"/>
                    <a:pt x="3529020" y="4821065"/>
                    <a:pt x="3524480" y="4525314"/>
                  </a:cubicBezTo>
                  <a:cubicBezTo>
                    <a:pt x="3647613" y="4525973"/>
                    <a:pt x="3533836" y="4526980"/>
                    <a:pt x="3816175" y="4526742"/>
                  </a:cubicBezTo>
                  <a:close/>
                  <a:moveTo>
                    <a:pt x="3819104" y="3826765"/>
                  </a:moveTo>
                  <a:cubicBezTo>
                    <a:pt x="4149634" y="3832000"/>
                    <a:pt x="4108657" y="3808753"/>
                    <a:pt x="4109536" y="3855210"/>
                  </a:cubicBezTo>
                  <a:cubicBezTo>
                    <a:pt x="4111257" y="3946332"/>
                    <a:pt x="4112465" y="4016842"/>
                    <a:pt x="4113289" y="4104962"/>
                  </a:cubicBezTo>
                  <a:cubicBezTo>
                    <a:pt x="4113857" y="4166466"/>
                    <a:pt x="4172980" y="4165770"/>
                    <a:pt x="3823700" y="4160316"/>
                  </a:cubicBezTo>
                  <a:cubicBezTo>
                    <a:pt x="3822528" y="4059950"/>
                    <a:pt x="3823791" y="4096084"/>
                    <a:pt x="3819104" y="3826765"/>
                  </a:cubicBezTo>
                  <a:close/>
                  <a:moveTo>
                    <a:pt x="3819708" y="4877682"/>
                  </a:moveTo>
                  <a:cubicBezTo>
                    <a:pt x="3821503" y="4994028"/>
                    <a:pt x="3822015" y="5033200"/>
                    <a:pt x="3823645" y="5104443"/>
                  </a:cubicBezTo>
                  <a:cubicBezTo>
                    <a:pt x="3826739" y="5245097"/>
                    <a:pt x="3877274" y="5203380"/>
                    <a:pt x="3589882" y="5209549"/>
                  </a:cubicBezTo>
                  <a:cubicBezTo>
                    <a:pt x="3521385" y="5210940"/>
                    <a:pt x="3534843" y="5273964"/>
                    <a:pt x="3529679" y="4875303"/>
                  </a:cubicBezTo>
                  <a:cubicBezTo>
                    <a:pt x="3642688" y="4876456"/>
                    <a:pt x="3534605" y="4877829"/>
                    <a:pt x="3819708" y="4877682"/>
                  </a:cubicBezTo>
                  <a:close/>
                  <a:moveTo>
                    <a:pt x="3824652" y="4229618"/>
                  </a:moveTo>
                  <a:cubicBezTo>
                    <a:pt x="3823608" y="4162768"/>
                    <a:pt x="3767598" y="4177083"/>
                    <a:pt x="4114095" y="4175655"/>
                  </a:cubicBezTo>
                  <a:cubicBezTo>
                    <a:pt x="4116420" y="4347373"/>
                    <a:pt x="4117244" y="4308475"/>
                    <a:pt x="4120796" y="4511055"/>
                  </a:cubicBezTo>
                  <a:cubicBezTo>
                    <a:pt x="3784681" y="4510487"/>
                    <a:pt x="3831207" y="4520884"/>
                    <a:pt x="3830566" y="4479406"/>
                  </a:cubicBezTo>
                  <a:cubicBezTo>
                    <a:pt x="3828607" y="4354475"/>
                    <a:pt x="3826574" y="4351418"/>
                    <a:pt x="3824652" y="4229618"/>
                  </a:cubicBezTo>
                  <a:close/>
                  <a:moveTo>
                    <a:pt x="4139033" y="3809320"/>
                  </a:moveTo>
                  <a:cubicBezTo>
                    <a:pt x="4118691" y="3809320"/>
                    <a:pt x="4123817" y="3821401"/>
                    <a:pt x="4122389" y="3730005"/>
                  </a:cubicBezTo>
                  <a:cubicBezTo>
                    <a:pt x="4117775" y="3439690"/>
                    <a:pt x="4110122" y="3477893"/>
                    <a:pt x="4139033" y="3477893"/>
                  </a:cubicBezTo>
                  <a:cubicBezTo>
                    <a:pt x="4249075" y="3477893"/>
                    <a:pt x="4248435" y="3477307"/>
                    <a:pt x="4358715" y="3477307"/>
                  </a:cubicBezTo>
                  <a:cubicBezTo>
                    <a:pt x="4431881" y="3477307"/>
                    <a:pt x="4409598" y="3427481"/>
                    <a:pt x="4414341" y="3730280"/>
                  </a:cubicBezTo>
                  <a:cubicBezTo>
                    <a:pt x="4416007" y="3836777"/>
                    <a:pt x="4470845" y="3809320"/>
                    <a:pt x="4139033" y="3809320"/>
                  </a:cubicBezTo>
                  <a:close/>
                  <a:moveTo>
                    <a:pt x="4415311" y="3827735"/>
                  </a:moveTo>
                  <a:cubicBezTo>
                    <a:pt x="4415714" y="4004596"/>
                    <a:pt x="4417655" y="4045526"/>
                    <a:pt x="4419925" y="4160590"/>
                  </a:cubicBezTo>
                  <a:cubicBezTo>
                    <a:pt x="4302138" y="4162366"/>
                    <a:pt x="4250540" y="4158521"/>
                    <a:pt x="4128889" y="4158613"/>
                  </a:cubicBezTo>
                  <a:cubicBezTo>
                    <a:pt x="4127937" y="4079737"/>
                    <a:pt x="4128321" y="4054989"/>
                    <a:pt x="4124037" y="3826325"/>
                  </a:cubicBezTo>
                  <a:cubicBezTo>
                    <a:pt x="4252664" y="3826197"/>
                    <a:pt x="4216081" y="3827826"/>
                    <a:pt x="4415311" y="3827735"/>
                  </a:cubicBezTo>
                  <a:close/>
                  <a:moveTo>
                    <a:pt x="4125795" y="4877536"/>
                  </a:moveTo>
                  <a:cubicBezTo>
                    <a:pt x="4125099" y="5023370"/>
                    <a:pt x="4130519" y="5097890"/>
                    <a:pt x="4132533" y="5207316"/>
                  </a:cubicBezTo>
                  <a:cubicBezTo>
                    <a:pt x="4002734" y="5207426"/>
                    <a:pt x="4014983" y="5210867"/>
                    <a:pt x="3840691" y="5209329"/>
                  </a:cubicBezTo>
                  <a:cubicBezTo>
                    <a:pt x="3838622" y="5083118"/>
                    <a:pt x="3838787" y="5143707"/>
                    <a:pt x="3834686" y="4877682"/>
                  </a:cubicBezTo>
                  <a:lnTo>
                    <a:pt x="4125795" y="4877536"/>
                  </a:lnTo>
                  <a:close/>
                  <a:moveTo>
                    <a:pt x="4129878" y="4229618"/>
                  </a:moveTo>
                  <a:cubicBezTo>
                    <a:pt x="4128688" y="4153726"/>
                    <a:pt x="4083371" y="4177998"/>
                    <a:pt x="4358715" y="4177998"/>
                  </a:cubicBezTo>
                  <a:cubicBezTo>
                    <a:pt x="4439096" y="4177998"/>
                    <a:pt x="4418515" y="4121747"/>
                    <a:pt x="4424118" y="4479735"/>
                  </a:cubicBezTo>
                  <a:cubicBezTo>
                    <a:pt x="4424759" y="4520592"/>
                    <a:pt x="4470186" y="4511073"/>
                    <a:pt x="4139033" y="4511073"/>
                  </a:cubicBezTo>
                  <a:cubicBezTo>
                    <a:pt x="4136287" y="4511073"/>
                    <a:pt x="4134785" y="4543637"/>
                    <a:pt x="4129878" y="4229618"/>
                  </a:cubicBezTo>
                  <a:close/>
                  <a:moveTo>
                    <a:pt x="4139033" y="4528060"/>
                  </a:moveTo>
                  <a:cubicBezTo>
                    <a:pt x="4481043" y="4528060"/>
                    <a:pt x="4423972" y="4503495"/>
                    <a:pt x="4426828" y="4604757"/>
                  </a:cubicBezTo>
                  <a:cubicBezTo>
                    <a:pt x="4429282" y="4695037"/>
                    <a:pt x="4430179" y="4763588"/>
                    <a:pt x="4431131" y="4854435"/>
                  </a:cubicBezTo>
                  <a:cubicBezTo>
                    <a:pt x="4431223" y="4862635"/>
                    <a:pt x="4458943" y="4860531"/>
                    <a:pt x="4140919" y="4860531"/>
                  </a:cubicBezTo>
                  <a:cubicBezTo>
                    <a:pt x="4142841" y="4612592"/>
                    <a:pt x="4131123" y="4528060"/>
                    <a:pt x="4139033" y="4528060"/>
                  </a:cubicBezTo>
                  <a:close/>
                  <a:moveTo>
                    <a:pt x="4140809" y="4877536"/>
                  </a:moveTo>
                  <a:cubicBezTo>
                    <a:pt x="4150971" y="4877536"/>
                    <a:pt x="4391545" y="4877298"/>
                    <a:pt x="4431369" y="4877005"/>
                  </a:cubicBezTo>
                  <a:cubicBezTo>
                    <a:pt x="4433292" y="5053756"/>
                    <a:pt x="4435416" y="5094778"/>
                    <a:pt x="4437319" y="5209000"/>
                  </a:cubicBezTo>
                  <a:cubicBezTo>
                    <a:pt x="4267587" y="5210318"/>
                    <a:pt x="4269510" y="5207444"/>
                    <a:pt x="4147529" y="5207334"/>
                  </a:cubicBezTo>
                  <a:cubicBezTo>
                    <a:pt x="4145405" y="5091190"/>
                    <a:pt x="4140113" y="5020954"/>
                    <a:pt x="4140809" y="4877536"/>
                  </a:cubicBezTo>
                  <a:close/>
                  <a:moveTo>
                    <a:pt x="4688458" y="4159309"/>
                  </a:moveTo>
                  <a:cubicBezTo>
                    <a:pt x="4393156" y="4152572"/>
                    <a:pt x="4435580" y="4184679"/>
                    <a:pt x="4433749" y="4104595"/>
                  </a:cubicBezTo>
                  <a:cubicBezTo>
                    <a:pt x="4431827" y="4021089"/>
                    <a:pt x="4430362" y="3937875"/>
                    <a:pt x="4430362" y="3855027"/>
                  </a:cubicBezTo>
                  <a:cubicBezTo>
                    <a:pt x="4430362" y="3814061"/>
                    <a:pt x="4387443" y="3830572"/>
                    <a:pt x="4720208" y="3826179"/>
                  </a:cubicBezTo>
                  <a:cubicBezTo>
                    <a:pt x="4725023" y="4212484"/>
                    <a:pt x="4740641" y="4160498"/>
                    <a:pt x="4688458" y="4159309"/>
                  </a:cubicBezTo>
                  <a:close/>
                  <a:moveTo>
                    <a:pt x="4688202" y="3809686"/>
                  </a:moveTo>
                  <a:cubicBezTo>
                    <a:pt x="4621829" y="3810858"/>
                    <a:pt x="4614523" y="3810638"/>
                    <a:pt x="4430252" y="3810729"/>
                  </a:cubicBezTo>
                  <a:cubicBezTo>
                    <a:pt x="4430106" y="3784114"/>
                    <a:pt x="4426572" y="3512983"/>
                    <a:pt x="4426041" y="3477234"/>
                  </a:cubicBezTo>
                  <a:cubicBezTo>
                    <a:pt x="4427908" y="3477234"/>
                    <a:pt x="4635561" y="3476812"/>
                    <a:pt x="4714751" y="3476447"/>
                  </a:cubicBezTo>
                  <a:cubicBezTo>
                    <a:pt x="4720775" y="3860903"/>
                    <a:pt x="4732439" y="3808917"/>
                    <a:pt x="4688202" y="3809686"/>
                  </a:cubicBezTo>
                  <a:close/>
                  <a:moveTo>
                    <a:pt x="4688257" y="3459588"/>
                  </a:moveTo>
                  <a:cubicBezTo>
                    <a:pt x="4587351" y="3460137"/>
                    <a:pt x="4567045" y="3459679"/>
                    <a:pt x="4468538" y="3460064"/>
                  </a:cubicBezTo>
                  <a:cubicBezTo>
                    <a:pt x="4409946" y="3460302"/>
                    <a:pt x="4426407" y="3513422"/>
                    <a:pt x="4419632" y="3127428"/>
                  </a:cubicBezTo>
                  <a:cubicBezTo>
                    <a:pt x="4508582" y="3127776"/>
                    <a:pt x="4492378" y="3128362"/>
                    <a:pt x="4708123" y="3127904"/>
                  </a:cubicBezTo>
                  <a:cubicBezTo>
                    <a:pt x="4710100" y="3505094"/>
                    <a:pt x="4730681" y="3459350"/>
                    <a:pt x="4688257" y="3459588"/>
                  </a:cubicBezTo>
                  <a:close/>
                  <a:moveTo>
                    <a:pt x="4688293" y="3110935"/>
                  </a:moveTo>
                  <a:cubicBezTo>
                    <a:pt x="4387663" y="3111759"/>
                    <a:pt x="4419339" y="3111540"/>
                    <a:pt x="4419229" y="3105426"/>
                  </a:cubicBezTo>
                  <a:cubicBezTo>
                    <a:pt x="4412326" y="2716887"/>
                    <a:pt x="4395536" y="2775444"/>
                    <a:pt x="4468428" y="2776726"/>
                  </a:cubicBezTo>
                  <a:cubicBezTo>
                    <a:pt x="4744358" y="2781540"/>
                    <a:pt x="4705120" y="2750641"/>
                    <a:pt x="4705541" y="2856388"/>
                  </a:cubicBezTo>
                  <a:cubicBezTo>
                    <a:pt x="4706475" y="3149797"/>
                    <a:pt x="4719219" y="3110844"/>
                    <a:pt x="4688293" y="3110935"/>
                  </a:cubicBezTo>
                  <a:close/>
                  <a:moveTo>
                    <a:pt x="4688348" y="2761240"/>
                  </a:moveTo>
                  <a:cubicBezTo>
                    <a:pt x="4370525" y="2757817"/>
                    <a:pt x="4413169" y="2770795"/>
                    <a:pt x="4412546" y="2730835"/>
                  </a:cubicBezTo>
                  <a:cubicBezTo>
                    <a:pt x="4406962" y="2371987"/>
                    <a:pt x="4389220" y="2426389"/>
                    <a:pt x="4468428" y="2428110"/>
                  </a:cubicBezTo>
                  <a:cubicBezTo>
                    <a:pt x="4743809" y="2434022"/>
                    <a:pt x="4697119" y="2403435"/>
                    <a:pt x="4698309" y="2481450"/>
                  </a:cubicBezTo>
                  <a:cubicBezTo>
                    <a:pt x="4703216" y="2794243"/>
                    <a:pt x="4714678" y="2761496"/>
                    <a:pt x="4688348" y="2761240"/>
                  </a:cubicBezTo>
                  <a:close/>
                  <a:moveTo>
                    <a:pt x="4358733" y="3460302"/>
                  </a:moveTo>
                  <a:cubicBezTo>
                    <a:pt x="4248691" y="3460302"/>
                    <a:pt x="4249332" y="3460887"/>
                    <a:pt x="4139051" y="3460887"/>
                  </a:cubicBezTo>
                  <a:cubicBezTo>
                    <a:pt x="4109719" y="3460887"/>
                    <a:pt x="4118672" y="3495740"/>
                    <a:pt x="4114443" y="3230411"/>
                  </a:cubicBezTo>
                  <a:cubicBezTo>
                    <a:pt x="4112538" y="3108849"/>
                    <a:pt x="4104738" y="3127446"/>
                    <a:pt x="4139051" y="3127446"/>
                  </a:cubicBezTo>
                  <a:cubicBezTo>
                    <a:pt x="4363000" y="3127337"/>
                    <a:pt x="4368767" y="3127300"/>
                    <a:pt x="4404618" y="3127392"/>
                  </a:cubicBezTo>
                  <a:cubicBezTo>
                    <a:pt x="4411576" y="3517889"/>
                    <a:pt x="4428311" y="3460302"/>
                    <a:pt x="4358733" y="3460302"/>
                  </a:cubicBezTo>
                  <a:close/>
                  <a:moveTo>
                    <a:pt x="4358733" y="3110350"/>
                  </a:moveTo>
                  <a:cubicBezTo>
                    <a:pt x="4111806" y="3110478"/>
                    <a:pt x="4138447" y="3110478"/>
                    <a:pt x="4112923" y="3110441"/>
                  </a:cubicBezTo>
                  <a:cubicBezTo>
                    <a:pt x="4112300" y="3051756"/>
                    <a:pt x="4108529" y="2777586"/>
                    <a:pt x="4108510" y="2776268"/>
                  </a:cubicBezTo>
                  <a:cubicBezTo>
                    <a:pt x="4109847" y="2776268"/>
                    <a:pt x="4355676" y="2775646"/>
                    <a:pt x="4398301" y="2775865"/>
                  </a:cubicBezTo>
                  <a:cubicBezTo>
                    <a:pt x="4405021" y="3163946"/>
                    <a:pt x="4423898" y="3110350"/>
                    <a:pt x="4358733" y="3110350"/>
                  </a:cubicBezTo>
                  <a:close/>
                  <a:moveTo>
                    <a:pt x="4108712" y="3809357"/>
                  </a:moveTo>
                  <a:cubicBezTo>
                    <a:pt x="4029686" y="3809540"/>
                    <a:pt x="3937770" y="3811645"/>
                    <a:pt x="3818829" y="3809723"/>
                  </a:cubicBezTo>
                  <a:cubicBezTo>
                    <a:pt x="3814929" y="3580674"/>
                    <a:pt x="3817383" y="3626729"/>
                    <a:pt x="3815094" y="3480126"/>
                  </a:cubicBezTo>
                  <a:cubicBezTo>
                    <a:pt x="3815002" y="3474891"/>
                    <a:pt x="3793251" y="3477032"/>
                    <a:pt x="4103402" y="3477838"/>
                  </a:cubicBezTo>
                  <a:cubicBezTo>
                    <a:pt x="4108144" y="3777616"/>
                    <a:pt x="4108016" y="3770788"/>
                    <a:pt x="4108712" y="3809357"/>
                  </a:cubicBezTo>
                  <a:close/>
                  <a:moveTo>
                    <a:pt x="3814764" y="3460119"/>
                  </a:moveTo>
                  <a:cubicBezTo>
                    <a:pt x="3809217" y="3108226"/>
                    <a:pt x="3808210" y="3126311"/>
                    <a:pt x="3809510" y="3126311"/>
                  </a:cubicBezTo>
                  <a:cubicBezTo>
                    <a:pt x="3923800" y="3126787"/>
                    <a:pt x="3928707" y="3126202"/>
                    <a:pt x="4029137" y="3127007"/>
                  </a:cubicBezTo>
                  <a:cubicBezTo>
                    <a:pt x="4120375" y="3127739"/>
                    <a:pt x="4096847" y="3066674"/>
                    <a:pt x="4103109" y="3460833"/>
                  </a:cubicBezTo>
                  <a:cubicBezTo>
                    <a:pt x="4035289" y="3460631"/>
                    <a:pt x="3961372" y="3459148"/>
                    <a:pt x="3814764" y="3460119"/>
                  </a:cubicBezTo>
                  <a:close/>
                  <a:moveTo>
                    <a:pt x="3808503" y="3105389"/>
                  </a:moveTo>
                  <a:cubicBezTo>
                    <a:pt x="3800281" y="2748243"/>
                    <a:pt x="3805756" y="2777568"/>
                    <a:pt x="3809510" y="2777568"/>
                  </a:cubicBezTo>
                  <a:cubicBezTo>
                    <a:pt x="4151172" y="2778977"/>
                    <a:pt x="4093222" y="2749451"/>
                    <a:pt x="4094558" y="2855967"/>
                  </a:cubicBezTo>
                  <a:cubicBezTo>
                    <a:pt x="4095877" y="2971050"/>
                    <a:pt x="4096810" y="2994901"/>
                    <a:pt x="4097854" y="3105755"/>
                  </a:cubicBezTo>
                  <a:cubicBezTo>
                    <a:pt x="4097909" y="3112601"/>
                    <a:pt x="3808631" y="3111540"/>
                    <a:pt x="3808503" y="3105389"/>
                  </a:cubicBezTo>
                  <a:close/>
                  <a:moveTo>
                    <a:pt x="4029100" y="2759995"/>
                  </a:moveTo>
                  <a:cubicBezTo>
                    <a:pt x="3763076" y="2763931"/>
                    <a:pt x="3804511" y="2770630"/>
                    <a:pt x="3803870" y="2730817"/>
                  </a:cubicBezTo>
                  <a:cubicBezTo>
                    <a:pt x="3798670" y="2390622"/>
                    <a:pt x="3793800" y="2427689"/>
                    <a:pt x="3809510" y="2427780"/>
                  </a:cubicBezTo>
                  <a:cubicBezTo>
                    <a:pt x="4140498" y="2429995"/>
                    <a:pt x="4089029" y="2411178"/>
                    <a:pt x="4090127" y="2481432"/>
                  </a:cubicBezTo>
                  <a:cubicBezTo>
                    <a:pt x="4091995" y="2600761"/>
                    <a:pt x="4090878" y="2606436"/>
                    <a:pt x="4092837" y="2731147"/>
                  </a:cubicBezTo>
                  <a:cubicBezTo>
                    <a:pt x="4093386" y="2766987"/>
                    <a:pt x="4106075" y="2758842"/>
                    <a:pt x="4029100" y="2759995"/>
                  </a:cubicBezTo>
                  <a:close/>
                  <a:moveTo>
                    <a:pt x="3799769" y="3460210"/>
                  </a:moveTo>
                  <a:cubicBezTo>
                    <a:pt x="3741562" y="3460521"/>
                    <a:pt x="3746249" y="3460466"/>
                    <a:pt x="3508129" y="3460576"/>
                  </a:cubicBezTo>
                  <a:cubicBezTo>
                    <a:pt x="3506170" y="3323656"/>
                    <a:pt x="3508532" y="3368906"/>
                    <a:pt x="3504192" y="3128783"/>
                  </a:cubicBezTo>
                  <a:cubicBezTo>
                    <a:pt x="3622364" y="3128288"/>
                    <a:pt x="3569449" y="3125305"/>
                    <a:pt x="3793983" y="3126257"/>
                  </a:cubicBezTo>
                  <a:cubicBezTo>
                    <a:pt x="3795063" y="3173794"/>
                    <a:pt x="3799604" y="3449685"/>
                    <a:pt x="3799769" y="3460210"/>
                  </a:cubicBezTo>
                  <a:close/>
                  <a:moveTo>
                    <a:pt x="3503881" y="3111759"/>
                  </a:moveTo>
                  <a:cubicBezTo>
                    <a:pt x="3498022" y="2774639"/>
                    <a:pt x="3499267" y="2863765"/>
                    <a:pt x="3497747" y="2778337"/>
                  </a:cubicBezTo>
                  <a:cubicBezTo>
                    <a:pt x="3616285" y="2778208"/>
                    <a:pt x="3609053" y="2776744"/>
                    <a:pt x="3789515" y="2777494"/>
                  </a:cubicBezTo>
                  <a:cubicBezTo>
                    <a:pt x="3790413" y="2858530"/>
                    <a:pt x="3789149" y="2923897"/>
                    <a:pt x="3793525" y="3105847"/>
                  </a:cubicBezTo>
                  <a:cubicBezTo>
                    <a:pt x="3793580" y="3109270"/>
                    <a:pt x="3819067" y="3110404"/>
                    <a:pt x="3503881" y="3111759"/>
                  </a:cubicBezTo>
                  <a:close/>
                  <a:moveTo>
                    <a:pt x="3497436" y="2761349"/>
                  </a:moveTo>
                  <a:cubicBezTo>
                    <a:pt x="3495074" y="2620750"/>
                    <a:pt x="3496337" y="2623020"/>
                    <a:pt x="3493298" y="2427671"/>
                  </a:cubicBezTo>
                  <a:cubicBezTo>
                    <a:pt x="3835821" y="2427616"/>
                    <a:pt x="3783436" y="2409421"/>
                    <a:pt x="3784553" y="2481432"/>
                  </a:cubicBezTo>
                  <a:cubicBezTo>
                    <a:pt x="3786274" y="2592268"/>
                    <a:pt x="3786805" y="2602189"/>
                    <a:pt x="3788856" y="2731110"/>
                  </a:cubicBezTo>
                  <a:cubicBezTo>
                    <a:pt x="3789497" y="2770722"/>
                    <a:pt x="3836022" y="2760984"/>
                    <a:pt x="3497436" y="2761349"/>
                  </a:cubicBezTo>
                  <a:close/>
                  <a:moveTo>
                    <a:pt x="3493389" y="3477563"/>
                  </a:moveTo>
                  <a:cubicBezTo>
                    <a:pt x="3495239" y="3600315"/>
                    <a:pt x="3499798" y="3684536"/>
                    <a:pt x="3499889" y="3810180"/>
                  </a:cubicBezTo>
                  <a:cubicBezTo>
                    <a:pt x="3403634" y="3810363"/>
                    <a:pt x="3365531" y="3809046"/>
                    <a:pt x="3208103" y="3809046"/>
                  </a:cubicBezTo>
                  <a:cubicBezTo>
                    <a:pt x="3204368" y="3672363"/>
                    <a:pt x="3206272" y="3600352"/>
                    <a:pt x="3204258" y="3477490"/>
                  </a:cubicBezTo>
                  <a:cubicBezTo>
                    <a:pt x="3241775" y="3477728"/>
                    <a:pt x="3249703" y="3477673"/>
                    <a:pt x="3493389" y="3477563"/>
                  </a:cubicBezTo>
                  <a:close/>
                  <a:moveTo>
                    <a:pt x="3260615" y="3460668"/>
                  </a:moveTo>
                  <a:cubicBezTo>
                    <a:pt x="3188456" y="3460668"/>
                    <a:pt x="3205283" y="3481316"/>
                    <a:pt x="3201474" y="3355122"/>
                  </a:cubicBezTo>
                  <a:cubicBezTo>
                    <a:pt x="3199222" y="3280695"/>
                    <a:pt x="3197593" y="3197078"/>
                    <a:pt x="3197977" y="3128288"/>
                  </a:cubicBezTo>
                  <a:cubicBezTo>
                    <a:pt x="3208029" y="3128343"/>
                    <a:pt x="3452283" y="3128874"/>
                    <a:pt x="3489178" y="3128819"/>
                  </a:cubicBezTo>
                  <a:cubicBezTo>
                    <a:pt x="3493481" y="3367697"/>
                    <a:pt x="3491247" y="3329239"/>
                    <a:pt x="3493133" y="3460576"/>
                  </a:cubicBezTo>
                  <a:lnTo>
                    <a:pt x="3260615" y="3460668"/>
                  </a:lnTo>
                  <a:close/>
                  <a:moveTo>
                    <a:pt x="3198636" y="4104852"/>
                  </a:moveTo>
                  <a:cubicBezTo>
                    <a:pt x="3198710" y="4172067"/>
                    <a:pt x="3251039" y="4161743"/>
                    <a:pt x="2931184" y="4160462"/>
                  </a:cubicBezTo>
                  <a:cubicBezTo>
                    <a:pt x="2909816" y="4160370"/>
                    <a:pt x="2902492" y="4208970"/>
                    <a:pt x="2904762" y="3855357"/>
                  </a:cubicBezTo>
                  <a:cubicBezTo>
                    <a:pt x="2905001" y="3816386"/>
                    <a:pt x="2858768" y="3826051"/>
                    <a:pt x="3193601" y="3826051"/>
                  </a:cubicBezTo>
                  <a:cubicBezTo>
                    <a:pt x="3196128" y="3909905"/>
                    <a:pt x="3198490" y="3972306"/>
                    <a:pt x="3198636" y="4104852"/>
                  </a:cubicBezTo>
                  <a:close/>
                  <a:moveTo>
                    <a:pt x="2904891" y="3809210"/>
                  </a:moveTo>
                  <a:cubicBezTo>
                    <a:pt x="2904653" y="3653253"/>
                    <a:pt x="2899251" y="3600480"/>
                    <a:pt x="2897695" y="3477728"/>
                  </a:cubicBezTo>
                  <a:cubicBezTo>
                    <a:pt x="3034781" y="3476007"/>
                    <a:pt x="2977544" y="3475586"/>
                    <a:pt x="3189243" y="3477380"/>
                  </a:cubicBezTo>
                  <a:cubicBezTo>
                    <a:pt x="3191386" y="3608699"/>
                    <a:pt x="3189225" y="3667018"/>
                    <a:pt x="3193070" y="3809046"/>
                  </a:cubicBezTo>
                  <a:cubicBezTo>
                    <a:pt x="2933088" y="3809064"/>
                    <a:pt x="3010960" y="3809046"/>
                    <a:pt x="2904891" y="3809210"/>
                  </a:cubicBezTo>
                  <a:close/>
                  <a:moveTo>
                    <a:pt x="3150866" y="3459954"/>
                  </a:moveTo>
                  <a:cubicBezTo>
                    <a:pt x="3080483" y="3459002"/>
                    <a:pt x="3003160" y="3458910"/>
                    <a:pt x="2931056" y="3460173"/>
                  </a:cubicBezTo>
                  <a:cubicBezTo>
                    <a:pt x="2875650" y="3461144"/>
                    <a:pt x="2906227" y="3503044"/>
                    <a:pt x="2893831" y="3127446"/>
                  </a:cubicBezTo>
                  <a:cubicBezTo>
                    <a:pt x="3140338" y="3126879"/>
                    <a:pt x="3068893" y="3127190"/>
                    <a:pt x="3182982" y="3128160"/>
                  </a:cubicBezTo>
                  <a:cubicBezTo>
                    <a:pt x="3180931" y="3502732"/>
                    <a:pt x="3214237" y="3460723"/>
                    <a:pt x="3150866" y="3459954"/>
                  </a:cubicBezTo>
                  <a:close/>
                  <a:moveTo>
                    <a:pt x="3183128" y="3105536"/>
                  </a:moveTo>
                  <a:cubicBezTo>
                    <a:pt x="3183055" y="3114816"/>
                    <a:pt x="3212644" y="3109215"/>
                    <a:pt x="2931111" y="3110331"/>
                  </a:cubicBezTo>
                  <a:cubicBezTo>
                    <a:pt x="2879275" y="3110478"/>
                    <a:pt x="2892110" y="3161804"/>
                    <a:pt x="2888027" y="2853588"/>
                  </a:cubicBezTo>
                  <a:cubicBezTo>
                    <a:pt x="2886874" y="2762521"/>
                    <a:pt x="2875558" y="2777330"/>
                    <a:pt x="2931037" y="2778153"/>
                  </a:cubicBezTo>
                  <a:cubicBezTo>
                    <a:pt x="2999645" y="2779252"/>
                    <a:pt x="3025205" y="2778995"/>
                    <a:pt x="3179466" y="2779032"/>
                  </a:cubicBezTo>
                  <a:cubicBezTo>
                    <a:pt x="3183293" y="3021077"/>
                    <a:pt x="3183769" y="3028692"/>
                    <a:pt x="3183128" y="3105536"/>
                  </a:cubicBezTo>
                  <a:close/>
                  <a:moveTo>
                    <a:pt x="2886727" y="2760581"/>
                  </a:moveTo>
                  <a:cubicBezTo>
                    <a:pt x="2884567" y="2620073"/>
                    <a:pt x="2883999" y="2601585"/>
                    <a:pt x="2881326" y="2427122"/>
                  </a:cubicBezTo>
                  <a:cubicBezTo>
                    <a:pt x="2962475" y="2426591"/>
                    <a:pt x="2988329" y="2424961"/>
                    <a:pt x="3172856" y="2426884"/>
                  </a:cubicBezTo>
                  <a:cubicBezTo>
                    <a:pt x="3176774" y="2682895"/>
                    <a:pt x="3175511" y="2529830"/>
                    <a:pt x="3179191" y="2762045"/>
                  </a:cubicBezTo>
                  <a:cubicBezTo>
                    <a:pt x="2880722" y="2761990"/>
                    <a:pt x="3008891" y="2761716"/>
                    <a:pt x="2886727" y="2760581"/>
                  </a:cubicBezTo>
                  <a:close/>
                  <a:moveTo>
                    <a:pt x="2881967" y="3355397"/>
                  </a:moveTo>
                  <a:cubicBezTo>
                    <a:pt x="2881527" y="3490853"/>
                    <a:pt x="2943598" y="3461784"/>
                    <a:pt x="2592286" y="3461235"/>
                  </a:cubicBezTo>
                  <a:cubicBezTo>
                    <a:pt x="2588715" y="3233688"/>
                    <a:pt x="2587873" y="3178425"/>
                    <a:pt x="2587031" y="3129185"/>
                  </a:cubicBezTo>
                  <a:cubicBezTo>
                    <a:pt x="2722213" y="3129149"/>
                    <a:pt x="2660106" y="3127849"/>
                    <a:pt x="2878781" y="3127483"/>
                  </a:cubicBezTo>
                  <a:cubicBezTo>
                    <a:pt x="2880795" y="3187724"/>
                    <a:pt x="2882241" y="3267222"/>
                    <a:pt x="2881967" y="3355397"/>
                  </a:cubicBezTo>
                  <a:close/>
                  <a:moveTo>
                    <a:pt x="2821288" y="3110533"/>
                  </a:moveTo>
                  <a:cubicBezTo>
                    <a:pt x="2560774" y="3110533"/>
                    <a:pt x="2586829" y="3117543"/>
                    <a:pt x="2586610" y="3105481"/>
                  </a:cubicBezTo>
                  <a:cubicBezTo>
                    <a:pt x="2580036" y="2734478"/>
                    <a:pt x="2579872" y="2778593"/>
                    <a:pt x="2601606" y="2778593"/>
                  </a:cubicBezTo>
                  <a:cubicBezTo>
                    <a:pt x="2926991" y="2778593"/>
                    <a:pt x="2871713" y="2753369"/>
                    <a:pt x="2873013" y="2853881"/>
                  </a:cubicBezTo>
                  <a:cubicBezTo>
                    <a:pt x="2874606" y="2974125"/>
                    <a:pt x="2875412" y="3031950"/>
                    <a:pt x="2878030" y="3105993"/>
                  </a:cubicBezTo>
                  <a:cubicBezTo>
                    <a:pt x="2878250" y="3111979"/>
                    <a:pt x="2886782" y="3110533"/>
                    <a:pt x="2821288" y="3110533"/>
                  </a:cubicBezTo>
                  <a:close/>
                  <a:moveTo>
                    <a:pt x="2821288" y="2760324"/>
                  </a:moveTo>
                  <a:cubicBezTo>
                    <a:pt x="2545376" y="2760324"/>
                    <a:pt x="2583882" y="2773540"/>
                    <a:pt x="2583186" y="2730799"/>
                  </a:cubicBezTo>
                  <a:cubicBezTo>
                    <a:pt x="2577730" y="2382256"/>
                    <a:pt x="2563649" y="2427176"/>
                    <a:pt x="2601587" y="2427176"/>
                  </a:cubicBezTo>
                  <a:cubicBezTo>
                    <a:pt x="2797192" y="2427268"/>
                    <a:pt x="2829729" y="2427360"/>
                    <a:pt x="2866330" y="2427195"/>
                  </a:cubicBezTo>
                  <a:cubicBezTo>
                    <a:pt x="2872263" y="2815569"/>
                    <a:pt x="2892733" y="2760324"/>
                    <a:pt x="2821288" y="2760324"/>
                  </a:cubicBezTo>
                  <a:close/>
                  <a:moveTo>
                    <a:pt x="2577290" y="3461199"/>
                  </a:moveTo>
                  <a:cubicBezTo>
                    <a:pt x="2494200" y="3460869"/>
                    <a:pt x="2406092" y="3456915"/>
                    <a:pt x="2287353" y="3459954"/>
                  </a:cubicBezTo>
                  <a:cubicBezTo>
                    <a:pt x="2285925" y="3351937"/>
                    <a:pt x="2288726" y="3264147"/>
                    <a:pt x="2283453" y="3128435"/>
                  </a:cubicBezTo>
                  <a:cubicBezTo>
                    <a:pt x="2346878" y="3129588"/>
                    <a:pt x="2381557" y="3129258"/>
                    <a:pt x="2571998" y="3129185"/>
                  </a:cubicBezTo>
                  <a:cubicBezTo>
                    <a:pt x="2573152" y="3194772"/>
                    <a:pt x="2573701" y="3231784"/>
                    <a:pt x="2577290" y="3461199"/>
                  </a:cubicBezTo>
                  <a:close/>
                  <a:moveTo>
                    <a:pt x="2278106" y="2759226"/>
                  </a:moveTo>
                  <a:cubicBezTo>
                    <a:pt x="2276642" y="2635101"/>
                    <a:pt x="2273785" y="2595379"/>
                    <a:pt x="2271606" y="2427652"/>
                  </a:cubicBezTo>
                  <a:cubicBezTo>
                    <a:pt x="2291912" y="2427652"/>
                    <a:pt x="2478911" y="2427433"/>
                    <a:pt x="2561470" y="2427213"/>
                  </a:cubicBezTo>
                  <a:cubicBezTo>
                    <a:pt x="2564272" y="2623587"/>
                    <a:pt x="2566963" y="2617583"/>
                    <a:pt x="2568629" y="2761460"/>
                  </a:cubicBezTo>
                  <a:cubicBezTo>
                    <a:pt x="2432257" y="2760709"/>
                    <a:pt x="2563558" y="2758988"/>
                    <a:pt x="2278106" y="2759226"/>
                  </a:cubicBezTo>
                  <a:close/>
                  <a:moveTo>
                    <a:pt x="2271972" y="3460375"/>
                  </a:moveTo>
                  <a:cubicBezTo>
                    <a:pt x="2135234" y="3464310"/>
                    <a:pt x="2062104" y="3459991"/>
                    <a:pt x="1984562" y="3459350"/>
                  </a:cubicBezTo>
                  <a:cubicBezTo>
                    <a:pt x="1978355" y="3066070"/>
                    <a:pt x="1954863" y="3129625"/>
                    <a:pt x="2052675" y="3128050"/>
                  </a:cubicBezTo>
                  <a:cubicBezTo>
                    <a:pt x="2124925" y="3126879"/>
                    <a:pt x="2193844" y="3126769"/>
                    <a:pt x="2268420" y="3128179"/>
                  </a:cubicBezTo>
                  <a:cubicBezTo>
                    <a:pt x="2271826" y="3215474"/>
                    <a:pt x="2273272" y="3460320"/>
                    <a:pt x="2271972" y="3460375"/>
                  </a:cubicBezTo>
                  <a:close/>
                  <a:moveTo>
                    <a:pt x="2162388" y="2759318"/>
                  </a:moveTo>
                  <a:cubicBezTo>
                    <a:pt x="2060328" y="2759318"/>
                    <a:pt x="2057216" y="2760508"/>
                    <a:pt x="1972111" y="2760746"/>
                  </a:cubicBezTo>
                  <a:cubicBezTo>
                    <a:pt x="1968889" y="2527999"/>
                    <a:pt x="1968284" y="2487015"/>
                    <a:pt x="1967259" y="2429208"/>
                  </a:cubicBezTo>
                  <a:cubicBezTo>
                    <a:pt x="2303777" y="2428183"/>
                    <a:pt x="2256189" y="2406217"/>
                    <a:pt x="2257379" y="2481450"/>
                  </a:cubicBezTo>
                  <a:cubicBezTo>
                    <a:pt x="2262653" y="2818058"/>
                    <a:pt x="2290758" y="2759208"/>
                    <a:pt x="2162388" y="2759318"/>
                  </a:cubicBezTo>
                  <a:close/>
                  <a:moveTo>
                    <a:pt x="1969584" y="3459258"/>
                  </a:moveTo>
                  <a:cubicBezTo>
                    <a:pt x="1829825" y="3458563"/>
                    <a:pt x="1821164" y="3463011"/>
                    <a:pt x="1678951" y="3461748"/>
                  </a:cubicBezTo>
                  <a:cubicBezTo>
                    <a:pt x="1672048" y="3075278"/>
                    <a:pt x="1649125" y="3126641"/>
                    <a:pt x="1723188" y="3126641"/>
                  </a:cubicBezTo>
                  <a:cubicBezTo>
                    <a:pt x="1831253" y="3126641"/>
                    <a:pt x="1833487" y="3128929"/>
                    <a:pt x="1942742" y="3128929"/>
                  </a:cubicBezTo>
                  <a:cubicBezTo>
                    <a:pt x="1971965" y="3128929"/>
                    <a:pt x="1963652" y="3083625"/>
                    <a:pt x="1969584" y="3459258"/>
                  </a:cubicBezTo>
                  <a:close/>
                  <a:moveTo>
                    <a:pt x="1942742" y="3111942"/>
                  </a:moveTo>
                  <a:cubicBezTo>
                    <a:pt x="1941112" y="3111942"/>
                    <a:pt x="1671682" y="3111082"/>
                    <a:pt x="1671664" y="3105664"/>
                  </a:cubicBezTo>
                  <a:cubicBezTo>
                    <a:pt x="1670877" y="2727852"/>
                    <a:pt x="1638981" y="2778776"/>
                    <a:pt x="1723188" y="2778776"/>
                  </a:cubicBezTo>
                  <a:cubicBezTo>
                    <a:pt x="2004245" y="2778776"/>
                    <a:pt x="1957463" y="2752398"/>
                    <a:pt x="1957994" y="2855912"/>
                  </a:cubicBezTo>
                  <a:cubicBezTo>
                    <a:pt x="1959532" y="3150895"/>
                    <a:pt x="1974272" y="3111942"/>
                    <a:pt x="1942742" y="3111942"/>
                  </a:cubicBezTo>
                  <a:close/>
                  <a:moveTo>
                    <a:pt x="1942742" y="2760800"/>
                  </a:moveTo>
                  <a:cubicBezTo>
                    <a:pt x="1622685" y="2760800"/>
                    <a:pt x="1665549" y="2774932"/>
                    <a:pt x="1664853" y="2730872"/>
                  </a:cubicBezTo>
                  <a:cubicBezTo>
                    <a:pt x="1662894" y="2606180"/>
                    <a:pt x="1665384" y="2606106"/>
                    <a:pt x="1663425" y="2481121"/>
                  </a:cubicBezTo>
                  <a:cubicBezTo>
                    <a:pt x="1662381" y="2414546"/>
                    <a:pt x="1650315" y="2428147"/>
                    <a:pt x="1723188" y="2428147"/>
                  </a:cubicBezTo>
                  <a:cubicBezTo>
                    <a:pt x="1998551" y="2428147"/>
                    <a:pt x="1952062" y="2412331"/>
                    <a:pt x="1953142" y="2481414"/>
                  </a:cubicBezTo>
                  <a:cubicBezTo>
                    <a:pt x="1958251" y="2803908"/>
                    <a:pt x="1961711" y="2760800"/>
                    <a:pt x="1942742" y="2760800"/>
                  </a:cubicBezTo>
                  <a:close/>
                  <a:moveTo>
                    <a:pt x="1663937" y="3461583"/>
                  </a:moveTo>
                  <a:cubicBezTo>
                    <a:pt x="1555213" y="3460192"/>
                    <a:pt x="1630174" y="3458618"/>
                    <a:pt x="1373634" y="3459606"/>
                  </a:cubicBezTo>
                  <a:cubicBezTo>
                    <a:pt x="1367152" y="3077895"/>
                    <a:pt x="1354042" y="3126641"/>
                    <a:pt x="1393884" y="3126311"/>
                  </a:cubicBezTo>
                  <a:cubicBezTo>
                    <a:pt x="1460221" y="3125781"/>
                    <a:pt x="1514473" y="3125579"/>
                    <a:pt x="1613310" y="3126238"/>
                  </a:cubicBezTo>
                  <a:cubicBezTo>
                    <a:pt x="1667380" y="3126659"/>
                    <a:pt x="1656851" y="3070390"/>
                    <a:pt x="1663937" y="3461583"/>
                  </a:cubicBezTo>
                  <a:close/>
                  <a:moveTo>
                    <a:pt x="1364113" y="3827936"/>
                  </a:moveTo>
                  <a:cubicBezTo>
                    <a:pt x="1368946" y="4085137"/>
                    <a:pt x="1367738" y="4061250"/>
                    <a:pt x="1368837" y="4159437"/>
                  </a:cubicBezTo>
                  <a:cubicBezTo>
                    <a:pt x="1322000" y="4158796"/>
                    <a:pt x="1308762" y="4158943"/>
                    <a:pt x="1078332" y="4158888"/>
                  </a:cubicBezTo>
                  <a:cubicBezTo>
                    <a:pt x="1076299" y="4067235"/>
                    <a:pt x="1074358" y="4042396"/>
                    <a:pt x="1072820" y="3826527"/>
                  </a:cubicBezTo>
                  <a:cubicBezTo>
                    <a:pt x="1074853" y="3826545"/>
                    <a:pt x="1362593" y="3827936"/>
                    <a:pt x="1364113" y="3827936"/>
                  </a:cubicBezTo>
                  <a:close/>
                  <a:moveTo>
                    <a:pt x="1072692" y="3809540"/>
                  </a:moveTo>
                  <a:cubicBezTo>
                    <a:pt x="1072271" y="3763595"/>
                    <a:pt x="1071813" y="3739652"/>
                    <a:pt x="1067822" y="3480126"/>
                  </a:cubicBezTo>
                  <a:cubicBezTo>
                    <a:pt x="1067694" y="3471577"/>
                    <a:pt x="1052588" y="3477673"/>
                    <a:pt x="1358913" y="3476666"/>
                  </a:cubicBezTo>
                  <a:cubicBezTo>
                    <a:pt x="1360798" y="3590522"/>
                    <a:pt x="1360890" y="3649610"/>
                    <a:pt x="1363801" y="3810949"/>
                  </a:cubicBezTo>
                  <a:cubicBezTo>
                    <a:pt x="1362300" y="3810931"/>
                    <a:pt x="1074084" y="3809540"/>
                    <a:pt x="1072692" y="3809540"/>
                  </a:cubicBezTo>
                  <a:close/>
                  <a:moveTo>
                    <a:pt x="1284025" y="4175929"/>
                  </a:moveTo>
                  <a:cubicBezTo>
                    <a:pt x="1395386" y="4175929"/>
                    <a:pt x="1366603" y="4115432"/>
                    <a:pt x="1372297" y="4479735"/>
                  </a:cubicBezTo>
                  <a:cubicBezTo>
                    <a:pt x="1373029" y="4526302"/>
                    <a:pt x="1411499" y="4509224"/>
                    <a:pt x="1083184" y="4508034"/>
                  </a:cubicBezTo>
                  <a:cubicBezTo>
                    <a:pt x="1081023" y="4395551"/>
                    <a:pt x="1081389" y="4309427"/>
                    <a:pt x="1078698" y="4175893"/>
                  </a:cubicBezTo>
                  <a:lnTo>
                    <a:pt x="1284025" y="4175929"/>
                  </a:lnTo>
                  <a:close/>
                  <a:moveTo>
                    <a:pt x="1613402" y="3109233"/>
                  </a:moveTo>
                  <a:cubicBezTo>
                    <a:pt x="1546186" y="3108702"/>
                    <a:pt x="1470420" y="3108647"/>
                    <a:pt x="1393738" y="3109270"/>
                  </a:cubicBezTo>
                  <a:cubicBezTo>
                    <a:pt x="1355141" y="3109581"/>
                    <a:pt x="1367463" y="3160121"/>
                    <a:pt x="1361860" y="2776799"/>
                  </a:cubicBezTo>
                  <a:cubicBezTo>
                    <a:pt x="1475895" y="2779252"/>
                    <a:pt x="1408240" y="2779526"/>
                    <a:pt x="1650717" y="2778849"/>
                  </a:cubicBezTo>
                  <a:cubicBezTo>
                    <a:pt x="1658444" y="3161548"/>
                    <a:pt x="1673239" y="3109636"/>
                    <a:pt x="1613402" y="3109233"/>
                  </a:cubicBezTo>
                  <a:close/>
                  <a:moveTo>
                    <a:pt x="1358638" y="3459661"/>
                  </a:moveTo>
                  <a:cubicBezTo>
                    <a:pt x="1182424" y="3460302"/>
                    <a:pt x="1195955" y="3458764"/>
                    <a:pt x="1067474" y="3458746"/>
                  </a:cubicBezTo>
                  <a:cubicBezTo>
                    <a:pt x="1061395" y="3103339"/>
                    <a:pt x="1057934" y="3127428"/>
                    <a:pt x="1064435" y="3127410"/>
                  </a:cubicBezTo>
                  <a:cubicBezTo>
                    <a:pt x="1066595" y="3127410"/>
                    <a:pt x="1350453" y="3126604"/>
                    <a:pt x="1352046" y="3126586"/>
                  </a:cubicBezTo>
                  <a:cubicBezTo>
                    <a:pt x="1354903" y="3302935"/>
                    <a:pt x="1357851" y="3414247"/>
                    <a:pt x="1358638" y="3459661"/>
                  </a:cubicBezTo>
                  <a:close/>
                  <a:moveTo>
                    <a:pt x="1060699" y="3105572"/>
                  </a:moveTo>
                  <a:cubicBezTo>
                    <a:pt x="1059692" y="3031858"/>
                    <a:pt x="1053815" y="2777385"/>
                    <a:pt x="1064453" y="2777385"/>
                  </a:cubicBezTo>
                  <a:cubicBezTo>
                    <a:pt x="1403570" y="2777385"/>
                    <a:pt x="1346627" y="2750532"/>
                    <a:pt x="1347945" y="2855967"/>
                  </a:cubicBezTo>
                  <a:cubicBezTo>
                    <a:pt x="1349080" y="2946887"/>
                    <a:pt x="1349776" y="2984961"/>
                    <a:pt x="1351790" y="3109581"/>
                  </a:cubicBezTo>
                  <a:cubicBezTo>
                    <a:pt x="1024592" y="3111448"/>
                    <a:pt x="1060791" y="3112363"/>
                    <a:pt x="1060699" y="3105572"/>
                  </a:cubicBezTo>
                  <a:close/>
                  <a:moveTo>
                    <a:pt x="1284025" y="2759061"/>
                  </a:moveTo>
                  <a:cubicBezTo>
                    <a:pt x="1015730" y="2759061"/>
                    <a:pt x="1058264" y="2773870"/>
                    <a:pt x="1057587" y="2730799"/>
                  </a:cubicBezTo>
                  <a:cubicBezTo>
                    <a:pt x="1052277" y="2391043"/>
                    <a:pt x="1042810" y="2427616"/>
                    <a:pt x="1064435" y="2427616"/>
                  </a:cubicBezTo>
                  <a:cubicBezTo>
                    <a:pt x="1391980" y="2427616"/>
                    <a:pt x="1340529" y="2411178"/>
                    <a:pt x="1341628" y="2481450"/>
                  </a:cubicBezTo>
                  <a:cubicBezTo>
                    <a:pt x="1346810" y="2811578"/>
                    <a:pt x="1363966" y="2759061"/>
                    <a:pt x="1284025" y="2759061"/>
                  </a:cubicBezTo>
                  <a:close/>
                  <a:moveTo>
                    <a:pt x="1052753" y="3475751"/>
                  </a:moveTo>
                  <a:cubicBezTo>
                    <a:pt x="1052771" y="3477362"/>
                    <a:pt x="1057202" y="3756803"/>
                    <a:pt x="1057678" y="3809540"/>
                  </a:cubicBezTo>
                  <a:cubicBezTo>
                    <a:pt x="966769" y="3809503"/>
                    <a:pt x="1075182" y="3809338"/>
                    <a:pt x="768327" y="3808533"/>
                  </a:cubicBezTo>
                  <a:cubicBezTo>
                    <a:pt x="767668" y="3757426"/>
                    <a:pt x="766917" y="3712286"/>
                    <a:pt x="763273" y="3480144"/>
                  </a:cubicBezTo>
                  <a:cubicBezTo>
                    <a:pt x="763237" y="3476758"/>
                    <a:pt x="738115" y="3476025"/>
                    <a:pt x="1052753" y="3475751"/>
                  </a:cubicBezTo>
                  <a:close/>
                  <a:moveTo>
                    <a:pt x="1057825" y="3826527"/>
                  </a:moveTo>
                  <a:cubicBezTo>
                    <a:pt x="1059472" y="4051786"/>
                    <a:pt x="1061322" y="4068498"/>
                    <a:pt x="1063318" y="4158888"/>
                  </a:cubicBezTo>
                  <a:cubicBezTo>
                    <a:pt x="1061743" y="4158888"/>
                    <a:pt x="775468" y="4159437"/>
                    <a:pt x="773307" y="4159455"/>
                  </a:cubicBezTo>
                  <a:cubicBezTo>
                    <a:pt x="768510" y="3848035"/>
                    <a:pt x="770158" y="3956509"/>
                    <a:pt x="768528" y="3825520"/>
                  </a:cubicBezTo>
                  <a:cubicBezTo>
                    <a:pt x="1044587" y="3826161"/>
                    <a:pt x="955674" y="3826490"/>
                    <a:pt x="1057825" y="3826527"/>
                  </a:cubicBezTo>
                  <a:close/>
                  <a:moveTo>
                    <a:pt x="1063684" y="4175893"/>
                  </a:moveTo>
                  <a:cubicBezTo>
                    <a:pt x="1066540" y="4317371"/>
                    <a:pt x="1065716" y="4378363"/>
                    <a:pt x="1068188" y="4507998"/>
                  </a:cubicBezTo>
                  <a:cubicBezTo>
                    <a:pt x="1066357" y="4507998"/>
                    <a:pt x="1034754" y="4507870"/>
                    <a:pt x="777408" y="4508620"/>
                  </a:cubicBezTo>
                  <a:cubicBezTo>
                    <a:pt x="774900" y="4354420"/>
                    <a:pt x="776658" y="4377063"/>
                    <a:pt x="773582" y="4176460"/>
                  </a:cubicBezTo>
                  <a:cubicBezTo>
                    <a:pt x="777189" y="4176460"/>
                    <a:pt x="1046033" y="4175893"/>
                    <a:pt x="1063684" y="4175893"/>
                  </a:cubicBezTo>
                  <a:close/>
                  <a:moveTo>
                    <a:pt x="1064435" y="4524985"/>
                  </a:moveTo>
                  <a:cubicBezTo>
                    <a:pt x="1070605" y="4524985"/>
                    <a:pt x="1067767" y="4516162"/>
                    <a:pt x="1070825" y="4604793"/>
                  </a:cubicBezTo>
                  <a:cubicBezTo>
                    <a:pt x="1080620" y="4889306"/>
                    <a:pt x="1078442" y="4860604"/>
                    <a:pt x="1064435" y="4860604"/>
                  </a:cubicBezTo>
                  <a:cubicBezTo>
                    <a:pt x="1062622" y="4860604"/>
                    <a:pt x="783963" y="4860659"/>
                    <a:pt x="783780" y="4854069"/>
                  </a:cubicBezTo>
                  <a:cubicBezTo>
                    <a:pt x="781492" y="4773125"/>
                    <a:pt x="781675" y="4769775"/>
                    <a:pt x="777701" y="4525644"/>
                  </a:cubicBezTo>
                  <a:cubicBezTo>
                    <a:pt x="779734" y="4525644"/>
                    <a:pt x="1062805" y="4524985"/>
                    <a:pt x="1064435" y="4524985"/>
                  </a:cubicBezTo>
                  <a:close/>
                  <a:moveTo>
                    <a:pt x="844954" y="4875541"/>
                  </a:moveTo>
                  <a:cubicBezTo>
                    <a:pt x="954245" y="4875541"/>
                    <a:pt x="954630" y="4877609"/>
                    <a:pt x="1064453" y="4877609"/>
                  </a:cubicBezTo>
                  <a:cubicBezTo>
                    <a:pt x="1082140" y="4877609"/>
                    <a:pt x="1073370" y="4840944"/>
                    <a:pt x="1078533" y="5207920"/>
                  </a:cubicBezTo>
                  <a:cubicBezTo>
                    <a:pt x="1071392" y="5207902"/>
                    <a:pt x="792423" y="5209476"/>
                    <a:pt x="791068" y="5209494"/>
                  </a:cubicBezTo>
                  <a:cubicBezTo>
                    <a:pt x="784531" y="4816123"/>
                    <a:pt x="763676" y="4875541"/>
                    <a:pt x="844954" y="4875541"/>
                  </a:cubicBezTo>
                  <a:close/>
                  <a:moveTo>
                    <a:pt x="1083532" y="4525021"/>
                  </a:moveTo>
                  <a:cubicBezTo>
                    <a:pt x="1181087" y="4525406"/>
                    <a:pt x="1175228" y="4528170"/>
                    <a:pt x="1284025" y="4528170"/>
                  </a:cubicBezTo>
                  <a:cubicBezTo>
                    <a:pt x="1401025" y="4528170"/>
                    <a:pt x="1370356" y="4458813"/>
                    <a:pt x="1380244" y="4854582"/>
                  </a:cubicBezTo>
                  <a:cubicBezTo>
                    <a:pt x="1380427" y="4861958"/>
                    <a:pt x="1416992" y="4860018"/>
                    <a:pt x="1090270" y="4860585"/>
                  </a:cubicBezTo>
                  <a:cubicBezTo>
                    <a:pt x="1089501" y="4670270"/>
                    <a:pt x="1085143" y="4599961"/>
                    <a:pt x="1083532" y="4525021"/>
                  </a:cubicBezTo>
                  <a:close/>
                  <a:moveTo>
                    <a:pt x="1380811" y="4877096"/>
                  </a:moveTo>
                  <a:cubicBezTo>
                    <a:pt x="1385663" y="5075832"/>
                    <a:pt x="1382056" y="5089249"/>
                    <a:pt x="1383613" y="5209385"/>
                  </a:cubicBezTo>
                  <a:cubicBezTo>
                    <a:pt x="1114366" y="5209567"/>
                    <a:pt x="1218659" y="5208304"/>
                    <a:pt x="1093511" y="5207938"/>
                  </a:cubicBezTo>
                  <a:cubicBezTo>
                    <a:pt x="1093492" y="5206492"/>
                    <a:pt x="1090380" y="4879000"/>
                    <a:pt x="1090361" y="4877572"/>
                  </a:cubicBezTo>
                  <a:cubicBezTo>
                    <a:pt x="1172701" y="4877444"/>
                    <a:pt x="1259234" y="4875852"/>
                    <a:pt x="1380811" y="4877096"/>
                  </a:cubicBezTo>
                  <a:close/>
                  <a:moveTo>
                    <a:pt x="1383869" y="5226371"/>
                  </a:moveTo>
                  <a:cubicBezTo>
                    <a:pt x="1383887" y="5227726"/>
                    <a:pt x="1388263" y="5507406"/>
                    <a:pt x="1389563" y="5559373"/>
                  </a:cubicBezTo>
                  <a:cubicBezTo>
                    <a:pt x="1232336" y="5558348"/>
                    <a:pt x="1168178" y="5559958"/>
                    <a:pt x="1099956" y="5560160"/>
                  </a:cubicBezTo>
                  <a:cubicBezTo>
                    <a:pt x="1099937" y="5558860"/>
                    <a:pt x="1093877" y="5230838"/>
                    <a:pt x="1093785" y="5224944"/>
                  </a:cubicBezTo>
                  <a:cubicBezTo>
                    <a:pt x="1231494" y="5225383"/>
                    <a:pt x="1105449" y="5226573"/>
                    <a:pt x="1383869" y="5226371"/>
                  </a:cubicBezTo>
                  <a:close/>
                  <a:moveTo>
                    <a:pt x="1389985" y="5576396"/>
                  </a:moveTo>
                  <a:cubicBezTo>
                    <a:pt x="1395752" y="5788421"/>
                    <a:pt x="1394232" y="5810753"/>
                    <a:pt x="1395184" y="5908940"/>
                  </a:cubicBezTo>
                  <a:cubicBezTo>
                    <a:pt x="1283311" y="5907677"/>
                    <a:pt x="1146060" y="5909032"/>
                    <a:pt x="1104789" y="5909142"/>
                  </a:cubicBezTo>
                  <a:cubicBezTo>
                    <a:pt x="1103856" y="5815659"/>
                    <a:pt x="1105174" y="5819704"/>
                    <a:pt x="1100267" y="5577147"/>
                  </a:cubicBezTo>
                  <a:cubicBezTo>
                    <a:pt x="1190443" y="5576927"/>
                    <a:pt x="1223932" y="5575317"/>
                    <a:pt x="1389985" y="5576396"/>
                  </a:cubicBezTo>
                  <a:close/>
                  <a:moveTo>
                    <a:pt x="1393738" y="5925982"/>
                  </a:moveTo>
                  <a:cubicBezTo>
                    <a:pt x="1397455" y="5926001"/>
                    <a:pt x="1393500" y="5906671"/>
                    <a:pt x="1400403" y="6257684"/>
                  </a:cubicBezTo>
                  <a:cubicBezTo>
                    <a:pt x="1233929" y="6256751"/>
                    <a:pt x="1187239" y="6257757"/>
                    <a:pt x="1112022" y="6257959"/>
                  </a:cubicBezTo>
                  <a:cubicBezTo>
                    <a:pt x="1109422" y="6084813"/>
                    <a:pt x="1106877" y="6093197"/>
                    <a:pt x="1104954" y="5926165"/>
                  </a:cubicBezTo>
                  <a:cubicBezTo>
                    <a:pt x="1196284" y="5925964"/>
                    <a:pt x="1257219" y="5924683"/>
                    <a:pt x="1393738" y="5925982"/>
                  </a:cubicBezTo>
                  <a:close/>
                  <a:moveTo>
                    <a:pt x="1398883" y="5229026"/>
                  </a:moveTo>
                  <a:cubicBezTo>
                    <a:pt x="1398810" y="5224248"/>
                    <a:pt x="1375721" y="5226664"/>
                    <a:pt x="1691750" y="5227360"/>
                  </a:cubicBezTo>
                  <a:cubicBezTo>
                    <a:pt x="1692189" y="5254506"/>
                    <a:pt x="1695705" y="5551154"/>
                    <a:pt x="1695760" y="5559355"/>
                  </a:cubicBezTo>
                  <a:cubicBezTo>
                    <a:pt x="1608660" y="5559409"/>
                    <a:pt x="1514638" y="5560179"/>
                    <a:pt x="1404523" y="5559465"/>
                  </a:cubicBezTo>
                  <a:cubicBezTo>
                    <a:pt x="1403387" y="5512714"/>
                    <a:pt x="1403131" y="5489082"/>
                    <a:pt x="1398883" y="5229026"/>
                  </a:cubicBezTo>
                  <a:close/>
                  <a:moveTo>
                    <a:pt x="1695870" y="5576360"/>
                  </a:moveTo>
                  <a:cubicBezTo>
                    <a:pt x="1696547" y="5764259"/>
                    <a:pt x="1698561" y="5805006"/>
                    <a:pt x="1700630" y="5909654"/>
                  </a:cubicBezTo>
                  <a:cubicBezTo>
                    <a:pt x="1473661" y="5909472"/>
                    <a:pt x="1460185" y="5909545"/>
                    <a:pt x="1410199" y="5909087"/>
                  </a:cubicBezTo>
                  <a:cubicBezTo>
                    <a:pt x="1409338" y="5816867"/>
                    <a:pt x="1410638" y="5785657"/>
                    <a:pt x="1404999" y="5576488"/>
                  </a:cubicBezTo>
                  <a:cubicBezTo>
                    <a:pt x="1511324" y="5577147"/>
                    <a:pt x="1628617" y="5576415"/>
                    <a:pt x="1695870" y="5576360"/>
                  </a:cubicBezTo>
                  <a:close/>
                  <a:moveTo>
                    <a:pt x="1503579" y="5926495"/>
                  </a:moveTo>
                  <a:cubicBezTo>
                    <a:pt x="1738880" y="5926696"/>
                    <a:pt x="1700740" y="5909251"/>
                    <a:pt x="1701820" y="5979030"/>
                  </a:cubicBezTo>
                  <a:cubicBezTo>
                    <a:pt x="1703542" y="6089078"/>
                    <a:pt x="1703377" y="6105516"/>
                    <a:pt x="1705299" y="6228964"/>
                  </a:cubicBezTo>
                  <a:cubicBezTo>
                    <a:pt x="1705903" y="6267844"/>
                    <a:pt x="1752667" y="6259496"/>
                    <a:pt x="1415380" y="6257757"/>
                  </a:cubicBezTo>
                  <a:cubicBezTo>
                    <a:pt x="1414941" y="6235590"/>
                    <a:pt x="1415234" y="6253749"/>
                    <a:pt x="1411041" y="5978737"/>
                  </a:cubicBezTo>
                  <a:cubicBezTo>
                    <a:pt x="1410034" y="5912034"/>
                    <a:pt x="1391706" y="5926495"/>
                    <a:pt x="1503579" y="5926495"/>
                  </a:cubicBezTo>
                  <a:close/>
                  <a:moveTo>
                    <a:pt x="1698653" y="4875431"/>
                  </a:moveTo>
                  <a:cubicBezTo>
                    <a:pt x="1699953" y="4875431"/>
                    <a:pt x="1929889" y="4874918"/>
                    <a:pt x="1990201" y="4875010"/>
                  </a:cubicBezTo>
                  <a:cubicBezTo>
                    <a:pt x="1994852" y="5269095"/>
                    <a:pt x="2010562" y="5208707"/>
                    <a:pt x="1942742" y="5208707"/>
                  </a:cubicBezTo>
                  <a:cubicBezTo>
                    <a:pt x="1833432" y="5208707"/>
                    <a:pt x="1831033" y="5210410"/>
                    <a:pt x="1723188" y="5210410"/>
                  </a:cubicBezTo>
                  <a:cubicBezTo>
                    <a:pt x="1701344" y="5210410"/>
                    <a:pt x="1705665" y="5254853"/>
                    <a:pt x="1698653" y="4875431"/>
                  </a:cubicBezTo>
                  <a:close/>
                  <a:moveTo>
                    <a:pt x="1723188" y="5227396"/>
                  </a:moveTo>
                  <a:cubicBezTo>
                    <a:pt x="2016384" y="5227396"/>
                    <a:pt x="1994303" y="5221795"/>
                    <a:pt x="1994431" y="5229318"/>
                  </a:cubicBezTo>
                  <a:cubicBezTo>
                    <a:pt x="2000510" y="5616154"/>
                    <a:pt x="2023324" y="5560434"/>
                    <a:pt x="1942742" y="5560490"/>
                  </a:cubicBezTo>
                  <a:cubicBezTo>
                    <a:pt x="1835574" y="5560490"/>
                    <a:pt x="1835647" y="5559355"/>
                    <a:pt x="1723188" y="5559355"/>
                  </a:cubicBezTo>
                  <a:cubicBezTo>
                    <a:pt x="1706361" y="5559355"/>
                    <a:pt x="1711305" y="5571546"/>
                    <a:pt x="1709858" y="5478923"/>
                  </a:cubicBezTo>
                  <a:cubicBezTo>
                    <a:pt x="1705318" y="5188718"/>
                    <a:pt x="1700429" y="5227396"/>
                    <a:pt x="1723188" y="5227396"/>
                  </a:cubicBezTo>
                  <a:close/>
                  <a:moveTo>
                    <a:pt x="1723188" y="5576360"/>
                  </a:moveTo>
                  <a:cubicBezTo>
                    <a:pt x="2045479" y="5576360"/>
                    <a:pt x="2001169" y="5568873"/>
                    <a:pt x="2002048" y="5604256"/>
                  </a:cubicBezTo>
                  <a:cubicBezTo>
                    <a:pt x="2010763" y="5967443"/>
                    <a:pt x="2019863" y="5907769"/>
                    <a:pt x="1942742" y="5907769"/>
                  </a:cubicBezTo>
                  <a:cubicBezTo>
                    <a:pt x="1669503" y="5907769"/>
                    <a:pt x="1716230" y="5932846"/>
                    <a:pt x="1714418" y="5853715"/>
                  </a:cubicBezTo>
                  <a:cubicBezTo>
                    <a:pt x="1707259" y="5542240"/>
                    <a:pt x="1709035" y="5576360"/>
                    <a:pt x="1723188" y="5576360"/>
                  </a:cubicBezTo>
                  <a:close/>
                  <a:moveTo>
                    <a:pt x="2005179" y="4875046"/>
                  </a:moveTo>
                  <a:cubicBezTo>
                    <a:pt x="2300206" y="4875632"/>
                    <a:pt x="2166947" y="4875083"/>
                    <a:pt x="2294768" y="4876035"/>
                  </a:cubicBezTo>
                  <a:cubicBezTo>
                    <a:pt x="2305297" y="5263091"/>
                    <a:pt x="2304454" y="5209677"/>
                    <a:pt x="2272320" y="5208909"/>
                  </a:cubicBezTo>
                  <a:cubicBezTo>
                    <a:pt x="1953655" y="5201184"/>
                    <a:pt x="2008914" y="5245463"/>
                    <a:pt x="2008017" y="5104168"/>
                  </a:cubicBezTo>
                  <a:cubicBezTo>
                    <a:pt x="2007431" y="5008159"/>
                    <a:pt x="2006460" y="4982167"/>
                    <a:pt x="2005179" y="4875046"/>
                  </a:cubicBezTo>
                  <a:close/>
                  <a:moveTo>
                    <a:pt x="2052638" y="5225145"/>
                  </a:moveTo>
                  <a:cubicBezTo>
                    <a:pt x="2325602" y="5222564"/>
                    <a:pt x="2299181" y="5227982"/>
                    <a:pt x="2299218" y="5229318"/>
                  </a:cubicBezTo>
                  <a:cubicBezTo>
                    <a:pt x="2305150" y="5608467"/>
                    <a:pt x="2324760" y="5559336"/>
                    <a:pt x="2272101" y="5559831"/>
                  </a:cubicBezTo>
                  <a:cubicBezTo>
                    <a:pt x="2199081" y="5560417"/>
                    <a:pt x="2209188" y="5560270"/>
                    <a:pt x="2016018" y="5560434"/>
                  </a:cubicBezTo>
                  <a:cubicBezTo>
                    <a:pt x="2007596" y="5171951"/>
                    <a:pt x="1993369" y="5225786"/>
                    <a:pt x="2052638" y="5225145"/>
                  </a:cubicBezTo>
                  <a:close/>
                  <a:moveTo>
                    <a:pt x="2307603" y="5576561"/>
                  </a:moveTo>
                  <a:cubicBezTo>
                    <a:pt x="2312401" y="5831621"/>
                    <a:pt x="2311137" y="5808886"/>
                    <a:pt x="2312327" y="5909819"/>
                  </a:cubicBezTo>
                  <a:cubicBezTo>
                    <a:pt x="2001517" y="5907897"/>
                    <a:pt x="2252216" y="5909984"/>
                    <a:pt x="2021200" y="5908044"/>
                  </a:cubicBezTo>
                  <a:cubicBezTo>
                    <a:pt x="2020358" y="5818661"/>
                    <a:pt x="2021420" y="5793290"/>
                    <a:pt x="2016403" y="5577440"/>
                  </a:cubicBezTo>
                  <a:cubicBezTo>
                    <a:pt x="2295958" y="5577202"/>
                    <a:pt x="2184378" y="5577367"/>
                    <a:pt x="2307603" y="5576561"/>
                  </a:cubicBezTo>
                  <a:close/>
                  <a:moveTo>
                    <a:pt x="2309801" y="4876127"/>
                  </a:moveTo>
                  <a:cubicBezTo>
                    <a:pt x="2482042" y="4877152"/>
                    <a:pt x="2473198" y="4874570"/>
                    <a:pt x="2600379" y="4874534"/>
                  </a:cubicBezTo>
                  <a:cubicBezTo>
                    <a:pt x="2599720" y="5133328"/>
                    <a:pt x="2613800" y="5208231"/>
                    <a:pt x="2601624" y="5208231"/>
                  </a:cubicBezTo>
                  <a:cubicBezTo>
                    <a:pt x="2494090" y="5208231"/>
                    <a:pt x="2429200" y="5211544"/>
                    <a:pt x="2313939" y="5209769"/>
                  </a:cubicBezTo>
                  <a:cubicBezTo>
                    <a:pt x="2312456" y="5105797"/>
                    <a:pt x="2313774" y="5021357"/>
                    <a:pt x="2309801" y="4876127"/>
                  </a:cubicBezTo>
                  <a:close/>
                  <a:moveTo>
                    <a:pt x="2381978" y="5227213"/>
                  </a:moveTo>
                  <a:cubicBezTo>
                    <a:pt x="2624584" y="5227213"/>
                    <a:pt x="2606842" y="5220660"/>
                    <a:pt x="2606970" y="5229282"/>
                  </a:cubicBezTo>
                  <a:cubicBezTo>
                    <a:pt x="2612720" y="5597392"/>
                    <a:pt x="2615375" y="5557799"/>
                    <a:pt x="2601587" y="5557799"/>
                  </a:cubicBezTo>
                  <a:cubicBezTo>
                    <a:pt x="2265582" y="5557799"/>
                    <a:pt x="2322599" y="5585695"/>
                    <a:pt x="2320933" y="5478887"/>
                  </a:cubicBezTo>
                  <a:cubicBezTo>
                    <a:pt x="2316209" y="5175393"/>
                    <a:pt x="2287225" y="5227213"/>
                    <a:pt x="2381978" y="5227213"/>
                  </a:cubicBezTo>
                  <a:close/>
                  <a:moveTo>
                    <a:pt x="2381978" y="5576360"/>
                  </a:moveTo>
                  <a:cubicBezTo>
                    <a:pt x="2651390" y="5576360"/>
                    <a:pt x="2611877" y="5561789"/>
                    <a:pt x="2612903" y="5604952"/>
                  </a:cubicBezTo>
                  <a:cubicBezTo>
                    <a:pt x="2621582" y="5948808"/>
                    <a:pt x="2617975" y="5907348"/>
                    <a:pt x="2601587" y="5907348"/>
                  </a:cubicBezTo>
                  <a:cubicBezTo>
                    <a:pt x="2281786" y="5907348"/>
                    <a:pt x="2327470" y="5934476"/>
                    <a:pt x="2326792" y="5853806"/>
                  </a:cubicBezTo>
                  <a:cubicBezTo>
                    <a:pt x="2324101" y="5526699"/>
                    <a:pt x="2304363" y="5576360"/>
                    <a:pt x="2381978" y="5576360"/>
                  </a:cubicBezTo>
                  <a:close/>
                  <a:moveTo>
                    <a:pt x="2381978" y="5927007"/>
                  </a:moveTo>
                  <a:cubicBezTo>
                    <a:pt x="2656572" y="5927007"/>
                    <a:pt x="2616016" y="5902790"/>
                    <a:pt x="2617205" y="5979030"/>
                  </a:cubicBezTo>
                  <a:cubicBezTo>
                    <a:pt x="2622204" y="6298229"/>
                    <a:pt x="2635515" y="6258673"/>
                    <a:pt x="2601606" y="6258673"/>
                  </a:cubicBezTo>
                  <a:cubicBezTo>
                    <a:pt x="2289037" y="6258673"/>
                    <a:pt x="2331461" y="6268137"/>
                    <a:pt x="2330821" y="6228671"/>
                  </a:cubicBezTo>
                  <a:cubicBezTo>
                    <a:pt x="2325181" y="5868212"/>
                    <a:pt x="2314616" y="5927007"/>
                    <a:pt x="2381978" y="5927007"/>
                  </a:cubicBezTo>
                  <a:close/>
                  <a:moveTo>
                    <a:pt x="2621966" y="5228989"/>
                  </a:moveTo>
                  <a:cubicBezTo>
                    <a:pt x="2621838" y="5220221"/>
                    <a:pt x="2615924" y="5228550"/>
                    <a:pt x="2911354" y="5227232"/>
                  </a:cubicBezTo>
                  <a:cubicBezTo>
                    <a:pt x="2913185" y="5349453"/>
                    <a:pt x="2912526" y="5441801"/>
                    <a:pt x="2915639" y="5559831"/>
                  </a:cubicBezTo>
                  <a:cubicBezTo>
                    <a:pt x="2752003" y="5561661"/>
                    <a:pt x="2721407" y="5558256"/>
                    <a:pt x="2626837" y="5557854"/>
                  </a:cubicBezTo>
                  <a:cubicBezTo>
                    <a:pt x="2624603" y="5453443"/>
                    <a:pt x="2623870" y="5350844"/>
                    <a:pt x="2621966" y="5228989"/>
                  </a:cubicBezTo>
                  <a:close/>
                  <a:moveTo>
                    <a:pt x="2931147" y="4878085"/>
                  </a:moveTo>
                  <a:cubicBezTo>
                    <a:pt x="3029581" y="4877957"/>
                    <a:pt x="2958649" y="4877957"/>
                    <a:pt x="3211050" y="4877994"/>
                  </a:cubicBezTo>
                  <a:cubicBezTo>
                    <a:pt x="3214273" y="5111948"/>
                    <a:pt x="3215335" y="5084692"/>
                    <a:pt x="3217459" y="5209732"/>
                  </a:cubicBezTo>
                  <a:cubicBezTo>
                    <a:pt x="2985161" y="5209878"/>
                    <a:pt x="2976849" y="5209842"/>
                    <a:pt x="2926094" y="5210135"/>
                  </a:cubicBezTo>
                  <a:cubicBezTo>
                    <a:pt x="2920088" y="4839864"/>
                    <a:pt x="2913533" y="4878122"/>
                    <a:pt x="2931147" y="4878085"/>
                  </a:cubicBezTo>
                  <a:close/>
                  <a:moveTo>
                    <a:pt x="2931165" y="5227140"/>
                  </a:moveTo>
                  <a:cubicBezTo>
                    <a:pt x="2994408" y="5226811"/>
                    <a:pt x="2993419" y="5226884"/>
                    <a:pt x="3217715" y="5226719"/>
                  </a:cubicBezTo>
                  <a:cubicBezTo>
                    <a:pt x="3217734" y="5228238"/>
                    <a:pt x="3222092" y="5514782"/>
                    <a:pt x="3222384" y="5557396"/>
                  </a:cubicBezTo>
                  <a:cubicBezTo>
                    <a:pt x="3220993" y="5557396"/>
                    <a:pt x="2931953" y="5559629"/>
                    <a:pt x="2930635" y="5559647"/>
                  </a:cubicBezTo>
                  <a:cubicBezTo>
                    <a:pt x="2930616" y="5558348"/>
                    <a:pt x="2922798" y="5227195"/>
                    <a:pt x="2931165" y="5227140"/>
                  </a:cubicBezTo>
                  <a:close/>
                  <a:moveTo>
                    <a:pt x="2931239" y="5576653"/>
                  </a:moveTo>
                  <a:cubicBezTo>
                    <a:pt x="3269093" y="5572553"/>
                    <a:pt x="3222494" y="5565377"/>
                    <a:pt x="3222586" y="5604037"/>
                  </a:cubicBezTo>
                  <a:cubicBezTo>
                    <a:pt x="3223336" y="5964002"/>
                    <a:pt x="3251460" y="5910130"/>
                    <a:pt x="3150866" y="5908922"/>
                  </a:cubicBezTo>
                  <a:cubicBezTo>
                    <a:pt x="3081288" y="5907988"/>
                    <a:pt x="3005467" y="5907897"/>
                    <a:pt x="2936713" y="5909087"/>
                  </a:cubicBezTo>
                  <a:cubicBezTo>
                    <a:pt x="2936237" y="5863050"/>
                    <a:pt x="2933875" y="5576616"/>
                    <a:pt x="2931239" y="5576653"/>
                  </a:cubicBezTo>
                  <a:close/>
                  <a:moveTo>
                    <a:pt x="3226303" y="5926550"/>
                  </a:moveTo>
                  <a:cubicBezTo>
                    <a:pt x="3228189" y="6061456"/>
                    <a:pt x="3229031" y="6076283"/>
                    <a:pt x="3231997" y="6257428"/>
                  </a:cubicBezTo>
                  <a:cubicBezTo>
                    <a:pt x="3025956" y="6257465"/>
                    <a:pt x="3000066" y="6257135"/>
                    <a:pt x="2940998" y="6258581"/>
                  </a:cubicBezTo>
                  <a:cubicBezTo>
                    <a:pt x="2940266" y="6219372"/>
                    <a:pt x="2936915" y="5927483"/>
                    <a:pt x="2936896" y="5926111"/>
                  </a:cubicBezTo>
                  <a:cubicBezTo>
                    <a:pt x="3063985" y="5923877"/>
                    <a:pt x="3147149" y="5926293"/>
                    <a:pt x="3226303" y="5926550"/>
                  </a:cubicBezTo>
                  <a:close/>
                  <a:moveTo>
                    <a:pt x="3226065" y="4878012"/>
                  </a:moveTo>
                  <a:cubicBezTo>
                    <a:pt x="3395376" y="4878030"/>
                    <a:pt x="3378678" y="4874332"/>
                    <a:pt x="3514665" y="4875211"/>
                  </a:cubicBezTo>
                  <a:cubicBezTo>
                    <a:pt x="3515617" y="4948376"/>
                    <a:pt x="3516863" y="5031351"/>
                    <a:pt x="3518693" y="5104461"/>
                  </a:cubicBezTo>
                  <a:cubicBezTo>
                    <a:pt x="3522007" y="5241875"/>
                    <a:pt x="3576315" y="5209714"/>
                    <a:pt x="3260615" y="5209714"/>
                  </a:cubicBezTo>
                  <a:cubicBezTo>
                    <a:pt x="3222641" y="5209732"/>
                    <a:pt x="3231356" y="5264043"/>
                    <a:pt x="3226065" y="4878012"/>
                  </a:cubicBezTo>
                  <a:close/>
                  <a:moveTo>
                    <a:pt x="3260615" y="5226701"/>
                  </a:moveTo>
                  <a:cubicBezTo>
                    <a:pt x="3262245" y="5226701"/>
                    <a:pt x="3521165" y="5226975"/>
                    <a:pt x="3521202" y="5229282"/>
                  </a:cubicBezTo>
                  <a:cubicBezTo>
                    <a:pt x="3527189" y="5610883"/>
                    <a:pt x="3542185" y="5558842"/>
                    <a:pt x="3480279" y="5558842"/>
                  </a:cubicBezTo>
                  <a:cubicBezTo>
                    <a:pt x="3375931" y="5558842"/>
                    <a:pt x="3368900" y="5557323"/>
                    <a:pt x="3260615" y="5557323"/>
                  </a:cubicBezTo>
                  <a:cubicBezTo>
                    <a:pt x="3231045" y="5557323"/>
                    <a:pt x="3237948" y="5573102"/>
                    <a:pt x="3236465" y="5478887"/>
                  </a:cubicBezTo>
                  <a:cubicBezTo>
                    <a:pt x="3231759" y="5177827"/>
                    <a:pt x="3221084" y="5226737"/>
                    <a:pt x="3260615" y="5226701"/>
                  </a:cubicBezTo>
                  <a:close/>
                  <a:moveTo>
                    <a:pt x="3260615" y="5574328"/>
                  </a:moveTo>
                  <a:cubicBezTo>
                    <a:pt x="3568826" y="5574328"/>
                    <a:pt x="3526072" y="5570246"/>
                    <a:pt x="3526347" y="5604146"/>
                  </a:cubicBezTo>
                  <a:cubicBezTo>
                    <a:pt x="3527024" y="5684523"/>
                    <a:pt x="3527336" y="5697373"/>
                    <a:pt x="3530778" y="5909965"/>
                  </a:cubicBezTo>
                  <a:cubicBezTo>
                    <a:pt x="3469550" y="5910716"/>
                    <a:pt x="3425276" y="5909892"/>
                    <a:pt x="3241079" y="5909599"/>
                  </a:cubicBezTo>
                  <a:cubicBezTo>
                    <a:pt x="3236172" y="5532117"/>
                    <a:pt x="3227749" y="5574328"/>
                    <a:pt x="3260615" y="5574328"/>
                  </a:cubicBezTo>
                  <a:close/>
                  <a:moveTo>
                    <a:pt x="3260615" y="5926604"/>
                  </a:moveTo>
                  <a:cubicBezTo>
                    <a:pt x="3348247" y="5926604"/>
                    <a:pt x="3463581" y="5927776"/>
                    <a:pt x="3531053" y="5926952"/>
                  </a:cubicBezTo>
                  <a:cubicBezTo>
                    <a:pt x="3537443" y="6320415"/>
                    <a:pt x="3551761" y="6259295"/>
                    <a:pt x="3480261" y="6259295"/>
                  </a:cubicBezTo>
                  <a:cubicBezTo>
                    <a:pt x="3207498" y="6259295"/>
                    <a:pt x="3247084" y="6264732"/>
                    <a:pt x="3246535" y="6228671"/>
                  </a:cubicBezTo>
                  <a:cubicBezTo>
                    <a:pt x="3241079" y="5879964"/>
                    <a:pt x="3232858" y="5926604"/>
                    <a:pt x="3260615" y="5926604"/>
                  </a:cubicBezTo>
                  <a:close/>
                  <a:moveTo>
                    <a:pt x="3536179" y="5228989"/>
                  </a:moveTo>
                  <a:cubicBezTo>
                    <a:pt x="3536125" y="5225969"/>
                    <a:pt x="3688719" y="5224724"/>
                    <a:pt x="3809473" y="5226042"/>
                  </a:cubicBezTo>
                  <a:cubicBezTo>
                    <a:pt x="3831665" y="5226280"/>
                    <a:pt x="3826812" y="5188206"/>
                    <a:pt x="3831372" y="5479235"/>
                  </a:cubicBezTo>
                  <a:cubicBezTo>
                    <a:pt x="3832983" y="5581650"/>
                    <a:pt x="3883445" y="5557451"/>
                    <a:pt x="3589974" y="5558622"/>
                  </a:cubicBezTo>
                  <a:cubicBezTo>
                    <a:pt x="3523271" y="5558879"/>
                    <a:pt x="3542204" y="5613409"/>
                    <a:pt x="3536179" y="5228989"/>
                  </a:cubicBezTo>
                  <a:close/>
                  <a:moveTo>
                    <a:pt x="3590047" y="5575646"/>
                  </a:moveTo>
                  <a:cubicBezTo>
                    <a:pt x="3870866" y="5574511"/>
                    <a:pt x="3832928" y="5568141"/>
                    <a:pt x="3833715" y="5604165"/>
                  </a:cubicBezTo>
                  <a:cubicBezTo>
                    <a:pt x="3841460" y="5957687"/>
                    <a:pt x="3843456" y="5909472"/>
                    <a:pt x="3809693" y="5908593"/>
                  </a:cubicBezTo>
                  <a:cubicBezTo>
                    <a:pt x="3737808" y="5906616"/>
                    <a:pt x="3664623" y="5906524"/>
                    <a:pt x="3589809" y="5908666"/>
                  </a:cubicBezTo>
                  <a:cubicBezTo>
                    <a:pt x="3531053" y="5910277"/>
                    <a:pt x="3546250" y="5940443"/>
                    <a:pt x="3542826" y="5728858"/>
                  </a:cubicBezTo>
                  <a:cubicBezTo>
                    <a:pt x="3539951" y="5544784"/>
                    <a:pt x="3529881" y="5575902"/>
                    <a:pt x="3590047" y="5575646"/>
                  </a:cubicBezTo>
                  <a:close/>
                  <a:moveTo>
                    <a:pt x="3590212" y="5925671"/>
                  </a:moveTo>
                  <a:cubicBezTo>
                    <a:pt x="3668835" y="5923511"/>
                    <a:pt x="3734677" y="5923639"/>
                    <a:pt x="3809345" y="5925598"/>
                  </a:cubicBezTo>
                  <a:cubicBezTo>
                    <a:pt x="3844262" y="5926550"/>
                    <a:pt x="3836572" y="5915640"/>
                    <a:pt x="3837560" y="5979011"/>
                  </a:cubicBezTo>
                  <a:cubicBezTo>
                    <a:pt x="3842651" y="6303630"/>
                    <a:pt x="3852831" y="6260119"/>
                    <a:pt x="3809565" y="6259954"/>
                  </a:cubicBezTo>
                  <a:cubicBezTo>
                    <a:pt x="3510216" y="6258746"/>
                    <a:pt x="3551578" y="6269638"/>
                    <a:pt x="3550937" y="6228653"/>
                  </a:cubicBezTo>
                  <a:cubicBezTo>
                    <a:pt x="3545298" y="5880586"/>
                    <a:pt x="3528416" y="5927447"/>
                    <a:pt x="3590212" y="5925671"/>
                  </a:cubicBezTo>
                  <a:close/>
                  <a:moveTo>
                    <a:pt x="3841021" y="5228989"/>
                  </a:moveTo>
                  <a:cubicBezTo>
                    <a:pt x="3840984" y="5226335"/>
                    <a:pt x="4131471" y="5224303"/>
                    <a:pt x="4132826" y="5224303"/>
                  </a:cubicBezTo>
                  <a:cubicBezTo>
                    <a:pt x="4135279" y="5374311"/>
                    <a:pt x="4131379" y="5369936"/>
                    <a:pt x="4135865" y="5558110"/>
                  </a:cubicBezTo>
                  <a:cubicBezTo>
                    <a:pt x="3789625" y="5558183"/>
                    <a:pt x="3848034" y="5586079"/>
                    <a:pt x="3846349" y="5478923"/>
                  </a:cubicBezTo>
                  <a:cubicBezTo>
                    <a:pt x="3844408" y="5353901"/>
                    <a:pt x="3842962" y="5353279"/>
                    <a:pt x="3841021" y="5228989"/>
                  </a:cubicBezTo>
                  <a:close/>
                  <a:moveTo>
                    <a:pt x="3919351" y="5927080"/>
                  </a:moveTo>
                  <a:cubicBezTo>
                    <a:pt x="4186089" y="5927080"/>
                    <a:pt x="4140754" y="5905005"/>
                    <a:pt x="4141908" y="5979067"/>
                  </a:cubicBezTo>
                  <a:cubicBezTo>
                    <a:pt x="4146760" y="6290798"/>
                    <a:pt x="4156372" y="6259332"/>
                    <a:pt x="4139033" y="6259332"/>
                  </a:cubicBezTo>
                  <a:cubicBezTo>
                    <a:pt x="3813025" y="6259332"/>
                    <a:pt x="3856932" y="6273115"/>
                    <a:pt x="3856218" y="6228671"/>
                  </a:cubicBezTo>
                  <a:cubicBezTo>
                    <a:pt x="3850615" y="5869713"/>
                    <a:pt x="3833349" y="5927080"/>
                    <a:pt x="3919351" y="5927080"/>
                  </a:cubicBezTo>
                  <a:close/>
                  <a:moveTo>
                    <a:pt x="4147822" y="5224303"/>
                  </a:moveTo>
                  <a:cubicBezTo>
                    <a:pt x="4149122" y="5224303"/>
                    <a:pt x="4437594" y="5225529"/>
                    <a:pt x="4437649" y="5229282"/>
                  </a:cubicBezTo>
                  <a:cubicBezTo>
                    <a:pt x="4440579" y="5424320"/>
                    <a:pt x="4441476" y="5487966"/>
                    <a:pt x="4442721" y="5560434"/>
                  </a:cubicBezTo>
                  <a:cubicBezTo>
                    <a:pt x="4234885" y="5561954"/>
                    <a:pt x="4283626" y="5558348"/>
                    <a:pt x="4150898" y="5558110"/>
                  </a:cubicBezTo>
                  <a:cubicBezTo>
                    <a:pt x="4146265" y="5366531"/>
                    <a:pt x="4150294" y="5378082"/>
                    <a:pt x="4147822" y="5224303"/>
                  </a:cubicBezTo>
                  <a:close/>
                  <a:moveTo>
                    <a:pt x="4443014" y="5577476"/>
                  </a:moveTo>
                  <a:cubicBezTo>
                    <a:pt x="4446969" y="5801656"/>
                    <a:pt x="4442007" y="5523386"/>
                    <a:pt x="4448690" y="5909087"/>
                  </a:cubicBezTo>
                  <a:cubicBezTo>
                    <a:pt x="4390062" y="5909307"/>
                    <a:pt x="4317957" y="5909325"/>
                    <a:pt x="4248929" y="5908867"/>
                  </a:cubicBezTo>
                  <a:cubicBezTo>
                    <a:pt x="4123360" y="5908044"/>
                    <a:pt x="4162433" y="5970701"/>
                    <a:pt x="4152124" y="5603286"/>
                  </a:cubicBezTo>
                  <a:cubicBezTo>
                    <a:pt x="4150824" y="5558183"/>
                    <a:pt x="4110744" y="5579728"/>
                    <a:pt x="4443014" y="5577476"/>
                  </a:cubicBezTo>
                  <a:close/>
                  <a:moveTo>
                    <a:pt x="4447756" y="4979128"/>
                  </a:moveTo>
                  <a:cubicBezTo>
                    <a:pt x="4445870" y="4858499"/>
                    <a:pt x="4439279" y="4876950"/>
                    <a:pt x="4468648" y="4876639"/>
                  </a:cubicBezTo>
                  <a:cubicBezTo>
                    <a:pt x="4533630" y="4875943"/>
                    <a:pt x="4538299" y="4876071"/>
                    <a:pt x="4736906" y="4875962"/>
                  </a:cubicBezTo>
                  <a:cubicBezTo>
                    <a:pt x="4740770" y="5265452"/>
                    <a:pt x="4763437" y="5209934"/>
                    <a:pt x="4688403" y="5208927"/>
                  </a:cubicBezTo>
                  <a:cubicBezTo>
                    <a:pt x="4629647" y="5208139"/>
                    <a:pt x="4561919" y="5207828"/>
                    <a:pt x="4468520" y="5208707"/>
                  </a:cubicBezTo>
                  <a:cubicBezTo>
                    <a:pt x="4446822" y="5208927"/>
                    <a:pt x="4451840" y="5240137"/>
                    <a:pt x="4447756" y="4979128"/>
                  </a:cubicBezTo>
                  <a:close/>
                  <a:moveTo>
                    <a:pt x="4468630" y="5225749"/>
                  </a:moveTo>
                  <a:cubicBezTo>
                    <a:pt x="4766605" y="5222930"/>
                    <a:pt x="4742747" y="5227763"/>
                    <a:pt x="4742765" y="5229300"/>
                  </a:cubicBezTo>
                  <a:cubicBezTo>
                    <a:pt x="4748808" y="5615587"/>
                    <a:pt x="4769516" y="5560508"/>
                    <a:pt x="4688312" y="5560068"/>
                  </a:cubicBezTo>
                  <a:cubicBezTo>
                    <a:pt x="4626864" y="5559739"/>
                    <a:pt x="4544378" y="5559647"/>
                    <a:pt x="4468501" y="5560252"/>
                  </a:cubicBezTo>
                  <a:cubicBezTo>
                    <a:pt x="4454165" y="5560361"/>
                    <a:pt x="4457845" y="5572699"/>
                    <a:pt x="4456380" y="5478941"/>
                  </a:cubicBezTo>
                  <a:cubicBezTo>
                    <a:pt x="4452077" y="5191482"/>
                    <a:pt x="4446310" y="5225950"/>
                    <a:pt x="4468630" y="5225749"/>
                  </a:cubicBezTo>
                  <a:close/>
                  <a:moveTo>
                    <a:pt x="5017798" y="4507888"/>
                  </a:moveTo>
                  <a:cubicBezTo>
                    <a:pt x="4705193" y="4507888"/>
                    <a:pt x="4745786" y="4526120"/>
                    <a:pt x="4745054" y="4479406"/>
                  </a:cubicBezTo>
                  <a:cubicBezTo>
                    <a:pt x="4739415" y="4119368"/>
                    <a:pt x="4725810" y="4177595"/>
                    <a:pt x="4798135" y="4177595"/>
                  </a:cubicBezTo>
                  <a:cubicBezTo>
                    <a:pt x="5070165" y="4177595"/>
                    <a:pt x="5031659" y="4158064"/>
                    <a:pt x="5032776" y="4229874"/>
                  </a:cubicBezTo>
                  <a:cubicBezTo>
                    <a:pt x="5037793" y="4550978"/>
                    <a:pt x="5038726" y="4507888"/>
                    <a:pt x="5017798" y="4507888"/>
                  </a:cubicBezTo>
                  <a:close/>
                  <a:moveTo>
                    <a:pt x="5017798" y="4159931"/>
                  </a:moveTo>
                  <a:cubicBezTo>
                    <a:pt x="4691461" y="4159931"/>
                    <a:pt x="4740971" y="4178364"/>
                    <a:pt x="4739524" y="4104669"/>
                  </a:cubicBezTo>
                  <a:cubicBezTo>
                    <a:pt x="4732933" y="3772912"/>
                    <a:pt x="4720500" y="3825721"/>
                    <a:pt x="4798135" y="3825721"/>
                  </a:cubicBezTo>
                  <a:cubicBezTo>
                    <a:pt x="5060845" y="3825721"/>
                    <a:pt x="5026239" y="3812542"/>
                    <a:pt x="5026422" y="3855064"/>
                  </a:cubicBezTo>
                  <a:cubicBezTo>
                    <a:pt x="5027869" y="4196303"/>
                    <a:pt x="5040979" y="4159931"/>
                    <a:pt x="5017798" y="4159931"/>
                  </a:cubicBezTo>
                  <a:close/>
                  <a:moveTo>
                    <a:pt x="5017798" y="3808350"/>
                  </a:moveTo>
                  <a:cubicBezTo>
                    <a:pt x="4676685" y="3808350"/>
                    <a:pt x="4735423" y="3832787"/>
                    <a:pt x="4733812" y="3729987"/>
                  </a:cubicBezTo>
                  <a:cubicBezTo>
                    <a:pt x="4728245" y="3382598"/>
                    <a:pt x="4730131" y="3502220"/>
                    <a:pt x="4729747" y="3476392"/>
                  </a:cubicBezTo>
                  <a:cubicBezTo>
                    <a:pt x="4774185" y="3476227"/>
                    <a:pt x="4808827" y="3476282"/>
                    <a:pt x="5017798" y="3476318"/>
                  </a:cubicBezTo>
                  <a:cubicBezTo>
                    <a:pt x="5019080" y="3476318"/>
                    <a:pt x="5033087" y="3808350"/>
                    <a:pt x="5017798" y="3808350"/>
                  </a:cubicBezTo>
                  <a:close/>
                  <a:moveTo>
                    <a:pt x="5017798" y="3459332"/>
                  </a:moveTo>
                  <a:cubicBezTo>
                    <a:pt x="4814229" y="3459295"/>
                    <a:pt x="4774460" y="3459240"/>
                    <a:pt x="4729473" y="3459405"/>
                  </a:cubicBezTo>
                  <a:cubicBezTo>
                    <a:pt x="4727587" y="3349722"/>
                    <a:pt x="4723943" y="3283312"/>
                    <a:pt x="4723100" y="3127886"/>
                  </a:cubicBezTo>
                  <a:cubicBezTo>
                    <a:pt x="4725023" y="3127886"/>
                    <a:pt x="5011664" y="3127410"/>
                    <a:pt x="5013935" y="3127410"/>
                  </a:cubicBezTo>
                  <a:cubicBezTo>
                    <a:pt x="5015656" y="3209617"/>
                    <a:pt x="5019355" y="3459332"/>
                    <a:pt x="5017798" y="3459332"/>
                  </a:cubicBezTo>
                  <a:close/>
                  <a:moveTo>
                    <a:pt x="4723009" y="3110862"/>
                  </a:moveTo>
                  <a:cubicBezTo>
                    <a:pt x="4723009" y="3109215"/>
                    <a:pt x="4720006" y="2779929"/>
                    <a:pt x="4719988" y="2778538"/>
                  </a:cubicBezTo>
                  <a:cubicBezTo>
                    <a:pt x="4900652" y="2779911"/>
                    <a:pt x="4888805" y="2776433"/>
                    <a:pt x="5007270" y="2776213"/>
                  </a:cubicBezTo>
                  <a:cubicBezTo>
                    <a:pt x="5007289" y="2777513"/>
                    <a:pt x="5013459" y="3103943"/>
                    <a:pt x="5013496" y="3105865"/>
                  </a:cubicBezTo>
                  <a:cubicBezTo>
                    <a:pt x="5013624" y="3112711"/>
                    <a:pt x="5044036" y="3110460"/>
                    <a:pt x="4723009" y="3110862"/>
                  </a:cubicBezTo>
                  <a:close/>
                  <a:moveTo>
                    <a:pt x="4719768" y="2761533"/>
                  </a:moveTo>
                  <a:cubicBezTo>
                    <a:pt x="4717754" y="2617290"/>
                    <a:pt x="4715429" y="2618242"/>
                    <a:pt x="4712499" y="2427579"/>
                  </a:cubicBezTo>
                  <a:cubicBezTo>
                    <a:pt x="4762247" y="2426646"/>
                    <a:pt x="4829133" y="2426481"/>
                    <a:pt x="4907829" y="2427854"/>
                  </a:cubicBezTo>
                  <a:cubicBezTo>
                    <a:pt x="5031769" y="2430014"/>
                    <a:pt x="5000642" y="2365617"/>
                    <a:pt x="5006538" y="2731183"/>
                  </a:cubicBezTo>
                  <a:cubicBezTo>
                    <a:pt x="5006995" y="2761862"/>
                    <a:pt x="5055334" y="2764150"/>
                    <a:pt x="4719768" y="2761533"/>
                  </a:cubicBezTo>
                  <a:close/>
                  <a:moveTo>
                    <a:pt x="4712224" y="2410555"/>
                  </a:moveTo>
                  <a:cubicBezTo>
                    <a:pt x="4708855" y="2191831"/>
                    <a:pt x="4708453" y="2182532"/>
                    <a:pt x="4708617" y="2106640"/>
                  </a:cubicBezTo>
                  <a:cubicBezTo>
                    <a:pt x="4708691" y="2070323"/>
                    <a:pt x="4660535" y="2077975"/>
                    <a:pt x="4997584" y="2077462"/>
                  </a:cubicBezTo>
                  <a:cubicBezTo>
                    <a:pt x="4999306" y="2278157"/>
                    <a:pt x="5001045" y="2320660"/>
                    <a:pt x="5002821" y="2411782"/>
                  </a:cubicBezTo>
                  <a:cubicBezTo>
                    <a:pt x="4905028" y="2411617"/>
                    <a:pt x="4833216" y="2408267"/>
                    <a:pt x="4712224" y="2410555"/>
                  </a:cubicBezTo>
                  <a:close/>
                  <a:moveTo>
                    <a:pt x="4708617" y="2061134"/>
                  </a:moveTo>
                  <a:cubicBezTo>
                    <a:pt x="4707977" y="1895805"/>
                    <a:pt x="4703216" y="1866389"/>
                    <a:pt x="4701074" y="1728389"/>
                  </a:cubicBezTo>
                  <a:cubicBezTo>
                    <a:pt x="5026386" y="1728206"/>
                    <a:pt x="4993868" y="1726504"/>
                    <a:pt x="4993977" y="1732233"/>
                  </a:cubicBezTo>
                  <a:cubicBezTo>
                    <a:pt x="4994270" y="1751874"/>
                    <a:pt x="4993409" y="1664212"/>
                    <a:pt x="4997438" y="2060475"/>
                  </a:cubicBezTo>
                  <a:cubicBezTo>
                    <a:pt x="4903196" y="2060603"/>
                    <a:pt x="4828126" y="2062434"/>
                    <a:pt x="4708617" y="2061134"/>
                  </a:cubicBezTo>
                  <a:close/>
                  <a:moveTo>
                    <a:pt x="4700836" y="1711311"/>
                  </a:moveTo>
                  <a:cubicBezTo>
                    <a:pt x="4699664" y="1621434"/>
                    <a:pt x="4702300" y="1513838"/>
                    <a:pt x="4697192" y="1378510"/>
                  </a:cubicBezTo>
                  <a:cubicBezTo>
                    <a:pt x="4833015" y="1382336"/>
                    <a:pt x="4910630" y="1377375"/>
                    <a:pt x="4986800" y="1376881"/>
                  </a:cubicBezTo>
                  <a:cubicBezTo>
                    <a:pt x="4990297" y="1596393"/>
                    <a:pt x="4992402" y="1639793"/>
                    <a:pt x="4993647" y="1711219"/>
                  </a:cubicBezTo>
                  <a:lnTo>
                    <a:pt x="4700836" y="1711311"/>
                  </a:lnTo>
                  <a:close/>
                  <a:moveTo>
                    <a:pt x="4688348" y="2060896"/>
                  </a:moveTo>
                  <a:cubicBezTo>
                    <a:pt x="4345129" y="2056741"/>
                    <a:pt x="4401762" y="2092015"/>
                    <a:pt x="4400041" y="1981618"/>
                  </a:cubicBezTo>
                  <a:cubicBezTo>
                    <a:pt x="4398118" y="1859598"/>
                    <a:pt x="4399308" y="1855900"/>
                    <a:pt x="4397367" y="1731977"/>
                  </a:cubicBezTo>
                  <a:cubicBezTo>
                    <a:pt x="4397239" y="1723428"/>
                    <a:pt x="4368639" y="1728279"/>
                    <a:pt x="4686078" y="1728389"/>
                  </a:cubicBezTo>
                  <a:cubicBezTo>
                    <a:pt x="4687891" y="1854637"/>
                    <a:pt x="4699371" y="2061043"/>
                    <a:pt x="4688348" y="2060896"/>
                  </a:cubicBezTo>
                  <a:close/>
                  <a:moveTo>
                    <a:pt x="4392570" y="2426975"/>
                  </a:moveTo>
                  <a:cubicBezTo>
                    <a:pt x="4393467" y="2502977"/>
                    <a:pt x="4394676" y="2557983"/>
                    <a:pt x="4398008" y="2758860"/>
                  </a:cubicBezTo>
                  <a:cubicBezTo>
                    <a:pt x="4355932" y="2758622"/>
                    <a:pt x="4109609" y="2759245"/>
                    <a:pt x="4108254" y="2759245"/>
                  </a:cubicBezTo>
                  <a:cubicBezTo>
                    <a:pt x="4105508" y="2575336"/>
                    <a:pt x="4107338" y="2604019"/>
                    <a:pt x="4104244" y="2428732"/>
                  </a:cubicBezTo>
                  <a:cubicBezTo>
                    <a:pt x="4260318" y="2428934"/>
                    <a:pt x="4268850" y="2426298"/>
                    <a:pt x="4392570" y="2426975"/>
                  </a:cubicBezTo>
                  <a:close/>
                  <a:moveTo>
                    <a:pt x="4358733" y="2409897"/>
                  </a:moveTo>
                  <a:cubicBezTo>
                    <a:pt x="4058378" y="2409897"/>
                    <a:pt x="4104391" y="2430343"/>
                    <a:pt x="4102834" y="2356172"/>
                  </a:cubicBezTo>
                  <a:cubicBezTo>
                    <a:pt x="4096078" y="2032506"/>
                    <a:pt x="4086209" y="2079219"/>
                    <a:pt x="4139033" y="2079219"/>
                  </a:cubicBezTo>
                  <a:cubicBezTo>
                    <a:pt x="4425619" y="2079219"/>
                    <a:pt x="4386748" y="2068951"/>
                    <a:pt x="4387846" y="2106897"/>
                  </a:cubicBezTo>
                  <a:cubicBezTo>
                    <a:pt x="4398173" y="2458972"/>
                    <a:pt x="4396525" y="2409897"/>
                    <a:pt x="4358733" y="2409897"/>
                  </a:cubicBezTo>
                  <a:close/>
                  <a:moveTo>
                    <a:pt x="4358733" y="2062013"/>
                  </a:moveTo>
                  <a:cubicBezTo>
                    <a:pt x="4044920" y="2062013"/>
                    <a:pt x="4098861" y="2085095"/>
                    <a:pt x="4097231" y="1981582"/>
                  </a:cubicBezTo>
                  <a:cubicBezTo>
                    <a:pt x="4092489" y="1678380"/>
                    <a:pt x="4071451" y="1729103"/>
                    <a:pt x="4139033" y="1729103"/>
                  </a:cubicBezTo>
                  <a:cubicBezTo>
                    <a:pt x="4403172" y="1729103"/>
                    <a:pt x="4382207" y="1721708"/>
                    <a:pt x="4382371" y="1732288"/>
                  </a:cubicBezTo>
                  <a:cubicBezTo>
                    <a:pt x="4388377" y="2114676"/>
                    <a:pt x="4395481" y="2062013"/>
                    <a:pt x="4358733" y="2062013"/>
                  </a:cubicBezTo>
                  <a:close/>
                  <a:moveTo>
                    <a:pt x="4358733" y="1709956"/>
                  </a:moveTo>
                  <a:cubicBezTo>
                    <a:pt x="4248197" y="1709956"/>
                    <a:pt x="4248123" y="1712098"/>
                    <a:pt x="4139051" y="1712098"/>
                  </a:cubicBezTo>
                  <a:cubicBezTo>
                    <a:pt x="4072312" y="1712098"/>
                    <a:pt x="4092178" y="1763003"/>
                    <a:pt x="4085952" y="1377046"/>
                  </a:cubicBezTo>
                  <a:cubicBezTo>
                    <a:pt x="4192571" y="1375508"/>
                    <a:pt x="4262387" y="1379187"/>
                    <a:pt x="4377519" y="1378858"/>
                  </a:cubicBezTo>
                  <a:cubicBezTo>
                    <a:pt x="4386015" y="1763864"/>
                    <a:pt x="4388029" y="1709956"/>
                    <a:pt x="4358733" y="1709956"/>
                  </a:cubicBezTo>
                  <a:close/>
                  <a:moveTo>
                    <a:pt x="4087820" y="2356575"/>
                  </a:moveTo>
                  <a:cubicBezTo>
                    <a:pt x="4089267" y="2426224"/>
                    <a:pt x="4142384" y="2413008"/>
                    <a:pt x="3809583" y="2410775"/>
                  </a:cubicBezTo>
                  <a:cubicBezTo>
                    <a:pt x="3793360" y="2410665"/>
                    <a:pt x="3799403" y="2448300"/>
                    <a:pt x="3792646" y="2106421"/>
                  </a:cubicBezTo>
                  <a:cubicBezTo>
                    <a:pt x="3791896" y="2068987"/>
                    <a:pt x="3750753" y="2078378"/>
                    <a:pt x="4029210" y="2079110"/>
                  </a:cubicBezTo>
                  <a:cubicBezTo>
                    <a:pt x="4099886" y="2079311"/>
                    <a:pt x="4080972" y="2028771"/>
                    <a:pt x="4087820" y="2356575"/>
                  </a:cubicBezTo>
                  <a:close/>
                  <a:moveTo>
                    <a:pt x="4029192" y="2062086"/>
                  </a:moveTo>
                  <a:cubicBezTo>
                    <a:pt x="3742477" y="2061317"/>
                    <a:pt x="3791987" y="2083045"/>
                    <a:pt x="3790413" y="1981618"/>
                  </a:cubicBezTo>
                  <a:cubicBezTo>
                    <a:pt x="3785853" y="1691193"/>
                    <a:pt x="3774977" y="1729835"/>
                    <a:pt x="3809601" y="1729469"/>
                  </a:cubicBezTo>
                  <a:cubicBezTo>
                    <a:pt x="4100948" y="1726321"/>
                    <a:pt x="4076633" y="1729670"/>
                    <a:pt x="4076669" y="1732270"/>
                  </a:cubicBezTo>
                  <a:cubicBezTo>
                    <a:pt x="4082657" y="2116177"/>
                    <a:pt x="4104775" y="2062288"/>
                    <a:pt x="4029192" y="2062086"/>
                  </a:cubicBezTo>
                  <a:close/>
                  <a:moveTo>
                    <a:pt x="4029192" y="1711988"/>
                  </a:moveTo>
                  <a:cubicBezTo>
                    <a:pt x="3959834" y="1711805"/>
                    <a:pt x="3878813" y="1711713"/>
                    <a:pt x="3809473" y="1712464"/>
                  </a:cubicBezTo>
                  <a:cubicBezTo>
                    <a:pt x="3776808" y="1712811"/>
                    <a:pt x="3784791" y="1764596"/>
                    <a:pt x="3780195" y="1379114"/>
                  </a:cubicBezTo>
                  <a:cubicBezTo>
                    <a:pt x="4015771" y="1381329"/>
                    <a:pt x="3977356" y="1379169"/>
                    <a:pt x="4070938" y="1377302"/>
                  </a:cubicBezTo>
                  <a:cubicBezTo>
                    <a:pt x="4077164" y="1762729"/>
                    <a:pt x="4095199" y="1712061"/>
                    <a:pt x="4029192" y="1711988"/>
                  </a:cubicBezTo>
                  <a:close/>
                  <a:moveTo>
                    <a:pt x="3782191" y="2356575"/>
                  </a:moveTo>
                  <a:cubicBezTo>
                    <a:pt x="3783747" y="2427817"/>
                    <a:pt x="3835693" y="2410555"/>
                    <a:pt x="3493041" y="2410665"/>
                  </a:cubicBezTo>
                  <a:cubicBezTo>
                    <a:pt x="3489563" y="2186431"/>
                    <a:pt x="3489727" y="2180702"/>
                    <a:pt x="3487091" y="2106274"/>
                  </a:cubicBezTo>
                  <a:cubicBezTo>
                    <a:pt x="3485644" y="2065546"/>
                    <a:pt x="3453657" y="2077261"/>
                    <a:pt x="3699742" y="2077426"/>
                  </a:cubicBezTo>
                  <a:cubicBezTo>
                    <a:pt x="3798450" y="2077426"/>
                    <a:pt x="3774849" y="2021468"/>
                    <a:pt x="3782191" y="2356575"/>
                  </a:cubicBezTo>
                  <a:close/>
                  <a:moveTo>
                    <a:pt x="3485589" y="2060274"/>
                  </a:moveTo>
                  <a:cubicBezTo>
                    <a:pt x="3480883" y="1896464"/>
                    <a:pt x="3485150" y="1867213"/>
                    <a:pt x="3483026" y="1731940"/>
                  </a:cubicBezTo>
                  <a:cubicBezTo>
                    <a:pt x="3482953" y="1726650"/>
                    <a:pt x="3482055" y="1731940"/>
                    <a:pt x="3770821" y="1729835"/>
                  </a:cubicBezTo>
                  <a:cubicBezTo>
                    <a:pt x="3770857" y="1731684"/>
                    <a:pt x="3770894" y="1743820"/>
                    <a:pt x="3776753" y="2060787"/>
                  </a:cubicBezTo>
                  <a:cubicBezTo>
                    <a:pt x="3734805" y="2060329"/>
                    <a:pt x="3717814" y="2060439"/>
                    <a:pt x="3485589" y="2060274"/>
                  </a:cubicBezTo>
                  <a:close/>
                  <a:moveTo>
                    <a:pt x="3480261" y="3111814"/>
                  </a:moveTo>
                  <a:cubicBezTo>
                    <a:pt x="3164708" y="3111814"/>
                    <a:pt x="3198069" y="3113187"/>
                    <a:pt x="3198142" y="3105719"/>
                  </a:cubicBezTo>
                  <a:cubicBezTo>
                    <a:pt x="3198801" y="3028600"/>
                    <a:pt x="3198197" y="3015311"/>
                    <a:pt x="3194480" y="2779032"/>
                  </a:cubicBezTo>
                  <a:cubicBezTo>
                    <a:pt x="3367197" y="2779069"/>
                    <a:pt x="3391714" y="2778337"/>
                    <a:pt x="3482751" y="2778337"/>
                  </a:cubicBezTo>
                  <a:cubicBezTo>
                    <a:pt x="3489361" y="3151828"/>
                    <a:pt x="3493975" y="3111814"/>
                    <a:pt x="3480261" y="3111814"/>
                  </a:cubicBezTo>
                  <a:close/>
                  <a:moveTo>
                    <a:pt x="3480261" y="2761349"/>
                  </a:moveTo>
                  <a:cubicBezTo>
                    <a:pt x="3144329" y="2761349"/>
                    <a:pt x="3194407" y="2775243"/>
                    <a:pt x="3193711" y="2730799"/>
                  </a:cubicBezTo>
                  <a:cubicBezTo>
                    <a:pt x="3188072" y="2371017"/>
                    <a:pt x="3165422" y="2427286"/>
                    <a:pt x="3260615" y="2427286"/>
                  </a:cubicBezTo>
                  <a:cubicBezTo>
                    <a:pt x="3363462" y="2427286"/>
                    <a:pt x="3373038" y="2427652"/>
                    <a:pt x="3478320" y="2427652"/>
                  </a:cubicBezTo>
                  <a:cubicBezTo>
                    <a:pt x="3483941" y="2789338"/>
                    <a:pt x="3482495" y="2761349"/>
                    <a:pt x="3480261" y="2761349"/>
                  </a:cubicBezTo>
                  <a:close/>
                  <a:moveTo>
                    <a:pt x="3187614" y="2410025"/>
                  </a:moveTo>
                  <a:cubicBezTo>
                    <a:pt x="3184483" y="2204846"/>
                    <a:pt x="3184391" y="2183429"/>
                    <a:pt x="3182048" y="2106347"/>
                  </a:cubicBezTo>
                  <a:cubicBezTo>
                    <a:pt x="3180784" y="2064411"/>
                    <a:pt x="3135925" y="2077169"/>
                    <a:pt x="3471088" y="2077279"/>
                  </a:cubicBezTo>
                  <a:cubicBezTo>
                    <a:pt x="3475024" y="2201624"/>
                    <a:pt x="3473560" y="2120332"/>
                    <a:pt x="3478064" y="2410684"/>
                  </a:cubicBezTo>
                  <a:cubicBezTo>
                    <a:pt x="3455323" y="2410665"/>
                    <a:pt x="3210904" y="2410226"/>
                    <a:pt x="3187614" y="2410025"/>
                  </a:cubicBezTo>
                  <a:close/>
                  <a:moveTo>
                    <a:pt x="3177544" y="1711091"/>
                  </a:moveTo>
                  <a:cubicBezTo>
                    <a:pt x="3173753" y="1471114"/>
                    <a:pt x="3173369" y="1439118"/>
                    <a:pt x="3171941" y="1378474"/>
                  </a:cubicBezTo>
                  <a:cubicBezTo>
                    <a:pt x="3282368" y="1380505"/>
                    <a:pt x="3377286" y="1377851"/>
                    <a:pt x="3461676" y="1377686"/>
                  </a:cubicBezTo>
                  <a:cubicBezTo>
                    <a:pt x="3462995" y="1433425"/>
                    <a:pt x="3467701" y="1711164"/>
                    <a:pt x="3467737" y="1712830"/>
                  </a:cubicBezTo>
                  <a:cubicBezTo>
                    <a:pt x="3346178" y="1712629"/>
                    <a:pt x="3345079" y="1709608"/>
                    <a:pt x="3177544" y="1711091"/>
                  </a:cubicBezTo>
                  <a:close/>
                  <a:moveTo>
                    <a:pt x="3172618" y="2409878"/>
                  </a:moveTo>
                  <a:cubicBezTo>
                    <a:pt x="2989281" y="2407920"/>
                    <a:pt x="2960095" y="2409604"/>
                    <a:pt x="2881088" y="2410116"/>
                  </a:cubicBezTo>
                  <a:cubicBezTo>
                    <a:pt x="2875101" y="2017843"/>
                    <a:pt x="2862961" y="2077975"/>
                    <a:pt x="2931220" y="2077151"/>
                  </a:cubicBezTo>
                  <a:cubicBezTo>
                    <a:pt x="3203818" y="2073875"/>
                    <a:pt x="3165898" y="2069079"/>
                    <a:pt x="3167034" y="2106897"/>
                  </a:cubicBezTo>
                  <a:cubicBezTo>
                    <a:pt x="3169597" y="2191904"/>
                    <a:pt x="3169634" y="2214438"/>
                    <a:pt x="3172618" y="2409878"/>
                  </a:cubicBezTo>
                  <a:close/>
                  <a:moveTo>
                    <a:pt x="3150701" y="1711365"/>
                  </a:moveTo>
                  <a:cubicBezTo>
                    <a:pt x="3072719" y="1712207"/>
                    <a:pt x="3011381" y="1712226"/>
                    <a:pt x="2931202" y="1711365"/>
                  </a:cubicBezTo>
                  <a:cubicBezTo>
                    <a:pt x="2852524" y="1710414"/>
                    <a:pt x="2868912" y="1773693"/>
                    <a:pt x="2864371" y="1377357"/>
                  </a:cubicBezTo>
                  <a:cubicBezTo>
                    <a:pt x="3011125" y="1377156"/>
                    <a:pt x="3055032" y="1376039"/>
                    <a:pt x="3156908" y="1378181"/>
                  </a:cubicBezTo>
                  <a:cubicBezTo>
                    <a:pt x="3165605" y="1748213"/>
                    <a:pt x="3165807" y="1711201"/>
                    <a:pt x="3150701" y="1711365"/>
                  </a:cubicBezTo>
                  <a:close/>
                  <a:moveTo>
                    <a:pt x="2866092" y="2410208"/>
                  </a:moveTo>
                  <a:cubicBezTo>
                    <a:pt x="2524667" y="2411782"/>
                    <a:pt x="2576374" y="2425254"/>
                    <a:pt x="2575514" y="2356282"/>
                  </a:cubicBezTo>
                  <a:cubicBezTo>
                    <a:pt x="2571449" y="2030675"/>
                    <a:pt x="2557863" y="2076163"/>
                    <a:pt x="2601606" y="2076163"/>
                  </a:cubicBezTo>
                  <a:cubicBezTo>
                    <a:pt x="2903719" y="2076163"/>
                    <a:pt x="2862320" y="2071660"/>
                    <a:pt x="2862320" y="2106237"/>
                  </a:cubicBezTo>
                  <a:cubicBezTo>
                    <a:pt x="2862393" y="2182898"/>
                    <a:pt x="2862522" y="2176894"/>
                    <a:pt x="2866092" y="2410208"/>
                  </a:cubicBezTo>
                  <a:close/>
                  <a:moveTo>
                    <a:pt x="2821288" y="2060787"/>
                  </a:moveTo>
                  <a:cubicBezTo>
                    <a:pt x="2711593" y="2060787"/>
                    <a:pt x="2711538" y="2059157"/>
                    <a:pt x="2601606" y="2059157"/>
                  </a:cubicBezTo>
                  <a:cubicBezTo>
                    <a:pt x="2562020" y="2059157"/>
                    <a:pt x="2569929" y="2074954"/>
                    <a:pt x="2568465" y="1981655"/>
                  </a:cubicBezTo>
                  <a:cubicBezTo>
                    <a:pt x="2563686" y="1676989"/>
                    <a:pt x="2553176" y="1726577"/>
                    <a:pt x="2601606" y="1726577"/>
                  </a:cubicBezTo>
                  <a:cubicBezTo>
                    <a:pt x="2884713" y="1726577"/>
                    <a:pt x="2855124" y="1726723"/>
                    <a:pt x="2855216" y="1732306"/>
                  </a:cubicBezTo>
                  <a:cubicBezTo>
                    <a:pt x="2861130" y="2110045"/>
                    <a:pt x="2881271" y="2060787"/>
                    <a:pt x="2821288" y="2060787"/>
                  </a:cubicBezTo>
                  <a:close/>
                  <a:moveTo>
                    <a:pt x="2601606" y="1709590"/>
                  </a:moveTo>
                  <a:cubicBezTo>
                    <a:pt x="2548818" y="1709590"/>
                    <a:pt x="2569435" y="1760770"/>
                    <a:pt x="2559896" y="1377504"/>
                  </a:cubicBezTo>
                  <a:cubicBezTo>
                    <a:pt x="2589521" y="1377375"/>
                    <a:pt x="2608106" y="1377412"/>
                    <a:pt x="2821306" y="1377375"/>
                  </a:cubicBezTo>
                  <a:cubicBezTo>
                    <a:pt x="2858677" y="1377375"/>
                    <a:pt x="2848643" y="1324474"/>
                    <a:pt x="2854886" y="1710780"/>
                  </a:cubicBezTo>
                  <a:cubicBezTo>
                    <a:pt x="2672465" y="1710249"/>
                    <a:pt x="2695187" y="1709590"/>
                    <a:pt x="2601606" y="1709590"/>
                  </a:cubicBezTo>
                  <a:close/>
                  <a:moveTo>
                    <a:pt x="2560518" y="2356501"/>
                  </a:moveTo>
                  <a:cubicBezTo>
                    <a:pt x="2561361" y="2424174"/>
                    <a:pt x="2616729" y="2412514"/>
                    <a:pt x="2272210" y="2410665"/>
                  </a:cubicBezTo>
                  <a:cubicBezTo>
                    <a:pt x="2269720" y="2410647"/>
                    <a:pt x="2272210" y="2297505"/>
                    <a:pt x="2266443" y="2105908"/>
                  </a:cubicBezTo>
                  <a:cubicBezTo>
                    <a:pt x="2265106" y="2060695"/>
                    <a:pt x="2231013" y="2085242"/>
                    <a:pt x="2492002" y="2077755"/>
                  </a:cubicBezTo>
                  <a:cubicBezTo>
                    <a:pt x="2569856" y="2075504"/>
                    <a:pt x="2556344" y="2023170"/>
                    <a:pt x="2560518" y="2356501"/>
                  </a:cubicBezTo>
                  <a:close/>
                  <a:moveTo>
                    <a:pt x="2491600" y="2060713"/>
                  </a:moveTo>
                  <a:cubicBezTo>
                    <a:pt x="2435956" y="2062324"/>
                    <a:pt x="2373592" y="2063148"/>
                    <a:pt x="2272302" y="2061226"/>
                  </a:cubicBezTo>
                  <a:cubicBezTo>
                    <a:pt x="2263092" y="2061061"/>
                    <a:pt x="2265070" y="2072154"/>
                    <a:pt x="2263605" y="1981636"/>
                  </a:cubicBezTo>
                  <a:cubicBezTo>
                    <a:pt x="2259027" y="1689729"/>
                    <a:pt x="2256208" y="1729011"/>
                    <a:pt x="2272339" y="1728627"/>
                  </a:cubicBezTo>
                  <a:cubicBezTo>
                    <a:pt x="2584797" y="1721451"/>
                    <a:pt x="2551418" y="1728938"/>
                    <a:pt x="2551455" y="1732251"/>
                  </a:cubicBezTo>
                  <a:cubicBezTo>
                    <a:pt x="2553395" y="1855608"/>
                    <a:pt x="2551528" y="1857182"/>
                    <a:pt x="2553469" y="1981929"/>
                  </a:cubicBezTo>
                  <a:cubicBezTo>
                    <a:pt x="2554952" y="2075687"/>
                    <a:pt x="2571083" y="2058444"/>
                    <a:pt x="2491600" y="2060713"/>
                  </a:cubicBezTo>
                  <a:close/>
                  <a:moveTo>
                    <a:pt x="2491728" y="1709993"/>
                  </a:moveTo>
                  <a:cubicBezTo>
                    <a:pt x="2361343" y="1710871"/>
                    <a:pt x="2354404" y="1709736"/>
                    <a:pt x="2272009" y="1711622"/>
                  </a:cubicBezTo>
                  <a:cubicBezTo>
                    <a:pt x="2256391" y="1711988"/>
                    <a:pt x="2259284" y="1752643"/>
                    <a:pt x="2256116" y="1379517"/>
                  </a:cubicBezTo>
                  <a:cubicBezTo>
                    <a:pt x="2347171" y="1378712"/>
                    <a:pt x="2187326" y="1379901"/>
                    <a:pt x="2544881" y="1377577"/>
                  </a:cubicBezTo>
                  <a:cubicBezTo>
                    <a:pt x="2554586" y="1772046"/>
                    <a:pt x="2567549" y="1709389"/>
                    <a:pt x="2491728" y="1709993"/>
                  </a:cubicBezTo>
                  <a:close/>
                  <a:moveTo>
                    <a:pt x="2256372" y="2410574"/>
                  </a:moveTo>
                  <a:cubicBezTo>
                    <a:pt x="1919415" y="2408597"/>
                    <a:pt x="1967479" y="2435413"/>
                    <a:pt x="1965831" y="2356208"/>
                  </a:cubicBezTo>
                  <a:cubicBezTo>
                    <a:pt x="1963634" y="2251102"/>
                    <a:pt x="1962608" y="2173325"/>
                    <a:pt x="1962041" y="2106530"/>
                  </a:cubicBezTo>
                  <a:cubicBezTo>
                    <a:pt x="1961766" y="2073417"/>
                    <a:pt x="1915515" y="2072136"/>
                    <a:pt x="2250586" y="2077883"/>
                  </a:cubicBezTo>
                  <a:cubicBezTo>
                    <a:pt x="2255695" y="2261060"/>
                    <a:pt x="2254908" y="2289066"/>
                    <a:pt x="2256372" y="2410574"/>
                  </a:cubicBezTo>
                  <a:close/>
                  <a:moveTo>
                    <a:pt x="1961638" y="2061665"/>
                  </a:moveTo>
                  <a:cubicBezTo>
                    <a:pt x="1959807" y="1892712"/>
                    <a:pt x="1957610" y="1869483"/>
                    <a:pt x="1955376" y="1728151"/>
                  </a:cubicBezTo>
                  <a:cubicBezTo>
                    <a:pt x="1957042" y="1728151"/>
                    <a:pt x="2245496" y="1729725"/>
                    <a:pt x="2245551" y="1732306"/>
                  </a:cubicBezTo>
                  <a:cubicBezTo>
                    <a:pt x="2247217" y="1838072"/>
                    <a:pt x="2247584" y="1957529"/>
                    <a:pt x="2250165" y="2060841"/>
                  </a:cubicBezTo>
                  <a:cubicBezTo>
                    <a:pt x="2136882" y="2058993"/>
                    <a:pt x="2043172" y="2061519"/>
                    <a:pt x="1961638" y="2061665"/>
                  </a:cubicBezTo>
                  <a:close/>
                  <a:moveTo>
                    <a:pt x="1955120" y="1711146"/>
                  </a:moveTo>
                  <a:cubicBezTo>
                    <a:pt x="1951384" y="1474775"/>
                    <a:pt x="1950707" y="1443364"/>
                    <a:pt x="1950359" y="1378437"/>
                  </a:cubicBezTo>
                  <a:cubicBezTo>
                    <a:pt x="2066938" y="1378510"/>
                    <a:pt x="2085211" y="1380762"/>
                    <a:pt x="2241102" y="1379627"/>
                  </a:cubicBezTo>
                  <a:cubicBezTo>
                    <a:pt x="2241120" y="1381018"/>
                    <a:pt x="2245203" y="1710725"/>
                    <a:pt x="2245222" y="1712189"/>
                  </a:cubicBezTo>
                  <a:cubicBezTo>
                    <a:pt x="2136607" y="1714239"/>
                    <a:pt x="2044490" y="1711256"/>
                    <a:pt x="1955120" y="1711146"/>
                  </a:cubicBezTo>
                  <a:close/>
                  <a:moveTo>
                    <a:pt x="1950853" y="2356611"/>
                  </a:moveTo>
                  <a:cubicBezTo>
                    <a:pt x="1952465" y="2433400"/>
                    <a:pt x="1997946" y="2411141"/>
                    <a:pt x="1723188" y="2411141"/>
                  </a:cubicBezTo>
                  <a:cubicBezTo>
                    <a:pt x="1648520" y="2411141"/>
                    <a:pt x="1660202" y="2470376"/>
                    <a:pt x="1657163" y="2105707"/>
                  </a:cubicBezTo>
                  <a:cubicBezTo>
                    <a:pt x="1656851" y="2068420"/>
                    <a:pt x="1611461" y="2078652"/>
                    <a:pt x="1946825" y="2078652"/>
                  </a:cubicBezTo>
                  <a:cubicBezTo>
                    <a:pt x="1947539" y="2153171"/>
                    <a:pt x="1947924" y="2215957"/>
                    <a:pt x="1950853" y="2356611"/>
                  </a:cubicBezTo>
                  <a:close/>
                  <a:moveTo>
                    <a:pt x="1942742" y="2061684"/>
                  </a:moveTo>
                  <a:cubicBezTo>
                    <a:pt x="1752594" y="2061738"/>
                    <a:pt x="1707661" y="2061812"/>
                    <a:pt x="1656760" y="2061665"/>
                  </a:cubicBezTo>
                  <a:cubicBezTo>
                    <a:pt x="1656741" y="2060695"/>
                    <a:pt x="1652823" y="1759617"/>
                    <a:pt x="1652310" y="1727217"/>
                  </a:cubicBezTo>
                  <a:cubicBezTo>
                    <a:pt x="1653610" y="1727199"/>
                    <a:pt x="1940362" y="1725058"/>
                    <a:pt x="1940472" y="1732288"/>
                  </a:cubicBezTo>
                  <a:cubicBezTo>
                    <a:pt x="1945928" y="2085187"/>
                    <a:pt x="1950139" y="2061684"/>
                    <a:pt x="1942742" y="2061684"/>
                  </a:cubicBezTo>
                  <a:close/>
                  <a:moveTo>
                    <a:pt x="1652017" y="1710194"/>
                  </a:moveTo>
                  <a:cubicBezTo>
                    <a:pt x="1651065" y="1651545"/>
                    <a:pt x="1654581" y="1862161"/>
                    <a:pt x="1646268" y="1379206"/>
                  </a:cubicBezTo>
                  <a:cubicBezTo>
                    <a:pt x="1750836" y="1380634"/>
                    <a:pt x="1845278" y="1378492"/>
                    <a:pt x="1935345" y="1378437"/>
                  </a:cubicBezTo>
                  <a:cubicBezTo>
                    <a:pt x="1935711" y="1443419"/>
                    <a:pt x="1936626" y="1489602"/>
                    <a:pt x="1940124" y="1711128"/>
                  </a:cubicBezTo>
                  <a:cubicBezTo>
                    <a:pt x="1830356" y="1711109"/>
                    <a:pt x="1769549" y="1709004"/>
                    <a:pt x="1652017" y="1710194"/>
                  </a:cubicBezTo>
                  <a:close/>
                  <a:moveTo>
                    <a:pt x="1647202" y="2411233"/>
                  </a:moveTo>
                  <a:cubicBezTo>
                    <a:pt x="1399799" y="2411818"/>
                    <a:pt x="1471555" y="2411398"/>
                    <a:pt x="1355727" y="2410537"/>
                  </a:cubicBezTo>
                  <a:cubicBezTo>
                    <a:pt x="1354921" y="2322363"/>
                    <a:pt x="1356166" y="2306072"/>
                    <a:pt x="1351113" y="2078670"/>
                  </a:cubicBezTo>
                  <a:cubicBezTo>
                    <a:pt x="1437517" y="2078414"/>
                    <a:pt x="1444731" y="2077865"/>
                    <a:pt x="1641910" y="2078616"/>
                  </a:cubicBezTo>
                  <a:cubicBezTo>
                    <a:pt x="1643796" y="2282861"/>
                    <a:pt x="1645499" y="2323333"/>
                    <a:pt x="1647202" y="2411233"/>
                  </a:cubicBezTo>
                  <a:close/>
                  <a:moveTo>
                    <a:pt x="1613402" y="2061500"/>
                  </a:moveTo>
                  <a:cubicBezTo>
                    <a:pt x="1297465" y="2059780"/>
                    <a:pt x="1350929" y="2085809"/>
                    <a:pt x="1349300" y="1981618"/>
                  </a:cubicBezTo>
                  <a:cubicBezTo>
                    <a:pt x="1347341" y="1857017"/>
                    <a:pt x="1348787" y="1856834"/>
                    <a:pt x="1346828" y="1731977"/>
                  </a:cubicBezTo>
                  <a:cubicBezTo>
                    <a:pt x="1346718" y="1724929"/>
                    <a:pt x="1329708" y="1731373"/>
                    <a:pt x="1637315" y="1727382"/>
                  </a:cubicBezTo>
                  <a:cubicBezTo>
                    <a:pt x="1643210" y="2108324"/>
                    <a:pt x="1652054" y="2061647"/>
                    <a:pt x="1613402" y="2061500"/>
                  </a:cubicBezTo>
                  <a:close/>
                  <a:moveTo>
                    <a:pt x="1346498" y="1711695"/>
                  </a:moveTo>
                  <a:cubicBezTo>
                    <a:pt x="1340255" y="1325170"/>
                    <a:pt x="1320206" y="1378034"/>
                    <a:pt x="1393848" y="1377815"/>
                  </a:cubicBezTo>
                  <a:cubicBezTo>
                    <a:pt x="1486862" y="1377558"/>
                    <a:pt x="1541334" y="1377412"/>
                    <a:pt x="1613237" y="1378657"/>
                  </a:cubicBezTo>
                  <a:cubicBezTo>
                    <a:pt x="1638413" y="1379133"/>
                    <a:pt x="1631016" y="1338642"/>
                    <a:pt x="1637040" y="1710377"/>
                  </a:cubicBezTo>
                  <a:cubicBezTo>
                    <a:pt x="1529836" y="1711805"/>
                    <a:pt x="1586431" y="1711530"/>
                    <a:pt x="1346498" y="1711695"/>
                  </a:cubicBezTo>
                  <a:close/>
                  <a:moveTo>
                    <a:pt x="1340731" y="2410428"/>
                  </a:moveTo>
                  <a:cubicBezTo>
                    <a:pt x="1265880" y="2410043"/>
                    <a:pt x="1171767" y="2410574"/>
                    <a:pt x="1050720" y="2410629"/>
                  </a:cubicBezTo>
                  <a:cubicBezTo>
                    <a:pt x="1048450" y="2307444"/>
                    <a:pt x="1046839" y="2306566"/>
                    <a:pt x="1045136" y="2077718"/>
                  </a:cubicBezTo>
                  <a:cubicBezTo>
                    <a:pt x="1163033" y="2077426"/>
                    <a:pt x="1174385" y="2079018"/>
                    <a:pt x="1336080" y="2078689"/>
                  </a:cubicBezTo>
                  <a:cubicBezTo>
                    <a:pt x="1341427" y="2325163"/>
                    <a:pt x="1339852" y="2313503"/>
                    <a:pt x="1340731" y="2410428"/>
                  </a:cubicBezTo>
                  <a:close/>
                  <a:moveTo>
                    <a:pt x="1284025" y="2061757"/>
                  </a:moveTo>
                  <a:cubicBezTo>
                    <a:pt x="1174111" y="2061757"/>
                    <a:pt x="1174477" y="2060732"/>
                    <a:pt x="1064435" y="2060732"/>
                  </a:cubicBezTo>
                  <a:cubicBezTo>
                    <a:pt x="1039057" y="2060732"/>
                    <a:pt x="1045447" y="2076254"/>
                    <a:pt x="1043964" y="1981636"/>
                  </a:cubicBezTo>
                  <a:cubicBezTo>
                    <a:pt x="1039405" y="1690718"/>
                    <a:pt x="1030964" y="1729451"/>
                    <a:pt x="1064435" y="1729451"/>
                  </a:cubicBezTo>
                  <a:cubicBezTo>
                    <a:pt x="1355507" y="1729451"/>
                    <a:pt x="1331722" y="1725808"/>
                    <a:pt x="1331832" y="1732288"/>
                  </a:cubicBezTo>
                  <a:cubicBezTo>
                    <a:pt x="1337856" y="2115921"/>
                    <a:pt x="1351918" y="2061757"/>
                    <a:pt x="1284025" y="2061757"/>
                  </a:cubicBezTo>
                  <a:close/>
                  <a:moveTo>
                    <a:pt x="1284025" y="1711732"/>
                  </a:moveTo>
                  <a:cubicBezTo>
                    <a:pt x="1170815" y="1711732"/>
                    <a:pt x="1171126" y="1712427"/>
                    <a:pt x="1064435" y="1712427"/>
                  </a:cubicBezTo>
                  <a:cubicBezTo>
                    <a:pt x="1022486" y="1712427"/>
                    <a:pt x="1048139" y="1752881"/>
                    <a:pt x="1035248" y="1376899"/>
                  </a:cubicBezTo>
                  <a:cubicBezTo>
                    <a:pt x="1111491" y="1376460"/>
                    <a:pt x="1173781" y="1378034"/>
                    <a:pt x="1325680" y="1377943"/>
                  </a:cubicBezTo>
                  <a:cubicBezTo>
                    <a:pt x="1332272" y="1765639"/>
                    <a:pt x="1347689" y="1711695"/>
                    <a:pt x="1284025" y="1711732"/>
                  </a:cubicBezTo>
                  <a:close/>
                  <a:moveTo>
                    <a:pt x="1035706" y="2410665"/>
                  </a:moveTo>
                  <a:cubicBezTo>
                    <a:pt x="697358" y="2411526"/>
                    <a:pt x="746648" y="2431057"/>
                    <a:pt x="745238" y="2356208"/>
                  </a:cubicBezTo>
                  <a:cubicBezTo>
                    <a:pt x="743590" y="2268052"/>
                    <a:pt x="742308" y="2189049"/>
                    <a:pt x="741521" y="2106530"/>
                  </a:cubicBezTo>
                  <a:cubicBezTo>
                    <a:pt x="741173" y="2068218"/>
                    <a:pt x="694758" y="2079183"/>
                    <a:pt x="1030140" y="2077773"/>
                  </a:cubicBezTo>
                  <a:cubicBezTo>
                    <a:pt x="1031806" y="2304351"/>
                    <a:pt x="1033637" y="2319031"/>
                    <a:pt x="1035706" y="2410665"/>
                  </a:cubicBezTo>
                  <a:close/>
                  <a:moveTo>
                    <a:pt x="954593" y="2061574"/>
                  </a:moveTo>
                  <a:cubicBezTo>
                    <a:pt x="868720" y="2062855"/>
                    <a:pt x="803592" y="2062617"/>
                    <a:pt x="741045" y="2061519"/>
                  </a:cubicBezTo>
                  <a:cubicBezTo>
                    <a:pt x="741027" y="2060091"/>
                    <a:pt x="736669" y="1743582"/>
                    <a:pt x="736394" y="1727931"/>
                  </a:cubicBezTo>
                  <a:cubicBezTo>
                    <a:pt x="1056653" y="1725350"/>
                    <a:pt x="1025636" y="1730970"/>
                    <a:pt x="1025654" y="1732270"/>
                  </a:cubicBezTo>
                  <a:cubicBezTo>
                    <a:pt x="1031770" y="2121595"/>
                    <a:pt x="1052423" y="2059981"/>
                    <a:pt x="954593" y="2061574"/>
                  </a:cubicBezTo>
                  <a:close/>
                  <a:moveTo>
                    <a:pt x="736120" y="1710908"/>
                  </a:moveTo>
                  <a:cubicBezTo>
                    <a:pt x="729931" y="1361212"/>
                    <a:pt x="724822" y="1380030"/>
                    <a:pt x="735131" y="1379993"/>
                  </a:cubicBezTo>
                  <a:cubicBezTo>
                    <a:pt x="872858" y="1379627"/>
                    <a:pt x="884723" y="1380341"/>
                    <a:pt x="954886" y="1378327"/>
                  </a:cubicBezTo>
                  <a:cubicBezTo>
                    <a:pt x="1038691" y="1376021"/>
                    <a:pt x="1019593" y="1318727"/>
                    <a:pt x="1025361" y="1712336"/>
                  </a:cubicBezTo>
                  <a:cubicBezTo>
                    <a:pt x="942875" y="1711896"/>
                    <a:pt x="909258" y="1709498"/>
                    <a:pt x="736120" y="1710908"/>
                  </a:cubicBezTo>
                  <a:close/>
                  <a:moveTo>
                    <a:pt x="515705" y="2778208"/>
                  </a:moveTo>
                  <a:cubicBezTo>
                    <a:pt x="589238" y="2776817"/>
                    <a:pt x="659108" y="2776744"/>
                    <a:pt x="735003" y="2778281"/>
                  </a:cubicBezTo>
                  <a:cubicBezTo>
                    <a:pt x="736779" y="2778318"/>
                    <a:pt x="742986" y="3111320"/>
                    <a:pt x="735039" y="3111466"/>
                  </a:cubicBezTo>
                  <a:cubicBezTo>
                    <a:pt x="723797" y="3111631"/>
                    <a:pt x="452518" y="3116171"/>
                    <a:pt x="452389" y="3104639"/>
                  </a:cubicBezTo>
                  <a:cubicBezTo>
                    <a:pt x="448746" y="2717381"/>
                    <a:pt x="417198" y="2780057"/>
                    <a:pt x="515705" y="2778208"/>
                  </a:cubicBezTo>
                  <a:close/>
                  <a:moveTo>
                    <a:pt x="515504" y="3128636"/>
                  </a:moveTo>
                  <a:cubicBezTo>
                    <a:pt x="588340" y="3129515"/>
                    <a:pt x="662679" y="3129625"/>
                    <a:pt x="735222" y="3128453"/>
                  </a:cubicBezTo>
                  <a:cubicBezTo>
                    <a:pt x="742546" y="3128343"/>
                    <a:pt x="741649" y="3089830"/>
                    <a:pt x="747966" y="3460686"/>
                  </a:cubicBezTo>
                  <a:cubicBezTo>
                    <a:pt x="609342" y="3463084"/>
                    <a:pt x="544671" y="3461455"/>
                    <a:pt x="457974" y="3461162"/>
                  </a:cubicBezTo>
                  <a:cubicBezTo>
                    <a:pt x="451730" y="3069805"/>
                    <a:pt x="431571" y="3127611"/>
                    <a:pt x="515504" y="3128636"/>
                  </a:cubicBezTo>
                  <a:close/>
                  <a:moveTo>
                    <a:pt x="748296" y="3480437"/>
                  </a:moveTo>
                  <a:cubicBezTo>
                    <a:pt x="752361" y="3740256"/>
                    <a:pt x="752708" y="3760281"/>
                    <a:pt x="753313" y="3808496"/>
                  </a:cubicBezTo>
                  <a:cubicBezTo>
                    <a:pt x="526453" y="3807874"/>
                    <a:pt x="552783" y="3808698"/>
                    <a:pt x="463430" y="3809100"/>
                  </a:cubicBezTo>
                  <a:cubicBezTo>
                    <a:pt x="456601" y="3372420"/>
                    <a:pt x="458651" y="3503465"/>
                    <a:pt x="458249" y="3478167"/>
                  </a:cubicBezTo>
                  <a:cubicBezTo>
                    <a:pt x="773893" y="3479302"/>
                    <a:pt x="748223" y="3476117"/>
                    <a:pt x="748296" y="3480437"/>
                  </a:cubicBezTo>
                  <a:close/>
                  <a:moveTo>
                    <a:pt x="515632" y="3825721"/>
                  </a:moveTo>
                  <a:cubicBezTo>
                    <a:pt x="797201" y="3823433"/>
                    <a:pt x="753441" y="3818601"/>
                    <a:pt x="753862" y="3855100"/>
                  </a:cubicBezTo>
                  <a:cubicBezTo>
                    <a:pt x="754741" y="3932255"/>
                    <a:pt x="754942" y="3940548"/>
                    <a:pt x="758311" y="4159547"/>
                  </a:cubicBezTo>
                  <a:cubicBezTo>
                    <a:pt x="563402" y="4160608"/>
                    <a:pt x="555474" y="4159730"/>
                    <a:pt x="469619" y="4159400"/>
                  </a:cubicBezTo>
                  <a:cubicBezTo>
                    <a:pt x="462350" y="3774907"/>
                    <a:pt x="442758" y="3826417"/>
                    <a:pt x="515632" y="3825721"/>
                  </a:cubicBezTo>
                  <a:close/>
                  <a:moveTo>
                    <a:pt x="515504" y="4525515"/>
                  </a:moveTo>
                  <a:cubicBezTo>
                    <a:pt x="585484" y="4526266"/>
                    <a:pt x="665169" y="4526229"/>
                    <a:pt x="735168" y="4525845"/>
                  </a:cubicBezTo>
                  <a:cubicBezTo>
                    <a:pt x="779020" y="4525607"/>
                    <a:pt x="758128" y="4483561"/>
                    <a:pt x="768876" y="4858700"/>
                  </a:cubicBezTo>
                  <a:cubicBezTo>
                    <a:pt x="548150" y="4859798"/>
                    <a:pt x="594895" y="4859213"/>
                    <a:pt x="478536" y="4858444"/>
                  </a:cubicBezTo>
                  <a:cubicBezTo>
                    <a:pt x="468594" y="4470253"/>
                    <a:pt x="460446" y="4524930"/>
                    <a:pt x="515504" y="4525515"/>
                  </a:cubicBezTo>
                  <a:close/>
                  <a:moveTo>
                    <a:pt x="515504" y="4875797"/>
                  </a:moveTo>
                  <a:cubicBezTo>
                    <a:pt x="588945" y="4876493"/>
                    <a:pt x="660628" y="4876456"/>
                    <a:pt x="735168" y="4875943"/>
                  </a:cubicBezTo>
                  <a:cubicBezTo>
                    <a:pt x="779899" y="4875632"/>
                    <a:pt x="769407" y="4821413"/>
                    <a:pt x="776054" y="5209586"/>
                  </a:cubicBezTo>
                  <a:cubicBezTo>
                    <a:pt x="677272" y="5210391"/>
                    <a:pt x="711310" y="5211361"/>
                    <a:pt x="486190" y="5210153"/>
                  </a:cubicBezTo>
                  <a:cubicBezTo>
                    <a:pt x="479635" y="4824378"/>
                    <a:pt x="463156" y="4875303"/>
                    <a:pt x="515504" y="4875797"/>
                  </a:cubicBezTo>
                  <a:close/>
                  <a:moveTo>
                    <a:pt x="515540" y="5227360"/>
                  </a:moveTo>
                  <a:cubicBezTo>
                    <a:pt x="793082" y="5229208"/>
                    <a:pt x="776292" y="5223387"/>
                    <a:pt x="776383" y="5229245"/>
                  </a:cubicBezTo>
                  <a:cubicBezTo>
                    <a:pt x="778324" y="5353425"/>
                    <a:pt x="775614" y="5352473"/>
                    <a:pt x="777592" y="5479252"/>
                  </a:cubicBezTo>
                  <a:cubicBezTo>
                    <a:pt x="779093" y="5575371"/>
                    <a:pt x="790299" y="5559171"/>
                    <a:pt x="735094" y="5559465"/>
                  </a:cubicBezTo>
                  <a:cubicBezTo>
                    <a:pt x="661360" y="5559867"/>
                    <a:pt x="588981" y="5560087"/>
                    <a:pt x="515705" y="5558805"/>
                  </a:cubicBezTo>
                  <a:cubicBezTo>
                    <a:pt x="483791" y="5558256"/>
                    <a:pt x="491243" y="5573340"/>
                    <a:pt x="489760" y="5478887"/>
                  </a:cubicBezTo>
                  <a:cubicBezTo>
                    <a:pt x="485219" y="5188370"/>
                    <a:pt x="474599" y="5227085"/>
                    <a:pt x="515540" y="5227360"/>
                  </a:cubicBezTo>
                  <a:close/>
                  <a:moveTo>
                    <a:pt x="515540" y="5926568"/>
                  </a:moveTo>
                  <a:cubicBezTo>
                    <a:pt x="833693" y="5928270"/>
                    <a:pt x="786692" y="5904401"/>
                    <a:pt x="787845" y="5978993"/>
                  </a:cubicBezTo>
                  <a:cubicBezTo>
                    <a:pt x="789768" y="6102185"/>
                    <a:pt x="788175" y="6104381"/>
                    <a:pt x="790134" y="6228964"/>
                  </a:cubicBezTo>
                  <a:cubicBezTo>
                    <a:pt x="790756" y="6268246"/>
                    <a:pt x="801834" y="6260357"/>
                    <a:pt x="735168" y="6259991"/>
                  </a:cubicBezTo>
                  <a:cubicBezTo>
                    <a:pt x="465811" y="6258544"/>
                    <a:pt x="502906" y="6268466"/>
                    <a:pt x="502284" y="6228580"/>
                  </a:cubicBezTo>
                  <a:cubicBezTo>
                    <a:pt x="497011" y="5890782"/>
                    <a:pt x="481594" y="5926385"/>
                    <a:pt x="515540" y="5926568"/>
                  </a:cubicBezTo>
                  <a:close/>
                  <a:moveTo>
                    <a:pt x="502852" y="6275202"/>
                  </a:moveTo>
                  <a:cubicBezTo>
                    <a:pt x="572154" y="6276721"/>
                    <a:pt x="554888" y="6276667"/>
                    <a:pt x="790958" y="6277234"/>
                  </a:cubicBezTo>
                  <a:cubicBezTo>
                    <a:pt x="792624" y="6363340"/>
                    <a:pt x="796194" y="6454571"/>
                    <a:pt x="796451" y="6607344"/>
                  </a:cubicBezTo>
                  <a:cubicBezTo>
                    <a:pt x="480605" y="6609559"/>
                    <a:pt x="506770" y="6612689"/>
                    <a:pt x="506459" y="6603115"/>
                  </a:cubicBezTo>
                  <a:cubicBezTo>
                    <a:pt x="500892" y="6430317"/>
                    <a:pt x="503621" y="6361491"/>
                    <a:pt x="502852" y="6275202"/>
                  </a:cubicBezTo>
                  <a:close/>
                  <a:moveTo>
                    <a:pt x="800039" y="5853641"/>
                  </a:moveTo>
                  <a:cubicBezTo>
                    <a:pt x="790518" y="5528365"/>
                    <a:pt x="779642" y="5576213"/>
                    <a:pt x="844935" y="5576213"/>
                  </a:cubicBezTo>
                  <a:cubicBezTo>
                    <a:pt x="1123575" y="5576213"/>
                    <a:pt x="1085051" y="5568983"/>
                    <a:pt x="1085802" y="5605483"/>
                  </a:cubicBezTo>
                  <a:cubicBezTo>
                    <a:pt x="1093254" y="5957449"/>
                    <a:pt x="1096990" y="5909215"/>
                    <a:pt x="1064435" y="5909215"/>
                  </a:cubicBezTo>
                  <a:cubicBezTo>
                    <a:pt x="955655" y="5909215"/>
                    <a:pt x="955033" y="5907073"/>
                    <a:pt x="844935" y="5907073"/>
                  </a:cubicBezTo>
                  <a:cubicBezTo>
                    <a:pt x="790079" y="5907055"/>
                    <a:pt x="801925" y="5918276"/>
                    <a:pt x="800039" y="5853641"/>
                  </a:cubicBezTo>
                  <a:close/>
                  <a:moveTo>
                    <a:pt x="844954" y="5924060"/>
                  </a:moveTo>
                  <a:cubicBezTo>
                    <a:pt x="952945" y="5924060"/>
                    <a:pt x="954978" y="5926202"/>
                    <a:pt x="1064453" y="5926202"/>
                  </a:cubicBezTo>
                  <a:cubicBezTo>
                    <a:pt x="1096733" y="5926202"/>
                    <a:pt x="1089720" y="5915585"/>
                    <a:pt x="1090709" y="5979030"/>
                  </a:cubicBezTo>
                  <a:cubicBezTo>
                    <a:pt x="1095763" y="6302256"/>
                    <a:pt x="1111033" y="6258014"/>
                    <a:pt x="1064453" y="6258014"/>
                  </a:cubicBezTo>
                  <a:cubicBezTo>
                    <a:pt x="766844" y="6258014"/>
                    <a:pt x="805880" y="6275532"/>
                    <a:pt x="805148" y="6228671"/>
                  </a:cubicBezTo>
                  <a:cubicBezTo>
                    <a:pt x="799582" y="5874637"/>
                    <a:pt x="792606" y="5924060"/>
                    <a:pt x="844954" y="5924060"/>
                  </a:cubicBezTo>
                  <a:close/>
                  <a:moveTo>
                    <a:pt x="844954" y="6277289"/>
                  </a:moveTo>
                  <a:cubicBezTo>
                    <a:pt x="1148550" y="6277289"/>
                    <a:pt x="1097099" y="6249539"/>
                    <a:pt x="1098308" y="6353767"/>
                  </a:cubicBezTo>
                  <a:cubicBezTo>
                    <a:pt x="1101823" y="6659768"/>
                    <a:pt x="1116526" y="6609394"/>
                    <a:pt x="1064453" y="6609357"/>
                  </a:cubicBezTo>
                  <a:cubicBezTo>
                    <a:pt x="1049457" y="6609357"/>
                    <a:pt x="811501" y="6608588"/>
                    <a:pt x="811501" y="6603408"/>
                  </a:cubicBezTo>
                  <a:cubicBezTo>
                    <a:pt x="810696" y="6228159"/>
                    <a:pt x="785941" y="6277289"/>
                    <a:pt x="844954" y="6277289"/>
                  </a:cubicBezTo>
                  <a:close/>
                  <a:moveTo>
                    <a:pt x="844954" y="6624165"/>
                  </a:moveTo>
                  <a:cubicBezTo>
                    <a:pt x="953531" y="6624165"/>
                    <a:pt x="953000" y="6626344"/>
                    <a:pt x="1064453" y="6626344"/>
                  </a:cubicBezTo>
                  <a:cubicBezTo>
                    <a:pt x="1111582" y="6626380"/>
                    <a:pt x="1100633" y="6570587"/>
                    <a:pt x="1107170" y="6957936"/>
                  </a:cubicBezTo>
                  <a:cubicBezTo>
                    <a:pt x="998098" y="6957533"/>
                    <a:pt x="908013" y="6959090"/>
                    <a:pt x="815731" y="6958687"/>
                  </a:cubicBezTo>
                  <a:cubicBezTo>
                    <a:pt x="809817" y="6569983"/>
                    <a:pt x="799820" y="6624165"/>
                    <a:pt x="844954" y="6624165"/>
                  </a:cubicBezTo>
                  <a:close/>
                  <a:moveTo>
                    <a:pt x="844954" y="6975746"/>
                  </a:moveTo>
                  <a:cubicBezTo>
                    <a:pt x="1129142" y="6975746"/>
                    <a:pt x="1107408" y="6972067"/>
                    <a:pt x="1107499" y="6978401"/>
                  </a:cubicBezTo>
                  <a:cubicBezTo>
                    <a:pt x="1113560" y="7365384"/>
                    <a:pt x="1131540" y="7309371"/>
                    <a:pt x="1064453" y="7309371"/>
                  </a:cubicBezTo>
                  <a:cubicBezTo>
                    <a:pt x="956095" y="7309371"/>
                    <a:pt x="957761" y="7307924"/>
                    <a:pt x="844954" y="7307924"/>
                  </a:cubicBezTo>
                  <a:cubicBezTo>
                    <a:pt x="816921" y="7307924"/>
                    <a:pt x="824483" y="7323521"/>
                    <a:pt x="823000" y="7228006"/>
                  </a:cubicBezTo>
                  <a:cubicBezTo>
                    <a:pt x="818441" y="6937142"/>
                    <a:pt x="797696" y="6975746"/>
                    <a:pt x="844954" y="6975746"/>
                  </a:cubicBezTo>
                  <a:close/>
                  <a:moveTo>
                    <a:pt x="1113322" y="6353510"/>
                  </a:moveTo>
                  <a:cubicBezTo>
                    <a:pt x="1112205" y="6255817"/>
                    <a:pt x="1053265" y="6272804"/>
                    <a:pt x="1393775" y="6274634"/>
                  </a:cubicBezTo>
                  <a:cubicBezTo>
                    <a:pt x="1401977" y="6274690"/>
                    <a:pt x="1402820" y="6234034"/>
                    <a:pt x="1408642" y="6609174"/>
                  </a:cubicBezTo>
                  <a:cubicBezTo>
                    <a:pt x="1083697" y="6610748"/>
                    <a:pt x="1116178" y="6611517"/>
                    <a:pt x="1116160" y="6603408"/>
                  </a:cubicBezTo>
                  <a:cubicBezTo>
                    <a:pt x="1115958" y="6506868"/>
                    <a:pt x="1114970" y="6498356"/>
                    <a:pt x="1113322" y="6353510"/>
                  </a:cubicBezTo>
                  <a:close/>
                  <a:moveTo>
                    <a:pt x="1408899" y="6626198"/>
                  </a:moveTo>
                  <a:cubicBezTo>
                    <a:pt x="1414739" y="7002637"/>
                    <a:pt x="1421789" y="6958760"/>
                    <a:pt x="1393775" y="6958852"/>
                  </a:cubicBezTo>
                  <a:cubicBezTo>
                    <a:pt x="1317148" y="6959163"/>
                    <a:pt x="1250701" y="6959272"/>
                    <a:pt x="1174276" y="6958449"/>
                  </a:cubicBezTo>
                  <a:cubicBezTo>
                    <a:pt x="1112205" y="6957771"/>
                    <a:pt x="1117826" y="7014809"/>
                    <a:pt x="1116215" y="6626380"/>
                  </a:cubicBezTo>
                  <a:cubicBezTo>
                    <a:pt x="1303415" y="6626545"/>
                    <a:pt x="1318832" y="6626674"/>
                    <a:pt x="1408899" y="6626198"/>
                  </a:cubicBezTo>
                  <a:close/>
                  <a:moveTo>
                    <a:pt x="1174147" y="6975491"/>
                  </a:moveTo>
                  <a:cubicBezTo>
                    <a:pt x="1432006" y="6978273"/>
                    <a:pt x="1413916" y="6972671"/>
                    <a:pt x="1414007" y="6978364"/>
                  </a:cubicBezTo>
                  <a:cubicBezTo>
                    <a:pt x="1419994" y="7361137"/>
                    <a:pt x="1427593" y="7309206"/>
                    <a:pt x="1393903" y="7308694"/>
                  </a:cubicBezTo>
                  <a:cubicBezTo>
                    <a:pt x="1074285" y="7303971"/>
                    <a:pt x="1129288" y="7337286"/>
                    <a:pt x="1127585" y="7228006"/>
                  </a:cubicBezTo>
                  <a:cubicBezTo>
                    <a:pt x="1122843" y="6924383"/>
                    <a:pt x="1102171" y="6974721"/>
                    <a:pt x="1174147" y="6975491"/>
                  </a:cubicBezTo>
                  <a:close/>
                  <a:moveTo>
                    <a:pt x="1415765" y="6274763"/>
                  </a:moveTo>
                  <a:cubicBezTo>
                    <a:pt x="1457640" y="6274982"/>
                    <a:pt x="1703670" y="6275184"/>
                    <a:pt x="1706050" y="6275184"/>
                  </a:cubicBezTo>
                  <a:cubicBezTo>
                    <a:pt x="1706068" y="6276611"/>
                    <a:pt x="1710957" y="6564949"/>
                    <a:pt x="1711744" y="6607526"/>
                  </a:cubicBezTo>
                  <a:cubicBezTo>
                    <a:pt x="1614098" y="6607636"/>
                    <a:pt x="1710701" y="6608058"/>
                    <a:pt x="1423638" y="6609119"/>
                  </a:cubicBezTo>
                  <a:cubicBezTo>
                    <a:pt x="1418658" y="6288455"/>
                    <a:pt x="1418804" y="6406521"/>
                    <a:pt x="1415765" y="6274763"/>
                  </a:cubicBezTo>
                  <a:close/>
                  <a:moveTo>
                    <a:pt x="1712074" y="6624513"/>
                  </a:moveTo>
                  <a:cubicBezTo>
                    <a:pt x="1718391" y="6958449"/>
                    <a:pt x="1717329" y="6859255"/>
                    <a:pt x="1719032" y="6958082"/>
                  </a:cubicBezTo>
                  <a:cubicBezTo>
                    <a:pt x="1706727" y="6958082"/>
                    <a:pt x="1771270" y="6957900"/>
                    <a:pt x="1428710" y="6958742"/>
                  </a:cubicBezTo>
                  <a:cubicBezTo>
                    <a:pt x="1427245" y="6863117"/>
                    <a:pt x="1428124" y="6898024"/>
                    <a:pt x="1423913" y="6626124"/>
                  </a:cubicBezTo>
                  <a:cubicBezTo>
                    <a:pt x="1733899" y="6624806"/>
                    <a:pt x="1621696" y="6624605"/>
                    <a:pt x="1712074" y="6624513"/>
                  </a:cubicBezTo>
                  <a:close/>
                  <a:moveTo>
                    <a:pt x="1715937" y="5926660"/>
                  </a:moveTo>
                  <a:cubicBezTo>
                    <a:pt x="1847000" y="5926788"/>
                    <a:pt x="1846487" y="5923841"/>
                    <a:pt x="2006387" y="5924939"/>
                  </a:cubicBezTo>
                  <a:cubicBezTo>
                    <a:pt x="2008438" y="6103869"/>
                    <a:pt x="2010708" y="6078169"/>
                    <a:pt x="2013400" y="6257135"/>
                  </a:cubicBezTo>
                  <a:cubicBezTo>
                    <a:pt x="1817576" y="6256714"/>
                    <a:pt x="1857473" y="6258179"/>
                    <a:pt x="1720789" y="6258179"/>
                  </a:cubicBezTo>
                  <a:cubicBezTo>
                    <a:pt x="1718684" y="6130173"/>
                    <a:pt x="1718080" y="6043023"/>
                    <a:pt x="1715937" y="5926660"/>
                  </a:cubicBezTo>
                  <a:close/>
                  <a:moveTo>
                    <a:pt x="1723188" y="6275184"/>
                  </a:moveTo>
                  <a:cubicBezTo>
                    <a:pt x="2069410" y="6275184"/>
                    <a:pt x="2013327" y="6247177"/>
                    <a:pt x="2014755" y="6353693"/>
                  </a:cubicBezTo>
                  <a:cubicBezTo>
                    <a:pt x="2016201" y="6469709"/>
                    <a:pt x="2017245" y="6502732"/>
                    <a:pt x="2017977" y="6603444"/>
                  </a:cubicBezTo>
                  <a:cubicBezTo>
                    <a:pt x="2018032" y="6611444"/>
                    <a:pt x="2041414" y="6607563"/>
                    <a:pt x="1726777" y="6607508"/>
                  </a:cubicBezTo>
                  <a:cubicBezTo>
                    <a:pt x="1726722" y="6604506"/>
                    <a:pt x="1720167" y="6275184"/>
                    <a:pt x="1723188" y="6275184"/>
                  </a:cubicBezTo>
                  <a:close/>
                  <a:moveTo>
                    <a:pt x="2018142" y="6625044"/>
                  </a:moveTo>
                  <a:cubicBezTo>
                    <a:pt x="2018161" y="6626655"/>
                    <a:pt x="2021987" y="6955044"/>
                    <a:pt x="2022006" y="6956911"/>
                  </a:cubicBezTo>
                  <a:cubicBezTo>
                    <a:pt x="1903577" y="6955245"/>
                    <a:pt x="1823252" y="6957973"/>
                    <a:pt x="1734009" y="6958082"/>
                  </a:cubicBezTo>
                  <a:cubicBezTo>
                    <a:pt x="1732105" y="6846771"/>
                    <a:pt x="1733259" y="6957241"/>
                    <a:pt x="1727088" y="6624513"/>
                  </a:cubicBezTo>
                  <a:cubicBezTo>
                    <a:pt x="1829807" y="6624532"/>
                    <a:pt x="1902808" y="6625868"/>
                    <a:pt x="2018142" y="6625044"/>
                  </a:cubicBezTo>
                  <a:close/>
                  <a:moveTo>
                    <a:pt x="2022280" y="6973934"/>
                  </a:moveTo>
                  <a:cubicBezTo>
                    <a:pt x="2024459" y="7116017"/>
                    <a:pt x="2023049" y="7081512"/>
                    <a:pt x="2026730" y="7307357"/>
                  </a:cubicBezTo>
                  <a:cubicBezTo>
                    <a:pt x="1957811" y="7308291"/>
                    <a:pt x="1875710" y="7307669"/>
                    <a:pt x="1737891" y="7307632"/>
                  </a:cubicBezTo>
                  <a:cubicBezTo>
                    <a:pt x="1737873" y="7305545"/>
                    <a:pt x="1734375" y="6979810"/>
                    <a:pt x="1734357" y="6978071"/>
                  </a:cubicBezTo>
                  <a:cubicBezTo>
                    <a:pt x="1734266" y="6971976"/>
                    <a:pt x="2016092" y="6973843"/>
                    <a:pt x="2022280" y="6973934"/>
                  </a:cubicBezTo>
                  <a:close/>
                  <a:moveTo>
                    <a:pt x="2021383" y="5925067"/>
                  </a:moveTo>
                  <a:cubicBezTo>
                    <a:pt x="2190164" y="5926568"/>
                    <a:pt x="2059651" y="5925232"/>
                    <a:pt x="2312547" y="5926824"/>
                  </a:cubicBezTo>
                  <a:cubicBezTo>
                    <a:pt x="2314946" y="6112088"/>
                    <a:pt x="2314452" y="6149759"/>
                    <a:pt x="2316301" y="6257831"/>
                  </a:cubicBezTo>
                  <a:cubicBezTo>
                    <a:pt x="2079755" y="6257245"/>
                    <a:pt x="2216146" y="6257739"/>
                    <a:pt x="2028377" y="6257190"/>
                  </a:cubicBezTo>
                  <a:cubicBezTo>
                    <a:pt x="2025668" y="6079926"/>
                    <a:pt x="2023287" y="6093051"/>
                    <a:pt x="2021383" y="5925067"/>
                  </a:cubicBezTo>
                  <a:close/>
                  <a:moveTo>
                    <a:pt x="2052546" y="6274305"/>
                  </a:moveTo>
                  <a:cubicBezTo>
                    <a:pt x="2370864" y="6275586"/>
                    <a:pt x="2315879" y="6252358"/>
                    <a:pt x="2318315" y="6354590"/>
                  </a:cubicBezTo>
                  <a:cubicBezTo>
                    <a:pt x="2320384" y="6439982"/>
                    <a:pt x="2321336" y="6506502"/>
                    <a:pt x="2322654" y="6603572"/>
                  </a:cubicBezTo>
                  <a:cubicBezTo>
                    <a:pt x="2322728" y="6610016"/>
                    <a:pt x="2033047" y="6609778"/>
                    <a:pt x="2033010" y="6603353"/>
                  </a:cubicBezTo>
                  <a:cubicBezTo>
                    <a:pt x="2030245" y="6226841"/>
                    <a:pt x="2016586" y="6274141"/>
                    <a:pt x="2052546" y="6274305"/>
                  </a:cubicBezTo>
                  <a:close/>
                  <a:moveTo>
                    <a:pt x="2052638" y="6624733"/>
                  </a:moveTo>
                  <a:cubicBezTo>
                    <a:pt x="2129540" y="6624001"/>
                    <a:pt x="2195217" y="6624111"/>
                    <a:pt x="2272137" y="6624330"/>
                  </a:cubicBezTo>
                  <a:cubicBezTo>
                    <a:pt x="2337852" y="6624513"/>
                    <a:pt x="2322618" y="6565096"/>
                    <a:pt x="2329264" y="6956801"/>
                  </a:cubicBezTo>
                  <a:cubicBezTo>
                    <a:pt x="2249012" y="6957387"/>
                    <a:pt x="2204024" y="6960078"/>
                    <a:pt x="2037020" y="6957149"/>
                  </a:cubicBezTo>
                  <a:cubicBezTo>
                    <a:pt x="2031435" y="6575109"/>
                    <a:pt x="2026400" y="6625008"/>
                    <a:pt x="2052638" y="6624733"/>
                  </a:cubicBezTo>
                  <a:close/>
                  <a:moveTo>
                    <a:pt x="2052455" y="6974447"/>
                  </a:moveTo>
                  <a:cubicBezTo>
                    <a:pt x="2322874" y="6979536"/>
                    <a:pt x="2329447" y="6966905"/>
                    <a:pt x="2329630" y="6978364"/>
                  </a:cubicBezTo>
                  <a:cubicBezTo>
                    <a:pt x="2331535" y="7099689"/>
                    <a:pt x="2328880" y="7105784"/>
                    <a:pt x="2330802" y="7228372"/>
                  </a:cubicBezTo>
                  <a:cubicBezTo>
                    <a:pt x="2332303" y="7324838"/>
                    <a:pt x="2347464" y="7310359"/>
                    <a:pt x="2272412" y="7307870"/>
                  </a:cubicBezTo>
                  <a:cubicBezTo>
                    <a:pt x="1994889" y="7298772"/>
                    <a:pt x="2042293" y="7341404"/>
                    <a:pt x="2040444" y="7228061"/>
                  </a:cubicBezTo>
                  <a:cubicBezTo>
                    <a:pt x="2035848" y="6936080"/>
                    <a:pt x="2029806" y="6974026"/>
                    <a:pt x="2052455" y="6974447"/>
                  </a:cubicBezTo>
                  <a:close/>
                  <a:moveTo>
                    <a:pt x="2331626" y="6274854"/>
                  </a:moveTo>
                  <a:cubicBezTo>
                    <a:pt x="2569820" y="6275147"/>
                    <a:pt x="2382857" y="6275166"/>
                    <a:pt x="2623834" y="6275678"/>
                  </a:cubicBezTo>
                  <a:cubicBezTo>
                    <a:pt x="2629821" y="6661233"/>
                    <a:pt x="2638207" y="6609668"/>
                    <a:pt x="2601606" y="6609668"/>
                  </a:cubicBezTo>
                  <a:cubicBezTo>
                    <a:pt x="2600177" y="6609668"/>
                    <a:pt x="2337741" y="6608625"/>
                    <a:pt x="2337668" y="6603243"/>
                  </a:cubicBezTo>
                  <a:cubicBezTo>
                    <a:pt x="2334537" y="6372163"/>
                    <a:pt x="2333530" y="6377966"/>
                    <a:pt x="2331626" y="6274854"/>
                  </a:cubicBezTo>
                  <a:close/>
                  <a:moveTo>
                    <a:pt x="2601606" y="6626691"/>
                  </a:moveTo>
                  <a:cubicBezTo>
                    <a:pt x="2636486" y="6626691"/>
                    <a:pt x="2627203" y="6573425"/>
                    <a:pt x="2633996" y="6956673"/>
                  </a:cubicBezTo>
                  <a:cubicBezTo>
                    <a:pt x="2612793" y="6956545"/>
                    <a:pt x="2596241" y="6956581"/>
                    <a:pt x="2381997" y="6956618"/>
                  </a:cubicBezTo>
                  <a:cubicBezTo>
                    <a:pt x="2334702" y="6956618"/>
                    <a:pt x="2343271" y="7011624"/>
                    <a:pt x="2337961" y="6624422"/>
                  </a:cubicBezTo>
                  <a:cubicBezTo>
                    <a:pt x="2495298" y="6624513"/>
                    <a:pt x="2498978" y="6626691"/>
                    <a:pt x="2601606" y="6626691"/>
                  </a:cubicBezTo>
                  <a:close/>
                  <a:moveTo>
                    <a:pt x="2638097" y="6228634"/>
                  </a:moveTo>
                  <a:cubicBezTo>
                    <a:pt x="2632531" y="5871196"/>
                    <a:pt x="2605359" y="5923053"/>
                    <a:pt x="2711282" y="5925763"/>
                  </a:cubicBezTo>
                  <a:cubicBezTo>
                    <a:pt x="2783752" y="5927612"/>
                    <a:pt x="2857889" y="5927465"/>
                    <a:pt x="2921901" y="5926367"/>
                  </a:cubicBezTo>
                  <a:cubicBezTo>
                    <a:pt x="2925691" y="6239709"/>
                    <a:pt x="2924556" y="6178790"/>
                    <a:pt x="2926020" y="6258947"/>
                  </a:cubicBezTo>
                  <a:cubicBezTo>
                    <a:pt x="2591517" y="6267459"/>
                    <a:pt x="2638591" y="6259790"/>
                    <a:pt x="2638097" y="6228634"/>
                  </a:cubicBezTo>
                  <a:close/>
                  <a:moveTo>
                    <a:pt x="2926332" y="6275971"/>
                  </a:moveTo>
                  <a:cubicBezTo>
                    <a:pt x="2928565" y="6387100"/>
                    <a:pt x="2930598" y="6378881"/>
                    <a:pt x="2932667" y="6608497"/>
                  </a:cubicBezTo>
                  <a:cubicBezTo>
                    <a:pt x="2892788" y="6608863"/>
                    <a:pt x="2644030" y="6609650"/>
                    <a:pt x="2642730" y="6609650"/>
                  </a:cubicBezTo>
                  <a:cubicBezTo>
                    <a:pt x="2642913" y="6518071"/>
                    <a:pt x="2642876" y="6536486"/>
                    <a:pt x="2638811" y="6275733"/>
                  </a:cubicBezTo>
                  <a:cubicBezTo>
                    <a:pt x="2719668" y="6276081"/>
                    <a:pt x="2811071" y="6278882"/>
                    <a:pt x="2926332" y="6275971"/>
                  </a:cubicBezTo>
                  <a:close/>
                  <a:moveTo>
                    <a:pt x="2931202" y="6625502"/>
                  </a:moveTo>
                  <a:cubicBezTo>
                    <a:pt x="2933051" y="6625502"/>
                    <a:pt x="2938306" y="6956581"/>
                    <a:pt x="2938325" y="6958028"/>
                  </a:cubicBezTo>
                  <a:cubicBezTo>
                    <a:pt x="2767768" y="6960938"/>
                    <a:pt x="2727596" y="6957460"/>
                    <a:pt x="2648973" y="6956765"/>
                  </a:cubicBezTo>
                  <a:cubicBezTo>
                    <a:pt x="2647252" y="6858303"/>
                    <a:pt x="2642546" y="6762990"/>
                    <a:pt x="2642693" y="6626637"/>
                  </a:cubicBezTo>
                  <a:cubicBezTo>
                    <a:pt x="2643993" y="6626655"/>
                    <a:pt x="2904158" y="6625758"/>
                    <a:pt x="2931202" y="6625502"/>
                  </a:cubicBezTo>
                  <a:close/>
                  <a:moveTo>
                    <a:pt x="2938673" y="6978401"/>
                  </a:moveTo>
                  <a:cubicBezTo>
                    <a:pt x="2944513" y="7350923"/>
                    <a:pt x="2947571" y="7308510"/>
                    <a:pt x="2931202" y="7308327"/>
                  </a:cubicBezTo>
                  <a:cubicBezTo>
                    <a:pt x="2597797" y="7304758"/>
                    <a:pt x="2653386" y="7335107"/>
                    <a:pt x="2651720" y="7228042"/>
                  </a:cubicBezTo>
                  <a:cubicBezTo>
                    <a:pt x="2649779" y="7103862"/>
                    <a:pt x="2651354" y="7106315"/>
                    <a:pt x="2649339" y="6978071"/>
                  </a:cubicBezTo>
                  <a:cubicBezTo>
                    <a:pt x="2649248" y="6971427"/>
                    <a:pt x="2938654" y="6976973"/>
                    <a:pt x="2938673" y="6978401"/>
                  </a:cubicBezTo>
                  <a:close/>
                  <a:moveTo>
                    <a:pt x="2941328" y="6275586"/>
                  </a:moveTo>
                  <a:cubicBezTo>
                    <a:pt x="2997099" y="6274195"/>
                    <a:pt x="3006895" y="6274433"/>
                    <a:pt x="3232272" y="6274396"/>
                  </a:cubicBezTo>
                  <a:cubicBezTo>
                    <a:pt x="3234872" y="6426638"/>
                    <a:pt x="3233151" y="6290596"/>
                    <a:pt x="3237929" y="6609284"/>
                  </a:cubicBezTo>
                  <a:cubicBezTo>
                    <a:pt x="2914174" y="6608643"/>
                    <a:pt x="2947718" y="6609741"/>
                    <a:pt x="2947663" y="6603317"/>
                  </a:cubicBezTo>
                  <a:cubicBezTo>
                    <a:pt x="2946015" y="6405716"/>
                    <a:pt x="2943213" y="6367367"/>
                    <a:pt x="2941328" y="6275586"/>
                  </a:cubicBezTo>
                  <a:close/>
                  <a:moveTo>
                    <a:pt x="3238186" y="6626289"/>
                  </a:moveTo>
                  <a:cubicBezTo>
                    <a:pt x="3242892" y="6939961"/>
                    <a:pt x="3240639" y="6775547"/>
                    <a:pt x="3243551" y="6958723"/>
                  </a:cubicBezTo>
                  <a:cubicBezTo>
                    <a:pt x="3145556" y="6958558"/>
                    <a:pt x="3075997" y="6955923"/>
                    <a:pt x="2953339" y="6957771"/>
                  </a:cubicBezTo>
                  <a:cubicBezTo>
                    <a:pt x="2951746" y="6860353"/>
                    <a:pt x="2948926" y="6748529"/>
                    <a:pt x="2947864" y="6625337"/>
                  </a:cubicBezTo>
                  <a:cubicBezTo>
                    <a:pt x="3097053" y="6624037"/>
                    <a:pt x="3145135" y="6626124"/>
                    <a:pt x="3238186" y="6626289"/>
                  </a:cubicBezTo>
                  <a:close/>
                  <a:moveTo>
                    <a:pt x="3243825" y="6975729"/>
                  </a:moveTo>
                  <a:cubicBezTo>
                    <a:pt x="3245968" y="7130514"/>
                    <a:pt x="3243496" y="7060571"/>
                    <a:pt x="3247341" y="7307266"/>
                  </a:cubicBezTo>
                  <a:cubicBezTo>
                    <a:pt x="3137445" y="7307412"/>
                    <a:pt x="3109284" y="7309901"/>
                    <a:pt x="2958502" y="7308602"/>
                  </a:cubicBezTo>
                  <a:cubicBezTo>
                    <a:pt x="2955957" y="7210653"/>
                    <a:pt x="2955573" y="7101043"/>
                    <a:pt x="2953650" y="6978108"/>
                  </a:cubicBezTo>
                  <a:cubicBezTo>
                    <a:pt x="2953559" y="6971061"/>
                    <a:pt x="2941236" y="6975271"/>
                    <a:pt x="3243825" y="6975729"/>
                  </a:cubicBezTo>
                  <a:close/>
                  <a:moveTo>
                    <a:pt x="3247268" y="6274415"/>
                  </a:moveTo>
                  <a:cubicBezTo>
                    <a:pt x="3340868" y="6274396"/>
                    <a:pt x="3348320" y="6275880"/>
                    <a:pt x="3536711" y="6276355"/>
                  </a:cubicBezTo>
                  <a:cubicBezTo>
                    <a:pt x="3536729" y="6277820"/>
                    <a:pt x="3542515" y="6595683"/>
                    <a:pt x="3542789" y="6609064"/>
                  </a:cubicBezTo>
                  <a:cubicBezTo>
                    <a:pt x="3400210" y="6609027"/>
                    <a:pt x="3303790" y="6609357"/>
                    <a:pt x="3252907" y="6609302"/>
                  </a:cubicBezTo>
                  <a:cubicBezTo>
                    <a:pt x="3248348" y="6304581"/>
                    <a:pt x="3249483" y="6405075"/>
                    <a:pt x="3247268" y="6274415"/>
                  </a:cubicBezTo>
                  <a:close/>
                  <a:moveTo>
                    <a:pt x="3260615" y="6626307"/>
                  </a:moveTo>
                  <a:cubicBezTo>
                    <a:pt x="3602333" y="6626307"/>
                    <a:pt x="3542954" y="6601083"/>
                    <a:pt x="3544950" y="6728466"/>
                  </a:cubicBezTo>
                  <a:cubicBezTo>
                    <a:pt x="3546909" y="6853928"/>
                    <a:pt x="3547294" y="6845270"/>
                    <a:pt x="3549143" y="6959712"/>
                  </a:cubicBezTo>
                  <a:cubicBezTo>
                    <a:pt x="3409273" y="6960535"/>
                    <a:pt x="3381150" y="6958742"/>
                    <a:pt x="3258546" y="6958742"/>
                  </a:cubicBezTo>
                  <a:cubicBezTo>
                    <a:pt x="3252706" y="6587135"/>
                    <a:pt x="3249465" y="6626307"/>
                    <a:pt x="3260615" y="6626307"/>
                  </a:cubicBezTo>
                  <a:close/>
                  <a:moveTo>
                    <a:pt x="3260615" y="6975746"/>
                  </a:moveTo>
                  <a:cubicBezTo>
                    <a:pt x="3261915" y="6975746"/>
                    <a:pt x="3549418" y="6976442"/>
                    <a:pt x="3549454" y="6978401"/>
                  </a:cubicBezTo>
                  <a:cubicBezTo>
                    <a:pt x="3549491" y="6980598"/>
                    <a:pt x="3553464" y="7307247"/>
                    <a:pt x="3553482" y="7309444"/>
                  </a:cubicBezTo>
                  <a:cubicBezTo>
                    <a:pt x="3352018" y="7310487"/>
                    <a:pt x="3401107" y="7307284"/>
                    <a:pt x="3262337" y="7307266"/>
                  </a:cubicBezTo>
                  <a:cubicBezTo>
                    <a:pt x="3256569" y="6938862"/>
                    <a:pt x="3259315" y="6975746"/>
                    <a:pt x="3260615" y="6975746"/>
                  </a:cubicBezTo>
                  <a:close/>
                  <a:moveTo>
                    <a:pt x="3589974" y="6276557"/>
                  </a:moveTo>
                  <a:cubicBezTo>
                    <a:pt x="3698369" y="6276996"/>
                    <a:pt x="3701921" y="6276575"/>
                    <a:pt x="3809491" y="6276996"/>
                  </a:cubicBezTo>
                  <a:cubicBezTo>
                    <a:pt x="3853728" y="6277179"/>
                    <a:pt x="3842394" y="6224736"/>
                    <a:pt x="3846917" y="6608515"/>
                  </a:cubicBezTo>
                  <a:cubicBezTo>
                    <a:pt x="3527958" y="6609979"/>
                    <a:pt x="3557840" y="6611682"/>
                    <a:pt x="3557675" y="6603225"/>
                  </a:cubicBezTo>
                  <a:cubicBezTo>
                    <a:pt x="3550168" y="6224552"/>
                    <a:pt x="3538450" y="6276337"/>
                    <a:pt x="3589974" y="6276557"/>
                  </a:cubicBezTo>
                  <a:close/>
                  <a:moveTo>
                    <a:pt x="3847136" y="6625502"/>
                  </a:moveTo>
                  <a:cubicBezTo>
                    <a:pt x="3848144" y="6709979"/>
                    <a:pt x="3849206" y="6780855"/>
                    <a:pt x="3851403" y="6853562"/>
                  </a:cubicBezTo>
                  <a:cubicBezTo>
                    <a:pt x="3855486" y="6987974"/>
                    <a:pt x="3907010" y="6956838"/>
                    <a:pt x="3589937" y="6959419"/>
                  </a:cubicBezTo>
                  <a:cubicBezTo>
                    <a:pt x="3552805" y="6959712"/>
                    <a:pt x="3565842" y="7010581"/>
                    <a:pt x="3558151" y="6626069"/>
                  </a:cubicBezTo>
                  <a:cubicBezTo>
                    <a:pt x="3824780" y="6626106"/>
                    <a:pt x="3720816" y="6626106"/>
                    <a:pt x="3847136" y="6625502"/>
                  </a:cubicBezTo>
                  <a:close/>
                  <a:moveTo>
                    <a:pt x="3590084" y="6976442"/>
                  </a:moveTo>
                  <a:cubicBezTo>
                    <a:pt x="3591384" y="6976424"/>
                    <a:pt x="3854204" y="6973843"/>
                    <a:pt x="3854277" y="6978401"/>
                  </a:cubicBezTo>
                  <a:cubicBezTo>
                    <a:pt x="3860265" y="7362089"/>
                    <a:pt x="3880699" y="7307778"/>
                    <a:pt x="3809473" y="7308364"/>
                  </a:cubicBezTo>
                  <a:cubicBezTo>
                    <a:pt x="3699925" y="7309261"/>
                    <a:pt x="3693260" y="7308383"/>
                    <a:pt x="3589974" y="7309206"/>
                  </a:cubicBezTo>
                  <a:cubicBezTo>
                    <a:pt x="3561703" y="7309389"/>
                    <a:pt x="3568899" y="7324362"/>
                    <a:pt x="3567398" y="7228042"/>
                  </a:cubicBezTo>
                  <a:cubicBezTo>
                    <a:pt x="3562985" y="6938203"/>
                    <a:pt x="3554215" y="6976735"/>
                    <a:pt x="3590084" y="6976442"/>
                  </a:cubicBezTo>
                  <a:close/>
                  <a:moveTo>
                    <a:pt x="3857006" y="6277124"/>
                  </a:moveTo>
                  <a:cubicBezTo>
                    <a:pt x="4039189" y="6277454"/>
                    <a:pt x="4013006" y="6276319"/>
                    <a:pt x="4139051" y="6276319"/>
                  </a:cubicBezTo>
                  <a:cubicBezTo>
                    <a:pt x="4153992" y="6276319"/>
                    <a:pt x="4147126" y="6236835"/>
                    <a:pt x="4153077" y="6610162"/>
                  </a:cubicBezTo>
                  <a:cubicBezTo>
                    <a:pt x="4039903" y="6610474"/>
                    <a:pt x="4021795" y="6607874"/>
                    <a:pt x="3861949" y="6608423"/>
                  </a:cubicBezTo>
                  <a:cubicBezTo>
                    <a:pt x="3860704" y="6511847"/>
                    <a:pt x="3862077" y="6599070"/>
                    <a:pt x="3857006" y="6277124"/>
                  </a:cubicBezTo>
                  <a:close/>
                  <a:moveTo>
                    <a:pt x="3919351" y="6625355"/>
                  </a:moveTo>
                  <a:cubicBezTo>
                    <a:pt x="4027983" y="6625355"/>
                    <a:pt x="4029118" y="6627204"/>
                    <a:pt x="4139033" y="6627204"/>
                  </a:cubicBezTo>
                  <a:cubicBezTo>
                    <a:pt x="4160474" y="6627204"/>
                    <a:pt x="4153022" y="6586000"/>
                    <a:pt x="4159100" y="6959328"/>
                  </a:cubicBezTo>
                  <a:cubicBezTo>
                    <a:pt x="4049827" y="6959620"/>
                    <a:pt x="4008850" y="6957680"/>
                    <a:pt x="3868943" y="6958174"/>
                  </a:cubicBezTo>
                  <a:cubicBezTo>
                    <a:pt x="3862279" y="6571979"/>
                    <a:pt x="3838952" y="6625355"/>
                    <a:pt x="3919351" y="6625355"/>
                  </a:cubicBezTo>
                  <a:close/>
                  <a:moveTo>
                    <a:pt x="4156885" y="5978773"/>
                  </a:moveTo>
                  <a:cubicBezTo>
                    <a:pt x="4155750" y="5905810"/>
                    <a:pt x="4106350" y="5927337"/>
                    <a:pt x="4448965" y="5926092"/>
                  </a:cubicBezTo>
                  <a:cubicBezTo>
                    <a:pt x="4452041" y="6108793"/>
                    <a:pt x="4450136" y="6112015"/>
                    <a:pt x="4452736" y="6258782"/>
                  </a:cubicBezTo>
                  <a:cubicBezTo>
                    <a:pt x="4391911" y="6259496"/>
                    <a:pt x="4366863" y="6259295"/>
                    <a:pt x="4163568" y="6259332"/>
                  </a:cubicBezTo>
                  <a:cubicBezTo>
                    <a:pt x="4161426" y="6105992"/>
                    <a:pt x="4158844" y="6103612"/>
                    <a:pt x="4156885" y="5978773"/>
                  </a:cubicBezTo>
                  <a:close/>
                  <a:moveTo>
                    <a:pt x="4453048" y="6275788"/>
                  </a:moveTo>
                  <a:cubicBezTo>
                    <a:pt x="4454787" y="6367312"/>
                    <a:pt x="4457516" y="6418145"/>
                    <a:pt x="4459053" y="6603481"/>
                  </a:cubicBezTo>
                  <a:cubicBezTo>
                    <a:pt x="4459090" y="6608497"/>
                    <a:pt x="4492780" y="6608167"/>
                    <a:pt x="4168054" y="6610108"/>
                  </a:cubicBezTo>
                  <a:cubicBezTo>
                    <a:pt x="4163037" y="6295301"/>
                    <a:pt x="4165491" y="6408223"/>
                    <a:pt x="4163806" y="6276319"/>
                  </a:cubicBezTo>
                  <a:cubicBezTo>
                    <a:pt x="4367119" y="6276282"/>
                    <a:pt x="4399784" y="6276447"/>
                    <a:pt x="4453048" y="6275788"/>
                  </a:cubicBezTo>
                  <a:close/>
                  <a:moveTo>
                    <a:pt x="4459255" y="6625264"/>
                  </a:moveTo>
                  <a:cubicBezTo>
                    <a:pt x="4459273" y="6626710"/>
                    <a:pt x="4462935" y="6956728"/>
                    <a:pt x="4462954" y="6958046"/>
                  </a:cubicBezTo>
                  <a:cubicBezTo>
                    <a:pt x="4310157" y="6956014"/>
                    <a:pt x="4247537" y="6958888"/>
                    <a:pt x="4174096" y="6959254"/>
                  </a:cubicBezTo>
                  <a:cubicBezTo>
                    <a:pt x="4172595" y="6866375"/>
                    <a:pt x="4172467" y="6887059"/>
                    <a:pt x="4168329" y="6627113"/>
                  </a:cubicBezTo>
                  <a:cubicBezTo>
                    <a:pt x="4252536" y="6626618"/>
                    <a:pt x="4315705" y="6622207"/>
                    <a:pt x="4459255" y="6625264"/>
                  </a:cubicBezTo>
                  <a:close/>
                  <a:moveTo>
                    <a:pt x="4462697" y="5853715"/>
                  </a:moveTo>
                  <a:cubicBezTo>
                    <a:pt x="4456893" y="5544162"/>
                    <a:pt x="4454183" y="5577403"/>
                    <a:pt x="4468630" y="5577294"/>
                  </a:cubicBezTo>
                  <a:cubicBezTo>
                    <a:pt x="4792715" y="5574657"/>
                    <a:pt x="4748057" y="5569935"/>
                    <a:pt x="4748203" y="5604073"/>
                  </a:cubicBezTo>
                  <a:cubicBezTo>
                    <a:pt x="4749723" y="5962629"/>
                    <a:pt x="4772244" y="5907824"/>
                    <a:pt x="4688238" y="5908391"/>
                  </a:cubicBezTo>
                  <a:cubicBezTo>
                    <a:pt x="4583158" y="5909105"/>
                    <a:pt x="4586399" y="5908556"/>
                    <a:pt x="4468520" y="5909013"/>
                  </a:cubicBezTo>
                  <a:cubicBezTo>
                    <a:pt x="4461983" y="5909050"/>
                    <a:pt x="4463906" y="5917342"/>
                    <a:pt x="4462697" y="5853715"/>
                  </a:cubicBezTo>
                  <a:close/>
                  <a:moveTo>
                    <a:pt x="4468611" y="5926019"/>
                  </a:moveTo>
                  <a:cubicBezTo>
                    <a:pt x="4804250" y="5924646"/>
                    <a:pt x="4751371" y="5909819"/>
                    <a:pt x="4752469" y="5979030"/>
                  </a:cubicBezTo>
                  <a:cubicBezTo>
                    <a:pt x="4757725" y="6315729"/>
                    <a:pt x="4778323" y="6259625"/>
                    <a:pt x="4688367" y="6258527"/>
                  </a:cubicBezTo>
                  <a:cubicBezTo>
                    <a:pt x="4430600" y="6255396"/>
                    <a:pt x="4467952" y="6273756"/>
                    <a:pt x="4467238" y="6228671"/>
                  </a:cubicBezTo>
                  <a:cubicBezTo>
                    <a:pt x="4461928" y="5890013"/>
                    <a:pt x="4463631" y="5926019"/>
                    <a:pt x="4468611" y="5926019"/>
                  </a:cubicBezTo>
                  <a:close/>
                  <a:moveTo>
                    <a:pt x="4468666" y="6275586"/>
                  </a:moveTo>
                  <a:cubicBezTo>
                    <a:pt x="4819429" y="6271321"/>
                    <a:pt x="4757596" y="6259149"/>
                    <a:pt x="4760178" y="6353913"/>
                  </a:cubicBezTo>
                  <a:cubicBezTo>
                    <a:pt x="4762540" y="6440843"/>
                    <a:pt x="4763932" y="6518144"/>
                    <a:pt x="4763657" y="6603371"/>
                  </a:cubicBezTo>
                  <a:cubicBezTo>
                    <a:pt x="4763620" y="6614830"/>
                    <a:pt x="4475441" y="6608570"/>
                    <a:pt x="4474122" y="6608551"/>
                  </a:cubicBezTo>
                  <a:cubicBezTo>
                    <a:pt x="4471962" y="6359697"/>
                    <a:pt x="4466561" y="6275623"/>
                    <a:pt x="4468666" y="6275586"/>
                  </a:cubicBezTo>
                  <a:close/>
                  <a:moveTo>
                    <a:pt x="4763602" y="6627149"/>
                  </a:moveTo>
                  <a:cubicBezTo>
                    <a:pt x="4763529" y="6748016"/>
                    <a:pt x="4767594" y="6854532"/>
                    <a:pt x="4769315" y="6956380"/>
                  </a:cubicBezTo>
                  <a:cubicBezTo>
                    <a:pt x="4683295" y="6956801"/>
                    <a:pt x="4635946" y="6960316"/>
                    <a:pt x="4477931" y="6958247"/>
                  </a:cubicBezTo>
                  <a:cubicBezTo>
                    <a:pt x="4477913" y="6956618"/>
                    <a:pt x="4474269" y="6626893"/>
                    <a:pt x="4474251" y="6625593"/>
                  </a:cubicBezTo>
                  <a:cubicBezTo>
                    <a:pt x="4535241" y="6626893"/>
                    <a:pt x="4761478" y="6627149"/>
                    <a:pt x="4763602" y="6627149"/>
                  </a:cubicBezTo>
                  <a:close/>
                  <a:moveTo>
                    <a:pt x="4769608" y="6973385"/>
                  </a:moveTo>
                  <a:cubicBezTo>
                    <a:pt x="4771604" y="7096266"/>
                    <a:pt x="4771512" y="7170895"/>
                    <a:pt x="4774331" y="7307467"/>
                  </a:cubicBezTo>
                  <a:lnTo>
                    <a:pt x="4483790" y="7307595"/>
                  </a:lnTo>
                  <a:cubicBezTo>
                    <a:pt x="4482857" y="7263352"/>
                    <a:pt x="4478334" y="6983343"/>
                    <a:pt x="4478242" y="6978163"/>
                  </a:cubicBezTo>
                  <a:cubicBezTo>
                    <a:pt x="4478205" y="6975106"/>
                    <a:pt x="4452755" y="6974996"/>
                    <a:pt x="4769608" y="6973385"/>
                  </a:cubicBezTo>
                  <a:close/>
                  <a:moveTo>
                    <a:pt x="4773325" y="6276154"/>
                  </a:moveTo>
                  <a:cubicBezTo>
                    <a:pt x="4899462" y="6276392"/>
                    <a:pt x="4876959" y="6275056"/>
                    <a:pt x="5063555" y="6274982"/>
                  </a:cubicBezTo>
                  <a:cubicBezTo>
                    <a:pt x="5064598" y="6364731"/>
                    <a:pt x="5063555" y="6472657"/>
                    <a:pt x="5068901" y="6606721"/>
                  </a:cubicBezTo>
                  <a:cubicBezTo>
                    <a:pt x="4879943" y="6606630"/>
                    <a:pt x="4924216" y="6610272"/>
                    <a:pt x="4778653" y="6610162"/>
                  </a:cubicBezTo>
                  <a:cubicBezTo>
                    <a:pt x="4779111" y="6458068"/>
                    <a:pt x="4775046" y="6362315"/>
                    <a:pt x="4773325" y="6276154"/>
                  </a:cubicBezTo>
                  <a:close/>
                  <a:moveTo>
                    <a:pt x="4798135" y="6627167"/>
                  </a:moveTo>
                  <a:cubicBezTo>
                    <a:pt x="5122604" y="6627167"/>
                    <a:pt x="5070036" y="6587245"/>
                    <a:pt x="5072234" y="6728430"/>
                  </a:cubicBezTo>
                  <a:cubicBezTo>
                    <a:pt x="5074101" y="6848089"/>
                    <a:pt x="5072746" y="6847430"/>
                    <a:pt x="5074302" y="6957662"/>
                  </a:cubicBezTo>
                  <a:cubicBezTo>
                    <a:pt x="5073003" y="6957643"/>
                    <a:pt x="4819997" y="6956252"/>
                    <a:pt x="4784311" y="6956343"/>
                  </a:cubicBezTo>
                  <a:cubicBezTo>
                    <a:pt x="4778085" y="6589295"/>
                    <a:pt x="4768784" y="6627167"/>
                    <a:pt x="4798135" y="6627167"/>
                  </a:cubicBezTo>
                  <a:close/>
                  <a:moveTo>
                    <a:pt x="4798135" y="6973312"/>
                  </a:moveTo>
                  <a:cubicBezTo>
                    <a:pt x="5105540" y="6973312"/>
                    <a:pt x="5074559" y="6973971"/>
                    <a:pt x="5074614" y="6978419"/>
                  </a:cubicBezTo>
                  <a:cubicBezTo>
                    <a:pt x="5080656" y="7364542"/>
                    <a:pt x="5099314" y="7306204"/>
                    <a:pt x="5017780" y="7306204"/>
                  </a:cubicBezTo>
                  <a:cubicBezTo>
                    <a:pt x="4908287" y="7306204"/>
                    <a:pt x="4905833" y="7307467"/>
                    <a:pt x="4798116" y="7307467"/>
                  </a:cubicBezTo>
                  <a:cubicBezTo>
                    <a:pt x="4786215" y="7307467"/>
                    <a:pt x="4789327" y="7319713"/>
                    <a:pt x="4787881" y="7228079"/>
                  </a:cubicBezTo>
                  <a:cubicBezTo>
                    <a:pt x="4783432" y="6941992"/>
                    <a:pt x="4777554" y="6973312"/>
                    <a:pt x="4798135" y="6973312"/>
                  </a:cubicBezTo>
                  <a:close/>
                  <a:moveTo>
                    <a:pt x="5365467" y="5978993"/>
                  </a:moveTo>
                  <a:cubicBezTo>
                    <a:pt x="5370539" y="6301231"/>
                    <a:pt x="5378741" y="6259094"/>
                    <a:pt x="5347670" y="6258600"/>
                  </a:cubicBezTo>
                  <a:cubicBezTo>
                    <a:pt x="5284335" y="6257575"/>
                    <a:pt x="5229186" y="6257593"/>
                    <a:pt x="5127621" y="6257867"/>
                  </a:cubicBezTo>
                  <a:cubicBezTo>
                    <a:pt x="5061760" y="6258032"/>
                    <a:pt x="5078660" y="6305314"/>
                    <a:pt x="5073570" y="5978737"/>
                  </a:cubicBezTo>
                  <a:cubicBezTo>
                    <a:pt x="5072527" y="5911027"/>
                    <a:pt x="5058483" y="5925488"/>
                    <a:pt x="5127731" y="5924646"/>
                  </a:cubicBezTo>
                  <a:cubicBezTo>
                    <a:pt x="5406664" y="5921278"/>
                    <a:pt x="5364478" y="5914798"/>
                    <a:pt x="5365467" y="5978993"/>
                  </a:cubicBezTo>
                  <a:close/>
                  <a:moveTo>
                    <a:pt x="5358216" y="5604440"/>
                  </a:moveTo>
                  <a:cubicBezTo>
                    <a:pt x="5361256" y="5677805"/>
                    <a:pt x="5361365" y="5698783"/>
                    <a:pt x="5363618" y="5854044"/>
                  </a:cubicBezTo>
                  <a:cubicBezTo>
                    <a:pt x="5364514" y="5919795"/>
                    <a:pt x="5369275" y="5909435"/>
                    <a:pt x="5347816" y="5908758"/>
                  </a:cubicBezTo>
                  <a:cubicBezTo>
                    <a:pt x="4997438" y="5897299"/>
                    <a:pt x="5071373" y="6003320"/>
                    <a:pt x="5068187" y="5575042"/>
                  </a:cubicBezTo>
                  <a:cubicBezTo>
                    <a:pt x="5401684" y="5576342"/>
                    <a:pt x="5356495" y="5563016"/>
                    <a:pt x="5358216" y="5604440"/>
                  </a:cubicBezTo>
                  <a:close/>
                  <a:moveTo>
                    <a:pt x="5351496" y="5229318"/>
                  </a:moveTo>
                  <a:cubicBezTo>
                    <a:pt x="5357264" y="5599039"/>
                    <a:pt x="5358985" y="5558457"/>
                    <a:pt x="5347560" y="5558549"/>
                  </a:cubicBezTo>
                  <a:cubicBezTo>
                    <a:pt x="5009833" y="5560801"/>
                    <a:pt x="5068572" y="5577403"/>
                    <a:pt x="5067034" y="5478887"/>
                  </a:cubicBezTo>
                  <a:cubicBezTo>
                    <a:pt x="5065038" y="5352748"/>
                    <a:pt x="5064507" y="5361772"/>
                    <a:pt x="5062365" y="5228989"/>
                  </a:cubicBezTo>
                  <a:cubicBezTo>
                    <a:pt x="5062309" y="5224468"/>
                    <a:pt x="5351441" y="5226188"/>
                    <a:pt x="5351496" y="5229318"/>
                  </a:cubicBezTo>
                  <a:close/>
                  <a:moveTo>
                    <a:pt x="5351166" y="5208963"/>
                  </a:moveTo>
                  <a:cubicBezTo>
                    <a:pt x="5202234" y="5211911"/>
                    <a:pt x="5144137" y="5209073"/>
                    <a:pt x="5062035" y="5208634"/>
                  </a:cubicBezTo>
                  <a:cubicBezTo>
                    <a:pt x="5060332" y="5106237"/>
                    <a:pt x="5056744" y="4990056"/>
                    <a:pt x="5056542" y="4876090"/>
                  </a:cubicBezTo>
                  <a:cubicBezTo>
                    <a:pt x="5160085" y="4876511"/>
                    <a:pt x="5120645" y="4877902"/>
                    <a:pt x="5345399" y="4877353"/>
                  </a:cubicBezTo>
                  <a:cubicBezTo>
                    <a:pt x="5349391" y="5123370"/>
                    <a:pt x="5349794" y="5124120"/>
                    <a:pt x="5351166" y="5208963"/>
                  </a:cubicBezTo>
                  <a:close/>
                  <a:moveTo>
                    <a:pt x="5345143" y="4860311"/>
                  </a:moveTo>
                  <a:cubicBezTo>
                    <a:pt x="5019007" y="4861171"/>
                    <a:pt x="5056542" y="4859670"/>
                    <a:pt x="5056542" y="4854728"/>
                  </a:cubicBezTo>
                  <a:cubicBezTo>
                    <a:pt x="5056378" y="4693389"/>
                    <a:pt x="5052294" y="4607686"/>
                    <a:pt x="5050573" y="4524985"/>
                  </a:cubicBezTo>
                  <a:cubicBezTo>
                    <a:pt x="5146096" y="4525644"/>
                    <a:pt x="5154811" y="4529304"/>
                    <a:pt x="5340364" y="4527383"/>
                  </a:cubicBezTo>
                  <a:cubicBezTo>
                    <a:pt x="5342232" y="4660001"/>
                    <a:pt x="5340163" y="4553083"/>
                    <a:pt x="5345143" y="4860311"/>
                  </a:cubicBezTo>
                  <a:close/>
                  <a:moveTo>
                    <a:pt x="5338130" y="4229874"/>
                  </a:moveTo>
                  <a:cubicBezTo>
                    <a:pt x="5340071" y="4353542"/>
                    <a:pt x="5337672" y="4354658"/>
                    <a:pt x="5339632" y="4479735"/>
                  </a:cubicBezTo>
                  <a:cubicBezTo>
                    <a:pt x="5340364" y="4525223"/>
                    <a:pt x="5382605" y="4510158"/>
                    <a:pt x="5050225" y="4507998"/>
                  </a:cubicBezTo>
                  <a:cubicBezTo>
                    <a:pt x="5047534" y="4366684"/>
                    <a:pt x="5050207" y="4351546"/>
                    <a:pt x="5046856" y="4176955"/>
                  </a:cubicBezTo>
                  <a:cubicBezTo>
                    <a:pt x="5391522" y="4177467"/>
                    <a:pt x="5337050" y="4161176"/>
                    <a:pt x="5338130" y="4229874"/>
                  </a:cubicBezTo>
                  <a:close/>
                  <a:moveTo>
                    <a:pt x="5329195" y="3826472"/>
                  </a:moveTo>
                  <a:cubicBezTo>
                    <a:pt x="5335237" y="4179993"/>
                    <a:pt x="5333040" y="4022883"/>
                    <a:pt x="5336720" y="4160627"/>
                  </a:cubicBezTo>
                  <a:cubicBezTo>
                    <a:pt x="4992970" y="4160736"/>
                    <a:pt x="5047039" y="4176607"/>
                    <a:pt x="5045245" y="4104541"/>
                  </a:cubicBezTo>
                  <a:cubicBezTo>
                    <a:pt x="5043103" y="4018874"/>
                    <a:pt x="5041802" y="3942415"/>
                    <a:pt x="5041437" y="3854936"/>
                  </a:cubicBezTo>
                  <a:cubicBezTo>
                    <a:pt x="5041235" y="3814848"/>
                    <a:pt x="4996156" y="3823616"/>
                    <a:pt x="5329195" y="3826472"/>
                  </a:cubicBezTo>
                  <a:close/>
                  <a:moveTo>
                    <a:pt x="5326174" y="3480401"/>
                  </a:moveTo>
                  <a:cubicBezTo>
                    <a:pt x="5328426" y="3623599"/>
                    <a:pt x="5324837" y="3563321"/>
                    <a:pt x="5328902" y="3809485"/>
                  </a:cubicBezTo>
                  <a:cubicBezTo>
                    <a:pt x="5327053" y="3809466"/>
                    <a:pt x="5043359" y="3808387"/>
                    <a:pt x="5041144" y="3808368"/>
                  </a:cubicBezTo>
                  <a:cubicBezTo>
                    <a:pt x="5039569" y="3617906"/>
                    <a:pt x="5036035" y="3618455"/>
                    <a:pt x="5033948" y="3476355"/>
                  </a:cubicBezTo>
                  <a:cubicBezTo>
                    <a:pt x="5035284" y="3476355"/>
                    <a:pt x="5326155" y="3479101"/>
                    <a:pt x="5326174" y="3480401"/>
                  </a:cubicBezTo>
                  <a:close/>
                  <a:moveTo>
                    <a:pt x="5318667" y="3127538"/>
                  </a:moveTo>
                  <a:cubicBezTo>
                    <a:pt x="5328261" y="3576538"/>
                    <a:pt x="5324910" y="3406119"/>
                    <a:pt x="5325862" y="3460833"/>
                  </a:cubicBezTo>
                  <a:cubicBezTo>
                    <a:pt x="5205695" y="3463780"/>
                    <a:pt x="5123556" y="3459570"/>
                    <a:pt x="5033710" y="3459368"/>
                  </a:cubicBezTo>
                  <a:cubicBezTo>
                    <a:pt x="5032135" y="3353731"/>
                    <a:pt x="5032062" y="3278882"/>
                    <a:pt x="5028967" y="3127428"/>
                  </a:cubicBezTo>
                  <a:cubicBezTo>
                    <a:pt x="5117074" y="3127465"/>
                    <a:pt x="5235430" y="3128728"/>
                    <a:pt x="5318667" y="3127538"/>
                  </a:cubicBezTo>
                  <a:close/>
                  <a:moveTo>
                    <a:pt x="5318190" y="3105865"/>
                  </a:moveTo>
                  <a:cubicBezTo>
                    <a:pt x="5318374" y="3113809"/>
                    <a:pt x="5341591" y="3110533"/>
                    <a:pt x="5028619" y="3110423"/>
                  </a:cubicBezTo>
                  <a:cubicBezTo>
                    <a:pt x="5028583" y="3108739"/>
                    <a:pt x="5022285" y="2777568"/>
                    <a:pt x="5022266" y="2776213"/>
                  </a:cubicBezTo>
                  <a:cubicBezTo>
                    <a:pt x="5023584" y="2776213"/>
                    <a:pt x="5311746" y="2777842"/>
                    <a:pt x="5313137" y="2777861"/>
                  </a:cubicBezTo>
                  <a:cubicBezTo>
                    <a:pt x="5314199" y="2852050"/>
                    <a:pt x="5315114" y="2965357"/>
                    <a:pt x="5318190" y="3105865"/>
                  </a:cubicBezTo>
                  <a:close/>
                  <a:moveTo>
                    <a:pt x="5309164" y="2481450"/>
                  </a:moveTo>
                  <a:cubicBezTo>
                    <a:pt x="5311123" y="2606253"/>
                    <a:pt x="5310464" y="2606015"/>
                    <a:pt x="5312423" y="2731128"/>
                  </a:cubicBezTo>
                  <a:cubicBezTo>
                    <a:pt x="5313101" y="2774145"/>
                    <a:pt x="5357594" y="2759336"/>
                    <a:pt x="5021973" y="2759208"/>
                  </a:cubicBezTo>
                  <a:cubicBezTo>
                    <a:pt x="5018970" y="2579820"/>
                    <a:pt x="5021625" y="2621135"/>
                    <a:pt x="5018165" y="2428806"/>
                  </a:cubicBezTo>
                  <a:cubicBezTo>
                    <a:pt x="5358234" y="2428806"/>
                    <a:pt x="5308029" y="2408322"/>
                    <a:pt x="5309164" y="2481450"/>
                  </a:cubicBezTo>
                  <a:close/>
                  <a:moveTo>
                    <a:pt x="5304349" y="2106787"/>
                  </a:moveTo>
                  <a:cubicBezTo>
                    <a:pt x="5311929" y="2469900"/>
                    <a:pt x="5324837" y="2411068"/>
                    <a:pt x="5237572" y="2411068"/>
                  </a:cubicBezTo>
                  <a:cubicBezTo>
                    <a:pt x="5127493" y="2411068"/>
                    <a:pt x="5127969" y="2411800"/>
                    <a:pt x="5017835" y="2411800"/>
                  </a:cubicBezTo>
                  <a:cubicBezTo>
                    <a:pt x="5014924" y="2259778"/>
                    <a:pt x="5014429" y="2285167"/>
                    <a:pt x="5012598" y="2077444"/>
                  </a:cubicBezTo>
                  <a:cubicBezTo>
                    <a:pt x="5343605" y="2077462"/>
                    <a:pt x="5303487" y="2065253"/>
                    <a:pt x="5304349" y="2106787"/>
                  </a:cubicBezTo>
                  <a:close/>
                  <a:moveTo>
                    <a:pt x="5297335" y="1732270"/>
                  </a:moveTo>
                  <a:cubicBezTo>
                    <a:pt x="5303451" y="2122236"/>
                    <a:pt x="5325222" y="2060164"/>
                    <a:pt x="5237572" y="2060164"/>
                  </a:cubicBezTo>
                  <a:cubicBezTo>
                    <a:pt x="5128866" y="2060164"/>
                    <a:pt x="5127621" y="2060457"/>
                    <a:pt x="5017780" y="2060457"/>
                  </a:cubicBezTo>
                  <a:cubicBezTo>
                    <a:pt x="5010493" y="2060457"/>
                    <a:pt x="5012745" y="2070525"/>
                    <a:pt x="5011353" y="1981618"/>
                  </a:cubicBezTo>
                  <a:cubicBezTo>
                    <a:pt x="5006813" y="1690187"/>
                    <a:pt x="5005164" y="1728206"/>
                    <a:pt x="5017780" y="1728206"/>
                  </a:cubicBezTo>
                  <a:cubicBezTo>
                    <a:pt x="5317476" y="1728206"/>
                    <a:pt x="5297189" y="1722495"/>
                    <a:pt x="5297335" y="1732270"/>
                  </a:cubicBezTo>
                  <a:close/>
                  <a:moveTo>
                    <a:pt x="5297006" y="1710029"/>
                  </a:moveTo>
                  <a:cubicBezTo>
                    <a:pt x="5193592" y="1708839"/>
                    <a:pt x="5125625" y="1711182"/>
                    <a:pt x="5008625" y="1711201"/>
                  </a:cubicBezTo>
                  <a:cubicBezTo>
                    <a:pt x="5002162" y="1335750"/>
                    <a:pt x="4992787" y="1376771"/>
                    <a:pt x="5017798" y="1376771"/>
                  </a:cubicBezTo>
                  <a:cubicBezTo>
                    <a:pt x="5110190" y="1376771"/>
                    <a:pt x="5134909" y="1376991"/>
                    <a:pt x="5237590" y="1376991"/>
                  </a:cubicBezTo>
                  <a:cubicBezTo>
                    <a:pt x="5310958" y="1377009"/>
                    <a:pt x="5291055" y="1316713"/>
                    <a:pt x="5297006" y="1710029"/>
                  </a:cubicBezTo>
                  <a:close/>
                  <a:moveTo>
                    <a:pt x="5287100" y="1108075"/>
                  </a:moveTo>
                  <a:cubicBezTo>
                    <a:pt x="5289407" y="1184095"/>
                    <a:pt x="5289444" y="1200898"/>
                    <a:pt x="5292044" y="1360334"/>
                  </a:cubicBezTo>
                  <a:cubicBezTo>
                    <a:pt x="5259617" y="1359912"/>
                    <a:pt x="5024115" y="1359748"/>
                    <a:pt x="5001503" y="1359821"/>
                  </a:cubicBezTo>
                  <a:cubicBezTo>
                    <a:pt x="4995442" y="978568"/>
                    <a:pt x="4985756" y="1029675"/>
                    <a:pt x="5017798" y="1029675"/>
                  </a:cubicBezTo>
                  <a:cubicBezTo>
                    <a:pt x="5339851" y="1029675"/>
                    <a:pt x="5283841" y="999966"/>
                    <a:pt x="5287100" y="1108075"/>
                  </a:cubicBezTo>
                  <a:close/>
                  <a:moveTo>
                    <a:pt x="5281863" y="733265"/>
                  </a:moveTo>
                  <a:cubicBezTo>
                    <a:pt x="5286844" y="1060354"/>
                    <a:pt x="5297848" y="1010253"/>
                    <a:pt x="5237572" y="1010253"/>
                  </a:cubicBezTo>
                  <a:cubicBezTo>
                    <a:pt x="4959316" y="1010253"/>
                    <a:pt x="4995369" y="1027002"/>
                    <a:pt x="4994691" y="982833"/>
                  </a:cubicBezTo>
                  <a:cubicBezTo>
                    <a:pt x="4989198" y="632387"/>
                    <a:pt x="4983046" y="678991"/>
                    <a:pt x="5017798" y="678991"/>
                  </a:cubicBezTo>
                  <a:cubicBezTo>
                    <a:pt x="5329268" y="678991"/>
                    <a:pt x="5280747" y="661985"/>
                    <a:pt x="5281863" y="733265"/>
                  </a:cubicBezTo>
                  <a:close/>
                  <a:moveTo>
                    <a:pt x="5017798" y="327995"/>
                  </a:moveTo>
                  <a:cubicBezTo>
                    <a:pt x="5316561" y="327995"/>
                    <a:pt x="5275895" y="320875"/>
                    <a:pt x="5275932" y="358436"/>
                  </a:cubicBezTo>
                  <a:cubicBezTo>
                    <a:pt x="5275932" y="712946"/>
                    <a:pt x="5299258" y="661363"/>
                    <a:pt x="5237572" y="661363"/>
                  </a:cubicBezTo>
                  <a:cubicBezTo>
                    <a:pt x="4945456" y="661363"/>
                    <a:pt x="4991450" y="677178"/>
                    <a:pt x="4989857" y="608023"/>
                  </a:cubicBezTo>
                  <a:cubicBezTo>
                    <a:pt x="4982735" y="283112"/>
                    <a:pt x="4972994" y="327995"/>
                    <a:pt x="5017798" y="327995"/>
                  </a:cubicBezTo>
                  <a:close/>
                  <a:moveTo>
                    <a:pt x="4986507" y="1359894"/>
                  </a:moveTo>
                  <a:cubicBezTo>
                    <a:pt x="4909202" y="1360388"/>
                    <a:pt x="4696789" y="1368626"/>
                    <a:pt x="4696332" y="1357130"/>
                  </a:cubicBezTo>
                  <a:cubicBezTo>
                    <a:pt x="4691607" y="1240235"/>
                    <a:pt x="4691845" y="1127954"/>
                    <a:pt x="4690527" y="1029272"/>
                  </a:cubicBezTo>
                  <a:cubicBezTo>
                    <a:pt x="5003828" y="1029382"/>
                    <a:pt x="4851270" y="1029565"/>
                    <a:pt x="4980464" y="1029675"/>
                  </a:cubicBezTo>
                  <a:cubicBezTo>
                    <a:pt x="4983247" y="1185431"/>
                    <a:pt x="4980959" y="1010656"/>
                    <a:pt x="4986507" y="1359894"/>
                  </a:cubicBezTo>
                  <a:close/>
                  <a:moveTo>
                    <a:pt x="4979695" y="983126"/>
                  </a:moveTo>
                  <a:cubicBezTo>
                    <a:pt x="4980336" y="1024421"/>
                    <a:pt x="5025837" y="1012395"/>
                    <a:pt x="4690289" y="1012285"/>
                  </a:cubicBezTo>
                  <a:cubicBezTo>
                    <a:pt x="4686701" y="761143"/>
                    <a:pt x="4690253" y="948163"/>
                    <a:pt x="4686225" y="677911"/>
                  </a:cubicBezTo>
                  <a:cubicBezTo>
                    <a:pt x="5091331" y="679393"/>
                    <a:pt x="4942123" y="678863"/>
                    <a:pt x="4976327" y="678954"/>
                  </a:cubicBezTo>
                  <a:cubicBezTo>
                    <a:pt x="4979622" y="857536"/>
                    <a:pt x="4977425" y="838224"/>
                    <a:pt x="4979695" y="983126"/>
                  </a:cubicBezTo>
                  <a:close/>
                  <a:moveTo>
                    <a:pt x="4688330" y="329661"/>
                  </a:moveTo>
                  <a:cubicBezTo>
                    <a:pt x="5013441" y="329020"/>
                    <a:pt x="4968765" y="315566"/>
                    <a:pt x="4969899" y="358692"/>
                  </a:cubicBezTo>
                  <a:cubicBezTo>
                    <a:pt x="4979348" y="720305"/>
                    <a:pt x="4992402" y="662223"/>
                    <a:pt x="4908030" y="661528"/>
                  </a:cubicBezTo>
                  <a:cubicBezTo>
                    <a:pt x="4641127" y="659368"/>
                    <a:pt x="4686279" y="679430"/>
                    <a:pt x="4685272" y="612013"/>
                  </a:cubicBezTo>
                  <a:cubicBezTo>
                    <a:pt x="4680823" y="295998"/>
                    <a:pt x="4676905" y="329698"/>
                    <a:pt x="4688330" y="329661"/>
                  </a:cubicBezTo>
                  <a:close/>
                  <a:moveTo>
                    <a:pt x="4681354" y="1357899"/>
                  </a:moveTo>
                  <a:cubicBezTo>
                    <a:pt x="4681501" y="1361542"/>
                    <a:pt x="4715905" y="1360022"/>
                    <a:pt x="4392149" y="1361798"/>
                  </a:cubicBezTo>
                  <a:cubicBezTo>
                    <a:pt x="4387681" y="1169066"/>
                    <a:pt x="4388798" y="1122096"/>
                    <a:pt x="4387590" y="1027478"/>
                  </a:cubicBezTo>
                  <a:cubicBezTo>
                    <a:pt x="4531305" y="1027991"/>
                    <a:pt x="4389512" y="1029181"/>
                    <a:pt x="4675550" y="1029272"/>
                  </a:cubicBezTo>
                  <a:cubicBezTo>
                    <a:pt x="4676868" y="1129162"/>
                    <a:pt x="4676648" y="1241096"/>
                    <a:pt x="4681354" y="1357899"/>
                  </a:cubicBezTo>
                  <a:close/>
                  <a:moveTo>
                    <a:pt x="4672071" y="733265"/>
                  </a:moveTo>
                  <a:cubicBezTo>
                    <a:pt x="4673994" y="855889"/>
                    <a:pt x="4672931" y="858653"/>
                    <a:pt x="4674873" y="983126"/>
                  </a:cubicBezTo>
                  <a:cubicBezTo>
                    <a:pt x="4675550" y="1026124"/>
                    <a:pt x="4719274" y="1011608"/>
                    <a:pt x="4387352" y="1010473"/>
                  </a:cubicBezTo>
                  <a:cubicBezTo>
                    <a:pt x="4385759" y="895628"/>
                    <a:pt x="4384972" y="893926"/>
                    <a:pt x="4381493" y="678167"/>
                  </a:cubicBezTo>
                  <a:cubicBezTo>
                    <a:pt x="4722496" y="677947"/>
                    <a:pt x="4670954" y="659075"/>
                    <a:pt x="4672071" y="733265"/>
                  </a:cubicBezTo>
                  <a:close/>
                  <a:moveTo>
                    <a:pt x="4578416" y="329807"/>
                  </a:moveTo>
                  <a:cubicBezTo>
                    <a:pt x="4681299" y="329807"/>
                    <a:pt x="4665241" y="321735"/>
                    <a:pt x="4666010" y="358601"/>
                  </a:cubicBezTo>
                  <a:cubicBezTo>
                    <a:pt x="4667823" y="445366"/>
                    <a:pt x="4668958" y="520745"/>
                    <a:pt x="4670240" y="612288"/>
                  </a:cubicBezTo>
                  <a:cubicBezTo>
                    <a:pt x="4671192" y="675989"/>
                    <a:pt x="4724071" y="660887"/>
                    <a:pt x="4381236" y="661162"/>
                  </a:cubicBezTo>
                  <a:cubicBezTo>
                    <a:pt x="4377629" y="436433"/>
                    <a:pt x="4377648" y="430704"/>
                    <a:pt x="4375835" y="358162"/>
                  </a:cubicBezTo>
                  <a:cubicBezTo>
                    <a:pt x="4374883" y="320143"/>
                    <a:pt x="4339234" y="329624"/>
                    <a:pt x="4578416" y="329807"/>
                  </a:cubicBezTo>
                  <a:close/>
                  <a:moveTo>
                    <a:pt x="4358733" y="1361889"/>
                  </a:moveTo>
                  <a:cubicBezTo>
                    <a:pt x="4250028" y="1361889"/>
                    <a:pt x="4250632" y="1359711"/>
                    <a:pt x="4139051" y="1359711"/>
                  </a:cubicBezTo>
                  <a:cubicBezTo>
                    <a:pt x="4066105" y="1359711"/>
                    <a:pt x="4086667" y="1422423"/>
                    <a:pt x="4080002" y="1028906"/>
                  </a:cubicBezTo>
                  <a:cubicBezTo>
                    <a:pt x="4204125" y="1030224"/>
                    <a:pt x="4248563" y="1027222"/>
                    <a:pt x="4372594" y="1027423"/>
                  </a:cubicBezTo>
                  <a:cubicBezTo>
                    <a:pt x="4377373" y="1411367"/>
                    <a:pt x="4385246" y="1361889"/>
                    <a:pt x="4358733" y="1361889"/>
                  </a:cubicBezTo>
                  <a:close/>
                  <a:moveTo>
                    <a:pt x="4367394" y="733228"/>
                  </a:moveTo>
                  <a:cubicBezTo>
                    <a:pt x="4372448" y="1052940"/>
                    <a:pt x="4377977" y="1010436"/>
                    <a:pt x="4358733" y="1010436"/>
                  </a:cubicBezTo>
                  <a:cubicBezTo>
                    <a:pt x="4038255" y="1010436"/>
                    <a:pt x="4079929" y="1025739"/>
                    <a:pt x="4079251" y="982833"/>
                  </a:cubicBezTo>
                  <a:cubicBezTo>
                    <a:pt x="4077255" y="854937"/>
                    <a:pt x="4078757" y="857335"/>
                    <a:pt x="4076798" y="732972"/>
                  </a:cubicBezTo>
                  <a:cubicBezTo>
                    <a:pt x="4075736" y="667074"/>
                    <a:pt x="4059550" y="678478"/>
                    <a:pt x="4139033" y="678478"/>
                  </a:cubicBezTo>
                  <a:cubicBezTo>
                    <a:pt x="4412565" y="678478"/>
                    <a:pt x="4366167" y="657409"/>
                    <a:pt x="4367394" y="733228"/>
                  </a:cubicBezTo>
                  <a:close/>
                  <a:moveTo>
                    <a:pt x="4360839" y="358656"/>
                  </a:moveTo>
                  <a:cubicBezTo>
                    <a:pt x="4362725" y="433633"/>
                    <a:pt x="4362780" y="445622"/>
                    <a:pt x="4366241" y="661180"/>
                  </a:cubicBezTo>
                  <a:cubicBezTo>
                    <a:pt x="4334162" y="661180"/>
                    <a:pt x="4107997" y="661436"/>
                    <a:pt x="4075644" y="661784"/>
                  </a:cubicBezTo>
                  <a:lnTo>
                    <a:pt x="4070243" y="328490"/>
                  </a:lnTo>
                  <a:cubicBezTo>
                    <a:pt x="4415549" y="322998"/>
                    <a:pt x="4359942" y="323090"/>
                    <a:pt x="4360839" y="358656"/>
                  </a:cubicBezTo>
                  <a:close/>
                  <a:moveTo>
                    <a:pt x="4066434" y="1107928"/>
                  </a:moveTo>
                  <a:cubicBezTo>
                    <a:pt x="4067917" y="1186749"/>
                    <a:pt x="4067405" y="1157205"/>
                    <a:pt x="4070664" y="1360297"/>
                  </a:cubicBezTo>
                  <a:cubicBezTo>
                    <a:pt x="3976166" y="1362146"/>
                    <a:pt x="4014343" y="1364342"/>
                    <a:pt x="3779994" y="1362109"/>
                  </a:cubicBezTo>
                  <a:cubicBezTo>
                    <a:pt x="3775746" y="1020467"/>
                    <a:pt x="3778218" y="1133189"/>
                    <a:pt x="3777138" y="1027039"/>
                  </a:cubicBezTo>
                  <a:cubicBezTo>
                    <a:pt x="4124568" y="1026874"/>
                    <a:pt x="4064548" y="1012743"/>
                    <a:pt x="4066434" y="1107928"/>
                  </a:cubicBezTo>
                  <a:close/>
                  <a:moveTo>
                    <a:pt x="4061802" y="733265"/>
                  </a:moveTo>
                  <a:cubicBezTo>
                    <a:pt x="4066727" y="1056693"/>
                    <a:pt x="4075205" y="1012029"/>
                    <a:pt x="4029320" y="1011095"/>
                  </a:cubicBezTo>
                  <a:cubicBezTo>
                    <a:pt x="3960658" y="1009704"/>
                    <a:pt x="3947987" y="1009979"/>
                    <a:pt x="3776936" y="1010052"/>
                  </a:cubicBezTo>
                  <a:cubicBezTo>
                    <a:pt x="3774886" y="849098"/>
                    <a:pt x="3771608" y="849994"/>
                    <a:pt x="3769814" y="679210"/>
                  </a:cubicBezTo>
                  <a:cubicBezTo>
                    <a:pt x="4112667" y="682560"/>
                    <a:pt x="4060593" y="657867"/>
                    <a:pt x="4061802" y="733265"/>
                  </a:cubicBezTo>
                  <a:close/>
                  <a:moveTo>
                    <a:pt x="3809436" y="329991"/>
                  </a:moveTo>
                  <a:cubicBezTo>
                    <a:pt x="3883921" y="330979"/>
                    <a:pt x="3955751" y="331144"/>
                    <a:pt x="4029357" y="329368"/>
                  </a:cubicBezTo>
                  <a:cubicBezTo>
                    <a:pt x="4065720" y="328453"/>
                    <a:pt x="4054459" y="278938"/>
                    <a:pt x="4060648" y="661985"/>
                  </a:cubicBezTo>
                  <a:cubicBezTo>
                    <a:pt x="3930153" y="663853"/>
                    <a:pt x="3981366" y="664310"/>
                    <a:pt x="3769649" y="662242"/>
                  </a:cubicBezTo>
                  <a:cubicBezTo>
                    <a:pt x="3766500" y="273813"/>
                    <a:pt x="3748849" y="329203"/>
                    <a:pt x="3809436" y="329991"/>
                  </a:cubicBezTo>
                  <a:close/>
                  <a:moveTo>
                    <a:pt x="3770546" y="1712830"/>
                  </a:moveTo>
                  <a:cubicBezTo>
                    <a:pt x="3698790" y="1713342"/>
                    <a:pt x="3605720" y="1712830"/>
                    <a:pt x="3482733" y="1712830"/>
                  </a:cubicBezTo>
                  <a:cubicBezTo>
                    <a:pt x="3482532" y="1700675"/>
                    <a:pt x="3477606" y="1415999"/>
                    <a:pt x="3476691" y="1377668"/>
                  </a:cubicBezTo>
                  <a:cubicBezTo>
                    <a:pt x="3478027" y="1377668"/>
                    <a:pt x="3763167" y="1378968"/>
                    <a:pt x="3765181" y="1378986"/>
                  </a:cubicBezTo>
                  <a:cubicBezTo>
                    <a:pt x="3766683" y="1500878"/>
                    <a:pt x="3769264" y="1632527"/>
                    <a:pt x="3770546" y="1712830"/>
                  </a:cubicBezTo>
                  <a:close/>
                  <a:moveTo>
                    <a:pt x="3762380" y="1107745"/>
                  </a:moveTo>
                  <a:cubicBezTo>
                    <a:pt x="3761739" y="1413143"/>
                    <a:pt x="3794935" y="1361780"/>
                    <a:pt x="3699760" y="1361780"/>
                  </a:cubicBezTo>
                  <a:cubicBezTo>
                    <a:pt x="3450929" y="1361780"/>
                    <a:pt x="3476306" y="1361761"/>
                    <a:pt x="3476196" y="1357313"/>
                  </a:cubicBezTo>
                  <a:cubicBezTo>
                    <a:pt x="3474731" y="1296596"/>
                    <a:pt x="3465338" y="1027826"/>
                    <a:pt x="3480261" y="1027826"/>
                  </a:cubicBezTo>
                  <a:cubicBezTo>
                    <a:pt x="3819598" y="1027826"/>
                    <a:pt x="3762600" y="1002840"/>
                    <a:pt x="3762380" y="1107745"/>
                  </a:cubicBezTo>
                  <a:close/>
                  <a:moveTo>
                    <a:pt x="3755550" y="733265"/>
                  </a:moveTo>
                  <a:cubicBezTo>
                    <a:pt x="3760659" y="1059091"/>
                    <a:pt x="3782466" y="1010052"/>
                    <a:pt x="3699760" y="1010089"/>
                  </a:cubicBezTo>
                  <a:cubicBezTo>
                    <a:pt x="3437965" y="1010089"/>
                    <a:pt x="3471161" y="1023213"/>
                    <a:pt x="3470520" y="982796"/>
                  </a:cubicBezTo>
                  <a:cubicBezTo>
                    <a:pt x="3470374" y="973021"/>
                    <a:pt x="3466052" y="692555"/>
                    <a:pt x="3465814" y="677014"/>
                  </a:cubicBezTo>
                  <a:cubicBezTo>
                    <a:pt x="3813575" y="676282"/>
                    <a:pt x="3754470" y="665097"/>
                    <a:pt x="3755550" y="733265"/>
                  </a:cubicBezTo>
                  <a:close/>
                  <a:moveTo>
                    <a:pt x="3480261" y="330192"/>
                  </a:moveTo>
                  <a:cubicBezTo>
                    <a:pt x="3791749" y="330192"/>
                    <a:pt x="3749948" y="317232"/>
                    <a:pt x="3750845" y="357777"/>
                  </a:cubicBezTo>
                  <a:cubicBezTo>
                    <a:pt x="3759121" y="721732"/>
                    <a:pt x="3766005" y="661931"/>
                    <a:pt x="3699760" y="661931"/>
                  </a:cubicBezTo>
                  <a:cubicBezTo>
                    <a:pt x="3590304" y="661931"/>
                    <a:pt x="3590194" y="660009"/>
                    <a:pt x="3480261" y="660009"/>
                  </a:cubicBezTo>
                  <a:cubicBezTo>
                    <a:pt x="3460688" y="660009"/>
                    <a:pt x="3465686" y="669564"/>
                    <a:pt x="3464844" y="608059"/>
                  </a:cubicBezTo>
                  <a:cubicBezTo>
                    <a:pt x="3460505" y="287413"/>
                    <a:pt x="3452155" y="330192"/>
                    <a:pt x="3480261" y="330192"/>
                  </a:cubicBezTo>
                  <a:close/>
                  <a:moveTo>
                    <a:pt x="3456183" y="1027863"/>
                  </a:moveTo>
                  <a:cubicBezTo>
                    <a:pt x="3457447" y="1119680"/>
                    <a:pt x="3457465" y="1205108"/>
                    <a:pt x="3461274" y="1360700"/>
                  </a:cubicBezTo>
                  <a:cubicBezTo>
                    <a:pt x="3155333" y="1361249"/>
                    <a:pt x="3171629" y="1364855"/>
                    <a:pt x="3171446" y="1358027"/>
                  </a:cubicBezTo>
                  <a:cubicBezTo>
                    <a:pt x="3170751" y="1328501"/>
                    <a:pt x="3165184" y="1030242"/>
                    <a:pt x="3165166" y="1028906"/>
                  </a:cubicBezTo>
                  <a:cubicBezTo>
                    <a:pt x="3318566" y="1030206"/>
                    <a:pt x="3363169" y="1028064"/>
                    <a:pt x="3456183" y="1027863"/>
                  </a:cubicBezTo>
                  <a:close/>
                  <a:moveTo>
                    <a:pt x="3455945" y="1010857"/>
                  </a:moveTo>
                  <a:cubicBezTo>
                    <a:pt x="3120508" y="1011571"/>
                    <a:pt x="3165075" y="1024311"/>
                    <a:pt x="3164415" y="982796"/>
                  </a:cubicBezTo>
                  <a:cubicBezTo>
                    <a:pt x="3162456" y="857756"/>
                    <a:pt x="3162987" y="857683"/>
                    <a:pt x="3161028" y="732972"/>
                  </a:cubicBezTo>
                  <a:cubicBezTo>
                    <a:pt x="3159929" y="663377"/>
                    <a:pt x="3103041" y="679027"/>
                    <a:pt x="3450800" y="677087"/>
                  </a:cubicBezTo>
                  <a:cubicBezTo>
                    <a:pt x="3450819" y="678478"/>
                    <a:pt x="3455488" y="979080"/>
                    <a:pt x="3455945" y="1010857"/>
                  </a:cubicBezTo>
                  <a:close/>
                  <a:moveTo>
                    <a:pt x="3445143" y="330100"/>
                  </a:moveTo>
                  <a:cubicBezTo>
                    <a:pt x="3448841" y="516663"/>
                    <a:pt x="3448548" y="522631"/>
                    <a:pt x="3450562" y="660082"/>
                  </a:cubicBezTo>
                  <a:cubicBezTo>
                    <a:pt x="3114100" y="661857"/>
                    <a:pt x="3160369" y="683988"/>
                    <a:pt x="3158629" y="607986"/>
                  </a:cubicBezTo>
                  <a:cubicBezTo>
                    <a:pt x="3155901" y="488986"/>
                    <a:pt x="3155205" y="420746"/>
                    <a:pt x="3154949" y="358381"/>
                  </a:cubicBezTo>
                  <a:cubicBezTo>
                    <a:pt x="3154766" y="315896"/>
                    <a:pt x="3112031" y="328453"/>
                    <a:pt x="3445143" y="330100"/>
                  </a:cubicBezTo>
                  <a:close/>
                  <a:moveTo>
                    <a:pt x="3150903" y="1361047"/>
                  </a:moveTo>
                  <a:cubicBezTo>
                    <a:pt x="2971905" y="1357185"/>
                    <a:pt x="2864225" y="1363885"/>
                    <a:pt x="2864151" y="1357460"/>
                  </a:cubicBezTo>
                  <a:cubicBezTo>
                    <a:pt x="2860086" y="967988"/>
                    <a:pt x="2835826" y="1026252"/>
                    <a:pt x="2931056" y="1027533"/>
                  </a:cubicBezTo>
                  <a:cubicBezTo>
                    <a:pt x="3021397" y="1028741"/>
                    <a:pt x="3045273" y="1027771"/>
                    <a:pt x="3150189" y="1028741"/>
                  </a:cubicBezTo>
                  <a:cubicBezTo>
                    <a:pt x="3156542" y="1404174"/>
                    <a:pt x="3159874" y="1361212"/>
                    <a:pt x="3150903" y="1361047"/>
                  </a:cubicBezTo>
                  <a:close/>
                  <a:moveTo>
                    <a:pt x="3146032" y="733265"/>
                  </a:moveTo>
                  <a:cubicBezTo>
                    <a:pt x="3147991" y="858030"/>
                    <a:pt x="3147460" y="857902"/>
                    <a:pt x="3149419" y="983089"/>
                  </a:cubicBezTo>
                  <a:cubicBezTo>
                    <a:pt x="3150079" y="1024513"/>
                    <a:pt x="3195267" y="1011077"/>
                    <a:pt x="2859354" y="1009869"/>
                  </a:cubicBezTo>
                  <a:cubicBezTo>
                    <a:pt x="2856662" y="832751"/>
                    <a:pt x="2859208" y="834582"/>
                    <a:pt x="2855985" y="679778"/>
                  </a:cubicBezTo>
                  <a:cubicBezTo>
                    <a:pt x="3190214" y="677783"/>
                    <a:pt x="3144842" y="656402"/>
                    <a:pt x="3146032" y="733265"/>
                  </a:cubicBezTo>
                  <a:close/>
                  <a:moveTo>
                    <a:pt x="3139770" y="329569"/>
                  </a:moveTo>
                  <a:cubicBezTo>
                    <a:pt x="3140924" y="518000"/>
                    <a:pt x="3142388" y="544706"/>
                    <a:pt x="3144769" y="661418"/>
                  </a:cubicBezTo>
                  <a:cubicBezTo>
                    <a:pt x="3076766" y="659972"/>
                    <a:pt x="3003984" y="659954"/>
                    <a:pt x="2930982" y="661619"/>
                  </a:cubicBezTo>
                  <a:cubicBezTo>
                    <a:pt x="2832493" y="663871"/>
                    <a:pt x="2858200" y="717870"/>
                    <a:pt x="2848807" y="358198"/>
                  </a:cubicBezTo>
                  <a:cubicBezTo>
                    <a:pt x="2847489" y="308171"/>
                    <a:pt x="2811089" y="336379"/>
                    <a:pt x="3139770" y="329569"/>
                  </a:cubicBezTo>
                  <a:close/>
                  <a:moveTo>
                    <a:pt x="2821288" y="1360370"/>
                  </a:moveTo>
                  <a:cubicBezTo>
                    <a:pt x="2606238" y="1360407"/>
                    <a:pt x="2586793" y="1360370"/>
                    <a:pt x="2559456" y="1360498"/>
                  </a:cubicBezTo>
                  <a:cubicBezTo>
                    <a:pt x="2554366" y="1180525"/>
                    <a:pt x="2556673" y="1112102"/>
                    <a:pt x="2555849" y="1028485"/>
                  </a:cubicBezTo>
                  <a:cubicBezTo>
                    <a:pt x="2714138" y="1028009"/>
                    <a:pt x="2754438" y="1026618"/>
                    <a:pt x="2844596" y="1026819"/>
                  </a:cubicBezTo>
                  <a:cubicBezTo>
                    <a:pt x="2850345" y="1420044"/>
                    <a:pt x="2861460" y="1360370"/>
                    <a:pt x="2821288" y="1360370"/>
                  </a:cubicBezTo>
                  <a:close/>
                  <a:moveTo>
                    <a:pt x="2841960" y="733228"/>
                  </a:moveTo>
                  <a:cubicBezTo>
                    <a:pt x="2846958" y="1053233"/>
                    <a:pt x="2849833" y="1009796"/>
                    <a:pt x="2821306" y="1009796"/>
                  </a:cubicBezTo>
                  <a:cubicBezTo>
                    <a:pt x="2514945" y="1009796"/>
                    <a:pt x="2555922" y="1024623"/>
                    <a:pt x="2555282" y="982796"/>
                  </a:cubicBezTo>
                  <a:cubicBezTo>
                    <a:pt x="2549660" y="623875"/>
                    <a:pt x="2532394" y="678405"/>
                    <a:pt x="2601624" y="678405"/>
                  </a:cubicBezTo>
                  <a:cubicBezTo>
                    <a:pt x="2711337" y="678405"/>
                    <a:pt x="2711373" y="679888"/>
                    <a:pt x="2821306" y="679888"/>
                  </a:cubicBezTo>
                  <a:cubicBezTo>
                    <a:pt x="2845969" y="679869"/>
                    <a:pt x="2840916" y="669143"/>
                    <a:pt x="2841960" y="733228"/>
                  </a:cubicBezTo>
                  <a:close/>
                  <a:moveTo>
                    <a:pt x="2601606" y="328508"/>
                  </a:moveTo>
                  <a:cubicBezTo>
                    <a:pt x="2610358" y="328508"/>
                    <a:pt x="2819530" y="328636"/>
                    <a:pt x="2833043" y="328654"/>
                  </a:cubicBezTo>
                  <a:cubicBezTo>
                    <a:pt x="2834178" y="375826"/>
                    <a:pt x="2829692" y="190617"/>
                    <a:pt x="2840586" y="662864"/>
                  </a:cubicBezTo>
                  <a:cubicBezTo>
                    <a:pt x="2718404" y="663212"/>
                    <a:pt x="2667796" y="660539"/>
                    <a:pt x="2549313" y="661619"/>
                  </a:cubicBezTo>
                  <a:cubicBezTo>
                    <a:pt x="2544735" y="268138"/>
                    <a:pt x="2523459" y="328508"/>
                    <a:pt x="2601606" y="328508"/>
                  </a:cubicBezTo>
                  <a:close/>
                  <a:moveTo>
                    <a:pt x="2540853" y="1028540"/>
                  </a:moveTo>
                  <a:cubicBezTo>
                    <a:pt x="2541952" y="1144904"/>
                    <a:pt x="2538803" y="1119295"/>
                    <a:pt x="2544442" y="1360571"/>
                  </a:cubicBezTo>
                  <a:cubicBezTo>
                    <a:pt x="2206277" y="1362695"/>
                    <a:pt x="2291179" y="1362146"/>
                    <a:pt x="2255970" y="1362475"/>
                  </a:cubicBezTo>
                  <a:cubicBezTo>
                    <a:pt x="2254889" y="1224786"/>
                    <a:pt x="2252564" y="1131706"/>
                    <a:pt x="2250824" y="1027643"/>
                  </a:cubicBezTo>
                  <a:cubicBezTo>
                    <a:pt x="2392745" y="1030334"/>
                    <a:pt x="2428687" y="1029034"/>
                    <a:pt x="2540853" y="1028540"/>
                  </a:cubicBezTo>
                  <a:close/>
                  <a:moveTo>
                    <a:pt x="2535324" y="733265"/>
                  </a:moveTo>
                  <a:cubicBezTo>
                    <a:pt x="2540432" y="1059567"/>
                    <a:pt x="2557003" y="1011297"/>
                    <a:pt x="2491728" y="1011828"/>
                  </a:cubicBezTo>
                  <a:cubicBezTo>
                    <a:pt x="2211953" y="1014097"/>
                    <a:pt x="2250660" y="1017154"/>
                    <a:pt x="2250110" y="982796"/>
                  </a:cubicBezTo>
                  <a:cubicBezTo>
                    <a:pt x="2245350" y="686404"/>
                    <a:pt x="2245679" y="705093"/>
                    <a:pt x="2245148" y="679320"/>
                  </a:cubicBezTo>
                  <a:cubicBezTo>
                    <a:pt x="2585786" y="684244"/>
                    <a:pt x="2534097" y="654609"/>
                    <a:pt x="2535324" y="733265"/>
                  </a:cubicBezTo>
                  <a:close/>
                  <a:moveTo>
                    <a:pt x="2272247" y="330174"/>
                  </a:moveTo>
                  <a:cubicBezTo>
                    <a:pt x="2569508" y="327574"/>
                    <a:pt x="2528366" y="320545"/>
                    <a:pt x="2529465" y="358711"/>
                  </a:cubicBezTo>
                  <a:cubicBezTo>
                    <a:pt x="2539755" y="710255"/>
                    <a:pt x="2541183" y="661491"/>
                    <a:pt x="2491673" y="662553"/>
                  </a:cubicBezTo>
                  <a:cubicBezTo>
                    <a:pt x="2416950" y="664164"/>
                    <a:pt x="2346311" y="664072"/>
                    <a:pt x="2272284" y="662773"/>
                  </a:cubicBezTo>
                  <a:cubicBezTo>
                    <a:pt x="2237550" y="662169"/>
                    <a:pt x="2245222" y="673261"/>
                    <a:pt x="2243446" y="607950"/>
                  </a:cubicBezTo>
                  <a:cubicBezTo>
                    <a:pt x="2234730" y="287267"/>
                    <a:pt x="2230665" y="330558"/>
                    <a:pt x="2272247" y="330174"/>
                  </a:cubicBezTo>
                  <a:close/>
                  <a:moveTo>
                    <a:pt x="2240919" y="1356837"/>
                  </a:moveTo>
                  <a:cubicBezTo>
                    <a:pt x="2241010" y="1367143"/>
                    <a:pt x="2263806" y="1361651"/>
                    <a:pt x="1950286" y="1361468"/>
                  </a:cubicBezTo>
                  <a:cubicBezTo>
                    <a:pt x="1949993" y="1300971"/>
                    <a:pt x="1946404" y="1029272"/>
                    <a:pt x="1946367" y="1027185"/>
                  </a:cubicBezTo>
                  <a:cubicBezTo>
                    <a:pt x="2099914" y="1027185"/>
                    <a:pt x="2171341" y="1026435"/>
                    <a:pt x="2235829" y="1027423"/>
                  </a:cubicBezTo>
                  <a:cubicBezTo>
                    <a:pt x="2237660" y="1137362"/>
                    <a:pt x="2240003" y="1231046"/>
                    <a:pt x="2240919" y="1356837"/>
                  </a:cubicBezTo>
                  <a:close/>
                  <a:moveTo>
                    <a:pt x="2235554" y="1010400"/>
                  </a:moveTo>
                  <a:cubicBezTo>
                    <a:pt x="1905005" y="1005384"/>
                    <a:pt x="1946404" y="1026728"/>
                    <a:pt x="1945708" y="982760"/>
                  </a:cubicBezTo>
                  <a:cubicBezTo>
                    <a:pt x="1941534" y="718163"/>
                    <a:pt x="1941460" y="710530"/>
                    <a:pt x="1940728" y="676959"/>
                  </a:cubicBezTo>
                  <a:cubicBezTo>
                    <a:pt x="1942779" y="676959"/>
                    <a:pt x="2228724" y="679119"/>
                    <a:pt x="2230153" y="679137"/>
                  </a:cubicBezTo>
                  <a:cubicBezTo>
                    <a:pt x="2230903" y="715765"/>
                    <a:pt x="2230995" y="726528"/>
                    <a:pt x="2235554" y="1010400"/>
                  </a:cubicBezTo>
                  <a:close/>
                  <a:moveTo>
                    <a:pt x="1942742" y="330924"/>
                  </a:moveTo>
                  <a:cubicBezTo>
                    <a:pt x="2268072" y="330924"/>
                    <a:pt x="2223946" y="319758"/>
                    <a:pt x="2224275" y="358509"/>
                  </a:cubicBezTo>
                  <a:cubicBezTo>
                    <a:pt x="2226875" y="716333"/>
                    <a:pt x="2253003" y="661821"/>
                    <a:pt x="2162388" y="661821"/>
                  </a:cubicBezTo>
                  <a:cubicBezTo>
                    <a:pt x="2054671" y="661821"/>
                    <a:pt x="2051906" y="659972"/>
                    <a:pt x="1942724" y="659972"/>
                  </a:cubicBezTo>
                  <a:cubicBezTo>
                    <a:pt x="1939410" y="659954"/>
                    <a:pt x="1925348" y="330924"/>
                    <a:pt x="1942742" y="330924"/>
                  </a:cubicBezTo>
                  <a:close/>
                  <a:moveTo>
                    <a:pt x="1935235" y="1357569"/>
                  </a:moveTo>
                  <a:cubicBezTo>
                    <a:pt x="1935272" y="1363390"/>
                    <a:pt x="1701930" y="1362969"/>
                    <a:pt x="1645975" y="1362201"/>
                  </a:cubicBezTo>
                  <a:cubicBezTo>
                    <a:pt x="1640281" y="1035368"/>
                    <a:pt x="1641215" y="1123670"/>
                    <a:pt x="1639420" y="1028668"/>
                  </a:cubicBezTo>
                  <a:cubicBezTo>
                    <a:pt x="1774730" y="1030773"/>
                    <a:pt x="1823142" y="1027332"/>
                    <a:pt x="1931390" y="1027185"/>
                  </a:cubicBezTo>
                  <a:cubicBezTo>
                    <a:pt x="1931390" y="1028503"/>
                    <a:pt x="1935052" y="1311331"/>
                    <a:pt x="1935235" y="1357569"/>
                  </a:cubicBezTo>
                  <a:close/>
                  <a:moveTo>
                    <a:pt x="1931134" y="1010180"/>
                  </a:moveTo>
                  <a:cubicBezTo>
                    <a:pt x="1597051" y="1010674"/>
                    <a:pt x="1639292" y="1025501"/>
                    <a:pt x="1638633" y="982796"/>
                  </a:cubicBezTo>
                  <a:cubicBezTo>
                    <a:pt x="1637003" y="877983"/>
                    <a:pt x="1636948" y="855889"/>
                    <a:pt x="1635008" y="732972"/>
                  </a:cubicBezTo>
                  <a:cubicBezTo>
                    <a:pt x="1633909" y="660631"/>
                    <a:pt x="1583209" y="677087"/>
                    <a:pt x="1925732" y="676959"/>
                  </a:cubicBezTo>
                  <a:cubicBezTo>
                    <a:pt x="1926648" y="718493"/>
                    <a:pt x="1931115" y="1008807"/>
                    <a:pt x="1931134" y="1010180"/>
                  </a:cubicBezTo>
                  <a:close/>
                  <a:moveTo>
                    <a:pt x="1919690" y="330869"/>
                  </a:moveTo>
                  <a:cubicBezTo>
                    <a:pt x="1920752" y="555085"/>
                    <a:pt x="1923150" y="573427"/>
                    <a:pt x="1925311" y="659972"/>
                  </a:cubicBezTo>
                  <a:cubicBezTo>
                    <a:pt x="1714985" y="660063"/>
                    <a:pt x="1673385" y="660265"/>
                    <a:pt x="1633891" y="661235"/>
                  </a:cubicBezTo>
                  <a:cubicBezTo>
                    <a:pt x="1629881" y="398853"/>
                    <a:pt x="1630833" y="452505"/>
                    <a:pt x="1627995" y="328691"/>
                  </a:cubicBezTo>
                  <a:cubicBezTo>
                    <a:pt x="1770592" y="324847"/>
                    <a:pt x="1826419" y="330393"/>
                    <a:pt x="1919690" y="330869"/>
                  </a:cubicBezTo>
                  <a:close/>
                  <a:moveTo>
                    <a:pt x="1626237" y="1108001"/>
                  </a:moveTo>
                  <a:cubicBezTo>
                    <a:pt x="1633909" y="1401794"/>
                    <a:pt x="1636802" y="1362072"/>
                    <a:pt x="1613493" y="1361670"/>
                  </a:cubicBezTo>
                  <a:cubicBezTo>
                    <a:pt x="1341244" y="1356563"/>
                    <a:pt x="1340474" y="1366136"/>
                    <a:pt x="1340328" y="1357423"/>
                  </a:cubicBezTo>
                  <a:cubicBezTo>
                    <a:pt x="1333846" y="969379"/>
                    <a:pt x="1311545" y="1027716"/>
                    <a:pt x="1393830" y="1027387"/>
                  </a:cubicBezTo>
                  <a:cubicBezTo>
                    <a:pt x="1494662" y="1026984"/>
                    <a:pt x="1541883" y="1026856"/>
                    <a:pt x="1613219" y="1028192"/>
                  </a:cubicBezTo>
                  <a:cubicBezTo>
                    <a:pt x="1628343" y="1028485"/>
                    <a:pt x="1623839" y="1015965"/>
                    <a:pt x="1626237" y="1108001"/>
                  </a:cubicBezTo>
                  <a:close/>
                  <a:moveTo>
                    <a:pt x="1620012" y="733265"/>
                  </a:moveTo>
                  <a:cubicBezTo>
                    <a:pt x="1624882" y="1044666"/>
                    <a:pt x="1627940" y="1011443"/>
                    <a:pt x="1613493" y="1011169"/>
                  </a:cubicBezTo>
                  <a:cubicBezTo>
                    <a:pt x="1293070" y="1005146"/>
                    <a:pt x="1332894" y="1026435"/>
                    <a:pt x="1332217" y="982833"/>
                  </a:cubicBezTo>
                  <a:cubicBezTo>
                    <a:pt x="1330276" y="858946"/>
                    <a:pt x="1333242" y="859312"/>
                    <a:pt x="1331265" y="732935"/>
                  </a:cubicBezTo>
                  <a:cubicBezTo>
                    <a:pt x="1330020" y="654133"/>
                    <a:pt x="1286094" y="687759"/>
                    <a:pt x="1613548" y="678808"/>
                  </a:cubicBezTo>
                  <a:cubicBezTo>
                    <a:pt x="1621477" y="678588"/>
                    <a:pt x="1619060" y="670461"/>
                    <a:pt x="1620012" y="733265"/>
                  </a:cubicBezTo>
                  <a:close/>
                  <a:moveTo>
                    <a:pt x="1612999" y="329112"/>
                  </a:moveTo>
                  <a:cubicBezTo>
                    <a:pt x="1621367" y="698650"/>
                    <a:pt x="1620634" y="661583"/>
                    <a:pt x="1613164" y="661766"/>
                  </a:cubicBezTo>
                  <a:cubicBezTo>
                    <a:pt x="1540913" y="663853"/>
                    <a:pt x="1528243" y="663102"/>
                    <a:pt x="1393775" y="663468"/>
                  </a:cubicBezTo>
                  <a:cubicBezTo>
                    <a:pt x="1309458" y="663688"/>
                    <a:pt x="1333242" y="719023"/>
                    <a:pt x="1323849" y="358162"/>
                  </a:cubicBezTo>
                  <a:cubicBezTo>
                    <a:pt x="1322586" y="308135"/>
                    <a:pt x="1288182" y="338429"/>
                    <a:pt x="1612999" y="329112"/>
                  </a:cubicBezTo>
                  <a:close/>
                  <a:moveTo>
                    <a:pt x="1325351" y="1357753"/>
                  </a:moveTo>
                  <a:cubicBezTo>
                    <a:pt x="1325460" y="1364599"/>
                    <a:pt x="1034644" y="1359693"/>
                    <a:pt x="1034553" y="1357203"/>
                  </a:cubicBezTo>
                  <a:cubicBezTo>
                    <a:pt x="1020656" y="972509"/>
                    <a:pt x="1025325" y="1026764"/>
                    <a:pt x="1064435" y="1026764"/>
                  </a:cubicBezTo>
                  <a:cubicBezTo>
                    <a:pt x="1169222" y="1026764"/>
                    <a:pt x="1172060" y="1027606"/>
                    <a:pt x="1284025" y="1027606"/>
                  </a:cubicBezTo>
                  <a:cubicBezTo>
                    <a:pt x="1328353" y="1027606"/>
                    <a:pt x="1318539" y="974138"/>
                    <a:pt x="1325351" y="1357753"/>
                  </a:cubicBezTo>
                  <a:close/>
                  <a:moveTo>
                    <a:pt x="1316287" y="733228"/>
                  </a:moveTo>
                  <a:cubicBezTo>
                    <a:pt x="1321359" y="1056089"/>
                    <a:pt x="1325351" y="1010619"/>
                    <a:pt x="1284025" y="1010619"/>
                  </a:cubicBezTo>
                  <a:cubicBezTo>
                    <a:pt x="988961" y="1010619"/>
                    <a:pt x="1029261" y="1017264"/>
                    <a:pt x="1028730" y="982796"/>
                  </a:cubicBezTo>
                  <a:cubicBezTo>
                    <a:pt x="1023182" y="628671"/>
                    <a:pt x="1008333" y="679393"/>
                    <a:pt x="1064435" y="679393"/>
                  </a:cubicBezTo>
                  <a:cubicBezTo>
                    <a:pt x="1363875" y="679393"/>
                    <a:pt x="1315280" y="668575"/>
                    <a:pt x="1316287" y="733228"/>
                  </a:cubicBezTo>
                  <a:close/>
                  <a:moveTo>
                    <a:pt x="1064435" y="329332"/>
                  </a:moveTo>
                  <a:cubicBezTo>
                    <a:pt x="1289005" y="329386"/>
                    <a:pt x="1289610" y="329386"/>
                    <a:pt x="1308121" y="329423"/>
                  </a:cubicBezTo>
                  <a:cubicBezTo>
                    <a:pt x="1309879" y="402441"/>
                    <a:pt x="1315024" y="662205"/>
                    <a:pt x="1315060" y="663651"/>
                  </a:cubicBezTo>
                  <a:cubicBezTo>
                    <a:pt x="1220508" y="663743"/>
                    <a:pt x="1306418" y="663743"/>
                    <a:pt x="1022432" y="662315"/>
                  </a:cubicBezTo>
                  <a:cubicBezTo>
                    <a:pt x="1016224" y="268944"/>
                    <a:pt x="1003847" y="329332"/>
                    <a:pt x="1064435" y="329332"/>
                  </a:cubicBezTo>
                  <a:close/>
                  <a:moveTo>
                    <a:pt x="1014998" y="1107855"/>
                  </a:moveTo>
                  <a:cubicBezTo>
                    <a:pt x="1015437" y="1192771"/>
                    <a:pt x="1016499" y="1274026"/>
                    <a:pt x="1019520" y="1357862"/>
                  </a:cubicBezTo>
                  <a:cubicBezTo>
                    <a:pt x="1019593" y="1359821"/>
                    <a:pt x="729510" y="1371261"/>
                    <a:pt x="729510" y="1357936"/>
                  </a:cubicBezTo>
                  <a:cubicBezTo>
                    <a:pt x="729510" y="999673"/>
                    <a:pt x="712536" y="1028265"/>
                    <a:pt x="735076" y="1028412"/>
                  </a:cubicBezTo>
                  <a:cubicBezTo>
                    <a:pt x="1070532" y="1030700"/>
                    <a:pt x="1014430" y="998611"/>
                    <a:pt x="1014998" y="1107855"/>
                  </a:cubicBezTo>
                  <a:close/>
                  <a:moveTo>
                    <a:pt x="1008553" y="733301"/>
                  </a:moveTo>
                  <a:cubicBezTo>
                    <a:pt x="1013661" y="1060885"/>
                    <a:pt x="1032740" y="1009283"/>
                    <a:pt x="954557" y="1010766"/>
                  </a:cubicBezTo>
                  <a:cubicBezTo>
                    <a:pt x="681410" y="1015543"/>
                    <a:pt x="723284" y="1017356"/>
                    <a:pt x="722753" y="982833"/>
                  </a:cubicBezTo>
                  <a:cubicBezTo>
                    <a:pt x="717407" y="641264"/>
                    <a:pt x="714349" y="679027"/>
                    <a:pt x="735241" y="678698"/>
                  </a:cubicBezTo>
                  <a:cubicBezTo>
                    <a:pt x="1063647" y="673389"/>
                    <a:pt x="1007564" y="670680"/>
                    <a:pt x="1008553" y="733301"/>
                  </a:cubicBezTo>
                  <a:close/>
                  <a:moveTo>
                    <a:pt x="735168" y="328563"/>
                  </a:moveTo>
                  <a:cubicBezTo>
                    <a:pt x="1044056" y="326696"/>
                    <a:pt x="1001778" y="319886"/>
                    <a:pt x="1002529" y="361237"/>
                  </a:cubicBezTo>
                  <a:cubicBezTo>
                    <a:pt x="1004085" y="446171"/>
                    <a:pt x="1005001" y="508115"/>
                    <a:pt x="1007436" y="662205"/>
                  </a:cubicBezTo>
                  <a:cubicBezTo>
                    <a:pt x="937382" y="661674"/>
                    <a:pt x="881354" y="659478"/>
                    <a:pt x="718982" y="661949"/>
                  </a:cubicBezTo>
                  <a:cubicBezTo>
                    <a:pt x="714441" y="282910"/>
                    <a:pt x="702045" y="328746"/>
                    <a:pt x="735168" y="328563"/>
                  </a:cubicBezTo>
                  <a:close/>
                  <a:moveTo>
                    <a:pt x="714514" y="1357936"/>
                  </a:moveTo>
                  <a:cubicBezTo>
                    <a:pt x="714514" y="1366228"/>
                    <a:pt x="739818" y="1362676"/>
                    <a:pt x="424467" y="1362384"/>
                  </a:cubicBezTo>
                  <a:cubicBezTo>
                    <a:pt x="424906" y="1211808"/>
                    <a:pt x="420841" y="1113969"/>
                    <a:pt x="419194" y="1028577"/>
                  </a:cubicBezTo>
                  <a:cubicBezTo>
                    <a:pt x="510578" y="1028540"/>
                    <a:pt x="597587" y="1027643"/>
                    <a:pt x="708582" y="1028265"/>
                  </a:cubicBezTo>
                  <a:cubicBezTo>
                    <a:pt x="710339" y="1116495"/>
                    <a:pt x="714514" y="1198354"/>
                    <a:pt x="714514" y="1357936"/>
                  </a:cubicBezTo>
                  <a:close/>
                  <a:moveTo>
                    <a:pt x="707758" y="983126"/>
                  </a:moveTo>
                  <a:cubicBezTo>
                    <a:pt x="708344" y="1020065"/>
                    <a:pt x="755730" y="1011407"/>
                    <a:pt x="418846" y="1011571"/>
                  </a:cubicBezTo>
                  <a:cubicBezTo>
                    <a:pt x="415202" y="805807"/>
                    <a:pt x="413829" y="781534"/>
                    <a:pt x="412767" y="679448"/>
                  </a:cubicBezTo>
                  <a:cubicBezTo>
                    <a:pt x="619797" y="679595"/>
                    <a:pt x="653908" y="679796"/>
                    <a:pt x="704187" y="679155"/>
                  </a:cubicBezTo>
                  <a:cubicBezTo>
                    <a:pt x="706751" y="869928"/>
                    <a:pt x="706439" y="898630"/>
                    <a:pt x="707758" y="983126"/>
                  </a:cubicBezTo>
                  <a:close/>
                  <a:moveTo>
                    <a:pt x="697577" y="328746"/>
                  </a:moveTo>
                  <a:cubicBezTo>
                    <a:pt x="702924" y="496638"/>
                    <a:pt x="701276" y="445714"/>
                    <a:pt x="703967" y="662169"/>
                  </a:cubicBezTo>
                  <a:cubicBezTo>
                    <a:pt x="659346" y="662718"/>
                    <a:pt x="642519" y="662608"/>
                    <a:pt x="412620" y="662461"/>
                  </a:cubicBezTo>
                  <a:cubicBezTo>
                    <a:pt x="411778" y="558032"/>
                    <a:pt x="413591" y="585819"/>
                    <a:pt x="408354" y="330558"/>
                  </a:cubicBezTo>
                  <a:cubicBezTo>
                    <a:pt x="501954" y="330503"/>
                    <a:pt x="426975" y="329844"/>
                    <a:pt x="697577" y="328746"/>
                  </a:cubicBezTo>
                  <a:close/>
                  <a:moveTo>
                    <a:pt x="186365" y="328911"/>
                  </a:moveTo>
                  <a:cubicBezTo>
                    <a:pt x="294027" y="328911"/>
                    <a:pt x="293405" y="330412"/>
                    <a:pt x="393340" y="330521"/>
                  </a:cubicBezTo>
                  <a:cubicBezTo>
                    <a:pt x="398723" y="594239"/>
                    <a:pt x="396764" y="560870"/>
                    <a:pt x="397624" y="662425"/>
                  </a:cubicBezTo>
                  <a:cubicBezTo>
                    <a:pt x="191363" y="662278"/>
                    <a:pt x="158863" y="662150"/>
                    <a:pt x="108310" y="662535"/>
                  </a:cubicBezTo>
                  <a:cubicBezTo>
                    <a:pt x="104300" y="260011"/>
                    <a:pt x="75938" y="328911"/>
                    <a:pt x="186365" y="328911"/>
                  </a:cubicBezTo>
                  <a:close/>
                  <a:moveTo>
                    <a:pt x="186365" y="679283"/>
                  </a:moveTo>
                  <a:cubicBezTo>
                    <a:pt x="438181" y="679448"/>
                    <a:pt x="397368" y="661455"/>
                    <a:pt x="398485" y="733301"/>
                  </a:cubicBezTo>
                  <a:cubicBezTo>
                    <a:pt x="400463" y="860392"/>
                    <a:pt x="401415" y="858250"/>
                    <a:pt x="403374" y="983089"/>
                  </a:cubicBezTo>
                  <a:cubicBezTo>
                    <a:pt x="404015" y="1024037"/>
                    <a:pt x="449405" y="1011224"/>
                    <a:pt x="112924" y="1011059"/>
                  </a:cubicBezTo>
                  <a:cubicBezTo>
                    <a:pt x="106222" y="618182"/>
                    <a:pt x="87107" y="679283"/>
                    <a:pt x="186365" y="679283"/>
                  </a:cubicBezTo>
                  <a:close/>
                  <a:moveTo>
                    <a:pt x="118490" y="1357057"/>
                  </a:moveTo>
                  <a:cubicBezTo>
                    <a:pt x="117263" y="966633"/>
                    <a:pt x="84379" y="1028046"/>
                    <a:pt x="186365" y="1028101"/>
                  </a:cubicBezTo>
                  <a:cubicBezTo>
                    <a:pt x="281778" y="1028101"/>
                    <a:pt x="297140" y="1028577"/>
                    <a:pt x="404161" y="1028577"/>
                  </a:cubicBezTo>
                  <a:cubicBezTo>
                    <a:pt x="406084" y="1129528"/>
                    <a:pt x="409874" y="1207305"/>
                    <a:pt x="409416" y="1362384"/>
                  </a:cubicBezTo>
                  <a:cubicBezTo>
                    <a:pt x="407585" y="1362384"/>
                    <a:pt x="118508" y="1362384"/>
                    <a:pt x="118490" y="1357057"/>
                  </a:cubicBezTo>
                  <a:close/>
                  <a:moveTo>
                    <a:pt x="121822" y="1607138"/>
                  </a:moveTo>
                  <a:cubicBezTo>
                    <a:pt x="120541" y="1539025"/>
                    <a:pt x="118875" y="1446622"/>
                    <a:pt x="118582" y="1378345"/>
                  </a:cubicBezTo>
                  <a:cubicBezTo>
                    <a:pt x="285586" y="1377668"/>
                    <a:pt x="271268" y="1379371"/>
                    <a:pt x="409398" y="1379371"/>
                  </a:cubicBezTo>
                  <a:cubicBezTo>
                    <a:pt x="408958" y="1729432"/>
                    <a:pt x="422892" y="1710176"/>
                    <a:pt x="405827" y="1710176"/>
                  </a:cubicBezTo>
                  <a:cubicBezTo>
                    <a:pt x="64201" y="1710176"/>
                    <a:pt x="124239" y="1737011"/>
                    <a:pt x="121822" y="1607138"/>
                  </a:cubicBezTo>
                  <a:close/>
                  <a:moveTo>
                    <a:pt x="123965" y="1732013"/>
                  </a:moveTo>
                  <a:cubicBezTo>
                    <a:pt x="123855" y="1725405"/>
                    <a:pt x="414341" y="1725058"/>
                    <a:pt x="414451" y="1732306"/>
                  </a:cubicBezTo>
                  <a:cubicBezTo>
                    <a:pt x="420201" y="2098971"/>
                    <a:pt x="431370" y="2059267"/>
                    <a:pt x="405809" y="2059267"/>
                  </a:cubicBezTo>
                  <a:cubicBezTo>
                    <a:pt x="204986" y="2059231"/>
                    <a:pt x="169318" y="2059103"/>
                    <a:pt x="129970" y="2059469"/>
                  </a:cubicBezTo>
                  <a:cubicBezTo>
                    <a:pt x="128963" y="2019363"/>
                    <a:pt x="124130" y="1742374"/>
                    <a:pt x="123965" y="1732013"/>
                  </a:cubicBezTo>
                  <a:close/>
                  <a:moveTo>
                    <a:pt x="136049" y="2356245"/>
                  </a:moveTo>
                  <a:cubicBezTo>
                    <a:pt x="131911" y="2025403"/>
                    <a:pt x="113675" y="2076236"/>
                    <a:pt x="186365" y="2076236"/>
                  </a:cubicBezTo>
                  <a:cubicBezTo>
                    <a:pt x="201580" y="2076236"/>
                    <a:pt x="408702" y="2076272"/>
                    <a:pt x="421629" y="2076291"/>
                  </a:cubicBezTo>
                  <a:cubicBezTo>
                    <a:pt x="422672" y="2164117"/>
                    <a:pt x="421977" y="2120827"/>
                    <a:pt x="426316" y="2411727"/>
                  </a:cubicBezTo>
                  <a:cubicBezTo>
                    <a:pt x="83298" y="2411983"/>
                    <a:pt x="136892" y="2422692"/>
                    <a:pt x="136049" y="2356245"/>
                  </a:cubicBezTo>
                  <a:close/>
                  <a:moveTo>
                    <a:pt x="141762" y="2730799"/>
                  </a:moveTo>
                  <a:cubicBezTo>
                    <a:pt x="138301" y="2513447"/>
                    <a:pt x="137606" y="2471767"/>
                    <a:pt x="136983" y="2426719"/>
                  </a:cubicBezTo>
                  <a:cubicBezTo>
                    <a:pt x="251566" y="2425511"/>
                    <a:pt x="295638" y="2428824"/>
                    <a:pt x="426591" y="2428732"/>
                  </a:cubicBezTo>
                  <a:cubicBezTo>
                    <a:pt x="429832" y="2641160"/>
                    <a:pt x="426920" y="2616870"/>
                    <a:pt x="429813" y="2762210"/>
                  </a:cubicBezTo>
                  <a:cubicBezTo>
                    <a:pt x="92289" y="2763308"/>
                    <a:pt x="142293" y="2765120"/>
                    <a:pt x="141762" y="2730799"/>
                  </a:cubicBezTo>
                  <a:close/>
                  <a:moveTo>
                    <a:pt x="146980" y="3105426"/>
                  </a:moveTo>
                  <a:cubicBezTo>
                    <a:pt x="138631" y="2723074"/>
                    <a:pt x="129934" y="2776945"/>
                    <a:pt x="186383" y="2776945"/>
                  </a:cubicBezTo>
                  <a:cubicBezTo>
                    <a:pt x="294375" y="2776945"/>
                    <a:pt x="296389" y="2779233"/>
                    <a:pt x="405846" y="2779233"/>
                  </a:cubicBezTo>
                  <a:cubicBezTo>
                    <a:pt x="434354" y="2779233"/>
                    <a:pt x="433787" y="2726168"/>
                    <a:pt x="437394" y="3104803"/>
                  </a:cubicBezTo>
                  <a:cubicBezTo>
                    <a:pt x="437467" y="3113132"/>
                    <a:pt x="443143" y="3110972"/>
                    <a:pt x="405846" y="3110972"/>
                  </a:cubicBezTo>
                  <a:cubicBezTo>
                    <a:pt x="116531" y="3110972"/>
                    <a:pt x="147127" y="3111924"/>
                    <a:pt x="146980" y="3105426"/>
                  </a:cubicBezTo>
                  <a:close/>
                  <a:moveTo>
                    <a:pt x="147475" y="3127465"/>
                  </a:moveTo>
                  <a:cubicBezTo>
                    <a:pt x="192407" y="3127428"/>
                    <a:pt x="436222" y="3128014"/>
                    <a:pt x="437595" y="3128014"/>
                  </a:cubicBezTo>
                  <a:cubicBezTo>
                    <a:pt x="441477" y="3513550"/>
                    <a:pt x="459933" y="3461071"/>
                    <a:pt x="405827" y="3461071"/>
                  </a:cubicBezTo>
                  <a:cubicBezTo>
                    <a:pt x="187555" y="3461034"/>
                    <a:pt x="175434" y="3461052"/>
                    <a:pt x="150899" y="3460997"/>
                  </a:cubicBezTo>
                  <a:cubicBezTo>
                    <a:pt x="149177" y="3336488"/>
                    <a:pt x="151942" y="3331619"/>
                    <a:pt x="147475" y="3127465"/>
                  </a:cubicBezTo>
                  <a:close/>
                  <a:moveTo>
                    <a:pt x="158516" y="3811315"/>
                  </a:moveTo>
                  <a:cubicBezTo>
                    <a:pt x="151887" y="3485983"/>
                    <a:pt x="152492" y="3573810"/>
                    <a:pt x="151137" y="3477984"/>
                  </a:cubicBezTo>
                  <a:cubicBezTo>
                    <a:pt x="465719" y="3478789"/>
                    <a:pt x="443234" y="3476190"/>
                    <a:pt x="443289" y="3480419"/>
                  </a:cubicBezTo>
                  <a:cubicBezTo>
                    <a:pt x="449203" y="3858816"/>
                    <a:pt x="465408" y="3809192"/>
                    <a:pt x="405809" y="3809192"/>
                  </a:cubicBezTo>
                  <a:cubicBezTo>
                    <a:pt x="286593" y="3809210"/>
                    <a:pt x="285348" y="3811901"/>
                    <a:pt x="158516" y="3811315"/>
                  </a:cubicBezTo>
                  <a:close/>
                  <a:moveTo>
                    <a:pt x="158882" y="3828320"/>
                  </a:moveTo>
                  <a:cubicBezTo>
                    <a:pt x="258872" y="3828760"/>
                    <a:pt x="273593" y="3826673"/>
                    <a:pt x="448709" y="3826142"/>
                  </a:cubicBezTo>
                  <a:cubicBezTo>
                    <a:pt x="454934" y="4223247"/>
                    <a:pt x="469454" y="4159272"/>
                    <a:pt x="405827" y="4159272"/>
                  </a:cubicBezTo>
                  <a:cubicBezTo>
                    <a:pt x="296059" y="4159272"/>
                    <a:pt x="295950" y="4161341"/>
                    <a:pt x="186365" y="4161341"/>
                  </a:cubicBezTo>
                  <a:cubicBezTo>
                    <a:pt x="153279" y="4161341"/>
                    <a:pt x="166865" y="4204101"/>
                    <a:pt x="158882" y="3828320"/>
                  </a:cubicBezTo>
                  <a:close/>
                  <a:moveTo>
                    <a:pt x="166462" y="4479442"/>
                  </a:moveTo>
                  <a:cubicBezTo>
                    <a:pt x="161006" y="4129801"/>
                    <a:pt x="160951" y="4178327"/>
                    <a:pt x="186365" y="4178327"/>
                  </a:cubicBezTo>
                  <a:cubicBezTo>
                    <a:pt x="500123" y="4178327"/>
                    <a:pt x="454660" y="4155977"/>
                    <a:pt x="455850" y="4229874"/>
                  </a:cubicBezTo>
                  <a:cubicBezTo>
                    <a:pt x="457754" y="4351766"/>
                    <a:pt x="455429" y="4355024"/>
                    <a:pt x="457388" y="4479698"/>
                  </a:cubicBezTo>
                  <a:cubicBezTo>
                    <a:pt x="457956" y="4515521"/>
                    <a:pt x="468209" y="4507924"/>
                    <a:pt x="405846" y="4507924"/>
                  </a:cubicBezTo>
                  <a:cubicBezTo>
                    <a:pt x="128487" y="4507924"/>
                    <a:pt x="167066" y="4518688"/>
                    <a:pt x="166462" y="4479442"/>
                  </a:cubicBezTo>
                  <a:close/>
                  <a:moveTo>
                    <a:pt x="173109" y="4854142"/>
                  </a:moveTo>
                  <a:cubicBezTo>
                    <a:pt x="163954" y="4472651"/>
                    <a:pt x="161207" y="4525369"/>
                    <a:pt x="186365" y="4525369"/>
                  </a:cubicBezTo>
                  <a:cubicBezTo>
                    <a:pt x="514350" y="4525369"/>
                    <a:pt x="457827" y="4503733"/>
                    <a:pt x="459109" y="4604611"/>
                  </a:cubicBezTo>
                  <a:cubicBezTo>
                    <a:pt x="460116" y="4684621"/>
                    <a:pt x="461361" y="4774992"/>
                    <a:pt x="463449" y="4854618"/>
                  </a:cubicBezTo>
                  <a:cubicBezTo>
                    <a:pt x="463577" y="4859743"/>
                    <a:pt x="472201" y="4858242"/>
                    <a:pt x="405846" y="4858242"/>
                  </a:cubicBezTo>
                  <a:cubicBezTo>
                    <a:pt x="153975" y="4858242"/>
                    <a:pt x="173438" y="4868402"/>
                    <a:pt x="173109" y="4854142"/>
                  </a:cubicBezTo>
                  <a:close/>
                  <a:moveTo>
                    <a:pt x="180194" y="5209824"/>
                  </a:moveTo>
                  <a:cubicBezTo>
                    <a:pt x="174097" y="4839700"/>
                    <a:pt x="166663" y="4878268"/>
                    <a:pt x="186365" y="4878268"/>
                  </a:cubicBezTo>
                  <a:cubicBezTo>
                    <a:pt x="519184" y="4878268"/>
                    <a:pt x="463815" y="4839462"/>
                    <a:pt x="466012" y="4979384"/>
                  </a:cubicBezTo>
                  <a:cubicBezTo>
                    <a:pt x="467953" y="5103564"/>
                    <a:pt x="469326" y="5101532"/>
                    <a:pt x="471194" y="5210080"/>
                  </a:cubicBezTo>
                  <a:cubicBezTo>
                    <a:pt x="435636" y="5209934"/>
                    <a:pt x="197314" y="5209824"/>
                    <a:pt x="180194" y="5209824"/>
                  </a:cubicBezTo>
                  <a:close/>
                  <a:moveTo>
                    <a:pt x="186365" y="5226811"/>
                  </a:moveTo>
                  <a:cubicBezTo>
                    <a:pt x="444315" y="5226975"/>
                    <a:pt x="440763" y="5226957"/>
                    <a:pt x="471487" y="5227103"/>
                  </a:cubicBezTo>
                  <a:cubicBezTo>
                    <a:pt x="474013" y="5403599"/>
                    <a:pt x="473208" y="5395618"/>
                    <a:pt x="476082" y="5558219"/>
                  </a:cubicBezTo>
                  <a:cubicBezTo>
                    <a:pt x="402733" y="5557359"/>
                    <a:pt x="296298" y="5558311"/>
                    <a:pt x="186145" y="5558311"/>
                  </a:cubicBezTo>
                  <a:cubicBezTo>
                    <a:pt x="184461" y="5201055"/>
                    <a:pt x="172980" y="5226811"/>
                    <a:pt x="186365" y="5226811"/>
                  </a:cubicBezTo>
                  <a:close/>
                  <a:moveTo>
                    <a:pt x="186365" y="5575280"/>
                  </a:moveTo>
                  <a:cubicBezTo>
                    <a:pt x="521601" y="5575280"/>
                    <a:pt x="476174" y="5563912"/>
                    <a:pt x="476925" y="5604165"/>
                  </a:cubicBezTo>
                  <a:cubicBezTo>
                    <a:pt x="483791" y="5968651"/>
                    <a:pt x="496901" y="5909234"/>
                    <a:pt x="405827" y="5909234"/>
                  </a:cubicBezTo>
                  <a:cubicBezTo>
                    <a:pt x="300179" y="5909234"/>
                    <a:pt x="296847" y="5907055"/>
                    <a:pt x="191382" y="5906982"/>
                  </a:cubicBezTo>
                  <a:cubicBezTo>
                    <a:pt x="183014" y="5550092"/>
                    <a:pt x="187665" y="5575280"/>
                    <a:pt x="186365" y="5575280"/>
                  </a:cubicBezTo>
                  <a:close/>
                  <a:moveTo>
                    <a:pt x="194549" y="6228671"/>
                  </a:moveTo>
                  <a:cubicBezTo>
                    <a:pt x="192645" y="6107109"/>
                    <a:pt x="194714" y="6103338"/>
                    <a:pt x="192755" y="5978700"/>
                  </a:cubicBezTo>
                  <a:cubicBezTo>
                    <a:pt x="191602" y="5903705"/>
                    <a:pt x="142952" y="5924902"/>
                    <a:pt x="479946" y="5926385"/>
                  </a:cubicBezTo>
                  <a:cubicBezTo>
                    <a:pt x="481466" y="6098139"/>
                    <a:pt x="485842" y="6098890"/>
                    <a:pt x="487691" y="6257867"/>
                  </a:cubicBezTo>
                  <a:cubicBezTo>
                    <a:pt x="157289" y="6251937"/>
                    <a:pt x="195337" y="6279009"/>
                    <a:pt x="194549" y="6228671"/>
                  </a:cubicBezTo>
                  <a:close/>
                  <a:moveTo>
                    <a:pt x="200189" y="6603225"/>
                  </a:moveTo>
                  <a:cubicBezTo>
                    <a:pt x="198321" y="6513916"/>
                    <a:pt x="197186" y="6447341"/>
                    <a:pt x="196216" y="6353583"/>
                  </a:cubicBezTo>
                  <a:cubicBezTo>
                    <a:pt x="195190" y="6254975"/>
                    <a:pt x="174866" y="6277508"/>
                    <a:pt x="296224" y="6275220"/>
                  </a:cubicBezTo>
                  <a:cubicBezTo>
                    <a:pt x="375140" y="6273829"/>
                    <a:pt x="441532" y="6274030"/>
                    <a:pt x="487874" y="6274891"/>
                  </a:cubicBezTo>
                  <a:cubicBezTo>
                    <a:pt x="488698" y="6369930"/>
                    <a:pt x="485622" y="6416406"/>
                    <a:pt x="491646" y="6609100"/>
                  </a:cubicBezTo>
                  <a:cubicBezTo>
                    <a:pt x="174189" y="6609100"/>
                    <a:pt x="200262" y="6606428"/>
                    <a:pt x="200189" y="6603225"/>
                  </a:cubicBezTo>
                  <a:close/>
                  <a:moveTo>
                    <a:pt x="200628" y="6623781"/>
                  </a:moveTo>
                  <a:cubicBezTo>
                    <a:pt x="298293" y="6623983"/>
                    <a:pt x="268192" y="6626088"/>
                    <a:pt x="492177" y="6626088"/>
                  </a:cubicBezTo>
                  <a:cubicBezTo>
                    <a:pt x="497084" y="6785981"/>
                    <a:pt x="494283" y="6848107"/>
                    <a:pt x="495711" y="6956984"/>
                  </a:cubicBezTo>
                  <a:cubicBezTo>
                    <a:pt x="203247" y="6958174"/>
                    <a:pt x="301736" y="6958778"/>
                    <a:pt x="207165" y="6959016"/>
                  </a:cubicBezTo>
                  <a:cubicBezTo>
                    <a:pt x="207147" y="6957149"/>
                    <a:pt x="200665" y="6625190"/>
                    <a:pt x="200628" y="6623781"/>
                  </a:cubicBezTo>
                  <a:close/>
                  <a:moveTo>
                    <a:pt x="207476" y="6978108"/>
                  </a:moveTo>
                  <a:cubicBezTo>
                    <a:pt x="207440" y="6975746"/>
                    <a:pt x="182501" y="6975381"/>
                    <a:pt x="495949" y="6973990"/>
                  </a:cubicBezTo>
                  <a:cubicBezTo>
                    <a:pt x="497926" y="7102215"/>
                    <a:pt x="501112" y="7107743"/>
                    <a:pt x="503529" y="7308950"/>
                  </a:cubicBezTo>
                  <a:cubicBezTo>
                    <a:pt x="375048" y="7308492"/>
                    <a:pt x="304976" y="7309096"/>
                    <a:pt x="212493" y="7309170"/>
                  </a:cubicBezTo>
                  <a:cubicBezTo>
                    <a:pt x="210186" y="7200732"/>
                    <a:pt x="209216" y="7086747"/>
                    <a:pt x="207476" y="6978108"/>
                  </a:cubicBezTo>
                  <a:close/>
                  <a:moveTo>
                    <a:pt x="217290" y="7603090"/>
                  </a:moveTo>
                  <a:cubicBezTo>
                    <a:pt x="215917" y="7269649"/>
                    <a:pt x="187116" y="7326431"/>
                    <a:pt x="296114" y="7325991"/>
                  </a:cubicBezTo>
                  <a:cubicBezTo>
                    <a:pt x="370599" y="7325790"/>
                    <a:pt x="420109" y="7325717"/>
                    <a:pt x="503730" y="7325955"/>
                  </a:cubicBezTo>
                  <a:cubicBezTo>
                    <a:pt x="507722" y="7686121"/>
                    <a:pt x="503785" y="7247464"/>
                    <a:pt x="506806" y="7658956"/>
                  </a:cubicBezTo>
                  <a:cubicBezTo>
                    <a:pt x="159870" y="7660769"/>
                    <a:pt x="217565" y="7667560"/>
                    <a:pt x="217290" y="7603090"/>
                  </a:cubicBezTo>
                  <a:close/>
                  <a:moveTo>
                    <a:pt x="222728" y="7977863"/>
                  </a:moveTo>
                  <a:cubicBezTo>
                    <a:pt x="216997" y="7612225"/>
                    <a:pt x="194879" y="7672118"/>
                    <a:pt x="295913" y="7674754"/>
                  </a:cubicBezTo>
                  <a:cubicBezTo>
                    <a:pt x="358222" y="7676456"/>
                    <a:pt x="410808" y="7676456"/>
                    <a:pt x="506953" y="7675980"/>
                  </a:cubicBezTo>
                  <a:cubicBezTo>
                    <a:pt x="508729" y="7855972"/>
                    <a:pt x="513014" y="7845391"/>
                    <a:pt x="514918" y="8006474"/>
                  </a:cubicBezTo>
                  <a:cubicBezTo>
                    <a:pt x="179993" y="8002410"/>
                    <a:pt x="223497" y="8024907"/>
                    <a:pt x="222728" y="7977863"/>
                  </a:cubicBezTo>
                  <a:close/>
                  <a:moveTo>
                    <a:pt x="228002" y="8358916"/>
                  </a:moveTo>
                  <a:cubicBezTo>
                    <a:pt x="227690" y="8267245"/>
                    <a:pt x="227818" y="8287582"/>
                    <a:pt x="223516" y="8025145"/>
                  </a:cubicBezTo>
                  <a:cubicBezTo>
                    <a:pt x="312282" y="8024596"/>
                    <a:pt x="336579" y="8021337"/>
                    <a:pt x="515101" y="8023516"/>
                  </a:cubicBezTo>
                  <a:cubicBezTo>
                    <a:pt x="515906" y="8115003"/>
                    <a:pt x="517188" y="8321134"/>
                    <a:pt x="517683" y="8358934"/>
                  </a:cubicBezTo>
                  <a:lnTo>
                    <a:pt x="228002" y="8358916"/>
                  </a:lnTo>
                  <a:close/>
                  <a:moveTo>
                    <a:pt x="515613" y="6973898"/>
                  </a:moveTo>
                  <a:cubicBezTo>
                    <a:pt x="824813" y="6972635"/>
                    <a:pt x="800992" y="6976387"/>
                    <a:pt x="801028" y="6978437"/>
                  </a:cubicBezTo>
                  <a:cubicBezTo>
                    <a:pt x="806997" y="7359929"/>
                    <a:pt x="840486" y="7307266"/>
                    <a:pt x="735076" y="7308547"/>
                  </a:cubicBezTo>
                  <a:cubicBezTo>
                    <a:pt x="663777" y="7309316"/>
                    <a:pt x="620804" y="7309298"/>
                    <a:pt x="518561" y="7309005"/>
                  </a:cubicBezTo>
                  <a:cubicBezTo>
                    <a:pt x="514112" y="6947594"/>
                    <a:pt x="504939" y="6973953"/>
                    <a:pt x="515613" y="6973898"/>
                  </a:cubicBezTo>
                  <a:close/>
                  <a:moveTo>
                    <a:pt x="521674" y="7603127"/>
                  </a:moveTo>
                  <a:cubicBezTo>
                    <a:pt x="521674" y="7268459"/>
                    <a:pt x="486556" y="7326175"/>
                    <a:pt x="625326" y="7326175"/>
                  </a:cubicBezTo>
                  <a:cubicBezTo>
                    <a:pt x="728777" y="7326175"/>
                    <a:pt x="724676" y="7325260"/>
                    <a:pt x="808755" y="7324966"/>
                  </a:cubicBezTo>
                  <a:cubicBezTo>
                    <a:pt x="808389" y="7533422"/>
                    <a:pt x="811556" y="7564174"/>
                    <a:pt x="813955" y="7658133"/>
                  </a:cubicBezTo>
                  <a:cubicBezTo>
                    <a:pt x="469967" y="7658499"/>
                    <a:pt x="521674" y="7677555"/>
                    <a:pt x="521674" y="7603127"/>
                  </a:cubicBezTo>
                  <a:close/>
                  <a:moveTo>
                    <a:pt x="529529" y="7977827"/>
                  </a:moveTo>
                  <a:cubicBezTo>
                    <a:pt x="523871" y="7615391"/>
                    <a:pt x="488167" y="7675651"/>
                    <a:pt x="625326" y="7675651"/>
                  </a:cubicBezTo>
                  <a:cubicBezTo>
                    <a:pt x="734710" y="7675651"/>
                    <a:pt x="719641" y="7675266"/>
                    <a:pt x="814358" y="7675156"/>
                  </a:cubicBezTo>
                  <a:cubicBezTo>
                    <a:pt x="817727" y="7824597"/>
                    <a:pt x="814724" y="7843360"/>
                    <a:pt x="817379" y="8006602"/>
                  </a:cubicBezTo>
                  <a:cubicBezTo>
                    <a:pt x="484029" y="8006950"/>
                    <a:pt x="530133" y="8017182"/>
                    <a:pt x="529529" y="7977827"/>
                  </a:cubicBezTo>
                  <a:close/>
                  <a:moveTo>
                    <a:pt x="532697" y="8358952"/>
                  </a:moveTo>
                  <a:cubicBezTo>
                    <a:pt x="532147" y="8317308"/>
                    <a:pt x="530866" y="8110573"/>
                    <a:pt x="530097" y="8023699"/>
                  </a:cubicBezTo>
                  <a:cubicBezTo>
                    <a:pt x="630618" y="8024852"/>
                    <a:pt x="741649" y="8023681"/>
                    <a:pt x="817672" y="8023589"/>
                  </a:cubicBezTo>
                  <a:cubicBezTo>
                    <a:pt x="822213" y="8302482"/>
                    <a:pt x="821663" y="8275299"/>
                    <a:pt x="823568" y="8356371"/>
                  </a:cubicBezTo>
                  <a:cubicBezTo>
                    <a:pt x="720684" y="8356719"/>
                    <a:pt x="765855" y="8358970"/>
                    <a:pt x="532697" y="8358952"/>
                  </a:cubicBezTo>
                  <a:close/>
                  <a:moveTo>
                    <a:pt x="827358" y="7602816"/>
                  </a:moveTo>
                  <a:cubicBezTo>
                    <a:pt x="816940" y="7281364"/>
                    <a:pt x="821828" y="7324912"/>
                    <a:pt x="844954" y="7324912"/>
                  </a:cubicBezTo>
                  <a:cubicBezTo>
                    <a:pt x="1156039" y="7324912"/>
                    <a:pt x="1113670" y="7317809"/>
                    <a:pt x="1113816" y="7353174"/>
                  </a:cubicBezTo>
                  <a:cubicBezTo>
                    <a:pt x="1115336" y="7712370"/>
                    <a:pt x="1136447" y="7656797"/>
                    <a:pt x="1064453" y="7656797"/>
                  </a:cubicBezTo>
                  <a:cubicBezTo>
                    <a:pt x="789438" y="7656797"/>
                    <a:pt x="829775" y="7677866"/>
                    <a:pt x="827358" y="7602816"/>
                  </a:cubicBezTo>
                  <a:close/>
                  <a:moveTo>
                    <a:pt x="831917" y="7977900"/>
                  </a:moveTo>
                  <a:cubicBezTo>
                    <a:pt x="826552" y="7634812"/>
                    <a:pt x="826699" y="7675138"/>
                    <a:pt x="844954" y="7675138"/>
                  </a:cubicBezTo>
                  <a:cubicBezTo>
                    <a:pt x="1166897" y="7675138"/>
                    <a:pt x="1117460" y="7655881"/>
                    <a:pt x="1118595" y="7728295"/>
                  </a:cubicBezTo>
                  <a:cubicBezTo>
                    <a:pt x="1123704" y="8056172"/>
                    <a:pt x="1146426" y="8008158"/>
                    <a:pt x="1064435" y="8008158"/>
                  </a:cubicBezTo>
                  <a:cubicBezTo>
                    <a:pt x="794016" y="8008158"/>
                    <a:pt x="832503" y="8014729"/>
                    <a:pt x="831917" y="7977900"/>
                  </a:cubicBezTo>
                  <a:close/>
                  <a:moveTo>
                    <a:pt x="1128922" y="8353186"/>
                  </a:moveTo>
                  <a:cubicBezTo>
                    <a:pt x="1128904" y="8363052"/>
                    <a:pt x="1153897" y="8356316"/>
                    <a:pt x="844935" y="8356316"/>
                  </a:cubicBezTo>
                  <a:cubicBezTo>
                    <a:pt x="835268" y="8356316"/>
                    <a:pt x="838673" y="8393694"/>
                    <a:pt x="832649" y="8023552"/>
                  </a:cubicBezTo>
                  <a:cubicBezTo>
                    <a:pt x="963089" y="8023479"/>
                    <a:pt x="933097" y="8025383"/>
                    <a:pt x="1125590" y="8025090"/>
                  </a:cubicBezTo>
                  <a:cubicBezTo>
                    <a:pt x="1125626" y="8027232"/>
                    <a:pt x="1128995" y="8292194"/>
                    <a:pt x="1128922" y="8353186"/>
                  </a:cubicBezTo>
                  <a:close/>
                  <a:moveTo>
                    <a:pt x="1131833" y="7603017"/>
                  </a:moveTo>
                  <a:cubicBezTo>
                    <a:pt x="1127768" y="7279845"/>
                    <a:pt x="1113175" y="7326449"/>
                    <a:pt x="1174331" y="7325625"/>
                  </a:cubicBezTo>
                  <a:cubicBezTo>
                    <a:pt x="1457292" y="7321799"/>
                    <a:pt x="1419006" y="7320298"/>
                    <a:pt x="1419830" y="7353375"/>
                  </a:cubicBezTo>
                  <a:cubicBezTo>
                    <a:pt x="1428344" y="7707464"/>
                    <a:pt x="1428142" y="7658261"/>
                    <a:pt x="1393884" y="7657877"/>
                  </a:cubicBezTo>
                  <a:cubicBezTo>
                    <a:pt x="1085509" y="7654545"/>
                    <a:pt x="1132712" y="7674388"/>
                    <a:pt x="1131833" y="7603017"/>
                  </a:cubicBezTo>
                  <a:close/>
                  <a:moveTo>
                    <a:pt x="1139908" y="7977827"/>
                  </a:moveTo>
                  <a:cubicBezTo>
                    <a:pt x="1134433" y="7628040"/>
                    <a:pt x="1113798" y="7673820"/>
                    <a:pt x="1174184" y="7674058"/>
                  </a:cubicBezTo>
                  <a:cubicBezTo>
                    <a:pt x="1470530" y="7675248"/>
                    <a:pt x="1423583" y="7660952"/>
                    <a:pt x="1424627" y="7728295"/>
                  </a:cubicBezTo>
                  <a:cubicBezTo>
                    <a:pt x="1426568" y="7851853"/>
                    <a:pt x="1427630" y="7859999"/>
                    <a:pt x="1429479" y="7978120"/>
                  </a:cubicBezTo>
                  <a:cubicBezTo>
                    <a:pt x="1430083" y="8017585"/>
                    <a:pt x="1456944" y="8007700"/>
                    <a:pt x="1284025" y="8007829"/>
                  </a:cubicBezTo>
                  <a:cubicBezTo>
                    <a:pt x="1113175" y="8007829"/>
                    <a:pt x="1140549" y="8018061"/>
                    <a:pt x="1139908" y="7977827"/>
                  </a:cubicBezTo>
                  <a:close/>
                  <a:moveTo>
                    <a:pt x="1393738" y="8357780"/>
                  </a:moveTo>
                  <a:cubicBezTo>
                    <a:pt x="1325094" y="8358330"/>
                    <a:pt x="1314017" y="8358238"/>
                    <a:pt x="1143899" y="8358183"/>
                  </a:cubicBezTo>
                  <a:cubicBezTo>
                    <a:pt x="1143991" y="8294702"/>
                    <a:pt x="1140640" y="8027305"/>
                    <a:pt x="1140604" y="8025090"/>
                  </a:cubicBezTo>
                  <a:cubicBezTo>
                    <a:pt x="1277964" y="8024815"/>
                    <a:pt x="1116233" y="8024944"/>
                    <a:pt x="1430083" y="8024724"/>
                  </a:cubicBezTo>
                  <a:cubicBezTo>
                    <a:pt x="1433873" y="8420053"/>
                    <a:pt x="1449107" y="8357323"/>
                    <a:pt x="1393738" y="8357780"/>
                  </a:cubicBezTo>
                  <a:close/>
                  <a:moveTo>
                    <a:pt x="1432299" y="7228042"/>
                  </a:moveTo>
                  <a:cubicBezTo>
                    <a:pt x="1430394" y="7106389"/>
                    <a:pt x="1431054" y="7108512"/>
                    <a:pt x="1429003" y="6978071"/>
                  </a:cubicBezTo>
                  <a:cubicBezTo>
                    <a:pt x="1428966" y="6975088"/>
                    <a:pt x="1404614" y="6975143"/>
                    <a:pt x="1719306" y="6975088"/>
                  </a:cubicBezTo>
                  <a:cubicBezTo>
                    <a:pt x="1719325" y="6976442"/>
                    <a:pt x="1720350" y="7028739"/>
                    <a:pt x="1722877" y="7307632"/>
                  </a:cubicBezTo>
                  <a:cubicBezTo>
                    <a:pt x="1376289" y="7307632"/>
                    <a:pt x="1434001" y="7336810"/>
                    <a:pt x="1432299" y="7228042"/>
                  </a:cubicBezTo>
                  <a:close/>
                  <a:moveTo>
                    <a:pt x="1503579" y="7326540"/>
                  </a:moveTo>
                  <a:cubicBezTo>
                    <a:pt x="1613420" y="7326540"/>
                    <a:pt x="1613768" y="7324619"/>
                    <a:pt x="1723005" y="7324619"/>
                  </a:cubicBezTo>
                  <a:cubicBezTo>
                    <a:pt x="1724635" y="7541824"/>
                    <a:pt x="1726411" y="7564156"/>
                    <a:pt x="1728370" y="7657291"/>
                  </a:cubicBezTo>
                  <a:cubicBezTo>
                    <a:pt x="1608586" y="7657291"/>
                    <a:pt x="1567554" y="7659121"/>
                    <a:pt x="1438744" y="7658279"/>
                  </a:cubicBezTo>
                  <a:cubicBezTo>
                    <a:pt x="1435521" y="7269137"/>
                    <a:pt x="1411425" y="7326540"/>
                    <a:pt x="1503579" y="7326540"/>
                  </a:cubicBezTo>
                  <a:close/>
                  <a:moveTo>
                    <a:pt x="1444475" y="7977827"/>
                  </a:moveTo>
                  <a:cubicBezTo>
                    <a:pt x="1438890" y="7619876"/>
                    <a:pt x="1419024" y="7675468"/>
                    <a:pt x="1503579" y="7675468"/>
                  </a:cubicBezTo>
                  <a:cubicBezTo>
                    <a:pt x="1773430" y="7675468"/>
                    <a:pt x="1728461" y="7651708"/>
                    <a:pt x="1729652" y="7728295"/>
                  </a:cubicBezTo>
                  <a:cubicBezTo>
                    <a:pt x="1734028" y="8005083"/>
                    <a:pt x="1733698" y="7984892"/>
                    <a:pt x="1734082" y="8008249"/>
                  </a:cubicBezTo>
                  <a:cubicBezTo>
                    <a:pt x="1398004" y="8008707"/>
                    <a:pt x="1445097" y="8017366"/>
                    <a:pt x="1444475" y="7977827"/>
                  </a:cubicBezTo>
                  <a:close/>
                  <a:moveTo>
                    <a:pt x="1723188" y="8357634"/>
                  </a:moveTo>
                  <a:cubicBezTo>
                    <a:pt x="1416021" y="8357634"/>
                    <a:pt x="1448045" y="8358970"/>
                    <a:pt x="1447972" y="8353168"/>
                  </a:cubicBezTo>
                  <a:cubicBezTo>
                    <a:pt x="1442625" y="7957417"/>
                    <a:pt x="1429003" y="8024742"/>
                    <a:pt x="1503597" y="8024687"/>
                  </a:cubicBezTo>
                  <a:cubicBezTo>
                    <a:pt x="1613732" y="8024687"/>
                    <a:pt x="1613310" y="8025273"/>
                    <a:pt x="1723188" y="8025273"/>
                  </a:cubicBezTo>
                  <a:cubicBezTo>
                    <a:pt x="1738312" y="8025273"/>
                    <a:pt x="1733936" y="8013320"/>
                    <a:pt x="1735987" y="8103270"/>
                  </a:cubicBezTo>
                  <a:cubicBezTo>
                    <a:pt x="1742725" y="8396623"/>
                    <a:pt x="1744739" y="8357634"/>
                    <a:pt x="1723188" y="8357634"/>
                  </a:cubicBezTo>
                  <a:close/>
                  <a:moveTo>
                    <a:pt x="1738239" y="7353101"/>
                  </a:moveTo>
                  <a:cubicBezTo>
                    <a:pt x="1737964" y="7308968"/>
                    <a:pt x="1696547" y="7328774"/>
                    <a:pt x="2027004" y="7324344"/>
                  </a:cubicBezTo>
                  <a:cubicBezTo>
                    <a:pt x="2030337" y="7528498"/>
                    <a:pt x="2030263" y="7533166"/>
                    <a:pt x="2032387" y="7603420"/>
                  </a:cubicBezTo>
                  <a:cubicBezTo>
                    <a:pt x="2034768" y="7682039"/>
                    <a:pt x="2080707" y="7658115"/>
                    <a:pt x="1743384" y="7657309"/>
                  </a:cubicBezTo>
                  <a:cubicBezTo>
                    <a:pt x="1741956" y="7589490"/>
                    <a:pt x="1739209" y="7509516"/>
                    <a:pt x="1738239" y="7353101"/>
                  </a:cubicBezTo>
                  <a:close/>
                  <a:moveTo>
                    <a:pt x="1743713" y="7674296"/>
                  </a:moveTo>
                  <a:cubicBezTo>
                    <a:pt x="2088855" y="7675156"/>
                    <a:pt x="2034237" y="7661812"/>
                    <a:pt x="2035262" y="7728240"/>
                  </a:cubicBezTo>
                  <a:cubicBezTo>
                    <a:pt x="2037203" y="7853464"/>
                    <a:pt x="2038301" y="7848375"/>
                    <a:pt x="2040407" y="7978101"/>
                  </a:cubicBezTo>
                  <a:cubicBezTo>
                    <a:pt x="2041011" y="8016670"/>
                    <a:pt x="2087702" y="8006840"/>
                    <a:pt x="1749078" y="8008195"/>
                  </a:cubicBezTo>
                  <a:cubicBezTo>
                    <a:pt x="1748236" y="7958314"/>
                    <a:pt x="1744611" y="7720553"/>
                    <a:pt x="1743713" y="7674296"/>
                  </a:cubicBezTo>
                  <a:close/>
                  <a:moveTo>
                    <a:pt x="1754571" y="8357579"/>
                  </a:moveTo>
                  <a:cubicBezTo>
                    <a:pt x="1754150" y="8213172"/>
                    <a:pt x="1750854" y="8106529"/>
                    <a:pt x="1749389" y="8025200"/>
                  </a:cubicBezTo>
                  <a:cubicBezTo>
                    <a:pt x="1850039" y="8024779"/>
                    <a:pt x="1883400" y="8021301"/>
                    <a:pt x="2040975" y="8023534"/>
                  </a:cubicBezTo>
                  <a:cubicBezTo>
                    <a:pt x="2041890" y="8141051"/>
                    <a:pt x="2038338" y="8079492"/>
                    <a:pt x="2043465" y="8353369"/>
                  </a:cubicBezTo>
                  <a:cubicBezTo>
                    <a:pt x="2043538" y="8357469"/>
                    <a:pt x="2068934" y="8356884"/>
                    <a:pt x="1754571" y="8357579"/>
                  </a:cubicBezTo>
                  <a:close/>
                  <a:moveTo>
                    <a:pt x="2047401" y="7602871"/>
                  </a:moveTo>
                  <a:cubicBezTo>
                    <a:pt x="2045039" y="7524874"/>
                    <a:pt x="2045186" y="7519584"/>
                    <a:pt x="2042000" y="7324143"/>
                  </a:cubicBezTo>
                  <a:cubicBezTo>
                    <a:pt x="2243098" y="7320995"/>
                    <a:pt x="2244984" y="7325204"/>
                    <a:pt x="2332432" y="7326394"/>
                  </a:cubicBezTo>
                  <a:cubicBezTo>
                    <a:pt x="2334025" y="7415630"/>
                    <a:pt x="2338144" y="7656614"/>
                    <a:pt x="2338163" y="7657968"/>
                  </a:cubicBezTo>
                  <a:cubicBezTo>
                    <a:pt x="1999613" y="7659451"/>
                    <a:pt x="2049727" y="7679696"/>
                    <a:pt x="2047401" y="7602871"/>
                  </a:cubicBezTo>
                  <a:close/>
                  <a:moveTo>
                    <a:pt x="2049324" y="7676255"/>
                  </a:moveTo>
                  <a:cubicBezTo>
                    <a:pt x="2171488" y="7676309"/>
                    <a:pt x="2205507" y="7676511"/>
                    <a:pt x="2272265" y="7675614"/>
                  </a:cubicBezTo>
                  <a:cubicBezTo>
                    <a:pt x="2355868" y="7674479"/>
                    <a:pt x="2338199" y="7617734"/>
                    <a:pt x="2343857" y="7978157"/>
                  </a:cubicBezTo>
                  <a:cubicBezTo>
                    <a:pt x="2344461" y="8016304"/>
                    <a:pt x="2390767" y="8011691"/>
                    <a:pt x="2055806" y="8006767"/>
                  </a:cubicBezTo>
                  <a:cubicBezTo>
                    <a:pt x="2055476" y="7978047"/>
                    <a:pt x="2049361" y="7677701"/>
                    <a:pt x="2049324" y="7676255"/>
                  </a:cubicBezTo>
                  <a:close/>
                  <a:moveTo>
                    <a:pt x="2058534" y="8356188"/>
                  </a:moveTo>
                  <a:cubicBezTo>
                    <a:pt x="2053206" y="8096424"/>
                    <a:pt x="2056886" y="8139349"/>
                    <a:pt x="2055971" y="8023772"/>
                  </a:cubicBezTo>
                  <a:cubicBezTo>
                    <a:pt x="2140178" y="8025017"/>
                    <a:pt x="2150798" y="8024120"/>
                    <a:pt x="2272137" y="8024944"/>
                  </a:cubicBezTo>
                  <a:cubicBezTo>
                    <a:pt x="2374545" y="8025639"/>
                    <a:pt x="2336314" y="7968235"/>
                    <a:pt x="2349918" y="8353863"/>
                  </a:cubicBezTo>
                  <a:cubicBezTo>
                    <a:pt x="2350247" y="8363345"/>
                    <a:pt x="2359365" y="8354193"/>
                    <a:pt x="2058534" y="8356188"/>
                  </a:cubicBezTo>
                  <a:close/>
                  <a:moveTo>
                    <a:pt x="2352170" y="7603017"/>
                  </a:moveTo>
                  <a:cubicBezTo>
                    <a:pt x="2346494" y="7281950"/>
                    <a:pt x="2335764" y="7326705"/>
                    <a:pt x="2381978" y="7326705"/>
                  </a:cubicBezTo>
                  <a:cubicBezTo>
                    <a:pt x="2678068" y="7326705"/>
                    <a:pt x="2638335" y="7312171"/>
                    <a:pt x="2639635" y="7353485"/>
                  </a:cubicBezTo>
                  <a:cubicBezTo>
                    <a:pt x="2650328" y="7706677"/>
                    <a:pt x="2651500" y="7656815"/>
                    <a:pt x="2601606" y="7656815"/>
                  </a:cubicBezTo>
                  <a:cubicBezTo>
                    <a:pt x="2308354" y="7656797"/>
                    <a:pt x="2353525" y="7674864"/>
                    <a:pt x="2352170" y="7603017"/>
                  </a:cubicBezTo>
                  <a:close/>
                  <a:moveTo>
                    <a:pt x="2358853" y="7977863"/>
                  </a:moveTo>
                  <a:cubicBezTo>
                    <a:pt x="2353378" y="7628186"/>
                    <a:pt x="2341605" y="7674864"/>
                    <a:pt x="2381997" y="7674864"/>
                  </a:cubicBezTo>
                  <a:cubicBezTo>
                    <a:pt x="2692551" y="7674864"/>
                    <a:pt x="2644487" y="7656797"/>
                    <a:pt x="2645604" y="7728240"/>
                  </a:cubicBezTo>
                  <a:cubicBezTo>
                    <a:pt x="2650749" y="8057124"/>
                    <a:pt x="2663054" y="8006401"/>
                    <a:pt x="2601606" y="8006401"/>
                  </a:cubicBezTo>
                  <a:cubicBezTo>
                    <a:pt x="2320842" y="8006419"/>
                    <a:pt x="2359530" y="8021246"/>
                    <a:pt x="2358853" y="7977863"/>
                  </a:cubicBezTo>
                  <a:close/>
                  <a:moveTo>
                    <a:pt x="2365078" y="8358037"/>
                  </a:moveTo>
                  <a:cubicBezTo>
                    <a:pt x="2360171" y="8211141"/>
                    <a:pt x="2360977" y="8134846"/>
                    <a:pt x="2359530" y="8025273"/>
                  </a:cubicBezTo>
                  <a:cubicBezTo>
                    <a:pt x="2506541" y="8025420"/>
                    <a:pt x="2449139" y="8023625"/>
                    <a:pt x="2649962" y="8023370"/>
                  </a:cubicBezTo>
                  <a:lnTo>
                    <a:pt x="2655309" y="8358110"/>
                  </a:lnTo>
                  <a:cubicBezTo>
                    <a:pt x="2608600" y="8358366"/>
                    <a:pt x="2366525" y="8358055"/>
                    <a:pt x="2365078" y="8358037"/>
                  </a:cubicBezTo>
                  <a:close/>
                  <a:moveTo>
                    <a:pt x="2659080" y="7603896"/>
                  </a:moveTo>
                  <a:cubicBezTo>
                    <a:pt x="2656371" y="7276495"/>
                    <a:pt x="2634911" y="7325131"/>
                    <a:pt x="2711447" y="7324912"/>
                  </a:cubicBezTo>
                  <a:cubicBezTo>
                    <a:pt x="2983330" y="7324179"/>
                    <a:pt x="2943653" y="7316876"/>
                    <a:pt x="2944751" y="7353467"/>
                  </a:cubicBezTo>
                  <a:cubicBezTo>
                    <a:pt x="2955316" y="7702559"/>
                    <a:pt x="2948780" y="7658810"/>
                    <a:pt x="2931220" y="7658536"/>
                  </a:cubicBezTo>
                  <a:cubicBezTo>
                    <a:pt x="2612628" y="7652971"/>
                    <a:pt x="2659703" y="7676987"/>
                    <a:pt x="2659080" y="7603896"/>
                  </a:cubicBezTo>
                  <a:close/>
                  <a:moveTo>
                    <a:pt x="2664244" y="7977863"/>
                  </a:moveTo>
                  <a:cubicBezTo>
                    <a:pt x="2658604" y="7617569"/>
                    <a:pt x="2645330" y="7673765"/>
                    <a:pt x="2711392" y="7674205"/>
                  </a:cubicBezTo>
                  <a:cubicBezTo>
                    <a:pt x="2989080" y="7676456"/>
                    <a:pt x="2947937" y="7658737"/>
                    <a:pt x="2949036" y="7728295"/>
                  </a:cubicBezTo>
                  <a:cubicBezTo>
                    <a:pt x="2953998" y="8045390"/>
                    <a:pt x="2969158" y="8006767"/>
                    <a:pt x="2931220" y="8006456"/>
                  </a:cubicBezTo>
                  <a:cubicBezTo>
                    <a:pt x="2623797" y="8003967"/>
                    <a:pt x="2664903" y="8019251"/>
                    <a:pt x="2664244" y="7977863"/>
                  </a:cubicBezTo>
                  <a:close/>
                  <a:moveTo>
                    <a:pt x="2960278" y="8353186"/>
                  </a:moveTo>
                  <a:cubicBezTo>
                    <a:pt x="2960260" y="8363272"/>
                    <a:pt x="2987633" y="8355090"/>
                    <a:pt x="2711392" y="8357689"/>
                  </a:cubicBezTo>
                  <a:cubicBezTo>
                    <a:pt x="2653715" y="8358238"/>
                    <a:pt x="2671110" y="8408631"/>
                    <a:pt x="2664976" y="8023351"/>
                  </a:cubicBezTo>
                  <a:cubicBezTo>
                    <a:pt x="2787744" y="8023113"/>
                    <a:pt x="2784943" y="8022509"/>
                    <a:pt x="2956030" y="8023662"/>
                  </a:cubicBezTo>
                  <a:cubicBezTo>
                    <a:pt x="2959344" y="8228091"/>
                    <a:pt x="2960480" y="8254248"/>
                    <a:pt x="2960278" y="8353186"/>
                  </a:cubicBezTo>
                  <a:close/>
                  <a:moveTo>
                    <a:pt x="3040952" y="7325918"/>
                  </a:moveTo>
                  <a:cubicBezTo>
                    <a:pt x="3152038" y="7325918"/>
                    <a:pt x="3148156" y="7324417"/>
                    <a:pt x="3247615" y="7324271"/>
                  </a:cubicBezTo>
                  <a:cubicBezTo>
                    <a:pt x="3250582" y="7514092"/>
                    <a:pt x="3250563" y="7527198"/>
                    <a:pt x="3253017" y="7603822"/>
                  </a:cubicBezTo>
                  <a:cubicBezTo>
                    <a:pt x="3255068" y="7669226"/>
                    <a:pt x="3312487" y="7663514"/>
                    <a:pt x="2963299" y="7659030"/>
                  </a:cubicBezTo>
                  <a:cubicBezTo>
                    <a:pt x="2961578" y="7263810"/>
                    <a:pt x="2933051" y="7325918"/>
                    <a:pt x="3040952" y="7325918"/>
                  </a:cubicBezTo>
                  <a:close/>
                  <a:moveTo>
                    <a:pt x="2970275" y="7977827"/>
                  </a:moveTo>
                  <a:cubicBezTo>
                    <a:pt x="2964709" y="7621065"/>
                    <a:pt x="2937317" y="7676456"/>
                    <a:pt x="3040952" y="7676456"/>
                  </a:cubicBezTo>
                  <a:cubicBezTo>
                    <a:pt x="3149218" y="7676456"/>
                    <a:pt x="3149273" y="7675321"/>
                    <a:pt x="3254994" y="7675284"/>
                  </a:cubicBezTo>
                  <a:cubicBezTo>
                    <a:pt x="3256477" y="7741255"/>
                    <a:pt x="3257210" y="7819673"/>
                    <a:pt x="3260103" y="8007170"/>
                  </a:cubicBezTo>
                  <a:cubicBezTo>
                    <a:pt x="2924684" y="8007151"/>
                    <a:pt x="2970880" y="8016871"/>
                    <a:pt x="2970275" y="7977827"/>
                  </a:cubicBezTo>
                  <a:close/>
                  <a:moveTo>
                    <a:pt x="3260615" y="8355895"/>
                  </a:moveTo>
                  <a:cubicBezTo>
                    <a:pt x="3120270" y="8355895"/>
                    <a:pt x="2975274" y="8364864"/>
                    <a:pt x="2975292" y="8353241"/>
                  </a:cubicBezTo>
                  <a:cubicBezTo>
                    <a:pt x="2976098" y="7965819"/>
                    <a:pt x="2942170" y="8023937"/>
                    <a:pt x="3040952" y="8023937"/>
                  </a:cubicBezTo>
                  <a:cubicBezTo>
                    <a:pt x="3136053" y="8023937"/>
                    <a:pt x="3156798" y="8024157"/>
                    <a:pt x="3260377" y="8024157"/>
                  </a:cubicBezTo>
                  <a:cubicBezTo>
                    <a:pt x="3265761" y="8383956"/>
                    <a:pt x="3266420" y="8355895"/>
                    <a:pt x="3260615" y="8355895"/>
                  </a:cubicBezTo>
                  <a:close/>
                  <a:moveTo>
                    <a:pt x="3262611" y="7324252"/>
                  </a:moveTo>
                  <a:cubicBezTo>
                    <a:pt x="3370475" y="7324289"/>
                    <a:pt x="3370841" y="7326614"/>
                    <a:pt x="3480279" y="7326614"/>
                  </a:cubicBezTo>
                  <a:cubicBezTo>
                    <a:pt x="3581094" y="7326614"/>
                    <a:pt x="3545993" y="7278838"/>
                    <a:pt x="3558719" y="7603474"/>
                  </a:cubicBezTo>
                  <a:cubicBezTo>
                    <a:pt x="3561374" y="7671129"/>
                    <a:pt x="3615882" y="7657931"/>
                    <a:pt x="3269642" y="7658261"/>
                  </a:cubicBezTo>
                  <a:cubicBezTo>
                    <a:pt x="3266383" y="7528041"/>
                    <a:pt x="3267811" y="7657236"/>
                    <a:pt x="3262611" y="7324252"/>
                  </a:cubicBezTo>
                  <a:close/>
                  <a:moveTo>
                    <a:pt x="3274659" y="7977863"/>
                  </a:moveTo>
                  <a:cubicBezTo>
                    <a:pt x="3272737" y="7854654"/>
                    <a:pt x="3272956" y="7852585"/>
                    <a:pt x="3271016" y="7727966"/>
                  </a:cubicBezTo>
                  <a:cubicBezTo>
                    <a:pt x="3269990" y="7663075"/>
                    <a:pt x="3212534" y="7671916"/>
                    <a:pt x="3561044" y="7673765"/>
                  </a:cubicBezTo>
                  <a:cubicBezTo>
                    <a:pt x="3562839" y="7745648"/>
                    <a:pt x="3563058" y="7814786"/>
                    <a:pt x="3565860" y="8007444"/>
                  </a:cubicBezTo>
                  <a:cubicBezTo>
                    <a:pt x="3226211" y="8013430"/>
                    <a:pt x="3275209" y="8011984"/>
                    <a:pt x="3274659" y="7977863"/>
                  </a:cubicBezTo>
                  <a:close/>
                  <a:moveTo>
                    <a:pt x="3279475" y="8355895"/>
                  </a:moveTo>
                  <a:cubicBezTo>
                    <a:pt x="3279475" y="8295928"/>
                    <a:pt x="3276289" y="8084379"/>
                    <a:pt x="3275373" y="8024157"/>
                  </a:cubicBezTo>
                  <a:cubicBezTo>
                    <a:pt x="3364103" y="8024230"/>
                    <a:pt x="3471839" y="8026078"/>
                    <a:pt x="3566079" y="8024449"/>
                  </a:cubicBezTo>
                  <a:cubicBezTo>
                    <a:pt x="3567618" y="8136109"/>
                    <a:pt x="3567270" y="8182878"/>
                    <a:pt x="3570804" y="8353406"/>
                  </a:cubicBezTo>
                  <a:cubicBezTo>
                    <a:pt x="3570968" y="8360325"/>
                    <a:pt x="3594167" y="8356353"/>
                    <a:pt x="3279475" y="8355895"/>
                  </a:cubicBezTo>
                  <a:close/>
                  <a:moveTo>
                    <a:pt x="3573678" y="7602743"/>
                  </a:moveTo>
                  <a:cubicBezTo>
                    <a:pt x="3561117" y="7283030"/>
                    <a:pt x="3567361" y="7326394"/>
                    <a:pt x="3590066" y="7326211"/>
                  </a:cubicBezTo>
                  <a:cubicBezTo>
                    <a:pt x="3902927" y="7324106"/>
                    <a:pt x="3860667" y="7314862"/>
                    <a:pt x="3860942" y="7353211"/>
                  </a:cubicBezTo>
                  <a:cubicBezTo>
                    <a:pt x="3861565" y="7439152"/>
                    <a:pt x="3862096" y="7460313"/>
                    <a:pt x="3865263" y="7659396"/>
                  </a:cubicBezTo>
                  <a:cubicBezTo>
                    <a:pt x="3525413" y="7655991"/>
                    <a:pt x="3576516" y="7675010"/>
                    <a:pt x="3573678" y="7602743"/>
                  </a:cubicBezTo>
                  <a:close/>
                  <a:moveTo>
                    <a:pt x="3580398" y="7977827"/>
                  </a:moveTo>
                  <a:cubicBezTo>
                    <a:pt x="3575051" y="7636350"/>
                    <a:pt x="3571444" y="7673820"/>
                    <a:pt x="3589974" y="7673948"/>
                  </a:cubicBezTo>
                  <a:cubicBezTo>
                    <a:pt x="3917703" y="7676145"/>
                    <a:pt x="3865300" y="7662013"/>
                    <a:pt x="3866362" y="7728259"/>
                  </a:cubicBezTo>
                  <a:cubicBezTo>
                    <a:pt x="3868303" y="7852109"/>
                    <a:pt x="3866856" y="7849748"/>
                    <a:pt x="3868870" y="7978157"/>
                  </a:cubicBezTo>
                  <a:cubicBezTo>
                    <a:pt x="3869456" y="8015169"/>
                    <a:pt x="3900528" y="8005907"/>
                    <a:pt x="3699760" y="8005870"/>
                  </a:cubicBezTo>
                  <a:cubicBezTo>
                    <a:pt x="3558151" y="8005870"/>
                    <a:pt x="3581020" y="8017310"/>
                    <a:pt x="3580398" y="7977827"/>
                  </a:cubicBezTo>
                  <a:close/>
                  <a:moveTo>
                    <a:pt x="3585836" y="8353003"/>
                  </a:moveTo>
                  <a:cubicBezTo>
                    <a:pt x="3578164" y="7984270"/>
                    <a:pt x="3579519" y="8024211"/>
                    <a:pt x="3590139" y="8024010"/>
                  </a:cubicBezTo>
                  <a:cubicBezTo>
                    <a:pt x="3666198" y="8022472"/>
                    <a:pt x="3679509" y="8022857"/>
                    <a:pt x="3869584" y="8022894"/>
                  </a:cubicBezTo>
                  <a:cubicBezTo>
                    <a:pt x="3869621" y="8024962"/>
                    <a:pt x="3873631" y="8268343"/>
                    <a:pt x="3875535" y="8356426"/>
                  </a:cubicBezTo>
                  <a:cubicBezTo>
                    <a:pt x="3597499" y="8357524"/>
                    <a:pt x="3586037" y="8361862"/>
                    <a:pt x="3585836" y="8353003"/>
                  </a:cubicBezTo>
                  <a:close/>
                  <a:moveTo>
                    <a:pt x="3874510" y="7228006"/>
                  </a:moveTo>
                  <a:cubicBezTo>
                    <a:pt x="3869768" y="6924603"/>
                    <a:pt x="3849425" y="6975069"/>
                    <a:pt x="3919351" y="6975069"/>
                  </a:cubicBezTo>
                  <a:cubicBezTo>
                    <a:pt x="3920724" y="6975069"/>
                    <a:pt x="4159357" y="6975179"/>
                    <a:pt x="4159412" y="6978401"/>
                  </a:cubicBezTo>
                  <a:cubicBezTo>
                    <a:pt x="4165326" y="7355774"/>
                    <a:pt x="4177923" y="7306149"/>
                    <a:pt x="4139051" y="7306149"/>
                  </a:cubicBezTo>
                  <a:cubicBezTo>
                    <a:pt x="3821557" y="7306149"/>
                    <a:pt x="3876158" y="7333112"/>
                    <a:pt x="3874510" y="7228006"/>
                  </a:cubicBezTo>
                  <a:close/>
                  <a:moveTo>
                    <a:pt x="3875718" y="7324985"/>
                  </a:moveTo>
                  <a:cubicBezTo>
                    <a:pt x="4080240" y="7324381"/>
                    <a:pt x="4043821" y="7322825"/>
                    <a:pt x="4165802" y="7323191"/>
                  </a:cubicBezTo>
                  <a:cubicBezTo>
                    <a:pt x="4166278" y="7376861"/>
                    <a:pt x="4166516" y="7373895"/>
                    <a:pt x="4168622" y="7658481"/>
                  </a:cubicBezTo>
                  <a:cubicBezTo>
                    <a:pt x="4027874" y="7658444"/>
                    <a:pt x="3977338" y="7660201"/>
                    <a:pt x="3880259" y="7659524"/>
                  </a:cubicBezTo>
                  <a:cubicBezTo>
                    <a:pt x="3875608" y="7366774"/>
                    <a:pt x="3876707" y="7440323"/>
                    <a:pt x="3875718" y="7324985"/>
                  </a:cubicBezTo>
                  <a:close/>
                  <a:moveTo>
                    <a:pt x="3883866" y="7977863"/>
                  </a:moveTo>
                  <a:cubicBezTo>
                    <a:pt x="3878373" y="7627198"/>
                    <a:pt x="3871598" y="7676639"/>
                    <a:pt x="3919351" y="7676639"/>
                  </a:cubicBezTo>
                  <a:cubicBezTo>
                    <a:pt x="4214232" y="7676639"/>
                    <a:pt x="4168402" y="7659414"/>
                    <a:pt x="4169464" y="7728295"/>
                  </a:cubicBezTo>
                  <a:cubicBezTo>
                    <a:pt x="4174518" y="8051486"/>
                    <a:pt x="4191875" y="8007536"/>
                    <a:pt x="4139033" y="8007536"/>
                  </a:cubicBezTo>
                  <a:cubicBezTo>
                    <a:pt x="3843273" y="8007536"/>
                    <a:pt x="3884434" y="8012405"/>
                    <a:pt x="3883866" y="7977863"/>
                  </a:cubicBezTo>
                  <a:close/>
                  <a:moveTo>
                    <a:pt x="4139033" y="8358183"/>
                  </a:moveTo>
                  <a:cubicBezTo>
                    <a:pt x="3861675" y="8358183"/>
                    <a:pt x="3890567" y="8356664"/>
                    <a:pt x="3890476" y="8352088"/>
                  </a:cubicBezTo>
                  <a:cubicBezTo>
                    <a:pt x="3881632" y="7970267"/>
                    <a:pt x="3874034" y="8022894"/>
                    <a:pt x="3919351" y="8022894"/>
                  </a:cubicBezTo>
                  <a:cubicBezTo>
                    <a:pt x="4029045" y="8022894"/>
                    <a:pt x="4029100" y="8024523"/>
                    <a:pt x="4139033" y="8024523"/>
                  </a:cubicBezTo>
                  <a:cubicBezTo>
                    <a:pt x="4185595" y="8024523"/>
                    <a:pt x="4176348" y="8009037"/>
                    <a:pt x="4176824" y="8103105"/>
                  </a:cubicBezTo>
                  <a:cubicBezTo>
                    <a:pt x="4178088" y="8407386"/>
                    <a:pt x="4199822" y="8358183"/>
                    <a:pt x="4139033" y="8358183"/>
                  </a:cubicBezTo>
                  <a:close/>
                  <a:moveTo>
                    <a:pt x="4179608" y="7228006"/>
                  </a:moveTo>
                  <a:cubicBezTo>
                    <a:pt x="4177648" y="7102928"/>
                    <a:pt x="4176348" y="7102727"/>
                    <a:pt x="4174389" y="6978108"/>
                  </a:cubicBezTo>
                  <a:cubicBezTo>
                    <a:pt x="4174353" y="6976369"/>
                    <a:pt x="4310414" y="6973001"/>
                    <a:pt x="4463210" y="6975051"/>
                  </a:cubicBezTo>
                  <a:cubicBezTo>
                    <a:pt x="4463228" y="6976552"/>
                    <a:pt x="4467861" y="7263773"/>
                    <a:pt x="4468776" y="7307595"/>
                  </a:cubicBezTo>
                  <a:cubicBezTo>
                    <a:pt x="4120943" y="7307723"/>
                    <a:pt x="4181200" y="7327035"/>
                    <a:pt x="4179608" y="7228006"/>
                  </a:cubicBezTo>
                  <a:close/>
                  <a:moveTo>
                    <a:pt x="4248783" y="7323886"/>
                  </a:moveTo>
                  <a:cubicBezTo>
                    <a:pt x="4313398" y="7324747"/>
                    <a:pt x="4328907" y="7324637"/>
                    <a:pt x="4469142" y="7324582"/>
                  </a:cubicBezTo>
                  <a:cubicBezTo>
                    <a:pt x="4477418" y="7694175"/>
                    <a:pt x="4477034" y="7657987"/>
                    <a:pt x="4468501" y="7658060"/>
                  </a:cubicBezTo>
                  <a:cubicBezTo>
                    <a:pt x="4386180" y="7658719"/>
                    <a:pt x="4381310" y="7658554"/>
                    <a:pt x="4183636" y="7658481"/>
                  </a:cubicBezTo>
                  <a:cubicBezTo>
                    <a:pt x="4180889" y="7265183"/>
                    <a:pt x="4160071" y="7322678"/>
                    <a:pt x="4248783" y="7323886"/>
                  </a:cubicBezTo>
                  <a:close/>
                  <a:moveTo>
                    <a:pt x="4190557" y="7977827"/>
                  </a:moveTo>
                  <a:cubicBezTo>
                    <a:pt x="4188579" y="7851157"/>
                    <a:pt x="4186401" y="7851908"/>
                    <a:pt x="4184460" y="7728002"/>
                  </a:cubicBezTo>
                  <a:cubicBezTo>
                    <a:pt x="4183288" y="7653081"/>
                    <a:pt x="4135517" y="7677683"/>
                    <a:pt x="4475221" y="7675046"/>
                  </a:cubicBezTo>
                  <a:cubicBezTo>
                    <a:pt x="4478077" y="7864428"/>
                    <a:pt x="4477327" y="7895107"/>
                    <a:pt x="4479469" y="8009220"/>
                  </a:cubicBezTo>
                  <a:cubicBezTo>
                    <a:pt x="4144288" y="8009366"/>
                    <a:pt x="4191161" y="8017109"/>
                    <a:pt x="4190557" y="7977827"/>
                  </a:cubicBezTo>
                  <a:close/>
                  <a:moveTo>
                    <a:pt x="4468611" y="8357707"/>
                  </a:moveTo>
                  <a:cubicBezTo>
                    <a:pt x="4170856" y="8356097"/>
                    <a:pt x="4195720" y="8362009"/>
                    <a:pt x="4195519" y="8353058"/>
                  </a:cubicBezTo>
                  <a:cubicBezTo>
                    <a:pt x="4186529" y="7960419"/>
                    <a:pt x="4177722" y="8024285"/>
                    <a:pt x="4248801" y="8025420"/>
                  </a:cubicBezTo>
                  <a:cubicBezTo>
                    <a:pt x="4312135" y="8026445"/>
                    <a:pt x="4329346" y="8026280"/>
                    <a:pt x="4479835" y="8026207"/>
                  </a:cubicBezTo>
                  <a:cubicBezTo>
                    <a:pt x="4487708" y="8396422"/>
                    <a:pt x="4495105" y="8357835"/>
                    <a:pt x="4468611" y="8357707"/>
                  </a:cubicBezTo>
                  <a:close/>
                  <a:moveTo>
                    <a:pt x="4484156" y="7324564"/>
                  </a:moveTo>
                  <a:cubicBezTo>
                    <a:pt x="4818605" y="7324417"/>
                    <a:pt x="4774387" y="7312867"/>
                    <a:pt x="4775357" y="7353394"/>
                  </a:cubicBezTo>
                  <a:cubicBezTo>
                    <a:pt x="4777829" y="7460880"/>
                    <a:pt x="4777536" y="7475158"/>
                    <a:pt x="4779953" y="7601480"/>
                  </a:cubicBezTo>
                  <a:cubicBezTo>
                    <a:pt x="4781418" y="7676950"/>
                    <a:pt x="4832393" y="7655424"/>
                    <a:pt x="4489960" y="7657877"/>
                  </a:cubicBezTo>
                  <a:cubicBezTo>
                    <a:pt x="4485914" y="7389876"/>
                    <a:pt x="4486884" y="7447847"/>
                    <a:pt x="4484156" y="7324564"/>
                  </a:cubicBezTo>
                  <a:close/>
                  <a:moveTo>
                    <a:pt x="4491023" y="7728002"/>
                  </a:moveTo>
                  <a:cubicBezTo>
                    <a:pt x="4489960" y="7658151"/>
                    <a:pt x="4437979" y="7674351"/>
                    <a:pt x="4781289" y="7674150"/>
                  </a:cubicBezTo>
                  <a:cubicBezTo>
                    <a:pt x="4781564" y="7689837"/>
                    <a:pt x="4786086" y="7967558"/>
                    <a:pt x="4786251" y="7978138"/>
                  </a:cubicBezTo>
                  <a:cubicBezTo>
                    <a:pt x="4786800" y="8012881"/>
                    <a:pt x="4834352" y="8009037"/>
                    <a:pt x="4494483" y="8009220"/>
                  </a:cubicBezTo>
                  <a:cubicBezTo>
                    <a:pt x="4492432" y="7903912"/>
                    <a:pt x="4492817" y="7843030"/>
                    <a:pt x="4491023" y="7728002"/>
                  </a:cubicBezTo>
                  <a:close/>
                  <a:moveTo>
                    <a:pt x="4501606" y="8357872"/>
                  </a:moveTo>
                  <a:cubicBezTo>
                    <a:pt x="4499024" y="8104496"/>
                    <a:pt x="4497358" y="8143065"/>
                    <a:pt x="4494813" y="8026188"/>
                  </a:cubicBezTo>
                  <a:cubicBezTo>
                    <a:pt x="4677252" y="8026097"/>
                    <a:pt x="4711877" y="8023022"/>
                    <a:pt x="4786892" y="8022838"/>
                  </a:cubicBezTo>
                  <a:cubicBezTo>
                    <a:pt x="4788394" y="8138415"/>
                    <a:pt x="4785445" y="7937886"/>
                    <a:pt x="4790975" y="8355474"/>
                  </a:cubicBezTo>
                  <a:cubicBezTo>
                    <a:pt x="4790975" y="8356792"/>
                    <a:pt x="4579295" y="8358238"/>
                    <a:pt x="4501606" y="8357872"/>
                  </a:cubicBezTo>
                  <a:close/>
                  <a:moveTo>
                    <a:pt x="4798135" y="7324436"/>
                  </a:moveTo>
                  <a:cubicBezTo>
                    <a:pt x="5122092" y="7324436"/>
                    <a:pt x="5079136" y="7310066"/>
                    <a:pt x="5079667" y="7353248"/>
                  </a:cubicBezTo>
                  <a:cubicBezTo>
                    <a:pt x="5084172" y="7713688"/>
                    <a:pt x="5107627" y="7658645"/>
                    <a:pt x="5017798" y="7658645"/>
                  </a:cubicBezTo>
                  <a:cubicBezTo>
                    <a:pt x="4911949" y="7658645"/>
                    <a:pt x="4908324" y="7657126"/>
                    <a:pt x="4798135" y="7657126"/>
                  </a:cubicBezTo>
                  <a:cubicBezTo>
                    <a:pt x="4795553" y="7657126"/>
                    <a:pt x="4784311" y="7324454"/>
                    <a:pt x="4798135" y="7324436"/>
                  </a:cubicBezTo>
                  <a:close/>
                  <a:moveTo>
                    <a:pt x="4801229" y="7977827"/>
                  </a:moveTo>
                  <a:cubicBezTo>
                    <a:pt x="4795003" y="7596098"/>
                    <a:pt x="4796688" y="7697067"/>
                    <a:pt x="4796285" y="7674131"/>
                  </a:cubicBezTo>
                  <a:cubicBezTo>
                    <a:pt x="4918028" y="7674131"/>
                    <a:pt x="4903361" y="7676090"/>
                    <a:pt x="5086094" y="7675559"/>
                  </a:cubicBezTo>
                  <a:cubicBezTo>
                    <a:pt x="5086131" y="7676987"/>
                    <a:pt x="5091642" y="7975447"/>
                    <a:pt x="5092100" y="8008890"/>
                  </a:cubicBezTo>
                  <a:cubicBezTo>
                    <a:pt x="5003608" y="8010080"/>
                    <a:pt x="4948202" y="8008872"/>
                    <a:pt x="4908140" y="8007554"/>
                  </a:cubicBezTo>
                  <a:cubicBezTo>
                    <a:pt x="4782296" y="8003619"/>
                    <a:pt x="4801833" y="8016670"/>
                    <a:pt x="4801229" y="7977827"/>
                  </a:cubicBezTo>
                  <a:close/>
                  <a:moveTo>
                    <a:pt x="4806008" y="8356115"/>
                  </a:moveTo>
                  <a:cubicBezTo>
                    <a:pt x="4801943" y="8076984"/>
                    <a:pt x="4803023" y="8108450"/>
                    <a:pt x="4801888" y="8022838"/>
                  </a:cubicBezTo>
                  <a:cubicBezTo>
                    <a:pt x="4907719" y="8022930"/>
                    <a:pt x="4908397" y="8026335"/>
                    <a:pt x="5017798" y="8026335"/>
                  </a:cubicBezTo>
                  <a:cubicBezTo>
                    <a:pt x="5116965" y="8026335"/>
                    <a:pt x="5090360" y="7963073"/>
                    <a:pt x="5096311" y="8356865"/>
                  </a:cubicBezTo>
                  <a:cubicBezTo>
                    <a:pt x="4894243" y="8356920"/>
                    <a:pt x="4914201" y="8356152"/>
                    <a:pt x="4806008" y="8356115"/>
                  </a:cubicBezTo>
                  <a:close/>
                  <a:moveTo>
                    <a:pt x="5099259" y="7602871"/>
                  </a:moveTo>
                  <a:cubicBezTo>
                    <a:pt x="5089756" y="7278344"/>
                    <a:pt x="5086149" y="7323411"/>
                    <a:pt x="5127584" y="7323960"/>
                  </a:cubicBezTo>
                  <a:cubicBezTo>
                    <a:pt x="5211206" y="7325204"/>
                    <a:pt x="5236913" y="7324362"/>
                    <a:pt x="5347560" y="7325113"/>
                  </a:cubicBezTo>
                  <a:cubicBezTo>
                    <a:pt x="5400878" y="7325479"/>
                    <a:pt x="5386175" y="7273786"/>
                    <a:pt x="5390002" y="7658682"/>
                  </a:cubicBezTo>
                  <a:cubicBezTo>
                    <a:pt x="5051342" y="7657382"/>
                    <a:pt x="5101438" y="7677939"/>
                    <a:pt x="5099259" y="7602871"/>
                  </a:cubicBezTo>
                  <a:close/>
                  <a:moveTo>
                    <a:pt x="5106656" y="7977827"/>
                  </a:moveTo>
                  <a:cubicBezTo>
                    <a:pt x="5101200" y="7629468"/>
                    <a:pt x="5090068" y="7675596"/>
                    <a:pt x="5127713" y="7675394"/>
                  </a:cubicBezTo>
                  <a:cubicBezTo>
                    <a:pt x="5439970" y="7674150"/>
                    <a:pt x="5389892" y="7662837"/>
                    <a:pt x="5390936" y="7728295"/>
                  </a:cubicBezTo>
                  <a:cubicBezTo>
                    <a:pt x="5396063" y="8055348"/>
                    <a:pt x="5412175" y="8006822"/>
                    <a:pt x="5347560" y="8007078"/>
                  </a:cubicBezTo>
                  <a:cubicBezTo>
                    <a:pt x="5064727" y="8007847"/>
                    <a:pt x="5107279" y="8018189"/>
                    <a:pt x="5106656" y="7977827"/>
                  </a:cubicBezTo>
                  <a:close/>
                  <a:moveTo>
                    <a:pt x="5400933" y="8353186"/>
                  </a:moveTo>
                  <a:cubicBezTo>
                    <a:pt x="5400933" y="8357378"/>
                    <a:pt x="5425542" y="8356737"/>
                    <a:pt x="5111307" y="8356847"/>
                  </a:cubicBezTo>
                  <a:cubicBezTo>
                    <a:pt x="5105668" y="7983776"/>
                    <a:pt x="5100083" y="8025804"/>
                    <a:pt x="5127804" y="8025291"/>
                  </a:cubicBezTo>
                  <a:cubicBezTo>
                    <a:pt x="5210748" y="8023736"/>
                    <a:pt x="5230266" y="8024541"/>
                    <a:pt x="5347614" y="8024065"/>
                  </a:cubicBezTo>
                  <a:cubicBezTo>
                    <a:pt x="5407048" y="8023919"/>
                    <a:pt x="5402141" y="7970267"/>
                    <a:pt x="5400933" y="835318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" name="矩形 11">
            <a:extLst>
              <a:ext uri="{FF2B5EF4-FFF2-40B4-BE49-F238E27FC236}">
                <a16:creationId xmlns:a16="http://schemas.microsoft.com/office/drawing/2014/main" id="{D956144A-95DC-4A69-ADE2-0CE4DF8618EF}"/>
              </a:ext>
            </a:extLst>
          </p:cNvPr>
          <p:cNvSpPr/>
          <p:nvPr/>
        </p:nvSpPr>
        <p:spPr>
          <a:xfrm rot="2700000">
            <a:off x="537891" y="400501"/>
            <a:ext cx="1221368" cy="1221368"/>
          </a:xfrm>
          <a:prstGeom prst="rect">
            <a:avLst/>
          </a:prstGeom>
          <a:solidFill>
            <a:srgbClr val="C5D3E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0" name="Google Shape;299;p22">
            <a:extLst>
              <a:ext uri="{FF2B5EF4-FFF2-40B4-BE49-F238E27FC236}">
                <a16:creationId xmlns:a16="http://schemas.microsoft.com/office/drawing/2014/main" id="{E2E5A337-7AB3-444B-AECB-E66D858C7C82}"/>
              </a:ext>
            </a:extLst>
          </p:cNvPr>
          <p:cNvSpPr txBox="1">
            <a:spLocks/>
          </p:cNvSpPr>
          <p:nvPr/>
        </p:nvSpPr>
        <p:spPr>
          <a:xfrm>
            <a:off x="649375" y="686310"/>
            <a:ext cx="998400" cy="63795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zh-TW" altLang="en-US" sz="28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僑陸組</a:t>
            </a:r>
            <a:endParaRPr lang="en-US" altLang="zh-TW" sz="2800" dirty="0">
              <a:latin typeface="清松手寫體2" panose="00000500000000000000" pitchFamily="2" charset="-120"/>
              <a:ea typeface="清松手寫體2" panose="00000500000000000000" pitchFamily="2" charset="-120"/>
              <a:cs typeface="SetoFont" panose="02000600000000000000" pitchFamily="2" charset="-120"/>
            </a:endParaRPr>
          </a:p>
        </p:txBody>
      </p:sp>
      <p:sp>
        <p:nvSpPr>
          <p:cNvPr id="32" name="Google Shape;1211;p32">
            <a:extLst>
              <a:ext uri="{FF2B5EF4-FFF2-40B4-BE49-F238E27FC236}">
                <a16:creationId xmlns:a16="http://schemas.microsoft.com/office/drawing/2014/main" id="{CF6EE520-F968-4836-B414-88F8910E66B8}"/>
              </a:ext>
            </a:extLst>
          </p:cNvPr>
          <p:cNvSpPr/>
          <p:nvPr/>
        </p:nvSpPr>
        <p:spPr>
          <a:xfrm rot="2700000">
            <a:off x="1448724" y="1842122"/>
            <a:ext cx="253360" cy="253360"/>
          </a:xfrm>
          <a:prstGeom prst="rect">
            <a:avLst/>
          </a:prstGeom>
          <a:solidFill>
            <a:srgbClr val="C5D3E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A9BBDB72-C231-4188-B289-BCF02294EDDA}"/>
              </a:ext>
            </a:extLst>
          </p:cNvPr>
          <p:cNvSpPr txBox="1"/>
          <p:nvPr/>
        </p:nvSpPr>
        <p:spPr>
          <a:xfrm>
            <a:off x="1894926" y="1724269"/>
            <a:ext cx="2317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僑陸生各項事務</a:t>
            </a:r>
          </a:p>
        </p:txBody>
      </p:sp>
      <p:sp>
        <p:nvSpPr>
          <p:cNvPr id="34" name="Google Shape;1211;p32">
            <a:extLst>
              <a:ext uri="{FF2B5EF4-FFF2-40B4-BE49-F238E27FC236}">
                <a16:creationId xmlns:a16="http://schemas.microsoft.com/office/drawing/2014/main" id="{854B4A52-88B4-4C65-8252-2F015C7E883E}"/>
              </a:ext>
            </a:extLst>
          </p:cNvPr>
          <p:cNvSpPr/>
          <p:nvPr/>
        </p:nvSpPr>
        <p:spPr>
          <a:xfrm rot="2700000">
            <a:off x="4976337" y="1839401"/>
            <a:ext cx="253360" cy="253360"/>
          </a:xfrm>
          <a:prstGeom prst="rect">
            <a:avLst/>
          </a:prstGeom>
          <a:solidFill>
            <a:srgbClr val="C5D3E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3D84C5AE-B41A-4BD9-BDCC-0F8177D5FBAE}"/>
              </a:ext>
            </a:extLst>
          </p:cNvPr>
          <p:cNvSpPr txBox="1"/>
          <p:nvPr/>
        </p:nvSpPr>
        <p:spPr>
          <a:xfrm>
            <a:off x="5527392" y="1721548"/>
            <a:ext cx="2317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僑陸生獎助學金</a:t>
            </a:r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C8E39A81-613E-4D88-B4D0-EF4492F516E1}"/>
              </a:ext>
            </a:extLst>
          </p:cNvPr>
          <p:cNvSpPr txBox="1"/>
          <p:nvPr/>
        </p:nvSpPr>
        <p:spPr>
          <a:xfrm>
            <a:off x="1894927" y="2147955"/>
            <a:ext cx="3126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工作許可、居留證、工讀申請、辦理活動等</a:t>
            </a:r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B8BAA20E-D989-46A3-BFED-F61ECB92AB58}"/>
              </a:ext>
            </a:extLst>
          </p:cNvPr>
          <p:cNvSpPr txBox="1"/>
          <p:nvPr/>
        </p:nvSpPr>
        <p:spPr>
          <a:xfrm>
            <a:off x="5527393" y="2144579"/>
            <a:ext cx="3126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獎助學金申請公告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2AF30AC5-53A4-449A-944E-9888E31517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1122" y="2992675"/>
            <a:ext cx="1533600" cy="1533600"/>
          </a:xfrm>
          <a:prstGeom prst="rect">
            <a:avLst/>
          </a:prstGeom>
          <a:ln w="76200">
            <a:solidFill>
              <a:schemeClr val="accent2"/>
            </a:solidFill>
            <a:prstDash val="dashDot"/>
          </a:ln>
        </p:spPr>
      </p:pic>
      <p:pic>
        <p:nvPicPr>
          <p:cNvPr id="40" name="圖片 39">
            <a:extLst>
              <a:ext uri="{FF2B5EF4-FFF2-40B4-BE49-F238E27FC236}">
                <a16:creationId xmlns:a16="http://schemas.microsoft.com/office/drawing/2014/main" id="{BDA7CB97-3E25-487E-8312-3D8B1E62EC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9261" y="2992675"/>
            <a:ext cx="1533600" cy="1533600"/>
          </a:xfrm>
          <a:prstGeom prst="rect">
            <a:avLst/>
          </a:prstGeom>
          <a:ln w="76200">
            <a:solidFill>
              <a:schemeClr val="accent2"/>
            </a:solidFill>
            <a:prstDash val="dashDot"/>
          </a:ln>
        </p:spPr>
      </p:pic>
    </p:spTree>
    <p:extLst>
      <p:ext uri="{BB962C8B-B14F-4D97-AF65-F5344CB8AC3E}">
        <p14:creationId xmlns:p14="http://schemas.microsoft.com/office/powerpoint/2010/main" val="40368482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3" name="Google Shape;1243;p23"/>
          <p:cNvGrpSpPr/>
          <p:nvPr/>
        </p:nvGrpSpPr>
        <p:grpSpPr>
          <a:xfrm rot="-5400000">
            <a:off x="2431987" y="-1171263"/>
            <a:ext cx="4618296" cy="7711221"/>
            <a:chOff x="982622" y="1069710"/>
            <a:chExt cx="6022762" cy="9152418"/>
          </a:xfrm>
        </p:grpSpPr>
        <p:sp>
          <p:nvSpPr>
            <p:cNvPr id="1244" name="Google Shape;1244;p23"/>
            <p:cNvSpPr/>
            <p:nvPr/>
          </p:nvSpPr>
          <p:spPr>
            <a:xfrm>
              <a:off x="982622" y="1069710"/>
              <a:ext cx="6022762" cy="9152418"/>
            </a:xfrm>
            <a:custGeom>
              <a:avLst/>
              <a:gdLst/>
              <a:ahLst/>
              <a:cxnLst/>
              <a:rect l="l" t="t" r="r" b="b"/>
              <a:pathLst>
                <a:path w="6022762" h="9152418" extrusionOk="0">
                  <a:moveTo>
                    <a:pt x="6020057" y="9085020"/>
                  </a:moveTo>
                  <a:cubicBezTo>
                    <a:pt x="6022035" y="9118573"/>
                    <a:pt x="6315249" y="9104277"/>
                    <a:pt x="171033" y="9152419"/>
                  </a:cubicBezTo>
                  <a:cubicBezTo>
                    <a:pt x="61210" y="9152419"/>
                    <a:pt x="39659" y="1363251"/>
                    <a:pt x="0" y="173161"/>
                  </a:cubicBezTo>
                  <a:cubicBezTo>
                    <a:pt x="0" y="87678"/>
                    <a:pt x="963320" y="116654"/>
                    <a:pt x="1282609" y="100949"/>
                  </a:cubicBezTo>
                  <a:cubicBezTo>
                    <a:pt x="3441639" y="-5219"/>
                    <a:pt x="4528588" y="-45563"/>
                    <a:pt x="5861420" y="68860"/>
                  </a:cubicBezTo>
                  <a:cubicBezTo>
                    <a:pt x="5955680" y="76951"/>
                    <a:pt x="5767015" y="3464738"/>
                    <a:pt x="6020057" y="908502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5" name="Google Shape;1245;p23"/>
            <p:cNvSpPr/>
            <p:nvPr/>
          </p:nvSpPr>
          <p:spPr>
            <a:xfrm>
              <a:off x="1237184" y="1352257"/>
              <a:ext cx="5505823" cy="8587299"/>
            </a:xfrm>
            <a:custGeom>
              <a:avLst/>
              <a:gdLst/>
              <a:ahLst/>
              <a:cxnLst/>
              <a:rect l="l" t="t" r="r" b="b"/>
              <a:pathLst>
                <a:path w="5505823" h="8587299" extrusionOk="0">
                  <a:moveTo>
                    <a:pt x="0" y="120999"/>
                  </a:moveTo>
                  <a:cubicBezTo>
                    <a:pt x="215453" y="102163"/>
                    <a:pt x="436819" y="105422"/>
                    <a:pt x="684662" y="105879"/>
                  </a:cubicBezTo>
                  <a:cubicBezTo>
                    <a:pt x="1533619" y="105879"/>
                    <a:pt x="3517222" y="-88994"/>
                    <a:pt x="5384338" y="50013"/>
                  </a:cubicBezTo>
                  <a:cubicBezTo>
                    <a:pt x="5438791" y="3844735"/>
                    <a:pt x="5281418" y="3621654"/>
                    <a:pt x="5505824" y="8545345"/>
                  </a:cubicBezTo>
                  <a:cubicBezTo>
                    <a:pt x="3011283" y="8565499"/>
                    <a:pt x="3189841" y="8562973"/>
                    <a:pt x="135841" y="8587299"/>
                  </a:cubicBezTo>
                  <a:cubicBezTo>
                    <a:pt x="13439" y="4899021"/>
                    <a:pt x="39293" y="1667502"/>
                    <a:pt x="0" y="1209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6" name="Google Shape;1246;p23"/>
            <p:cNvSpPr/>
            <p:nvPr/>
          </p:nvSpPr>
          <p:spPr>
            <a:xfrm>
              <a:off x="1240253" y="1349195"/>
              <a:ext cx="5494966" cy="8590492"/>
            </a:xfrm>
            <a:custGeom>
              <a:avLst/>
              <a:gdLst/>
              <a:ahLst/>
              <a:cxnLst/>
              <a:rect l="l" t="t" r="r" b="b"/>
              <a:pathLst>
                <a:path w="5494966" h="8590492" extrusionOk="0">
                  <a:moveTo>
                    <a:pt x="5457565" y="8373248"/>
                  </a:moveTo>
                  <a:cubicBezTo>
                    <a:pt x="5502187" y="8373248"/>
                    <a:pt x="5494918" y="8377605"/>
                    <a:pt x="5493947" y="8356225"/>
                  </a:cubicBezTo>
                  <a:cubicBezTo>
                    <a:pt x="5462308" y="8356261"/>
                    <a:pt x="5450919" y="8356225"/>
                    <a:pt x="5415947" y="8356279"/>
                  </a:cubicBezTo>
                  <a:cubicBezTo>
                    <a:pt x="5417613" y="7964135"/>
                    <a:pt x="5383008" y="8023699"/>
                    <a:pt x="5478659" y="8023919"/>
                  </a:cubicBezTo>
                  <a:cubicBezTo>
                    <a:pt x="5477706" y="8003307"/>
                    <a:pt x="5482888" y="8006895"/>
                    <a:pt x="5457565" y="8006895"/>
                  </a:cubicBezTo>
                  <a:cubicBezTo>
                    <a:pt x="5399303" y="8006895"/>
                    <a:pt x="5411095" y="8058917"/>
                    <a:pt x="5405913" y="7727984"/>
                  </a:cubicBezTo>
                  <a:cubicBezTo>
                    <a:pt x="5404943" y="7665180"/>
                    <a:pt x="5391741" y="7675779"/>
                    <a:pt x="5457565" y="7675779"/>
                  </a:cubicBezTo>
                  <a:cubicBezTo>
                    <a:pt x="5466611" y="7675779"/>
                    <a:pt x="5464871" y="7679202"/>
                    <a:pt x="5464157" y="7658792"/>
                  </a:cubicBezTo>
                  <a:cubicBezTo>
                    <a:pt x="5385516" y="7658792"/>
                    <a:pt x="5406701" y="7692125"/>
                    <a:pt x="5403331" y="7477940"/>
                  </a:cubicBezTo>
                  <a:cubicBezTo>
                    <a:pt x="5400365" y="7295642"/>
                    <a:pt x="5383374" y="7325442"/>
                    <a:pt x="5453281" y="7325461"/>
                  </a:cubicBezTo>
                  <a:cubicBezTo>
                    <a:pt x="5452585" y="7302744"/>
                    <a:pt x="5462161" y="7308584"/>
                    <a:pt x="5400567" y="7308383"/>
                  </a:cubicBezTo>
                  <a:cubicBezTo>
                    <a:pt x="5396978" y="7088468"/>
                    <a:pt x="5399541" y="7236975"/>
                    <a:pt x="5396227" y="6976131"/>
                  </a:cubicBezTo>
                  <a:cubicBezTo>
                    <a:pt x="5451468" y="6976003"/>
                    <a:pt x="5443174" y="6981733"/>
                    <a:pt x="5442533" y="6959071"/>
                  </a:cubicBezTo>
                  <a:cubicBezTo>
                    <a:pt x="5387182" y="6959090"/>
                    <a:pt x="5391119" y="7015102"/>
                    <a:pt x="5389563" y="6625411"/>
                  </a:cubicBezTo>
                  <a:cubicBezTo>
                    <a:pt x="5442112" y="6625996"/>
                    <a:pt x="5433470" y="6629950"/>
                    <a:pt x="5432902" y="6608698"/>
                  </a:cubicBezTo>
                  <a:cubicBezTo>
                    <a:pt x="5382971" y="6608533"/>
                    <a:pt x="5389508" y="6609906"/>
                    <a:pt x="5389489" y="6603353"/>
                  </a:cubicBezTo>
                  <a:cubicBezTo>
                    <a:pt x="5389251" y="6524935"/>
                    <a:pt x="5388903" y="6515380"/>
                    <a:pt x="5385132" y="6276118"/>
                  </a:cubicBezTo>
                  <a:cubicBezTo>
                    <a:pt x="5431657" y="6276611"/>
                    <a:pt x="5424003" y="6280602"/>
                    <a:pt x="5423418" y="6259387"/>
                  </a:cubicBezTo>
                  <a:cubicBezTo>
                    <a:pt x="5369403" y="6259167"/>
                    <a:pt x="5385516" y="6301561"/>
                    <a:pt x="5380444" y="5978664"/>
                  </a:cubicBezTo>
                  <a:cubicBezTo>
                    <a:pt x="5379456" y="5915915"/>
                    <a:pt x="5370740" y="5926788"/>
                    <a:pt x="5414116" y="5927264"/>
                  </a:cubicBezTo>
                  <a:cubicBezTo>
                    <a:pt x="5413494" y="5905554"/>
                    <a:pt x="5420470" y="5910661"/>
                    <a:pt x="5379401" y="5909636"/>
                  </a:cubicBezTo>
                  <a:cubicBezTo>
                    <a:pt x="5375116" y="5618754"/>
                    <a:pt x="5376398" y="5691259"/>
                    <a:pt x="5372058" y="5575353"/>
                  </a:cubicBezTo>
                  <a:cubicBezTo>
                    <a:pt x="5409795" y="5575133"/>
                    <a:pt x="5403606" y="5579691"/>
                    <a:pt x="5402911" y="5558219"/>
                  </a:cubicBezTo>
                  <a:cubicBezTo>
                    <a:pt x="5364038" y="5558348"/>
                    <a:pt x="5371124" y="5574291"/>
                    <a:pt x="5369623" y="5478923"/>
                  </a:cubicBezTo>
                  <a:cubicBezTo>
                    <a:pt x="5364899" y="5176289"/>
                    <a:pt x="5356513" y="5225712"/>
                    <a:pt x="5391503" y="5225218"/>
                  </a:cubicBezTo>
                  <a:cubicBezTo>
                    <a:pt x="5390716" y="5203911"/>
                    <a:pt x="5395788" y="5208030"/>
                    <a:pt x="5366144" y="5208597"/>
                  </a:cubicBezTo>
                  <a:cubicBezTo>
                    <a:pt x="5360102" y="4834794"/>
                    <a:pt x="5351569" y="4877280"/>
                    <a:pt x="5379620" y="4877206"/>
                  </a:cubicBezTo>
                  <a:cubicBezTo>
                    <a:pt x="5379071" y="4855808"/>
                    <a:pt x="5383392" y="4860165"/>
                    <a:pt x="5360102" y="4860219"/>
                  </a:cubicBezTo>
                  <a:cubicBezTo>
                    <a:pt x="5354041" y="4484696"/>
                    <a:pt x="5348182" y="4527218"/>
                    <a:pt x="5373907" y="4526998"/>
                  </a:cubicBezTo>
                  <a:cubicBezTo>
                    <a:pt x="5373725" y="4506570"/>
                    <a:pt x="5378503" y="4509920"/>
                    <a:pt x="5355067" y="4510158"/>
                  </a:cubicBezTo>
                  <a:cubicBezTo>
                    <a:pt x="5352558" y="4341277"/>
                    <a:pt x="5355433" y="4323924"/>
                    <a:pt x="5352119" y="4177577"/>
                  </a:cubicBezTo>
                  <a:cubicBezTo>
                    <a:pt x="5377460" y="4177577"/>
                    <a:pt x="5373175" y="4181970"/>
                    <a:pt x="5373285" y="4160572"/>
                  </a:cubicBezTo>
                  <a:cubicBezTo>
                    <a:pt x="5344978" y="4160590"/>
                    <a:pt x="5350984" y="4208915"/>
                    <a:pt x="5344703" y="3854899"/>
                  </a:cubicBezTo>
                  <a:cubicBezTo>
                    <a:pt x="5344118" y="3822280"/>
                    <a:pt x="5343110" y="3826563"/>
                    <a:pt x="5347505" y="3826600"/>
                  </a:cubicBezTo>
                  <a:cubicBezTo>
                    <a:pt x="5382001" y="3826929"/>
                    <a:pt x="5376141" y="3831249"/>
                    <a:pt x="5376416" y="3809851"/>
                  </a:cubicBezTo>
                  <a:cubicBezTo>
                    <a:pt x="5336134" y="3809558"/>
                    <a:pt x="5340895" y="3841445"/>
                    <a:pt x="5341902" y="3604892"/>
                  </a:cubicBezTo>
                  <a:cubicBezTo>
                    <a:pt x="5342378" y="3452357"/>
                    <a:pt x="5329122" y="3477453"/>
                    <a:pt x="5381469" y="3476373"/>
                  </a:cubicBezTo>
                  <a:cubicBezTo>
                    <a:pt x="5381817" y="3455067"/>
                    <a:pt x="5388610" y="3459039"/>
                    <a:pt x="5347376" y="3460228"/>
                  </a:cubicBezTo>
                  <a:cubicBezTo>
                    <a:pt x="5337581" y="3460503"/>
                    <a:pt x="5341572" y="3499547"/>
                    <a:pt x="5333644" y="3127263"/>
                  </a:cubicBezTo>
                  <a:cubicBezTo>
                    <a:pt x="5348969" y="3126989"/>
                    <a:pt x="5366840" y="3126641"/>
                    <a:pt x="5387017" y="3126403"/>
                  </a:cubicBezTo>
                  <a:cubicBezTo>
                    <a:pt x="5387329" y="3105114"/>
                    <a:pt x="5395220" y="3109123"/>
                    <a:pt x="5347450" y="3110020"/>
                  </a:cubicBezTo>
                  <a:cubicBezTo>
                    <a:pt x="5330715" y="3110313"/>
                    <a:pt x="5333315" y="3111851"/>
                    <a:pt x="5333186" y="3105407"/>
                  </a:cubicBezTo>
                  <a:cubicBezTo>
                    <a:pt x="5325094" y="2736217"/>
                    <a:pt x="5322438" y="2777915"/>
                    <a:pt x="5347523" y="2778172"/>
                  </a:cubicBezTo>
                  <a:cubicBezTo>
                    <a:pt x="5400036" y="2778812"/>
                    <a:pt x="5391156" y="2782876"/>
                    <a:pt x="5391321" y="2761587"/>
                  </a:cubicBezTo>
                  <a:cubicBezTo>
                    <a:pt x="5366382" y="2761404"/>
                    <a:pt x="5343257" y="2761111"/>
                    <a:pt x="5327876" y="2760947"/>
                  </a:cubicBezTo>
                  <a:cubicBezTo>
                    <a:pt x="5327254" y="2719779"/>
                    <a:pt x="5323446" y="2429190"/>
                    <a:pt x="5323427" y="2427909"/>
                  </a:cubicBezTo>
                  <a:cubicBezTo>
                    <a:pt x="5354572" y="2427799"/>
                    <a:pt x="5370081" y="2427707"/>
                    <a:pt x="5392144" y="2427652"/>
                  </a:cubicBezTo>
                  <a:cubicBezTo>
                    <a:pt x="5392071" y="2406236"/>
                    <a:pt x="5401190" y="2410574"/>
                    <a:pt x="5347541" y="2410793"/>
                  </a:cubicBezTo>
                  <a:cubicBezTo>
                    <a:pt x="5311874" y="2410940"/>
                    <a:pt x="5326668" y="2457782"/>
                    <a:pt x="5319326" y="2106402"/>
                  </a:cubicBezTo>
                  <a:cubicBezTo>
                    <a:pt x="5318612" y="2071989"/>
                    <a:pt x="5311306" y="2077499"/>
                    <a:pt x="5347450" y="2078176"/>
                  </a:cubicBezTo>
                  <a:cubicBezTo>
                    <a:pt x="5396465" y="2079092"/>
                    <a:pt x="5388354" y="2083137"/>
                    <a:pt x="5387933" y="2061830"/>
                  </a:cubicBezTo>
                  <a:cubicBezTo>
                    <a:pt x="5360596" y="2061500"/>
                    <a:pt x="5344612" y="2061061"/>
                    <a:pt x="5318410" y="2060677"/>
                  </a:cubicBezTo>
                  <a:cubicBezTo>
                    <a:pt x="5312441" y="1747426"/>
                    <a:pt x="5312368" y="1734796"/>
                    <a:pt x="5312258" y="1727236"/>
                  </a:cubicBezTo>
                  <a:cubicBezTo>
                    <a:pt x="5336134" y="1727620"/>
                    <a:pt x="5354939" y="1728151"/>
                    <a:pt x="5378595" y="1728535"/>
                  </a:cubicBezTo>
                  <a:cubicBezTo>
                    <a:pt x="5377808" y="1707027"/>
                    <a:pt x="5384692" y="1711695"/>
                    <a:pt x="5347724" y="1710890"/>
                  </a:cubicBezTo>
                  <a:cubicBezTo>
                    <a:pt x="5298361" y="1709828"/>
                    <a:pt x="5313595" y="1762052"/>
                    <a:pt x="5307333" y="1377558"/>
                  </a:cubicBezTo>
                  <a:cubicBezTo>
                    <a:pt x="5333479" y="1378053"/>
                    <a:pt x="5349537" y="1378638"/>
                    <a:pt x="5371912" y="1379169"/>
                  </a:cubicBezTo>
                  <a:cubicBezTo>
                    <a:pt x="5371784" y="1357716"/>
                    <a:pt x="5376636" y="1362310"/>
                    <a:pt x="5347779" y="1361523"/>
                  </a:cubicBezTo>
                  <a:cubicBezTo>
                    <a:pt x="5290414" y="1359876"/>
                    <a:pt x="5307845" y="1411367"/>
                    <a:pt x="5300064" y="1027661"/>
                  </a:cubicBezTo>
                  <a:cubicBezTo>
                    <a:pt x="5329304" y="1028155"/>
                    <a:pt x="5344246" y="1028814"/>
                    <a:pt x="5373047" y="1029510"/>
                  </a:cubicBezTo>
                  <a:cubicBezTo>
                    <a:pt x="5373303" y="1008038"/>
                    <a:pt x="5378137" y="1012706"/>
                    <a:pt x="5347779" y="1011791"/>
                  </a:cubicBezTo>
                  <a:cubicBezTo>
                    <a:pt x="5290140" y="1010144"/>
                    <a:pt x="5299807" y="1018143"/>
                    <a:pt x="5299258" y="982796"/>
                  </a:cubicBezTo>
                  <a:cubicBezTo>
                    <a:pt x="5293600" y="618786"/>
                    <a:pt x="5283512" y="678350"/>
                    <a:pt x="5347614" y="678185"/>
                  </a:cubicBezTo>
                  <a:cubicBezTo>
                    <a:pt x="5384417" y="678075"/>
                    <a:pt x="5378228" y="682523"/>
                    <a:pt x="5378558" y="661107"/>
                  </a:cubicBezTo>
                  <a:cubicBezTo>
                    <a:pt x="5349134" y="661162"/>
                    <a:pt x="5331374" y="661253"/>
                    <a:pt x="5295596" y="661290"/>
                  </a:cubicBezTo>
                  <a:cubicBezTo>
                    <a:pt x="5292960" y="529275"/>
                    <a:pt x="5291458" y="522759"/>
                    <a:pt x="5290890" y="328929"/>
                  </a:cubicBezTo>
                  <a:cubicBezTo>
                    <a:pt x="5330330" y="329148"/>
                    <a:pt x="5345143" y="329533"/>
                    <a:pt x="5382183" y="329862"/>
                  </a:cubicBezTo>
                  <a:cubicBezTo>
                    <a:pt x="5382294" y="308373"/>
                    <a:pt x="5389197" y="312985"/>
                    <a:pt x="5347706" y="312455"/>
                  </a:cubicBezTo>
                  <a:cubicBezTo>
                    <a:pt x="5272635" y="311558"/>
                    <a:pt x="5292007" y="360340"/>
                    <a:pt x="5286789" y="46906"/>
                  </a:cubicBezTo>
                  <a:cubicBezTo>
                    <a:pt x="5263041" y="45259"/>
                    <a:pt x="5274082" y="12347"/>
                    <a:pt x="5275821" y="311832"/>
                  </a:cubicBezTo>
                  <a:cubicBezTo>
                    <a:pt x="5245811" y="311722"/>
                    <a:pt x="5027173" y="310825"/>
                    <a:pt x="4983742" y="310972"/>
                  </a:cubicBezTo>
                  <a:cubicBezTo>
                    <a:pt x="4976711" y="-2920"/>
                    <a:pt x="4992201" y="28601"/>
                    <a:pt x="4966311" y="27265"/>
                  </a:cubicBezTo>
                  <a:cubicBezTo>
                    <a:pt x="4969625" y="363324"/>
                    <a:pt x="4987239" y="310569"/>
                    <a:pt x="4907866" y="311686"/>
                  </a:cubicBezTo>
                  <a:cubicBezTo>
                    <a:pt x="4825764" y="312839"/>
                    <a:pt x="4824116" y="312253"/>
                    <a:pt x="4688312" y="312601"/>
                  </a:cubicBezTo>
                  <a:cubicBezTo>
                    <a:pt x="4677509" y="312619"/>
                    <a:pt x="4680164" y="324572"/>
                    <a:pt x="4678736" y="233341"/>
                  </a:cubicBezTo>
                  <a:cubicBezTo>
                    <a:pt x="4674982" y="-15166"/>
                    <a:pt x="4681720" y="14086"/>
                    <a:pt x="4660408" y="13317"/>
                  </a:cubicBezTo>
                  <a:cubicBezTo>
                    <a:pt x="4663099" y="191643"/>
                    <a:pt x="4663960" y="252836"/>
                    <a:pt x="4665095" y="312656"/>
                  </a:cubicBezTo>
                  <a:cubicBezTo>
                    <a:pt x="4596781" y="312784"/>
                    <a:pt x="4580210" y="312729"/>
                    <a:pt x="4374773" y="312583"/>
                  </a:cubicBezTo>
                  <a:cubicBezTo>
                    <a:pt x="4367302" y="-29315"/>
                    <a:pt x="4378948" y="5464"/>
                    <a:pt x="4355108" y="4970"/>
                  </a:cubicBezTo>
                  <a:cubicBezTo>
                    <a:pt x="4360180" y="337459"/>
                    <a:pt x="4360052" y="312564"/>
                    <a:pt x="4358752" y="312564"/>
                  </a:cubicBezTo>
                  <a:cubicBezTo>
                    <a:pt x="4247904" y="312564"/>
                    <a:pt x="4249112" y="310917"/>
                    <a:pt x="4139070" y="310917"/>
                  </a:cubicBezTo>
                  <a:cubicBezTo>
                    <a:pt x="4047190" y="310917"/>
                    <a:pt x="4071469" y="370664"/>
                    <a:pt x="4065867" y="1364"/>
                  </a:cubicBezTo>
                  <a:cubicBezTo>
                    <a:pt x="4045469" y="1236"/>
                    <a:pt x="4049369" y="-37845"/>
                    <a:pt x="4055027" y="311667"/>
                  </a:cubicBezTo>
                  <a:cubicBezTo>
                    <a:pt x="3900730" y="314816"/>
                    <a:pt x="3913089" y="313553"/>
                    <a:pt x="3764925" y="312400"/>
                  </a:cubicBezTo>
                  <a:cubicBezTo>
                    <a:pt x="3757821" y="-35960"/>
                    <a:pt x="3766097" y="1364"/>
                    <a:pt x="3743997" y="1565"/>
                  </a:cubicBezTo>
                  <a:cubicBezTo>
                    <a:pt x="3750021" y="365191"/>
                    <a:pt x="3768367" y="312180"/>
                    <a:pt x="3699778" y="312180"/>
                  </a:cubicBezTo>
                  <a:cubicBezTo>
                    <a:pt x="3416433" y="312180"/>
                    <a:pt x="3460084" y="337129"/>
                    <a:pt x="3458454" y="233304"/>
                  </a:cubicBezTo>
                  <a:cubicBezTo>
                    <a:pt x="3456550" y="110973"/>
                    <a:pt x="3455872" y="115165"/>
                    <a:pt x="3454059" y="6214"/>
                  </a:cubicBezTo>
                  <a:cubicBezTo>
                    <a:pt x="3432600" y="6690"/>
                    <a:pt x="3438222" y="-32171"/>
                    <a:pt x="3444813" y="313004"/>
                  </a:cubicBezTo>
                  <a:cubicBezTo>
                    <a:pt x="3371098" y="312638"/>
                    <a:pt x="3288703" y="309269"/>
                    <a:pt x="3154656" y="312143"/>
                  </a:cubicBezTo>
                  <a:cubicBezTo>
                    <a:pt x="3153777" y="211046"/>
                    <a:pt x="3150756" y="81832"/>
                    <a:pt x="3149639" y="14214"/>
                  </a:cubicBezTo>
                  <a:cubicBezTo>
                    <a:pt x="3125104" y="14964"/>
                    <a:pt x="3136969" y="-18497"/>
                    <a:pt x="3139660" y="312455"/>
                  </a:cubicBezTo>
                  <a:cubicBezTo>
                    <a:pt x="3008873" y="315164"/>
                    <a:pt x="2943506" y="311887"/>
                    <a:pt x="2847654" y="311558"/>
                  </a:cubicBezTo>
                  <a:cubicBezTo>
                    <a:pt x="2844157" y="155655"/>
                    <a:pt x="2845731" y="129479"/>
                    <a:pt x="2844450" y="24208"/>
                  </a:cubicBezTo>
                  <a:cubicBezTo>
                    <a:pt x="2824144" y="24904"/>
                    <a:pt x="2829729" y="9766"/>
                    <a:pt x="2830040" y="108575"/>
                  </a:cubicBezTo>
                  <a:cubicBezTo>
                    <a:pt x="2830260" y="178939"/>
                    <a:pt x="2831285" y="249669"/>
                    <a:pt x="2832658" y="311539"/>
                  </a:cubicBezTo>
                  <a:cubicBezTo>
                    <a:pt x="2819292" y="311521"/>
                    <a:pt x="2610596" y="311411"/>
                    <a:pt x="2601624" y="311393"/>
                  </a:cubicBezTo>
                  <a:cubicBezTo>
                    <a:pt x="2522928" y="311393"/>
                    <a:pt x="2543581" y="359535"/>
                    <a:pt x="2540670" y="35246"/>
                  </a:cubicBezTo>
                  <a:cubicBezTo>
                    <a:pt x="2520419" y="36015"/>
                    <a:pt x="2526041" y="22725"/>
                    <a:pt x="2525857" y="108520"/>
                  </a:cubicBezTo>
                  <a:cubicBezTo>
                    <a:pt x="2525711" y="177182"/>
                    <a:pt x="2526608" y="244781"/>
                    <a:pt x="2528201" y="311631"/>
                  </a:cubicBezTo>
                  <a:cubicBezTo>
                    <a:pt x="2245295" y="313791"/>
                    <a:pt x="2521774" y="311503"/>
                    <a:pt x="2238868" y="313333"/>
                  </a:cubicBezTo>
                  <a:cubicBezTo>
                    <a:pt x="2238264" y="255490"/>
                    <a:pt x="2237257" y="200264"/>
                    <a:pt x="2234767" y="47345"/>
                  </a:cubicBezTo>
                  <a:cubicBezTo>
                    <a:pt x="2213784" y="48206"/>
                    <a:pt x="2219331" y="20346"/>
                    <a:pt x="2222810" y="233579"/>
                  </a:cubicBezTo>
                  <a:cubicBezTo>
                    <a:pt x="2224422" y="335830"/>
                    <a:pt x="2281658" y="313809"/>
                    <a:pt x="1942742" y="313809"/>
                  </a:cubicBezTo>
                  <a:cubicBezTo>
                    <a:pt x="1930383" y="313809"/>
                    <a:pt x="1936828" y="344122"/>
                    <a:pt x="1928955" y="60305"/>
                  </a:cubicBezTo>
                  <a:cubicBezTo>
                    <a:pt x="1904236" y="61367"/>
                    <a:pt x="1917621" y="24043"/>
                    <a:pt x="1919598" y="313754"/>
                  </a:cubicBezTo>
                  <a:cubicBezTo>
                    <a:pt x="1826236" y="313278"/>
                    <a:pt x="1765246" y="307878"/>
                    <a:pt x="1627629" y="311594"/>
                  </a:cubicBezTo>
                  <a:cubicBezTo>
                    <a:pt x="1626475" y="257595"/>
                    <a:pt x="1626439" y="238045"/>
                    <a:pt x="1623399" y="73979"/>
                  </a:cubicBezTo>
                  <a:cubicBezTo>
                    <a:pt x="1603679" y="74894"/>
                    <a:pt x="1606829" y="37607"/>
                    <a:pt x="1612615" y="312015"/>
                  </a:cubicBezTo>
                  <a:cubicBezTo>
                    <a:pt x="1541096" y="314084"/>
                    <a:pt x="1466392" y="313809"/>
                    <a:pt x="1393866" y="312912"/>
                  </a:cubicBezTo>
                  <a:cubicBezTo>
                    <a:pt x="1301676" y="311869"/>
                    <a:pt x="1321212" y="355544"/>
                    <a:pt x="1320059" y="88165"/>
                  </a:cubicBezTo>
                  <a:cubicBezTo>
                    <a:pt x="1302060" y="89026"/>
                    <a:pt x="1302060" y="54082"/>
                    <a:pt x="1307736" y="312290"/>
                  </a:cubicBezTo>
                  <a:cubicBezTo>
                    <a:pt x="1291715" y="312253"/>
                    <a:pt x="1301017" y="312271"/>
                    <a:pt x="1064435" y="312217"/>
                  </a:cubicBezTo>
                  <a:cubicBezTo>
                    <a:pt x="1001229" y="312217"/>
                    <a:pt x="1016957" y="349467"/>
                    <a:pt x="1013460" y="102809"/>
                  </a:cubicBezTo>
                  <a:cubicBezTo>
                    <a:pt x="991653" y="103779"/>
                    <a:pt x="997475" y="71819"/>
                    <a:pt x="1001650" y="312052"/>
                  </a:cubicBezTo>
                  <a:cubicBezTo>
                    <a:pt x="923650" y="311594"/>
                    <a:pt x="912572" y="310533"/>
                    <a:pt x="712079" y="311558"/>
                  </a:cubicBezTo>
                  <a:cubicBezTo>
                    <a:pt x="710614" y="260725"/>
                    <a:pt x="709405" y="186755"/>
                    <a:pt x="709479" y="108758"/>
                  </a:cubicBezTo>
                  <a:cubicBezTo>
                    <a:pt x="690491" y="108795"/>
                    <a:pt x="693146" y="89996"/>
                    <a:pt x="695398" y="233597"/>
                  </a:cubicBezTo>
                  <a:cubicBezTo>
                    <a:pt x="696918" y="331675"/>
                    <a:pt x="712115" y="311741"/>
                    <a:pt x="625308" y="311741"/>
                  </a:cubicBezTo>
                  <a:cubicBezTo>
                    <a:pt x="516529" y="311741"/>
                    <a:pt x="515742" y="313388"/>
                    <a:pt x="407988" y="313406"/>
                  </a:cubicBezTo>
                  <a:cubicBezTo>
                    <a:pt x="406248" y="224243"/>
                    <a:pt x="406450" y="203449"/>
                    <a:pt x="404088" y="108703"/>
                  </a:cubicBezTo>
                  <a:cubicBezTo>
                    <a:pt x="383343" y="108795"/>
                    <a:pt x="388525" y="82363"/>
                    <a:pt x="392974" y="313388"/>
                  </a:cubicBezTo>
                  <a:cubicBezTo>
                    <a:pt x="391655" y="313388"/>
                    <a:pt x="103000" y="311320"/>
                    <a:pt x="101682" y="311301"/>
                  </a:cubicBezTo>
                  <a:cubicBezTo>
                    <a:pt x="100217" y="261091"/>
                    <a:pt x="99356" y="196493"/>
                    <a:pt x="98276" y="116904"/>
                  </a:cubicBezTo>
                  <a:cubicBezTo>
                    <a:pt x="78318" y="118057"/>
                    <a:pt x="82914" y="101052"/>
                    <a:pt x="85001" y="233579"/>
                  </a:cubicBezTo>
                  <a:cubicBezTo>
                    <a:pt x="86393" y="322723"/>
                    <a:pt x="90439" y="311155"/>
                    <a:pt x="76634" y="310935"/>
                  </a:cubicBezTo>
                  <a:cubicBezTo>
                    <a:pt x="-13268" y="309599"/>
                    <a:pt x="574" y="304895"/>
                    <a:pt x="1014" y="327226"/>
                  </a:cubicBezTo>
                  <a:cubicBezTo>
                    <a:pt x="39812" y="327373"/>
                    <a:pt x="61198" y="327757"/>
                    <a:pt x="87198" y="328123"/>
                  </a:cubicBezTo>
                  <a:cubicBezTo>
                    <a:pt x="93552" y="523198"/>
                    <a:pt x="91941" y="532259"/>
                    <a:pt x="93259" y="662535"/>
                  </a:cubicBezTo>
                  <a:cubicBezTo>
                    <a:pt x="66527" y="662791"/>
                    <a:pt x="45031" y="663065"/>
                    <a:pt x="6415" y="663194"/>
                  </a:cubicBezTo>
                  <a:cubicBezTo>
                    <a:pt x="6690" y="685434"/>
                    <a:pt x="-6347" y="680583"/>
                    <a:pt x="76597" y="679705"/>
                  </a:cubicBezTo>
                  <a:cubicBezTo>
                    <a:pt x="101114" y="679467"/>
                    <a:pt x="91904" y="633338"/>
                    <a:pt x="97452" y="982997"/>
                  </a:cubicBezTo>
                  <a:cubicBezTo>
                    <a:pt x="98038" y="1020229"/>
                    <a:pt x="114370" y="1010931"/>
                    <a:pt x="9711" y="1010876"/>
                  </a:cubicBezTo>
                  <a:cubicBezTo>
                    <a:pt x="9857" y="1033537"/>
                    <a:pt x="-6182" y="1027863"/>
                    <a:pt x="98203" y="1027918"/>
                  </a:cubicBezTo>
                  <a:cubicBezTo>
                    <a:pt x="99686" y="1111040"/>
                    <a:pt x="103256" y="1229051"/>
                    <a:pt x="103458" y="1361267"/>
                  </a:cubicBezTo>
                  <a:cubicBezTo>
                    <a:pt x="72898" y="1361395"/>
                    <a:pt x="49242" y="1361597"/>
                    <a:pt x="11469" y="1361688"/>
                  </a:cubicBezTo>
                  <a:cubicBezTo>
                    <a:pt x="11542" y="1383874"/>
                    <a:pt x="-726" y="1378858"/>
                    <a:pt x="76560" y="1378437"/>
                  </a:cubicBezTo>
                  <a:cubicBezTo>
                    <a:pt x="114334" y="1378236"/>
                    <a:pt x="102432" y="1326653"/>
                    <a:pt x="108603" y="1710853"/>
                  </a:cubicBezTo>
                  <a:cubicBezTo>
                    <a:pt x="75498" y="1711018"/>
                    <a:pt x="51366" y="1711274"/>
                    <a:pt x="12531" y="1711402"/>
                  </a:cubicBezTo>
                  <a:cubicBezTo>
                    <a:pt x="12586" y="1733972"/>
                    <a:pt x="995" y="1728590"/>
                    <a:pt x="76560" y="1728096"/>
                  </a:cubicBezTo>
                  <a:cubicBezTo>
                    <a:pt x="122207" y="1727785"/>
                    <a:pt x="108822" y="1688686"/>
                    <a:pt x="113418" y="1981801"/>
                  </a:cubicBezTo>
                  <a:cubicBezTo>
                    <a:pt x="114883" y="2075229"/>
                    <a:pt x="125155" y="2059249"/>
                    <a:pt x="76396" y="2060164"/>
                  </a:cubicBezTo>
                  <a:cubicBezTo>
                    <a:pt x="2204" y="2061555"/>
                    <a:pt x="13648" y="2055185"/>
                    <a:pt x="13757" y="2078066"/>
                  </a:cubicBezTo>
                  <a:cubicBezTo>
                    <a:pt x="58781" y="2077737"/>
                    <a:pt x="77586" y="2077041"/>
                    <a:pt x="115432" y="2076547"/>
                  </a:cubicBezTo>
                  <a:cubicBezTo>
                    <a:pt x="119772" y="2229026"/>
                    <a:pt x="118234" y="2159193"/>
                    <a:pt x="121694" y="2409787"/>
                  </a:cubicBezTo>
                  <a:cubicBezTo>
                    <a:pt x="85349" y="2410318"/>
                    <a:pt x="60997" y="2411398"/>
                    <a:pt x="16064" y="2411874"/>
                  </a:cubicBezTo>
                  <a:cubicBezTo>
                    <a:pt x="16248" y="2432778"/>
                    <a:pt x="3962" y="2429593"/>
                    <a:pt x="76670" y="2427744"/>
                  </a:cubicBezTo>
                  <a:cubicBezTo>
                    <a:pt x="138356" y="2426243"/>
                    <a:pt x="121731" y="2375465"/>
                    <a:pt x="127151" y="2759721"/>
                  </a:cubicBezTo>
                  <a:cubicBezTo>
                    <a:pt x="82127" y="2759501"/>
                    <a:pt x="68760" y="2759135"/>
                    <a:pt x="20495" y="2758952"/>
                  </a:cubicBezTo>
                  <a:cubicBezTo>
                    <a:pt x="20843" y="2781448"/>
                    <a:pt x="10388" y="2775737"/>
                    <a:pt x="76432" y="2776378"/>
                  </a:cubicBezTo>
                  <a:cubicBezTo>
                    <a:pt x="140370" y="2776964"/>
                    <a:pt x="127425" y="2760782"/>
                    <a:pt x="128121" y="2855803"/>
                  </a:cubicBezTo>
                  <a:cubicBezTo>
                    <a:pt x="130355" y="3161310"/>
                    <a:pt x="155751" y="3110258"/>
                    <a:pt x="76505" y="3110460"/>
                  </a:cubicBezTo>
                  <a:cubicBezTo>
                    <a:pt x="18866" y="3110551"/>
                    <a:pt x="27600" y="3104895"/>
                    <a:pt x="28167" y="3127538"/>
                  </a:cubicBezTo>
                  <a:cubicBezTo>
                    <a:pt x="57390" y="3127501"/>
                    <a:pt x="84013" y="3127428"/>
                    <a:pt x="132406" y="3127373"/>
                  </a:cubicBezTo>
                  <a:cubicBezTo>
                    <a:pt x="141084" y="3527004"/>
                    <a:pt x="149049" y="3461089"/>
                    <a:pt x="76579" y="3460411"/>
                  </a:cubicBezTo>
                  <a:cubicBezTo>
                    <a:pt x="29229" y="3459972"/>
                    <a:pt x="37011" y="3455744"/>
                    <a:pt x="37634" y="3477087"/>
                  </a:cubicBezTo>
                  <a:cubicBezTo>
                    <a:pt x="74620" y="3477325"/>
                    <a:pt x="94431" y="3477673"/>
                    <a:pt x="136122" y="3477838"/>
                  </a:cubicBezTo>
                  <a:cubicBezTo>
                    <a:pt x="136141" y="3478533"/>
                    <a:pt x="140114" y="3641538"/>
                    <a:pt x="143465" y="3811132"/>
                  </a:cubicBezTo>
                  <a:cubicBezTo>
                    <a:pt x="99118" y="3810785"/>
                    <a:pt x="80058" y="3809979"/>
                    <a:pt x="45543" y="3809393"/>
                  </a:cubicBezTo>
                  <a:cubicBezTo>
                    <a:pt x="45928" y="3830902"/>
                    <a:pt x="39629" y="3826234"/>
                    <a:pt x="76359" y="3827057"/>
                  </a:cubicBezTo>
                  <a:cubicBezTo>
                    <a:pt x="162470" y="3829034"/>
                    <a:pt x="143410" y="3766908"/>
                    <a:pt x="149635" y="4161194"/>
                  </a:cubicBezTo>
                  <a:cubicBezTo>
                    <a:pt x="107193" y="4161103"/>
                    <a:pt x="90806" y="4160883"/>
                    <a:pt x="50542" y="4160663"/>
                  </a:cubicBezTo>
                  <a:cubicBezTo>
                    <a:pt x="50780" y="4182116"/>
                    <a:pt x="45562" y="4177650"/>
                    <a:pt x="76451" y="4177851"/>
                  </a:cubicBezTo>
                  <a:cubicBezTo>
                    <a:pt x="178272" y="4178547"/>
                    <a:pt x="145754" y="4127037"/>
                    <a:pt x="151430" y="4479625"/>
                  </a:cubicBezTo>
                  <a:cubicBezTo>
                    <a:pt x="152015" y="4517809"/>
                    <a:pt x="170252" y="4508254"/>
                    <a:pt x="53380" y="4508291"/>
                  </a:cubicBezTo>
                  <a:cubicBezTo>
                    <a:pt x="53508" y="4530952"/>
                    <a:pt x="35601" y="4525277"/>
                    <a:pt x="152144" y="4525259"/>
                  </a:cubicBezTo>
                  <a:cubicBezTo>
                    <a:pt x="152180" y="4527035"/>
                    <a:pt x="156099" y="4771990"/>
                    <a:pt x="158204" y="4861080"/>
                  </a:cubicBezTo>
                  <a:cubicBezTo>
                    <a:pt x="109134" y="4860823"/>
                    <a:pt x="83829" y="4859890"/>
                    <a:pt x="54753" y="4859268"/>
                  </a:cubicBezTo>
                  <a:cubicBezTo>
                    <a:pt x="54808" y="4879714"/>
                    <a:pt x="33953" y="4877463"/>
                    <a:pt x="158607" y="4878085"/>
                  </a:cubicBezTo>
                  <a:cubicBezTo>
                    <a:pt x="158644" y="4879714"/>
                    <a:pt x="165144" y="5208396"/>
                    <a:pt x="165162" y="5209732"/>
                  </a:cubicBezTo>
                  <a:cubicBezTo>
                    <a:pt x="111258" y="5209824"/>
                    <a:pt x="87290" y="5210226"/>
                    <a:pt x="55522" y="5210519"/>
                  </a:cubicBezTo>
                  <a:cubicBezTo>
                    <a:pt x="55559" y="5231899"/>
                    <a:pt x="51274" y="5227579"/>
                    <a:pt x="76597" y="5227305"/>
                  </a:cubicBezTo>
                  <a:cubicBezTo>
                    <a:pt x="175178" y="5226243"/>
                    <a:pt x="165437" y="5225969"/>
                    <a:pt x="165492" y="5229190"/>
                  </a:cubicBezTo>
                  <a:cubicBezTo>
                    <a:pt x="167286" y="5343486"/>
                    <a:pt x="170710" y="5459685"/>
                    <a:pt x="171113" y="5558202"/>
                  </a:cubicBezTo>
                  <a:cubicBezTo>
                    <a:pt x="33898" y="5558329"/>
                    <a:pt x="56401" y="5554797"/>
                    <a:pt x="56474" y="5575975"/>
                  </a:cubicBezTo>
                  <a:cubicBezTo>
                    <a:pt x="89249" y="5575682"/>
                    <a:pt x="112979" y="5575261"/>
                    <a:pt x="171168" y="5575188"/>
                  </a:cubicBezTo>
                  <a:cubicBezTo>
                    <a:pt x="171442" y="5784175"/>
                    <a:pt x="174061" y="5810040"/>
                    <a:pt x="176349" y="5906890"/>
                  </a:cubicBezTo>
                  <a:cubicBezTo>
                    <a:pt x="117739" y="5906945"/>
                    <a:pt x="93589" y="5907476"/>
                    <a:pt x="58379" y="5907952"/>
                  </a:cubicBezTo>
                  <a:cubicBezTo>
                    <a:pt x="58543" y="5928380"/>
                    <a:pt x="53911" y="5925030"/>
                    <a:pt x="76615" y="5924701"/>
                  </a:cubicBezTo>
                  <a:cubicBezTo>
                    <a:pt x="207440" y="5922761"/>
                    <a:pt x="173804" y="5862611"/>
                    <a:pt x="179517" y="6228872"/>
                  </a:cubicBezTo>
                  <a:cubicBezTo>
                    <a:pt x="180140" y="6268887"/>
                    <a:pt x="199713" y="6258892"/>
                    <a:pt x="76487" y="6259240"/>
                  </a:cubicBezTo>
                  <a:cubicBezTo>
                    <a:pt x="59074" y="6259277"/>
                    <a:pt x="62059" y="6254902"/>
                    <a:pt x="62370" y="6276300"/>
                  </a:cubicBezTo>
                  <a:cubicBezTo>
                    <a:pt x="93058" y="6276245"/>
                    <a:pt x="114663" y="6276118"/>
                    <a:pt x="180231" y="6276118"/>
                  </a:cubicBezTo>
                  <a:cubicBezTo>
                    <a:pt x="181165" y="6343589"/>
                    <a:pt x="182154" y="6471375"/>
                    <a:pt x="185230" y="6606666"/>
                  </a:cubicBezTo>
                  <a:cubicBezTo>
                    <a:pt x="127755" y="6606684"/>
                    <a:pt x="105032" y="6607234"/>
                    <a:pt x="68614" y="6607966"/>
                  </a:cubicBezTo>
                  <a:cubicBezTo>
                    <a:pt x="69182" y="6631945"/>
                    <a:pt x="50634" y="6623672"/>
                    <a:pt x="185578" y="6623653"/>
                  </a:cubicBezTo>
                  <a:cubicBezTo>
                    <a:pt x="185614" y="6625026"/>
                    <a:pt x="192096" y="6957405"/>
                    <a:pt x="192132" y="6958925"/>
                  </a:cubicBezTo>
                  <a:cubicBezTo>
                    <a:pt x="143446" y="6958979"/>
                    <a:pt x="116201" y="6958540"/>
                    <a:pt x="78574" y="6957680"/>
                  </a:cubicBezTo>
                  <a:cubicBezTo>
                    <a:pt x="79270" y="6978822"/>
                    <a:pt x="60521" y="6975930"/>
                    <a:pt x="186328" y="6975930"/>
                  </a:cubicBezTo>
                  <a:cubicBezTo>
                    <a:pt x="193524" y="6975930"/>
                    <a:pt x="192407" y="6975179"/>
                    <a:pt x="192444" y="6978291"/>
                  </a:cubicBezTo>
                  <a:cubicBezTo>
                    <a:pt x="198156" y="7348928"/>
                    <a:pt x="201562" y="7309060"/>
                    <a:pt x="186328" y="7309060"/>
                  </a:cubicBezTo>
                  <a:cubicBezTo>
                    <a:pt x="73722" y="7309060"/>
                    <a:pt x="90073" y="7304227"/>
                    <a:pt x="90806" y="7326175"/>
                  </a:cubicBezTo>
                  <a:cubicBezTo>
                    <a:pt x="119168" y="7326101"/>
                    <a:pt x="144710" y="7326065"/>
                    <a:pt x="197827" y="7326065"/>
                  </a:cubicBezTo>
                  <a:cubicBezTo>
                    <a:pt x="203192" y="7559012"/>
                    <a:pt x="201690" y="7561081"/>
                    <a:pt x="202587" y="7656248"/>
                  </a:cubicBezTo>
                  <a:cubicBezTo>
                    <a:pt x="159101" y="7656119"/>
                    <a:pt x="127572" y="7656430"/>
                    <a:pt x="101791" y="7656888"/>
                  </a:cubicBezTo>
                  <a:cubicBezTo>
                    <a:pt x="102542" y="7679257"/>
                    <a:pt x="87675" y="7673216"/>
                    <a:pt x="186347" y="7673216"/>
                  </a:cubicBezTo>
                  <a:cubicBezTo>
                    <a:pt x="208904" y="7673216"/>
                    <a:pt x="202349" y="7634868"/>
                    <a:pt x="207714" y="7978065"/>
                  </a:cubicBezTo>
                  <a:cubicBezTo>
                    <a:pt x="208300" y="8014381"/>
                    <a:pt x="213866" y="8008176"/>
                    <a:pt x="186347" y="8008176"/>
                  </a:cubicBezTo>
                  <a:cubicBezTo>
                    <a:pt x="98935" y="8008176"/>
                    <a:pt x="113235" y="8001550"/>
                    <a:pt x="114004" y="8024706"/>
                  </a:cubicBezTo>
                  <a:cubicBezTo>
                    <a:pt x="144948" y="8025163"/>
                    <a:pt x="177247" y="8025237"/>
                    <a:pt x="208502" y="8025145"/>
                  </a:cubicBezTo>
                  <a:cubicBezTo>
                    <a:pt x="214818" y="8410242"/>
                    <a:pt x="223809" y="8358842"/>
                    <a:pt x="186347" y="8358842"/>
                  </a:cubicBezTo>
                  <a:cubicBezTo>
                    <a:pt x="113583" y="8358842"/>
                    <a:pt x="124917" y="8353314"/>
                    <a:pt x="125649" y="8375866"/>
                  </a:cubicBezTo>
                  <a:cubicBezTo>
                    <a:pt x="156465" y="8375811"/>
                    <a:pt x="183472" y="8375829"/>
                    <a:pt x="213024" y="8375829"/>
                  </a:cubicBezTo>
                  <a:cubicBezTo>
                    <a:pt x="213262" y="8435539"/>
                    <a:pt x="214507" y="8508264"/>
                    <a:pt x="215935" y="8589611"/>
                  </a:cubicBezTo>
                  <a:cubicBezTo>
                    <a:pt x="239171" y="8589428"/>
                    <a:pt x="229009" y="8617123"/>
                    <a:pt x="228020" y="8375829"/>
                  </a:cubicBezTo>
                  <a:lnTo>
                    <a:pt x="517866" y="8375847"/>
                  </a:lnTo>
                  <a:cubicBezTo>
                    <a:pt x="519111" y="8464406"/>
                    <a:pt x="519898" y="8524757"/>
                    <a:pt x="522077" y="8587177"/>
                  </a:cubicBezTo>
                  <a:cubicBezTo>
                    <a:pt x="544049" y="8586994"/>
                    <a:pt x="536194" y="8615805"/>
                    <a:pt x="532880" y="8375847"/>
                  </a:cubicBezTo>
                  <a:cubicBezTo>
                    <a:pt x="779752" y="8375866"/>
                    <a:pt x="712720" y="8373669"/>
                    <a:pt x="823934" y="8373267"/>
                  </a:cubicBezTo>
                  <a:cubicBezTo>
                    <a:pt x="825875" y="8453826"/>
                    <a:pt x="826076" y="8497794"/>
                    <a:pt x="827907" y="8584760"/>
                  </a:cubicBezTo>
                  <a:cubicBezTo>
                    <a:pt x="847993" y="8584595"/>
                    <a:pt x="842921" y="8601418"/>
                    <a:pt x="840980" y="8478079"/>
                  </a:cubicBezTo>
                  <a:cubicBezTo>
                    <a:pt x="839131" y="8360874"/>
                    <a:pt x="836604" y="8373230"/>
                    <a:pt x="844899" y="8373230"/>
                  </a:cubicBezTo>
                  <a:cubicBezTo>
                    <a:pt x="951609" y="8373230"/>
                    <a:pt x="953751" y="8375042"/>
                    <a:pt x="1064398" y="8375042"/>
                  </a:cubicBezTo>
                  <a:cubicBezTo>
                    <a:pt x="1146426" y="8375060"/>
                    <a:pt x="1127860" y="8354266"/>
                    <a:pt x="1129801" y="8478409"/>
                  </a:cubicBezTo>
                  <a:cubicBezTo>
                    <a:pt x="1131668" y="8598178"/>
                    <a:pt x="1128061" y="8582436"/>
                    <a:pt x="1147287" y="8582271"/>
                  </a:cubicBezTo>
                  <a:cubicBezTo>
                    <a:pt x="1145071" y="8517435"/>
                    <a:pt x="1143899" y="8434789"/>
                    <a:pt x="1143881" y="8375060"/>
                  </a:cubicBezTo>
                  <a:cubicBezTo>
                    <a:pt x="1266118" y="8375097"/>
                    <a:pt x="1323813" y="8375262"/>
                    <a:pt x="1393848" y="8374694"/>
                  </a:cubicBezTo>
                  <a:cubicBezTo>
                    <a:pt x="1443486" y="8374292"/>
                    <a:pt x="1432830" y="8353699"/>
                    <a:pt x="1434771" y="8478391"/>
                  </a:cubicBezTo>
                  <a:cubicBezTo>
                    <a:pt x="1436601" y="8595432"/>
                    <a:pt x="1431548" y="8580038"/>
                    <a:pt x="1451469" y="8579891"/>
                  </a:cubicBezTo>
                  <a:cubicBezTo>
                    <a:pt x="1450187" y="8507569"/>
                    <a:pt x="1449052" y="8434478"/>
                    <a:pt x="1448228" y="8374346"/>
                  </a:cubicBezTo>
                  <a:cubicBezTo>
                    <a:pt x="1535750" y="8374017"/>
                    <a:pt x="1605986" y="8374566"/>
                    <a:pt x="1739594" y="8374511"/>
                  </a:cubicBezTo>
                  <a:cubicBezTo>
                    <a:pt x="1739868" y="8438193"/>
                    <a:pt x="1741242" y="8520931"/>
                    <a:pt x="1742615" y="8577640"/>
                  </a:cubicBezTo>
                  <a:cubicBezTo>
                    <a:pt x="1765978" y="8577475"/>
                    <a:pt x="1755523" y="8603962"/>
                    <a:pt x="1754608" y="8374475"/>
                  </a:cubicBezTo>
                  <a:cubicBezTo>
                    <a:pt x="1755963" y="8374475"/>
                    <a:pt x="2042348" y="8373212"/>
                    <a:pt x="2043813" y="8373193"/>
                  </a:cubicBezTo>
                  <a:cubicBezTo>
                    <a:pt x="2045699" y="8473412"/>
                    <a:pt x="2045827" y="8504768"/>
                    <a:pt x="2047438" y="8575260"/>
                  </a:cubicBezTo>
                  <a:cubicBezTo>
                    <a:pt x="2068330" y="8575114"/>
                    <a:pt x="2063075" y="8604292"/>
                    <a:pt x="2058845" y="8373102"/>
                  </a:cubicBezTo>
                  <a:cubicBezTo>
                    <a:pt x="2263385" y="8371711"/>
                    <a:pt x="2246650" y="8374383"/>
                    <a:pt x="2350632" y="8374877"/>
                  </a:cubicBezTo>
                  <a:cubicBezTo>
                    <a:pt x="2352683" y="8437443"/>
                    <a:pt x="2353818" y="8514122"/>
                    <a:pt x="2354111" y="8572899"/>
                  </a:cubicBezTo>
                  <a:cubicBezTo>
                    <a:pt x="2373611" y="8572753"/>
                    <a:pt x="2369802" y="8588513"/>
                    <a:pt x="2368081" y="8478079"/>
                  </a:cubicBezTo>
                  <a:cubicBezTo>
                    <a:pt x="2366214" y="8359263"/>
                    <a:pt x="2359476" y="8374969"/>
                    <a:pt x="2381997" y="8374969"/>
                  </a:cubicBezTo>
                  <a:cubicBezTo>
                    <a:pt x="2579359" y="8375133"/>
                    <a:pt x="2612958" y="8375225"/>
                    <a:pt x="2655601" y="8375042"/>
                  </a:cubicBezTo>
                  <a:cubicBezTo>
                    <a:pt x="2656920" y="8457981"/>
                    <a:pt x="2657909" y="8513701"/>
                    <a:pt x="2658439" y="8570574"/>
                  </a:cubicBezTo>
                  <a:cubicBezTo>
                    <a:pt x="2677939" y="8570428"/>
                    <a:pt x="2673930" y="8586005"/>
                    <a:pt x="2672245" y="8478079"/>
                  </a:cubicBezTo>
                  <a:cubicBezTo>
                    <a:pt x="2670323" y="8357085"/>
                    <a:pt x="2656956" y="8375152"/>
                    <a:pt x="2711538" y="8374640"/>
                  </a:cubicBezTo>
                  <a:cubicBezTo>
                    <a:pt x="2816399" y="8373651"/>
                    <a:pt x="2876382" y="8374090"/>
                    <a:pt x="2931056" y="8374895"/>
                  </a:cubicBezTo>
                  <a:cubicBezTo>
                    <a:pt x="2969287" y="8375463"/>
                    <a:pt x="2959216" y="8355914"/>
                    <a:pt x="2961139" y="8478409"/>
                  </a:cubicBezTo>
                  <a:cubicBezTo>
                    <a:pt x="2962787" y="8583662"/>
                    <a:pt x="2958722" y="8568267"/>
                    <a:pt x="2977947" y="8568121"/>
                  </a:cubicBezTo>
                  <a:cubicBezTo>
                    <a:pt x="2976592" y="8516135"/>
                    <a:pt x="2975237" y="8437791"/>
                    <a:pt x="2975274" y="8375445"/>
                  </a:cubicBezTo>
                  <a:cubicBezTo>
                    <a:pt x="3144659" y="8376964"/>
                    <a:pt x="3131915" y="8372791"/>
                    <a:pt x="3264534" y="8372791"/>
                  </a:cubicBezTo>
                  <a:cubicBezTo>
                    <a:pt x="3264790" y="8434203"/>
                    <a:pt x="3266072" y="8513371"/>
                    <a:pt x="3267299" y="8565906"/>
                  </a:cubicBezTo>
                  <a:cubicBezTo>
                    <a:pt x="3290259" y="8565724"/>
                    <a:pt x="3280445" y="8592503"/>
                    <a:pt x="3279548" y="8372809"/>
                  </a:cubicBezTo>
                  <a:cubicBezTo>
                    <a:pt x="3308038" y="8372845"/>
                    <a:pt x="3188987" y="8372333"/>
                    <a:pt x="3571261" y="8374182"/>
                  </a:cubicBezTo>
                  <a:cubicBezTo>
                    <a:pt x="3572360" y="8428236"/>
                    <a:pt x="3573733" y="8508429"/>
                    <a:pt x="3574136" y="8563563"/>
                  </a:cubicBezTo>
                  <a:cubicBezTo>
                    <a:pt x="3593746" y="8563417"/>
                    <a:pt x="3589663" y="8578244"/>
                    <a:pt x="3588106" y="8478098"/>
                  </a:cubicBezTo>
                  <a:cubicBezTo>
                    <a:pt x="3586312" y="8362741"/>
                    <a:pt x="3584573" y="8374255"/>
                    <a:pt x="3589992" y="8374273"/>
                  </a:cubicBezTo>
                  <a:cubicBezTo>
                    <a:pt x="3934896" y="8376122"/>
                    <a:pt x="3875700" y="8342221"/>
                    <a:pt x="3877879" y="8478391"/>
                  </a:cubicBezTo>
                  <a:cubicBezTo>
                    <a:pt x="3879380" y="8575059"/>
                    <a:pt x="3874675" y="8561257"/>
                    <a:pt x="3894321" y="8561110"/>
                  </a:cubicBezTo>
                  <a:cubicBezTo>
                    <a:pt x="3892765" y="8480826"/>
                    <a:pt x="3892637" y="8451391"/>
                    <a:pt x="3890952" y="8373285"/>
                  </a:cubicBezTo>
                  <a:cubicBezTo>
                    <a:pt x="4029192" y="8372937"/>
                    <a:pt x="4022399" y="8375408"/>
                    <a:pt x="4180981" y="8375042"/>
                  </a:cubicBezTo>
                  <a:cubicBezTo>
                    <a:pt x="4182775" y="8456132"/>
                    <a:pt x="4182812" y="8485072"/>
                    <a:pt x="4184332" y="8558877"/>
                  </a:cubicBezTo>
                  <a:cubicBezTo>
                    <a:pt x="4204125" y="8558731"/>
                    <a:pt x="4199419" y="8572277"/>
                    <a:pt x="4197899" y="8478098"/>
                  </a:cubicBezTo>
                  <a:cubicBezTo>
                    <a:pt x="4195977" y="8354303"/>
                    <a:pt x="4181970" y="8375170"/>
                    <a:pt x="4248929" y="8374731"/>
                  </a:cubicBezTo>
                  <a:cubicBezTo>
                    <a:pt x="4313893" y="8374292"/>
                    <a:pt x="4366991" y="8374108"/>
                    <a:pt x="4468556" y="8374657"/>
                  </a:cubicBezTo>
                  <a:cubicBezTo>
                    <a:pt x="4493073" y="8374786"/>
                    <a:pt x="4486225" y="8356298"/>
                    <a:pt x="4488166" y="8478409"/>
                  </a:cubicBezTo>
                  <a:cubicBezTo>
                    <a:pt x="4489686" y="8572167"/>
                    <a:pt x="4484431" y="8556589"/>
                    <a:pt x="4504425" y="8556443"/>
                  </a:cubicBezTo>
                  <a:cubicBezTo>
                    <a:pt x="4503381" y="8492339"/>
                    <a:pt x="4502411" y="8436638"/>
                    <a:pt x="4501771" y="8374822"/>
                  </a:cubicBezTo>
                  <a:cubicBezTo>
                    <a:pt x="4713231" y="8375646"/>
                    <a:pt x="4655592" y="8373156"/>
                    <a:pt x="4791195" y="8373047"/>
                  </a:cubicBezTo>
                  <a:cubicBezTo>
                    <a:pt x="4793905" y="8582363"/>
                    <a:pt x="4788229" y="8554246"/>
                    <a:pt x="4809102" y="8554081"/>
                  </a:cubicBezTo>
                  <a:cubicBezTo>
                    <a:pt x="4807948" y="8500485"/>
                    <a:pt x="4806923" y="8427284"/>
                    <a:pt x="4806227" y="8373047"/>
                  </a:cubicBezTo>
                  <a:cubicBezTo>
                    <a:pt x="4902245" y="8373083"/>
                    <a:pt x="4883623" y="8373870"/>
                    <a:pt x="5096567" y="8373797"/>
                  </a:cubicBezTo>
                  <a:cubicBezTo>
                    <a:pt x="5099680" y="8579214"/>
                    <a:pt x="5093088" y="8551775"/>
                    <a:pt x="5114401" y="8551592"/>
                  </a:cubicBezTo>
                  <a:cubicBezTo>
                    <a:pt x="5113358" y="8496659"/>
                    <a:pt x="5112699" y="8449616"/>
                    <a:pt x="5111563" y="8373779"/>
                  </a:cubicBezTo>
                  <a:cubicBezTo>
                    <a:pt x="5255479" y="8373724"/>
                    <a:pt x="5288455" y="8373797"/>
                    <a:pt x="5347614" y="8373486"/>
                  </a:cubicBezTo>
                  <a:cubicBezTo>
                    <a:pt x="5415691" y="8373120"/>
                    <a:pt x="5399743" y="8352234"/>
                    <a:pt x="5401702" y="8478446"/>
                  </a:cubicBezTo>
                  <a:cubicBezTo>
                    <a:pt x="5403002" y="8562135"/>
                    <a:pt x="5398260" y="8549194"/>
                    <a:pt x="5417998" y="8549029"/>
                  </a:cubicBezTo>
                  <a:cubicBezTo>
                    <a:pt x="5413585" y="8345590"/>
                    <a:pt x="5403588" y="8373248"/>
                    <a:pt x="5457565" y="8373248"/>
                  </a:cubicBezTo>
                  <a:close/>
                  <a:moveTo>
                    <a:pt x="5381287" y="6978364"/>
                  </a:moveTo>
                  <a:cubicBezTo>
                    <a:pt x="5387127" y="7360679"/>
                    <a:pt x="5398131" y="7308456"/>
                    <a:pt x="5347633" y="7308108"/>
                  </a:cubicBezTo>
                  <a:cubicBezTo>
                    <a:pt x="5042389" y="7306039"/>
                    <a:pt x="5094480" y="7328371"/>
                    <a:pt x="5092924" y="7228042"/>
                  </a:cubicBezTo>
                  <a:cubicBezTo>
                    <a:pt x="5088182" y="6924493"/>
                    <a:pt x="5074779" y="6974447"/>
                    <a:pt x="5127566" y="6975454"/>
                  </a:cubicBezTo>
                  <a:cubicBezTo>
                    <a:pt x="5315041" y="6978986"/>
                    <a:pt x="5381195" y="6973203"/>
                    <a:pt x="5381287" y="6978364"/>
                  </a:cubicBezTo>
                  <a:close/>
                  <a:moveTo>
                    <a:pt x="5380957" y="6959163"/>
                  </a:moveTo>
                  <a:cubicBezTo>
                    <a:pt x="5131027" y="6959767"/>
                    <a:pt x="5223126" y="6959547"/>
                    <a:pt x="5089298" y="6957827"/>
                  </a:cubicBezTo>
                  <a:cubicBezTo>
                    <a:pt x="5087944" y="6861836"/>
                    <a:pt x="5088932" y="6740932"/>
                    <a:pt x="5084593" y="6623726"/>
                  </a:cubicBezTo>
                  <a:cubicBezTo>
                    <a:pt x="5338588" y="6623854"/>
                    <a:pt x="5264378" y="6623653"/>
                    <a:pt x="5374548" y="6625246"/>
                  </a:cubicBezTo>
                  <a:cubicBezTo>
                    <a:pt x="5375262" y="6785669"/>
                    <a:pt x="5379107" y="6852976"/>
                    <a:pt x="5380957" y="6959163"/>
                  </a:cubicBezTo>
                  <a:close/>
                  <a:moveTo>
                    <a:pt x="5374494" y="6608204"/>
                  </a:moveTo>
                  <a:cubicBezTo>
                    <a:pt x="5071886" y="6603664"/>
                    <a:pt x="5084117" y="6611114"/>
                    <a:pt x="5083824" y="6603023"/>
                  </a:cubicBezTo>
                  <a:cubicBezTo>
                    <a:pt x="5080455" y="6517448"/>
                    <a:pt x="5079539" y="6441886"/>
                    <a:pt x="5079155" y="6353602"/>
                  </a:cubicBezTo>
                  <a:cubicBezTo>
                    <a:pt x="5078752" y="6259149"/>
                    <a:pt x="5065533" y="6275037"/>
                    <a:pt x="5127676" y="6274872"/>
                  </a:cubicBezTo>
                  <a:cubicBezTo>
                    <a:pt x="5215783" y="6274634"/>
                    <a:pt x="5277726" y="6274488"/>
                    <a:pt x="5347486" y="6275605"/>
                  </a:cubicBezTo>
                  <a:cubicBezTo>
                    <a:pt x="5377350" y="6276099"/>
                    <a:pt x="5372955" y="6229257"/>
                    <a:pt x="5374494" y="6608204"/>
                  </a:cubicBezTo>
                  <a:close/>
                  <a:moveTo>
                    <a:pt x="2344608" y="6978071"/>
                  </a:moveTo>
                  <a:cubicBezTo>
                    <a:pt x="2344516" y="6972946"/>
                    <a:pt x="2310936" y="6971793"/>
                    <a:pt x="2634270" y="6973660"/>
                  </a:cubicBezTo>
                  <a:cubicBezTo>
                    <a:pt x="2636486" y="7101849"/>
                    <a:pt x="2634508" y="7158630"/>
                    <a:pt x="2638317" y="7308016"/>
                  </a:cubicBezTo>
                  <a:cubicBezTo>
                    <a:pt x="2475286" y="7308162"/>
                    <a:pt x="2437878" y="7310359"/>
                    <a:pt x="2347134" y="7309536"/>
                  </a:cubicBezTo>
                  <a:cubicBezTo>
                    <a:pt x="2343052" y="7080652"/>
                    <a:pt x="2346787" y="7117847"/>
                    <a:pt x="2344608" y="6978071"/>
                  </a:cubicBezTo>
                  <a:close/>
                  <a:moveTo>
                    <a:pt x="507209" y="6626088"/>
                  </a:moveTo>
                  <a:cubicBezTo>
                    <a:pt x="804031" y="6626088"/>
                    <a:pt x="669765" y="6625246"/>
                    <a:pt x="796524" y="6624330"/>
                  </a:cubicBezTo>
                  <a:cubicBezTo>
                    <a:pt x="796780" y="6695829"/>
                    <a:pt x="797879" y="6728942"/>
                    <a:pt x="799307" y="6853452"/>
                  </a:cubicBezTo>
                  <a:cubicBezTo>
                    <a:pt x="800900" y="6992239"/>
                    <a:pt x="859602" y="6955026"/>
                    <a:pt x="515559" y="6956892"/>
                  </a:cubicBezTo>
                  <a:cubicBezTo>
                    <a:pt x="502705" y="6956966"/>
                    <a:pt x="516822" y="6945544"/>
                    <a:pt x="507209" y="6626088"/>
                  </a:cubicBezTo>
                  <a:close/>
                  <a:moveTo>
                    <a:pt x="491390" y="5575408"/>
                  </a:moveTo>
                  <a:cubicBezTo>
                    <a:pt x="616904" y="5577275"/>
                    <a:pt x="581767" y="5576927"/>
                    <a:pt x="779313" y="5576305"/>
                  </a:cubicBezTo>
                  <a:cubicBezTo>
                    <a:pt x="786472" y="5921571"/>
                    <a:pt x="777170" y="5517308"/>
                    <a:pt x="786472" y="5907403"/>
                  </a:cubicBezTo>
                  <a:cubicBezTo>
                    <a:pt x="682289" y="5908775"/>
                    <a:pt x="746117" y="5910625"/>
                    <a:pt x="494832" y="5909416"/>
                  </a:cubicBezTo>
                  <a:cubicBezTo>
                    <a:pt x="494173" y="5782930"/>
                    <a:pt x="496901" y="5877950"/>
                    <a:pt x="491390" y="5575408"/>
                  </a:cubicBezTo>
                  <a:close/>
                  <a:moveTo>
                    <a:pt x="470827" y="4229581"/>
                  </a:moveTo>
                  <a:cubicBezTo>
                    <a:pt x="469729" y="4158705"/>
                    <a:pt x="422892" y="4178822"/>
                    <a:pt x="735149" y="4176717"/>
                  </a:cubicBezTo>
                  <a:cubicBezTo>
                    <a:pt x="769755" y="4176497"/>
                    <a:pt x="756480" y="4131101"/>
                    <a:pt x="761937" y="4479753"/>
                  </a:cubicBezTo>
                  <a:cubicBezTo>
                    <a:pt x="762523" y="4516033"/>
                    <a:pt x="802511" y="4511604"/>
                    <a:pt x="515632" y="4508529"/>
                  </a:cubicBezTo>
                  <a:cubicBezTo>
                    <a:pt x="454788" y="4507851"/>
                    <a:pt x="475881" y="4552625"/>
                    <a:pt x="470827" y="4229581"/>
                  </a:cubicBezTo>
                  <a:close/>
                  <a:moveTo>
                    <a:pt x="442392" y="2481121"/>
                  </a:moveTo>
                  <a:cubicBezTo>
                    <a:pt x="441349" y="2414345"/>
                    <a:pt x="387865" y="2425767"/>
                    <a:pt x="731506" y="2428513"/>
                  </a:cubicBezTo>
                  <a:cubicBezTo>
                    <a:pt x="737511" y="2785567"/>
                    <a:pt x="736907" y="2761313"/>
                    <a:pt x="735259" y="2761276"/>
                  </a:cubicBezTo>
                  <a:cubicBezTo>
                    <a:pt x="403923" y="2754595"/>
                    <a:pt x="445047" y="2781558"/>
                    <a:pt x="444242" y="2730872"/>
                  </a:cubicBezTo>
                  <a:cubicBezTo>
                    <a:pt x="442319" y="2603928"/>
                    <a:pt x="444370" y="2604642"/>
                    <a:pt x="442392" y="2481121"/>
                  </a:cubicBezTo>
                  <a:close/>
                  <a:moveTo>
                    <a:pt x="721417" y="1728059"/>
                  </a:moveTo>
                  <a:cubicBezTo>
                    <a:pt x="721801" y="1751947"/>
                    <a:pt x="726031" y="2059963"/>
                    <a:pt x="726031" y="2061263"/>
                  </a:cubicBezTo>
                  <a:cubicBezTo>
                    <a:pt x="379296" y="2054984"/>
                    <a:pt x="436991" y="2089013"/>
                    <a:pt x="435325" y="1981600"/>
                  </a:cubicBezTo>
                  <a:cubicBezTo>
                    <a:pt x="433365" y="1856395"/>
                    <a:pt x="431425" y="1856724"/>
                    <a:pt x="429465" y="1732032"/>
                  </a:cubicBezTo>
                  <a:cubicBezTo>
                    <a:pt x="429301" y="1721909"/>
                    <a:pt x="414268" y="1730256"/>
                    <a:pt x="721417" y="1728059"/>
                  </a:cubicBezTo>
                  <a:close/>
                  <a:moveTo>
                    <a:pt x="429118" y="1710194"/>
                  </a:moveTo>
                  <a:cubicBezTo>
                    <a:pt x="426536" y="1548379"/>
                    <a:pt x="424302" y="1464982"/>
                    <a:pt x="424430" y="1379371"/>
                  </a:cubicBezTo>
                  <a:cubicBezTo>
                    <a:pt x="533594" y="1379462"/>
                    <a:pt x="527863" y="1380396"/>
                    <a:pt x="714532" y="1380048"/>
                  </a:cubicBezTo>
                  <a:cubicBezTo>
                    <a:pt x="714807" y="1544682"/>
                    <a:pt x="718982" y="1590425"/>
                    <a:pt x="721142" y="1711036"/>
                  </a:cubicBezTo>
                  <a:cubicBezTo>
                    <a:pt x="564538" y="1712207"/>
                    <a:pt x="527515" y="1710377"/>
                    <a:pt x="429118" y="1710194"/>
                  </a:cubicBezTo>
                  <a:close/>
                  <a:moveTo>
                    <a:pt x="726214" y="2078268"/>
                  </a:moveTo>
                  <a:cubicBezTo>
                    <a:pt x="728008" y="2250333"/>
                    <a:pt x="729107" y="2289725"/>
                    <a:pt x="731213" y="2411526"/>
                  </a:cubicBezTo>
                  <a:cubicBezTo>
                    <a:pt x="658907" y="2410958"/>
                    <a:pt x="587205" y="2411031"/>
                    <a:pt x="515540" y="2411416"/>
                  </a:cubicBezTo>
                  <a:cubicBezTo>
                    <a:pt x="421537" y="2411929"/>
                    <a:pt x="441184" y="2469918"/>
                    <a:pt x="437009" y="2106512"/>
                  </a:cubicBezTo>
                  <a:cubicBezTo>
                    <a:pt x="436570" y="2067889"/>
                    <a:pt x="390191" y="2072410"/>
                    <a:pt x="726214" y="2078268"/>
                  </a:cubicBezTo>
                  <a:close/>
                  <a:moveTo>
                    <a:pt x="3164196" y="1981911"/>
                  </a:moveTo>
                  <a:cubicBezTo>
                    <a:pt x="3165825" y="2086029"/>
                    <a:pt x="3214401" y="2056723"/>
                    <a:pt x="2931074" y="2060128"/>
                  </a:cubicBezTo>
                  <a:cubicBezTo>
                    <a:pt x="2863108" y="2060951"/>
                    <a:pt x="2877810" y="2076236"/>
                    <a:pt x="2876327" y="1981582"/>
                  </a:cubicBezTo>
                  <a:cubicBezTo>
                    <a:pt x="2874368" y="1856596"/>
                    <a:pt x="2872153" y="1856505"/>
                    <a:pt x="2870212" y="1732013"/>
                  </a:cubicBezTo>
                  <a:cubicBezTo>
                    <a:pt x="2870065" y="1722714"/>
                    <a:pt x="2852250" y="1731611"/>
                    <a:pt x="3150829" y="1728389"/>
                  </a:cubicBezTo>
                  <a:cubicBezTo>
                    <a:pt x="3171849" y="1728169"/>
                    <a:pt x="3159783" y="1699998"/>
                    <a:pt x="3164196" y="1981911"/>
                  </a:cubicBezTo>
                  <a:close/>
                  <a:moveTo>
                    <a:pt x="3470575" y="2060274"/>
                  </a:moveTo>
                  <a:cubicBezTo>
                    <a:pt x="3381113" y="2060237"/>
                    <a:pt x="3491925" y="2060146"/>
                    <a:pt x="3180729" y="2059652"/>
                  </a:cubicBezTo>
                  <a:cubicBezTo>
                    <a:pt x="3176335" y="1885536"/>
                    <a:pt x="3180089" y="1871569"/>
                    <a:pt x="3177818" y="1728114"/>
                  </a:cubicBezTo>
                  <a:cubicBezTo>
                    <a:pt x="3350993" y="1726485"/>
                    <a:pt x="3468030" y="1730622"/>
                    <a:pt x="3468048" y="1732233"/>
                  </a:cubicBezTo>
                  <a:cubicBezTo>
                    <a:pt x="3470209" y="1869867"/>
                    <a:pt x="3465833" y="1891082"/>
                    <a:pt x="3470575" y="2060274"/>
                  </a:cubicBezTo>
                  <a:close/>
                  <a:moveTo>
                    <a:pt x="4685840" y="1711329"/>
                  </a:moveTo>
                  <a:cubicBezTo>
                    <a:pt x="4336377" y="1711457"/>
                    <a:pt x="4396946" y="1730933"/>
                    <a:pt x="4395903" y="1607211"/>
                  </a:cubicBezTo>
                  <a:cubicBezTo>
                    <a:pt x="4395353" y="1532472"/>
                    <a:pt x="4394035" y="1448361"/>
                    <a:pt x="4392515" y="1378803"/>
                  </a:cubicBezTo>
                  <a:cubicBezTo>
                    <a:pt x="4471687" y="1378400"/>
                    <a:pt x="4560106" y="1374465"/>
                    <a:pt x="4682141" y="1378089"/>
                  </a:cubicBezTo>
                  <a:cubicBezTo>
                    <a:pt x="4687323" y="1513399"/>
                    <a:pt x="4684650" y="1618999"/>
                    <a:pt x="4685840" y="1711329"/>
                  </a:cubicBezTo>
                  <a:close/>
                  <a:moveTo>
                    <a:pt x="4694482" y="2231662"/>
                  </a:moveTo>
                  <a:cubicBezTo>
                    <a:pt x="4697631" y="2435798"/>
                    <a:pt x="4701000" y="2410775"/>
                    <a:pt x="4688165" y="2411068"/>
                  </a:cubicBezTo>
                  <a:cubicBezTo>
                    <a:pt x="4611611" y="2412716"/>
                    <a:pt x="4546025" y="2412734"/>
                    <a:pt x="4468703" y="2411068"/>
                  </a:cubicBezTo>
                  <a:cubicBezTo>
                    <a:pt x="4384367" y="2409256"/>
                    <a:pt x="4413334" y="2463768"/>
                    <a:pt x="4402879" y="2106347"/>
                  </a:cubicBezTo>
                  <a:cubicBezTo>
                    <a:pt x="4401945" y="2074387"/>
                    <a:pt x="4355200" y="2073893"/>
                    <a:pt x="4688220" y="2077938"/>
                  </a:cubicBezTo>
                  <a:cubicBezTo>
                    <a:pt x="4697412" y="2078048"/>
                    <a:pt x="4691791" y="2059652"/>
                    <a:pt x="4694482" y="2231662"/>
                  </a:cubicBezTo>
                  <a:close/>
                  <a:moveTo>
                    <a:pt x="5017798" y="5908282"/>
                  </a:moveTo>
                  <a:cubicBezTo>
                    <a:pt x="4718614" y="5908282"/>
                    <a:pt x="4766513" y="5921937"/>
                    <a:pt x="4765946" y="5853861"/>
                  </a:cubicBezTo>
                  <a:cubicBezTo>
                    <a:pt x="4763272" y="5533142"/>
                    <a:pt x="4750144" y="5577367"/>
                    <a:pt x="4798135" y="5577367"/>
                  </a:cubicBezTo>
                  <a:cubicBezTo>
                    <a:pt x="5089518" y="5577367"/>
                    <a:pt x="5053081" y="5559812"/>
                    <a:pt x="5053375" y="5604073"/>
                  </a:cubicBezTo>
                  <a:cubicBezTo>
                    <a:pt x="5055187" y="5954135"/>
                    <a:pt x="5076701" y="5908282"/>
                    <a:pt x="5017798" y="5908282"/>
                  </a:cubicBezTo>
                  <a:close/>
                  <a:moveTo>
                    <a:pt x="5057750" y="5925213"/>
                  </a:moveTo>
                  <a:cubicBezTo>
                    <a:pt x="5060497" y="6101525"/>
                    <a:pt x="5062163" y="6170919"/>
                    <a:pt x="5063335" y="6257995"/>
                  </a:cubicBezTo>
                  <a:cubicBezTo>
                    <a:pt x="4880145" y="6258197"/>
                    <a:pt x="4891808" y="6259442"/>
                    <a:pt x="4772995" y="6259167"/>
                  </a:cubicBezTo>
                  <a:cubicBezTo>
                    <a:pt x="4769004" y="6036360"/>
                    <a:pt x="4768509" y="6069986"/>
                    <a:pt x="4766660" y="5925049"/>
                  </a:cubicBezTo>
                  <a:cubicBezTo>
                    <a:pt x="4856872" y="5924848"/>
                    <a:pt x="4973196" y="5925506"/>
                    <a:pt x="5057750" y="5925213"/>
                  </a:cubicBezTo>
                  <a:close/>
                  <a:moveTo>
                    <a:pt x="5017798" y="5557964"/>
                  </a:moveTo>
                  <a:cubicBezTo>
                    <a:pt x="4710778" y="5557964"/>
                    <a:pt x="4763657" y="5586922"/>
                    <a:pt x="4761972" y="5478905"/>
                  </a:cubicBezTo>
                  <a:cubicBezTo>
                    <a:pt x="4757230" y="5175960"/>
                    <a:pt x="4742161" y="5226682"/>
                    <a:pt x="4798135" y="5226682"/>
                  </a:cubicBezTo>
                  <a:cubicBezTo>
                    <a:pt x="5067894" y="5226682"/>
                    <a:pt x="5047277" y="5222362"/>
                    <a:pt x="5047369" y="5229300"/>
                  </a:cubicBezTo>
                  <a:cubicBezTo>
                    <a:pt x="5053265" y="5609290"/>
                    <a:pt x="5067143" y="5557964"/>
                    <a:pt x="5017798" y="5557964"/>
                  </a:cubicBezTo>
                  <a:close/>
                  <a:moveTo>
                    <a:pt x="4755509" y="5104003"/>
                  </a:moveTo>
                  <a:cubicBezTo>
                    <a:pt x="4753678" y="5016341"/>
                    <a:pt x="4752452" y="4934647"/>
                    <a:pt x="4751884" y="4875962"/>
                  </a:cubicBezTo>
                  <a:cubicBezTo>
                    <a:pt x="4813570" y="4875925"/>
                    <a:pt x="4765305" y="4875925"/>
                    <a:pt x="5017798" y="4876017"/>
                  </a:cubicBezTo>
                  <a:cubicBezTo>
                    <a:pt x="5050591" y="4876017"/>
                    <a:pt x="5040631" y="4824525"/>
                    <a:pt x="5047058" y="5208579"/>
                  </a:cubicBezTo>
                  <a:cubicBezTo>
                    <a:pt x="4699774" y="5207517"/>
                    <a:pt x="4758439" y="5243779"/>
                    <a:pt x="4755509" y="5104003"/>
                  </a:cubicBezTo>
                  <a:close/>
                  <a:moveTo>
                    <a:pt x="5017798" y="4859011"/>
                  </a:moveTo>
                  <a:cubicBezTo>
                    <a:pt x="4763382" y="4858920"/>
                    <a:pt x="4812929" y="4858938"/>
                    <a:pt x="4751719" y="4858956"/>
                  </a:cubicBezTo>
                  <a:cubicBezTo>
                    <a:pt x="4750327" y="4691741"/>
                    <a:pt x="4747105" y="4591706"/>
                    <a:pt x="4745878" y="4527492"/>
                  </a:cubicBezTo>
                  <a:cubicBezTo>
                    <a:pt x="4960781" y="4526834"/>
                    <a:pt x="4914988" y="4524546"/>
                    <a:pt x="5035541" y="4524911"/>
                  </a:cubicBezTo>
                  <a:cubicBezTo>
                    <a:pt x="5043158" y="4898788"/>
                    <a:pt x="5052532" y="4859011"/>
                    <a:pt x="5017798" y="4859011"/>
                  </a:cubicBezTo>
                  <a:close/>
                  <a:moveTo>
                    <a:pt x="3848107" y="5576415"/>
                  </a:moveTo>
                  <a:cubicBezTo>
                    <a:pt x="4178235" y="5578831"/>
                    <a:pt x="4135810" y="5559171"/>
                    <a:pt x="4137074" y="5603835"/>
                  </a:cubicBezTo>
                  <a:cubicBezTo>
                    <a:pt x="4140571" y="5728198"/>
                    <a:pt x="4142640" y="5908520"/>
                    <a:pt x="4139033" y="5908520"/>
                  </a:cubicBezTo>
                  <a:cubicBezTo>
                    <a:pt x="4029906" y="5908520"/>
                    <a:pt x="4027068" y="5910075"/>
                    <a:pt x="3919351" y="5910075"/>
                  </a:cubicBezTo>
                  <a:cubicBezTo>
                    <a:pt x="3824615" y="5910094"/>
                    <a:pt x="3856383" y="5970170"/>
                    <a:pt x="3848107" y="5576415"/>
                  </a:cubicBezTo>
                  <a:close/>
                  <a:moveTo>
                    <a:pt x="2627221" y="5574859"/>
                  </a:moveTo>
                  <a:cubicBezTo>
                    <a:pt x="2963061" y="5576268"/>
                    <a:pt x="2915803" y="5568324"/>
                    <a:pt x="2916957" y="5604330"/>
                  </a:cubicBezTo>
                  <a:cubicBezTo>
                    <a:pt x="2918879" y="5665449"/>
                    <a:pt x="2920491" y="5730816"/>
                    <a:pt x="2921260" y="5853971"/>
                  </a:cubicBezTo>
                  <a:cubicBezTo>
                    <a:pt x="2921754" y="5932279"/>
                    <a:pt x="2966723" y="5909343"/>
                    <a:pt x="2631396" y="5907439"/>
                  </a:cubicBezTo>
                  <a:cubicBezTo>
                    <a:pt x="2630847" y="5809929"/>
                    <a:pt x="2632934" y="5823091"/>
                    <a:pt x="2627221" y="5574859"/>
                  </a:cubicBezTo>
                  <a:close/>
                  <a:moveTo>
                    <a:pt x="791379" y="5228952"/>
                  </a:moveTo>
                  <a:cubicBezTo>
                    <a:pt x="791342" y="5226957"/>
                    <a:pt x="768382" y="5224888"/>
                    <a:pt x="1064435" y="5224888"/>
                  </a:cubicBezTo>
                  <a:cubicBezTo>
                    <a:pt x="1084154" y="5224888"/>
                    <a:pt x="1078936" y="5185881"/>
                    <a:pt x="1083532" y="5479216"/>
                  </a:cubicBezTo>
                  <a:cubicBezTo>
                    <a:pt x="1085143" y="5583590"/>
                    <a:pt x="1134983" y="5559208"/>
                    <a:pt x="844935" y="5559208"/>
                  </a:cubicBezTo>
                  <a:cubicBezTo>
                    <a:pt x="770377" y="5559208"/>
                    <a:pt x="797330" y="5609473"/>
                    <a:pt x="791379" y="5228952"/>
                  </a:cubicBezTo>
                  <a:close/>
                  <a:moveTo>
                    <a:pt x="1043177" y="2777421"/>
                  </a:moveTo>
                  <a:cubicBezTo>
                    <a:pt x="1043946" y="2868250"/>
                    <a:pt x="1045703" y="3106304"/>
                    <a:pt x="1045758" y="3110441"/>
                  </a:cubicBezTo>
                  <a:cubicBezTo>
                    <a:pt x="808517" y="3110642"/>
                    <a:pt x="796011" y="3110588"/>
                    <a:pt x="755894" y="3111137"/>
                  </a:cubicBezTo>
                  <a:cubicBezTo>
                    <a:pt x="750969" y="2858457"/>
                    <a:pt x="753221" y="2898453"/>
                    <a:pt x="751811" y="2778611"/>
                  </a:cubicBezTo>
                  <a:cubicBezTo>
                    <a:pt x="877143" y="2780936"/>
                    <a:pt x="962229" y="2777641"/>
                    <a:pt x="1043177" y="2777421"/>
                  </a:cubicBezTo>
                  <a:close/>
                  <a:moveTo>
                    <a:pt x="751610" y="2761606"/>
                  </a:moveTo>
                  <a:cubicBezTo>
                    <a:pt x="746282" y="2359833"/>
                    <a:pt x="718048" y="2429007"/>
                    <a:pt x="844954" y="2429007"/>
                  </a:cubicBezTo>
                  <a:cubicBezTo>
                    <a:pt x="948240" y="2429007"/>
                    <a:pt x="951792" y="2427909"/>
                    <a:pt x="1036072" y="2427689"/>
                  </a:cubicBezTo>
                  <a:cubicBezTo>
                    <a:pt x="1042426" y="2736034"/>
                    <a:pt x="1041950" y="2668800"/>
                    <a:pt x="1042993" y="2760453"/>
                  </a:cubicBezTo>
                  <a:cubicBezTo>
                    <a:pt x="954008" y="2760654"/>
                    <a:pt x="875934" y="2763931"/>
                    <a:pt x="751610" y="2761606"/>
                  </a:cubicBezTo>
                  <a:close/>
                  <a:moveTo>
                    <a:pt x="1045996" y="3127428"/>
                  </a:moveTo>
                  <a:cubicBezTo>
                    <a:pt x="1049585" y="3381554"/>
                    <a:pt x="1050025" y="3320343"/>
                    <a:pt x="1052460" y="3458746"/>
                  </a:cubicBezTo>
                  <a:cubicBezTo>
                    <a:pt x="1051160" y="3458746"/>
                    <a:pt x="782059" y="3460155"/>
                    <a:pt x="762962" y="3460430"/>
                  </a:cubicBezTo>
                  <a:cubicBezTo>
                    <a:pt x="761387" y="3366819"/>
                    <a:pt x="763401" y="3500627"/>
                    <a:pt x="756242" y="3128124"/>
                  </a:cubicBezTo>
                  <a:cubicBezTo>
                    <a:pt x="802896" y="3127520"/>
                    <a:pt x="811520" y="3127630"/>
                    <a:pt x="1045996" y="3127428"/>
                  </a:cubicBezTo>
                  <a:close/>
                  <a:moveTo>
                    <a:pt x="1649857" y="2731165"/>
                  </a:moveTo>
                  <a:cubicBezTo>
                    <a:pt x="1650370" y="2764260"/>
                    <a:pt x="1691860" y="2768763"/>
                    <a:pt x="1393994" y="2760617"/>
                  </a:cubicBezTo>
                  <a:cubicBezTo>
                    <a:pt x="1351351" y="2759391"/>
                    <a:pt x="1361732" y="2807478"/>
                    <a:pt x="1356624" y="2481157"/>
                  </a:cubicBezTo>
                  <a:cubicBezTo>
                    <a:pt x="1355525" y="2410446"/>
                    <a:pt x="1310080" y="2429538"/>
                    <a:pt x="1613402" y="2428330"/>
                  </a:cubicBezTo>
                  <a:cubicBezTo>
                    <a:pt x="1664450" y="2428183"/>
                    <a:pt x="1644437" y="2384380"/>
                    <a:pt x="1649857" y="2731165"/>
                  </a:cubicBezTo>
                  <a:close/>
                  <a:moveTo>
                    <a:pt x="2267743" y="3111100"/>
                  </a:moveTo>
                  <a:cubicBezTo>
                    <a:pt x="1978849" y="3105664"/>
                    <a:pt x="1978172" y="3120124"/>
                    <a:pt x="1977641" y="3105536"/>
                  </a:cubicBezTo>
                  <a:cubicBezTo>
                    <a:pt x="1974510" y="3021242"/>
                    <a:pt x="1973466" y="2940609"/>
                    <a:pt x="1973008" y="2855821"/>
                  </a:cubicBezTo>
                  <a:cubicBezTo>
                    <a:pt x="1972496" y="2754906"/>
                    <a:pt x="1914966" y="2776524"/>
                    <a:pt x="2263275" y="2776231"/>
                  </a:cubicBezTo>
                  <a:cubicBezTo>
                    <a:pt x="2264099" y="2868927"/>
                    <a:pt x="2260968" y="2948919"/>
                    <a:pt x="2267743" y="3111100"/>
                  </a:cubicBezTo>
                  <a:close/>
                  <a:moveTo>
                    <a:pt x="2571705" y="3112199"/>
                  </a:moveTo>
                  <a:cubicBezTo>
                    <a:pt x="2372695" y="3112272"/>
                    <a:pt x="2345175" y="3112546"/>
                    <a:pt x="2282775" y="3111393"/>
                  </a:cubicBezTo>
                  <a:cubicBezTo>
                    <a:pt x="2275964" y="2948773"/>
                    <a:pt x="2279058" y="2864131"/>
                    <a:pt x="2278271" y="2776231"/>
                  </a:cubicBezTo>
                  <a:cubicBezTo>
                    <a:pt x="2629015" y="2775939"/>
                    <a:pt x="2569362" y="2759409"/>
                    <a:pt x="2568849" y="2855803"/>
                  </a:cubicBezTo>
                  <a:cubicBezTo>
                    <a:pt x="2568520" y="2919137"/>
                    <a:pt x="2568703" y="2938888"/>
                    <a:pt x="2571705" y="3112199"/>
                  </a:cubicBezTo>
                  <a:close/>
                  <a:moveTo>
                    <a:pt x="4688257" y="4510798"/>
                  </a:moveTo>
                  <a:cubicBezTo>
                    <a:pt x="4400517" y="4512739"/>
                    <a:pt x="4439737" y="4519127"/>
                    <a:pt x="4439114" y="4479424"/>
                  </a:cubicBezTo>
                  <a:cubicBezTo>
                    <a:pt x="4433639" y="4130021"/>
                    <a:pt x="4423770" y="4177742"/>
                    <a:pt x="4468739" y="4176497"/>
                  </a:cubicBezTo>
                  <a:cubicBezTo>
                    <a:pt x="4536394" y="4174740"/>
                    <a:pt x="4600955" y="4174319"/>
                    <a:pt x="4688129" y="4176314"/>
                  </a:cubicBezTo>
                  <a:cubicBezTo>
                    <a:pt x="4735020" y="4177394"/>
                    <a:pt x="4725719" y="4166356"/>
                    <a:pt x="4726708" y="4229856"/>
                  </a:cubicBezTo>
                  <a:cubicBezTo>
                    <a:pt x="4731853" y="4559196"/>
                    <a:pt x="4744193" y="4510432"/>
                    <a:pt x="4688257" y="4510798"/>
                  </a:cubicBezTo>
                  <a:close/>
                  <a:moveTo>
                    <a:pt x="4730882" y="4527565"/>
                  </a:moveTo>
                  <a:cubicBezTo>
                    <a:pt x="4732768" y="4629414"/>
                    <a:pt x="4734672" y="4652643"/>
                    <a:pt x="4736723" y="4858993"/>
                  </a:cubicBezTo>
                  <a:cubicBezTo>
                    <a:pt x="4413279" y="4859158"/>
                    <a:pt x="4446237" y="4862251"/>
                    <a:pt x="4446145" y="4854271"/>
                  </a:cubicBezTo>
                  <a:cubicBezTo>
                    <a:pt x="4442226" y="4478911"/>
                    <a:pt x="4425436" y="4527438"/>
                    <a:pt x="4468501" y="4527785"/>
                  </a:cubicBezTo>
                  <a:cubicBezTo>
                    <a:pt x="4588065" y="4528719"/>
                    <a:pt x="4686792" y="4527749"/>
                    <a:pt x="4730882" y="4527565"/>
                  </a:cubicBezTo>
                  <a:close/>
                  <a:moveTo>
                    <a:pt x="3831170" y="4526724"/>
                  </a:moveTo>
                  <a:cubicBezTo>
                    <a:pt x="4176330" y="4526431"/>
                    <a:pt x="4120265" y="4506314"/>
                    <a:pt x="4122829" y="4604720"/>
                  </a:cubicBezTo>
                  <a:cubicBezTo>
                    <a:pt x="4125062" y="4693316"/>
                    <a:pt x="4126545" y="4771349"/>
                    <a:pt x="4125923" y="4854545"/>
                  </a:cubicBezTo>
                  <a:cubicBezTo>
                    <a:pt x="4125850" y="4863111"/>
                    <a:pt x="4157343" y="4860512"/>
                    <a:pt x="3834411" y="4860695"/>
                  </a:cubicBezTo>
                  <a:cubicBezTo>
                    <a:pt x="3829046" y="4510890"/>
                    <a:pt x="3832745" y="4677757"/>
                    <a:pt x="3831170" y="4526724"/>
                  </a:cubicBezTo>
                  <a:close/>
                  <a:moveTo>
                    <a:pt x="2915657" y="4526614"/>
                  </a:moveTo>
                  <a:cubicBezTo>
                    <a:pt x="3070028" y="4528792"/>
                    <a:pt x="3132446" y="4526980"/>
                    <a:pt x="3206089" y="4526577"/>
                  </a:cubicBezTo>
                  <a:cubicBezTo>
                    <a:pt x="3210648" y="4840322"/>
                    <a:pt x="3210794" y="4858773"/>
                    <a:pt x="3210812" y="4861007"/>
                  </a:cubicBezTo>
                  <a:cubicBezTo>
                    <a:pt x="2886068" y="4860952"/>
                    <a:pt x="2919447" y="4864357"/>
                    <a:pt x="2919191" y="4854142"/>
                  </a:cubicBezTo>
                  <a:cubicBezTo>
                    <a:pt x="2914155" y="4644515"/>
                    <a:pt x="2916591" y="4623208"/>
                    <a:pt x="2915657" y="4526614"/>
                  </a:cubicBezTo>
                  <a:close/>
                  <a:moveTo>
                    <a:pt x="1395844" y="4877261"/>
                  </a:moveTo>
                  <a:cubicBezTo>
                    <a:pt x="1581268" y="4879257"/>
                    <a:pt x="1590624" y="4876181"/>
                    <a:pt x="1683657" y="4875522"/>
                  </a:cubicBezTo>
                  <a:cubicBezTo>
                    <a:pt x="1689480" y="5188682"/>
                    <a:pt x="1689351" y="5091520"/>
                    <a:pt x="1691475" y="5210373"/>
                  </a:cubicBezTo>
                  <a:cubicBezTo>
                    <a:pt x="1556952" y="5210025"/>
                    <a:pt x="1677194" y="5209183"/>
                    <a:pt x="1398608" y="5209385"/>
                  </a:cubicBezTo>
                  <a:cubicBezTo>
                    <a:pt x="1396887" y="5075137"/>
                    <a:pt x="1401117" y="5096718"/>
                    <a:pt x="1395844" y="4877261"/>
                  </a:cubicBezTo>
                  <a:close/>
                  <a:moveTo>
                    <a:pt x="1665530" y="3730335"/>
                  </a:moveTo>
                  <a:cubicBezTo>
                    <a:pt x="1667050" y="3827259"/>
                    <a:pt x="1681423" y="3810821"/>
                    <a:pt x="1613292" y="3811352"/>
                  </a:cubicBezTo>
                  <a:cubicBezTo>
                    <a:pt x="1515865" y="3812139"/>
                    <a:pt x="1453007" y="3811883"/>
                    <a:pt x="1393866" y="3811242"/>
                  </a:cubicBezTo>
                  <a:cubicBezTo>
                    <a:pt x="1371675" y="3811004"/>
                    <a:pt x="1379951" y="3850909"/>
                    <a:pt x="1373963" y="3480144"/>
                  </a:cubicBezTo>
                  <a:cubicBezTo>
                    <a:pt x="1373945" y="3478844"/>
                    <a:pt x="1350234" y="3471230"/>
                    <a:pt x="1613201" y="3477600"/>
                  </a:cubicBezTo>
                  <a:cubicBezTo>
                    <a:pt x="1685763" y="3479339"/>
                    <a:pt x="1660806" y="3427609"/>
                    <a:pt x="1665530" y="3730335"/>
                  </a:cubicBezTo>
                  <a:close/>
                  <a:moveTo>
                    <a:pt x="1393738" y="3828229"/>
                  </a:moveTo>
                  <a:cubicBezTo>
                    <a:pt x="1709968" y="3831634"/>
                    <a:pt x="1667251" y="3814738"/>
                    <a:pt x="1668570" y="3855009"/>
                  </a:cubicBezTo>
                  <a:cubicBezTo>
                    <a:pt x="1671170" y="3932805"/>
                    <a:pt x="1671041" y="3943293"/>
                    <a:pt x="1674520" y="4161139"/>
                  </a:cubicBezTo>
                  <a:cubicBezTo>
                    <a:pt x="1424261" y="4160736"/>
                    <a:pt x="1441856" y="4160535"/>
                    <a:pt x="1383869" y="4159656"/>
                  </a:cubicBezTo>
                  <a:cubicBezTo>
                    <a:pt x="1379621" y="3786640"/>
                    <a:pt x="1372297" y="3828009"/>
                    <a:pt x="1393738" y="3828229"/>
                  </a:cubicBezTo>
                  <a:close/>
                  <a:moveTo>
                    <a:pt x="1393701" y="4176863"/>
                  </a:moveTo>
                  <a:cubicBezTo>
                    <a:pt x="1724195" y="4182190"/>
                    <a:pt x="1674410" y="4155428"/>
                    <a:pt x="1675601" y="4229874"/>
                  </a:cubicBezTo>
                  <a:cubicBezTo>
                    <a:pt x="1680856" y="4565585"/>
                    <a:pt x="1695064" y="4508620"/>
                    <a:pt x="1613365" y="4508510"/>
                  </a:cubicBezTo>
                  <a:cubicBezTo>
                    <a:pt x="1342782" y="4507760"/>
                    <a:pt x="1388007" y="4523941"/>
                    <a:pt x="1387293" y="4479442"/>
                  </a:cubicBezTo>
                  <a:cubicBezTo>
                    <a:pt x="1381965" y="4139137"/>
                    <a:pt x="1381544" y="4176662"/>
                    <a:pt x="1393701" y="4176863"/>
                  </a:cubicBezTo>
                  <a:close/>
                  <a:moveTo>
                    <a:pt x="1393976" y="4526797"/>
                  </a:moveTo>
                  <a:cubicBezTo>
                    <a:pt x="1460331" y="4525095"/>
                    <a:pt x="1480637" y="4525333"/>
                    <a:pt x="1613365" y="4525497"/>
                  </a:cubicBezTo>
                  <a:cubicBezTo>
                    <a:pt x="1699898" y="4525735"/>
                    <a:pt x="1675894" y="4462492"/>
                    <a:pt x="1683254" y="4854527"/>
                  </a:cubicBezTo>
                  <a:cubicBezTo>
                    <a:pt x="1683272" y="4855881"/>
                    <a:pt x="1716651" y="4863716"/>
                    <a:pt x="1395422" y="4860238"/>
                  </a:cubicBezTo>
                  <a:cubicBezTo>
                    <a:pt x="1395404" y="4858956"/>
                    <a:pt x="1386524" y="4526980"/>
                    <a:pt x="1393976" y="4526797"/>
                  </a:cubicBezTo>
                  <a:close/>
                  <a:moveTo>
                    <a:pt x="1942742" y="3809759"/>
                  </a:moveTo>
                  <a:cubicBezTo>
                    <a:pt x="1629386" y="3809759"/>
                    <a:pt x="1682247" y="3835551"/>
                    <a:pt x="1680526" y="3730024"/>
                  </a:cubicBezTo>
                  <a:cubicBezTo>
                    <a:pt x="1678622" y="3608315"/>
                    <a:pt x="1681203" y="3604416"/>
                    <a:pt x="1679263" y="3480126"/>
                  </a:cubicBezTo>
                  <a:cubicBezTo>
                    <a:pt x="1679244" y="3478826"/>
                    <a:pt x="1969841" y="3475147"/>
                    <a:pt x="1969914" y="3480382"/>
                  </a:cubicBezTo>
                  <a:cubicBezTo>
                    <a:pt x="1975901" y="3862477"/>
                    <a:pt x="1983207" y="3809759"/>
                    <a:pt x="1942742" y="3809759"/>
                  </a:cubicBezTo>
                  <a:close/>
                  <a:moveTo>
                    <a:pt x="1973814" y="3826801"/>
                  </a:moveTo>
                  <a:cubicBezTo>
                    <a:pt x="1979875" y="4211002"/>
                    <a:pt x="1991282" y="4159126"/>
                    <a:pt x="1942742" y="4159126"/>
                  </a:cubicBezTo>
                  <a:cubicBezTo>
                    <a:pt x="1832718" y="4159126"/>
                    <a:pt x="1833011" y="4161194"/>
                    <a:pt x="1723188" y="4161194"/>
                  </a:cubicBezTo>
                  <a:cubicBezTo>
                    <a:pt x="1672067" y="4161194"/>
                    <a:pt x="1694533" y="4211789"/>
                    <a:pt x="1682741" y="3827973"/>
                  </a:cubicBezTo>
                  <a:cubicBezTo>
                    <a:pt x="1919635" y="3827277"/>
                    <a:pt x="1848574" y="3826508"/>
                    <a:pt x="1973814" y="3826801"/>
                  </a:cubicBezTo>
                  <a:close/>
                  <a:moveTo>
                    <a:pt x="1723188" y="4178181"/>
                  </a:moveTo>
                  <a:cubicBezTo>
                    <a:pt x="1833194" y="4178181"/>
                    <a:pt x="1832919" y="4176112"/>
                    <a:pt x="1942742" y="4176112"/>
                  </a:cubicBezTo>
                  <a:cubicBezTo>
                    <a:pt x="1989799" y="4176112"/>
                    <a:pt x="1977366" y="4123120"/>
                    <a:pt x="1983958" y="4511201"/>
                  </a:cubicBezTo>
                  <a:cubicBezTo>
                    <a:pt x="1859816" y="4512427"/>
                    <a:pt x="1857674" y="4508711"/>
                    <a:pt x="1694222" y="4508620"/>
                  </a:cubicBezTo>
                  <a:cubicBezTo>
                    <a:pt x="1689077" y="4125408"/>
                    <a:pt x="1679556" y="4178181"/>
                    <a:pt x="1723188" y="4178181"/>
                  </a:cubicBezTo>
                  <a:close/>
                  <a:moveTo>
                    <a:pt x="1723188" y="4525625"/>
                  </a:moveTo>
                  <a:cubicBezTo>
                    <a:pt x="1832242" y="4525625"/>
                    <a:pt x="1831216" y="4528389"/>
                    <a:pt x="1942742" y="4528389"/>
                  </a:cubicBezTo>
                  <a:cubicBezTo>
                    <a:pt x="1996976" y="4528389"/>
                    <a:pt x="1985624" y="4475635"/>
                    <a:pt x="1989963" y="4854435"/>
                  </a:cubicBezTo>
                  <a:cubicBezTo>
                    <a:pt x="1990037" y="4860714"/>
                    <a:pt x="1698378" y="4860494"/>
                    <a:pt x="1698268" y="4854179"/>
                  </a:cubicBezTo>
                  <a:cubicBezTo>
                    <a:pt x="1691073" y="4473108"/>
                    <a:pt x="1686330" y="4525625"/>
                    <a:pt x="1723188" y="4525625"/>
                  </a:cubicBezTo>
                  <a:close/>
                  <a:moveTo>
                    <a:pt x="1984837" y="3476355"/>
                  </a:moveTo>
                  <a:cubicBezTo>
                    <a:pt x="2042952" y="3476849"/>
                    <a:pt x="2145176" y="3481206"/>
                    <a:pt x="2272613" y="3477398"/>
                  </a:cubicBezTo>
                  <a:cubicBezTo>
                    <a:pt x="2274682" y="3606338"/>
                    <a:pt x="2278198" y="3690741"/>
                    <a:pt x="2278765" y="3810638"/>
                  </a:cubicBezTo>
                  <a:cubicBezTo>
                    <a:pt x="2036965" y="3811169"/>
                    <a:pt x="2098303" y="3810180"/>
                    <a:pt x="1988535" y="3809833"/>
                  </a:cubicBezTo>
                  <a:cubicBezTo>
                    <a:pt x="1985313" y="3605075"/>
                    <a:pt x="1986741" y="3593799"/>
                    <a:pt x="1984837" y="3476355"/>
                  </a:cubicBezTo>
                  <a:close/>
                  <a:moveTo>
                    <a:pt x="1988810" y="3826838"/>
                  </a:moveTo>
                  <a:cubicBezTo>
                    <a:pt x="2095172" y="3827222"/>
                    <a:pt x="2047786" y="3828137"/>
                    <a:pt x="2278839" y="3827643"/>
                  </a:cubicBezTo>
                  <a:cubicBezTo>
                    <a:pt x="2279296" y="4057369"/>
                    <a:pt x="2282409" y="4067711"/>
                    <a:pt x="2284954" y="4160206"/>
                  </a:cubicBezTo>
                  <a:cubicBezTo>
                    <a:pt x="2038393" y="4160773"/>
                    <a:pt x="2094696" y="4159730"/>
                    <a:pt x="1993369" y="4159235"/>
                  </a:cubicBezTo>
                  <a:cubicBezTo>
                    <a:pt x="1991666" y="4020338"/>
                    <a:pt x="1994046" y="4158448"/>
                    <a:pt x="1988810" y="3826838"/>
                  </a:cubicBezTo>
                  <a:close/>
                  <a:moveTo>
                    <a:pt x="2286419" y="4229874"/>
                  </a:moveTo>
                  <a:cubicBezTo>
                    <a:pt x="2291344" y="4552241"/>
                    <a:pt x="2298412" y="4509425"/>
                    <a:pt x="2272284" y="4509041"/>
                  </a:cubicBezTo>
                  <a:cubicBezTo>
                    <a:pt x="1958946" y="4503989"/>
                    <a:pt x="1999210" y="4528902"/>
                    <a:pt x="1998441" y="4479406"/>
                  </a:cubicBezTo>
                  <a:cubicBezTo>
                    <a:pt x="1994742" y="4252334"/>
                    <a:pt x="1994193" y="4221801"/>
                    <a:pt x="1993589" y="4176241"/>
                  </a:cubicBezTo>
                  <a:cubicBezTo>
                    <a:pt x="2336918" y="4177961"/>
                    <a:pt x="2285284" y="4158192"/>
                    <a:pt x="2286419" y="4229874"/>
                  </a:cubicBezTo>
                  <a:close/>
                  <a:moveTo>
                    <a:pt x="2287609" y="3476977"/>
                  </a:moveTo>
                  <a:cubicBezTo>
                    <a:pt x="2405689" y="3473829"/>
                    <a:pt x="2577565" y="3478112"/>
                    <a:pt x="2577601" y="3480474"/>
                  </a:cubicBezTo>
                  <a:cubicBezTo>
                    <a:pt x="2578608" y="3545328"/>
                    <a:pt x="2580165" y="3629072"/>
                    <a:pt x="2583112" y="3811352"/>
                  </a:cubicBezTo>
                  <a:cubicBezTo>
                    <a:pt x="2469134" y="3811242"/>
                    <a:pt x="2490245" y="3810235"/>
                    <a:pt x="2293798" y="3810601"/>
                  </a:cubicBezTo>
                  <a:cubicBezTo>
                    <a:pt x="2293066" y="3670020"/>
                    <a:pt x="2289165" y="3592316"/>
                    <a:pt x="2287609" y="3476977"/>
                  </a:cubicBezTo>
                  <a:close/>
                  <a:moveTo>
                    <a:pt x="2052785" y="4526797"/>
                  </a:moveTo>
                  <a:cubicBezTo>
                    <a:pt x="2127471" y="4524546"/>
                    <a:pt x="2197433" y="4524911"/>
                    <a:pt x="2272082" y="4526028"/>
                  </a:cubicBezTo>
                  <a:cubicBezTo>
                    <a:pt x="2297020" y="4526431"/>
                    <a:pt x="2291930" y="4512208"/>
                    <a:pt x="2291051" y="4604391"/>
                  </a:cubicBezTo>
                  <a:cubicBezTo>
                    <a:pt x="2287939" y="4897671"/>
                    <a:pt x="2309837" y="4859158"/>
                    <a:pt x="2272247" y="4858792"/>
                  </a:cubicBezTo>
                  <a:cubicBezTo>
                    <a:pt x="1982108" y="4856083"/>
                    <a:pt x="2005032" y="4861574"/>
                    <a:pt x="2004941" y="4854215"/>
                  </a:cubicBezTo>
                  <a:cubicBezTo>
                    <a:pt x="2000546" y="4470436"/>
                    <a:pt x="1979765" y="4528902"/>
                    <a:pt x="2052785" y="4526797"/>
                  </a:cubicBezTo>
                  <a:close/>
                  <a:moveTo>
                    <a:pt x="2293871" y="3855027"/>
                  </a:moveTo>
                  <a:cubicBezTo>
                    <a:pt x="2293871" y="3815580"/>
                    <a:pt x="2249616" y="3828064"/>
                    <a:pt x="2583387" y="3828339"/>
                  </a:cubicBezTo>
                  <a:cubicBezTo>
                    <a:pt x="2586720" y="4035019"/>
                    <a:pt x="2586720" y="4037874"/>
                    <a:pt x="2588184" y="4105035"/>
                  </a:cubicBezTo>
                  <a:cubicBezTo>
                    <a:pt x="2589686" y="4173312"/>
                    <a:pt x="2644121" y="4159418"/>
                    <a:pt x="2299950" y="4160169"/>
                  </a:cubicBezTo>
                  <a:cubicBezTo>
                    <a:pt x="2298229" y="4097365"/>
                    <a:pt x="2293871" y="4025683"/>
                    <a:pt x="2293871" y="3855027"/>
                  </a:cubicBezTo>
                  <a:close/>
                  <a:moveTo>
                    <a:pt x="2381978" y="4177083"/>
                  </a:moveTo>
                  <a:cubicBezTo>
                    <a:pt x="2492955" y="4177083"/>
                    <a:pt x="2489091" y="4175435"/>
                    <a:pt x="2589631" y="4175289"/>
                  </a:cubicBezTo>
                  <a:cubicBezTo>
                    <a:pt x="2590382" y="4215688"/>
                    <a:pt x="2590528" y="4228519"/>
                    <a:pt x="2594428" y="4479698"/>
                  </a:cubicBezTo>
                  <a:cubicBezTo>
                    <a:pt x="2595087" y="4521708"/>
                    <a:pt x="2627221" y="4509682"/>
                    <a:pt x="2381978" y="4509883"/>
                  </a:cubicBezTo>
                  <a:cubicBezTo>
                    <a:pt x="2290685" y="4509883"/>
                    <a:pt x="2306248" y="4516839"/>
                    <a:pt x="2305663" y="4479369"/>
                  </a:cubicBezTo>
                  <a:cubicBezTo>
                    <a:pt x="2300023" y="4115487"/>
                    <a:pt x="2277905" y="4177083"/>
                    <a:pt x="2381978" y="4177083"/>
                  </a:cubicBezTo>
                  <a:close/>
                  <a:moveTo>
                    <a:pt x="2592542" y="3478240"/>
                  </a:moveTo>
                  <a:cubicBezTo>
                    <a:pt x="2906502" y="3478753"/>
                    <a:pt x="2882662" y="3475971"/>
                    <a:pt x="2882736" y="3480474"/>
                  </a:cubicBezTo>
                  <a:cubicBezTo>
                    <a:pt x="2888723" y="3863081"/>
                    <a:pt x="2917140" y="3809284"/>
                    <a:pt x="2821288" y="3809284"/>
                  </a:cubicBezTo>
                  <a:cubicBezTo>
                    <a:pt x="2711465" y="3809284"/>
                    <a:pt x="2711300" y="3811352"/>
                    <a:pt x="2601606" y="3811352"/>
                  </a:cubicBezTo>
                  <a:cubicBezTo>
                    <a:pt x="2596863" y="3811352"/>
                    <a:pt x="2598328" y="3848474"/>
                    <a:pt x="2592542" y="3478240"/>
                  </a:cubicBezTo>
                  <a:close/>
                  <a:moveTo>
                    <a:pt x="2306029" y="4604611"/>
                  </a:moveTo>
                  <a:cubicBezTo>
                    <a:pt x="2307109" y="4502543"/>
                    <a:pt x="2244727" y="4526998"/>
                    <a:pt x="2595252" y="4526705"/>
                  </a:cubicBezTo>
                  <a:cubicBezTo>
                    <a:pt x="2596900" y="4613159"/>
                    <a:pt x="2601001" y="4717075"/>
                    <a:pt x="2600434" y="4854289"/>
                  </a:cubicBezTo>
                  <a:cubicBezTo>
                    <a:pt x="2600434" y="4855588"/>
                    <a:pt x="2634783" y="4861281"/>
                    <a:pt x="2309306" y="4859103"/>
                  </a:cubicBezTo>
                  <a:cubicBezTo>
                    <a:pt x="2306816" y="4773931"/>
                    <a:pt x="2305205" y="4690186"/>
                    <a:pt x="2306029" y="4604611"/>
                  </a:cubicBezTo>
                  <a:close/>
                  <a:moveTo>
                    <a:pt x="2598383" y="3828339"/>
                  </a:moveTo>
                  <a:cubicBezTo>
                    <a:pt x="2673728" y="3828339"/>
                    <a:pt x="2702768" y="3826472"/>
                    <a:pt x="2889876" y="3826234"/>
                  </a:cubicBezTo>
                  <a:cubicBezTo>
                    <a:pt x="2889327" y="4043951"/>
                    <a:pt x="2892770" y="4065588"/>
                    <a:pt x="2895223" y="4160316"/>
                  </a:cubicBezTo>
                  <a:cubicBezTo>
                    <a:pt x="2549166" y="4159327"/>
                    <a:pt x="2604718" y="4173385"/>
                    <a:pt x="2603198" y="4104614"/>
                  </a:cubicBezTo>
                  <a:cubicBezTo>
                    <a:pt x="2601422" y="4023176"/>
                    <a:pt x="2601606" y="4028374"/>
                    <a:pt x="2598383" y="3828339"/>
                  </a:cubicBezTo>
                  <a:close/>
                  <a:moveTo>
                    <a:pt x="2895644" y="4177321"/>
                  </a:moveTo>
                  <a:cubicBezTo>
                    <a:pt x="2896780" y="4226982"/>
                    <a:pt x="2900460" y="4507979"/>
                    <a:pt x="2900478" y="4509389"/>
                  </a:cubicBezTo>
                  <a:cubicBezTo>
                    <a:pt x="2567403" y="4505618"/>
                    <a:pt x="2610193" y="4526870"/>
                    <a:pt x="2609442" y="4479406"/>
                  </a:cubicBezTo>
                  <a:cubicBezTo>
                    <a:pt x="2605927" y="4252810"/>
                    <a:pt x="2605432" y="4218781"/>
                    <a:pt x="2604645" y="4175271"/>
                  </a:cubicBezTo>
                  <a:cubicBezTo>
                    <a:pt x="2707821" y="4175307"/>
                    <a:pt x="2646684" y="4176643"/>
                    <a:pt x="2895644" y="4177321"/>
                  </a:cubicBezTo>
                  <a:close/>
                  <a:moveTo>
                    <a:pt x="2900643" y="4526412"/>
                  </a:moveTo>
                  <a:cubicBezTo>
                    <a:pt x="2901540" y="4620829"/>
                    <a:pt x="2899105" y="4649897"/>
                    <a:pt x="2904341" y="4861117"/>
                  </a:cubicBezTo>
                  <a:cubicBezTo>
                    <a:pt x="2773243" y="4861318"/>
                    <a:pt x="2615393" y="4859066"/>
                    <a:pt x="2615411" y="4854380"/>
                  </a:cubicBezTo>
                  <a:cubicBezTo>
                    <a:pt x="2615979" y="4718064"/>
                    <a:pt x="2612006" y="4617589"/>
                    <a:pt x="2610248" y="4526669"/>
                  </a:cubicBezTo>
                  <a:cubicBezTo>
                    <a:pt x="2716610" y="4526650"/>
                    <a:pt x="2808800" y="4525296"/>
                    <a:pt x="2900643" y="4526412"/>
                  </a:cubicBezTo>
                  <a:close/>
                  <a:moveTo>
                    <a:pt x="2615356" y="4874570"/>
                  </a:moveTo>
                  <a:cubicBezTo>
                    <a:pt x="2729354" y="4874955"/>
                    <a:pt x="2676237" y="4878524"/>
                    <a:pt x="2904762" y="4878140"/>
                  </a:cubicBezTo>
                  <a:cubicBezTo>
                    <a:pt x="2904946" y="4886359"/>
                    <a:pt x="2911043" y="5208048"/>
                    <a:pt x="2911079" y="5210226"/>
                  </a:cubicBezTo>
                  <a:cubicBezTo>
                    <a:pt x="2706448" y="5211197"/>
                    <a:pt x="2736843" y="5208561"/>
                    <a:pt x="2621637" y="5208268"/>
                  </a:cubicBezTo>
                  <a:cubicBezTo>
                    <a:pt x="2619769" y="5101971"/>
                    <a:pt x="2615008" y="5012406"/>
                    <a:pt x="2615356" y="4874570"/>
                  </a:cubicBezTo>
                  <a:close/>
                  <a:moveTo>
                    <a:pt x="2910640" y="4177375"/>
                  </a:moveTo>
                  <a:cubicBezTo>
                    <a:pt x="3145043" y="4178181"/>
                    <a:pt x="3107325" y="4177101"/>
                    <a:pt x="3199003" y="4176405"/>
                  </a:cubicBezTo>
                  <a:cubicBezTo>
                    <a:pt x="3200559" y="4328537"/>
                    <a:pt x="3203434" y="4348105"/>
                    <a:pt x="3205832" y="4509572"/>
                  </a:cubicBezTo>
                  <a:cubicBezTo>
                    <a:pt x="3119684" y="4510011"/>
                    <a:pt x="3077187" y="4511805"/>
                    <a:pt x="2915455" y="4509590"/>
                  </a:cubicBezTo>
                  <a:cubicBezTo>
                    <a:pt x="2915437" y="4508144"/>
                    <a:pt x="2911885" y="4232803"/>
                    <a:pt x="2910640" y="4177375"/>
                  </a:cubicBezTo>
                  <a:close/>
                  <a:moveTo>
                    <a:pt x="3209512" y="3854734"/>
                  </a:moveTo>
                  <a:cubicBezTo>
                    <a:pt x="3208139" y="3813512"/>
                    <a:pt x="3167034" y="3827204"/>
                    <a:pt x="3480261" y="3827204"/>
                  </a:cubicBezTo>
                  <a:cubicBezTo>
                    <a:pt x="3511662" y="3827204"/>
                    <a:pt x="3493499" y="3786842"/>
                    <a:pt x="3503130" y="4105108"/>
                  </a:cubicBezTo>
                  <a:cubicBezTo>
                    <a:pt x="3505071" y="4169376"/>
                    <a:pt x="3554562" y="4159199"/>
                    <a:pt x="3260597" y="4159199"/>
                  </a:cubicBezTo>
                  <a:cubicBezTo>
                    <a:pt x="3192631" y="4159199"/>
                    <a:pt x="3221396" y="4210727"/>
                    <a:pt x="3209512" y="3854734"/>
                  </a:cubicBezTo>
                  <a:close/>
                  <a:moveTo>
                    <a:pt x="3260615" y="4176186"/>
                  </a:moveTo>
                  <a:cubicBezTo>
                    <a:pt x="3548703" y="4176186"/>
                    <a:pt x="3504906" y="4158814"/>
                    <a:pt x="3506023" y="4229874"/>
                  </a:cubicBezTo>
                  <a:cubicBezTo>
                    <a:pt x="3511076" y="4552021"/>
                    <a:pt x="3517906" y="4508217"/>
                    <a:pt x="3480279" y="4508217"/>
                  </a:cubicBezTo>
                  <a:cubicBezTo>
                    <a:pt x="3180290" y="4508217"/>
                    <a:pt x="3221048" y="4520866"/>
                    <a:pt x="3220389" y="4479406"/>
                  </a:cubicBezTo>
                  <a:cubicBezTo>
                    <a:pt x="3214804" y="4125939"/>
                    <a:pt x="3195762" y="4176186"/>
                    <a:pt x="3260615" y="4176186"/>
                  </a:cubicBezTo>
                  <a:close/>
                  <a:moveTo>
                    <a:pt x="3260615" y="4526431"/>
                  </a:moveTo>
                  <a:cubicBezTo>
                    <a:pt x="3369651" y="4526431"/>
                    <a:pt x="3375455" y="4525204"/>
                    <a:pt x="3480279" y="4525204"/>
                  </a:cubicBezTo>
                  <a:cubicBezTo>
                    <a:pt x="3521129" y="4525204"/>
                    <a:pt x="3508843" y="4478124"/>
                    <a:pt x="3514446" y="4858188"/>
                  </a:cubicBezTo>
                  <a:cubicBezTo>
                    <a:pt x="3393985" y="4857437"/>
                    <a:pt x="3374045" y="4861025"/>
                    <a:pt x="3225845" y="4861007"/>
                  </a:cubicBezTo>
                  <a:cubicBezTo>
                    <a:pt x="3220608" y="4479772"/>
                    <a:pt x="3205173" y="4526431"/>
                    <a:pt x="3260615" y="4526431"/>
                  </a:cubicBezTo>
                  <a:close/>
                  <a:moveTo>
                    <a:pt x="3508422" y="3480126"/>
                  </a:moveTo>
                  <a:cubicBezTo>
                    <a:pt x="3508367" y="3476154"/>
                    <a:pt x="3800025" y="3475586"/>
                    <a:pt x="3800098" y="3480419"/>
                  </a:cubicBezTo>
                  <a:cubicBezTo>
                    <a:pt x="3802277" y="3619700"/>
                    <a:pt x="3799860" y="3570167"/>
                    <a:pt x="3803815" y="3809466"/>
                  </a:cubicBezTo>
                  <a:cubicBezTo>
                    <a:pt x="3669311" y="3807325"/>
                    <a:pt x="3593087" y="3809814"/>
                    <a:pt x="3514903" y="3810126"/>
                  </a:cubicBezTo>
                  <a:cubicBezTo>
                    <a:pt x="3514775" y="3686293"/>
                    <a:pt x="3510271" y="3598283"/>
                    <a:pt x="3508422" y="3480126"/>
                  </a:cubicBezTo>
                  <a:close/>
                  <a:moveTo>
                    <a:pt x="3514702" y="3855100"/>
                  </a:moveTo>
                  <a:cubicBezTo>
                    <a:pt x="3514940" y="3823506"/>
                    <a:pt x="3471216" y="3821127"/>
                    <a:pt x="3804071" y="3826527"/>
                  </a:cubicBezTo>
                  <a:cubicBezTo>
                    <a:pt x="3809308" y="4134670"/>
                    <a:pt x="3807166" y="4032840"/>
                    <a:pt x="3808667" y="4160078"/>
                  </a:cubicBezTo>
                  <a:cubicBezTo>
                    <a:pt x="3472901" y="4154165"/>
                    <a:pt x="3520433" y="4181366"/>
                    <a:pt x="3518108" y="4104559"/>
                  </a:cubicBezTo>
                  <a:cubicBezTo>
                    <a:pt x="3514867" y="3997091"/>
                    <a:pt x="3514281" y="3922664"/>
                    <a:pt x="3514702" y="3855100"/>
                  </a:cubicBezTo>
                  <a:close/>
                  <a:moveTo>
                    <a:pt x="3808887" y="4177064"/>
                  </a:moveTo>
                  <a:cubicBezTo>
                    <a:pt x="3811121" y="4347757"/>
                    <a:pt x="3814252" y="4369869"/>
                    <a:pt x="3815973" y="4509755"/>
                  </a:cubicBezTo>
                  <a:cubicBezTo>
                    <a:pt x="3700566" y="4509847"/>
                    <a:pt x="3663946" y="4510139"/>
                    <a:pt x="3590102" y="4509041"/>
                  </a:cubicBezTo>
                  <a:cubicBezTo>
                    <a:pt x="3505016" y="4507778"/>
                    <a:pt x="3526145" y="4559782"/>
                    <a:pt x="3520982" y="4229581"/>
                  </a:cubicBezTo>
                  <a:cubicBezTo>
                    <a:pt x="3519920" y="4161011"/>
                    <a:pt x="3465082" y="4171500"/>
                    <a:pt x="3808887" y="4177064"/>
                  </a:cubicBezTo>
                  <a:close/>
                  <a:moveTo>
                    <a:pt x="3816175" y="4526742"/>
                  </a:moveTo>
                  <a:cubicBezTo>
                    <a:pt x="3818115" y="4718412"/>
                    <a:pt x="3813721" y="4490150"/>
                    <a:pt x="3819434" y="4860695"/>
                  </a:cubicBezTo>
                  <a:cubicBezTo>
                    <a:pt x="3505638" y="4860860"/>
                    <a:pt x="3676030" y="4859780"/>
                    <a:pt x="3529460" y="4858316"/>
                  </a:cubicBezTo>
                  <a:cubicBezTo>
                    <a:pt x="3528562" y="4786378"/>
                    <a:pt x="3529020" y="4821065"/>
                    <a:pt x="3524480" y="4525314"/>
                  </a:cubicBezTo>
                  <a:cubicBezTo>
                    <a:pt x="3647613" y="4525973"/>
                    <a:pt x="3533836" y="4526980"/>
                    <a:pt x="3816175" y="4526742"/>
                  </a:cubicBezTo>
                  <a:close/>
                  <a:moveTo>
                    <a:pt x="3819104" y="3826765"/>
                  </a:moveTo>
                  <a:cubicBezTo>
                    <a:pt x="4149634" y="3832000"/>
                    <a:pt x="4108657" y="3808753"/>
                    <a:pt x="4109536" y="3855210"/>
                  </a:cubicBezTo>
                  <a:cubicBezTo>
                    <a:pt x="4111257" y="3946332"/>
                    <a:pt x="4112465" y="4016842"/>
                    <a:pt x="4113289" y="4104962"/>
                  </a:cubicBezTo>
                  <a:cubicBezTo>
                    <a:pt x="4113857" y="4166466"/>
                    <a:pt x="4172980" y="4165770"/>
                    <a:pt x="3823700" y="4160316"/>
                  </a:cubicBezTo>
                  <a:cubicBezTo>
                    <a:pt x="3822528" y="4059950"/>
                    <a:pt x="3823791" y="4096084"/>
                    <a:pt x="3819104" y="3826765"/>
                  </a:cubicBezTo>
                  <a:close/>
                  <a:moveTo>
                    <a:pt x="3819708" y="4877682"/>
                  </a:moveTo>
                  <a:cubicBezTo>
                    <a:pt x="3821503" y="4994028"/>
                    <a:pt x="3822015" y="5033200"/>
                    <a:pt x="3823645" y="5104443"/>
                  </a:cubicBezTo>
                  <a:cubicBezTo>
                    <a:pt x="3826739" y="5245097"/>
                    <a:pt x="3877274" y="5203380"/>
                    <a:pt x="3589882" y="5209549"/>
                  </a:cubicBezTo>
                  <a:cubicBezTo>
                    <a:pt x="3521385" y="5210940"/>
                    <a:pt x="3534843" y="5273964"/>
                    <a:pt x="3529679" y="4875303"/>
                  </a:cubicBezTo>
                  <a:cubicBezTo>
                    <a:pt x="3642688" y="4876456"/>
                    <a:pt x="3534605" y="4877829"/>
                    <a:pt x="3819708" y="4877682"/>
                  </a:cubicBezTo>
                  <a:close/>
                  <a:moveTo>
                    <a:pt x="3824652" y="4229618"/>
                  </a:moveTo>
                  <a:cubicBezTo>
                    <a:pt x="3823608" y="4162768"/>
                    <a:pt x="3767598" y="4177083"/>
                    <a:pt x="4114095" y="4175655"/>
                  </a:cubicBezTo>
                  <a:cubicBezTo>
                    <a:pt x="4116420" y="4347373"/>
                    <a:pt x="4117244" y="4308475"/>
                    <a:pt x="4120796" y="4511055"/>
                  </a:cubicBezTo>
                  <a:cubicBezTo>
                    <a:pt x="3784681" y="4510487"/>
                    <a:pt x="3831207" y="4520884"/>
                    <a:pt x="3830566" y="4479406"/>
                  </a:cubicBezTo>
                  <a:cubicBezTo>
                    <a:pt x="3828607" y="4354475"/>
                    <a:pt x="3826574" y="4351418"/>
                    <a:pt x="3824652" y="4229618"/>
                  </a:cubicBezTo>
                  <a:close/>
                  <a:moveTo>
                    <a:pt x="4139033" y="3809320"/>
                  </a:moveTo>
                  <a:cubicBezTo>
                    <a:pt x="4118691" y="3809320"/>
                    <a:pt x="4123817" y="3821401"/>
                    <a:pt x="4122389" y="3730005"/>
                  </a:cubicBezTo>
                  <a:cubicBezTo>
                    <a:pt x="4117775" y="3439690"/>
                    <a:pt x="4110122" y="3477893"/>
                    <a:pt x="4139033" y="3477893"/>
                  </a:cubicBezTo>
                  <a:cubicBezTo>
                    <a:pt x="4249075" y="3477893"/>
                    <a:pt x="4248435" y="3477307"/>
                    <a:pt x="4358715" y="3477307"/>
                  </a:cubicBezTo>
                  <a:cubicBezTo>
                    <a:pt x="4431881" y="3477307"/>
                    <a:pt x="4409598" y="3427481"/>
                    <a:pt x="4414341" y="3730280"/>
                  </a:cubicBezTo>
                  <a:cubicBezTo>
                    <a:pt x="4416007" y="3836777"/>
                    <a:pt x="4470845" y="3809320"/>
                    <a:pt x="4139033" y="3809320"/>
                  </a:cubicBezTo>
                  <a:close/>
                  <a:moveTo>
                    <a:pt x="4415311" y="3827735"/>
                  </a:moveTo>
                  <a:cubicBezTo>
                    <a:pt x="4415714" y="4004596"/>
                    <a:pt x="4417655" y="4045526"/>
                    <a:pt x="4419925" y="4160590"/>
                  </a:cubicBezTo>
                  <a:cubicBezTo>
                    <a:pt x="4302138" y="4162366"/>
                    <a:pt x="4250540" y="4158521"/>
                    <a:pt x="4128889" y="4158613"/>
                  </a:cubicBezTo>
                  <a:cubicBezTo>
                    <a:pt x="4127937" y="4079737"/>
                    <a:pt x="4128321" y="4054989"/>
                    <a:pt x="4124037" y="3826325"/>
                  </a:cubicBezTo>
                  <a:cubicBezTo>
                    <a:pt x="4252664" y="3826197"/>
                    <a:pt x="4216081" y="3827826"/>
                    <a:pt x="4415311" y="3827735"/>
                  </a:cubicBezTo>
                  <a:close/>
                  <a:moveTo>
                    <a:pt x="4125795" y="4877536"/>
                  </a:moveTo>
                  <a:cubicBezTo>
                    <a:pt x="4125099" y="5023370"/>
                    <a:pt x="4130519" y="5097890"/>
                    <a:pt x="4132533" y="5207316"/>
                  </a:cubicBezTo>
                  <a:cubicBezTo>
                    <a:pt x="4002734" y="5207426"/>
                    <a:pt x="4014983" y="5210867"/>
                    <a:pt x="3840691" y="5209329"/>
                  </a:cubicBezTo>
                  <a:cubicBezTo>
                    <a:pt x="3838622" y="5083118"/>
                    <a:pt x="3838787" y="5143707"/>
                    <a:pt x="3834686" y="4877682"/>
                  </a:cubicBezTo>
                  <a:lnTo>
                    <a:pt x="4125795" y="4877536"/>
                  </a:lnTo>
                  <a:close/>
                  <a:moveTo>
                    <a:pt x="4129878" y="4229618"/>
                  </a:moveTo>
                  <a:cubicBezTo>
                    <a:pt x="4128688" y="4153726"/>
                    <a:pt x="4083371" y="4177998"/>
                    <a:pt x="4358715" y="4177998"/>
                  </a:cubicBezTo>
                  <a:cubicBezTo>
                    <a:pt x="4439096" y="4177998"/>
                    <a:pt x="4418515" y="4121747"/>
                    <a:pt x="4424118" y="4479735"/>
                  </a:cubicBezTo>
                  <a:cubicBezTo>
                    <a:pt x="4424759" y="4520592"/>
                    <a:pt x="4470186" y="4511073"/>
                    <a:pt x="4139033" y="4511073"/>
                  </a:cubicBezTo>
                  <a:cubicBezTo>
                    <a:pt x="4136287" y="4511073"/>
                    <a:pt x="4134785" y="4543637"/>
                    <a:pt x="4129878" y="4229618"/>
                  </a:cubicBezTo>
                  <a:close/>
                  <a:moveTo>
                    <a:pt x="4139033" y="4528060"/>
                  </a:moveTo>
                  <a:cubicBezTo>
                    <a:pt x="4481043" y="4528060"/>
                    <a:pt x="4423972" y="4503495"/>
                    <a:pt x="4426828" y="4604757"/>
                  </a:cubicBezTo>
                  <a:cubicBezTo>
                    <a:pt x="4429282" y="4695037"/>
                    <a:pt x="4430179" y="4763588"/>
                    <a:pt x="4431131" y="4854435"/>
                  </a:cubicBezTo>
                  <a:cubicBezTo>
                    <a:pt x="4431223" y="4862635"/>
                    <a:pt x="4458943" y="4860531"/>
                    <a:pt x="4140919" y="4860531"/>
                  </a:cubicBezTo>
                  <a:cubicBezTo>
                    <a:pt x="4142841" y="4612592"/>
                    <a:pt x="4131123" y="4528060"/>
                    <a:pt x="4139033" y="4528060"/>
                  </a:cubicBezTo>
                  <a:close/>
                  <a:moveTo>
                    <a:pt x="4140809" y="4877536"/>
                  </a:moveTo>
                  <a:cubicBezTo>
                    <a:pt x="4150971" y="4877536"/>
                    <a:pt x="4391545" y="4877298"/>
                    <a:pt x="4431369" y="4877005"/>
                  </a:cubicBezTo>
                  <a:cubicBezTo>
                    <a:pt x="4433292" y="5053756"/>
                    <a:pt x="4435416" y="5094778"/>
                    <a:pt x="4437319" y="5209000"/>
                  </a:cubicBezTo>
                  <a:cubicBezTo>
                    <a:pt x="4267587" y="5210318"/>
                    <a:pt x="4269510" y="5207444"/>
                    <a:pt x="4147529" y="5207334"/>
                  </a:cubicBezTo>
                  <a:cubicBezTo>
                    <a:pt x="4145405" y="5091190"/>
                    <a:pt x="4140113" y="5020954"/>
                    <a:pt x="4140809" y="4877536"/>
                  </a:cubicBezTo>
                  <a:close/>
                  <a:moveTo>
                    <a:pt x="4688458" y="4159309"/>
                  </a:moveTo>
                  <a:cubicBezTo>
                    <a:pt x="4393156" y="4152572"/>
                    <a:pt x="4435580" y="4184679"/>
                    <a:pt x="4433749" y="4104595"/>
                  </a:cubicBezTo>
                  <a:cubicBezTo>
                    <a:pt x="4431827" y="4021089"/>
                    <a:pt x="4430362" y="3937875"/>
                    <a:pt x="4430362" y="3855027"/>
                  </a:cubicBezTo>
                  <a:cubicBezTo>
                    <a:pt x="4430362" y="3814061"/>
                    <a:pt x="4387443" y="3830572"/>
                    <a:pt x="4720208" y="3826179"/>
                  </a:cubicBezTo>
                  <a:cubicBezTo>
                    <a:pt x="4725023" y="4212484"/>
                    <a:pt x="4740641" y="4160498"/>
                    <a:pt x="4688458" y="4159309"/>
                  </a:cubicBezTo>
                  <a:close/>
                  <a:moveTo>
                    <a:pt x="4688202" y="3809686"/>
                  </a:moveTo>
                  <a:cubicBezTo>
                    <a:pt x="4621829" y="3810858"/>
                    <a:pt x="4614523" y="3810638"/>
                    <a:pt x="4430252" y="3810729"/>
                  </a:cubicBezTo>
                  <a:cubicBezTo>
                    <a:pt x="4430106" y="3784114"/>
                    <a:pt x="4426572" y="3512983"/>
                    <a:pt x="4426041" y="3477234"/>
                  </a:cubicBezTo>
                  <a:cubicBezTo>
                    <a:pt x="4427908" y="3477234"/>
                    <a:pt x="4635561" y="3476812"/>
                    <a:pt x="4714751" y="3476447"/>
                  </a:cubicBezTo>
                  <a:cubicBezTo>
                    <a:pt x="4720775" y="3860903"/>
                    <a:pt x="4732439" y="3808917"/>
                    <a:pt x="4688202" y="3809686"/>
                  </a:cubicBezTo>
                  <a:close/>
                  <a:moveTo>
                    <a:pt x="4688257" y="3459588"/>
                  </a:moveTo>
                  <a:cubicBezTo>
                    <a:pt x="4587351" y="3460137"/>
                    <a:pt x="4567045" y="3459679"/>
                    <a:pt x="4468538" y="3460064"/>
                  </a:cubicBezTo>
                  <a:cubicBezTo>
                    <a:pt x="4409946" y="3460302"/>
                    <a:pt x="4426407" y="3513422"/>
                    <a:pt x="4419632" y="3127428"/>
                  </a:cubicBezTo>
                  <a:cubicBezTo>
                    <a:pt x="4508582" y="3127776"/>
                    <a:pt x="4492378" y="3128362"/>
                    <a:pt x="4708123" y="3127904"/>
                  </a:cubicBezTo>
                  <a:cubicBezTo>
                    <a:pt x="4710100" y="3505094"/>
                    <a:pt x="4730681" y="3459350"/>
                    <a:pt x="4688257" y="3459588"/>
                  </a:cubicBezTo>
                  <a:close/>
                  <a:moveTo>
                    <a:pt x="4688293" y="3110935"/>
                  </a:moveTo>
                  <a:cubicBezTo>
                    <a:pt x="4387663" y="3111759"/>
                    <a:pt x="4419339" y="3111540"/>
                    <a:pt x="4419229" y="3105426"/>
                  </a:cubicBezTo>
                  <a:cubicBezTo>
                    <a:pt x="4412326" y="2716887"/>
                    <a:pt x="4395536" y="2775444"/>
                    <a:pt x="4468428" y="2776726"/>
                  </a:cubicBezTo>
                  <a:cubicBezTo>
                    <a:pt x="4744358" y="2781540"/>
                    <a:pt x="4705120" y="2750641"/>
                    <a:pt x="4705541" y="2856388"/>
                  </a:cubicBezTo>
                  <a:cubicBezTo>
                    <a:pt x="4706475" y="3149797"/>
                    <a:pt x="4719219" y="3110844"/>
                    <a:pt x="4688293" y="3110935"/>
                  </a:cubicBezTo>
                  <a:close/>
                  <a:moveTo>
                    <a:pt x="4688348" y="2761240"/>
                  </a:moveTo>
                  <a:cubicBezTo>
                    <a:pt x="4370525" y="2757817"/>
                    <a:pt x="4413169" y="2770795"/>
                    <a:pt x="4412546" y="2730835"/>
                  </a:cubicBezTo>
                  <a:cubicBezTo>
                    <a:pt x="4406962" y="2371987"/>
                    <a:pt x="4389220" y="2426389"/>
                    <a:pt x="4468428" y="2428110"/>
                  </a:cubicBezTo>
                  <a:cubicBezTo>
                    <a:pt x="4743809" y="2434022"/>
                    <a:pt x="4697119" y="2403435"/>
                    <a:pt x="4698309" y="2481450"/>
                  </a:cubicBezTo>
                  <a:cubicBezTo>
                    <a:pt x="4703216" y="2794243"/>
                    <a:pt x="4714678" y="2761496"/>
                    <a:pt x="4688348" y="2761240"/>
                  </a:cubicBezTo>
                  <a:close/>
                  <a:moveTo>
                    <a:pt x="4358733" y="3460302"/>
                  </a:moveTo>
                  <a:cubicBezTo>
                    <a:pt x="4248691" y="3460302"/>
                    <a:pt x="4249332" y="3460887"/>
                    <a:pt x="4139051" y="3460887"/>
                  </a:cubicBezTo>
                  <a:cubicBezTo>
                    <a:pt x="4109719" y="3460887"/>
                    <a:pt x="4118672" y="3495740"/>
                    <a:pt x="4114443" y="3230411"/>
                  </a:cubicBezTo>
                  <a:cubicBezTo>
                    <a:pt x="4112538" y="3108849"/>
                    <a:pt x="4104738" y="3127446"/>
                    <a:pt x="4139051" y="3127446"/>
                  </a:cubicBezTo>
                  <a:cubicBezTo>
                    <a:pt x="4363000" y="3127337"/>
                    <a:pt x="4368767" y="3127300"/>
                    <a:pt x="4404618" y="3127392"/>
                  </a:cubicBezTo>
                  <a:cubicBezTo>
                    <a:pt x="4411576" y="3517889"/>
                    <a:pt x="4428311" y="3460302"/>
                    <a:pt x="4358733" y="3460302"/>
                  </a:cubicBezTo>
                  <a:close/>
                  <a:moveTo>
                    <a:pt x="4358733" y="3110350"/>
                  </a:moveTo>
                  <a:cubicBezTo>
                    <a:pt x="4111806" y="3110478"/>
                    <a:pt x="4138447" y="3110478"/>
                    <a:pt x="4112923" y="3110441"/>
                  </a:cubicBezTo>
                  <a:cubicBezTo>
                    <a:pt x="4112300" y="3051756"/>
                    <a:pt x="4108529" y="2777586"/>
                    <a:pt x="4108510" y="2776268"/>
                  </a:cubicBezTo>
                  <a:cubicBezTo>
                    <a:pt x="4109847" y="2776268"/>
                    <a:pt x="4355676" y="2775646"/>
                    <a:pt x="4398301" y="2775865"/>
                  </a:cubicBezTo>
                  <a:cubicBezTo>
                    <a:pt x="4405021" y="3163946"/>
                    <a:pt x="4423898" y="3110350"/>
                    <a:pt x="4358733" y="3110350"/>
                  </a:cubicBezTo>
                  <a:close/>
                  <a:moveTo>
                    <a:pt x="4108712" y="3809357"/>
                  </a:moveTo>
                  <a:cubicBezTo>
                    <a:pt x="4029686" y="3809540"/>
                    <a:pt x="3937770" y="3811645"/>
                    <a:pt x="3818829" y="3809723"/>
                  </a:cubicBezTo>
                  <a:cubicBezTo>
                    <a:pt x="3814929" y="3580674"/>
                    <a:pt x="3817383" y="3626729"/>
                    <a:pt x="3815094" y="3480126"/>
                  </a:cubicBezTo>
                  <a:cubicBezTo>
                    <a:pt x="3815002" y="3474891"/>
                    <a:pt x="3793251" y="3477032"/>
                    <a:pt x="4103402" y="3477838"/>
                  </a:cubicBezTo>
                  <a:cubicBezTo>
                    <a:pt x="4108144" y="3777616"/>
                    <a:pt x="4108016" y="3770788"/>
                    <a:pt x="4108712" y="3809357"/>
                  </a:cubicBezTo>
                  <a:close/>
                  <a:moveTo>
                    <a:pt x="3814764" y="3460119"/>
                  </a:moveTo>
                  <a:cubicBezTo>
                    <a:pt x="3809217" y="3108226"/>
                    <a:pt x="3808210" y="3126311"/>
                    <a:pt x="3809510" y="3126311"/>
                  </a:cubicBezTo>
                  <a:cubicBezTo>
                    <a:pt x="3923800" y="3126787"/>
                    <a:pt x="3928707" y="3126202"/>
                    <a:pt x="4029137" y="3127007"/>
                  </a:cubicBezTo>
                  <a:cubicBezTo>
                    <a:pt x="4120375" y="3127739"/>
                    <a:pt x="4096847" y="3066674"/>
                    <a:pt x="4103109" y="3460833"/>
                  </a:cubicBezTo>
                  <a:cubicBezTo>
                    <a:pt x="4035289" y="3460631"/>
                    <a:pt x="3961372" y="3459148"/>
                    <a:pt x="3814764" y="3460119"/>
                  </a:cubicBezTo>
                  <a:close/>
                  <a:moveTo>
                    <a:pt x="3808503" y="3105389"/>
                  </a:moveTo>
                  <a:cubicBezTo>
                    <a:pt x="3800281" y="2748243"/>
                    <a:pt x="3805756" y="2777568"/>
                    <a:pt x="3809510" y="2777568"/>
                  </a:cubicBezTo>
                  <a:cubicBezTo>
                    <a:pt x="4151172" y="2778977"/>
                    <a:pt x="4093222" y="2749451"/>
                    <a:pt x="4094558" y="2855967"/>
                  </a:cubicBezTo>
                  <a:cubicBezTo>
                    <a:pt x="4095877" y="2971050"/>
                    <a:pt x="4096810" y="2994901"/>
                    <a:pt x="4097854" y="3105755"/>
                  </a:cubicBezTo>
                  <a:cubicBezTo>
                    <a:pt x="4097909" y="3112601"/>
                    <a:pt x="3808631" y="3111540"/>
                    <a:pt x="3808503" y="3105389"/>
                  </a:cubicBezTo>
                  <a:close/>
                  <a:moveTo>
                    <a:pt x="4029100" y="2759995"/>
                  </a:moveTo>
                  <a:cubicBezTo>
                    <a:pt x="3763076" y="2763931"/>
                    <a:pt x="3804511" y="2770630"/>
                    <a:pt x="3803870" y="2730817"/>
                  </a:cubicBezTo>
                  <a:cubicBezTo>
                    <a:pt x="3798670" y="2390622"/>
                    <a:pt x="3793800" y="2427689"/>
                    <a:pt x="3809510" y="2427780"/>
                  </a:cubicBezTo>
                  <a:cubicBezTo>
                    <a:pt x="4140498" y="2429995"/>
                    <a:pt x="4089029" y="2411178"/>
                    <a:pt x="4090127" y="2481432"/>
                  </a:cubicBezTo>
                  <a:cubicBezTo>
                    <a:pt x="4091995" y="2600761"/>
                    <a:pt x="4090878" y="2606436"/>
                    <a:pt x="4092837" y="2731147"/>
                  </a:cubicBezTo>
                  <a:cubicBezTo>
                    <a:pt x="4093386" y="2766987"/>
                    <a:pt x="4106075" y="2758842"/>
                    <a:pt x="4029100" y="2759995"/>
                  </a:cubicBezTo>
                  <a:close/>
                  <a:moveTo>
                    <a:pt x="3799769" y="3460210"/>
                  </a:moveTo>
                  <a:cubicBezTo>
                    <a:pt x="3741562" y="3460521"/>
                    <a:pt x="3746249" y="3460466"/>
                    <a:pt x="3508129" y="3460576"/>
                  </a:cubicBezTo>
                  <a:cubicBezTo>
                    <a:pt x="3506170" y="3323656"/>
                    <a:pt x="3508532" y="3368906"/>
                    <a:pt x="3504192" y="3128783"/>
                  </a:cubicBezTo>
                  <a:cubicBezTo>
                    <a:pt x="3622364" y="3128288"/>
                    <a:pt x="3569449" y="3125305"/>
                    <a:pt x="3793983" y="3126257"/>
                  </a:cubicBezTo>
                  <a:cubicBezTo>
                    <a:pt x="3795063" y="3173794"/>
                    <a:pt x="3799604" y="3449685"/>
                    <a:pt x="3799769" y="3460210"/>
                  </a:cubicBezTo>
                  <a:close/>
                  <a:moveTo>
                    <a:pt x="3503881" y="3111759"/>
                  </a:moveTo>
                  <a:cubicBezTo>
                    <a:pt x="3498022" y="2774639"/>
                    <a:pt x="3499267" y="2863765"/>
                    <a:pt x="3497747" y="2778337"/>
                  </a:cubicBezTo>
                  <a:cubicBezTo>
                    <a:pt x="3616285" y="2778208"/>
                    <a:pt x="3609053" y="2776744"/>
                    <a:pt x="3789515" y="2777494"/>
                  </a:cubicBezTo>
                  <a:cubicBezTo>
                    <a:pt x="3790413" y="2858530"/>
                    <a:pt x="3789149" y="2923897"/>
                    <a:pt x="3793525" y="3105847"/>
                  </a:cubicBezTo>
                  <a:cubicBezTo>
                    <a:pt x="3793580" y="3109270"/>
                    <a:pt x="3819067" y="3110404"/>
                    <a:pt x="3503881" y="3111759"/>
                  </a:cubicBezTo>
                  <a:close/>
                  <a:moveTo>
                    <a:pt x="3497436" y="2761349"/>
                  </a:moveTo>
                  <a:cubicBezTo>
                    <a:pt x="3495074" y="2620750"/>
                    <a:pt x="3496337" y="2623020"/>
                    <a:pt x="3493298" y="2427671"/>
                  </a:cubicBezTo>
                  <a:cubicBezTo>
                    <a:pt x="3835821" y="2427616"/>
                    <a:pt x="3783436" y="2409421"/>
                    <a:pt x="3784553" y="2481432"/>
                  </a:cubicBezTo>
                  <a:cubicBezTo>
                    <a:pt x="3786274" y="2592268"/>
                    <a:pt x="3786805" y="2602189"/>
                    <a:pt x="3788856" y="2731110"/>
                  </a:cubicBezTo>
                  <a:cubicBezTo>
                    <a:pt x="3789497" y="2770722"/>
                    <a:pt x="3836022" y="2760984"/>
                    <a:pt x="3497436" y="2761349"/>
                  </a:cubicBezTo>
                  <a:close/>
                  <a:moveTo>
                    <a:pt x="3493389" y="3477563"/>
                  </a:moveTo>
                  <a:cubicBezTo>
                    <a:pt x="3495239" y="3600315"/>
                    <a:pt x="3499798" y="3684536"/>
                    <a:pt x="3499889" y="3810180"/>
                  </a:cubicBezTo>
                  <a:cubicBezTo>
                    <a:pt x="3403634" y="3810363"/>
                    <a:pt x="3365531" y="3809046"/>
                    <a:pt x="3208103" y="3809046"/>
                  </a:cubicBezTo>
                  <a:cubicBezTo>
                    <a:pt x="3204368" y="3672363"/>
                    <a:pt x="3206272" y="3600352"/>
                    <a:pt x="3204258" y="3477490"/>
                  </a:cubicBezTo>
                  <a:cubicBezTo>
                    <a:pt x="3241775" y="3477728"/>
                    <a:pt x="3249703" y="3477673"/>
                    <a:pt x="3493389" y="3477563"/>
                  </a:cubicBezTo>
                  <a:close/>
                  <a:moveTo>
                    <a:pt x="3260615" y="3460668"/>
                  </a:moveTo>
                  <a:cubicBezTo>
                    <a:pt x="3188456" y="3460668"/>
                    <a:pt x="3205283" y="3481316"/>
                    <a:pt x="3201474" y="3355122"/>
                  </a:cubicBezTo>
                  <a:cubicBezTo>
                    <a:pt x="3199222" y="3280695"/>
                    <a:pt x="3197593" y="3197078"/>
                    <a:pt x="3197977" y="3128288"/>
                  </a:cubicBezTo>
                  <a:cubicBezTo>
                    <a:pt x="3208029" y="3128343"/>
                    <a:pt x="3452283" y="3128874"/>
                    <a:pt x="3489178" y="3128819"/>
                  </a:cubicBezTo>
                  <a:cubicBezTo>
                    <a:pt x="3493481" y="3367697"/>
                    <a:pt x="3491247" y="3329239"/>
                    <a:pt x="3493133" y="3460576"/>
                  </a:cubicBezTo>
                  <a:lnTo>
                    <a:pt x="3260615" y="3460668"/>
                  </a:lnTo>
                  <a:close/>
                  <a:moveTo>
                    <a:pt x="3198636" y="4104852"/>
                  </a:moveTo>
                  <a:cubicBezTo>
                    <a:pt x="3198710" y="4172067"/>
                    <a:pt x="3251039" y="4161743"/>
                    <a:pt x="2931184" y="4160462"/>
                  </a:cubicBezTo>
                  <a:cubicBezTo>
                    <a:pt x="2909816" y="4160370"/>
                    <a:pt x="2902492" y="4208970"/>
                    <a:pt x="2904762" y="3855357"/>
                  </a:cubicBezTo>
                  <a:cubicBezTo>
                    <a:pt x="2905001" y="3816386"/>
                    <a:pt x="2858768" y="3826051"/>
                    <a:pt x="3193601" y="3826051"/>
                  </a:cubicBezTo>
                  <a:cubicBezTo>
                    <a:pt x="3196128" y="3909905"/>
                    <a:pt x="3198490" y="3972306"/>
                    <a:pt x="3198636" y="4104852"/>
                  </a:cubicBezTo>
                  <a:close/>
                  <a:moveTo>
                    <a:pt x="2904891" y="3809210"/>
                  </a:moveTo>
                  <a:cubicBezTo>
                    <a:pt x="2904653" y="3653253"/>
                    <a:pt x="2899251" y="3600480"/>
                    <a:pt x="2897695" y="3477728"/>
                  </a:cubicBezTo>
                  <a:cubicBezTo>
                    <a:pt x="3034781" y="3476007"/>
                    <a:pt x="2977544" y="3475586"/>
                    <a:pt x="3189243" y="3477380"/>
                  </a:cubicBezTo>
                  <a:cubicBezTo>
                    <a:pt x="3191386" y="3608699"/>
                    <a:pt x="3189225" y="3667018"/>
                    <a:pt x="3193070" y="3809046"/>
                  </a:cubicBezTo>
                  <a:cubicBezTo>
                    <a:pt x="2933088" y="3809064"/>
                    <a:pt x="3010960" y="3809046"/>
                    <a:pt x="2904891" y="3809210"/>
                  </a:cubicBezTo>
                  <a:close/>
                  <a:moveTo>
                    <a:pt x="3150866" y="3459954"/>
                  </a:moveTo>
                  <a:cubicBezTo>
                    <a:pt x="3080483" y="3459002"/>
                    <a:pt x="3003160" y="3458910"/>
                    <a:pt x="2931056" y="3460173"/>
                  </a:cubicBezTo>
                  <a:cubicBezTo>
                    <a:pt x="2875650" y="3461144"/>
                    <a:pt x="2906227" y="3503044"/>
                    <a:pt x="2893831" y="3127446"/>
                  </a:cubicBezTo>
                  <a:cubicBezTo>
                    <a:pt x="3140338" y="3126879"/>
                    <a:pt x="3068893" y="3127190"/>
                    <a:pt x="3182982" y="3128160"/>
                  </a:cubicBezTo>
                  <a:cubicBezTo>
                    <a:pt x="3180931" y="3502732"/>
                    <a:pt x="3214237" y="3460723"/>
                    <a:pt x="3150866" y="3459954"/>
                  </a:cubicBezTo>
                  <a:close/>
                  <a:moveTo>
                    <a:pt x="3183128" y="3105536"/>
                  </a:moveTo>
                  <a:cubicBezTo>
                    <a:pt x="3183055" y="3114816"/>
                    <a:pt x="3212644" y="3109215"/>
                    <a:pt x="2931111" y="3110331"/>
                  </a:cubicBezTo>
                  <a:cubicBezTo>
                    <a:pt x="2879275" y="3110478"/>
                    <a:pt x="2892110" y="3161804"/>
                    <a:pt x="2888027" y="2853588"/>
                  </a:cubicBezTo>
                  <a:cubicBezTo>
                    <a:pt x="2886874" y="2762521"/>
                    <a:pt x="2875558" y="2777330"/>
                    <a:pt x="2931037" y="2778153"/>
                  </a:cubicBezTo>
                  <a:cubicBezTo>
                    <a:pt x="2999645" y="2779252"/>
                    <a:pt x="3025205" y="2778995"/>
                    <a:pt x="3179466" y="2779032"/>
                  </a:cubicBezTo>
                  <a:cubicBezTo>
                    <a:pt x="3183293" y="3021077"/>
                    <a:pt x="3183769" y="3028692"/>
                    <a:pt x="3183128" y="3105536"/>
                  </a:cubicBezTo>
                  <a:close/>
                  <a:moveTo>
                    <a:pt x="2886727" y="2760581"/>
                  </a:moveTo>
                  <a:cubicBezTo>
                    <a:pt x="2884567" y="2620073"/>
                    <a:pt x="2883999" y="2601585"/>
                    <a:pt x="2881326" y="2427122"/>
                  </a:cubicBezTo>
                  <a:cubicBezTo>
                    <a:pt x="2962475" y="2426591"/>
                    <a:pt x="2988329" y="2424961"/>
                    <a:pt x="3172856" y="2426884"/>
                  </a:cubicBezTo>
                  <a:cubicBezTo>
                    <a:pt x="3176774" y="2682895"/>
                    <a:pt x="3175511" y="2529830"/>
                    <a:pt x="3179191" y="2762045"/>
                  </a:cubicBezTo>
                  <a:cubicBezTo>
                    <a:pt x="2880722" y="2761990"/>
                    <a:pt x="3008891" y="2761716"/>
                    <a:pt x="2886727" y="2760581"/>
                  </a:cubicBezTo>
                  <a:close/>
                  <a:moveTo>
                    <a:pt x="2881967" y="3355397"/>
                  </a:moveTo>
                  <a:cubicBezTo>
                    <a:pt x="2881527" y="3490853"/>
                    <a:pt x="2943598" y="3461784"/>
                    <a:pt x="2592286" y="3461235"/>
                  </a:cubicBezTo>
                  <a:cubicBezTo>
                    <a:pt x="2588715" y="3233688"/>
                    <a:pt x="2587873" y="3178425"/>
                    <a:pt x="2587031" y="3129185"/>
                  </a:cubicBezTo>
                  <a:cubicBezTo>
                    <a:pt x="2722213" y="3129149"/>
                    <a:pt x="2660106" y="3127849"/>
                    <a:pt x="2878781" y="3127483"/>
                  </a:cubicBezTo>
                  <a:cubicBezTo>
                    <a:pt x="2880795" y="3187724"/>
                    <a:pt x="2882241" y="3267222"/>
                    <a:pt x="2881967" y="3355397"/>
                  </a:cubicBezTo>
                  <a:close/>
                  <a:moveTo>
                    <a:pt x="2821288" y="3110533"/>
                  </a:moveTo>
                  <a:cubicBezTo>
                    <a:pt x="2560774" y="3110533"/>
                    <a:pt x="2586829" y="3117543"/>
                    <a:pt x="2586610" y="3105481"/>
                  </a:cubicBezTo>
                  <a:cubicBezTo>
                    <a:pt x="2580036" y="2734478"/>
                    <a:pt x="2579872" y="2778593"/>
                    <a:pt x="2601606" y="2778593"/>
                  </a:cubicBezTo>
                  <a:cubicBezTo>
                    <a:pt x="2926991" y="2778593"/>
                    <a:pt x="2871713" y="2753369"/>
                    <a:pt x="2873013" y="2853881"/>
                  </a:cubicBezTo>
                  <a:cubicBezTo>
                    <a:pt x="2874606" y="2974125"/>
                    <a:pt x="2875412" y="3031950"/>
                    <a:pt x="2878030" y="3105993"/>
                  </a:cubicBezTo>
                  <a:cubicBezTo>
                    <a:pt x="2878250" y="3111979"/>
                    <a:pt x="2886782" y="3110533"/>
                    <a:pt x="2821288" y="3110533"/>
                  </a:cubicBezTo>
                  <a:close/>
                  <a:moveTo>
                    <a:pt x="2821288" y="2760324"/>
                  </a:moveTo>
                  <a:cubicBezTo>
                    <a:pt x="2545376" y="2760324"/>
                    <a:pt x="2583882" y="2773540"/>
                    <a:pt x="2583186" y="2730799"/>
                  </a:cubicBezTo>
                  <a:cubicBezTo>
                    <a:pt x="2577730" y="2382256"/>
                    <a:pt x="2563649" y="2427176"/>
                    <a:pt x="2601587" y="2427176"/>
                  </a:cubicBezTo>
                  <a:cubicBezTo>
                    <a:pt x="2797192" y="2427268"/>
                    <a:pt x="2829729" y="2427360"/>
                    <a:pt x="2866330" y="2427195"/>
                  </a:cubicBezTo>
                  <a:cubicBezTo>
                    <a:pt x="2872263" y="2815569"/>
                    <a:pt x="2892733" y="2760324"/>
                    <a:pt x="2821288" y="2760324"/>
                  </a:cubicBezTo>
                  <a:close/>
                  <a:moveTo>
                    <a:pt x="2577290" y="3461199"/>
                  </a:moveTo>
                  <a:cubicBezTo>
                    <a:pt x="2494200" y="3460869"/>
                    <a:pt x="2406092" y="3456915"/>
                    <a:pt x="2287353" y="3459954"/>
                  </a:cubicBezTo>
                  <a:cubicBezTo>
                    <a:pt x="2285925" y="3351937"/>
                    <a:pt x="2288726" y="3264147"/>
                    <a:pt x="2283453" y="3128435"/>
                  </a:cubicBezTo>
                  <a:cubicBezTo>
                    <a:pt x="2346878" y="3129588"/>
                    <a:pt x="2381557" y="3129258"/>
                    <a:pt x="2571998" y="3129185"/>
                  </a:cubicBezTo>
                  <a:cubicBezTo>
                    <a:pt x="2573152" y="3194772"/>
                    <a:pt x="2573701" y="3231784"/>
                    <a:pt x="2577290" y="3461199"/>
                  </a:cubicBezTo>
                  <a:close/>
                  <a:moveTo>
                    <a:pt x="2278106" y="2759226"/>
                  </a:moveTo>
                  <a:cubicBezTo>
                    <a:pt x="2276642" y="2635101"/>
                    <a:pt x="2273785" y="2595379"/>
                    <a:pt x="2271606" y="2427652"/>
                  </a:cubicBezTo>
                  <a:cubicBezTo>
                    <a:pt x="2291912" y="2427652"/>
                    <a:pt x="2478911" y="2427433"/>
                    <a:pt x="2561470" y="2427213"/>
                  </a:cubicBezTo>
                  <a:cubicBezTo>
                    <a:pt x="2564272" y="2623587"/>
                    <a:pt x="2566963" y="2617583"/>
                    <a:pt x="2568629" y="2761460"/>
                  </a:cubicBezTo>
                  <a:cubicBezTo>
                    <a:pt x="2432257" y="2760709"/>
                    <a:pt x="2563558" y="2758988"/>
                    <a:pt x="2278106" y="2759226"/>
                  </a:cubicBezTo>
                  <a:close/>
                  <a:moveTo>
                    <a:pt x="2271972" y="3460375"/>
                  </a:moveTo>
                  <a:cubicBezTo>
                    <a:pt x="2135234" y="3464310"/>
                    <a:pt x="2062104" y="3459991"/>
                    <a:pt x="1984562" y="3459350"/>
                  </a:cubicBezTo>
                  <a:cubicBezTo>
                    <a:pt x="1978355" y="3066070"/>
                    <a:pt x="1954863" y="3129625"/>
                    <a:pt x="2052675" y="3128050"/>
                  </a:cubicBezTo>
                  <a:cubicBezTo>
                    <a:pt x="2124925" y="3126879"/>
                    <a:pt x="2193844" y="3126769"/>
                    <a:pt x="2268420" y="3128179"/>
                  </a:cubicBezTo>
                  <a:cubicBezTo>
                    <a:pt x="2271826" y="3215474"/>
                    <a:pt x="2273272" y="3460320"/>
                    <a:pt x="2271972" y="3460375"/>
                  </a:cubicBezTo>
                  <a:close/>
                  <a:moveTo>
                    <a:pt x="2162388" y="2759318"/>
                  </a:moveTo>
                  <a:cubicBezTo>
                    <a:pt x="2060328" y="2759318"/>
                    <a:pt x="2057216" y="2760508"/>
                    <a:pt x="1972111" y="2760746"/>
                  </a:cubicBezTo>
                  <a:cubicBezTo>
                    <a:pt x="1968889" y="2527999"/>
                    <a:pt x="1968284" y="2487015"/>
                    <a:pt x="1967259" y="2429208"/>
                  </a:cubicBezTo>
                  <a:cubicBezTo>
                    <a:pt x="2303777" y="2428183"/>
                    <a:pt x="2256189" y="2406217"/>
                    <a:pt x="2257379" y="2481450"/>
                  </a:cubicBezTo>
                  <a:cubicBezTo>
                    <a:pt x="2262653" y="2818058"/>
                    <a:pt x="2290758" y="2759208"/>
                    <a:pt x="2162388" y="2759318"/>
                  </a:cubicBezTo>
                  <a:close/>
                  <a:moveTo>
                    <a:pt x="1969584" y="3459258"/>
                  </a:moveTo>
                  <a:cubicBezTo>
                    <a:pt x="1829825" y="3458563"/>
                    <a:pt x="1821164" y="3463011"/>
                    <a:pt x="1678951" y="3461748"/>
                  </a:cubicBezTo>
                  <a:cubicBezTo>
                    <a:pt x="1672048" y="3075278"/>
                    <a:pt x="1649125" y="3126641"/>
                    <a:pt x="1723188" y="3126641"/>
                  </a:cubicBezTo>
                  <a:cubicBezTo>
                    <a:pt x="1831253" y="3126641"/>
                    <a:pt x="1833487" y="3128929"/>
                    <a:pt x="1942742" y="3128929"/>
                  </a:cubicBezTo>
                  <a:cubicBezTo>
                    <a:pt x="1971965" y="3128929"/>
                    <a:pt x="1963652" y="3083625"/>
                    <a:pt x="1969584" y="3459258"/>
                  </a:cubicBezTo>
                  <a:close/>
                  <a:moveTo>
                    <a:pt x="1942742" y="3111942"/>
                  </a:moveTo>
                  <a:cubicBezTo>
                    <a:pt x="1941112" y="3111942"/>
                    <a:pt x="1671682" y="3111082"/>
                    <a:pt x="1671664" y="3105664"/>
                  </a:cubicBezTo>
                  <a:cubicBezTo>
                    <a:pt x="1670877" y="2727852"/>
                    <a:pt x="1638981" y="2778776"/>
                    <a:pt x="1723188" y="2778776"/>
                  </a:cubicBezTo>
                  <a:cubicBezTo>
                    <a:pt x="2004245" y="2778776"/>
                    <a:pt x="1957463" y="2752398"/>
                    <a:pt x="1957994" y="2855912"/>
                  </a:cubicBezTo>
                  <a:cubicBezTo>
                    <a:pt x="1959532" y="3150895"/>
                    <a:pt x="1974272" y="3111942"/>
                    <a:pt x="1942742" y="3111942"/>
                  </a:cubicBezTo>
                  <a:close/>
                  <a:moveTo>
                    <a:pt x="1942742" y="2760800"/>
                  </a:moveTo>
                  <a:cubicBezTo>
                    <a:pt x="1622685" y="2760800"/>
                    <a:pt x="1665549" y="2774932"/>
                    <a:pt x="1664853" y="2730872"/>
                  </a:cubicBezTo>
                  <a:cubicBezTo>
                    <a:pt x="1662894" y="2606180"/>
                    <a:pt x="1665384" y="2606106"/>
                    <a:pt x="1663425" y="2481121"/>
                  </a:cubicBezTo>
                  <a:cubicBezTo>
                    <a:pt x="1662381" y="2414546"/>
                    <a:pt x="1650315" y="2428147"/>
                    <a:pt x="1723188" y="2428147"/>
                  </a:cubicBezTo>
                  <a:cubicBezTo>
                    <a:pt x="1998551" y="2428147"/>
                    <a:pt x="1952062" y="2412331"/>
                    <a:pt x="1953142" y="2481414"/>
                  </a:cubicBezTo>
                  <a:cubicBezTo>
                    <a:pt x="1958251" y="2803908"/>
                    <a:pt x="1961711" y="2760800"/>
                    <a:pt x="1942742" y="2760800"/>
                  </a:cubicBezTo>
                  <a:close/>
                  <a:moveTo>
                    <a:pt x="1663937" y="3461583"/>
                  </a:moveTo>
                  <a:cubicBezTo>
                    <a:pt x="1555213" y="3460192"/>
                    <a:pt x="1630174" y="3458618"/>
                    <a:pt x="1373634" y="3459606"/>
                  </a:cubicBezTo>
                  <a:cubicBezTo>
                    <a:pt x="1367152" y="3077895"/>
                    <a:pt x="1354042" y="3126641"/>
                    <a:pt x="1393884" y="3126311"/>
                  </a:cubicBezTo>
                  <a:cubicBezTo>
                    <a:pt x="1460221" y="3125781"/>
                    <a:pt x="1514473" y="3125579"/>
                    <a:pt x="1613310" y="3126238"/>
                  </a:cubicBezTo>
                  <a:cubicBezTo>
                    <a:pt x="1667380" y="3126659"/>
                    <a:pt x="1656851" y="3070390"/>
                    <a:pt x="1663937" y="3461583"/>
                  </a:cubicBezTo>
                  <a:close/>
                  <a:moveTo>
                    <a:pt x="1364113" y="3827936"/>
                  </a:moveTo>
                  <a:cubicBezTo>
                    <a:pt x="1368946" y="4085137"/>
                    <a:pt x="1367738" y="4061250"/>
                    <a:pt x="1368837" y="4159437"/>
                  </a:cubicBezTo>
                  <a:cubicBezTo>
                    <a:pt x="1322000" y="4158796"/>
                    <a:pt x="1308762" y="4158943"/>
                    <a:pt x="1078332" y="4158888"/>
                  </a:cubicBezTo>
                  <a:cubicBezTo>
                    <a:pt x="1076299" y="4067235"/>
                    <a:pt x="1074358" y="4042396"/>
                    <a:pt x="1072820" y="3826527"/>
                  </a:cubicBezTo>
                  <a:cubicBezTo>
                    <a:pt x="1074853" y="3826545"/>
                    <a:pt x="1362593" y="3827936"/>
                    <a:pt x="1364113" y="3827936"/>
                  </a:cubicBezTo>
                  <a:close/>
                  <a:moveTo>
                    <a:pt x="1072692" y="3809540"/>
                  </a:moveTo>
                  <a:cubicBezTo>
                    <a:pt x="1072271" y="3763595"/>
                    <a:pt x="1071813" y="3739652"/>
                    <a:pt x="1067822" y="3480126"/>
                  </a:cubicBezTo>
                  <a:cubicBezTo>
                    <a:pt x="1067694" y="3471577"/>
                    <a:pt x="1052588" y="3477673"/>
                    <a:pt x="1358913" y="3476666"/>
                  </a:cubicBezTo>
                  <a:cubicBezTo>
                    <a:pt x="1360798" y="3590522"/>
                    <a:pt x="1360890" y="3649610"/>
                    <a:pt x="1363801" y="3810949"/>
                  </a:cubicBezTo>
                  <a:cubicBezTo>
                    <a:pt x="1362300" y="3810931"/>
                    <a:pt x="1074084" y="3809540"/>
                    <a:pt x="1072692" y="3809540"/>
                  </a:cubicBezTo>
                  <a:close/>
                  <a:moveTo>
                    <a:pt x="1284025" y="4175929"/>
                  </a:moveTo>
                  <a:cubicBezTo>
                    <a:pt x="1395386" y="4175929"/>
                    <a:pt x="1366603" y="4115432"/>
                    <a:pt x="1372297" y="4479735"/>
                  </a:cubicBezTo>
                  <a:cubicBezTo>
                    <a:pt x="1373029" y="4526302"/>
                    <a:pt x="1411499" y="4509224"/>
                    <a:pt x="1083184" y="4508034"/>
                  </a:cubicBezTo>
                  <a:cubicBezTo>
                    <a:pt x="1081023" y="4395551"/>
                    <a:pt x="1081389" y="4309427"/>
                    <a:pt x="1078698" y="4175893"/>
                  </a:cubicBezTo>
                  <a:lnTo>
                    <a:pt x="1284025" y="4175929"/>
                  </a:lnTo>
                  <a:close/>
                  <a:moveTo>
                    <a:pt x="1613402" y="3109233"/>
                  </a:moveTo>
                  <a:cubicBezTo>
                    <a:pt x="1546186" y="3108702"/>
                    <a:pt x="1470420" y="3108647"/>
                    <a:pt x="1393738" y="3109270"/>
                  </a:cubicBezTo>
                  <a:cubicBezTo>
                    <a:pt x="1355141" y="3109581"/>
                    <a:pt x="1367463" y="3160121"/>
                    <a:pt x="1361860" y="2776799"/>
                  </a:cubicBezTo>
                  <a:cubicBezTo>
                    <a:pt x="1475895" y="2779252"/>
                    <a:pt x="1408240" y="2779526"/>
                    <a:pt x="1650717" y="2778849"/>
                  </a:cubicBezTo>
                  <a:cubicBezTo>
                    <a:pt x="1658444" y="3161548"/>
                    <a:pt x="1673239" y="3109636"/>
                    <a:pt x="1613402" y="3109233"/>
                  </a:cubicBezTo>
                  <a:close/>
                  <a:moveTo>
                    <a:pt x="1358638" y="3459661"/>
                  </a:moveTo>
                  <a:cubicBezTo>
                    <a:pt x="1182424" y="3460302"/>
                    <a:pt x="1195955" y="3458764"/>
                    <a:pt x="1067474" y="3458746"/>
                  </a:cubicBezTo>
                  <a:cubicBezTo>
                    <a:pt x="1061395" y="3103339"/>
                    <a:pt x="1057934" y="3127428"/>
                    <a:pt x="1064435" y="3127410"/>
                  </a:cubicBezTo>
                  <a:cubicBezTo>
                    <a:pt x="1066595" y="3127410"/>
                    <a:pt x="1350453" y="3126604"/>
                    <a:pt x="1352046" y="3126586"/>
                  </a:cubicBezTo>
                  <a:cubicBezTo>
                    <a:pt x="1354903" y="3302935"/>
                    <a:pt x="1357851" y="3414247"/>
                    <a:pt x="1358638" y="3459661"/>
                  </a:cubicBezTo>
                  <a:close/>
                  <a:moveTo>
                    <a:pt x="1060699" y="3105572"/>
                  </a:moveTo>
                  <a:cubicBezTo>
                    <a:pt x="1059692" y="3031858"/>
                    <a:pt x="1053815" y="2777385"/>
                    <a:pt x="1064453" y="2777385"/>
                  </a:cubicBezTo>
                  <a:cubicBezTo>
                    <a:pt x="1403570" y="2777385"/>
                    <a:pt x="1346627" y="2750532"/>
                    <a:pt x="1347945" y="2855967"/>
                  </a:cubicBezTo>
                  <a:cubicBezTo>
                    <a:pt x="1349080" y="2946887"/>
                    <a:pt x="1349776" y="2984961"/>
                    <a:pt x="1351790" y="3109581"/>
                  </a:cubicBezTo>
                  <a:cubicBezTo>
                    <a:pt x="1024592" y="3111448"/>
                    <a:pt x="1060791" y="3112363"/>
                    <a:pt x="1060699" y="3105572"/>
                  </a:cubicBezTo>
                  <a:close/>
                  <a:moveTo>
                    <a:pt x="1284025" y="2759061"/>
                  </a:moveTo>
                  <a:cubicBezTo>
                    <a:pt x="1015730" y="2759061"/>
                    <a:pt x="1058264" y="2773870"/>
                    <a:pt x="1057587" y="2730799"/>
                  </a:cubicBezTo>
                  <a:cubicBezTo>
                    <a:pt x="1052277" y="2391043"/>
                    <a:pt x="1042810" y="2427616"/>
                    <a:pt x="1064435" y="2427616"/>
                  </a:cubicBezTo>
                  <a:cubicBezTo>
                    <a:pt x="1391980" y="2427616"/>
                    <a:pt x="1340529" y="2411178"/>
                    <a:pt x="1341628" y="2481450"/>
                  </a:cubicBezTo>
                  <a:cubicBezTo>
                    <a:pt x="1346810" y="2811578"/>
                    <a:pt x="1363966" y="2759061"/>
                    <a:pt x="1284025" y="2759061"/>
                  </a:cubicBezTo>
                  <a:close/>
                  <a:moveTo>
                    <a:pt x="1052753" y="3475751"/>
                  </a:moveTo>
                  <a:cubicBezTo>
                    <a:pt x="1052771" y="3477362"/>
                    <a:pt x="1057202" y="3756803"/>
                    <a:pt x="1057678" y="3809540"/>
                  </a:cubicBezTo>
                  <a:cubicBezTo>
                    <a:pt x="966769" y="3809503"/>
                    <a:pt x="1075182" y="3809338"/>
                    <a:pt x="768327" y="3808533"/>
                  </a:cubicBezTo>
                  <a:cubicBezTo>
                    <a:pt x="767668" y="3757426"/>
                    <a:pt x="766917" y="3712286"/>
                    <a:pt x="763273" y="3480144"/>
                  </a:cubicBezTo>
                  <a:cubicBezTo>
                    <a:pt x="763237" y="3476758"/>
                    <a:pt x="738115" y="3476025"/>
                    <a:pt x="1052753" y="3475751"/>
                  </a:cubicBezTo>
                  <a:close/>
                  <a:moveTo>
                    <a:pt x="1057825" y="3826527"/>
                  </a:moveTo>
                  <a:cubicBezTo>
                    <a:pt x="1059472" y="4051786"/>
                    <a:pt x="1061322" y="4068498"/>
                    <a:pt x="1063318" y="4158888"/>
                  </a:cubicBezTo>
                  <a:cubicBezTo>
                    <a:pt x="1061743" y="4158888"/>
                    <a:pt x="775468" y="4159437"/>
                    <a:pt x="773307" y="4159455"/>
                  </a:cubicBezTo>
                  <a:cubicBezTo>
                    <a:pt x="768510" y="3848035"/>
                    <a:pt x="770158" y="3956509"/>
                    <a:pt x="768528" y="3825520"/>
                  </a:cubicBezTo>
                  <a:cubicBezTo>
                    <a:pt x="1044587" y="3826161"/>
                    <a:pt x="955674" y="3826490"/>
                    <a:pt x="1057825" y="3826527"/>
                  </a:cubicBezTo>
                  <a:close/>
                  <a:moveTo>
                    <a:pt x="1063684" y="4175893"/>
                  </a:moveTo>
                  <a:cubicBezTo>
                    <a:pt x="1066540" y="4317371"/>
                    <a:pt x="1065716" y="4378363"/>
                    <a:pt x="1068188" y="4507998"/>
                  </a:cubicBezTo>
                  <a:cubicBezTo>
                    <a:pt x="1066357" y="4507998"/>
                    <a:pt x="1034754" y="4507870"/>
                    <a:pt x="777408" y="4508620"/>
                  </a:cubicBezTo>
                  <a:cubicBezTo>
                    <a:pt x="774900" y="4354420"/>
                    <a:pt x="776658" y="4377063"/>
                    <a:pt x="773582" y="4176460"/>
                  </a:cubicBezTo>
                  <a:cubicBezTo>
                    <a:pt x="777189" y="4176460"/>
                    <a:pt x="1046033" y="4175893"/>
                    <a:pt x="1063684" y="4175893"/>
                  </a:cubicBezTo>
                  <a:close/>
                  <a:moveTo>
                    <a:pt x="1064435" y="4524985"/>
                  </a:moveTo>
                  <a:cubicBezTo>
                    <a:pt x="1070605" y="4524985"/>
                    <a:pt x="1067767" y="4516162"/>
                    <a:pt x="1070825" y="4604793"/>
                  </a:cubicBezTo>
                  <a:cubicBezTo>
                    <a:pt x="1080620" y="4889306"/>
                    <a:pt x="1078442" y="4860604"/>
                    <a:pt x="1064435" y="4860604"/>
                  </a:cubicBezTo>
                  <a:cubicBezTo>
                    <a:pt x="1062622" y="4860604"/>
                    <a:pt x="783963" y="4860659"/>
                    <a:pt x="783780" y="4854069"/>
                  </a:cubicBezTo>
                  <a:cubicBezTo>
                    <a:pt x="781492" y="4773125"/>
                    <a:pt x="781675" y="4769775"/>
                    <a:pt x="777701" y="4525644"/>
                  </a:cubicBezTo>
                  <a:cubicBezTo>
                    <a:pt x="779734" y="4525644"/>
                    <a:pt x="1062805" y="4524985"/>
                    <a:pt x="1064435" y="4524985"/>
                  </a:cubicBezTo>
                  <a:close/>
                  <a:moveTo>
                    <a:pt x="844954" y="4875541"/>
                  </a:moveTo>
                  <a:cubicBezTo>
                    <a:pt x="954245" y="4875541"/>
                    <a:pt x="954630" y="4877609"/>
                    <a:pt x="1064453" y="4877609"/>
                  </a:cubicBezTo>
                  <a:cubicBezTo>
                    <a:pt x="1082140" y="4877609"/>
                    <a:pt x="1073370" y="4840944"/>
                    <a:pt x="1078533" y="5207920"/>
                  </a:cubicBezTo>
                  <a:cubicBezTo>
                    <a:pt x="1071392" y="5207902"/>
                    <a:pt x="792423" y="5209476"/>
                    <a:pt x="791068" y="5209494"/>
                  </a:cubicBezTo>
                  <a:cubicBezTo>
                    <a:pt x="784531" y="4816123"/>
                    <a:pt x="763676" y="4875541"/>
                    <a:pt x="844954" y="4875541"/>
                  </a:cubicBezTo>
                  <a:close/>
                  <a:moveTo>
                    <a:pt x="1083532" y="4525021"/>
                  </a:moveTo>
                  <a:cubicBezTo>
                    <a:pt x="1181087" y="4525406"/>
                    <a:pt x="1175228" y="4528170"/>
                    <a:pt x="1284025" y="4528170"/>
                  </a:cubicBezTo>
                  <a:cubicBezTo>
                    <a:pt x="1401025" y="4528170"/>
                    <a:pt x="1370356" y="4458813"/>
                    <a:pt x="1380244" y="4854582"/>
                  </a:cubicBezTo>
                  <a:cubicBezTo>
                    <a:pt x="1380427" y="4861958"/>
                    <a:pt x="1416992" y="4860018"/>
                    <a:pt x="1090270" y="4860585"/>
                  </a:cubicBezTo>
                  <a:cubicBezTo>
                    <a:pt x="1089501" y="4670270"/>
                    <a:pt x="1085143" y="4599961"/>
                    <a:pt x="1083532" y="4525021"/>
                  </a:cubicBezTo>
                  <a:close/>
                  <a:moveTo>
                    <a:pt x="1380811" y="4877096"/>
                  </a:moveTo>
                  <a:cubicBezTo>
                    <a:pt x="1385663" y="5075832"/>
                    <a:pt x="1382056" y="5089249"/>
                    <a:pt x="1383613" y="5209385"/>
                  </a:cubicBezTo>
                  <a:cubicBezTo>
                    <a:pt x="1114366" y="5209567"/>
                    <a:pt x="1218659" y="5208304"/>
                    <a:pt x="1093511" y="5207938"/>
                  </a:cubicBezTo>
                  <a:cubicBezTo>
                    <a:pt x="1093492" y="5206492"/>
                    <a:pt x="1090380" y="4879000"/>
                    <a:pt x="1090361" y="4877572"/>
                  </a:cubicBezTo>
                  <a:cubicBezTo>
                    <a:pt x="1172701" y="4877444"/>
                    <a:pt x="1259234" y="4875852"/>
                    <a:pt x="1380811" y="4877096"/>
                  </a:cubicBezTo>
                  <a:close/>
                  <a:moveTo>
                    <a:pt x="1383869" y="5226371"/>
                  </a:moveTo>
                  <a:cubicBezTo>
                    <a:pt x="1383887" y="5227726"/>
                    <a:pt x="1388263" y="5507406"/>
                    <a:pt x="1389563" y="5559373"/>
                  </a:cubicBezTo>
                  <a:cubicBezTo>
                    <a:pt x="1232336" y="5558348"/>
                    <a:pt x="1168178" y="5559958"/>
                    <a:pt x="1099956" y="5560160"/>
                  </a:cubicBezTo>
                  <a:cubicBezTo>
                    <a:pt x="1099937" y="5558860"/>
                    <a:pt x="1093877" y="5230838"/>
                    <a:pt x="1093785" y="5224944"/>
                  </a:cubicBezTo>
                  <a:cubicBezTo>
                    <a:pt x="1231494" y="5225383"/>
                    <a:pt x="1105449" y="5226573"/>
                    <a:pt x="1383869" y="5226371"/>
                  </a:cubicBezTo>
                  <a:close/>
                  <a:moveTo>
                    <a:pt x="1389985" y="5576396"/>
                  </a:moveTo>
                  <a:cubicBezTo>
                    <a:pt x="1395752" y="5788421"/>
                    <a:pt x="1394232" y="5810753"/>
                    <a:pt x="1395184" y="5908940"/>
                  </a:cubicBezTo>
                  <a:cubicBezTo>
                    <a:pt x="1283311" y="5907677"/>
                    <a:pt x="1146060" y="5909032"/>
                    <a:pt x="1104789" y="5909142"/>
                  </a:cubicBezTo>
                  <a:cubicBezTo>
                    <a:pt x="1103856" y="5815659"/>
                    <a:pt x="1105174" y="5819704"/>
                    <a:pt x="1100267" y="5577147"/>
                  </a:cubicBezTo>
                  <a:cubicBezTo>
                    <a:pt x="1190443" y="5576927"/>
                    <a:pt x="1223932" y="5575317"/>
                    <a:pt x="1389985" y="5576396"/>
                  </a:cubicBezTo>
                  <a:close/>
                  <a:moveTo>
                    <a:pt x="1393738" y="5925982"/>
                  </a:moveTo>
                  <a:cubicBezTo>
                    <a:pt x="1397455" y="5926001"/>
                    <a:pt x="1393500" y="5906671"/>
                    <a:pt x="1400403" y="6257684"/>
                  </a:cubicBezTo>
                  <a:cubicBezTo>
                    <a:pt x="1233929" y="6256751"/>
                    <a:pt x="1187239" y="6257757"/>
                    <a:pt x="1112022" y="6257959"/>
                  </a:cubicBezTo>
                  <a:cubicBezTo>
                    <a:pt x="1109422" y="6084813"/>
                    <a:pt x="1106877" y="6093197"/>
                    <a:pt x="1104954" y="5926165"/>
                  </a:cubicBezTo>
                  <a:cubicBezTo>
                    <a:pt x="1196284" y="5925964"/>
                    <a:pt x="1257219" y="5924683"/>
                    <a:pt x="1393738" y="5925982"/>
                  </a:cubicBezTo>
                  <a:close/>
                  <a:moveTo>
                    <a:pt x="1398883" y="5229026"/>
                  </a:moveTo>
                  <a:cubicBezTo>
                    <a:pt x="1398810" y="5224248"/>
                    <a:pt x="1375721" y="5226664"/>
                    <a:pt x="1691750" y="5227360"/>
                  </a:cubicBezTo>
                  <a:cubicBezTo>
                    <a:pt x="1692189" y="5254506"/>
                    <a:pt x="1695705" y="5551154"/>
                    <a:pt x="1695760" y="5559355"/>
                  </a:cubicBezTo>
                  <a:cubicBezTo>
                    <a:pt x="1608660" y="5559409"/>
                    <a:pt x="1514638" y="5560179"/>
                    <a:pt x="1404523" y="5559465"/>
                  </a:cubicBezTo>
                  <a:cubicBezTo>
                    <a:pt x="1403387" y="5512714"/>
                    <a:pt x="1403131" y="5489082"/>
                    <a:pt x="1398883" y="5229026"/>
                  </a:cubicBezTo>
                  <a:close/>
                  <a:moveTo>
                    <a:pt x="1695870" y="5576360"/>
                  </a:moveTo>
                  <a:cubicBezTo>
                    <a:pt x="1696547" y="5764259"/>
                    <a:pt x="1698561" y="5805006"/>
                    <a:pt x="1700630" y="5909654"/>
                  </a:cubicBezTo>
                  <a:cubicBezTo>
                    <a:pt x="1473661" y="5909472"/>
                    <a:pt x="1460185" y="5909545"/>
                    <a:pt x="1410199" y="5909087"/>
                  </a:cubicBezTo>
                  <a:cubicBezTo>
                    <a:pt x="1409338" y="5816867"/>
                    <a:pt x="1410638" y="5785657"/>
                    <a:pt x="1404999" y="5576488"/>
                  </a:cubicBezTo>
                  <a:cubicBezTo>
                    <a:pt x="1511324" y="5577147"/>
                    <a:pt x="1628617" y="5576415"/>
                    <a:pt x="1695870" y="5576360"/>
                  </a:cubicBezTo>
                  <a:close/>
                  <a:moveTo>
                    <a:pt x="1503579" y="5926495"/>
                  </a:moveTo>
                  <a:cubicBezTo>
                    <a:pt x="1738880" y="5926696"/>
                    <a:pt x="1700740" y="5909251"/>
                    <a:pt x="1701820" y="5979030"/>
                  </a:cubicBezTo>
                  <a:cubicBezTo>
                    <a:pt x="1703542" y="6089078"/>
                    <a:pt x="1703377" y="6105516"/>
                    <a:pt x="1705299" y="6228964"/>
                  </a:cubicBezTo>
                  <a:cubicBezTo>
                    <a:pt x="1705903" y="6267844"/>
                    <a:pt x="1752667" y="6259496"/>
                    <a:pt x="1415380" y="6257757"/>
                  </a:cubicBezTo>
                  <a:cubicBezTo>
                    <a:pt x="1414941" y="6235590"/>
                    <a:pt x="1415234" y="6253749"/>
                    <a:pt x="1411041" y="5978737"/>
                  </a:cubicBezTo>
                  <a:cubicBezTo>
                    <a:pt x="1410034" y="5912034"/>
                    <a:pt x="1391706" y="5926495"/>
                    <a:pt x="1503579" y="5926495"/>
                  </a:cubicBezTo>
                  <a:close/>
                  <a:moveTo>
                    <a:pt x="1698653" y="4875431"/>
                  </a:moveTo>
                  <a:cubicBezTo>
                    <a:pt x="1699953" y="4875431"/>
                    <a:pt x="1929889" y="4874918"/>
                    <a:pt x="1990201" y="4875010"/>
                  </a:cubicBezTo>
                  <a:cubicBezTo>
                    <a:pt x="1994852" y="5269095"/>
                    <a:pt x="2010562" y="5208707"/>
                    <a:pt x="1942742" y="5208707"/>
                  </a:cubicBezTo>
                  <a:cubicBezTo>
                    <a:pt x="1833432" y="5208707"/>
                    <a:pt x="1831033" y="5210410"/>
                    <a:pt x="1723188" y="5210410"/>
                  </a:cubicBezTo>
                  <a:cubicBezTo>
                    <a:pt x="1701344" y="5210410"/>
                    <a:pt x="1705665" y="5254853"/>
                    <a:pt x="1698653" y="4875431"/>
                  </a:cubicBezTo>
                  <a:close/>
                  <a:moveTo>
                    <a:pt x="1723188" y="5227396"/>
                  </a:moveTo>
                  <a:cubicBezTo>
                    <a:pt x="2016384" y="5227396"/>
                    <a:pt x="1994303" y="5221795"/>
                    <a:pt x="1994431" y="5229318"/>
                  </a:cubicBezTo>
                  <a:cubicBezTo>
                    <a:pt x="2000510" y="5616154"/>
                    <a:pt x="2023324" y="5560434"/>
                    <a:pt x="1942742" y="5560490"/>
                  </a:cubicBezTo>
                  <a:cubicBezTo>
                    <a:pt x="1835574" y="5560490"/>
                    <a:pt x="1835647" y="5559355"/>
                    <a:pt x="1723188" y="5559355"/>
                  </a:cubicBezTo>
                  <a:cubicBezTo>
                    <a:pt x="1706361" y="5559355"/>
                    <a:pt x="1711305" y="5571546"/>
                    <a:pt x="1709858" y="5478923"/>
                  </a:cubicBezTo>
                  <a:cubicBezTo>
                    <a:pt x="1705318" y="5188718"/>
                    <a:pt x="1700429" y="5227396"/>
                    <a:pt x="1723188" y="5227396"/>
                  </a:cubicBezTo>
                  <a:close/>
                  <a:moveTo>
                    <a:pt x="1723188" y="5576360"/>
                  </a:moveTo>
                  <a:cubicBezTo>
                    <a:pt x="2045479" y="5576360"/>
                    <a:pt x="2001169" y="5568873"/>
                    <a:pt x="2002048" y="5604256"/>
                  </a:cubicBezTo>
                  <a:cubicBezTo>
                    <a:pt x="2010763" y="5967443"/>
                    <a:pt x="2019863" y="5907769"/>
                    <a:pt x="1942742" y="5907769"/>
                  </a:cubicBezTo>
                  <a:cubicBezTo>
                    <a:pt x="1669503" y="5907769"/>
                    <a:pt x="1716230" y="5932846"/>
                    <a:pt x="1714418" y="5853715"/>
                  </a:cubicBezTo>
                  <a:cubicBezTo>
                    <a:pt x="1707259" y="5542240"/>
                    <a:pt x="1709035" y="5576360"/>
                    <a:pt x="1723188" y="5576360"/>
                  </a:cubicBezTo>
                  <a:close/>
                  <a:moveTo>
                    <a:pt x="2005179" y="4875046"/>
                  </a:moveTo>
                  <a:cubicBezTo>
                    <a:pt x="2300206" y="4875632"/>
                    <a:pt x="2166947" y="4875083"/>
                    <a:pt x="2294768" y="4876035"/>
                  </a:cubicBezTo>
                  <a:cubicBezTo>
                    <a:pt x="2305297" y="5263091"/>
                    <a:pt x="2304454" y="5209677"/>
                    <a:pt x="2272320" y="5208909"/>
                  </a:cubicBezTo>
                  <a:cubicBezTo>
                    <a:pt x="1953655" y="5201184"/>
                    <a:pt x="2008914" y="5245463"/>
                    <a:pt x="2008017" y="5104168"/>
                  </a:cubicBezTo>
                  <a:cubicBezTo>
                    <a:pt x="2007431" y="5008159"/>
                    <a:pt x="2006460" y="4982167"/>
                    <a:pt x="2005179" y="4875046"/>
                  </a:cubicBezTo>
                  <a:close/>
                  <a:moveTo>
                    <a:pt x="2052638" y="5225145"/>
                  </a:moveTo>
                  <a:cubicBezTo>
                    <a:pt x="2325602" y="5222564"/>
                    <a:pt x="2299181" y="5227982"/>
                    <a:pt x="2299218" y="5229318"/>
                  </a:cubicBezTo>
                  <a:cubicBezTo>
                    <a:pt x="2305150" y="5608467"/>
                    <a:pt x="2324760" y="5559336"/>
                    <a:pt x="2272101" y="5559831"/>
                  </a:cubicBezTo>
                  <a:cubicBezTo>
                    <a:pt x="2199081" y="5560417"/>
                    <a:pt x="2209188" y="5560270"/>
                    <a:pt x="2016018" y="5560434"/>
                  </a:cubicBezTo>
                  <a:cubicBezTo>
                    <a:pt x="2007596" y="5171951"/>
                    <a:pt x="1993369" y="5225786"/>
                    <a:pt x="2052638" y="5225145"/>
                  </a:cubicBezTo>
                  <a:close/>
                  <a:moveTo>
                    <a:pt x="2307603" y="5576561"/>
                  </a:moveTo>
                  <a:cubicBezTo>
                    <a:pt x="2312401" y="5831621"/>
                    <a:pt x="2311137" y="5808886"/>
                    <a:pt x="2312327" y="5909819"/>
                  </a:cubicBezTo>
                  <a:cubicBezTo>
                    <a:pt x="2001517" y="5907897"/>
                    <a:pt x="2252216" y="5909984"/>
                    <a:pt x="2021200" y="5908044"/>
                  </a:cubicBezTo>
                  <a:cubicBezTo>
                    <a:pt x="2020358" y="5818661"/>
                    <a:pt x="2021420" y="5793290"/>
                    <a:pt x="2016403" y="5577440"/>
                  </a:cubicBezTo>
                  <a:cubicBezTo>
                    <a:pt x="2295958" y="5577202"/>
                    <a:pt x="2184378" y="5577367"/>
                    <a:pt x="2307603" y="5576561"/>
                  </a:cubicBezTo>
                  <a:close/>
                  <a:moveTo>
                    <a:pt x="2309801" y="4876127"/>
                  </a:moveTo>
                  <a:cubicBezTo>
                    <a:pt x="2482042" y="4877152"/>
                    <a:pt x="2473198" y="4874570"/>
                    <a:pt x="2600379" y="4874534"/>
                  </a:cubicBezTo>
                  <a:cubicBezTo>
                    <a:pt x="2599720" y="5133328"/>
                    <a:pt x="2613800" y="5208231"/>
                    <a:pt x="2601624" y="5208231"/>
                  </a:cubicBezTo>
                  <a:cubicBezTo>
                    <a:pt x="2494090" y="5208231"/>
                    <a:pt x="2429200" y="5211544"/>
                    <a:pt x="2313939" y="5209769"/>
                  </a:cubicBezTo>
                  <a:cubicBezTo>
                    <a:pt x="2312456" y="5105797"/>
                    <a:pt x="2313774" y="5021357"/>
                    <a:pt x="2309801" y="4876127"/>
                  </a:cubicBezTo>
                  <a:close/>
                  <a:moveTo>
                    <a:pt x="2381978" y="5227213"/>
                  </a:moveTo>
                  <a:cubicBezTo>
                    <a:pt x="2624584" y="5227213"/>
                    <a:pt x="2606842" y="5220660"/>
                    <a:pt x="2606970" y="5229282"/>
                  </a:cubicBezTo>
                  <a:cubicBezTo>
                    <a:pt x="2612720" y="5597392"/>
                    <a:pt x="2615375" y="5557799"/>
                    <a:pt x="2601587" y="5557799"/>
                  </a:cubicBezTo>
                  <a:cubicBezTo>
                    <a:pt x="2265582" y="5557799"/>
                    <a:pt x="2322599" y="5585695"/>
                    <a:pt x="2320933" y="5478887"/>
                  </a:cubicBezTo>
                  <a:cubicBezTo>
                    <a:pt x="2316209" y="5175393"/>
                    <a:pt x="2287225" y="5227213"/>
                    <a:pt x="2381978" y="5227213"/>
                  </a:cubicBezTo>
                  <a:close/>
                  <a:moveTo>
                    <a:pt x="2381978" y="5576360"/>
                  </a:moveTo>
                  <a:cubicBezTo>
                    <a:pt x="2651390" y="5576360"/>
                    <a:pt x="2611877" y="5561789"/>
                    <a:pt x="2612903" y="5604952"/>
                  </a:cubicBezTo>
                  <a:cubicBezTo>
                    <a:pt x="2621582" y="5948808"/>
                    <a:pt x="2617975" y="5907348"/>
                    <a:pt x="2601587" y="5907348"/>
                  </a:cubicBezTo>
                  <a:cubicBezTo>
                    <a:pt x="2281786" y="5907348"/>
                    <a:pt x="2327470" y="5934476"/>
                    <a:pt x="2326792" y="5853806"/>
                  </a:cubicBezTo>
                  <a:cubicBezTo>
                    <a:pt x="2324101" y="5526699"/>
                    <a:pt x="2304363" y="5576360"/>
                    <a:pt x="2381978" y="5576360"/>
                  </a:cubicBezTo>
                  <a:close/>
                  <a:moveTo>
                    <a:pt x="2381978" y="5927007"/>
                  </a:moveTo>
                  <a:cubicBezTo>
                    <a:pt x="2656572" y="5927007"/>
                    <a:pt x="2616016" y="5902790"/>
                    <a:pt x="2617205" y="5979030"/>
                  </a:cubicBezTo>
                  <a:cubicBezTo>
                    <a:pt x="2622204" y="6298229"/>
                    <a:pt x="2635515" y="6258673"/>
                    <a:pt x="2601606" y="6258673"/>
                  </a:cubicBezTo>
                  <a:cubicBezTo>
                    <a:pt x="2289037" y="6258673"/>
                    <a:pt x="2331461" y="6268137"/>
                    <a:pt x="2330821" y="6228671"/>
                  </a:cubicBezTo>
                  <a:cubicBezTo>
                    <a:pt x="2325181" y="5868212"/>
                    <a:pt x="2314616" y="5927007"/>
                    <a:pt x="2381978" y="5927007"/>
                  </a:cubicBezTo>
                  <a:close/>
                  <a:moveTo>
                    <a:pt x="2621966" y="5228989"/>
                  </a:moveTo>
                  <a:cubicBezTo>
                    <a:pt x="2621838" y="5220221"/>
                    <a:pt x="2615924" y="5228550"/>
                    <a:pt x="2911354" y="5227232"/>
                  </a:cubicBezTo>
                  <a:cubicBezTo>
                    <a:pt x="2913185" y="5349453"/>
                    <a:pt x="2912526" y="5441801"/>
                    <a:pt x="2915639" y="5559831"/>
                  </a:cubicBezTo>
                  <a:cubicBezTo>
                    <a:pt x="2752003" y="5561661"/>
                    <a:pt x="2721407" y="5558256"/>
                    <a:pt x="2626837" y="5557854"/>
                  </a:cubicBezTo>
                  <a:cubicBezTo>
                    <a:pt x="2624603" y="5453443"/>
                    <a:pt x="2623870" y="5350844"/>
                    <a:pt x="2621966" y="5228989"/>
                  </a:cubicBezTo>
                  <a:close/>
                  <a:moveTo>
                    <a:pt x="2931147" y="4878085"/>
                  </a:moveTo>
                  <a:cubicBezTo>
                    <a:pt x="3029581" y="4877957"/>
                    <a:pt x="2958649" y="4877957"/>
                    <a:pt x="3211050" y="4877994"/>
                  </a:cubicBezTo>
                  <a:cubicBezTo>
                    <a:pt x="3214273" y="5111948"/>
                    <a:pt x="3215335" y="5084692"/>
                    <a:pt x="3217459" y="5209732"/>
                  </a:cubicBezTo>
                  <a:cubicBezTo>
                    <a:pt x="2985161" y="5209878"/>
                    <a:pt x="2976849" y="5209842"/>
                    <a:pt x="2926094" y="5210135"/>
                  </a:cubicBezTo>
                  <a:cubicBezTo>
                    <a:pt x="2920088" y="4839864"/>
                    <a:pt x="2913533" y="4878122"/>
                    <a:pt x="2931147" y="4878085"/>
                  </a:cubicBezTo>
                  <a:close/>
                  <a:moveTo>
                    <a:pt x="2931165" y="5227140"/>
                  </a:moveTo>
                  <a:cubicBezTo>
                    <a:pt x="2994408" y="5226811"/>
                    <a:pt x="2993419" y="5226884"/>
                    <a:pt x="3217715" y="5226719"/>
                  </a:cubicBezTo>
                  <a:cubicBezTo>
                    <a:pt x="3217734" y="5228238"/>
                    <a:pt x="3222092" y="5514782"/>
                    <a:pt x="3222384" y="5557396"/>
                  </a:cubicBezTo>
                  <a:cubicBezTo>
                    <a:pt x="3220993" y="5557396"/>
                    <a:pt x="2931953" y="5559629"/>
                    <a:pt x="2930635" y="5559647"/>
                  </a:cubicBezTo>
                  <a:cubicBezTo>
                    <a:pt x="2930616" y="5558348"/>
                    <a:pt x="2922798" y="5227195"/>
                    <a:pt x="2931165" y="5227140"/>
                  </a:cubicBezTo>
                  <a:close/>
                  <a:moveTo>
                    <a:pt x="2931239" y="5576653"/>
                  </a:moveTo>
                  <a:cubicBezTo>
                    <a:pt x="3269093" y="5572553"/>
                    <a:pt x="3222494" y="5565377"/>
                    <a:pt x="3222586" y="5604037"/>
                  </a:cubicBezTo>
                  <a:cubicBezTo>
                    <a:pt x="3223336" y="5964002"/>
                    <a:pt x="3251460" y="5910130"/>
                    <a:pt x="3150866" y="5908922"/>
                  </a:cubicBezTo>
                  <a:cubicBezTo>
                    <a:pt x="3081288" y="5907988"/>
                    <a:pt x="3005467" y="5907897"/>
                    <a:pt x="2936713" y="5909087"/>
                  </a:cubicBezTo>
                  <a:cubicBezTo>
                    <a:pt x="2936237" y="5863050"/>
                    <a:pt x="2933875" y="5576616"/>
                    <a:pt x="2931239" y="5576653"/>
                  </a:cubicBezTo>
                  <a:close/>
                  <a:moveTo>
                    <a:pt x="3226303" y="5926550"/>
                  </a:moveTo>
                  <a:cubicBezTo>
                    <a:pt x="3228189" y="6061456"/>
                    <a:pt x="3229031" y="6076283"/>
                    <a:pt x="3231997" y="6257428"/>
                  </a:cubicBezTo>
                  <a:cubicBezTo>
                    <a:pt x="3025956" y="6257465"/>
                    <a:pt x="3000066" y="6257135"/>
                    <a:pt x="2940998" y="6258581"/>
                  </a:cubicBezTo>
                  <a:cubicBezTo>
                    <a:pt x="2940266" y="6219372"/>
                    <a:pt x="2936915" y="5927483"/>
                    <a:pt x="2936896" y="5926111"/>
                  </a:cubicBezTo>
                  <a:cubicBezTo>
                    <a:pt x="3063985" y="5923877"/>
                    <a:pt x="3147149" y="5926293"/>
                    <a:pt x="3226303" y="5926550"/>
                  </a:cubicBezTo>
                  <a:close/>
                  <a:moveTo>
                    <a:pt x="3226065" y="4878012"/>
                  </a:moveTo>
                  <a:cubicBezTo>
                    <a:pt x="3395376" y="4878030"/>
                    <a:pt x="3378678" y="4874332"/>
                    <a:pt x="3514665" y="4875211"/>
                  </a:cubicBezTo>
                  <a:cubicBezTo>
                    <a:pt x="3515617" y="4948376"/>
                    <a:pt x="3516863" y="5031351"/>
                    <a:pt x="3518693" y="5104461"/>
                  </a:cubicBezTo>
                  <a:cubicBezTo>
                    <a:pt x="3522007" y="5241875"/>
                    <a:pt x="3576315" y="5209714"/>
                    <a:pt x="3260615" y="5209714"/>
                  </a:cubicBezTo>
                  <a:cubicBezTo>
                    <a:pt x="3222641" y="5209732"/>
                    <a:pt x="3231356" y="5264043"/>
                    <a:pt x="3226065" y="4878012"/>
                  </a:cubicBezTo>
                  <a:close/>
                  <a:moveTo>
                    <a:pt x="3260615" y="5226701"/>
                  </a:moveTo>
                  <a:cubicBezTo>
                    <a:pt x="3262245" y="5226701"/>
                    <a:pt x="3521165" y="5226975"/>
                    <a:pt x="3521202" y="5229282"/>
                  </a:cubicBezTo>
                  <a:cubicBezTo>
                    <a:pt x="3527189" y="5610883"/>
                    <a:pt x="3542185" y="5558842"/>
                    <a:pt x="3480279" y="5558842"/>
                  </a:cubicBezTo>
                  <a:cubicBezTo>
                    <a:pt x="3375931" y="5558842"/>
                    <a:pt x="3368900" y="5557323"/>
                    <a:pt x="3260615" y="5557323"/>
                  </a:cubicBezTo>
                  <a:cubicBezTo>
                    <a:pt x="3231045" y="5557323"/>
                    <a:pt x="3237948" y="5573102"/>
                    <a:pt x="3236465" y="5478887"/>
                  </a:cubicBezTo>
                  <a:cubicBezTo>
                    <a:pt x="3231759" y="5177827"/>
                    <a:pt x="3221084" y="5226737"/>
                    <a:pt x="3260615" y="5226701"/>
                  </a:cubicBezTo>
                  <a:close/>
                  <a:moveTo>
                    <a:pt x="3260615" y="5574328"/>
                  </a:moveTo>
                  <a:cubicBezTo>
                    <a:pt x="3568826" y="5574328"/>
                    <a:pt x="3526072" y="5570246"/>
                    <a:pt x="3526347" y="5604146"/>
                  </a:cubicBezTo>
                  <a:cubicBezTo>
                    <a:pt x="3527024" y="5684523"/>
                    <a:pt x="3527336" y="5697373"/>
                    <a:pt x="3530778" y="5909965"/>
                  </a:cubicBezTo>
                  <a:cubicBezTo>
                    <a:pt x="3469550" y="5910716"/>
                    <a:pt x="3425276" y="5909892"/>
                    <a:pt x="3241079" y="5909599"/>
                  </a:cubicBezTo>
                  <a:cubicBezTo>
                    <a:pt x="3236172" y="5532117"/>
                    <a:pt x="3227749" y="5574328"/>
                    <a:pt x="3260615" y="5574328"/>
                  </a:cubicBezTo>
                  <a:close/>
                  <a:moveTo>
                    <a:pt x="3260615" y="5926604"/>
                  </a:moveTo>
                  <a:cubicBezTo>
                    <a:pt x="3348247" y="5926604"/>
                    <a:pt x="3463581" y="5927776"/>
                    <a:pt x="3531053" y="5926952"/>
                  </a:cubicBezTo>
                  <a:cubicBezTo>
                    <a:pt x="3537443" y="6320415"/>
                    <a:pt x="3551761" y="6259295"/>
                    <a:pt x="3480261" y="6259295"/>
                  </a:cubicBezTo>
                  <a:cubicBezTo>
                    <a:pt x="3207498" y="6259295"/>
                    <a:pt x="3247084" y="6264732"/>
                    <a:pt x="3246535" y="6228671"/>
                  </a:cubicBezTo>
                  <a:cubicBezTo>
                    <a:pt x="3241079" y="5879964"/>
                    <a:pt x="3232858" y="5926604"/>
                    <a:pt x="3260615" y="5926604"/>
                  </a:cubicBezTo>
                  <a:close/>
                  <a:moveTo>
                    <a:pt x="3536179" y="5228989"/>
                  </a:moveTo>
                  <a:cubicBezTo>
                    <a:pt x="3536125" y="5225969"/>
                    <a:pt x="3688719" y="5224724"/>
                    <a:pt x="3809473" y="5226042"/>
                  </a:cubicBezTo>
                  <a:cubicBezTo>
                    <a:pt x="3831665" y="5226280"/>
                    <a:pt x="3826812" y="5188206"/>
                    <a:pt x="3831372" y="5479235"/>
                  </a:cubicBezTo>
                  <a:cubicBezTo>
                    <a:pt x="3832983" y="5581650"/>
                    <a:pt x="3883445" y="5557451"/>
                    <a:pt x="3589974" y="5558622"/>
                  </a:cubicBezTo>
                  <a:cubicBezTo>
                    <a:pt x="3523271" y="5558879"/>
                    <a:pt x="3542204" y="5613409"/>
                    <a:pt x="3536179" y="5228989"/>
                  </a:cubicBezTo>
                  <a:close/>
                  <a:moveTo>
                    <a:pt x="3590047" y="5575646"/>
                  </a:moveTo>
                  <a:cubicBezTo>
                    <a:pt x="3870866" y="5574511"/>
                    <a:pt x="3832928" y="5568141"/>
                    <a:pt x="3833715" y="5604165"/>
                  </a:cubicBezTo>
                  <a:cubicBezTo>
                    <a:pt x="3841460" y="5957687"/>
                    <a:pt x="3843456" y="5909472"/>
                    <a:pt x="3809693" y="5908593"/>
                  </a:cubicBezTo>
                  <a:cubicBezTo>
                    <a:pt x="3737808" y="5906616"/>
                    <a:pt x="3664623" y="5906524"/>
                    <a:pt x="3589809" y="5908666"/>
                  </a:cubicBezTo>
                  <a:cubicBezTo>
                    <a:pt x="3531053" y="5910277"/>
                    <a:pt x="3546250" y="5940443"/>
                    <a:pt x="3542826" y="5728858"/>
                  </a:cubicBezTo>
                  <a:cubicBezTo>
                    <a:pt x="3539951" y="5544784"/>
                    <a:pt x="3529881" y="5575902"/>
                    <a:pt x="3590047" y="5575646"/>
                  </a:cubicBezTo>
                  <a:close/>
                  <a:moveTo>
                    <a:pt x="3590212" y="5925671"/>
                  </a:moveTo>
                  <a:cubicBezTo>
                    <a:pt x="3668835" y="5923511"/>
                    <a:pt x="3734677" y="5923639"/>
                    <a:pt x="3809345" y="5925598"/>
                  </a:cubicBezTo>
                  <a:cubicBezTo>
                    <a:pt x="3844262" y="5926550"/>
                    <a:pt x="3836572" y="5915640"/>
                    <a:pt x="3837560" y="5979011"/>
                  </a:cubicBezTo>
                  <a:cubicBezTo>
                    <a:pt x="3842651" y="6303630"/>
                    <a:pt x="3852831" y="6260119"/>
                    <a:pt x="3809565" y="6259954"/>
                  </a:cubicBezTo>
                  <a:cubicBezTo>
                    <a:pt x="3510216" y="6258746"/>
                    <a:pt x="3551578" y="6269638"/>
                    <a:pt x="3550937" y="6228653"/>
                  </a:cubicBezTo>
                  <a:cubicBezTo>
                    <a:pt x="3545298" y="5880586"/>
                    <a:pt x="3528416" y="5927447"/>
                    <a:pt x="3590212" y="5925671"/>
                  </a:cubicBezTo>
                  <a:close/>
                  <a:moveTo>
                    <a:pt x="3841021" y="5228989"/>
                  </a:moveTo>
                  <a:cubicBezTo>
                    <a:pt x="3840984" y="5226335"/>
                    <a:pt x="4131471" y="5224303"/>
                    <a:pt x="4132826" y="5224303"/>
                  </a:cubicBezTo>
                  <a:cubicBezTo>
                    <a:pt x="4135279" y="5374311"/>
                    <a:pt x="4131379" y="5369936"/>
                    <a:pt x="4135865" y="5558110"/>
                  </a:cubicBezTo>
                  <a:cubicBezTo>
                    <a:pt x="3789625" y="5558183"/>
                    <a:pt x="3848034" y="5586079"/>
                    <a:pt x="3846349" y="5478923"/>
                  </a:cubicBezTo>
                  <a:cubicBezTo>
                    <a:pt x="3844408" y="5353901"/>
                    <a:pt x="3842962" y="5353279"/>
                    <a:pt x="3841021" y="5228989"/>
                  </a:cubicBezTo>
                  <a:close/>
                  <a:moveTo>
                    <a:pt x="3919351" y="5927080"/>
                  </a:moveTo>
                  <a:cubicBezTo>
                    <a:pt x="4186089" y="5927080"/>
                    <a:pt x="4140754" y="5905005"/>
                    <a:pt x="4141908" y="5979067"/>
                  </a:cubicBezTo>
                  <a:cubicBezTo>
                    <a:pt x="4146760" y="6290798"/>
                    <a:pt x="4156372" y="6259332"/>
                    <a:pt x="4139033" y="6259332"/>
                  </a:cubicBezTo>
                  <a:cubicBezTo>
                    <a:pt x="3813025" y="6259332"/>
                    <a:pt x="3856932" y="6273115"/>
                    <a:pt x="3856218" y="6228671"/>
                  </a:cubicBezTo>
                  <a:cubicBezTo>
                    <a:pt x="3850615" y="5869713"/>
                    <a:pt x="3833349" y="5927080"/>
                    <a:pt x="3919351" y="5927080"/>
                  </a:cubicBezTo>
                  <a:close/>
                  <a:moveTo>
                    <a:pt x="4147822" y="5224303"/>
                  </a:moveTo>
                  <a:cubicBezTo>
                    <a:pt x="4149122" y="5224303"/>
                    <a:pt x="4437594" y="5225529"/>
                    <a:pt x="4437649" y="5229282"/>
                  </a:cubicBezTo>
                  <a:cubicBezTo>
                    <a:pt x="4440579" y="5424320"/>
                    <a:pt x="4441476" y="5487966"/>
                    <a:pt x="4442721" y="5560434"/>
                  </a:cubicBezTo>
                  <a:cubicBezTo>
                    <a:pt x="4234885" y="5561954"/>
                    <a:pt x="4283626" y="5558348"/>
                    <a:pt x="4150898" y="5558110"/>
                  </a:cubicBezTo>
                  <a:cubicBezTo>
                    <a:pt x="4146265" y="5366531"/>
                    <a:pt x="4150294" y="5378082"/>
                    <a:pt x="4147822" y="5224303"/>
                  </a:cubicBezTo>
                  <a:close/>
                  <a:moveTo>
                    <a:pt x="4443014" y="5577476"/>
                  </a:moveTo>
                  <a:cubicBezTo>
                    <a:pt x="4446969" y="5801656"/>
                    <a:pt x="4442007" y="5523386"/>
                    <a:pt x="4448690" y="5909087"/>
                  </a:cubicBezTo>
                  <a:cubicBezTo>
                    <a:pt x="4390062" y="5909307"/>
                    <a:pt x="4317957" y="5909325"/>
                    <a:pt x="4248929" y="5908867"/>
                  </a:cubicBezTo>
                  <a:cubicBezTo>
                    <a:pt x="4123360" y="5908044"/>
                    <a:pt x="4162433" y="5970701"/>
                    <a:pt x="4152124" y="5603286"/>
                  </a:cubicBezTo>
                  <a:cubicBezTo>
                    <a:pt x="4150824" y="5558183"/>
                    <a:pt x="4110744" y="5579728"/>
                    <a:pt x="4443014" y="5577476"/>
                  </a:cubicBezTo>
                  <a:close/>
                  <a:moveTo>
                    <a:pt x="4447756" y="4979128"/>
                  </a:moveTo>
                  <a:cubicBezTo>
                    <a:pt x="4445870" y="4858499"/>
                    <a:pt x="4439279" y="4876950"/>
                    <a:pt x="4468648" y="4876639"/>
                  </a:cubicBezTo>
                  <a:cubicBezTo>
                    <a:pt x="4533630" y="4875943"/>
                    <a:pt x="4538299" y="4876071"/>
                    <a:pt x="4736906" y="4875962"/>
                  </a:cubicBezTo>
                  <a:cubicBezTo>
                    <a:pt x="4740770" y="5265452"/>
                    <a:pt x="4763437" y="5209934"/>
                    <a:pt x="4688403" y="5208927"/>
                  </a:cubicBezTo>
                  <a:cubicBezTo>
                    <a:pt x="4629647" y="5208139"/>
                    <a:pt x="4561919" y="5207828"/>
                    <a:pt x="4468520" y="5208707"/>
                  </a:cubicBezTo>
                  <a:cubicBezTo>
                    <a:pt x="4446822" y="5208927"/>
                    <a:pt x="4451840" y="5240137"/>
                    <a:pt x="4447756" y="4979128"/>
                  </a:cubicBezTo>
                  <a:close/>
                  <a:moveTo>
                    <a:pt x="4468630" y="5225749"/>
                  </a:moveTo>
                  <a:cubicBezTo>
                    <a:pt x="4766605" y="5222930"/>
                    <a:pt x="4742747" y="5227763"/>
                    <a:pt x="4742765" y="5229300"/>
                  </a:cubicBezTo>
                  <a:cubicBezTo>
                    <a:pt x="4748808" y="5615587"/>
                    <a:pt x="4769516" y="5560508"/>
                    <a:pt x="4688312" y="5560068"/>
                  </a:cubicBezTo>
                  <a:cubicBezTo>
                    <a:pt x="4626864" y="5559739"/>
                    <a:pt x="4544378" y="5559647"/>
                    <a:pt x="4468501" y="5560252"/>
                  </a:cubicBezTo>
                  <a:cubicBezTo>
                    <a:pt x="4454165" y="5560361"/>
                    <a:pt x="4457845" y="5572699"/>
                    <a:pt x="4456380" y="5478941"/>
                  </a:cubicBezTo>
                  <a:cubicBezTo>
                    <a:pt x="4452077" y="5191482"/>
                    <a:pt x="4446310" y="5225950"/>
                    <a:pt x="4468630" y="5225749"/>
                  </a:cubicBezTo>
                  <a:close/>
                  <a:moveTo>
                    <a:pt x="5017798" y="4507888"/>
                  </a:moveTo>
                  <a:cubicBezTo>
                    <a:pt x="4705193" y="4507888"/>
                    <a:pt x="4745786" y="4526120"/>
                    <a:pt x="4745054" y="4479406"/>
                  </a:cubicBezTo>
                  <a:cubicBezTo>
                    <a:pt x="4739415" y="4119368"/>
                    <a:pt x="4725810" y="4177595"/>
                    <a:pt x="4798135" y="4177595"/>
                  </a:cubicBezTo>
                  <a:cubicBezTo>
                    <a:pt x="5070165" y="4177595"/>
                    <a:pt x="5031659" y="4158064"/>
                    <a:pt x="5032776" y="4229874"/>
                  </a:cubicBezTo>
                  <a:cubicBezTo>
                    <a:pt x="5037793" y="4550978"/>
                    <a:pt x="5038726" y="4507888"/>
                    <a:pt x="5017798" y="4507888"/>
                  </a:cubicBezTo>
                  <a:close/>
                  <a:moveTo>
                    <a:pt x="5017798" y="4159931"/>
                  </a:moveTo>
                  <a:cubicBezTo>
                    <a:pt x="4691461" y="4159931"/>
                    <a:pt x="4740971" y="4178364"/>
                    <a:pt x="4739524" y="4104669"/>
                  </a:cubicBezTo>
                  <a:cubicBezTo>
                    <a:pt x="4732933" y="3772912"/>
                    <a:pt x="4720500" y="3825721"/>
                    <a:pt x="4798135" y="3825721"/>
                  </a:cubicBezTo>
                  <a:cubicBezTo>
                    <a:pt x="5060845" y="3825721"/>
                    <a:pt x="5026239" y="3812542"/>
                    <a:pt x="5026422" y="3855064"/>
                  </a:cubicBezTo>
                  <a:cubicBezTo>
                    <a:pt x="5027869" y="4196303"/>
                    <a:pt x="5040979" y="4159931"/>
                    <a:pt x="5017798" y="4159931"/>
                  </a:cubicBezTo>
                  <a:close/>
                  <a:moveTo>
                    <a:pt x="5017798" y="3808350"/>
                  </a:moveTo>
                  <a:cubicBezTo>
                    <a:pt x="4676685" y="3808350"/>
                    <a:pt x="4735423" y="3832787"/>
                    <a:pt x="4733812" y="3729987"/>
                  </a:cubicBezTo>
                  <a:cubicBezTo>
                    <a:pt x="4728245" y="3382598"/>
                    <a:pt x="4730131" y="3502220"/>
                    <a:pt x="4729747" y="3476392"/>
                  </a:cubicBezTo>
                  <a:cubicBezTo>
                    <a:pt x="4774185" y="3476227"/>
                    <a:pt x="4808827" y="3476282"/>
                    <a:pt x="5017798" y="3476318"/>
                  </a:cubicBezTo>
                  <a:cubicBezTo>
                    <a:pt x="5019080" y="3476318"/>
                    <a:pt x="5033087" y="3808350"/>
                    <a:pt x="5017798" y="3808350"/>
                  </a:cubicBezTo>
                  <a:close/>
                  <a:moveTo>
                    <a:pt x="5017798" y="3459332"/>
                  </a:moveTo>
                  <a:cubicBezTo>
                    <a:pt x="4814229" y="3459295"/>
                    <a:pt x="4774460" y="3459240"/>
                    <a:pt x="4729473" y="3459405"/>
                  </a:cubicBezTo>
                  <a:cubicBezTo>
                    <a:pt x="4727587" y="3349722"/>
                    <a:pt x="4723943" y="3283312"/>
                    <a:pt x="4723100" y="3127886"/>
                  </a:cubicBezTo>
                  <a:cubicBezTo>
                    <a:pt x="4725023" y="3127886"/>
                    <a:pt x="5011664" y="3127410"/>
                    <a:pt x="5013935" y="3127410"/>
                  </a:cubicBezTo>
                  <a:cubicBezTo>
                    <a:pt x="5015656" y="3209617"/>
                    <a:pt x="5019355" y="3459332"/>
                    <a:pt x="5017798" y="3459332"/>
                  </a:cubicBezTo>
                  <a:close/>
                  <a:moveTo>
                    <a:pt x="4723009" y="3110862"/>
                  </a:moveTo>
                  <a:cubicBezTo>
                    <a:pt x="4723009" y="3109215"/>
                    <a:pt x="4720006" y="2779929"/>
                    <a:pt x="4719988" y="2778538"/>
                  </a:cubicBezTo>
                  <a:cubicBezTo>
                    <a:pt x="4900652" y="2779911"/>
                    <a:pt x="4888805" y="2776433"/>
                    <a:pt x="5007270" y="2776213"/>
                  </a:cubicBezTo>
                  <a:cubicBezTo>
                    <a:pt x="5007289" y="2777513"/>
                    <a:pt x="5013459" y="3103943"/>
                    <a:pt x="5013496" y="3105865"/>
                  </a:cubicBezTo>
                  <a:cubicBezTo>
                    <a:pt x="5013624" y="3112711"/>
                    <a:pt x="5044036" y="3110460"/>
                    <a:pt x="4723009" y="3110862"/>
                  </a:cubicBezTo>
                  <a:close/>
                  <a:moveTo>
                    <a:pt x="4719768" y="2761533"/>
                  </a:moveTo>
                  <a:cubicBezTo>
                    <a:pt x="4717754" y="2617290"/>
                    <a:pt x="4715429" y="2618242"/>
                    <a:pt x="4712499" y="2427579"/>
                  </a:cubicBezTo>
                  <a:cubicBezTo>
                    <a:pt x="4762247" y="2426646"/>
                    <a:pt x="4829133" y="2426481"/>
                    <a:pt x="4907829" y="2427854"/>
                  </a:cubicBezTo>
                  <a:cubicBezTo>
                    <a:pt x="5031769" y="2430014"/>
                    <a:pt x="5000642" y="2365617"/>
                    <a:pt x="5006538" y="2731183"/>
                  </a:cubicBezTo>
                  <a:cubicBezTo>
                    <a:pt x="5006995" y="2761862"/>
                    <a:pt x="5055334" y="2764150"/>
                    <a:pt x="4719768" y="2761533"/>
                  </a:cubicBezTo>
                  <a:close/>
                  <a:moveTo>
                    <a:pt x="4712224" y="2410555"/>
                  </a:moveTo>
                  <a:cubicBezTo>
                    <a:pt x="4708855" y="2191831"/>
                    <a:pt x="4708453" y="2182532"/>
                    <a:pt x="4708617" y="2106640"/>
                  </a:cubicBezTo>
                  <a:cubicBezTo>
                    <a:pt x="4708691" y="2070323"/>
                    <a:pt x="4660535" y="2077975"/>
                    <a:pt x="4997584" y="2077462"/>
                  </a:cubicBezTo>
                  <a:cubicBezTo>
                    <a:pt x="4999306" y="2278157"/>
                    <a:pt x="5001045" y="2320660"/>
                    <a:pt x="5002821" y="2411782"/>
                  </a:cubicBezTo>
                  <a:cubicBezTo>
                    <a:pt x="4905028" y="2411617"/>
                    <a:pt x="4833216" y="2408267"/>
                    <a:pt x="4712224" y="2410555"/>
                  </a:cubicBezTo>
                  <a:close/>
                  <a:moveTo>
                    <a:pt x="4708617" y="2061134"/>
                  </a:moveTo>
                  <a:cubicBezTo>
                    <a:pt x="4707977" y="1895805"/>
                    <a:pt x="4703216" y="1866389"/>
                    <a:pt x="4701074" y="1728389"/>
                  </a:cubicBezTo>
                  <a:cubicBezTo>
                    <a:pt x="5026386" y="1728206"/>
                    <a:pt x="4993868" y="1726504"/>
                    <a:pt x="4993977" y="1732233"/>
                  </a:cubicBezTo>
                  <a:cubicBezTo>
                    <a:pt x="4994270" y="1751874"/>
                    <a:pt x="4993409" y="1664212"/>
                    <a:pt x="4997438" y="2060475"/>
                  </a:cubicBezTo>
                  <a:cubicBezTo>
                    <a:pt x="4903196" y="2060603"/>
                    <a:pt x="4828126" y="2062434"/>
                    <a:pt x="4708617" y="2061134"/>
                  </a:cubicBezTo>
                  <a:close/>
                  <a:moveTo>
                    <a:pt x="4700836" y="1711311"/>
                  </a:moveTo>
                  <a:cubicBezTo>
                    <a:pt x="4699664" y="1621434"/>
                    <a:pt x="4702300" y="1513838"/>
                    <a:pt x="4697192" y="1378510"/>
                  </a:cubicBezTo>
                  <a:cubicBezTo>
                    <a:pt x="4833015" y="1382336"/>
                    <a:pt x="4910630" y="1377375"/>
                    <a:pt x="4986800" y="1376881"/>
                  </a:cubicBezTo>
                  <a:cubicBezTo>
                    <a:pt x="4990297" y="1596393"/>
                    <a:pt x="4992402" y="1639793"/>
                    <a:pt x="4993647" y="1711219"/>
                  </a:cubicBezTo>
                  <a:lnTo>
                    <a:pt x="4700836" y="1711311"/>
                  </a:lnTo>
                  <a:close/>
                  <a:moveTo>
                    <a:pt x="4688348" y="2060896"/>
                  </a:moveTo>
                  <a:cubicBezTo>
                    <a:pt x="4345129" y="2056741"/>
                    <a:pt x="4401762" y="2092015"/>
                    <a:pt x="4400041" y="1981618"/>
                  </a:cubicBezTo>
                  <a:cubicBezTo>
                    <a:pt x="4398118" y="1859598"/>
                    <a:pt x="4399308" y="1855900"/>
                    <a:pt x="4397367" y="1731977"/>
                  </a:cubicBezTo>
                  <a:cubicBezTo>
                    <a:pt x="4397239" y="1723428"/>
                    <a:pt x="4368639" y="1728279"/>
                    <a:pt x="4686078" y="1728389"/>
                  </a:cubicBezTo>
                  <a:cubicBezTo>
                    <a:pt x="4687891" y="1854637"/>
                    <a:pt x="4699371" y="2061043"/>
                    <a:pt x="4688348" y="2060896"/>
                  </a:cubicBezTo>
                  <a:close/>
                  <a:moveTo>
                    <a:pt x="4392570" y="2426975"/>
                  </a:moveTo>
                  <a:cubicBezTo>
                    <a:pt x="4393467" y="2502977"/>
                    <a:pt x="4394676" y="2557983"/>
                    <a:pt x="4398008" y="2758860"/>
                  </a:cubicBezTo>
                  <a:cubicBezTo>
                    <a:pt x="4355932" y="2758622"/>
                    <a:pt x="4109609" y="2759245"/>
                    <a:pt x="4108254" y="2759245"/>
                  </a:cubicBezTo>
                  <a:cubicBezTo>
                    <a:pt x="4105508" y="2575336"/>
                    <a:pt x="4107338" y="2604019"/>
                    <a:pt x="4104244" y="2428732"/>
                  </a:cubicBezTo>
                  <a:cubicBezTo>
                    <a:pt x="4260318" y="2428934"/>
                    <a:pt x="4268850" y="2426298"/>
                    <a:pt x="4392570" y="2426975"/>
                  </a:cubicBezTo>
                  <a:close/>
                  <a:moveTo>
                    <a:pt x="4358733" y="2409897"/>
                  </a:moveTo>
                  <a:cubicBezTo>
                    <a:pt x="4058378" y="2409897"/>
                    <a:pt x="4104391" y="2430343"/>
                    <a:pt x="4102834" y="2356172"/>
                  </a:cubicBezTo>
                  <a:cubicBezTo>
                    <a:pt x="4096078" y="2032506"/>
                    <a:pt x="4086209" y="2079219"/>
                    <a:pt x="4139033" y="2079219"/>
                  </a:cubicBezTo>
                  <a:cubicBezTo>
                    <a:pt x="4425619" y="2079219"/>
                    <a:pt x="4386748" y="2068951"/>
                    <a:pt x="4387846" y="2106897"/>
                  </a:cubicBezTo>
                  <a:cubicBezTo>
                    <a:pt x="4398173" y="2458972"/>
                    <a:pt x="4396525" y="2409897"/>
                    <a:pt x="4358733" y="2409897"/>
                  </a:cubicBezTo>
                  <a:close/>
                  <a:moveTo>
                    <a:pt x="4358733" y="2062013"/>
                  </a:moveTo>
                  <a:cubicBezTo>
                    <a:pt x="4044920" y="2062013"/>
                    <a:pt x="4098861" y="2085095"/>
                    <a:pt x="4097231" y="1981582"/>
                  </a:cubicBezTo>
                  <a:cubicBezTo>
                    <a:pt x="4092489" y="1678380"/>
                    <a:pt x="4071451" y="1729103"/>
                    <a:pt x="4139033" y="1729103"/>
                  </a:cubicBezTo>
                  <a:cubicBezTo>
                    <a:pt x="4403172" y="1729103"/>
                    <a:pt x="4382207" y="1721708"/>
                    <a:pt x="4382371" y="1732288"/>
                  </a:cubicBezTo>
                  <a:cubicBezTo>
                    <a:pt x="4388377" y="2114676"/>
                    <a:pt x="4395481" y="2062013"/>
                    <a:pt x="4358733" y="2062013"/>
                  </a:cubicBezTo>
                  <a:close/>
                  <a:moveTo>
                    <a:pt x="4358733" y="1709956"/>
                  </a:moveTo>
                  <a:cubicBezTo>
                    <a:pt x="4248197" y="1709956"/>
                    <a:pt x="4248123" y="1712098"/>
                    <a:pt x="4139051" y="1712098"/>
                  </a:cubicBezTo>
                  <a:cubicBezTo>
                    <a:pt x="4072312" y="1712098"/>
                    <a:pt x="4092178" y="1763003"/>
                    <a:pt x="4085952" y="1377046"/>
                  </a:cubicBezTo>
                  <a:cubicBezTo>
                    <a:pt x="4192571" y="1375508"/>
                    <a:pt x="4262387" y="1379187"/>
                    <a:pt x="4377519" y="1378858"/>
                  </a:cubicBezTo>
                  <a:cubicBezTo>
                    <a:pt x="4386015" y="1763864"/>
                    <a:pt x="4388029" y="1709956"/>
                    <a:pt x="4358733" y="1709956"/>
                  </a:cubicBezTo>
                  <a:close/>
                  <a:moveTo>
                    <a:pt x="4087820" y="2356575"/>
                  </a:moveTo>
                  <a:cubicBezTo>
                    <a:pt x="4089267" y="2426224"/>
                    <a:pt x="4142384" y="2413008"/>
                    <a:pt x="3809583" y="2410775"/>
                  </a:cubicBezTo>
                  <a:cubicBezTo>
                    <a:pt x="3793360" y="2410665"/>
                    <a:pt x="3799403" y="2448300"/>
                    <a:pt x="3792646" y="2106421"/>
                  </a:cubicBezTo>
                  <a:cubicBezTo>
                    <a:pt x="3791896" y="2068987"/>
                    <a:pt x="3750753" y="2078378"/>
                    <a:pt x="4029210" y="2079110"/>
                  </a:cubicBezTo>
                  <a:cubicBezTo>
                    <a:pt x="4099886" y="2079311"/>
                    <a:pt x="4080972" y="2028771"/>
                    <a:pt x="4087820" y="2356575"/>
                  </a:cubicBezTo>
                  <a:close/>
                  <a:moveTo>
                    <a:pt x="4029192" y="2062086"/>
                  </a:moveTo>
                  <a:cubicBezTo>
                    <a:pt x="3742477" y="2061317"/>
                    <a:pt x="3791987" y="2083045"/>
                    <a:pt x="3790413" y="1981618"/>
                  </a:cubicBezTo>
                  <a:cubicBezTo>
                    <a:pt x="3785853" y="1691193"/>
                    <a:pt x="3774977" y="1729835"/>
                    <a:pt x="3809601" y="1729469"/>
                  </a:cubicBezTo>
                  <a:cubicBezTo>
                    <a:pt x="4100948" y="1726321"/>
                    <a:pt x="4076633" y="1729670"/>
                    <a:pt x="4076669" y="1732270"/>
                  </a:cubicBezTo>
                  <a:cubicBezTo>
                    <a:pt x="4082657" y="2116177"/>
                    <a:pt x="4104775" y="2062288"/>
                    <a:pt x="4029192" y="2062086"/>
                  </a:cubicBezTo>
                  <a:close/>
                  <a:moveTo>
                    <a:pt x="4029192" y="1711988"/>
                  </a:moveTo>
                  <a:cubicBezTo>
                    <a:pt x="3959834" y="1711805"/>
                    <a:pt x="3878813" y="1711713"/>
                    <a:pt x="3809473" y="1712464"/>
                  </a:cubicBezTo>
                  <a:cubicBezTo>
                    <a:pt x="3776808" y="1712811"/>
                    <a:pt x="3784791" y="1764596"/>
                    <a:pt x="3780195" y="1379114"/>
                  </a:cubicBezTo>
                  <a:cubicBezTo>
                    <a:pt x="4015771" y="1381329"/>
                    <a:pt x="3977356" y="1379169"/>
                    <a:pt x="4070938" y="1377302"/>
                  </a:cubicBezTo>
                  <a:cubicBezTo>
                    <a:pt x="4077164" y="1762729"/>
                    <a:pt x="4095199" y="1712061"/>
                    <a:pt x="4029192" y="1711988"/>
                  </a:cubicBezTo>
                  <a:close/>
                  <a:moveTo>
                    <a:pt x="3782191" y="2356575"/>
                  </a:moveTo>
                  <a:cubicBezTo>
                    <a:pt x="3783747" y="2427817"/>
                    <a:pt x="3835693" y="2410555"/>
                    <a:pt x="3493041" y="2410665"/>
                  </a:cubicBezTo>
                  <a:cubicBezTo>
                    <a:pt x="3489563" y="2186431"/>
                    <a:pt x="3489727" y="2180702"/>
                    <a:pt x="3487091" y="2106274"/>
                  </a:cubicBezTo>
                  <a:cubicBezTo>
                    <a:pt x="3485644" y="2065546"/>
                    <a:pt x="3453657" y="2077261"/>
                    <a:pt x="3699742" y="2077426"/>
                  </a:cubicBezTo>
                  <a:cubicBezTo>
                    <a:pt x="3798450" y="2077426"/>
                    <a:pt x="3774849" y="2021468"/>
                    <a:pt x="3782191" y="2356575"/>
                  </a:cubicBezTo>
                  <a:close/>
                  <a:moveTo>
                    <a:pt x="3485589" y="2060274"/>
                  </a:moveTo>
                  <a:cubicBezTo>
                    <a:pt x="3480883" y="1896464"/>
                    <a:pt x="3485150" y="1867213"/>
                    <a:pt x="3483026" y="1731940"/>
                  </a:cubicBezTo>
                  <a:cubicBezTo>
                    <a:pt x="3482953" y="1726650"/>
                    <a:pt x="3482055" y="1731940"/>
                    <a:pt x="3770821" y="1729835"/>
                  </a:cubicBezTo>
                  <a:cubicBezTo>
                    <a:pt x="3770857" y="1731684"/>
                    <a:pt x="3770894" y="1743820"/>
                    <a:pt x="3776753" y="2060787"/>
                  </a:cubicBezTo>
                  <a:cubicBezTo>
                    <a:pt x="3734805" y="2060329"/>
                    <a:pt x="3717814" y="2060439"/>
                    <a:pt x="3485589" y="2060274"/>
                  </a:cubicBezTo>
                  <a:close/>
                  <a:moveTo>
                    <a:pt x="3480261" y="3111814"/>
                  </a:moveTo>
                  <a:cubicBezTo>
                    <a:pt x="3164708" y="3111814"/>
                    <a:pt x="3198069" y="3113187"/>
                    <a:pt x="3198142" y="3105719"/>
                  </a:cubicBezTo>
                  <a:cubicBezTo>
                    <a:pt x="3198801" y="3028600"/>
                    <a:pt x="3198197" y="3015311"/>
                    <a:pt x="3194480" y="2779032"/>
                  </a:cubicBezTo>
                  <a:cubicBezTo>
                    <a:pt x="3367197" y="2779069"/>
                    <a:pt x="3391714" y="2778337"/>
                    <a:pt x="3482751" y="2778337"/>
                  </a:cubicBezTo>
                  <a:cubicBezTo>
                    <a:pt x="3489361" y="3151828"/>
                    <a:pt x="3493975" y="3111814"/>
                    <a:pt x="3480261" y="3111814"/>
                  </a:cubicBezTo>
                  <a:close/>
                  <a:moveTo>
                    <a:pt x="3480261" y="2761349"/>
                  </a:moveTo>
                  <a:cubicBezTo>
                    <a:pt x="3144329" y="2761349"/>
                    <a:pt x="3194407" y="2775243"/>
                    <a:pt x="3193711" y="2730799"/>
                  </a:cubicBezTo>
                  <a:cubicBezTo>
                    <a:pt x="3188072" y="2371017"/>
                    <a:pt x="3165422" y="2427286"/>
                    <a:pt x="3260615" y="2427286"/>
                  </a:cubicBezTo>
                  <a:cubicBezTo>
                    <a:pt x="3363462" y="2427286"/>
                    <a:pt x="3373038" y="2427652"/>
                    <a:pt x="3478320" y="2427652"/>
                  </a:cubicBezTo>
                  <a:cubicBezTo>
                    <a:pt x="3483941" y="2789338"/>
                    <a:pt x="3482495" y="2761349"/>
                    <a:pt x="3480261" y="2761349"/>
                  </a:cubicBezTo>
                  <a:close/>
                  <a:moveTo>
                    <a:pt x="3187614" y="2410025"/>
                  </a:moveTo>
                  <a:cubicBezTo>
                    <a:pt x="3184483" y="2204846"/>
                    <a:pt x="3184391" y="2183429"/>
                    <a:pt x="3182048" y="2106347"/>
                  </a:cubicBezTo>
                  <a:cubicBezTo>
                    <a:pt x="3180784" y="2064411"/>
                    <a:pt x="3135925" y="2077169"/>
                    <a:pt x="3471088" y="2077279"/>
                  </a:cubicBezTo>
                  <a:cubicBezTo>
                    <a:pt x="3475024" y="2201624"/>
                    <a:pt x="3473560" y="2120332"/>
                    <a:pt x="3478064" y="2410684"/>
                  </a:cubicBezTo>
                  <a:cubicBezTo>
                    <a:pt x="3455323" y="2410665"/>
                    <a:pt x="3210904" y="2410226"/>
                    <a:pt x="3187614" y="2410025"/>
                  </a:cubicBezTo>
                  <a:close/>
                  <a:moveTo>
                    <a:pt x="3177544" y="1711091"/>
                  </a:moveTo>
                  <a:cubicBezTo>
                    <a:pt x="3173753" y="1471114"/>
                    <a:pt x="3173369" y="1439118"/>
                    <a:pt x="3171941" y="1378474"/>
                  </a:cubicBezTo>
                  <a:cubicBezTo>
                    <a:pt x="3282368" y="1380505"/>
                    <a:pt x="3377286" y="1377851"/>
                    <a:pt x="3461676" y="1377686"/>
                  </a:cubicBezTo>
                  <a:cubicBezTo>
                    <a:pt x="3462995" y="1433425"/>
                    <a:pt x="3467701" y="1711164"/>
                    <a:pt x="3467737" y="1712830"/>
                  </a:cubicBezTo>
                  <a:cubicBezTo>
                    <a:pt x="3346178" y="1712629"/>
                    <a:pt x="3345079" y="1709608"/>
                    <a:pt x="3177544" y="1711091"/>
                  </a:cubicBezTo>
                  <a:close/>
                  <a:moveTo>
                    <a:pt x="3172618" y="2409878"/>
                  </a:moveTo>
                  <a:cubicBezTo>
                    <a:pt x="2989281" y="2407920"/>
                    <a:pt x="2960095" y="2409604"/>
                    <a:pt x="2881088" y="2410116"/>
                  </a:cubicBezTo>
                  <a:cubicBezTo>
                    <a:pt x="2875101" y="2017843"/>
                    <a:pt x="2862961" y="2077975"/>
                    <a:pt x="2931220" y="2077151"/>
                  </a:cubicBezTo>
                  <a:cubicBezTo>
                    <a:pt x="3203818" y="2073875"/>
                    <a:pt x="3165898" y="2069079"/>
                    <a:pt x="3167034" y="2106897"/>
                  </a:cubicBezTo>
                  <a:cubicBezTo>
                    <a:pt x="3169597" y="2191904"/>
                    <a:pt x="3169634" y="2214438"/>
                    <a:pt x="3172618" y="2409878"/>
                  </a:cubicBezTo>
                  <a:close/>
                  <a:moveTo>
                    <a:pt x="3150701" y="1711365"/>
                  </a:moveTo>
                  <a:cubicBezTo>
                    <a:pt x="3072719" y="1712207"/>
                    <a:pt x="3011381" y="1712226"/>
                    <a:pt x="2931202" y="1711365"/>
                  </a:cubicBezTo>
                  <a:cubicBezTo>
                    <a:pt x="2852524" y="1710414"/>
                    <a:pt x="2868912" y="1773693"/>
                    <a:pt x="2864371" y="1377357"/>
                  </a:cubicBezTo>
                  <a:cubicBezTo>
                    <a:pt x="3011125" y="1377156"/>
                    <a:pt x="3055032" y="1376039"/>
                    <a:pt x="3156908" y="1378181"/>
                  </a:cubicBezTo>
                  <a:cubicBezTo>
                    <a:pt x="3165605" y="1748213"/>
                    <a:pt x="3165807" y="1711201"/>
                    <a:pt x="3150701" y="1711365"/>
                  </a:cubicBezTo>
                  <a:close/>
                  <a:moveTo>
                    <a:pt x="2866092" y="2410208"/>
                  </a:moveTo>
                  <a:cubicBezTo>
                    <a:pt x="2524667" y="2411782"/>
                    <a:pt x="2576374" y="2425254"/>
                    <a:pt x="2575514" y="2356282"/>
                  </a:cubicBezTo>
                  <a:cubicBezTo>
                    <a:pt x="2571449" y="2030675"/>
                    <a:pt x="2557863" y="2076163"/>
                    <a:pt x="2601606" y="2076163"/>
                  </a:cubicBezTo>
                  <a:cubicBezTo>
                    <a:pt x="2903719" y="2076163"/>
                    <a:pt x="2862320" y="2071660"/>
                    <a:pt x="2862320" y="2106237"/>
                  </a:cubicBezTo>
                  <a:cubicBezTo>
                    <a:pt x="2862393" y="2182898"/>
                    <a:pt x="2862522" y="2176894"/>
                    <a:pt x="2866092" y="2410208"/>
                  </a:cubicBezTo>
                  <a:close/>
                  <a:moveTo>
                    <a:pt x="2821288" y="2060787"/>
                  </a:moveTo>
                  <a:cubicBezTo>
                    <a:pt x="2711593" y="2060787"/>
                    <a:pt x="2711538" y="2059157"/>
                    <a:pt x="2601606" y="2059157"/>
                  </a:cubicBezTo>
                  <a:cubicBezTo>
                    <a:pt x="2562020" y="2059157"/>
                    <a:pt x="2569929" y="2074954"/>
                    <a:pt x="2568465" y="1981655"/>
                  </a:cubicBezTo>
                  <a:cubicBezTo>
                    <a:pt x="2563686" y="1676989"/>
                    <a:pt x="2553176" y="1726577"/>
                    <a:pt x="2601606" y="1726577"/>
                  </a:cubicBezTo>
                  <a:cubicBezTo>
                    <a:pt x="2884713" y="1726577"/>
                    <a:pt x="2855124" y="1726723"/>
                    <a:pt x="2855216" y="1732306"/>
                  </a:cubicBezTo>
                  <a:cubicBezTo>
                    <a:pt x="2861130" y="2110045"/>
                    <a:pt x="2881271" y="2060787"/>
                    <a:pt x="2821288" y="2060787"/>
                  </a:cubicBezTo>
                  <a:close/>
                  <a:moveTo>
                    <a:pt x="2601606" y="1709590"/>
                  </a:moveTo>
                  <a:cubicBezTo>
                    <a:pt x="2548818" y="1709590"/>
                    <a:pt x="2569435" y="1760770"/>
                    <a:pt x="2559896" y="1377504"/>
                  </a:cubicBezTo>
                  <a:cubicBezTo>
                    <a:pt x="2589521" y="1377375"/>
                    <a:pt x="2608106" y="1377412"/>
                    <a:pt x="2821306" y="1377375"/>
                  </a:cubicBezTo>
                  <a:cubicBezTo>
                    <a:pt x="2858677" y="1377375"/>
                    <a:pt x="2848643" y="1324474"/>
                    <a:pt x="2854886" y="1710780"/>
                  </a:cubicBezTo>
                  <a:cubicBezTo>
                    <a:pt x="2672465" y="1710249"/>
                    <a:pt x="2695187" y="1709590"/>
                    <a:pt x="2601606" y="1709590"/>
                  </a:cubicBezTo>
                  <a:close/>
                  <a:moveTo>
                    <a:pt x="2560518" y="2356501"/>
                  </a:moveTo>
                  <a:cubicBezTo>
                    <a:pt x="2561361" y="2424174"/>
                    <a:pt x="2616729" y="2412514"/>
                    <a:pt x="2272210" y="2410665"/>
                  </a:cubicBezTo>
                  <a:cubicBezTo>
                    <a:pt x="2269720" y="2410647"/>
                    <a:pt x="2272210" y="2297505"/>
                    <a:pt x="2266443" y="2105908"/>
                  </a:cubicBezTo>
                  <a:cubicBezTo>
                    <a:pt x="2265106" y="2060695"/>
                    <a:pt x="2231013" y="2085242"/>
                    <a:pt x="2492002" y="2077755"/>
                  </a:cubicBezTo>
                  <a:cubicBezTo>
                    <a:pt x="2569856" y="2075504"/>
                    <a:pt x="2556344" y="2023170"/>
                    <a:pt x="2560518" y="2356501"/>
                  </a:cubicBezTo>
                  <a:close/>
                  <a:moveTo>
                    <a:pt x="2491600" y="2060713"/>
                  </a:moveTo>
                  <a:cubicBezTo>
                    <a:pt x="2435956" y="2062324"/>
                    <a:pt x="2373592" y="2063148"/>
                    <a:pt x="2272302" y="2061226"/>
                  </a:cubicBezTo>
                  <a:cubicBezTo>
                    <a:pt x="2263092" y="2061061"/>
                    <a:pt x="2265070" y="2072154"/>
                    <a:pt x="2263605" y="1981636"/>
                  </a:cubicBezTo>
                  <a:cubicBezTo>
                    <a:pt x="2259027" y="1689729"/>
                    <a:pt x="2256208" y="1729011"/>
                    <a:pt x="2272339" y="1728627"/>
                  </a:cubicBezTo>
                  <a:cubicBezTo>
                    <a:pt x="2584797" y="1721451"/>
                    <a:pt x="2551418" y="1728938"/>
                    <a:pt x="2551455" y="1732251"/>
                  </a:cubicBezTo>
                  <a:cubicBezTo>
                    <a:pt x="2553395" y="1855608"/>
                    <a:pt x="2551528" y="1857182"/>
                    <a:pt x="2553469" y="1981929"/>
                  </a:cubicBezTo>
                  <a:cubicBezTo>
                    <a:pt x="2554952" y="2075687"/>
                    <a:pt x="2571083" y="2058444"/>
                    <a:pt x="2491600" y="2060713"/>
                  </a:cubicBezTo>
                  <a:close/>
                  <a:moveTo>
                    <a:pt x="2491728" y="1709993"/>
                  </a:moveTo>
                  <a:cubicBezTo>
                    <a:pt x="2361343" y="1710871"/>
                    <a:pt x="2354404" y="1709736"/>
                    <a:pt x="2272009" y="1711622"/>
                  </a:cubicBezTo>
                  <a:cubicBezTo>
                    <a:pt x="2256391" y="1711988"/>
                    <a:pt x="2259284" y="1752643"/>
                    <a:pt x="2256116" y="1379517"/>
                  </a:cubicBezTo>
                  <a:cubicBezTo>
                    <a:pt x="2347171" y="1378712"/>
                    <a:pt x="2187326" y="1379901"/>
                    <a:pt x="2544881" y="1377577"/>
                  </a:cubicBezTo>
                  <a:cubicBezTo>
                    <a:pt x="2554586" y="1772046"/>
                    <a:pt x="2567549" y="1709389"/>
                    <a:pt x="2491728" y="1709993"/>
                  </a:cubicBezTo>
                  <a:close/>
                  <a:moveTo>
                    <a:pt x="2256372" y="2410574"/>
                  </a:moveTo>
                  <a:cubicBezTo>
                    <a:pt x="1919415" y="2408597"/>
                    <a:pt x="1967479" y="2435413"/>
                    <a:pt x="1965831" y="2356208"/>
                  </a:cubicBezTo>
                  <a:cubicBezTo>
                    <a:pt x="1963634" y="2251102"/>
                    <a:pt x="1962608" y="2173325"/>
                    <a:pt x="1962041" y="2106530"/>
                  </a:cubicBezTo>
                  <a:cubicBezTo>
                    <a:pt x="1961766" y="2073417"/>
                    <a:pt x="1915515" y="2072136"/>
                    <a:pt x="2250586" y="2077883"/>
                  </a:cubicBezTo>
                  <a:cubicBezTo>
                    <a:pt x="2255695" y="2261060"/>
                    <a:pt x="2254908" y="2289066"/>
                    <a:pt x="2256372" y="2410574"/>
                  </a:cubicBezTo>
                  <a:close/>
                  <a:moveTo>
                    <a:pt x="1961638" y="2061665"/>
                  </a:moveTo>
                  <a:cubicBezTo>
                    <a:pt x="1959807" y="1892712"/>
                    <a:pt x="1957610" y="1869483"/>
                    <a:pt x="1955376" y="1728151"/>
                  </a:cubicBezTo>
                  <a:cubicBezTo>
                    <a:pt x="1957042" y="1728151"/>
                    <a:pt x="2245496" y="1729725"/>
                    <a:pt x="2245551" y="1732306"/>
                  </a:cubicBezTo>
                  <a:cubicBezTo>
                    <a:pt x="2247217" y="1838072"/>
                    <a:pt x="2247584" y="1957529"/>
                    <a:pt x="2250165" y="2060841"/>
                  </a:cubicBezTo>
                  <a:cubicBezTo>
                    <a:pt x="2136882" y="2058993"/>
                    <a:pt x="2043172" y="2061519"/>
                    <a:pt x="1961638" y="2061665"/>
                  </a:cubicBezTo>
                  <a:close/>
                  <a:moveTo>
                    <a:pt x="1955120" y="1711146"/>
                  </a:moveTo>
                  <a:cubicBezTo>
                    <a:pt x="1951384" y="1474775"/>
                    <a:pt x="1950707" y="1443364"/>
                    <a:pt x="1950359" y="1378437"/>
                  </a:cubicBezTo>
                  <a:cubicBezTo>
                    <a:pt x="2066938" y="1378510"/>
                    <a:pt x="2085211" y="1380762"/>
                    <a:pt x="2241102" y="1379627"/>
                  </a:cubicBezTo>
                  <a:cubicBezTo>
                    <a:pt x="2241120" y="1381018"/>
                    <a:pt x="2245203" y="1710725"/>
                    <a:pt x="2245222" y="1712189"/>
                  </a:cubicBezTo>
                  <a:cubicBezTo>
                    <a:pt x="2136607" y="1714239"/>
                    <a:pt x="2044490" y="1711256"/>
                    <a:pt x="1955120" y="1711146"/>
                  </a:cubicBezTo>
                  <a:close/>
                  <a:moveTo>
                    <a:pt x="1950853" y="2356611"/>
                  </a:moveTo>
                  <a:cubicBezTo>
                    <a:pt x="1952465" y="2433400"/>
                    <a:pt x="1997946" y="2411141"/>
                    <a:pt x="1723188" y="2411141"/>
                  </a:cubicBezTo>
                  <a:cubicBezTo>
                    <a:pt x="1648520" y="2411141"/>
                    <a:pt x="1660202" y="2470376"/>
                    <a:pt x="1657163" y="2105707"/>
                  </a:cubicBezTo>
                  <a:cubicBezTo>
                    <a:pt x="1656851" y="2068420"/>
                    <a:pt x="1611461" y="2078652"/>
                    <a:pt x="1946825" y="2078652"/>
                  </a:cubicBezTo>
                  <a:cubicBezTo>
                    <a:pt x="1947539" y="2153171"/>
                    <a:pt x="1947924" y="2215957"/>
                    <a:pt x="1950853" y="2356611"/>
                  </a:cubicBezTo>
                  <a:close/>
                  <a:moveTo>
                    <a:pt x="1942742" y="2061684"/>
                  </a:moveTo>
                  <a:cubicBezTo>
                    <a:pt x="1752594" y="2061738"/>
                    <a:pt x="1707661" y="2061812"/>
                    <a:pt x="1656760" y="2061665"/>
                  </a:cubicBezTo>
                  <a:cubicBezTo>
                    <a:pt x="1656741" y="2060695"/>
                    <a:pt x="1652823" y="1759617"/>
                    <a:pt x="1652310" y="1727217"/>
                  </a:cubicBezTo>
                  <a:cubicBezTo>
                    <a:pt x="1653610" y="1727199"/>
                    <a:pt x="1940362" y="1725058"/>
                    <a:pt x="1940472" y="1732288"/>
                  </a:cubicBezTo>
                  <a:cubicBezTo>
                    <a:pt x="1945928" y="2085187"/>
                    <a:pt x="1950139" y="2061684"/>
                    <a:pt x="1942742" y="2061684"/>
                  </a:cubicBezTo>
                  <a:close/>
                  <a:moveTo>
                    <a:pt x="1652017" y="1710194"/>
                  </a:moveTo>
                  <a:cubicBezTo>
                    <a:pt x="1651065" y="1651545"/>
                    <a:pt x="1654581" y="1862161"/>
                    <a:pt x="1646268" y="1379206"/>
                  </a:cubicBezTo>
                  <a:cubicBezTo>
                    <a:pt x="1750836" y="1380634"/>
                    <a:pt x="1845278" y="1378492"/>
                    <a:pt x="1935345" y="1378437"/>
                  </a:cubicBezTo>
                  <a:cubicBezTo>
                    <a:pt x="1935711" y="1443419"/>
                    <a:pt x="1936626" y="1489602"/>
                    <a:pt x="1940124" y="1711128"/>
                  </a:cubicBezTo>
                  <a:cubicBezTo>
                    <a:pt x="1830356" y="1711109"/>
                    <a:pt x="1769549" y="1709004"/>
                    <a:pt x="1652017" y="1710194"/>
                  </a:cubicBezTo>
                  <a:close/>
                  <a:moveTo>
                    <a:pt x="1647202" y="2411233"/>
                  </a:moveTo>
                  <a:cubicBezTo>
                    <a:pt x="1399799" y="2411818"/>
                    <a:pt x="1471555" y="2411398"/>
                    <a:pt x="1355727" y="2410537"/>
                  </a:cubicBezTo>
                  <a:cubicBezTo>
                    <a:pt x="1354921" y="2322363"/>
                    <a:pt x="1356166" y="2306072"/>
                    <a:pt x="1351113" y="2078670"/>
                  </a:cubicBezTo>
                  <a:cubicBezTo>
                    <a:pt x="1437517" y="2078414"/>
                    <a:pt x="1444731" y="2077865"/>
                    <a:pt x="1641910" y="2078616"/>
                  </a:cubicBezTo>
                  <a:cubicBezTo>
                    <a:pt x="1643796" y="2282861"/>
                    <a:pt x="1645499" y="2323333"/>
                    <a:pt x="1647202" y="2411233"/>
                  </a:cubicBezTo>
                  <a:close/>
                  <a:moveTo>
                    <a:pt x="1613402" y="2061500"/>
                  </a:moveTo>
                  <a:cubicBezTo>
                    <a:pt x="1297465" y="2059780"/>
                    <a:pt x="1350929" y="2085809"/>
                    <a:pt x="1349300" y="1981618"/>
                  </a:cubicBezTo>
                  <a:cubicBezTo>
                    <a:pt x="1347341" y="1857017"/>
                    <a:pt x="1348787" y="1856834"/>
                    <a:pt x="1346828" y="1731977"/>
                  </a:cubicBezTo>
                  <a:cubicBezTo>
                    <a:pt x="1346718" y="1724929"/>
                    <a:pt x="1329708" y="1731373"/>
                    <a:pt x="1637315" y="1727382"/>
                  </a:cubicBezTo>
                  <a:cubicBezTo>
                    <a:pt x="1643210" y="2108324"/>
                    <a:pt x="1652054" y="2061647"/>
                    <a:pt x="1613402" y="2061500"/>
                  </a:cubicBezTo>
                  <a:close/>
                  <a:moveTo>
                    <a:pt x="1346498" y="1711695"/>
                  </a:moveTo>
                  <a:cubicBezTo>
                    <a:pt x="1340255" y="1325170"/>
                    <a:pt x="1320206" y="1378034"/>
                    <a:pt x="1393848" y="1377815"/>
                  </a:cubicBezTo>
                  <a:cubicBezTo>
                    <a:pt x="1486862" y="1377558"/>
                    <a:pt x="1541334" y="1377412"/>
                    <a:pt x="1613237" y="1378657"/>
                  </a:cubicBezTo>
                  <a:cubicBezTo>
                    <a:pt x="1638413" y="1379133"/>
                    <a:pt x="1631016" y="1338642"/>
                    <a:pt x="1637040" y="1710377"/>
                  </a:cubicBezTo>
                  <a:cubicBezTo>
                    <a:pt x="1529836" y="1711805"/>
                    <a:pt x="1586431" y="1711530"/>
                    <a:pt x="1346498" y="1711695"/>
                  </a:cubicBezTo>
                  <a:close/>
                  <a:moveTo>
                    <a:pt x="1340731" y="2410428"/>
                  </a:moveTo>
                  <a:cubicBezTo>
                    <a:pt x="1265880" y="2410043"/>
                    <a:pt x="1171767" y="2410574"/>
                    <a:pt x="1050720" y="2410629"/>
                  </a:cubicBezTo>
                  <a:cubicBezTo>
                    <a:pt x="1048450" y="2307444"/>
                    <a:pt x="1046839" y="2306566"/>
                    <a:pt x="1045136" y="2077718"/>
                  </a:cubicBezTo>
                  <a:cubicBezTo>
                    <a:pt x="1163033" y="2077426"/>
                    <a:pt x="1174385" y="2079018"/>
                    <a:pt x="1336080" y="2078689"/>
                  </a:cubicBezTo>
                  <a:cubicBezTo>
                    <a:pt x="1341427" y="2325163"/>
                    <a:pt x="1339852" y="2313503"/>
                    <a:pt x="1340731" y="2410428"/>
                  </a:cubicBezTo>
                  <a:close/>
                  <a:moveTo>
                    <a:pt x="1284025" y="2061757"/>
                  </a:moveTo>
                  <a:cubicBezTo>
                    <a:pt x="1174111" y="2061757"/>
                    <a:pt x="1174477" y="2060732"/>
                    <a:pt x="1064435" y="2060732"/>
                  </a:cubicBezTo>
                  <a:cubicBezTo>
                    <a:pt x="1039057" y="2060732"/>
                    <a:pt x="1045447" y="2076254"/>
                    <a:pt x="1043964" y="1981636"/>
                  </a:cubicBezTo>
                  <a:cubicBezTo>
                    <a:pt x="1039405" y="1690718"/>
                    <a:pt x="1030964" y="1729451"/>
                    <a:pt x="1064435" y="1729451"/>
                  </a:cubicBezTo>
                  <a:cubicBezTo>
                    <a:pt x="1355507" y="1729451"/>
                    <a:pt x="1331722" y="1725808"/>
                    <a:pt x="1331832" y="1732288"/>
                  </a:cubicBezTo>
                  <a:cubicBezTo>
                    <a:pt x="1337856" y="2115921"/>
                    <a:pt x="1351918" y="2061757"/>
                    <a:pt x="1284025" y="2061757"/>
                  </a:cubicBezTo>
                  <a:close/>
                  <a:moveTo>
                    <a:pt x="1284025" y="1711732"/>
                  </a:moveTo>
                  <a:cubicBezTo>
                    <a:pt x="1170815" y="1711732"/>
                    <a:pt x="1171126" y="1712427"/>
                    <a:pt x="1064435" y="1712427"/>
                  </a:cubicBezTo>
                  <a:cubicBezTo>
                    <a:pt x="1022486" y="1712427"/>
                    <a:pt x="1048139" y="1752881"/>
                    <a:pt x="1035248" y="1376899"/>
                  </a:cubicBezTo>
                  <a:cubicBezTo>
                    <a:pt x="1111491" y="1376460"/>
                    <a:pt x="1173781" y="1378034"/>
                    <a:pt x="1325680" y="1377943"/>
                  </a:cubicBezTo>
                  <a:cubicBezTo>
                    <a:pt x="1332272" y="1765639"/>
                    <a:pt x="1347689" y="1711695"/>
                    <a:pt x="1284025" y="1711732"/>
                  </a:cubicBezTo>
                  <a:close/>
                  <a:moveTo>
                    <a:pt x="1035706" y="2410665"/>
                  </a:moveTo>
                  <a:cubicBezTo>
                    <a:pt x="697358" y="2411526"/>
                    <a:pt x="746648" y="2431057"/>
                    <a:pt x="745238" y="2356208"/>
                  </a:cubicBezTo>
                  <a:cubicBezTo>
                    <a:pt x="743590" y="2268052"/>
                    <a:pt x="742308" y="2189049"/>
                    <a:pt x="741521" y="2106530"/>
                  </a:cubicBezTo>
                  <a:cubicBezTo>
                    <a:pt x="741173" y="2068218"/>
                    <a:pt x="694758" y="2079183"/>
                    <a:pt x="1030140" y="2077773"/>
                  </a:cubicBezTo>
                  <a:cubicBezTo>
                    <a:pt x="1031806" y="2304351"/>
                    <a:pt x="1033637" y="2319031"/>
                    <a:pt x="1035706" y="2410665"/>
                  </a:cubicBezTo>
                  <a:close/>
                  <a:moveTo>
                    <a:pt x="954593" y="2061574"/>
                  </a:moveTo>
                  <a:cubicBezTo>
                    <a:pt x="868720" y="2062855"/>
                    <a:pt x="803592" y="2062617"/>
                    <a:pt x="741045" y="2061519"/>
                  </a:cubicBezTo>
                  <a:cubicBezTo>
                    <a:pt x="741027" y="2060091"/>
                    <a:pt x="736669" y="1743582"/>
                    <a:pt x="736394" y="1727931"/>
                  </a:cubicBezTo>
                  <a:cubicBezTo>
                    <a:pt x="1056653" y="1725350"/>
                    <a:pt x="1025636" y="1730970"/>
                    <a:pt x="1025654" y="1732270"/>
                  </a:cubicBezTo>
                  <a:cubicBezTo>
                    <a:pt x="1031770" y="2121595"/>
                    <a:pt x="1052423" y="2059981"/>
                    <a:pt x="954593" y="2061574"/>
                  </a:cubicBezTo>
                  <a:close/>
                  <a:moveTo>
                    <a:pt x="736120" y="1710908"/>
                  </a:moveTo>
                  <a:cubicBezTo>
                    <a:pt x="729931" y="1361212"/>
                    <a:pt x="724822" y="1380030"/>
                    <a:pt x="735131" y="1379993"/>
                  </a:cubicBezTo>
                  <a:cubicBezTo>
                    <a:pt x="872858" y="1379627"/>
                    <a:pt x="884723" y="1380341"/>
                    <a:pt x="954886" y="1378327"/>
                  </a:cubicBezTo>
                  <a:cubicBezTo>
                    <a:pt x="1038691" y="1376021"/>
                    <a:pt x="1019593" y="1318727"/>
                    <a:pt x="1025361" y="1712336"/>
                  </a:cubicBezTo>
                  <a:cubicBezTo>
                    <a:pt x="942875" y="1711896"/>
                    <a:pt x="909258" y="1709498"/>
                    <a:pt x="736120" y="1710908"/>
                  </a:cubicBezTo>
                  <a:close/>
                  <a:moveTo>
                    <a:pt x="515705" y="2778208"/>
                  </a:moveTo>
                  <a:cubicBezTo>
                    <a:pt x="589238" y="2776817"/>
                    <a:pt x="659108" y="2776744"/>
                    <a:pt x="735003" y="2778281"/>
                  </a:cubicBezTo>
                  <a:cubicBezTo>
                    <a:pt x="736779" y="2778318"/>
                    <a:pt x="742986" y="3111320"/>
                    <a:pt x="735039" y="3111466"/>
                  </a:cubicBezTo>
                  <a:cubicBezTo>
                    <a:pt x="723797" y="3111631"/>
                    <a:pt x="452518" y="3116171"/>
                    <a:pt x="452389" y="3104639"/>
                  </a:cubicBezTo>
                  <a:cubicBezTo>
                    <a:pt x="448746" y="2717381"/>
                    <a:pt x="417198" y="2780057"/>
                    <a:pt x="515705" y="2778208"/>
                  </a:cubicBezTo>
                  <a:close/>
                  <a:moveTo>
                    <a:pt x="515504" y="3128636"/>
                  </a:moveTo>
                  <a:cubicBezTo>
                    <a:pt x="588340" y="3129515"/>
                    <a:pt x="662679" y="3129625"/>
                    <a:pt x="735222" y="3128453"/>
                  </a:cubicBezTo>
                  <a:cubicBezTo>
                    <a:pt x="742546" y="3128343"/>
                    <a:pt x="741649" y="3089830"/>
                    <a:pt x="747966" y="3460686"/>
                  </a:cubicBezTo>
                  <a:cubicBezTo>
                    <a:pt x="609342" y="3463084"/>
                    <a:pt x="544671" y="3461455"/>
                    <a:pt x="457974" y="3461162"/>
                  </a:cubicBezTo>
                  <a:cubicBezTo>
                    <a:pt x="451730" y="3069805"/>
                    <a:pt x="431571" y="3127611"/>
                    <a:pt x="515504" y="3128636"/>
                  </a:cubicBezTo>
                  <a:close/>
                  <a:moveTo>
                    <a:pt x="748296" y="3480437"/>
                  </a:moveTo>
                  <a:cubicBezTo>
                    <a:pt x="752361" y="3740256"/>
                    <a:pt x="752708" y="3760281"/>
                    <a:pt x="753313" y="3808496"/>
                  </a:cubicBezTo>
                  <a:cubicBezTo>
                    <a:pt x="526453" y="3807874"/>
                    <a:pt x="552783" y="3808698"/>
                    <a:pt x="463430" y="3809100"/>
                  </a:cubicBezTo>
                  <a:cubicBezTo>
                    <a:pt x="456601" y="3372420"/>
                    <a:pt x="458651" y="3503465"/>
                    <a:pt x="458249" y="3478167"/>
                  </a:cubicBezTo>
                  <a:cubicBezTo>
                    <a:pt x="773893" y="3479302"/>
                    <a:pt x="748223" y="3476117"/>
                    <a:pt x="748296" y="3480437"/>
                  </a:cubicBezTo>
                  <a:close/>
                  <a:moveTo>
                    <a:pt x="515632" y="3825721"/>
                  </a:moveTo>
                  <a:cubicBezTo>
                    <a:pt x="797201" y="3823433"/>
                    <a:pt x="753441" y="3818601"/>
                    <a:pt x="753862" y="3855100"/>
                  </a:cubicBezTo>
                  <a:cubicBezTo>
                    <a:pt x="754741" y="3932255"/>
                    <a:pt x="754942" y="3940548"/>
                    <a:pt x="758311" y="4159547"/>
                  </a:cubicBezTo>
                  <a:cubicBezTo>
                    <a:pt x="563402" y="4160608"/>
                    <a:pt x="555474" y="4159730"/>
                    <a:pt x="469619" y="4159400"/>
                  </a:cubicBezTo>
                  <a:cubicBezTo>
                    <a:pt x="462350" y="3774907"/>
                    <a:pt x="442758" y="3826417"/>
                    <a:pt x="515632" y="3825721"/>
                  </a:cubicBezTo>
                  <a:close/>
                  <a:moveTo>
                    <a:pt x="515504" y="4525515"/>
                  </a:moveTo>
                  <a:cubicBezTo>
                    <a:pt x="585484" y="4526266"/>
                    <a:pt x="665169" y="4526229"/>
                    <a:pt x="735168" y="4525845"/>
                  </a:cubicBezTo>
                  <a:cubicBezTo>
                    <a:pt x="779020" y="4525607"/>
                    <a:pt x="758128" y="4483561"/>
                    <a:pt x="768876" y="4858700"/>
                  </a:cubicBezTo>
                  <a:cubicBezTo>
                    <a:pt x="548150" y="4859798"/>
                    <a:pt x="594895" y="4859213"/>
                    <a:pt x="478536" y="4858444"/>
                  </a:cubicBezTo>
                  <a:cubicBezTo>
                    <a:pt x="468594" y="4470253"/>
                    <a:pt x="460446" y="4524930"/>
                    <a:pt x="515504" y="4525515"/>
                  </a:cubicBezTo>
                  <a:close/>
                  <a:moveTo>
                    <a:pt x="515504" y="4875797"/>
                  </a:moveTo>
                  <a:cubicBezTo>
                    <a:pt x="588945" y="4876493"/>
                    <a:pt x="660628" y="4876456"/>
                    <a:pt x="735168" y="4875943"/>
                  </a:cubicBezTo>
                  <a:cubicBezTo>
                    <a:pt x="779899" y="4875632"/>
                    <a:pt x="769407" y="4821413"/>
                    <a:pt x="776054" y="5209586"/>
                  </a:cubicBezTo>
                  <a:cubicBezTo>
                    <a:pt x="677272" y="5210391"/>
                    <a:pt x="711310" y="5211361"/>
                    <a:pt x="486190" y="5210153"/>
                  </a:cubicBezTo>
                  <a:cubicBezTo>
                    <a:pt x="479635" y="4824378"/>
                    <a:pt x="463156" y="4875303"/>
                    <a:pt x="515504" y="4875797"/>
                  </a:cubicBezTo>
                  <a:close/>
                  <a:moveTo>
                    <a:pt x="515540" y="5227360"/>
                  </a:moveTo>
                  <a:cubicBezTo>
                    <a:pt x="793082" y="5229208"/>
                    <a:pt x="776292" y="5223387"/>
                    <a:pt x="776383" y="5229245"/>
                  </a:cubicBezTo>
                  <a:cubicBezTo>
                    <a:pt x="778324" y="5353425"/>
                    <a:pt x="775614" y="5352473"/>
                    <a:pt x="777592" y="5479252"/>
                  </a:cubicBezTo>
                  <a:cubicBezTo>
                    <a:pt x="779093" y="5575371"/>
                    <a:pt x="790299" y="5559171"/>
                    <a:pt x="735094" y="5559465"/>
                  </a:cubicBezTo>
                  <a:cubicBezTo>
                    <a:pt x="661360" y="5559867"/>
                    <a:pt x="588981" y="5560087"/>
                    <a:pt x="515705" y="5558805"/>
                  </a:cubicBezTo>
                  <a:cubicBezTo>
                    <a:pt x="483791" y="5558256"/>
                    <a:pt x="491243" y="5573340"/>
                    <a:pt x="489760" y="5478887"/>
                  </a:cubicBezTo>
                  <a:cubicBezTo>
                    <a:pt x="485219" y="5188370"/>
                    <a:pt x="474599" y="5227085"/>
                    <a:pt x="515540" y="5227360"/>
                  </a:cubicBezTo>
                  <a:close/>
                  <a:moveTo>
                    <a:pt x="515540" y="5926568"/>
                  </a:moveTo>
                  <a:cubicBezTo>
                    <a:pt x="833693" y="5928270"/>
                    <a:pt x="786692" y="5904401"/>
                    <a:pt x="787845" y="5978993"/>
                  </a:cubicBezTo>
                  <a:cubicBezTo>
                    <a:pt x="789768" y="6102185"/>
                    <a:pt x="788175" y="6104381"/>
                    <a:pt x="790134" y="6228964"/>
                  </a:cubicBezTo>
                  <a:cubicBezTo>
                    <a:pt x="790756" y="6268246"/>
                    <a:pt x="801834" y="6260357"/>
                    <a:pt x="735168" y="6259991"/>
                  </a:cubicBezTo>
                  <a:cubicBezTo>
                    <a:pt x="465811" y="6258544"/>
                    <a:pt x="502906" y="6268466"/>
                    <a:pt x="502284" y="6228580"/>
                  </a:cubicBezTo>
                  <a:cubicBezTo>
                    <a:pt x="497011" y="5890782"/>
                    <a:pt x="481594" y="5926385"/>
                    <a:pt x="515540" y="5926568"/>
                  </a:cubicBezTo>
                  <a:close/>
                  <a:moveTo>
                    <a:pt x="502852" y="6275202"/>
                  </a:moveTo>
                  <a:cubicBezTo>
                    <a:pt x="572154" y="6276721"/>
                    <a:pt x="554888" y="6276667"/>
                    <a:pt x="790958" y="6277234"/>
                  </a:cubicBezTo>
                  <a:cubicBezTo>
                    <a:pt x="792624" y="6363340"/>
                    <a:pt x="796194" y="6454571"/>
                    <a:pt x="796451" y="6607344"/>
                  </a:cubicBezTo>
                  <a:cubicBezTo>
                    <a:pt x="480605" y="6609559"/>
                    <a:pt x="506770" y="6612689"/>
                    <a:pt x="506459" y="6603115"/>
                  </a:cubicBezTo>
                  <a:cubicBezTo>
                    <a:pt x="500892" y="6430317"/>
                    <a:pt x="503621" y="6361491"/>
                    <a:pt x="502852" y="6275202"/>
                  </a:cubicBezTo>
                  <a:close/>
                  <a:moveTo>
                    <a:pt x="800039" y="5853641"/>
                  </a:moveTo>
                  <a:cubicBezTo>
                    <a:pt x="790518" y="5528365"/>
                    <a:pt x="779642" y="5576213"/>
                    <a:pt x="844935" y="5576213"/>
                  </a:cubicBezTo>
                  <a:cubicBezTo>
                    <a:pt x="1123575" y="5576213"/>
                    <a:pt x="1085051" y="5568983"/>
                    <a:pt x="1085802" y="5605483"/>
                  </a:cubicBezTo>
                  <a:cubicBezTo>
                    <a:pt x="1093254" y="5957449"/>
                    <a:pt x="1096990" y="5909215"/>
                    <a:pt x="1064435" y="5909215"/>
                  </a:cubicBezTo>
                  <a:cubicBezTo>
                    <a:pt x="955655" y="5909215"/>
                    <a:pt x="955033" y="5907073"/>
                    <a:pt x="844935" y="5907073"/>
                  </a:cubicBezTo>
                  <a:cubicBezTo>
                    <a:pt x="790079" y="5907055"/>
                    <a:pt x="801925" y="5918276"/>
                    <a:pt x="800039" y="5853641"/>
                  </a:cubicBezTo>
                  <a:close/>
                  <a:moveTo>
                    <a:pt x="844954" y="5924060"/>
                  </a:moveTo>
                  <a:cubicBezTo>
                    <a:pt x="952945" y="5924060"/>
                    <a:pt x="954978" y="5926202"/>
                    <a:pt x="1064453" y="5926202"/>
                  </a:cubicBezTo>
                  <a:cubicBezTo>
                    <a:pt x="1096733" y="5926202"/>
                    <a:pt x="1089720" y="5915585"/>
                    <a:pt x="1090709" y="5979030"/>
                  </a:cubicBezTo>
                  <a:cubicBezTo>
                    <a:pt x="1095763" y="6302256"/>
                    <a:pt x="1111033" y="6258014"/>
                    <a:pt x="1064453" y="6258014"/>
                  </a:cubicBezTo>
                  <a:cubicBezTo>
                    <a:pt x="766844" y="6258014"/>
                    <a:pt x="805880" y="6275532"/>
                    <a:pt x="805148" y="6228671"/>
                  </a:cubicBezTo>
                  <a:cubicBezTo>
                    <a:pt x="799582" y="5874637"/>
                    <a:pt x="792606" y="5924060"/>
                    <a:pt x="844954" y="5924060"/>
                  </a:cubicBezTo>
                  <a:close/>
                  <a:moveTo>
                    <a:pt x="844954" y="6277289"/>
                  </a:moveTo>
                  <a:cubicBezTo>
                    <a:pt x="1148550" y="6277289"/>
                    <a:pt x="1097099" y="6249539"/>
                    <a:pt x="1098308" y="6353767"/>
                  </a:cubicBezTo>
                  <a:cubicBezTo>
                    <a:pt x="1101823" y="6659768"/>
                    <a:pt x="1116526" y="6609394"/>
                    <a:pt x="1064453" y="6609357"/>
                  </a:cubicBezTo>
                  <a:cubicBezTo>
                    <a:pt x="1049457" y="6609357"/>
                    <a:pt x="811501" y="6608588"/>
                    <a:pt x="811501" y="6603408"/>
                  </a:cubicBezTo>
                  <a:cubicBezTo>
                    <a:pt x="810696" y="6228159"/>
                    <a:pt x="785941" y="6277289"/>
                    <a:pt x="844954" y="6277289"/>
                  </a:cubicBezTo>
                  <a:close/>
                  <a:moveTo>
                    <a:pt x="844954" y="6624165"/>
                  </a:moveTo>
                  <a:cubicBezTo>
                    <a:pt x="953531" y="6624165"/>
                    <a:pt x="953000" y="6626344"/>
                    <a:pt x="1064453" y="6626344"/>
                  </a:cubicBezTo>
                  <a:cubicBezTo>
                    <a:pt x="1111582" y="6626380"/>
                    <a:pt x="1100633" y="6570587"/>
                    <a:pt x="1107170" y="6957936"/>
                  </a:cubicBezTo>
                  <a:cubicBezTo>
                    <a:pt x="998098" y="6957533"/>
                    <a:pt x="908013" y="6959090"/>
                    <a:pt x="815731" y="6958687"/>
                  </a:cubicBezTo>
                  <a:cubicBezTo>
                    <a:pt x="809817" y="6569983"/>
                    <a:pt x="799820" y="6624165"/>
                    <a:pt x="844954" y="6624165"/>
                  </a:cubicBezTo>
                  <a:close/>
                  <a:moveTo>
                    <a:pt x="844954" y="6975746"/>
                  </a:moveTo>
                  <a:cubicBezTo>
                    <a:pt x="1129142" y="6975746"/>
                    <a:pt x="1107408" y="6972067"/>
                    <a:pt x="1107499" y="6978401"/>
                  </a:cubicBezTo>
                  <a:cubicBezTo>
                    <a:pt x="1113560" y="7365384"/>
                    <a:pt x="1131540" y="7309371"/>
                    <a:pt x="1064453" y="7309371"/>
                  </a:cubicBezTo>
                  <a:cubicBezTo>
                    <a:pt x="956095" y="7309371"/>
                    <a:pt x="957761" y="7307924"/>
                    <a:pt x="844954" y="7307924"/>
                  </a:cubicBezTo>
                  <a:cubicBezTo>
                    <a:pt x="816921" y="7307924"/>
                    <a:pt x="824483" y="7323521"/>
                    <a:pt x="823000" y="7228006"/>
                  </a:cubicBezTo>
                  <a:cubicBezTo>
                    <a:pt x="818441" y="6937142"/>
                    <a:pt x="797696" y="6975746"/>
                    <a:pt x="844954" y="6975746"/>
                  </a:cubicBezTo>
                  <a:close/>
                  <a:moveTo>
                    <a:pt x="1113322" y="6353510"/>
                  </a:moveTo>
                  <a:cubicBezTo>
                    <a:pt x="1112205" y="6255817"/>
                    <a:pt x="1053265" y="6272804"/>
                    <a:pt x="1393775" y="6274634"/>
                  </a:cubicBezTo>
                  <a:cubicBezTo>
                    <a:pt x="1401977" y="6274690"/>
                    <a:pt x="1402820" y="6234034"/>
                    <a:pt x="1408642" y="6609174"/>
                  </a:cubicBezTo>
                  <a:cubicBezTo>
                    <a:pt x="1083697" y="6610748"/>
                    <a:pt x="1116178" y="6611517"/>
                    <a:pt x="1116160" y="6603408"/>
                  </a:cubicBezTo>
                  <a:cubicBezTo>
                    <a:pt x="1115958" y="6506868"/>
                    <a:pt x="1114970" y="6498356"/>
                    <a:pt x="1113322" y="6353510"/>
                  </a:cubicBezTo>
                  <a:close/>
                  <a:moveTo>
                    <a:pt x="1408899" y="6626198"/>
                  </a:moveTo>
                  <a:cubicBezTo>
                    <a:pt x="1414739" y="7002637"/>
                    <a:pt x="1421789" y="6958760"/>
                    <a:pt x="1393775" y="6958852"/>
                  </a:cubicBezTo>
                  <a:cubicBezTo>
                    <a:pt x="1317148" y="6959163"/>
                    <a:pt x="1250701" y="6959272"/>
                    <a:pt x="1174276" y="6958449"/>
                  </a:cubicBezTo>
                  <a:cubicBezTo>
                    <a:pt x="1112205" y="6957771"/>
                    <a:pt x="1117826" y="7014809"/>
                    <a:pt x="1116215" y="6626380"/>
                  </a:cubicBezTo>
                  <a:cubicBezTo>
                    <a:pt x="1303415" y="6626545"/>
                    <a:pt x="1318832" y="6626674"/>
                    <a:pt x="1408899" y="6626198"/>
                  </a:cubicBezTo>
                  <a:close/>
                  <a:moveTo>
                    <a:pt x="1174147" y="6975491"/>
                  </a:moveTo>
                  <a:cubicBezTo>
                    <a:pt x="1432006" y="6978273"/>
                    <a:pt x="1413916" y="6972671"/>
                    <a:pt x="1414007" y="6978364"/>
                  </a:cubicBezTo>
                  <a:cubicBezTo>
                    <a:pt x="1419994" y="7361137"/>
                    <a:pt x="1427593" y="7309206"/>
                    <a:pt x="1393903" y="7308694"/>
                  </a:cubicBezTo>
                  <a:cubicBezTo>
                    <a:pt x="1074285" y="7303971"/>
                    <a:pt x="1129288" y="7337286"/>
                    <a:pt x="1127585" y="7228006"/>
                  </a:cubicBezTo>
                  <a:cubicBezTo>
                    <a:pt x="1122843" y="6924383"/>
                    <a:pt x="1102171" y="6974721"/>
                    <a:pt x="1174147" y="6975491"/>
                  </a:cubicBezTo>
                  <a:close/>
                  <a:moveTo>
                    <a:pt x="1415765" y="6274763"/>
                  </a:moveTo>
                  <a:cubicBezTo>
                    <a:pt x="1457640" y="6274982"/>
                    <a:pt x="1703670" y="6275184"/>
                    <a:pt x="1706050" y="6275184"/>
                  </a:cubicBezTo>
                  <a:cubicBezTo>
                    <a:pt x="1706068" y="6276611"/>
                    <a:pt x="1710957" y="6564949"/>
                    <a:pt x="1711744" y="6607526"/>
                  </a:cubicBezTo>
                  <a:cubicBezTo>
                    <a:pt x="1614098" y="6607636"/>
                    <a:pt x="1710701" y="6608058"/>
                    <a:pt x="1423638" y="6609119"/>
                  </a:cubicBezTo>
                  <a:cubicBezTo>
                    <a:pt x="1418658" y="6288455"/>
                    <a:pt x="1418804" y="6406521"/>
                    <a:pt x="1415765" y="6274763"/>
                  </a:cubicBezTo>
                  <a:close/>
                  <a:moveTo>
                    <a:pt x="1712074" y="6624513"/>
                  </a:moveTo>
                  <a:cubicBezTo>
                    <a:pt x="1718391" y="6958449"/>
                    <a:pt x="1717329" y="6859255"/>
                    <a:pt x="1719032" y="6958082"/>
                  </a:cubicBezTo>
                  <a:cubicBezTo>
                    <a:pt x="1706727" y="6958082"/>
                    <a:pt x="1771270" y="6957900"/>
                    <a:pt x="1428710" y="6958742"/>
                  </a:cubicBezTo>
                  <a:cubicBezTo>
                    <a:pt x="1427245" y="6863117"/>
                    <a:pt x="1428124" y="6898024"/>
                    <a:pt x="1423913" y="6626124"/>
                  </a:cubicBezTo>
                  <a:cubicBezTo>
                    <a:pt x="1733899" y="6624806"/>
                    <a:pt x="1621696" y="6624605"/>
                    <a:pt x="1712074" y="6624513"/>
                  </a:cubicBezTo>
                  <a:close/>
                  <a:moveTo>
                    <a:pt x="1715937" y="5926660"/>
                  </a:moveTo>
                  <a:cubicBezTo>
                    <a:pt x="1847000" y="5926788"/>
                    <a:pt x="1846487" y="5923841"/>
                    <a:pt x="2006387" y="5924939"/>
                  </a:cubicBezTo>
                  <a:cubicBezTo>
                    <a:pt x="2008438" y="6103869"/>
                    <a:pt x="2010708" y="6078169"/>
                    <a:pt x="2013400" y="6257135"/>
                  </a:cubicBezTo>
                  <a:cubicBezTo>
                    <a:pt x="1817576" y="6256714"/>
                    <a:pt x="1857473" y="6258179"/>
                    <a:pt x="1720789" y="6258179"/>
                  </a:cubicBezTo>
                  <a:cubicBezTo>
                    <a:pt x="1718684" y="6130173"/>
                    <a:pt x="1718080" y="6043023"/>
                    <a:pt x="1715937" y="5926660"/>
                  </a:cubicBezTo>
                  <a:close/>
                  <a:moveTo>
                    <a:pt x="1723188" y="6275184"/>
                  </a:moveTo>
                  <a:cubicBezTo>
                    <a:pt x="2069410" y="6275184"/>
                    <a:pt x="2013327" y="6247177"/>
                    <a:pt x="2014755" y="6353693"/>
                  </a:cubicBezTo>
                  <a:cubicBezTo>
                    <a:pt x="2016201" y="6469709"/>
                    <a:pt x="2017245" y="6502732"/>
                    <a:pt x="2017977" y="6603444"/>
                  </a:cubicBezTo>
                  <a:cubicBezTo>
                    <a:pt x="2018032" y="6611444"/>
                    <a:pt x="2041414" y="6607563"/>
                    <a:pt x="1726777" y="6607508"/>
                  </a:cubicBezTo>
                  <a:cubicBezTo>
                    <a:pt x="1726722" y="6604506"/>
                    <a:pt x="1720167" y="6275184"/>
                    <a:pt x="1723188" y="6275184"/>
                  </a:cubicBezTo>
                  <a:close/>
                  <a:moveTo>
                    <a:pt x="2018142" y="6625044"/>
                  </a:moveTo>
                  <a:cubicBezTo>
                    <a:pt x="2018161" y="6626655"/>
                    <a:pt x="2021987" y="6955044"/>
                    <a:pt x="2022006" y="6956911"/>
                  </a:cubicBezTo>
                  <a:cubicBezTo>
                    <a:pt x="1903577" y="6955245"/>
                    <a:pt x="1823252" y="6957973"/>
                    <a:pt x="1734009" y="6958082"/>
                  </a:cubicBezTo>
                  <a:cubicBezTo>
                    <a:pt x="1732105" y="6846771"/>
                    <a:pt x="1733259" y="6957241"/>
                    <a:pt x="1727088" y="6624513"/>
                  </a:cubicBezTo>
                  <a:cubicBezTo>
                    <a:pt x="1829807" y="6624532"/>
                    <a:pt x="1902808" y="6625868"/>
                    <a:pt x="2018142" y="6625044"/>
                  </a:cubicBezTo>
                  <a:close/>
                  <a:moveTo>
                    <a:pt x="2022280" y="6973934"/>
                  </a:moveTo>
                  <a:cubicBezTo>
                    <a:pt x="2024459" y="7116017"/>
                    <a:pt x="2023049" y="7081512"/>
                    <a:pt x="2026730" y="7307357"/>
                  </a:cubicBezTo>
                  <a:cubicBezTo>
                    <a:pt x="1957811" y="7308291"/>
                    <a:pt x="1875710" y="7307669"/>
                    <a:pt x="1737891" y="7307632"/>
                  </a:cubicBezTo>
                  <a:cubicBezTo>
                    <a:pt x="1737873" y="7305545"/>
                    <a:pt x="1734375" y="6979810"/>
                    <a:pt x="1734357" y="6978071"/>
                  </a:cubicBezTo>
                  <a:cubicBezTo>
                    <a:pt x="1734266" y="6971976"/>
                    <a:pt x="2016092" y="6973843"/>
                    <a:pt x="2022280" y="6973934"/>
                  </a:cubicBezTo>
                  <a:close/>
                  <a:moveTo>
                    <a:pt x="2021383" y="5925067"/>
                  </a:moveTo>
                  <a:cubicBezTo>
                    <a:pt x="2190164" y="5926568"/>
                    <a:pt x="2059651" y="5925232"/>
                    <a:pt x="2312547" y="5926824"/>
                  </a:cubicBezTo>
                  <a:cubicBezTo>
                    <a:pt x="2314946" y="6112088"/>
                    <a:pt x="2314452" y="6149759"/>
                    <a:pt x="2316301" y="6257831"/>
                  </a:cubicBezTo>
                  <a:cubicBezTo>
                    <a:pt x="2079755" y="6257245"/>
                    <a:pt x="2216146" y="6257739"/>
                    <a:pt x="2028377" y="6257190"/>
                  </a:cubicBezTo>
                  <a:cubicBezTo>
                    <a:pt x="2025668" y="6079926"/>
                    <a:pt x="2023287" y="6093051"/>
                    <a:pt x="2021383" y="5925067"/>
                  </a:cubicBezTo>
                  <a:close/>
                  <a:moveTo>
                    <a:pt x="2052546" y="6274305"/>
                  </a:moveTo>
                  <a:cubicBezTo>
                    <a:pt x="2370864" y="6275586"/>
                    <a:pt x="2315879" y="6252358"/>
                    <a:pt x="2318315" y="6354590"/>
                  </a:cubicBezTo>
                  <a:cubicBezTo>
                    <a:pt x="2320384" y="6439982"/>
                    <a:pt x="2321336" y="6506502"/>
                    <a:pt x="2322654" y="6603572"/>
                  </a:cubicBezTo>
                  <a:cubicBezTo>
                    <a:pt x="2322728" y="6610016"/>
                    <a:pt x="2033047" y="6609778"/>
                    <a:pt x="2033010" y="6603353"/>
                  </a:cubicBezTo>
                  <a:cubicBezTo>
                    <a:pt x="2030245" y="6226841"/>
                    <a:pt x="2016586" y="6274141"/>
                    <a:pt x="2052546" y="6274305"/>
                  </a:cubicBezTo>
                  <a:close/>
                  <a:moveTo>
                    <a:pt x="2052638" y="6624733"/>
                  </a:moveTo>
                  <a:cubicBezTo>
                    <a:pt x="2129540" y="6624001"/>
                    <a:pt x="2195217" y="6624111"/>
                    <a:pt x="2272137" y="6624330"/>
                  </a:cubicBezTo>
                  <a:cubicBezTo>
                    <a:pt x="2337852" y="6624513"/>
                    <a:pt x="2322618" y="6565096"/>
                    <a:pt x="2329264" y="6956801"/>
                  </a:cubicBezTo>
                  <a:cubicBezTo>
                    <a:pt x="2249012" y="6957387"/>
                    <a:pt x="2204024" y="6960078"/>
                    <a:pt x="2037020" y="6957149"/>
                  </a:cubicBezTo>
                  <a:cubicBezTo>
                    <a:pt x="2031435" y="6575109"/>
                    <a:pt x="2026400" y="6625008"/>
                    <a:pt x="2052638" y="6624733"/>
                  </a:cubicBezTo>
                  <a:close/>
                  <a:moveTo>
                    <a:pt x="2052455" y="6974447"/>
                  </a:moveTo>
                  <a:cubicBezTo>
                    <a:pt x="2322874" y="6979536"/>
                    <a:pt x="2329447" y="6966905"/>
                    <a:pt x="2329630" y="6978364"/>
                  </a:cubicBezTo>
                  <a:cubicBezTo>
                    <a:pt x="2331535" y="7099689"/>
                    <a:pt x="2328880" y="7105784"/>
                    <a:pt x="2330802" y="7228372"/>
                  </a:cubicBezTo>
                  <a:cubicBezTo>
                    <a:pt x="2332303" y="7324838"/>
                    <a:pt x="2347464" y="7310359"/>
                    <a:pt x="2272412" y="7307870"/>
                  </a:cubicBezTo>
                  <a:cubicBezTo>
                    <a:pt x="1994889" y="7298772"/>
                    <a:pt x="2042293" y="7341404"/>
                    <a:pt x="2040444" y="7228061"/>
                  </a:cubicBezTo>
                  <a:cubicBezTo>
                    <a:pt x="2035848" y="6936080"/>
                    <a:pt x="2029806" y="6974026"/>
                    <a:pt x="2052455" y="6974447"/>
                  </a:cubicBezTo>
                  <a:close/>
                  <a:moveTo>
                    <a:pt x="2331626" y="6274854"/>
                  </a:moveTo>
                  <a:cubicBezTo>
                    <a:pt x="2569820" y="6275147"/>
                    <a:pt x="2382857" y="6275166"/>
                    <a:pt x="2623834" y="6275678"/>
                  </a:cubicBezTo>
                  <a:cubicBezTo>
                    <a:pt x="2629821" y="6661233"/>
                    <a:pt x="2638207" y="6609668"/>
                    <a:pt x="2601606" y="6609668"/>
                  </a:cubicBezTo>
                  <a:cubicBezTo>
                    <a:pt x="2600177" y="6609668"/>
                    <a:pt x="2337741" y="6608625"/>
                    <a:pt x="2337668" y="6603243"/>
                  </a:cubicBezTo>
                  <a:cubicBezTo>
                    <a:pt x="2334537" y="6372163"/>
                    <a:pt x="2333530" y="6377966"/>
                    <a:pt x="2331626" y="6274854"/>
                  </a:cubicBezTo>
                  <a:close/>
                  <a:moveTo>
                    <a:pt x="2601606" y="6626691"/>
                  </a:moveTo>
                  <a:cubicBezTo>
                    <a:pt x="2636486" y="6626691"/>
                    <a:pt x="2627203" y="6573425"/>
                    <a:pt x="2633996" y="6956673"/>
                  </a:cubicBezTo>
                  <a:cubicBezTo>
                    <a:pt x="2612793" y="6956545"/>
                    <a:pt x="2596241" y="6956581"/>
                    <a:pt x="2381997" y="6956618"/>
                  </a:cubicBezTo>
                  <a:cubicBezTo>
                    <a:pt x="2334702" y="6956618"/>
                    <a:pt x="2343271" y="7011624"/>
                    <a:pt x="2337961" y="6624422"/>
                  </a:cubicBezTo>
                  <a:cubicBezTo>
                    <a:pt x="2495298" y="6624513"/>
                    <a:pt x="2498978" y="6626691"/>
                    <a:pt x="2601606" y="6626691"/>
                  </a:cubicBezTo>
                  <a:close/>
                  <a:moveTo>
                    <a:pt x="2638097" y="6228634"/>
                  </a:moveTo>
                  <a:cubicBezTo>
                    <a:pt x="2632531" y="5871196"/>
                    <a:pt x="2605359" y="5923053"/>
                    <a:pt x="2711282" y="5925763"/>
                  </a:cubicBezTo>
                  <a:cubicBezTo>
                    <a:pt x="2783752" y="5927612"/>
                    <a:pt x="2857889" y="5927465"/>
                    <a:pt x="2921901" y="5926367"/>
                  </a:cubicBezTo>
                  <a:cubicBezTo>
                    <a:pt x="2925691" y="6239709"/>
                    <a:pt x="2924556" y="6178790"/>
                    <a:pt x="2926020" y="6258947"/>
                  </a:cubicBezTo>
                  <a:cubicBezTo>
                    <a:pt x="2591517" y="6267459"/>
                    <a:pt x="2638591" y="6259790"/>
                    <a:pt x="2638097" y="6228634"/>
                  </a:cubicBezTo>
                  <a:close/>
                  <a:moveTo>
                    <a:pt x="2926332" y="6275971"/>
                  </a:moveTo>
                  <a:cubicBezTo>
                    <a:pt x="2928565" y="6387100"/>
                    <a:pt x="2930598" y="6378881"/>
                    <a:pt x="2932667" y="6608497"/>
                  </a:cubicBezTo>
                  <a:cubicBezTo>
                    <a:pt x="2892788" y="6608863"/>
                    <a:pt x="2644030" y="6609650"/>
                    <a:pt x="2642730" y="6609650"/>
                  </a:cubicBezTo>
                  <a:cubicBezTo>
                    <a:pt x="2642913" y="6518071"/>
                    <a:pt x="2642876" y="6536486"/>
                    <a:pt x="2638811" y="6275733"/>
                  </a:cubicBezTo>
                  <a:cubicBezTo>
                    <a:pt x="2719668" y="6276081"/>
                    <a:pt x="2811071" y="6278882"/>
                    <a:pt x="2926332" y="6275971"/>
                  </a:cubicBezTo>
                  <a:close/>
                  <a:moveTo>
                    <a:pt x="2931202" y="6625502"/>
                  </a:moveTo>
                  <a:cubicBezTo>
                    <a:pt x="2933051" y="6625502"/>
                    <a:pt x="2938306" y="6956581"/>
                    <a:pt x="2938325" y="6958028"/>
                  </a:cubicBezTo>
                  <a:cubicBezTo>
                    <a:pt x="2767768" y="6960938"/>
                    <a:pt x="2727596" y="6957460"/>
                    <a:pt x="2648973" y="6956765"/>
                  </a:cubicBezTo>
                  <a:cubicBezTo>
                    <a:pt x="2647252" y="6858303"/>
                    <a:pt x="2642546" y="6762990"/>
                    <a:pt x="2642693" y="6626637"/>
                  </a:cubicBezTo>
                  <a:cubicBezTo>
                    <a:pt x="2643993" y="6626655"/>
                    <a:pt x="2904158" y="6625758"/>
                    <a:pt x="2931202" y="6625502"/>
                  </a:cubicBezTo>
                  <a:close/>
                  <a:moveTo>
                    <a:pt x="2938673" y="6978401"/>
                  </a:moveTo>
                  <a:cubicBezTo>
                    <a:pt x="2944513" y="7350923"/>
                    <a:pt x="2947571" y="7308510"/>
                    <a:pt x="2931202" y="7308327"/>
                  </a:cubicBezTo>
                  <a:cubicBezTo>
                    <a:pt x="2597797" y="7304758"/>
                    <a:pt x="2653386" y="7335107"/>
                    <a:pt x="2651720" y="7228042"/>
                  </a:cubicBezTo>
                  <a:cubicBezTo>
                    <a:pt x="2649779" y="7103862"/>
                    <a:pt x="2651354" y="7106315"/>
                    <a:pt x="2649339" y="6978071"/>
                  </a:cubicBezTo>
                  <a:cubicBezTo>
                    <a:pt x="2649248" y="6971427"/>
                    <a:pt x="2938654" y="6976973"/>
                    <a:pt x="2938673" y="6978401"/>
                  </a:cubicBezTo>
                  <a:close/>
                  <a:moveTo>
                    <a:pt x="2941328" y="6275586"/>
                  </a:moveTo>
                  <a:cubicBezTo>
                    <a:pt x="2997099" y="6274195"/>
                    <a:pt x="3006895" y="6274433"/>
                    <a:pt x="3232272" y="6274396"/>
                  </a:cubicBezTo>
                  <a:cubicBezTo>
                    <a:pt x="3234872" y="6426638"/>
                    <a:pt x="3233151" y="6290596"/>
                    <a:pt x="3237929" y="6609284"/>
                  </a:cubicBezTo>
                  <a:cubicBezTo>
                    <a:pt x="2914174" y="6608643"/>
                    <a:pt x="2947718" y="6609741"/>
                    <a:pt x="2947663" y="6603317"/>
                  </a:cubicBezTo>
                  <a:cubicBezTo>
                    <a:pt x="2946015" y="6405716"/>
                    <a:pt x="2943213" y="6367367"/>
                    <a:pt x="2941328" y="6275586"/>
                  </a:cubicBezTo>
                  <a:close/>
                  <a:moveTo>
                    <a:pt x="3238186" y="6626289"/>
                  </a:moveTo>
                  <a:cubicBezTo>
                    <a:pt x="3242892" y="6939961"/>
                    <a:pt x="3240639" y="6775547"/>
                    <a:pt x="3243551" y="6958723"/>
                  </a:cubicBezTo>
                  <a:cubicBezTo>
                    <a:pt x="3145556" y="6958558"/>
                    <a:pt x="3075997" y="6955923"/>
                    <a:pt x="2953339" y="6957771"/>
                  </a:cubicBezTo>
                  <a:cubicBezTo>
                    <a:pt x="2951746" y="6860353"/>
                    <a:pt x="2948926" y="6748529"/>
                    <a:pt x="2947864" y="6625337"/>
                  </a:cubicBezTo>
                  <a:cubicBezTo>
                    <a:pt x="3097053" y="6624037"/>
                    <a:pt x="3145135" y="6626124"/>
                    <a:pt x="3238186" y="6626289"/>
                  </a:cubicBezTo>
                  <a:close/>
                  <a:moveTo>
                    <a:pt x="3243825" y="6975729"/>
                  </a:moveTo>
                  <a:cubicBezTo>
                    <a:pt x="3245968" y="7130514"/>
                    <a:pt x="3243496" y="7060571"/>
                    <a:pt x="3247341" y="7307266"/>
                  </a:cubicBezTo>
                  <a:cubicBezTo>
                    <a:pt x="3137445" y="7307412"/>
                    <a:pt x="3109284" y="7309901"/>
                    <a:pt x="2958502" y="7308602"/>
                  </a:cubicBezTo>
                  <a:cubicBezTo>
                    <a:pt x="2955957" y="7210653"/>
                    <a:pt x="2955573" y="7101043"/>
                    <a:pt x="2953650" y="6978108"/>
                  </a:cubicBezTo>
                  <a:cubicBezTo>
                    <a:pt x="2953559" y="6971061"/>
                    <a:pt x="2941236" y="6975271"/>
                    <a:pt x="3243825" y="6975729"/>
                  </a:cubicBezTo>
                  <a:close/>
                  <a:moveTo>
                    <a:pt x="3247268" y="6274415"/>
                  </a:moveTo>
                  <a:cubicBezTo>
                    <a:pt x="3340868" y="6274396"/>
                    <a:pt x="3348320" y="6275880"/>
                    <a:pt x="3536711" y="6276355"/>
                  </a:cubicBezTo>
                  <a:cubicBezTo>
                    <a:pt x="3536729" y="6277820"/>
                    <a:pt x="3542515" y="6595683"/>
                    <a:pt x="3542789" y="6609064"/>
                  </a:cubicBezTo>
                  <a:cubicBezTo>
                    <a:pt x="3400210" y="6609027"/>
                    <a:pt x="3303790" y="6609357"/>
                    <a:pt x="3252907" y="6609302"/>
                  </a:cubicBezTo>
                  <a:cubicBezTo>
                    <a:pt x="3248348" y="6304581"/>
                    <a:pt x="3249483" y="6405075"/>
                    <a:pt x="3247268" y="6274415"/>
                  </a:cubicBezTo>
                  <a:close/>
                  <a:moveTo>
                    <a:pt x="3260615" y="6626307"/>
                  </a:moveTo>
                  <a:cubicBezTo>
                    <a:pt x="3602333" y="6626307"/>
                    <a:pt x="3542954" y="6601083"/>
                    <a:pt x="3544950" y="6728466"/>
                  </a:cubicBezTo>
                  <a:cubicBezTo>
                    <a:pt x="3546909" y="6853928"/>
                    <a:pt x="3547294" y="6845270"/>
                    <a:pt x="3549143" y="6959712"/>
                  </a:cubicBezTo>
                  <a:cubicBezTo>
                    <a:pt x="3409273" y="6960535"/>
                    <a:pt x="3381150" y="6958742"/>
                    <a:pt x="3258546" y="6958742"/>
                  </a:cubicBezTo>
                  <a:cubicBezTo>
                    <a:pt x="3252706" y="6587135"/>
                    <a:pt x="3249465" y="6626307"/>
                    <a:pt x="3260615" y="6626307"/>
                  </a:cubicBezTo>
                  <a:close/>
                  <a:moveTo>
                    <a:pt x="3260615" y="6975746"/>
                  </a:moveTo>
                  <a:cubicBezTo>
                    <a:pt x="3261915" y="6975746"/>
                    <a:pt x="3549418" y="6976442"/>
                    <a:pt x="3549454" y="6978401"/>
                  </a:cubicBezTo>
                  <a:cubicBezTo>
                    <a:pt x="3549491" y="6980598"/>
                    <a:pt x="3553464" y="7307247"/>
                    <a:pt x="3553482" y="7309444"/>
                  </a:cubicBezTo>
                  <a:cubicBezTo>
                    <a:pt x="3352018" y="7310487"/>
                    <a:pt x="3401107" y="7307284"/>
                    <a:pt x="3262337" y="7307266"/>
                  </a:cubicBezTo>
                  <a:cubicBezTo>
                    <a:pt x="3256569" y="6938862"/>
                    <a:pt x="3259315" y="6975746"/>
                    <a:pt x="3260615" y="6975746"/>
                  </a:cubicBezTo>
                  <a:close/>
                  <a:moveTo>
                    <a:pt x="3589974" y="6276557"/>
                  </a:moveTo>
                  <a:cubicBezTo>
                    <a:pt x="3698369" y="6276996"/>
                    <a:pt x="3701921" y="6276575"/>
                    <a:pt x="3809491" y="6276996"/>
                  </a:cubicBezTo>
                  <a:cubicBezTo>
                    <a:pt x="3853728" y="6277179"/>
                    <a:pt x="3842394" y="6224736"/>
                    <a:pt x="3846917" y="6608515"/>
                  </a:cubicBezTo>
                  <a:cubicBezTo>
                    <a:pt x="3527958" y="6609979"/>
                    <a:pt x="3557840" y="6611682"/>
                    <a:pt x="3557675" y="6603225"/>
                  </a:cubicBezTo>
                  <a:cubicBezTo>
                    <a:pt x="3550168" y="6224552"/>
                    <a:pt x="3538450" y="6276337"/>
                    <a:pt x="3589974" y="6276557"/>
                  </a:cubicBezTo>
                  <a:close/>
                  <a:moveTo>
                    <a:pt x="3847136" y="6625502"/>
                  </a:moveTo>
                  <a:cubicBezTo>
                    <a:pt x="3848144" y="6709979"/>
                    <a:pt x="3849206" y="6780855"/>
                    <a:pt x="3851403" y="6853562"/>
                  </a:cubicBezTo>
                  <a:cubicBezTo>
                    <a:pt x="3855486" y="6987974"/>
                    <a:pt x="3907010" y="6956838"/>
                    <a:pt x="3589937" y="6959419"/>
                  </a:cubicBezTo>
                  <a:cubicBezTo>
                    <a:pt x="3552805" y="6959712"/>
                    <a:pt x="3565842" y="7010581"/>
                    <a:pt x="3558151" y="6626069"/>
                  </a:cubicBezTo>
                  <a:cubicBezTo>
                    <a:pt x="3824780" y="6626106"/>
                    <a:pt x="3720816" y="6626106"/>
                    <a:pt x="3847136" y="6625502"/>
                  </a:cubicBezTo>
                  <a:close/>
                  <a:moveTo>
                    <a:pt x="3590084" y="6976442"/>
                  </a:moveTo>
                  <a:cubicBezTo>
                    <a:pt x="3591384" y="6976424"/>
                    <a:pt x="3854204" y="6973843"/>
                    <a:pt x="3854277" y="6978401"/>
                  </a:cubicBezTo>
                  <a:cubicBezTo>
                    <a:pt x="3860265" y="7362089"/>
                    <a:pt x="3880699" y="7307778"/>
                    <a:pt x="3809473" y="7308364"/>
                  </a:cubicBezTo>
                  <a:cubicBezTo>
                    <a:pt x="3699925" y="7309261"/>
                    <a:pt x="3693260" y="7308383"/>
                    <a:pt x="3589974" y="7309206"/>
                  </a:cubicBezTo>
                  <a:cubicBezTo>
                    <a:pt x="3561703" y="7309389"/>
                    <a:pt x="3568899" y="7324362"/>
                    <a:pt x="3567398" y="7228042"/>
                  </a:cubicBezTo>
                  <a:cubicBezTo>
                    <a:pt x="3562985" y="6938203"/>
                    <a:pt x="3554215" y="6976735"/>
                    <a:pt x="3590084" y="6976442"/>
                  </a:cubicBezTo>
                  <a:close/>
                  <a:moveTo>
                    <a:pt x="3857006" y="6277124"/>
                  </a:moveTo>
                  <a:cubicBezTo>
                    <a:pt x="4039189" y="6277454"/>
                    <a:pt x="4013006" y="6276319"/>
                    <a:pt x="4139051" y="6276319"/>
                  </a:cubicBezTo>
                  <a:cubicBezTo>
                    <a:pt x="4153992" y="6276319"/>
                    <a:pt x="4147126" y="6236835"/>
                    <a:pt x="4153077" y="6610162"/>
                  </a:cubicBezTo>
                  <a:cubicBezTo>
                    <a:pt x="4039903" y="6610474"/>
                    <a:pt x="4021795" y="6607874"/>
                    <a:pt x="3861949" y="6608423"/>
                  </a:cubicBezTo>
                  <a:cubicBezTo>
                    <a:pt x="3860704" y="6511847"/>
                    <a:pt x="3862077" y="6599070"/>
                    <a:pt x="3857006" y="6277124"/>
                  </a:cubicBezTo>
                  <a:close/>
                  <a:moveTo>
                    <a:pt x="3919351" y="6625355"/>
                  </a:moveTo>
                  <a:cubicBezTo>
                    <a:pt x="4027983" y="6625355"/>
                    <a:pt x="4029118" y="6627204"/>
                    <a:pt x="4139033" y="6627204"/>
                  </a:cubicBezTo>
                  <a:cubicBezTo>
                    <a:pt x="4160474" y="6627204"/>
                    <a:pt x="4153022" y="6586000"/>
                    <a:pt x="4159100" y="6959328"/>
                  </a:cubicBezTo>
                  <a:cubicBezTo>
                    <a:pt x="4049827" y="6959620"/>
                    <a:pt x="4008850" y="6957680"/>
                    <a:pt x="3868943" y="6958174"/>
                  </a:cubicBezTo>
                  <a:cubicBezTo>
                    <a:pt x="3862279" y="6571979"/>
                    <a:pt x="3838952" y="6625355"/>
                    <a:pt x="3919351" y="6625355"/>
                  </a:cubicBezTo>
                  <a:close/>
                  <a:moveTo>
                    <a:pt x="4156885" y="5978773"/>
                  </a:moveTo>
                  <a:cubicBezTo>
                    <a:pt x="4155750" y="5905810"/>
                    <a:pt x="4106350" y="5927337"/>
                    <a:pt x="4448965" y="5926092"/>
                  </a:cubicBezTo>
                  <a:cubicBezTo>
                    <a:pt x="4452041" y="6108793"/>
                    <a:pt x="4450136" y="6112015"/>
                    <a:pt x="4452736" y="6258782"/>
                  </a:cubicBezTo>
                  <a:cubicBezTo>
                    <a:pt x="4391911" y="6259496"/>
                    <a:pt x="4366863" y="6259295"/>
                    <a:pt x="4163568" y="6259332"/>
                  </a:cubicBezTo>
                  <a:cubicBezTo>
                    <a:pt x="4161426" y="6105992"/>
                    <a:pt x="4158844" y="6103612"/>
                    <a:pt x="4156885" y="5978773"/>
                  </a:cubicBezTo>
                  <a:close/>
                  <a:moveTo>
                    <a:pt x="4453048" y="6275788"/>
                  </a:moveTo>
                  <a:cubicBezTo>
                    <a:pt x="4454787" y="6367312"/>
                    <a:pt x="4457516" y="6418145"/>
                    <a:pt x="4459053" y="6603481"/>
                  </a:cubicBezTo>
                  <a:cubicBezTo>
                    <a:pt x="4459090" y="6608497"/>
                    <a:pt x="4492780" y="6608167"/>
                    <a:pt x="4168054" y="6610108"/>
                  </a:cubicBezTo>
                  <a:cubicBezTo>
                    <a:pt x="4163037" y="6295301"/>
                    <a:pt x="4165491" y="6408223"/>
                    <a:pt x="4163806" y="6276319"/>
                  </a:cubicBezTo>
                  <a:cubicBezTo>
                    <a:pt x="4367119" y="6276282"/>
                    <a:pt x="4399784" y="6276447"/>
                    <a:pt x="4453048" y="6275788"/>
                  </a:cubicBezTo>
                  <a:close/>
                  <a:moveTo>
                    <a:pt x="4459255" y="6625264"/>
                  </a:moveTo>
                  <a:cubicBezTo>
                    <a:pt x="4459273" y="6626710"/>
                    <a:pt x="4462935" y="6956728"/>
                    <a:pt x="4462954" y="6958046"/>
                  </a:cubicBezTo>
                  <a:cubicBezTo>
                    <a:pt x="4310157" y="6956014"/>
                    <a:pt x="4247537" y="6958888"/>
                    <a:pt x="4174096" y="6959254"/>
                  </a:cubicBezTo>
                  <a:cubicBezTo>
                    <a:pt x="4172595" y="6866375"/>
                    <a:pt x="4172467" y="6887059"/>
                    <a:pt x="4168329" y="6627113"/>
                  </a:cubicBezTo>
                  <a:cubicBezTo>
                    <a:pt x="4252536" y="6626618"/>
                    <a:pt x="4315705" y="6622207"/>
                    <a:pt x="4459255" y="6625264"/>
                  </a:cubicBezTo>
                  <a:close/>
                  <a:moveTo>
                    <a:pt x="4462697" y="5853715"/>
                  </a:moveTo>
                  <a:cubicBezTo>
                    <a:pt x="4456893" y="5544162"/>
                    <a:pt x="4454183" y="5577403"/>
                    <a:pt x="4468630" y="5577294"/>
                  </a:cubicBezTo>
                  <a:cubicBezTo>
                    <a:pt x="4792715" y="5574657"/>
                    <a:pt x="4748057" y="5569935"/>
                    <a:pt x="4748203" y="5604073"/>
                  </a:cubicBezTo>
                  <a:cubicBezTo>
                    <a:pt x="4749723" y="5962629"/>
                    <a:pt x="4772244" y="5907824"/>
                    <a:pt x="4688238" y="5908391"/>
                  </a:cubicBezTo>
                  <a:cubicBezTo>
                    <a:pt x="4583158" y="5909105"/>
                    <a:pt x="4586399" y="5908556"/>
                    <a:pt x="4468520" y="5909013"/>
                  </a:cubicBezTo>
                  <a:cubicBezTo>
                    <a:pt x="4461983" y="5909050"/>
                    <a:pt x="4463906" y="5917342"/>
                    <a:pt x="4462697" y="5853715"/>
                  </a:cubicBezTo>
                  <a:close/>
                  <a:moveTo>
                    <a:pt x="4468611" y="5926019"/>
                  </a:moveTo>
                  <a:cubicBezTo>
                    <a:pt x="4804250" y="5924646"/>
                    <a:pt x="4751371" y="5909819"/>
                    <a:pt x="4752469" y="5979030"/>
                  </a:cubicBezTo>
                  <a:cubicBezTo>
                    <a:pt x="4757725" y="6315729"/>
                    <a:pt x="4778323" y="6259625"/>
                    <a:pt x="4688367" y="6258527"/>
                  </a:cubicBezTo>
                  <a:cubicBezTo>
                    <a:pt x="4430600" y="6255396"/>
                    <a:pt x="4467952" y="6273756"/>
                    <a:pt x="4467238" y="6228671"/>
                  </a:cubicBezTo>
                  <a:cubicBezTo>
                    <a:pt x="4461928" y="5890013"/>
                    <a:pt x="4463631" y="5926019"/>
                    <a:pt x="4468611" y="5926019"/>
                  </a:cubicBezTo>
                  <a:close/>
                  <a:moveTo>
                    <a:pt x="4468666" y="6275586"/>
                  </a:moveTo>
                  <a:cubicBezTo>
                    <a:pt x="4819429" y="6271321"/>
                    <a:pt x="4757596" y="6259149"/>
                    <a:pt x="4760178" y="6353913"/>
                  </a:cubicBezTo>
                  <a:cubicBezTo>
                    <a:pt x="4762540" y="6440843"/>
                    <a:pt x="4763932" y="6518144"/>
                    <a:pt x="4763657" y="6603371"/>
                  </a:cubicBezTo>
                  <a:cubicBezTo>
                    <a:pt x="4763620" y="6614830"/>
                    <a:pt x="4475441" y="6608570"/>
                    <a:pt x="4474122" y="6608551"/>
                  </a:cubicBezTo>
                  <a:cubicBezTo>
                    <a:pt x="4471962" y="6359697"/>
                    <a:pt x="4466561" y="6275623"/>
                    <a:pt x="4468666" y="6275586"/>
                  </a:cubicBezTo>
                  <a:close/>
                  <a:moveTo>
                    <a:pt x="4763602" y="6627149"/>
                  </a:moveTo>
                  <a:cubicBezTo>
                    <a:pt x="4763529" y="6748016"/>
                    <a:pt x="4767594" y="6854532"/>
                    <a:pt x="4769315" y="6956380"/>
                  </a:cubicBezTo>
                  <a:cubicBezTo>
                    <a:pt x="4683295" y="6956801"/>
                    <a:pt x="4635946" y="6960316"/>
                    <a:pt x="4477931" y="6958247"/>
                  </a:cubicBezTo>
                  <a:cubicBezTo>
                    <a:pt x="4477913" y="6956618"/>
                    <a:pt x="4474269" y="6626893"/>
                    <a:pt x="4474251" y="6625593"/>
                  </a:cubicBezTo>
                  <a:cubicBezTo>
                    <a:pt x="4535241" y="6626893"/>
                    <a:pt x="4761478" y="6627149"/>
                    <a:pt x="4763602" y="6627149"/>
                  </a:cubicBezTo>
                  <a:close/>
                  <a:moveTo>
                    <a:pt x="4769608" y="6973385"/>
                  </a:moveTo>
                  <a:cubicBezTo>
                    <a:pt x="4771604" y="7096266"/>
                    <a:pt x="4771512" y="7170895"/>
                    <a:pt x="4774331" y="7307467"/>
                  </a:cubicBezTo>
                  <a:lnTo>
                    <a:pt x="4483790" y="7307595"/>
                  </a:lnTo>
                  <a:cubicBezTo>
                    <a:pt x="4482857" y="7263352"/>
                    <a:pt x="4478334" y="6983343"/>
                    <a:pt x="4478242" y="6978163"/>
                  </a:cubicBezTo>
                  <a:cubicBezTo>
                    <a:pt x="4478205" y="6975106"/>
                    <a:pt x="4452755" y="6974996"/>
                    <a:pt x="4769608" y="6973385"/>
                  </a:cubicBezTo>
                  <a:close/>
                  <a:moveTo>
                    <a:pt x="4773325" y="6276154"/>
                  </a:moveTo>
                  <a:cubicBezTo>
                    <a:pt x="4899462" y="6276392"/>
                    <a:pt x="4876959" y="6275056"/>
                    <a:pt x="5063555" y="6274982"/>
                  </a:cubicBezTo>
                  <a:cubicBezTo>
                    <a:pt x="5064598" y="6364731"/>
                    <a:pt x="5063555" y="6472657"/>
                    <a:pt x="5068901" y="6606721"/>
                  </a:cubicBezTo>
                  <a:cubicBezTo>
                    <a:pt x="4879943" y="6606630"/>
                    <a:pt x="4924216" y="6610272"/>
                    <a:pt x="4778653" y="6610162"/>
                  </a:cubicBezTo>
                  <a:cubicBezTo>
                    <a:pt x="4779111" y="6458068"/>
                    <a:pt x="4775046" y="6362315"/>
                    <a:pt x="4773325" y="6276154"/>
                  </a:cubicBezTo>
                  <a:close/>
                  <a:moveTo>
                    <a:pt x="4798135" y="6627167"/>
                  </a:moveTo>
                  <a:cubicBezTo>
                    <a:pt x="5122604" y="6627167"/>
                    <a:pt x="5070036" y="6587245"/>
                    <a:pt x="5072234" y="6728430"/>
                  </a:cubicBezTo>
                  <a:cubicBezTo>
                    <a:pt x="5074101" y="6848089"/>
                    <a:pt x="5072746" y="6847430"/>
                    <a:pt x="5074302" y="6957662"/>
                  </a:cubicBezTo>
                  <a:cubicBezTo>
                    <a:pt x="5073003" y="6957643"/>
                    <a:pt x="4819997" y="6956252"/>
                    <a:pt x="4784311" y="6956343"/>
                  </a:cubicBezTo>
                  <a:cubicBezTo>
                    <a:pt x="4778085" y="6589295"/>
                    <a:pt x="4768784" y="6627167"/>
                    <a:pt x="4798135" y="6627167"/>
                  </a:cubicBezTo>
                  <a:close/>
                  <a:moveTo>
                    <a:pt x="4798135" y="6973312"/>
                  </a:moveTo>
                  <a:cubicBezTo>
                    <a:pt x="5105540" y="6973312"/>
                    <a:pt x="5074559" y="6973971"/>
                    <a:pt x="5074614" y="6978419"/>
                  </a:cubicBezTo>
                  <a:cubicBezTo>
                    <a:pt x="5080656" y="7364542"/>
                    <a:pt x="5099314" y="7306204"/>
                    <a:pt x="5017780" y="7306204"/>
                  </a:cubicBezTo>
                  <a:cubicBezTo>
                    <a:pt x="4908287" y="7306204"/>
                    <a:pt x="4905833" y="7307467"/>
                    <a:pt x="4798116" y="7307467"/>
                  </a:cubicBezTo>
                  <a:cubicBezTo>
                    <a:pt x="4786215" y="7307467"/>
                    <a:pt x="4789327" y="7319713"/>
                    <a:pt x="4787881" y="7228079"/>
                  </a:cubicBezTo>
                  <a:cubicBezTo>
                    <a:pt x="4783432" y="6941992"/>
                    <a:pt x="4777554" y="6973312"/>
                    <a:pt x="4798135" y="6973312"/>
                  </a:cubicBezTo>
                  <a:close/>
                  <a:moveTo>
                    <a:pt x="5365467" y="5978993"/>
                  </a:moveTo>
                  <a:cubicBezTo>
                    <a:pt x="5370539" y="6301231"/>
                    <a:pt x="5378741" y="6259094"/>
                    <a:pt x="5347670" y="6258600"/>
                  </a:cubicBezTo>
                  <a:cubicBezTo>
                    <a:pt x="5284335" y="6257575"/>
                    <a:pt x="5229186" y="6257593"/>
                    <a:pt x="5127621" y="6257867"/>
                  </a:cubicBezTo>
                  <a:cubicBezTo>
                    <a:pt x="5061760" y="6258032"/>
                    <a:pt x="5078660" y="6305314"/>
                    <a:pt x="5073570" y="5978737"/>
                  </a:cubicBezTo>
                  <a:cubicBezTo>
                    <a:pt x="5072527" y="5911027"/>
                    <a:pt x="5058483" y="5925488"/>
                    <a:pt x="5127731" y="5924646"/>
                  </a:cubicBezTo>
                  <a:cubicBezTo>
                    <a:pt x="5406664" y="5921278"/>
                    <a:pt x="5364478" y="5914798"/>
                    <a:pt x="5365467" y="5978993"/>
                  </a:cubicBezTo>
                  <a:close/>
                  <a:moveTo>
                    <a:pt x="5358216" y="5604440"/>
                  </a:moveTo>
                  <a:cubicBezTo>
                    <a:pt x="5361256" y="5677805"/>
                    <a:pt x="5361365" y="5698783"/>
                    <a:pt x="5363618" y="5854044"/>
                  </a:cubicBezTo>
                  <a:cubicBezTo>
                    <a:pt x="5364514" y="5919795"/>
                    <a:pt x="5369275" y="5909435"/>
                    <a:pt x="5347816" y="5908758"/>
                  </a:cubicBezTo>
                  <a:cubicBezTo>
                    <a:pt x="4997438" y="5897299"/>
                    <a:pt x="5071373" y="6003320"/>
                    <a:pt x="5068187" y="5575042"/>
                  </a:cubicBezTo>
                  <a:cubicBezTo>
                    <a:pt x="5401684" y="5576342"/>
                    <a:pt x="5356495" y="5563016"/>
                    <a:pt x="5358216" y="5604440"/>
                  </a:cubicBezTo>
                  <a:close/>
                  <a:moveTo>
                    <a:pt x="5351496" y="5229318"/>
                  </a:moveTo>
                  <a:cubicBezTo>
                    <a:pt x="5357264" y="5599039"/>
                    <a:pt x="5358985" y="5558457"/>
                    <a:pt x="5347560" y="5558549"/>
                  </a:cubicBezTo>
                  <a:cubicBezTo>
                    <a:pt x="5009833" y="5560801"/>
                    <a:pt x="5068572" y="5577403"/>
                    <a:pt x="5067034" y="5478887"/>
                  </a:cubicBezTo>
                  <a:cubicBezTo>
                    <a:pt x="5065038" y="5352748"/>
                    <a:pt x="5064507" y="5361772"/>
                    <a:pt x="5062365" y="5228989"/>
                  </a:cubicBezTo>
                  <a:cubicBezTo>
                    <a:pt x="5062309" y="5224468"/>
                    <a:pt x="5351441" y="5226188"/>
                    <a:pt x="5351496" y="5229318"/>
                  </a:cubicBezTo>
                  <a:close/>
                  <a:moveTo>
                    <a:pt x="5351166" y="5208963"/>
                  </a:moveTo>
                  <a:cubicBezTo>
                    <a:pt x="5202234" y="5211911"/>
                    <a:pt x="5144137" y="5209073"/>
                    <a:pt x="5062035" y="5208634"/>
                  </a:cubicBezTo>
                  <a:cubicBezTo>
                    <a:pt x="5060332" y="5106237"/>
                    <a:pt x="5056744" y="4990056"/>
                    <a:pt x="5056542" y="4876090"/>
                  </a:cubicBezTo>
                  <a:cubicBezTo>
                    <a:pt x="5160085" y="4876511"/>
                    <a:pt x="5120645" y="4877902"/>
                    <a:pt x="5345399" y="4877353"/>
                  </a:cubicBezTo>
                  <a:cubicBezTo>
                    <a:pt x="5349391" y="5123370"/>
                    <a:pt x="5349794" y="5124120"/>
                    <a:pt x="5351166" y="5208963"/>
                  </a:cubicBezTo>
                  <a:close/>
                  <a:moveTo>
                    <a:pt x="5345143" y="4860311"/>
                  </a:moveTo>
                  <a:cubicBezTo>
                    <a:pt x="5019007" y="4861171"/>
                    <a:pt x="5056542" y="4859670"/>
                    <a:pt x="5056542" y="4854728"/>
                  </a:cubicBezTo>
                  <a:cubicBezTo>
                    <a:pt x="5056378" y="4693389"/>
                    <a:pt x="5052294" y="4607686"/>
                    <a:pt x="5050573" y="4524985"/>
                  </a:cubicBezTo>
                  <a:cubicBezTo>
                    <a:pt x="5146096" y="4525644"/>
                    <a:pt x="5154811" y="4529304"/>
                    <a:pt x="5340364" y="4527383"/>
                  </a:cubicBezTo>
                  <a:cubicBezTo>
                    <a:pt x="5342232" y="4660001"/>
                    <a:pt x="5340163" y="4553083"/>
                    <a:pt x="5345143" y="4860311"/>
                  </a:cubicBezTo>
                  <a:close/>
                  <a:moveTo>
                    <a:pt x="5338130" y="4229874"/>
                  </a:moveTo>
                  <a:cubicBezTo>
                    <a:pt x="5340071" y="4353542"/>
                    <a:pt x="5337672" y="4354658"/>
                    <a:pt x="5339632" y="4479735"/>
                  </a:cubicBezTo>
                  <a:cubicBezTo>
                    <a:pt x="5340364" y="4525223"/>
                    <a:pt x="5382605" y="4510158"/>
                    <a:pt x="5050225" y="4507998"/>
                  </a:cubicBezTo>
                  <a:cubicBezTo>
                    <a:pt x="5047534" y="4366684"/>
                    <a:pt x="5050207" y="4351546"/>
                    <a:pt x="5046856" y="4176955"/>
                  </a:cubicBezTo>
                  <a:cubicBezTo>
                    <a:pt x="5391522" y="4177467"/>
                    <a:pt x="5337050" y="4161176"/>
                    <a:pt x="5338130" y="4229874"/>
                  </a:cubicBezTo>
                  <a:close/>
                  <a:moveTo>
                    <a:pt x="5329195" y="3826472"/>
                  </a:moveTo>
                  <a:cubicBezTo>
                    <a:pt x="5335237" y="4179993"/>
                    <a:pt x="5333040" y="4022883"/>
                    <a:pt x="5336720" y="4160627"/>
                  </a:cubicBezTo>
                  <a:cubicBezTo>
                    <a:pt x="4992970" y="4160736"/>
                    <a:pt x="5047039" y="4176607"/>
                    <a:pt x="5045245" y="4104541"/>
                  </a:cubicBezTo>
                  <a:cubicBezTo>
                    <a:pt x="5043103" y="4018874"/>
                    <a:pt x="5041802" y="3942415"/>
                    <a:pt x="5041437" y="3854936"/>
                  </a:cubicBezTo>
                  <a:cubicBezTo>
                    <a:pt x="5041235" y="3814848"/>
                    <a:pt x="4996156" y="3823616"/>
                    <a:pt x="5329195" y="3826472"/>
                  </a:cubicBezTo>
                  <a:close/>
                  <a:moveTo>
                    <a:pt x="5326174" y="3480401"/>
                  </a:moveTo>
                  <a:cubicBezTo>
                    <a:pt x="5328426" y="3623599"/>
                    <a:pt x="5324837" y="3563321"/>
                    <a:pt x="5328902" y="3809485"/>
                  </a:cubicBezTo>
                  <a:cubicBezTo>
                    <a:pt x="5327053" y="3809466"/>
                    <a:pt x="5043359" y="3808387"/>
                    <a:pt x="5041144" y="3808368"/>
                  </a:cubicBezTo>
                  <a:cubicBezTo>
                    <a:pt x="5039569" y="3617906"/>
                    <a:pt x="5036035" y="3618455"/>
                    <a:pt x="5033948" y="3476355"/>
                  </a:cubicBezTo>
                  <a:cubicBezTo>
                    <a:pt x="5035284" y="3476355"/>
                    <a:pt x="5326155" y="3479101"/>
                    <a:pt x="5326174" y="3480401"/>
                  </a:cubicBezTo>
                  <a:close/>
                  <a:moveTo>
                    <a:pt x="5318667" y="3127538"/>
                  </a:moveTo>
                  <a:cubicBezTo>
                    <a:pt x="5328261" y="3576538"/>
                    <a:pt x="5324910" y="3406119"/>
                    <a:pt x="5325862" y="3460833"/>
                  </a:cubicBezTo>
                  <a:cubicBezTo>
                    <a:pt x="5205695" y="3463780"/>
                    <a:pt x="5123556" y="3459570"/>
                    <a:pt x="5033710" y="3459368"/>
                  </a:cubicBezTo>
                  <a:cubicBezTo>
                    <a:pt x="5032135" y="3353731"/>
                    <a:pt x="5032062" y="3278882"/>
                    <a:pt x="5028967" y="3127428"/>
                  </a:cubicBezTo>
                  <a:cubicBezTo>
                    <a:pt x="5117074" y="3127465"/>
                    <a:pt x="5235430" y="3128728"/>
                    <a:pt x="5318667" y="3127538"/>
                  </a:cubicBezTo>
                  <a:close/>
                  <a:moveTo>
                    <a:pt x="5318190" y="3105865"/>
                  </a:moveTo>
                  <a:cubicBezTo>
                    <a:pt x="5318374" y="3113809"/>
                    <a:pt x="5341591" y="3110533"/>
                    <a:pt x="5028619" y="3110423"/>
                  </a:cubicBezTo>
                  <a:cubicBezTo>
                    <a:pt x="5028583" y="3108739"/>
                    <a:pt x="5022285" y="2777568"/>
                    <a:pt x="5022266" y="2776213"/>
                  </a:cubicBezTo>
                  <a:cubicBezTo>
                    <a:pt x="5023584" y="2776213"/>
                    <a:pt x="5311746" y="2777842"/>
                    <a:pt x="5313137" y="2777861"/>
                  </a:cubicBezTo>
                  <a:cubicBezTo>
                    <a:pt x="5314199" y="2852050"/>
                    <a:pt x="5315114" y="2965357"/>
                    <a:pt x="5318190" y="3105865"/>
                  </a:cubicBezTo>
                  <a:close/>
                  <a:moveTo>
                    <a:pt x="5309164" y="2481450"/>
                  </a:moveTo>
                  <a:cubicBezTo>
                    <a:pt x="5311123" y="2606253"/>
                    <a:pt x="5310464" y="2606015"/>
                    <a:pt x="5312423" y="2731128"/>
                  </a:cubicBezTo>
                  <a:cubicBezTo>
                    <a:pt x="5313101" y="2774145"/>
                    <a:pt x="5357594" y="2759336"/>
                    <a:pt x="5021973" y="2759208"/>
                  </a:cubicBezTo>
                  <a:cubicBezTo>
                    <a:pt x="5018970" y="2579820"/>
                    <a:pt x="5021625" y="2621135"/>
                    <a:pt x="5018165" y="2428806"/>
                  </a:cubicBezTo>
                  <a:cubicBezTo>
                    <a:pt x="5358234" y="2428806"/>
                    <a:pt x="5308029" y="2408322"/>
                    <a:pt x="5309164" y="2481450"/>
                  </a:cubicBezTo>
                  <a:close/>
                  <a:moveTo>
                    <a:pt x="5304349" y="2106787"/>
                  </a:moveTo>
                  <a:cubicBezTo>
                    <a:pt x="5311929" y="2469900"/>
                    <a:pt x="5324837" y="2411068"/>
                    <a:pt x="5237572" y="2411068"/>
                  </a:cubicBezTo>
                  <a:cubicBezTo>
                    <a:pt x="5127493" y="2411068"/>
                    <a:pt x="5127969" y="2411800"/>
                    <a:pt x="5017835" y="2411800"/>
                  </a:cubicBezTo>
                  <a:cubicBezTo>
                    <a:pt x="5014924" y="2259778"/>
                    <a:pt x="5014429" y="2285167"/>
                    <a:pt x="5012598" y="2077444"/>
                  </a:cubicBezTo>
                  <a:cubicBezTo>
                    <a:pt x="5343605" y="2077462"/>
                    <a:pt x="5303487" y="2065253"/>
                    <a:pt x="5304349" y="2106787"/>
                  </a:cubicBezTo>
                  <a:close/>
                  <a:moveTo>
                    <a:pt x="5297335" y="1732270"/>
                  </a:moveTo>
                  <a:cubicBezTo>
                    <a:pt x="5303451" y="2122236"/>
                    <a:pt x="5325222" y="2060164"/>
                    <a:pt x="5237572" y="2060164"/>
                  </a:cubicBezTo>
                  <a:cubicBezTo>
                    <a:pt x="5128866" y="2060164"/>
                    <a:pt x="5127621" y="2060457"/>
                    <a:pt x="5017780" y="2060457"/>
                  </a:cubicBezTo>
                  <a:cubicBezTo>
                    <a:pt x="5010493" y="2060457"/>
                    <a:pt x="5012745" y="2070525"/>
                    <a:pt x="5011353" y="1981618"/>
                  </a:cubicBezTo>
                  <a:cubicBezTo>
                    <a:pt x="5006813" y="1690187"/>
                    <a:pt x="5005164" y="1728206"/>
                    <a:pt x="5017780" y="1728206"/>
                  </a:cubicBezTo>
                  <a:cubicBezTo>
                    <a:pt x="5317476" y="1728206"/>
                    <a:pt x="5297189" y="1722495"/>
                    <a:pt x="5297335" y="1732270"/>
                  </a:cubicBezTo>
                  <a:close/>
                  <a:moveTo>
                    <a:pt x="5297006" y="1710029"/>
                  </a:moveTo>
                  <a:cubicBezTo>
                    <a:pt x="5193592" y="1708839"/>
                    <a:pt x="5125625" y="1711182"/>
                    <a:pt x="5008625" y="1711201"/>
                  </a:cubicBezTo>
                  <a:cubicBezTo>
                    <a:pt x="5002162" y="1335750"/>
                    <a:pt x="4992787" y="1376771"/>
                    <a:pt x="5017798" y="1376771"/>
                  </a:cubicBezTo>
                  <a:cubicBezTo>
                    <a:pt x="5110190" y="1376771"/>
                    <a:pt x="5134909" y="1376991"/>
                    <a:pt x="5237590" y="1376991"/>
                  </a:cubicBezTo>
                  <a:cubicBezTo>
                    <a:pt x="5310958" y="1377009"/>
                    <a:pt x="5291055" y="1316713"/>
                    <a:pt x="5297006" y="1710029"/>
                  </a:cubicBezTo>
                  <a:close/>
                  <a:moveTo>
                    <a:pt x="5287100" y="1108075"/>
                  </a:moveTo>
                  <a:cubicBezTo>
                    <a:pt x="5289407" y="1184095"/>
                    <a:pt x="5289444" y="1200898"/>
                    <a:pt x="5292044" y="1360334"/>
                  </a:cubicBezTo>
                  <a:cubicBezTo>
                    <a:pt x="5259617" y="1359912"/>
                    <a:pt x="5024115" y="1359748"/>
                    <a:pt x="5001503" y="1359821"/>
                  </a:cubicBezTo>
                  <a:cubicBezTo>
                    <a:pt x="4995442" y="978568"/>
                    <a:pt x="4985756" y="1029675"/>
                    <a:pt x="5017798" y="1029675"/>
                  </a:cubicBezTo>
                  <a:cubicBezTo>
                    <a:pt x="5339851" y="1029675"/>
                    <a:pt x="5283841" y="999966"/>
                    <a:pt x="5287100" y="1108075"/>
                  </a:cubicBezTo>
                  <a:close/>
                  <a:moveTo>
                    <a:pt x="5281863" y="733265"/>
                  </a:moveTo>
                  <a:cubicBezTo>
                    <a:pt x="5286844" y="1060354"/>
                    <a:pt x="5297848" y="1010253"/>
                    <a:pt x="5237572" y="1010253"/>
                  </a:cubicBezTo>
                  <a:cubicBezTo>
                    <a:pt x="4959316" y="1010253"/>
                    <a:pt x="4995369" y="1027002"/>
                    <a:pt x="4994691" y="982833"/>
                  </a:cubicBezTo>
                  <a:cubicBezTo>
                    <a:pt x="4989198" y="632387"/>
                    <a:pt x="4983046" y="678991"/>
                    <a:pt x="5017798" y="678991"/>
                  </a:cubicBezTo>
                  <a:cubicBezTo>
                    <a:pt x="5329268" y="678991"/>
                    <a:pt x="5280747" y="661985"/>
                    <a:pt x="5281863" y="733265"/>
                  </a:cubicBezTo>
                  <a:close/>
                  <a:moveTo>
                    <a:pt x="5017798" y="327995"/>
                  </a:moveTo>
                  <a:cubicBezTo>
                    <a:pt x="5316561" y="327995"/>
                    <a:pt x="5275895" y="320875"/>
                    <a:pt x="5275932" y="358436"/>
                  </a:cubicBezTo>
                  <a:cubicBezTo>
                    <a:pt x="5275932" y="712946"/>
                    <a:pt x="5299258" y="661363"/>
                    <a:pt x="5237572" y="661363"/>
                  </a:cubicBezTo>
                  <a:cubicBezTo>
                    <a:pt x="4945456" y="661363"/>
                    <a:pt x="4991450" y="677178"/>
                    <a:pt x="4989857" y="608023"/>
                  </a:cubicBezTo>
                  <a:cubicBezTo>
                    <a:pt x="4982735" y="283112"/>
                    <a:pt x="4972994" y="327995"/>
                    <a:pt x="5017798" y="327995"/>
                  </a:cubicBezTo>
                  <a:close/>
                  <a:moveTo>
                    <a:pt x="4986507" y="1359894"/>
                  </a:moveTo>
                  <a:cubicBezTo>
                    <a:pt x="4909202" y="1360388"/>
                    <a:pt x="4696789" y="1368626"/>
                    <a:pt x="4696332" y="1357130"/>
                  </a:cubicBezTo>
                  <a:cubicBezTo>
                    <a:pt x="4691607" y="1240235"/>
                    <a:pt x="4691845" y="1127954"/>
                    <a:pt x="4690527" y="1029272"/>
                  </a:cubicBezTo>
                  <a:cubicBezTo>
                    <a:pt x="5003828" y="1029382"/>
                    <a:pt x="4851270" y="1029565"/>
                    <a:pt x="4980464" y="1029675"/>
                  </a:cubicBezTo>
                  <a:cubicBezTo>
                    <a:pt x="4983247" y="1185431"/>
                    <a:pt x="4980959" y="1010656"/>
                    <a:pt x="4986507" y="1359894"/>
                  </a:cubicBezTo>
                  <a:close/>
                  <a:moveTo>
                    <a:pt x="4979695" y="983126"/>
                  </a:moveTo>
                  <a:cubicBezTo>
                    <a:pt x="4980336" y="1024421"/>
                    <a:pt x="5025837" y="1012395"/>
                    <a:pt x="4690289" y="1012285"/>
                  </a:cubicBezTo>
                  <a:cubicBezTo>
                    <a:pt x="4686701" y="761143"/>
                    <a:pt x="4690253" y="948163"/>
                    <a:pt x="4686225" y="677911"/>
                  </a:cubicBezTo>
                  <a:cubicBezTo>
                    <a:pt x="5091331" y="679393"/>
                    <a:pt x="4942123" y="678863"/>
                    <a:pt x="4976327" y="678954"/>
                  </a:cubicBezTo>
                  <a:cubicBezTo>
                    <a:pt x="4979622" y="857536"/>
                    <a:pt x="4977425" y="838224"/>
                    <a:pt x="4979695" y="983126"/>
                  </a:cubicBezTo>
                  <a:close/>
                  <a:moveTo>
                    <a:pt x="4688330" y="329661"/>
                  </a:moveTo>
                  <a:cubicBezTo>
                    <a:pt x="5013441" y="329020"/>
                    <a:pt x="4968765" y="315566"/>
                    <a:pt x="4969899" y="358692"/>
                  </a:cubicBezTo>
                  <a:cubicBezTo>
                    <a:pt x="4979348" y="720305"/>
                    <a:pt x="4992402" y="662223"/>
                    <a:pt x="4908030" y="661528"/>
                  </a:cubicBezTo>
                  <a:cubicBezTo>
                    <a:pt x="4641127" y="659368"/>
                    <a:pt x="4686279" y="679430"/>
                    <a:pt x="4685272" y="612013"/>
                  </a:cubicBezTo>
                  <a:cubicBezTo>
                    <a:pt x="4680823" y="295998"/>
                    <a:pt x="4676905" y="329698"/>
                    <a:pt x="4688330" y="329661"/>
                  </a:cubicBezTo>
                  <a:close/>
                  <a:moveTo>
                    <a:pt x="4681354" y="1357899"/>
                  </a:moveTo>
                  <a:cubicBezTo>
                    <a:pt x="4681501" y="1361542"/>
                    <a:pt x="4715905" y="1360022"/>
                    <a:pt x="4392149" y="1361798"/>
                  </a:cubicBezTo>
                  <a:cubicBezTo>
                    <a:pt x="4387681" y="1169066"/>
                    <a:pt x="4388798" y="1122096"/>
                    <a:pt x="4387590" y="1027478"/>
                  </a:cubicBezTo>
                  <a:cubicBezTo>
                    <a:pt x="4531305" y="1027991"/>
                    <a:pt x="4389512" y="1029181"/>
                    <a:pt x="4675550" y="1029272"/>
                  </a:cubicBezTo>
                  <a:cubicBezTo>
                    <a:pt x="4676868" y="1129162"/>
                    <a:pt x="4676648" y="1241096"/>
                    <a:pt x="4681354" y="1357899"/>
                  </a:cubicBezTo>
                  <a:close/>
                  <a:moveTo>
                    <a:pt x="4672071" y="733265"/>
                  </a:moveTo>
                  <a:cubicBezTo>
                    <a:pt x="4673994" y="855889"/>
                    <a:pt x="4672931" y="858653"/>
                    <a:pt x="4674873" y="983126"/>
                  </a:cubicBezTo>
                  <a:cubicBezTo>
                    <a:pt x="4675550" y="1026124"/>
                    <a:pt x="4719274" y="1011608"/>
                    <a:pt x="4387352" y="1010473"/>
                  </a:cubicBezTo>
                  <a:cubicBezTo>
                    <a:pt x="4385759" y="895628"/>
                    <a:pt x="4384972" y="893926"/>
                    <a:pt x="4381493" y="678167"/>
                  </a:cubicBezTo>
                  <a:cubicBezTo>
                    <a:pt x="4722496" y="677947"/>
                    <a:pt x="4670954" y="659075"/>
                    <a:pt x="4672071" y="733265"/>
                  </a:cubicBezTo>
                  <a:close/>
                  <a:moveTo>
                    <a:pt x="4578416" y="329807"/>
                  </a:moveTo>
                  <a:cubicBezTo>
                    <a:pt x="4681299" y="329807"/>
                    <a:pt x="4665241" y="321735"/>
                    <a:pt x="4666010" y="358601"/>
                  </a:cubicBezTo>
                  <a:cubicBezTo>
                    <a:pt x="4667823" y="445366"/>
                    <a:pt x="4668958" y="520745"/>
                    <a:pt x="4670240" y="612288"/>
                  </a:cubicBezTo>
                  <a:cubicBezTo>
                    <a:pt x="4671192" y="675989"/>
                    <a:pt x="4724071" y="660887"/>
                    <a:pt x="4381236" y="661162"/>
                  </a:cubicBezTo>
                  <a:cubicBezTo>
                    <a:pt x="4377629" y="436433"/>
                    <a:pt x="4377648" y="430704"/>
                    <a:pt x="4375835" y="358162"/>
                  </a:cubicBezTo>
                  <a:cubicBezTo>
                    <a:pt x="4374883" y="320143"/>
                    <a:pt x="4339234" y="329624"/>
                    <a:pt x="4578416" y="329807"/>
                  </a:cubicBezTo>
                  <a:close/>
                  <a:moveTo>
                    <a:pt x="4358733" y="1361889"/>
                  </a:moveTo>
                  <a:cubicBezTo>
                    <a:pt x="4250028" y="1361889"/>
                    <a:pt x="4250632" y="1359711"/>
                    <a:pt x="4139051" y="1359711"/>
                  </a:cubicBezTo>
                  <a:cubicBezTo>
                    <a:pt x="4066105" y="1359711"/>
                    <a:pt x="4086667" y="1422423"/>
                    <a:pt x="4080002" y="1028906"/>
                  </a:cubicBezTo>
                  <a:cubicBezTo>
                    <a:pt x="4204125" y="1030224"/>
                    <a:pt x="4248563" y="1027222"/>
                    <a:pt x="4372594" y="1027423"/>
                  </a:cubicBezTo>
                  <a:cubicBezTo>
                    <a:pt x="4377373" y="1411367"/>
                    <a:pt x="4385246" y="1361889"/>
                    <a:pt x="4358733" y="1361889"/>
                  </a:cubicBezTo>
                  <a:close/>
                  <a:moveTo>
                    <a:pt x="4367394" y="733228"/>
                  </a:moveTo>
                  <a:cubicBezTo>
                    <a:pt x="4372448" y="1052940"/>
                    <a:pt x="4377977" y="1010436"/>
                    <a:pt x="4358733" y="1010436"/>
                  </a:cubicBezTo>
                  <a:cubicBezTo>
                    <a:pt x="4038255" y="1010436"/>
                    <a:pt x="4079929" y="1025739"/>
                    <a:pt x="4079251" y="982833"/>
                  </a:cubicBezTo>
                  <a:cubicBezTo>
                    <a:pt x="4077255" y="854937"/>
                    <a:pt x="4078757" y="857335"/>
                    <a:pt x="4076798" y="732972"/>
                  </a:cubicBezTo>
                  <a:cubicBezTo>
                    <a:pt x="4075736" y="667074"/>
                    <a:pt x="4059550" y="678478"/>
                    <a:pt x="4139033" y="678478"/>
                  </a:cubicBezTo>
                  <a:cubicBezTo>
                    <a:pt x="4412565" y="678478"/>
                    <a:pt x="4366167" y="657409"/>
                    <a:pt x="4367394" y="733228"/>
                  </a:cubicBezTo>
                  <a:close/>
                  <a:moveTo>
                    <a:pt x="4360839" y="358656"/>
                  </a:moveTo>
                  <a:cubicBezTo>
                    <a:pt x="4362725" y="433633"/>
                    <a:pt x="4362780" y="445622"/>
                    <a:pt x="4366241" y="661180"/>
                  </a:cubicBezTo>
                  <a:cubicBezTo>
                    <a:pt x="4334162" y="661180"/>
                    <a:pt x="4107997" y="661436"/>
                    <a:pt x="4075644" y="661784"/>
                  </a:cubicBezTo>
                  <a:lnTo>
                    <a:pt x="4070243" y="328490"/>
                  </a:lnTo>
                  <a:cubicBezTo>
                    <a:pt x="4415549" y="322998"/>
                    <a:pt x="4359942" y="323090"/>
                    <a:pt x="4360839" y="358656"/>
                  </a:cubicBezTo>
                  <a:close/>
                  <a:moveTo>
                    <a:pt x="4066434" y="1107928"/>
                  </a:moveTo>
                  <a:cubicBezTo>
                    <a:pt x="4067917" y="1186749"/>
                    <a:pt x="4067405" y="1157205"/>
                    <a:pt x="4070664" y="1360297"/>
                  </a:cubicBezTo>
                  <a:cubicBezTo>
                    <a:pt x="3976166" y="1362146"/>
                    <a:pt x="4014343" y="1364342"/>
                    <a:pt x="3779994" y="1362109"/>
                  </a:cubicBezTo>
                  <a:cubicBezTo>
                    <a:pt x="3775746" y="1020467"/>
                    <a:pt x="3778218" y="1133189"/>
                    <a:pt x="3777138" y="1027039"/>
                  </a:cubicBezTo>
                  <a:cubicBezTo>
                    <a:pt x="4124568" y="1026874"/>
                    <a:pt x="4064548" y="1012743"/>
                    <a:pt x="4066434" y="1107928"/>
                  </a:cubicBezTo>
                  <a:close/>
                  <a:moveTo>
                    <a:pt x="4061802" y="733265"/>
                  </a:moveTo>
                  <a:cubicBezTo>
                    <a:pt x="4066727" y="1056693"/>
                    <a:pt x="4075205" y="1012029"/>
                    <a:pt x="4029320" y="1011095"/>
                  </a:cubicBezTo>
                  <a:cubicBezTo>
                    <a:pt x="3960658" y="1009704"/>
                    <a:pt x="3947987" y="1009979"/>
                    <a:pt x="3776936" y="1010052"/>
                  </a:cubicBezTo>
                  <a:cubicBezTo>
                    <a:pt x="3774886" y="849098"/>
                    <a:pt x="3771608" y="849994"/>
                    <a:pt x="3769814" y="679210"/>
                  </a:cubicBezTo>
                  <a:cubicBezTo>
                    <a:pt x="4112667" y="682560"/>
                    <a:pt x="4060593" y="657867"/>
                    <a:pt x="4061802" y="733265"/>
                  </a:cubicBezTo>
                  <a:close/>
                  <a:moveTo>
                    <a:pt x="3809436" y="329991"/>
                  </a:moveTo>
                  <a:cubicBezTo>
                    <a:pt x="3883921" y="330979"/>
                    <a:pt x="3955751" y="331144"/>
                    <a:pt x="4029357" y="329368"/>
                  </a:cubicBezTo>
                  <a:cubicBezTo>
                    <a:pt x="4065720" y="328453"/>
                    <a:pt x="4054459" y="278938"/>
                    <a:pt x="4060648" y="661985"/>
                  </a:cubicBezTo>
                  <a:cubicBezTo>
                    <a:pt x="3930153" y="663853"/>
                    <a:pt x="3981366" y="664310"/>
                    <a:pt x="3769649" y="662242"/>
                  </a:cubicBezTo>
                  <a:cubicBezTo>
                    <a:pt x="3766500" y="273813"/>
                    <a:pt x="3748849" y="329203"/>
                    <a:pt x="3809436" y="329991"/>
                  </a:cubicBezTo>
                  <a:close/>
                  <a:moveTo>
                    <a:pt x="3770546" y="1712830"/>
                  </a:moveTo>
                  <a:cubicBezTo>
                    <a:pt x="3698790" y="1713342"/>
                    <a:pt x="3605720" y="1712830"/>
                    <a:pt x="3482733" y="1712830"/>
                  </a:cubicBezTo>
                  <a:cubicBezTo>
                    <a:pt x="3482532" y="1700675"/>
                    <a:pt x="3477606" y="1415999"/>
                    <a:pt x="3476691" y="1377668"/>
                  </a:cubicBezTo>
                  <a:cubicBezTo>
                    <a:pt x="3478027" y="1377668"/>
                    <a:pt x="3763167" y="1378968"/>
                    <a:pt x="3765181" y="1378986"/>
                  </a:cubicBezTo>
                  <a:cubicBezTo>
                    <a:pt x="3766683" y="1500878"/>
                    <a:pt x="3769264" y="1632527"/>
                    <a:pt x="3770546" y="1712830"/>
                  </a:cubicBezTo>
                  <a:close/>
                  <a:moveTo>
                    <a:pt x="3762380" y="1107745"/>
                  </a:moveTo>
                  <a:cubicBezTo>
                    <a:pt x="3761739" y="1413143"/>
                    <a:pt x="3794935" y="1361780"/>
                    <a:pt x="3699760" y="1361780"/>
                  </a:cubicBezTo>
                  <a:cubicBezTo>
                    <a:pt x="3450929" y="1361780"/>
                    <a:pt x="3476306" y="1361761"/>
                    <a:pt x="3476196" y="1357313"/>
                  </a:cubicBezTo>
                  <a:cubicBezTo>
                    <a:pt x="3474731" y="1296596"/>
                    <a:pt x="3465338" y="1027826"/>
                    <a:pt x="3480261" y="1027826"/>
                  </a:cubicBezTo>
                  <a:cubicBezTo>
                    <a:pt x="3819598" y="1027826"/>
                    <a:pt x="3762600" y="1002840"/>
                    <a:pt x="3762380" y="1107745"/>
                  </a:cubicBezTo>
                  <a:close/>
                  <a:moveTo>
                    <a:pt x="3755550" y="733265"/>
                  </a:moveTo>
                  <a:cubicBezTo>
                    <a:pt x="3760659" y="1059091"/>
                    <a:pt x="3782466" y="1010052"/>
                    <a:pt x="3699760" y="1010089"/>
                  </a:cubicBezTo>
                  <a:cubicBezTo>
                    <a:pt x="3437965" y="1010089"/>
                    <a:pt x="3471161" y="1023213"/>
                    <a:pt x="3470520" y="982796"/>
                  </a:cubicBezTo>
                  <a:cubicBezTo>
                    <a:pt x="3470374" y="973021"/>
                    <a:pt x="3466052" y="692555"/>
                    <a:pt x="3465814" y="677014"/>
                  </a:cubicBezTo>
                  <a:cubicBezTo>
                    <a:pt x="3813575" y="676282"/>
                    <a:pt x="3754470" y="665097"/>
                    <a:pt x="3755550" y="733265"/>
                  </a:cubicBezTo>
                  <a:close/>
                  <a:moveTo>
                    <a:pt x="3480261" y="330192"/>
                  </a:moveTo>
                  <a:cubicBezTo>
                    <a:pt x="3791749" y="330192"/>
                    <a:pt x="3749948" y="317232"/>
                    <a:pt x="3750845" y="357777"/>
                  </a:cubicBezTo>
                  <a:cubicBezTo>
                    <a:pt x="3759121" y="721732"/>
                    <a:pt x="3766005" y="661931"/>
                    <a:pt x="3699760" y="661931"/>
                  </a:cubicBezTo>
                  <a:cubicBezTo>
                    <a:pt x="3590304" y="661931"/>
                    <a:pt x="3590194" y="660009"/>
                    <a:pt x="3480261" y="660009"/>
                  </a:cubicBezTo>
                  <a:cubicBezTo>
                    <a:pt x="3460688" y="660009"/>
                    <a:pt x="3465686" y="669564"/>
                    <a:pt x="3464844" y="608059"/>
                  </a:cubicBezTo>
                  <a:cubicBezTo>
                    <a:pt x="3460505" y="287413"/>
                    <a:pt x="3452155" y="330192"/>
                    <a:pt x="3480261" y="330192"/>
                  </a:cubicBezTo>
                  <a:close/>
                  <a:moveTo>
                    <a:pt x="3456183" y="1027863"/>
                  </a:moveTo>
                  <a:cubicBezTo>
                    <a:pt x="3457447" y="1119680"/>
                    <a:pt x="3457465" y="1205108"/>
                    <a:pt x="3461274" y="1360700"/>
                  </a:cubicBezTo>
                  <a:cubicBezTo>
                    <a:pt x="3155333" y="1361249"/>
                    <a:pt x="3171629" y="1364855"/>
                    <a:pt x="3171446" y="1358027"/>
                  </a:cubicBezTo>
                  <a:cubicBezTo>
                    <a:pt x="3170751" y="1328501"/>
                    <a:pt x="3165184" y="1030242"/>
                    <a:pt x="3165166" y="1028906"/>
                  </a:cubicBezTo>
                  <a:cubicBezTo>
                    <a:pt x="3318566" y="1030206"/>
                    <a:pt x="3363169" y="1028064"/>
                    <a:pt x="3456183" y="1027863"/>
                  </a:cubicBezTo>
                  <a:close/>
                  <a:moveTo>
                    <a:pt x="3455945" y="1010857"/>
                  </a:moveTo>
                  <a:cubicBezTo>
                    <a:pt x="3120508" y="1011571"/>
                    <a:pt x="3165075" y="1024311"/>
                    <a:pt x="3164415" y="982796"/>
                  </a:cubicBezTo>
                  <a:cubicBezTo>
                    <a:pt x="3162456" y="857756"/>
                    <a:pt x="3162987" y="857683"/>
                    <a:pt x="3161028" y="732972"/>
                  </a:cubicBezTo>
                  <a:cubicBezTo>
                    <a:pt x="3159929" y="663377"/>
                    <a:pt x="3103041" y="679027"/>
                    <a:pt x="3450800" y="677087"/>
                  </a:cubicBezTo>
                  <a:cubicBezTo>
                    <a:pt x="3450819" y="678478"/>
                    <a:pt x="3455488" y="979080"/>
                    <a:pt x="3455945" y="1010857"/>
                  </a:cubicBezTo>
                  <a:close/>
                  <a:moveTo>
                    <a:pt x="3445143" y="330100"/>
                  </a:moveTo>
                  <a:cubicBezTo>
                    <a:pt x="3448841" y="516663"/>
                    <a:pt x="3448548" y="522631"/>
                    <a:pt x="3450562" y="660082"/>
                  </a:cubicBezTo>
                  <a:cubicBezTo>
                    <a:pt x="3114100" y="661857"/>
                    <a:pt x="3160369" y="683988"/>
                    <a:pt x="3158629" y="607986"/>
                  </a:cubicBezTo>
                  <a:cubicBezTo>
                    <a:pt x="3155901" y="488986"/>
                    <a:pt x="3155205" y="420746"/>
                    <a:pt x="3154949" y="358381"/>
                  </a:cubicBezTo>
                  <a:cubicBezTo>
                    <a:pt x="3154766" y="315896"/>
                    <a:pt x="3112031" y="328453"/>
                    <a:pt x="3445143" y="330100"/>
                  </a:cubicBezTo>
                  <a:close/>
                  <a:moveTo>
                    <a:pt x="3150903" y="1361047"/>
                  </a:moveTo>
                  <a:cubicBezTo>
                    <a:pt x="2971905" y="1357185"/>
                    <a:pt x="2864225" y="1363885"/>
                    <a:pt x="2864151" y="1357460"/>
                  </a:cubicBezTo>
                  <a:cubicBezTo>
                    <a:pt x="2860086" y="967988"/>
                    <a:pt x="2835826" y="1026252"/>
                    <a:pt x="2931056" y="1027533"/>
                  </a:cubicBezTo>
                  <a:cubicBezTo>
                    <a:pt x="3021397" y="1028741"/>
                    <a:pt x="3045273" y="1027771"/>
                    <a:pt x="3150189" y="1028741"/>
                  </a:cubicBezTo>
                  <a:cubicBezTo>
                    <a:pt x="3156542" y="1404174"/>
                    <a:pt x="3159874" y="1361212"/>
                    <a:pt x="3150903" y="1361047"/>
                  </a:cubicBezTo>
                  <a:close/>
                  <a:moveTo>
                    <a:pt x="3146032" y="733265"/>
                  </a:moveTo>
                  <a:cubicBezTo>
                    <a:pt x="3147991" y="858030"/>
                    <a:pt x="3147460" y="857902"/>
                    <a:pt x="3149419" y="983089"/>
                  </a:cubicBezTo>
                  <a:cubicBezTo>
                    <a:pt x="3150079" y="1024513"/>
                    <a:pt x="3195267" y="1011077"/>
                    <a:pt x="2859354" y="1009869"/>
                  </a:cubicBezTo>
                  <a:cubicBezTo>
                    <a:pt x="2856662" y="832751"/>
                    <a:pt x="2859208" y="834582"/>
                    <a:pt x="2855985" y="679778"/>
                  </a:cubicBezTo>
                  <a:cubicBezTo>
                    <a:pt x="3190214" y="677783"/>
                    <a:pt x="3144842" y="656402"/>
                    <a:pt x="3146032" y="733265"/>
                  </a:cubicBezTo>
                  <a:close/>
                  <a:moveTo>
                    <a:pt x="3139770" y="329569"/>
                  </a:moveTo>
                  <a:cubicBezTo>
                    <a:pt x="3140924" y="518000"/>
                    <a:pt x="3142388" y="544706"/>
                    <a:pt x="3144769" y="661418"/>
                  </a:cubicBezTo>
                  <a:cubicBezTo>
                    <a:pt x="3076766" y="659972"/>
                    <a:pt x="3003984" y="659954"/>
                    <a:pt x="2930982" y="661619"/>
                  </a:cubicBezTo>
                  <a:cubicBezTo>
                    <a:pt x="2832493" y="663871"/>
                    <a:pt x="2858200" y="717870"/>
                    <a:pt x="2848807" y="358198"/>
                  </a:cubicBezTo>
                  <a:cubicBezTo>
                    <a:pt x="2847489" y="308171"/>
                    <a:pt x="2811089" y="336379"/>
                    <a:pt x="3139770" y="329569"/>
                  </a:cubicBezTo>
                  <a:close/>
                  <a:moveTo>
                    <a:pt x="2821288" y="1360370"/>
                  </a:moveTo>
                  <a:cubicBezTo>
                    <a:pt x="2606238" y="1360407"/>
                    <a:pt x="2586793" y="1360370"/>
                    <a:pt x="2559456" y="1360498"/>
                  </a:cubicBezTo>
                  <a:cubicBezTo>
                    <a:pt x="2554366" y="1180525"/>
                    <a:pt x="2556673" y="1112102"/>
                    <a:pt x="2555849" y="1028485"/>
                  </a:cubicBezTo>
                  <a:cubicBezTo>
                    <a:pt x="2714138" y="1028009"/>
                    <a:pt x="2754438" y="1026618"/>
                    <a:pt x="2844596" y="1026819"/>
                  </a:cubicBezTo>
                  <a:cubicBezTo>
                    <a:pt x="2850345" y="1420044"/>
                    <a:pt x="2861460" y="1360370"/>
                    <a:pt x="2821288" y="1360370"/>
                  </a:cubicBezTo>
                  <a:close/>
                  <a:moveTo>
                    <a:pt x="2841960" y="733228"/>
                  </a:moveTo>
                  <a:cubicBezTo>
                    <a:pt x="2846958" y="1053233"/>
                    <a:pt x="2849833" y="1009796"/>
                    <a:pt x="2821306" y="1009796"/>
                  </a:cubicBezTo>
                  <a:cubicBezTo>
                    <a:pt x="2514945" y="1009796"/>
                    <a:pt x="2555922" y="1024623"/>
                    <a:pt x="2555282" y="982796"/>
                  </a:cubicBezTo>
                  <a:cubicBezTo>
                    <a:pt x="2549660" y="623875"/>
                    <a:pt x="2532394" y="678405"/>
                    <a:pt x="2601624" y="678405"/>
                  </a:cubicBezTo>
                  <a:cubicBezTo>
                    <a:pt x="2711337" y="678405"/>
                    <a:pt x="2711373" y="679888"/>
                    <a:pt x="2821306" y="679888"/>
                  </a:cubicBezTo>
                  <a:cubicBezTo>
                    <a:pt x="2845969" y="679869"/>
                    <a:pt x="2840916" y="669143"/>
                    <a:pt x="2841960" y="733228"/>
                  </a:cubicBezTo>
                  <a:close/>
                  <a:moveTo>
                    <a:pt x="2601606" y="328508"/>
                  </a:moveTo>
                  <a:cubicBezTo>
                    <a:pt x="2610358" y="328508"/>
                    <a:pt x="2819530" y="328636"/>
                    <a:pt x="2833043" y="328654"/>
                  </a:cubicBezTo>
                  <a:cubicBezTo>
                    <a:pt x="2834178" y="375826"/>
                    <a:pt x="2829692" y="190617"/>
                    <a:pt x="2840586" y="662864"/>
                  </a:cubicBezTo>
                  <a:cubicBezTo>
                    <a:pt x="2718404" y="663212"/>
                    <a:pt x="2667796" y="660539"/>
                    <a:pt x="2549313" y="661619"/>
                  </a:cubicBezTo>
                  <a:cubicBezTo>
                    <a:pt x="2544735" y="268138"/>
                    <a:pt x="2523459" y="328508"/>
                    <a:pt x="2601606" y="328508"/>
                  </a:cubicBezTo>
                  <a:close/>
                  <a:moveTo>
                    <a:pt x="2540853" y="1028540"/>
                  </a:moveTo>
                  <a:cubicBezTo>
                    <a:pt x="2541952" y="1144904"/>
                    <a:pt x="2538803" y="1119295"/>
                    <a:pt x="2544442" y="1360571"/>
                  </a:cubicBezTo>
                  <a:cubicBezTo>
                    <a:pt x="2206277" y="1362695"/>
                    <a:pt x="2291179" y="1362146"/>
                    <a:pt x="2255970" y="1362475"/>
                  </a:cubicBezTo>
                  <a:cubicBezTo>
                    <a:pt x="2254889" y="1224786"/>
                    <a:pt x="2252564" y="1131706"/>
                    <a:pt x="2250824" y="1027643"/>
                  </a:cubicBezTo>
                  <a:cubicBezTo>
                    <a:pt x="2392745" y="1030334"/>
                    <a:pt x="2428687" y="1029034"/>
                    <a:pt x="2540853" y="1028540"/>
                  </a:cubicBezTo>
                  <a:close/>
                  <a:moveTo>
                    <a:pt x="2535324" y="733265"/>
                  </a:moveTo>
                  <a:cubicBezTo>
                    <a:pt x="2540432" y="1059567"/>
                    <a:pt x="2557003" y="1011297"/>
                    <a:pt x="2491728" y="1011828"/>
                  </a:cubicBezTo>
                  <a:cubicBezTo>
                    <a:pt x="2211953" y="1014097"/>
                    <a:pt x="2250660" y="1017154"/>
                    <a:pt x="2250110" y="982796"/>
                  </a:cubicBezTo>
                  <a:cubicBezTo>
                    <a:pt x="2245350" y="686404"/>
                    <a:pt x="2245679" y="705093"/>
                    <a:pt x="2245148" y="679320"/>
                  </a:cubicBezTo>
                  <a:cubicBezTo>
                    <a:pt x="2585786" y="684244"/>
                    <a:pt x="2534097" y="654609"/>
                    <a:pt x="2535324" y="733265"/>
                  </a:cubicBezTo>
                  <a:close/>
                  <a:moveTo>
                    <a:pt x="2272247" y="330174"/>
                  </a:moveTo>
                  <a:cubicBezTo>
                    <a:pt x="2569508" y="327574"/>
                    <a:pt x="2528366" y="320545"/>
                    <a:pt x="2529465" y="358711"/>
                  </a:cubicBezTo>
                  <a:cubicBezTo>
                    <a:pt x="2539755" y="710255"/>
                    <a:pt x="2541183" y="661491"/>
                    <a:pt x="2491673" y="662553"/>
                  </a:cubicBezTo>
                  <a:cubicBezTo>
                    <a:pt x="2416950" y="664164"/>
                    <a:pt x="2346311" y="664072"/>
                    <a:pt x="2272284" y="662773"/>
                  </a:cubicBezTo>
                  <a:cubicBezTo>
                    <a:pt x="2237550" y="662169"/>
                    <a:pt x="2245222" y="673261"/>
                    <a:pt x="2243446" y="607950"/>
                  </a:cubicBezTo>
                  <a:cubicBezTo>
                    <a:pt x="2234730" y="287267"/>
                    <a:pt x="2230665" y="330558"/>
                    <a:pt x="2272247" y="330174"/>
                  </a:cubicBezTo>
                  <a:close/>
                  <a:moveTo>
                    <a:pt x="2240919" y="1356837"/>
                  </a:moveTo>
                  <a:cubicBezTo>
                    <a:pt x="2241010" y="1367143"/>
                    <a:pt x="2263806" y="1361651"/>
                    <a:pt x="1950286" y="1361468"/>
                  </a:cubicBezTo>
                  <a:cubicBezTo>
                    <a:pt x="1949993" y="1300971"/>
                    <a:pt x="1946404" y="1029272"/>
                    <a:pt x="1946367" y="1027185"/>
                  </a:cubicBezTo>
                  <a:cubicBezTo>
                    <a:pt x="2099914" y="1027185"/>
                    <a:pt x="2171341" y="1026435"/>
                    <a:pt x="2235829" y="1027423"/>
                  </a:cubicBezTo>
                  <a:cubicBezTo>
                    <a:pt x="2237660" y="1137362"/>
                    <a:pt x="2240003" y="1231046"/>
                    <a:pt x="2240919" y="1356837"/>
                  </a:cubicBezTo>
                  <a:close/>
                  <a:moveTo>
                    <a:pt x="2235554" y="1010400"/>
                  </a:moveTo>
                  <a:cubicBezTo>
                    <a:pt x="1905005" y="1005384"/>
                    <a:pt x="1946404" y="1026728"/>
                    <a:pt x="1945708" y="982760"/>
                  </a:cubicBezTo>
                  <a:cubicBezTo>
                    <a:pt x="1941534" y="718163"/>
                    <a:pt x="1941460" y="710530"/>
                    <a:pt x="1940728" y="676959"/>
                  </a:cubicBezTo>
                  <a:cubicBezTo>
                    <a:pt x="1942779" y="676959"/>
                    <a:pt x="2228724" y="679119"/>
                    <a:pt x="2230153" y="679137"/>
                  </a:cubicBezTo>
                  <a:cubicBezTo>
                    <a:pt x="2230903" y="715765"/>
                    <a:pt x="2230995" y="726528"/>
                    <a:pt x="2235554" y="1010400"/>
                  </a:cubicBezTo>
                  <a:close/>
                  <a:moveTo>
                    <a:pt x="1942742" y="330924"/>
                  </a:moveTo>
                  <a:cubicBezTo>
                    <a:pt x="2268072" y="330924"/>
                    <a:pt x="2223946" y="319758"/>
                    <a:pt x="2224275" y="358509"/>
                  </a:cubicBezTo>
                  <a:cubicBezTo>
                    <a:pt x="2226875" y="716333"/>
                    <a:pt x="2253003" y="661821"/>
                    <a:pt x="2162388" y="661821"/>
                  </a:cubicBezTo>
                  <a:cubicBezTo>
                    <a:pt x="2054671" y="661821"/>
                    <a:pt x="2051906" y="659972"/>
                    <a:pt x="1942724" y="659972"/>
                  </a:cubicBezTo>
                  <a:cubicBezTo>
                    <a:pt x="1939410" y="659954"/>
                    <a:pt x="1925348" y="330924"/>
                    <a:pt x="1942742" y="330924"/>
                  </a:cubicBezTo>
                  <a:close/>
                  <a:moveTo>
                    <a:pt x="1935235" y="1357569"/>
                  </a:moveTo>
                  <a:cubicBezTo>
                    <a:pt x="1935272" y="1363390"/>
                    <a:pt x="1701930" y="1362969"/>
                    <a:pt x="1645975" y="1362201"/>
                  </a:cubicBezTo>
                  <a:cubicBezTo>
                    <a:pt x="1640281" y="1035368"/>
                    <a:pt x="1641215" y="1123670"/>
                    <a:pt x="1639420" y="1028668"/>
                  </a:cubicBezTo>
                  <a:cubicBezTo>
                    <a:pt x="1774730" y="1030773"/>
                    <a:pt x="1823142" y="1027332"/>
                    <a:pt x="1931390" y="1027185"/>
                  </a:cubicBezTo>
                  <a:cubicBezTo>
                    <a:pt x="1931390" y="1028503"/>
                    <a:pt x="1935052" y="1311331"/>
                    <a:pt x="1935235" y="1357569"/>
                  </a:cubicBezTo>
                  <a:close/>
                  <a:moveTo>
                    <a:pt x="1931134" y="1010180"/>
                  </a:moveTo>
                  <a:cubicBezTo>
                    <a:pt x="1597051" y="1010674"/>
                    <a:pt x="1639292" y="1025501"/>
                    <a:pt x="1638633" y="982796"/>
                  </a:cubicBezTo>
                  <a:cubicBezTo>
                    <a:pt x="1637003" y="877983"/>
                    <a:pt x="1636948" y="855889"/>
                    <a:pt x="1635008" y="732972"/>
                  </a:cubicBezTo>
                  <a:cubicBezTo>
                    <a:pt x="1633909" y="660631"/>
                    <a:pt x="1583209" y="677087"/>
                    <a:pt x="1925732" y="676959"/>
                  </a:cubicBezTo>
                  <a:cubicBezTo>
                    <a:pt x="1926648" y="718493"/>
                    <a:pt x="1931115" y="1008807"/>
                    <a:pt x="1931134" y="1010180"/>
                  </a:cubicBezTo>
                  <a:close/>
                  <a:moveTo>
                    <a:pt x="1919690" y="330869"/>
                  </a:moveTo>
                  <a:cubicBezTo>
                    <a:pt x="1920752" y="555085"/>
                    <a:pt x="1923150" y="573427"/>
                    <a:pt x="1925311" y="659972"/>
                  </a:cubicBezTo>
                  <a:cubicBezTo>
                    <a:pt x="1714985" y="660063"/>
                    <a:pt x="1673385" y="660265"/>
                    <a:pt x="1633891" y="661235"/>
                  </a:cubicBezTo>
                  <a:cubicBezTo>
                    <a:pt x="1629881" y="398853"/>
                    <a:pt x="1630833" y="452505"/>
                    <a:pt x="1627995" y="328691"/>
                  </a:cubicBezTo>
                  <a:cubicBezTo>
                    <a:pt x="1770592" y="324847"/>
                    <a:pt x="1826419" y="330393"/>
                    <a:pt x="1919690" y="330869"/>
                  </a:cubicBezTo>
                  <a:close/>
                  <a:moveTo>
                    <a:pt x="1626237" y="1108001"/>
                  </a:moveTo>
                  <a:cubicBezTo>
                    <a:pt x="1633909" y="1401794"/>
                    <a:pt x="1636802" y="1362072"/>
                    <a:pt x="1613493" y="1361670"/>
                  </a:cubicBezTo>
                  <a:cubicBezTo>
                    <a:pt x="1341244" y="1356563"/>
                    <a:pt x="1340474" y="1366136"/>
                    <a:pt x="1340328" y="1357423"/>
                  </a:cubicBezTo>
                  <a:cubicBezTo>
                    <a:pt x="1333846" y="969379"/>
                    <a:pt x="1311545" y="1027716"/>
                    <a:pt x="1393830" y="1027387"/>
                  </a:cubicBezTo>
                  <a:cubicBezTo>
                    <a:pt x="1494662" y="1026984"/>
                    <a:pt x="1541883" y="1026856"/>
                    <a:pt x="1613219" y="1028192"/>
                  </a:cubicBezTo>
                  <a:cubicBezTo>
                    <a:pt x="1628343" y="1028485"/>
                    <a:pt x="1623839" y="1015965"/>
                    <a:pt x="1626237" y="1108001"/>
                  </a:cubicBezTo>
                  <a:close/>
                  <a:moveTo>
                    <a:pt x="1620012" y="733265"/>
                  </a:moveTo>
                  <a:cubicBezTo>
                    <a:pt x="1624882" y="1044666"/>
                    <a:pt x="1627940" y="1011443"/>
                    <a:pt x="1613493" y="1011169"/>
                  </a:cubicBezTo>
                  <a:cubicBezTo>
                    <a:pt x="1293070" y="1005146"/>
                    <a:pt x="1332894" y="1026435"/>
                    <a:pt x="1332217" y="982833"/>
                  </a:cubicBezTo>
                  <a:cubicBezTo>
                    <a:pt x="1330276" y="858946"/>
                    <a:pt x="1333242" y="859312"/>
                    <a:pt x="1331265" y="732935"/>
                  </a:cubicBezTo>
                  <a:cubicBezTo>
                    <a:pt x="1330020" y="654133"/>
                    <a:pt x="1286094" y="687759"/>
                    <a:pt x="1613548" y="678808"/>
                  </a:cubicBezTo>
                  <a:cubicBezTo>
                    <a:pt x="1621477" y="678588"/>
                    <a:pt x="1619060" y="670461"/>
                    <a:pt x="1620012" y="733265"/>
                  </a:cubicBezTo>
                  <a:close/>
                  <a:moveTo>
                    <a:pt x="1612999" y="329112"/>
                  </a:moveTo>
                  <a:cubicBezTo>
                    <a:pt x="1621367" y="698650"/>
                    <a:pt x="1620634" y="661583"/>
                    <a:pt x="1613164" y="661766"/>
                  </a:cubicBezTo>
                  <a:cubicBezTo>
                    <a:pt x="1540913" y="663853"/>
                    <a:pt x="1528243" y="663102"/>
                    <a:pt x="1393775" y="663468"/>
                  </a:cubicBezTo>
                  <a:cubicBezTo>
                    <a:pt x="1309458" y="663688"/>
                    <a:pt x="1333242" y="719023"/>
                    <a:pt x="1323849" y="358162"/>
                  </a:cubicBezTo>
                  <a:cubicBezTo>
                    <a:pt x="1322586" y="308135"/>
                    <a:pt x="1288182" y="338429"/>
                    <a:pt x="1612999" y="329112"/>
                  </a:cubicBezTo>
                  <a:close/>
                  <a:moveTo>
                    <a:pt x="1325351" y="1357753"/>
                  </a:moveTo>
                  <a:cubicBezTo>
                    <a:pt x="1325460" y="1364599"/>
                    <a:pt x="1034644" y="1359693"/>
                    <a:pt x="1034553" y="1357203"/>
                  </a:cubicBezTo>
                  <a:cubicBezTo>
                    <a:pt x="1020656" y="972509"/>
                    <a:pt x="1025325" y="1026764"/>
                    <a:pt x="1064435" y="1026764"/>
                  </a:cubicBezTo>
                  <a:cubicBezTo>
                    <a:pt x="1169222" y="1026764"/>
                    <a:pt x="1172060" y="1027606"/>
                    <a:pt x="1284025" y="1027606"/>
                  </a:cubicBezTo>
                  <a:cubicBezTo>
                    <a:pt x="1328353" y="1027606"/>
                    <a:pt x="1318539" y="974138"/>
                    <a:pt x="1325351" y="1357753"/>
                  </a:cubicBezTo>
                  <a:close/>
                  <a:moveTo>
                    <a:pt x="1316287" y="733228"/>
                  </a:moveTo>
                  <a:cubicBezTo>
                    <a:pt x="1321359" y="1056089"/>
                    <a:pt x="1325351" y="1010619"/>
                    <a:pt x="1284025" y="1010619"/>
                  </a:cubicBezTo>
                  <a:cubicBezTo>
                    <a:pt x="988961" y="1010619"/>
                    <a:pt x="1029261" y="1017264"/>
                    <a:pt x="1028730" y="982796"/>
                  </a:cubicBezTo>
                  <a:cubicBezTo>
                    <a:pt x="1023182" y="628671"/>
                    <a:pt x="1008333" y="679393"/>
                    <a:pt x="1064435" y="679393"/>
                  </a:cubicBezTo>
                  <a:cubicBezTo>
                    <a:pt x="1363875" y="679393"/>
                    <a:pt x="1315280" y="668575"/>
                    <a:pt x="1316287" y="733228"/>
                  </a:cubicBezTo>
                  <a:close/>
                  <a:moveTo>
                    <a:pt x="1064435" y="329332"/>
                  </a:moveTo>
                  <a:cubicBezTo>
                    <a:pt x="1289005" y="329386"/>
                    <a:pt x="1289610" y="329386"/>
                    <a:pt x="1308121" y="329423"/>
                  </a:cubicBezTo>
                  <a:cubicBezTo>
                    <a:pt x="1309879" y="402441"/>
                    <a:pt x="1315024" y="662205"/>
                    <a:pt x="1315060" y="663651"/>
                  </a:cubicBezTo>
                  <a:cubicBezTo>
                    <a:pt x="1220508" y="663743"/>
                    <a:pt x="1306418" y="663743"/>
                    <a:pt x="1022432" y="662315"/>
                  </a:cubicBezTo>
                  <a:cubicBezTo>
                    <a:pt x="1016224" y="268944"/>
                    <a:pt x="1003847" y="329332"/>
                    <a:pt x="1064435" y="329332"/>
                  </a:cubicBezTo>
                  <a:close/>
                  <a:moveTo>
                    <a:pt x="1014998" y="1107855"/>
                  </a:moveTo>
                  <a:cubicBezTo>
                    <a:pt x="1015437" y="1192771"/>
                    <a:pt x="1016499" y="1274026"/>
                    <a:pt x="1019520" y="1357862"/>
                  </a:cubicBezTo>
                  <a:cubicBezTo>
                    <a:pt x="1019593" y="1359821"/>
                    <a:pt x="729510" y="1371261"/>
                    <a:pt x="729510" y="1357936"/>
                  </a:cubicBezTo>
                  <a:cubicBezTo>
                    <a:pt x="729510" y="999673"/>
                    <a:pt x="712536" y="1028265"/>
                    <a:pt x="735076" y="1028412"/>
                  </a:cubicBezTo>
                  <a:cubicBezTo>
                    <a:pt x="1070532" y="1030700"/>
                    <a:pt x="1014430" y="998611"/>
                    <a:pt x="1014998" y="1107855"/>
                  </a:cubicBezTo>
                  <a:close/>
                  <a:moveTo>
                    <a:pt x="1008553" y="733301"/>
                  </a:moveTo>
                  <a:cubicBezTo>
                    <a:pt x="1013661" y="1060885"/>
                    <a:pt x="1032740" y="1009283"/>
                    <a:pt x="954557" y="1010766"/>
                  </a:cubicBezTo>
                  <a:cubicBezTo>
                    <a:pt x="681410" y="1015543"/>
                    <a:pt x="723284" y="1017356"/>
                    <a:pt x="722753" y="982833"/>
                  </a:cubicBezTo>
                  <a:cubicBezTo>
                    <a:pt x="717407" y="641264"/>
                    <a:pt x="714349" y="679027"/>
                    <a:pt x="735241" y="678698"/>
                  </a:cubicBezTo>
                  <a:cubicBezTo>
                    <a:pt x="1063647" y="673389"/>
                    <a:pt x="1007564" y="670680"/>
                    <a:pt x="1008553" y="733301"/>
                  </a:cubicBezTo>
                  <a:close/>
                  <a:moveTo>
                    <a:pt x="735168" y="328563"/>
                  </a:moveTo>
                  <a:cubicBezTo>
                    <a:pt x="1044056" y="326696"/>
                    <a:pt x="1001778" y="319886"/>
                    <a:pt x="1002529" y="361237"/>
                  </a:cubicBezTo>
                  <a:cubicBezTo>
                    <a:pt x="1004085" y="446171"/>
                    <a:pt x="1005001" y="508115"/>
                    <a:pt x="1007436" y="662205"/>
                  </a:cubicBezTo>
                  <a:cubicBezTo>
                    <a:pt x="937382" y="661674"/>
                    <a:pt x="881354" y="659478"/>
                    <a:pt x="718982" y="661949"/>
                  </a:cubicBezTo>
                  <a:cubicBezTo>
                    <a:pt x="714441" y="282910"/>
                    <a:pt x="702045" y="328746"/>
                    <a:pt x="735168" y="328563"/>
                  </a:cubicBezTo>
                  <a:close/>
                  <a:moveTo>
                    <a:pt x="714514" y="1357936"/>
                  </a:moveTo>
                  <a:cubicBezTo>
                    <a:pt x="714514" y="1366228"/>
                    <a:pt x="739818" y="1362676"/>
                    <a:pt x="424467" y="1362384"/>
                  </a:cubicBezTo>
                  <a:cubicBezTo>
                    <a:pt x="424906" y="1211808"/>
                    <a:pt x="420841" y="1113969"/>
                    <a:pt x="419194" y="1028577"/>
                  </a:cubicBezTo>
                  <a:cubicBezTo>
                    <a:pt x="510578" y="1028540"/>
                    <a:pt x="597587" y="1027643"/>
                    <a:pt x="708582" y="1028265"/>
                  </a:cubicBezTo>
                  <a:cubicBezTo>
                    <a:pt x="710339" y="1116495"/>
                    <a:pt x="714514" y="1198354"/>
                    <a:pt x="714514" y="1357936"/>
                  </a:cubicBezTo>
                  <a:close/>
                  <a:moveTo>
                    <a:pt x="707758" y="983126"/>
                  </a:moveTo>
                  <a:cubicBezTo>
                    <a:pt x="708344" y="1020065"/>
                    <a:pt x="755730" y="1011407"/>
                    <a:pt x="418846" y="1011571"/>
                  </a:cubicBezTo>
                  <a:cubicBezTo>
                    <a:pt x="415202" y="805807"/>
                    <a:pt x="413829" y="781534"/>
                    <a:pt x="412767" y="679448"/>
                  </a:cubicBezTo>
                  <a:cubicBezTo>
                    <a:pt x="619797" y="679595"/>
                    <a:pt x="653908" y="679796"/>
                    <a:pt x="704187" y="679155"/>
                  </a:cubicBezTo>
                  <a:cubicBezTo>
                    <a:pt x="706751" y="869928"/>
                    <a:pt x="706439" y="898630"/>
                    <a:pt x="707758" y="983126"/>
                  </a:cubicBezTo>
                  <a:close/>
                  <a:moveTo>
                    <a:pt x="697577" y="328746"/>
                  </a:moveTo>
                  <a:cubicBezTo>
                    <a:pt x="702924" y="496638"/>
                    <a:pt x="701276" y="445714"/>
                    <a:pt x="703967" y="662169"/>
                  </a:cubicBezTo>
                  <a:cubicBezTo>
                    <a:pt x="659346" y="662718"/>
                    <a:pt x="642519" y="662608"/>
                    <a:pt x="412620" y="662461"/>
                  </a:cubicBezTo>
                  <a:cubicBezTo>
                    <a:pt x="411778" y="558032"/>
                    <a:pt x="413591" y="585819"/>
                    <a:pt x="408354" y="330558"/>
                  </a:cubicBezTo>
                  <a:cubicBezTo>
                    <a:pt x="501954" y="330503"/>
                    <a:pt x="426975" y="329844"/>
                    <a:pt x="697577" y="328746"/>
                  </a:cubicBezTo>
                  <a:close/>
                  <a:moveTo>
                    <a:pt x="186365" y="328911"/>
                  </a:moveTo>
                  <a:cubicBezTo>
                    <a:pt x="294027" y="328911"/>
                    <a:pt x="293405" y="330412"/>
                    <a:pt x="393340" y="330521"/>
                  </a:cubicBezTo>
                  <a:cubicBezTo>
                    <a:pt x="398723" y="594239"/>
                    <a:pt x="396764" y="560870"/>
                    <a:pt x="397624" y="662425"/>
                  </a:cubicBezTo>
                  <a:cubicBezTo>
                    <a:pt x="191363" y="662278"/>
                    <a:pt x="158863" y="662150"/>
                    <a:pt x="108310" y="662535"/>
                  </a:cubicBezTo>
                  <a:cubicBezTo>
                    <a:pt x="104300" y="260011"/>
                    <a:pt x="75938" y="328911"/>
                    <a:pt x="186365" y="328911"/>
                  </a:cubicBezTo>
                  <a:close/>
                  <a:moveTo>
                    <a:pt x="186365" y="679283"/>
                  </a:moveTo>
                  <a:cubicBezTo>
                    <a:pt x="438181" y="679448"/>
                    <a:pt x="397368" y="661455"/>
                    <a:pt x="398485" y="733301"/>
                  </a:cubicBezTo>
                  <a:cubicBezTo>
                    <a:pt x="400463" y="860392"/>
                    <a:pt x="401415" y="858250"/>
                    <a:pt x="403374" y="983089"/>
                  </a:cubicBezTo>
                  <a:cubicBezTo>
                    <a:pt x="404015" y="1024037"/>
                    <a:pt x="449405" y="1011224"/>
                    <a:pt x="112924" y="1011059"/>
                  </a:cubicBezTo>
                  <a:cubicBezTo>
                    <a:pt x="106222" y="618182"/>
                    <a:pt x="87107" y="679283"/>
                    <a:pt x="186365" y="679283"/>
                  </a:cubicBezTo>
                  <a:close/>
                  <a:moveTo>
                    <a:pt x="118490" y="1357057"/>
                  </a:moveTo>
                  <a:cubicBezTo>
                    <a:pt x="117263" y="966633"/>
                    <a:pt x="84379" y="1028046"/>
                    <a:pt x="186365" y="1028101"/>
                  </a:cubicBezTo>
                  <a:cubicBezTo>
                    <a:pt x="281778" y="1028101"/>
                    <a:pt x="297140" y="1028577"/>
                    <a:pt x="404161" y="1028577"/>
                  </a:cubicBezTo>
                  <a:cubicBezTo>
                    <a:pt x="406084" y="1129528"/>
                    <a:pt x="409874" y="1207305"/>
                    <a:pt x="409416" y="1362384"/>
                  </a:cubicBezTo>
                  <a:cubicBezTo>
                    <a:pt x="407585" y="1362384"/>
                    <a:pt x="118508" y="1362384"/>
                    <a:pt x="118490" y="1357057"/>
                  </a:cubicBezTo>
                  <a:close/>
                  <a:moveTo>
                    <a:pt x="121822" y="1607138"/>
                  </a:moveTo>
                  <a:cubicBezTo>
                    <a:pt x="120541" y="1539025"/>
                    <a:pt x="118875" y="1446622"/>
                    <a:pt x="118582" y="1378345"/>
                  </a:cubicBezTo>
                  <a:cubicBezTo>
                    <a:pt x="285586" y="1377668"/>
                    <a:pt x="271268" y="1379371"/>
                    <a:pt x="409398" y="1379371"/>
                  </a:cubicBezTo>
                  <a:cubicBezTo>
                    <a:pt x="408958" y="1729432"/>
                    <a:pt x="422892" y="1710176"/>
                    <a:pt x="405827" y="1710176"/>
                  </a:cubicBezTo>
                  <a:cubicBezTo>
                    <a:pt x="64201" y="1710176"/>
                    <a:pt x="124239" y="1737011"/>
                    <a:pt x="121822" y="1607138"/>
                  </a:cubicBezTo>
                  <a:close/>
                  <a:moveTo>
                    <a:pt x="123965" y="1732013"/>
                  </a:moveTo>
                  <a:cubicBezTo>
                    <a:pt x="123855" y="1725405"/>
                    <a:pt x="414341" y="1725058"/>
                    <a:pt x="414451" y="1732306"/>
                  </a:cubicBezTo>
                  <a:cubicBezTo>
                    <a:pt x="420201" y="2098971"/>
                    <a:pt x="431370" y="2059267"/>
                    <a:pt x="405809" y="2059267"/>
                  </a:cubicBezTo>
                  <a:cubicBezTo>
                    <a:pt x="204986" y="2059231"/>
                    <a:pt x="169318" y="2059103"/>
                    <a:pt x="129970" y="2059469"/>
                  </a:cubicBezTo>
                  <a:cubicBezTo>
                    <a:pt x="128963" y="2019363"/>
                    <a:pt x="124130" y="1742374"/>
                    <a:pt x="123965" y="1732013"/>
                  </a:cubicBezTo>
                  <a:close/>
                  <a:moveTo>
                    <a:pt x="136049" y="2356245"/>
                  </a:moveTo>
                  <a:cubicBezTo>
                    <a:pt x="131911" y="2025403"/>
                    <a:pt x="113675" y="2076236"/>
                    <a:pt x="186365" y="2076236"/>
                  </a:cubicBezTo>
                  <a:cubicBezTo>
                    <a:pt x="201580" y="2076236"/>
                    <a:pt x="408702" y="2076272"/>
                    <a:pt x="421629" y="2076291"/>
                  </a:cubicBezTo>
                  <a:cubicBezTo>
                    <a:pt x="422672" y="2164117"/>
                    <a:pt x="421977" y="2120827"/>
                    <a:pt x="426316" y="2411727"/>
                  </a:cubicBezTo>
                  <a:cubicBezTo>
                    <a:pt x="83298" y="2411983"/>
                    <a:pt x="136892" y="2422692"/>
                    <a:pt x="136049" y="2356245"/>
                  </a:cubicBezTo>
                  <a:close/>
                  <a:moveTo>
                    <a:pt x="141762" y="2730799"/>
                  </a:moveTo>
                  <a:cubicBezTo>
                    <a:pt x="138301" y="2513447"/>
                    <a:pt x="137606" y="2471767"/>
                    <a:pt x="136983" y="2426719"/>
                  </a:cubicBezTo>
                  <a:cubicBezTo>
                    <a:pt x="251566" y="2425511"/>
                    <a:pt x="295638" y="2428824"/>
                    <a:pt x="426591" y="2428732"/>
                  </a:cubicBezTo>
                  <a:cubicBezTo>
                    <a:pt x="429832" y="2641160"/>
                    <a:pt x="426920" y="2616870"/>
                    <a:pt x="429813" y="2762210"/>
                  </a:cubicBezTo>
                  <a:cubicBezTo>
                    <a:pt x="92289" y="2763308"/>
                    <a:pt x="142293" y="2765120"/>
                    <a:pt x="141762" y="2730799"/>
                  </a:cubicBezTo>
                  <a:close/>
                  <a:moveTo>
                    <a:pt x="146980" y="3105426"/>
                  </a:moveTo>
                  <a:cubicBezTo>
                    <a:pt x="138631" y="2723074"/>
                    <a:pt x="129934" y="2776945"/>
                    <a:pt x="186383" y="2776945"/>
                  </a:cubicBezTo>
                  <a:cubicBezTo>
                    <a:pt x="294375" y="2776945"/>
                    <a:pt x="296389" y="2779233"/>
                    <a:pt x="405846" y="2779233"/>
                  </a:cubicBezTo>
                  <a:cubicBezTo>
                    <a:pt x="434354" y="2779233"/>
                    <a:pt x="433787" y="2726168"/>
                    <a:pt x="437394" y="3104803"/>
                  </a:cubicBezTo>
                  <a:cubicBezTo>
                    <a:pt x="437467" y="3113132"/>
                    <a:pt x="443143" y="3110972"/>
                    <a:pt x="405846" y="3110972"/>
                  </a:cubicBezTo>
                  <a:cubicBezTo>
                    <a:pt x="116531" y="3110972"/>
                    <a:pt x="147127" y="3111924"/>
                    <a:pt x="146980" y="3105426"/>
                  </a:cubicBezTo>
                  <a:close/>
                  <a:moveTo>
                    <a:pt x="147475" y="3127465"/>
                  </a:moveTo>
                  <a:cubicBezTo>
                    <a:pt x="192407" y="3127428"/>
                    <a:pt x="436222" y="3128014"/>
                    <a:pt x="437595" y="3128014"/>
                  </a:cubicBezTo>
                  <a:cubicBezTo>
                    <a:pt x="441477" y="3513550"/>
                    <a:pt x="459933" y="3461071"/>
                    <a:pt x="405827" y="3461071"/>
                  </a:cubicBezTo>
                  <a:cubicBezTo>
                    <a:pt x="187555" y="3461034"/>
                    <a:pt x="175434" y="3461052"/>
                    <a:pt x="150899" y="3460997"/>
                  </a:cubicBezTo>
                  <a:cubicBezTo>
                    <a:pt x="149177" y="3336488"/>
                    <a:pt x="151942" y="3331619"/>
                    <a:pt x="147475" y="3127465"/>
                  </a:cubicBezTo>
                  <a:close/>
                  <a:moveTo>
                    <a:pt x="158516" y="3811315"/>
                  </a:moveTo>
                  <a:cubicBezTo>
                    <a:pt x="151887" y="3485983"/>
                    <a:pt x="152492" y="3573810"/>
                    <a:pt x="151137" y="3477984"/>
                  </a:cubicBezTo>
                  <a:cubicBezTo>
                    <a:pt x="465719" y="3478789"/>
                    <a:pt x="443234" y="3476190"/>
                    <a:pt x="443289" y="3480419"/>
                  </a:cubicBezTo>
                  <a:cubicBezTo>
                    <a:pt x="449203" y="3858816"/>
                    <a:pt x="465408" y="3809192"/>
                    <a:pt x="405809" y="3809192"/>
                  </a:cubicBezTo>
                  <a:cubicBezTo>
                    <a:pt x="286593" y="3809210"/>
                    <a:pt x="285348" y="3811901"/>
                    <a:pt x="158516" y="3811315"/>
                  </a:cubicBezTo>
                  <a:close/>
                  <a:moveTo>
                    <a:pt x="158882" y="3828320"/>
                  </a:moveTo>
                  <a:cubicBezTo>
                    <a:pt x="258872" y="3828760"/>
                    <a:pt x="273593" y="3826673"/>
                    <a:pt x="448709" y="3826142"/>
                  </a:cubicBezTo>
                  <a:cubicBezTo>
                    <a:pt x="454934" y="4223247"/>
                    <a:pt x="469454" y="4159272"/>
                    <a:pt x="405827" y="4159272"/>
                  </a:cubicBezTo>
                  <a:cubicBezTo>
                    <a:pt x="296059" y="4159272"/>
                    <a:pt x="295950" y="4161341"/>
                    <a:pt x="186365" y="4161341"/>
                  </a:cubicBezTo>
                  <a:cubicBezTo>
                    <a:pt x="153279" y="4161341"/>
                    <a:pt x="166865" y="4204101"/>
                    <a:pt x="158882" y="3828320"/>
                  </a:cubicBezTo>
                  <a:close/>
                  <a:moveTo>
                    <a:pt x="166462" y="4479442"/>
                  </a:moveTo>
                  <a:cubicBezTo>
                    <a:pt x="161006" y="4129801"/>
                    <a:pt x="160951" y="4178327"/>
                    <a:pt x="186365" y="4178327"/>
                  </a:cubicBezTo>
                  <a:cubicBezTo>
                    <a:pt x="500123" y="4178327"/>
                    <a:pt x="454660" y="4155977"/>
                    <a:pt x="455850" y="4229874"/>
                  </a:cubicBezTo>
                  <a:cubicBezTo>
                    <a:pt x="457754" y="4351766"/>
                    <a:pt x="455429" y="4355024"/>
                    <a:pt x="457388" y="4479698"/>
                  </a:cubicBezTo>
                  <a:cubicBezTo>
                    <a:pt x="457956" y="4515521"/>
                    <a:pt x="468209" y="4507924"/>
                    <a:pt x="405846" y="4507924"/>
                  </a:cubicBezTo>
                  <a:cubicBezTo>
                    <a:pt x="128487" y="4507924"/>
                    <a:pt x="167066" y="4518688"/>
                    <a:pt x="166462" y="4479442"/>
                  </a:cubicBezTo>
                  <a:close/>
                  <a:moveTo>
                    <a:pt x="173109" y="4854142"/>
                  </a:moveTo>
                  <a:cubicBezTo>
                    <a:pt x="163954" y="4472651"/>
                    <a:pt x="161207" y="4525369"/>
                    <a:pt x="186365" y="4525369"/>
                  </a:cubicBezTo>
                  <a:cubicBezTo>
                    <a:pt x="514350" y="4525369"/>
                    <a:pt x="457827" y="4503733"/>
                    <a:pt x="459109" y="4604611"/>
                  </a:cubicBezTo>
                  <a:cubicBezTo>
                    <a:pt x="460116" y="4684621"/>
                    <a:pt x="461361" y="4774992"/>
                    <a:pt x="463449" y="4854618"/>
                  </a:cubicBezTo>
                  <a:cubicBezTo>
                    <a:pt x="463577" y="4859743"/>
                    <a:pt x="472201" y="4858242"/>
                    <a:pt x="405846" y="4858242"/>
                  </a:cubicBezTo>
                  <a:cubicBezTo>
                    <a:pt x="153975" y="4858242"/>
                    <a:pt x="173438" y="4868402"/>
                    <a:pt x="173109" y="4854142"/>
                  </a:cubicBezTo>
                  <a:close/>
                  <a:moveTo>
                    <a:pt x="180194" y="5209824"/>
                  </a:moveTo>
                  <a:cubicBezTo>
                    <a:pt x="174097" y="4839700"/>
                    <a:pt x="166663" y="4878268"/>
                    <a:pt x="186365" y="4878268"/>
                  </a:cubicBezTo>
                  <a:cubicBezTo>
                    <a:pt x="519184" y="4878268"/>
                    <a:pt x="463815" y="4839462"/>
                    <a:pt x="466012" y="4979384"/>
                  </a:cubicBezTo>
                  <a:cubicBezTo>
                    <a:pt x="467953" y="5103564"/>
                    <a:pt x="469326" y="5101532"/>
                    <a:pt x="471194" y="5210080"/>
                  </a:cubicBezTo>
                  <a:cubicBezTo>
                    <a:pt x="435636" y="5209934"/>
                    <a:pt x="197314" y="5209824"/>
                    <a:pt x="180194" y="5209824"/>
                  </a:cubicBezTo>
                  <a:close/>
                  <a:moveTo>
                    <a:pt x="186365" y="5226811"/>
                  </a:moveTo>
                  <a:cubicBezTo>
                    <a:pt x="444315" y="5226975"/>
                    <a:pt x="440763" y="5226957"/>
                    <a:pt x="471487" y="5227103"/>
                  </a:cubicBezTo>
                  <a:cubicBezTo>
                    <a:pt x="474013" y="5403599"/>
                    <a:pt x="473208" y="5395618"/>
                    <a:pt x="476082" y="5558219"/>
                  </a:cubicBezTo>
                  <a:cubicBezTo>
                    <a:pt x="402733" y="5557359"/>
                    <a:pt x="296298" y="5558311"/>
                    <a:pt x="186145" y="5558311"/>
                  </a:cubicBezTo>
                  <a:cubicBezTo>
                    <a:pt x="184461" y="5201055"/>
                    <a:pt x="172980" y="5226811"/>
                    <a:pt x="186365" y="5226811"/>
                  </a:cubicBezTo>
                  <a:close/>
                  <a:moveTo>
                    <a:pt x="186365" y="5575280"/>
                  </a:moveTo>
                  <a:cubicBezTo>
                    <a:pt x="521601" y="5575280"/>
                    <a:pt x="476174" y="5563912"/>
                    <a:pt x="476925" y="5604165"/>
                  </a:cubicBezTo>
                  <a:cubicBezTo>
                    <a:pt x="483791" y="5968651"/>
                    <a:pt x="496901" y="5909234"/>
                    <a:pt x="405827" y="5909234"/>
                  </a:cubicBezTo>
                  <a:cubicBezTo>
                    <a:pt x="300179" y="5909234"/>
                    <a:pt x="296847" y="5907055"/>
                    <a:pt x="191382" y="5906982"/>
                  </a:cubicBezTo>
                  <a:cubicBezTo>
                    <a:pt x="183014" y="5550092"/>
                    <a:pt x="187665" y="5575280"/>
                    <a:pt x="186365" y="5575280"/>
                  </a:cubicBezTo>
                  <a:close/>
                  <a:moveTo>
                    <a:pt x="194549" y="6228671"/>
                  </a:moveTo>
                  <a:cubicBezTo>
                    <a:pt x="192645" y="6107109"/>
                    <a:pt x="194714" y="6103338"/>
                    <a:pt x="192755" y="5978700"/>
                  </a:cubicBezTo>
                  <a:cubicBezTo>
                    <a:pt x="191602" y="5903705"/>
                    <a:pt x="142952" y="5924902"/>
                    <a:pt x="479946" y="5926385"/>
                  </a:cubicBezTo>
                  <a:cubicBezTo>
                    <a:pt x="481466" y="6098139"/>
                    <a:pt x="485842" y="6098890"/>
                    <a:pt x="487691" y="6257867"/>
                  </a:cubicBezTo>
                  <a:cubicBezTo>
                    <a:pt x="157289" y="6251937"/>
                    <a:pt x="195337" y="6279009"/>
                    <a:pt x="194549" y="6228671"/>
                  </a:cubicBezTo>
                  <a:close/>
                  <a:moveTo>
                    <a:pt x="200189" y="6603225"/>
                  </a:moveTo>
                  <a:cubicBezTo>
                    <a:pt x="198321" y="6513916"/>
                    <a:pt x="197186" y="6447341"/>
                    <a:pt x="196216" y="6353583"/>
                  </a:cubicBezTo>
                  <a:cubicBezTo>
                    <a:pt x="195190" y="6254975"/>
                    <a:pt x="174866" y="6277508"/>
                    <a:pt x="296224" y="6275220"/>
                  </a:cubicBezTo>
                  <a:cubicBezTo>
                    <a:pt x="375140" y="6273829"/>
                    <a:pt x="441532" y="6274030"/>
                    <a:pt x="487874" y="6274891"/>
                  </a:cubicBezTo>
                  <a:cubicBezTo>
                    <a:pt x="488698" y="6369930"/>
                    <a:pt x="485622" y="6416406"/>
                    <a:pt x="491646" y="6609100"/>
                  </a:cubicBezTo>
                  <a:cubicBezTo>
                    <a:pt x="174189" y="6609100"/>
                    <a:pt x="200262" y="6606428"/>
                    <a:pt x="200189" y="6603225"/>
                  </a:cubicBezTo>
                  <a:close/>
                  <a:moveTo>
                    <a:pt x="200628" y="6623781"/>
                  </a:moveTo>
                  <a:cubicBezTo>
                    <a:pt x="298293" y="6623983"/>
                    <a:pt x="268192" y="6626088"/>
                    <a:pt x="492177" y="6626088"/>
                  </a:cubicBezTo>
                  <a:cubicBezTo>
                    <a:pt x="497084" y="6785981"/>
                    <a:pt x="494283" y="6848107"/>
                    <a:pt x="495711" y="6956984"/>
                  </a:cubicBezTo>
                  <a:cubicBezTo>
                    <a:pt x="203247" y="6958174"/>
                    <a:pt x="301736" y="6958778"/>
                    <a:pt x="207165" y="6959016"/>
                  </a:cubicBezTo>
                  <a:cubicBezTo>
                    <a:pt x="207147" y="6957149"/>
                    <a:pt x="200665" y="6625190"/>
                    <a:pt x="200628" y="6623781"/>
                  </a:cubicBezTo>
                  <a:close/>
                  <a:moveTo>
                    <a:pt x="207476" y="6978108"/>
                  </a:moveTo>
                  <a:cubicBezTo>
                    <a:pt x="207440" y="6975746"/>
                    <a:pt x="182501" y="6975381"/>
                    <a:pt x="495949" y="6973990"/>
                  </a:cubicBezTo>
                  <a:cubicBezTo>
                    <a:pt x="497926" y="7102215"/>
                    <a:pt x="501112" y="7107743"/>
                    <a:pt x="503529" y="7308950"/>
                  </a:cubicBezTo>
                  <a:cubicBezTo>
                    <a:pt x="375048" y="7308492"/>
                    <a:pt x="304976" y="7309096"/>
                    <a:pt x="212493" y="7309170"/>
                  </a:cubicBezTo>
                  <a:cubicBezTo>
                    <a:pt x="210186" y="7200732"/>
                    <a:pt x="209216" y="7086747"/>
                    <a:pt x="207476" y="6978108"/>
                  </a:cubicBezTo>
                  <a:close/>
                  <a:moveTo>
                    <a:pt x="217290" y="7603090"/>
                  </a:moveTo>
                  <a:cubicBezTo>
                    <a:pt x="215917" y="7269649"/>
                    <a:pt x="187116" y="7326431"/>
                    <a:pt x="296114" y="7325991"/>
                  </a:cubicBezTo>
                  <a:cubicBezTo>
                    <a:pt x="370599" y="7325790"/>
                    <a:pt x="420109" y="7325717"/>
                    <a:pt x="503730" y="7325955"/>
                  </a:cubicBezTo>
                  <a:cubicBezTo>
                    <a:pt x="507722" y="7686121"/>
                    <a:pt x="503785" y="7247464"/>
                    <a:pt x="506806" y="7658956"/>
                  </a:cubicBezTo>
                  <a:cubicBezTo>
                    <a:pt x="159870" y="7660769"/>
                    <a:pt x="217565" y="7667560"/>
                    <a:pt x="217290" y="7603090"/>
                  </a:cubicBezTo>
                  <a:close/>
                  <a:moveTo>
                    <a:pt x="222728" y="7977863"/>
                  </a:moveTo>
                  <a:cubicBezTo>
                    <a:pt x="216997" y="7612225"/>
                    <a:pt x="194879" y="7672118"/>
                    <a:pt x="295913" y="7674754"/>
                  </a:cubicBezTo>
                  <a:cubicBezTo>
                    <a:pt x="358222" y="7676456"/>
                    <a:pt x="410808" y="7676456"/>
                    <a:pt x="506953" y="7675980"/>
                  </a:cubicBezTo>
                  <a:cubicBezTo>
                    <a:pt x="508729" y="7855972"/>
                    <a:pt x="513014" y="7845391"/>
                    <a:pt x="514918" y="8006474"/>
                  </a:cubicBezTo>
                  <a:cubicBezTo>
                    <a:pt x="179993" y="8002410"/>
                    <a:pt x="223497" y="8024907"/>
                    <a:pt x="222728" y="7977863"/>
                  </a:cubicBezTo>
                  <a:close/>
                  <a:moveTo>
                    <a:pt x="228002" y="8358916"/>
                  </a:moveTo>
                  <a:cubicBezTo>
                    <a:pt x="227690" y="8267245"/>
                    <a:pt x="227818" y="8287582"/>
                    <a:pt x="223516" y="8025145"/>
                  </a:cubicBezTo>
                  <a:cubicBezTo>
                    <a:pt x="312282" y="8024596"/>
                    <a:pt x="336579" y="8021337"/>
                    <a:pt x="515101" y="8023516"/>
                  </a:cubicBezTo>
                  <a:cubicBezTo>
                    <a:pt x="515906" y="8115003"/>
                    <a:pt x="517188" y="8321134"/>
                    <a:pt x="517683" y="8358934"/>
                  </a:cubicBezTo>
                  <a:lnTo>
                    <a:pt x="228002" y="8358916"/>
                  </a:lnTo>
                  <a:close/>
                  <a:moveTo>
                    <a:pt x="515613" y="6973898"/>
                  </a:moveTo>
                  <a:cubicBezTo>
                    <a:pt x="824813" y="6972635"/>
                    <a:pt x="800992" y="6976387"/>
                    <a:pt x="801028" y="6978437"/>
                  </a:cubicBezTo>
                  <a:cubicBezTo>
                    <a:pt x="806997" y="7359929"/>
                    <a:pt x="840486" y="7307266"/>
                    <a:pt x="735076" y="7308547"/>
                  </a:cubicBezTo>
                  <a:cubicBezTo>
                    <a:pt x="663777" y="7309316"/>
                    <a:pt x="620804" y="7309298"/>
                    <a:pt x="518561" y="7309005"/>
                  </a:cubicBezTo>
                  <a:cubicBezTo>
                    <a:pt x="514112" y="6947594"/>
                    <a:pt x="504939" y="6973953"/>
                    <a:pt x="515613" y="6973898"/>
                  </a:cubicBezTo>
                  <a:close/>
                  <a:moveTo>
                    <a:pt x="521674" y="7603127"/>
                  </a:moveTo>
                  <a:cubicBezTo>
                    <a:pt x="521674" y="7268459"/>
                    <a:pt x="486556" y="7326175"/>
                    <a:pt x="625326" y="7326175"/>
                  </a:cubicBezTo>
                  <a:cubicBezTo>
                    <a:pt x="728777" y="7326175"/>
                    <a:pt x="724676" y="7325260"/>
                    <a:pt x="808755" y="7324966"/>
                  </a:cubicBezTo>
                  <a:cubicBezTo>
                    <a:pt x="808389" y="7533422"/>
                    <a:pt x="811556" y="7564174"/>
                    <a:pt x="813955" y="7658133"/>
                  </a:cubicBezTo>
                  <a:cubicBezTo>
                    <a:pt x="469967" y="7658499"/>
                    <a:pt x="521674" y="7677555"/>
                    <a:pt x="521674" y="7603127"/>
                  </a:cubicBezTo>
                  <a:close/>
                  <a:moveTo>
                    <a:pt x="529529" y="7977827"/>
                  </a:moveTo>
                  <a:cubicBezTo>
                    <a:pt x="523871" y="7615391"/>
                    <a:pt x="488167" y="7675651"/>
                    <a:pt x="625326" y="7675651"/>
                  </a:cubicBezTo>
                  <a:cubicBezTo>
                    <a:pt x="734710" y="7675651"/>
                    <a:pt x="719641" y="7675266"/>
                    <a:pt x="814358" y="7675156"/>
                  </a:cubicBezTo>
                  <a:cubicBezTo>
                    <a:pt x="817727" y="7824597"/>
                    <a:pt x="814724" y="7843360"/>
                    <a:pt x="817379" y="8006602"/>
                  </a:cubicBezTo>
                  <a:cubicBezTo>
                    <a:pt x="484029" y="8006950"/>
                    <a:pt x="530133" y="8017182"/>
                    <a:pt x="529529" y="7977827"/>
                  </a:cubicBezTo>
                  <a:close/>
                  <a:moveTo>
                    <a:pt x="532697" y="8358952"/>
                  </a:moveTo>
                  <a:cubicBezTo>
                    <a:pt x="532147" y="8317308"/>
                    <a:pt x="530866" y="8110573"/>
                    <a:pt x="530097" y="8023699"/>
                  </a:cubicBezTo>
                  <a:cubicBezTo>
                    <a:pt x="630618" y="8024852"/>
                    <a:pt x="741649" y="8023681"/>
                    <a:pt x="817672" y="8023589"/>
                  </a:cubicBezTo>
                  <a:cubicBezTo>
                    <a:pt x="822213" y="8302482"/>
                    <a:pt x="821663" y="8275299"/>
                    <a:pt x="823568" y="8356371"/>
                  </a:cubicBezTo>
                  <a:cubicBezTo>
                    <a:pt x="720684" y="8356719"/>
                    <a:pt x="765855" y="8358970"/>
                    <a:pt x="532697" y="8358952"/>
                  </a:cubicBezTo>
                  <a:close/>
                  <a:moveTo>
                    <a:pt x="827358" y="7602816"/>
                  </a:moveTo>
                  <a:cubicBezTo>
                    <a:pt x="816940" y="7281364"/>
                    <a:pt x="821828" y="7324912"/>
                    <a:pt x="844954" y="7324912"/>
                  </a:cubicBezTo>
                  <a:cubicBezTo>
                    <a:pt x="1156039" y="7324912"/>
                    <a:pt x="1113670" y="7317809"/>
                    <a:pt x="1113816" y="7353174"/>
                  </a:cubicBezTo>
                  <a:cubicBezTo>
                    <a:pt x="1115336" y="7712370"/>
                    <a:pt x="1136447" y="7656797"/>
                    <a:pt x="1064453" y="7656797"/>
                  </a:cubicBezTo>
                  <a:cubicBezTo>
                    <a:pt x="789438" y="7656797"/>
                    <a:pt x="829775" y="7677866"/>
                    <a:pt x="827358" y="7602816"/>
                  </a:cubicBezTo>
                  <a:close/>
                  <a:moveTo>
                    <a:pt x="831917" y="7977900"/>
                  </a:moveTo>
                  <a:cubicBezTo>
                    <a:pt x="826552" y="7634812"/>
                    <a:pt x="826699" y="7675138"/>
                    <a:pt x="844954" y="7675138"/>
                  </a:cubicBezTo>
                  <a:cubicBezTo>
                    <a:pt x="1166897" y="7675138"/>
                    <a:pt x="1117460" y="7655881"/>
                    <a:pt x="1118595" y="7728295"/>
                  </a:cubicBezTo>
                  <a:cubicBezTo>
                    <a:pt x="1123704" y="8056172"/>
                    <a:pt x="1146426" y="8008158"/>
                    <a:pt x="1064435" y="8008158"/>
                  </a:cubicBezTo>
                  <a:cubicBezTo>
                    <a:pt x="794016" y="8008158"/>
                    <a:pt x="832503" y="8014729"/>
                    <a:pt x="831917" y="7977900"/>
                  </a:cubicBezTo>
                  <a:close/>
                  <a:moveTo>
                    <a:pt x="1128922" y="8353186"/>
                  </a:moveTo>
                  <a:cubicBezTo>
                    <a:pt x="1128904" y="8363052"/>
                    <a:pt x="1153897" y="8356316"/>
                    <a:pt x="844935" y="8356316"/>
                  </a:cubicBezTo>
                  <a:cubicBezTo>
                    <a:pt x="835268" y="8356316"/>
                    <a:pt x="838673" y="8393694"/>
                    <a:pt x="832649" y="8023552"/>
                  </a:cubicBezTo>
                  <a:cubicBezTo>
                    <a:pt x="963089" y="8023479"/>
                    <a:pt x="933097" y="8025383"/>
                    <a:pt x="1125590" y="8025090"/>
                  </a:cubicBezTo>
                  <a:cubicBezTo>
                    <a:pt x="1125626" y="8027232"/>
                    <a:pt x="1128995" y="8292194"/>
                    <a:pt x="1128922" y="8353186"/>
                  </a:cubicBezTo>
                  <a:close/>
                  <a:moveTo>
                    <a:pt x="1131833" y="7603017"/>
                  </a:moveTo>
                  <a:cubicBezTo>
                    <a:pt x="1127768" y="7279845"/>
                    <a:pt x="1113175" y="7326449"/>
                    <a:pt x="1174331" y="7325625"/>
                  </a:cubicBezTo>
                  <a:cubicBezTo>
                    <a:pt x="1457292" y="7321799"/>
                    <a:pt x="1419006" y="7320298"/>
                    <a:pt x="1419830" y="7353375"/>
                  </a:cubicBezTo>
                  <a:cubicBezTo>
                    <a:pt x="1428344" y="7707464"/>
                    <a:pt x="1428142" y="7658261"/>
                    <a:pt x="1393884" y="7657877"/>
                  </a:cubicBezTo>
                  <a:cubicBezTo>
                    <a:pt x="1085509" y="7654545"/>
                    <a:pt x="1132712" y="7674388"/>
                    <a:pt x="1131833" y="7603017"/>
                  </a:cubicBezTo>
                  <a:close/>
                  <a:moveTo>
                    <a:pt x="1139908" y="7977827"/>
                  </a:moveTo>
                  <a:cubicBezTo>
                    <a:pt x="1134433" y="7628040"/>
                    <a:pt x="1113798" y="7673820"/>
                    <a:pt x="1174184" y="7674058"/>
                  </a:cubicBezTo>
                  <a:cubicBezTo>
                    <a:pt x="1470530" y="7675248"/>
                    <a:pt x="1423583" y="7660952"/>
                    <a:pt x="1424627" y="7728295"/>
                  </a:cubicBezTo>
                  <a:cubicBezTo>
                    <a:pt x="1426568" y="7851853"/>
                    <a:pt x="1427630" y="7859999"/>
                    <a:pt x="1429479" y="7978120"/>
                  </a:cubicBezTo>
                  <a:cubicBezTo>
                    <a:pt x="1430083" y="8017585"/>
                    <a:pt x="1456944" y="8007700"/>
                    <a:pt x="1284025" y="8007829"/>
                  </a:cubicBezTo>
                  <a:cubicBezTo>
                    <a:pt x="1113175" y="8007829"/>
                    <a:pt x="1140549" y="8018061"/>
                    <a:pt x="1139908" y="7977827"/>
                  </a:cubicBezTo>
                  <a:close/>
                  <a:moveTo>
                    <a:pt x="1393738" y="8357780"/>
                  </a:moveTo>
                  <a:cubicBezTo>
                    <a:pt x="1325094" y="8358330"/>
                    <a:pt x="1314017" y="8358238"/>
                    <a:pt x="1143899" y="8358183"/>
                  </a:cubicBezTo>
                  <a:cubicBezTo>
                    <a:pt x="1143991" y="8294702"/>
                    <a:pt x="1140640" y="8027305"/>
                    <a:pt x="1140604" y="8025090"/>
                  </a:cubicBezTo>
                  <a:cubicBezTo>
                    <a:pt x="1277964" y="8024815"/>
                    <a:pt x="1116233" y="8024944"/>
                    <a:pt x="1430083" y="8024724"/>
                  </a:cubicBezTo>
                  <a:cubicBezTo>
                    <a:pt x="1433873" y="8420053"/>
                    <a:pt x="1449107" y="8357323"/>
                    <a:pt x="1393738" y="8357780"/>
                  </a:cubicBezTo>
                  <a:close/>
                  <a:moveTo>
                    <a:pt x="1432299" y="7228042"/>
                  </a:moveTo>
                  <a:cubicBezTo>
                    <a:pt x="1430394" y="7106389"/>
                    <a:pt x="1431054" y="7108512"/>
                    <a:pt x="1429003" y="6978071"/>
                  </a:cubicBezTo>
                  <a:cubicBezTo>
                    <a:pt x="1428966" y="6975088"/>
                    <a:pt x="1404614" y="6975143"/>
                    <a:pt x="1719306" y="6975088"/>
                  </a:cubicBezTo>
                  <a:cubicBezTo>
                    <a:pt x="1719325" y="6976442"/>
                    <a:pt x="1720350" y="7028739"/>
                    <a:pt x="1722877" y="7307632"/>
                  </a:cubicBezTo>
                  <a:cubicBezTo>
                    <a:pt x="1376289" y="7307632"/>
                    <a:pt x="1434001" y="7336810"/>
                    <a:pt x="1432299" y="7228042"/>
                  </a:cubicBezTo>
                  <a:close/>
                  <a:moveTo>
                    <a:pt x="1503579" y="7326540"/>
                  </a:moveTo>
                  <a:cubicBezTo>
                    <a:pt x="1613420" y="7326540"/>
                    <a:pt x="1613768" y="7324619"/>
                    <a:pt x="1723005" y="7324619"/>
                  </a:cubicBezTo>
                  <a:cubicBezTo>
                    <a:pt x="1724635" y="7541824"/>
                    <a:pt x="1726411" y="7564156"/>
                    <a:pt x="1728370" y="7657291"/>
                  </a:cubicBezTo>
                  <a:cubicBezTo>
                    <a:pt x="1608586" y="7657291"/>
                    <a:pt x="1567554" y="7659121"/>
                    <a:pt x="1438744" y="7658279"/>
                  </a:cubicBezTo>
                  <a:cubicBezTo>
                    <a:pt x="1435521" y="7269137"/>
                    <a:pt x="1411425" y="7326540"/>
                    <a:pt x="1503579" y="7326540"/>
                  </a:cubicBezTo>
                  <a:close/>
                  <a:moveTo>
                    <a:pt x="1444475" y="7977827"/>
                  </a:moveTo>
                  <a:cubicBezTo>
                    <a:pt x="1438890" y="7619876"/>
                    <a:pt x="1419024" y="7675468"/>
                    <a:pt x="1503579" y="7675468"/>
                  </a:cubicBezTo>
                  <a:cubicBezTo>
                    <a:pt x="1773430" y="7675468"/>
                    <a:pt x="1728461" y="7651708"/>
                    <a:pt x="1729652" y="7728295"/>
                  </a:cubicBezTo>
                  <a:cubicBezTo>
                    <a:pt x="1734028" y="8005083"/>
                    <a:pt x="1733698" y="7984892"/>
                    <a:pt x="1734082" y="8008249"/>
                  </a:cubicBezTo>
                  <a:cubicBezTo>
                    <a:pt x="1398004" y="8008707"/>
                    <a:pt x="1445097" y="8017366"/>
                    <a:pt x="1444475" y="7977827"/>
                  </a:cubicBezTo>
                  <a:close/>
                  <a:moveTo>
                    <a:pt x="1723188" y="8357634"/>
                  </a:moveTo>
                  <a:cubicBezTo>
                    <a:pt x="1416021" y="8357634"/>
                    <a:pt x="1448045" y="8358970"/>
                    <a:pt x="1447972" y="8353168"/>
                  </a:cubicBezTo>
                  <a:cubicBezTo>
                    <a:pt x="1442625" y="7957417"/>
                    <a:pt x="1429003" y="8024742"/>
                    <a:pt x="1503597" y="8024687"/>
                  </a:cubicBezTo>
                  <a:cubicBezTo>
                    <a:pt x="1613732" y="8024687"/>
                    <a:pt x="1613310" y="8025273"/>
                    <a:pt x="1723188" y="8025273"/>
                  </a:cubicBezTo>
                  <a:cubicBezTo>
                    <a:pt x="1738312" y="8025273"/>
                    <a:pt x="1733936" y="8013320"/>
                    <a:pt x="1735987" y="8103270"/>
                  </a:cubicBezTo>
                  <a:cubicBezTo>
                    <a:pt x="1742725" y="8396623"/>
                    <a:pt x="1744739" y="8357634"/>
                    <a:pt x="1723188" y="8357634"/>
                  </a:cubicBezTo>
                  <a:close/>
                  <a:moveTo>
                    <a:pt x="1738239" y="7353101"/>
                  </a:moveTo>
                  <a:cubicBezTo>
                    <a:pt x="1737964" y="7308968"/>
                    <a:pt x="1696547" y="7328774"/>
                    <a:pt x="2027004" y="7324344"/>
                  </a:cubicBezTo>
                  <a:cubicBezTo>
                    <a:pt x="2030337" y="7528498"/>
                    <a:pt x="2030263" y="7533166"/>
                    <a:pt x="2032387" y="7603420"/>
                  </a:cubicBezTo>
                  <a:cubicBezTo>
                    <a:pt x="2034768" y="7682039"/>
                    <a:pt x="2080707" y="7658115"/>
                    <a:pt x="1743384" y="7657309"/>
                  </a:cubicBezTo>
                  <a:cubicBezTo>
                    <a:pt x="1741956" y="7589490"/>
                    <a:pt x="1739209" y="7509516"/>
                    <a:pt x="1738239" y="7353101"/>
                  </a:cubicBezTo>
                  <a:close/>
                  <a:moveTo>
                    <a:pt x="1743713" y="7674296"/>
                  </a:moveTo>
                  <a:cubicBezTo>
                    <a:pt x="2088855" y="7675156"/>
                    <a:pt x="2034237" y="7661812"/>
                    <a:pt x="2035262" y="7728240"/>
                  </a:cubicBezTo>
                  <a:cubicBezTo>
                    <a:pt x="2037203" y="7853464"/>
                    <a:pt x="2038301" y="7848375"/>
                    <a:pt x="2040407" y="7978101"/>
                  </a:cubicBezTo>
                  <a:cubicBezTo>
                    <a:pt x="2041011" y="8016670"/>
                    <a:pt x="2087702" y="8006840"/>
                    <a:pt x="1749078" y="8008195"/>
                  </a:cubicBezTo>
                  <a:cubicBezTo>
                    <a:pt x="1748236" y="7958314"/>
                    <a:pt x="1744611" y="7720553"/>
                    <a:pt x="1743713" y="7674296"/>
                  </a:cubicBezTo>
                  <a:close/>
                  <a:moveTo>
                    <a:pt x="1754571" y="8357579"/>
                  </a:moveTo>
                  <a:cubicBezTo>
                    <a:pt x="1754150" y="8213172"/>
                    <a:pt x="1750854" y="8106529"/>
                    <a:pt x="1749389" y="8025200"/>
                  </a:cubicBezTo>
                  <a:cubicBezTo>
                    <a:pt x="1850039" y="8024779"/>
                    <a:pt x="1883400" y="8021301"/>
                    <a:pt x="2040975" y="8023534"/>
                  </a:cubicBezTo>
                  <a:cubicBezTo>
                    <a:pt x="2041890" y="8141051"/>
                    <a:pt x="2038338" y="8079492"/>
                    <a:pt x="2043465" y="8353369"/>
                  </a:cubicBezTo>
                  <a:cubicBezTo>
                    <a:pt x="2043538" y="8357469"/>
                    <a:pt x="2068934" y="8356884"/>
                    <a:pt x="1754571" y="8357579"/>
                  </a:cubicBezTo>
                  <a:close/>
                  <a:moveTo>
                    <a:pt x="2047401" y="7602871"/>
                  </a:moveTo>
                  <a:cubicBezTo>
                    <a:pt x="2045039" y="7524874"/>
                    <a:pt x="2045186" y="7519584"/>
                    <a:pt x="2042000" y="7324143"/>
                  </a:cubicBezTo>
                  <a:cubicBezTo>
                    <a:pt x="2243098" y="7320995"/>
                    <a:pt x="2244984" y="7325204"/>
                    <a:pt x="2332432" y="7326394"/>
                  </a:cubicBezTo>
                  <a:cubicBezTo>
                    <a:pt x="2334025" y="7415630"/>
                    <a:pt x="2338144" y="7656614"/>
                    <a:pt x="2338163" y="7657968"/>
                  </a:cubicBezTo>
                  <a:cubicBezTo>
                    <a:pt x="1999613" y="7659451"/>
                    <a:pt x="2049727" y="7679696"/>
                    <a:pt x="2047401" y="7602871"/>
                  </a:cubicBezTo>
                  <a:close/>
                  <a:moveTo>
                    <a:pt x="2049324" y="7676255"/>
                  </a:moveTo>
                  <a:cubicBezTo>
                    <a:pt x="2171488" y="7676309"/>
                    <a:pt x="2205507" y="7676511"/>
                    <a:pt x="2272265" y="7675614"/>
                  </a:cubicBezTo>
                  <a:cubicBezTo>
                    <a:pt x="2355868" y="7674479"/>
                    <a:pt x="2338199" y="7617734"/>
                    <a:pt x="2343857" y="7978157"/>
                  </a:cubicBezTo>
                  <a:cubicBezTo>
                    <a:pt x="2344461" y="8016304"/>
                    <a:pt x="2390767" y="8011691"/>
                    <a:pt x="2055806" y="8006767"/>
                  </a:cubicBezTo>
                  <a:cubicBezTo>
                    <a:pt x="2055476" y="7978047"/>
                    <a:pt x="2049361" y="7677701"/>
                    <a:pt x="2049324" y="7676255"/>
                  </a:cubicBezTo>
                  <a:close/>
                  <a:moveTo>
                    <a:pt x="2058534" y="8356188"/>
                  </a:moveTo>
                  <a:cubicBezTo>
                    <a:pt x="2053206" y="8096424"/>
                    <a:pt x="2056886" y="8139349"/>
                    <a:pt x="2055971" y="8023772"/>
                  </a:cubicBezTo>
                  <a:cubicBezTo>
                    <a:pt x="2140178" y="8025017"/>
                    <a:pt x="2150798" y="8024120"/>
                    <a:pt x="2272137" y="8024944"/>
                  </a:cubicBezTo>
                  <a:cubicBezTo>
                    <a:pt x="2374545" y="8025639"/>
                    <a:pt x="2336314" y="7968235"/>
                    <a:pt x="2349918" y="8353863"/>
                  </a:cubicBezTo>
                  <a:cubicBezTo>
                    <a:pt x="2350247" y="8363345"/>
                    <a:pt x="2359365" y="8354193"/>
                    <a:pt x="2058534" y="8356188"/>
                  </a:cubicBezTo>
                  <a:close/>
                  <a:moveTo>
                    <a:pt x="2352170" y="7603017"/>
                  </a:moveTo>
                  <a:cubicBezTo>
                    <a:pt x="2346494" y="7281950"/>
                    <a:pt x="2335764" y="7326705"/>
                    <a:pt x="2381978" y="7326705"/>
                  </a:cubicBezTo>
                  <a:cubicBezTo>
                    <a:pt x="2678068" y="7326705"/>
                    <a:pt x="2638335" y="7312171"/>
                    <a:pt x="2639635" y="7353485"/>
                  </a:cubicBezTo>
                  <a:cubicBezTo>
                    <a:pt x="2650328" y="7706677"/>
                    <a:pt x="2651500" y="7656815"/>
                    <a:pt x="2601606" y="7656815"/>
                  </a:cubicBezTo>
                  <a:cubicBezTo>
                    <a:pt x="2308354" y="7656797"/>
                    <a:pt x="2353525" y="7674864"/>
                    <a:pt x="2352170" y="7603017"/>
                  </a:cubicBezTo>
                  <a:close/>
                  <a:moveTo>
                    <a:pt x="2358853" y="7977863"/>
                  </a:moveTo>
                  <a:cubicBezTo>
                    <a:pt x="2353378" y="7628186"/>
                    <a:pt x="2341605" y="7674864"/>
                    <a:pt x="2381997" y="7674864"/>
                  </a:cubicBezTo>
                  <a:cubicBezTo>
                    <a:pt x="2692551" y="7674864"/>
                    <a:pt x="2644487" y="7656797"/>
                    <a:pt x="2645604" y="7728240"/>
                  </a:cubicBezTo>
                  <a:cubicBezTo>
                    <a:pt x="2650749" y="8057124"/>
                    <a:pt x="2663054" y="8006401"/>
                    <a:pt x="2601606" y="8006401"/>
                  </a:cubicBezTo>
                  <a:cubicBezTo>
                    <a:pt x="2320842" y="8006419"/>
                    <a:pt x="2359530" y="8021246"/>
                    <a:pt x="2358853" y="7977863"/>
                  </a:cubicBezTo>
                  <a:close/>
                  <a:moveTo>
                    <a:pt x="2365078" y="8358037"/>
                  </a:moveTo>
                  <a:cubicBezTo>
                    <a:pt x="2360171" y="8211141"/>
                    <a:pt x="2360977" y="8134846"/>
                    <a:pt x="2359530" y="8025273"/>
                  </a:cubicBezTo>
                  <a:cubicBezTo>
                    <a:pt x="2506541" y="8025420"/>
                    <a:pt x="2449139" y="8023625"/>
                    <a:pt x="2649962" y="8023370"/>
                  </a:cubicBezTo>
                  <a:lnTo>
                    <a:pt x="2655309" y="8358110"/>
                  </a:lnTo>
                  <a:cubicBezTo>
                    <a:pt x="2608600" y="8358366"/>
                    <a:pt x="2366525" y="8358055"/>
                    <a:pt x="2365078" y="8358037"/>
                  </a:cubicBezTo>
                  <a:close/>
                  <a:moveTo>
                    <a:pt x="2659080" y="7603896"/>
                  </a:moveTo>
                  <a:cubicBezTo>
                    <a:pt x="2656371" y="7276495"/>
                    <a:pt x="2634911" y="7325131"/>
                    <a:pt x="2711447" y="7324912"/>
                  </a:cubicBezTo>
                  <a:cubicBezTo>
                    <a:pt x="2983330" y="7324179"/>
                    <a:pt x="2943653" y="7316876"/>
                    <a:pt x="2944751" y="7353467"/>
                  </a:cubicBezTo>
                  <a:cubicBezTo>
                    <a:pt x="2955316" y="7702559"/>
                    <a:pt x="2948780" y="7658810"/>
                    <a:pt x="2931220" y="7658536"/>
                  </a:cubicBezTo>
                  <a:cubicBezTo>
                    <a:pt x="2612628" y="7652971"/>
                    <a:pt x="2659703" y="7676987"/>
                    <a:pt x="2659080" y="7603896"/>
                  </a:cubicBezTo>
                  <a:close/>
                  <a:moveTo>
                    <a:pt x="2664244" y="7977863"/>
                  </a:moveTo>
                  <a:cubicBezTo>
                    <a:pt x="2658604" y="7617569"/>
                    <a:pt x="2645330" y="7673765"/>
                    <a:pt x="2711392" y="7674205"/>
                  </a:cubicBezTo>
                  <a:cubicBezTo>
                    <a:pt x="2989080" y="7676456"/>
                    <a:pt x="2947937" y="7658737"/>
                    <a:pt x="2949036" y="7728295"/>
                  </a:cubicBezTo>
                  <a:cubicBezTo>
                    <a:pt x="2953998" y="8045390"/>
                    <a:pt x="2969158" y="8006767"/>
                    <a:pt x="2931220" y="8006456"/>
                  </a:cubicBezTo>
                  <a:cubicBezTo>
                    <a:pt x="2623797" y="8003967"/>
                    <a:pt x="2664903" y="8019251"/>
                    <a:pt x="2664244" y="7977863"/>
                  </a:cubicBezTo>
                  <a:close/>
                  <a:moveTo>
                    <a:pt x="2960278" y="8353186"/>
                  </a:moveTo>
                  <a:cubicBezTo>
                    <a:pt x="2960260" y="8363272"/>
                    <a:pt x="2987633" y="8355090"/>
                    <a:pt x="2711392" y="8357689"/>
                  </a:cubicBezTo>
                  <a:cubicBezTo>
                    <a:pt x="2653715" y="8358238"/>
                    <a:pt x="2671110" y="8408631"/>
                    <a:pt x="2664976" y="8023351"/>
                  </a:cubicBezTo>
                  <a:cubicBezTo>
                    <a:pt x="2787744" y="8023113"/>
                    <a:pt x="2784943" y="8022509"/>
                    <a:pt x="2956030" y="8023662"/>
                  </a:cubicBezTo>
                  <a:cubicBezTo>
                    <a:pt x="2959344" y="8228091"/>
                    <a:pt x="2960480" y="8254248"/>
                    <a:pt x="2960278" y="8353186"/>
                  </a:cubicBezTo>
                  <a:close/>
                  <a:moveTo>
                    <a:pt x="3040952" y="7325918"/>
                  </a:moveTo>
                  <a:cubicBezTo>
                    <a:pt x="3152038" y="7325918"/>
                    <a:pt x="3148156" y="7324417"/>
                    <a:pt x="3247615" y="7324271"/>
                  </a:cubicBezTo>
                  <a:cubicBezTo>
                    <a:pt x="3250582" y="7514092"/>
                    <a:pt x="3250563" y="7527198"/>
                    <a:pt x="3253017" y="7603822"/>
                  </a:cubicBezTo>
                  <a:cubicBezTo>
                    <a:pt x="3255068" y="7669226"/>
                    <a:pt x="3312487" y="7663514"/>
                    <a:pt x="2963299" y="7659030"/>
                  </a:cubicBezTo>
                  <a:cubicBezTo>
                    <a:pt x="2961578" y="7263810"/>
                    <a:pt x="2933051" y="7325918"/>
                    <a:pt x="3040952" y="7325918"/>
                  </a:cubicBezTo>
                  <a:close/>
                  <a:moveTo>
                    <a:pt x="2970275" y="7977827"/>
                  </a:moveTo>
                  <a:cubicBezTo>
                    <a:pt x="2964709" y="7621065"/>
                    <a:pt x="2937317" y="7676456"/>
                    <a:pt x="3040952" y="7676456"/>
                  </a:cubicBezTo>
                  <a:cubicBezTo>
                    <a:pt x="3149218" y="7676456"/>
                    <a:pt x="3149273" y="7675321"/>
                    <a:pt x="3254994" y="7675284"/>
                  </a:cubicBezTo>
                  <a:cubicBezTo>
                    <a:pt x="3256477" y="7741255"/>
                    <a:pt x="3257210" y="7819673"/>
                    <a:pt x="3260103" y="8007170"/>
                  </a:cubicBezTo>
                  <a:cubicBezTo>
                    <a:pt x="2924684" y="8007151"/>
                    <a:pt x="2970880" y="8016871"/>
                    <a:pt x="2970275" y="7977827"/>
                  </a:cubicBezTo>
                  <a:close/>
                  <a:moveTo>
                    <a:pt x="3260615" y="8355895"/>
                  </a:moveTo>
                  <a:cubicBezTo>
                    <a:pt x="3120270" y="8355895"/>
                    <a:pt x="2975274" y="8364864"/>
                    <a:pt x="2975292" y="8353241"/>
                  </a:cubicBezTo>
                  <a:cubicBezTo>
                    <a:pt x="2976098" y="7965819"/>
                    <a:pt x="2942170" y="8023937"/>
                    <a:pt x="3040952" y="8023937"/>
                  </a:cubicBezTo>
                  <a:cubicBezTo>
                    <a:pt x="3136053" y="8023937"/>
                    <a:pt x="3156798" y="8024157"/>
                    <a:pt x="3260377" y="8024157"/>
                  </a:cubicBezTo>
                  <a:cubicBezTo>
                    <a:pt x="3265761" y="8383956"/>
                    <a:pt x="3266420" y="8355895"/>
                    <a:pt x="3260615" y="8355895"/>
                  </a:cubicBezTo>
                  <a:close/>
                  <a:moveTo>
                    <a:pt x="3262611" y="7324252"/>
                  </a:moveTo>
                  <a:cubicBezTo>
                    <a:pt x="3370475" y="7324289"/>
                    <a:pt x="3370841" y="7326614"/>
                    <a:pt x="3480279" y="7326614"/>
                  </a:cubicBezTo>
                  <a:cubicBezTo>
                    <a:pt x="3581094" y="7326614"/>
                    <a:pt x="3545993" y="7278838"/>
                    <a:pt x="3558719" y="7603474"/>
                  </a:cubicBezTo>
                  <a:cubicBezTo>
                    <a:pt x="3561374" y="7671129"/>
                    <a:pt x="3615882" y="7657931"/>
                    <a:pt x="3269642" y="7658261"/>
                  </a:cubicBezTo>
                  <a:cubicBezTo>
                    <a:pt x="3266383" y="7528041"/>
                    <a:pt x="3267811" y="7657236"/>
                    <a:pt x="3262611" y="7324252"/>
                  </a:cubicBezTo>
                  <a:close/>
                  <a:moveTo>
                    <a:pt x="3274659" y="7977863"/>
                  </a:moveTo>
                  <a:cubicBezTo>
                    <a:pt x="3272737" y="7854654"/>
                    <a:pt x="3272956" y="7852585"/>
                    <a:pt x="3271016" y="7727966"/>
                  </a:cubicBezTo>
                  <a:cubicBezTo>
                    <a:pt x="3269990" y="7663075"/>
                    <a:pt x="3212534" y="7671916"/>
                    <a:pt x="3561044" y="7673765"/>
                  </a:cubicBezTo>
                  <a:cubicBezTo>
                    <a:pt x="3562839" y="7745648"/>
                    <a:pt x="3563058" y="7814786"/>
                    <a:pt x="3565860" y="8007444"/>
                  </a:cubicBezTo>
                  <a:cubicBezTo>
                    <a:pt x="3226211" y="8013430"/>
                    <a:pt x="3275209" y="8011984"/>
                    <a:pt x="3274659" y="7977863"/>
                  </a:cubicBezTo>
                  <a:close/>
                  <a:moveTo>
                    <a:pt x="3279475" y="8355895"/>
                  </a:moveTo>
                  <a:cubicBezTo>
                    <a:pt x="3279475" y="8295928"/>
                    <a:pt x="3276289" y="8084379"/>
                    <a:pt x="3275373" y="8024157"/>
                  </a:cubicBezTo>
                  <a:cubicBezTo>
                    <a:pt x="3364103" y="8024230"/>
                    <a:pt x="3471839" y="8026078"/>
                    <a:pt x="3566079" y="8024449"/>
                  </a:cubicBezTo>
                  <a:cubicBezTo>
                    <a:pt x="3567618" y="8136109"/>
                    <a:pt x="3567270" y="8182878"/>
                    <a:pt x="3570804" y="8353406"/>
                  </a:cubicBezTo>
                  <a:cubicBezTo>
                    <a:pt x="3570968" y="8360325"/>
                    <a:pt x="3594167" y="8356353"/>
                    <a:pt x="3279475" y="8355895"/>
                  </a:cubicBezTo>
                  <a:close/>
                  <a:moveTo>
                    <a:pt x="3573678" y="7602743"/>
                  </a:moveTo>
                  <a:cubicBezTo>
                    <a:pt x="3561117" y="7283030"/>
                    <a:pt x="3567361" y="7326394"/>
                    <a:pt x="3590066" y="7326211"/>
                  </a:cubicBezTo>
                  <a:cubicBezTo>
                    <a:pt x="3902927" y="7324106"/>
                    <a:pt x="3860667" y="7314862"/>
                    <a:pt x="3860942" y="7353211"/>
                  </a:cubicBezTo>
                  <a:cubicBezTo>
                    <a:pt x="3861565" y="7439152"/>
                    <a:pt x="3862096" y="7460313"/>
                    <a:pt x="3865263" y="7659396"/>
                  </a:cubicBezTo>
                  <a:cubicBezTo>
                    <a:pt x="3525413" y="7655991"/>
                    <a:pt x="3576516" y="7675010"/>
                    <a:pt x="3573678" y="7602743"/>
                  </a:cubicBezTo>
                  <a:close/>
                  <a:moveTo>
                    <a:pt x="3580398" y="7977827"/>
                  </a:moveTo>
                  <a:cubicBezTo>
                    <a:pt x="3575051" y="7636350"/>
                    <a:pt x="3571444" y="7673820"/>
                    <a:pt x="3589974" y="7673948"/>
                  </a:cubicBezTo>
                  <a:cubicBezTo>
                    <a:pt x="3917703" y="7676145"/>
                    <a:pt x="3865300" y="7662013"/>
                    <a:pt x="3866362" y="7728259"/>
                  </a:cubicBezTo>
                  <a:cubicBezTo>
                    <a:pt x="3868303" y="7852109"/>
                    <a:pt x="3866856" y="7849748"/>
                    <a:pt x="3868870" y="7978157"/>
                  </a:cubicBezTo>
                  <a:cubicBezTo>
                    <a:pt x="3869456" y="8015169"/>
                    <a:pt x="3900528" y="8005907"/>
                    <a:pt x="3699760" y="8005870"/>
                  </a:cubicBezTo>
                  <a:cubicBezTo>
                    <a:pt x="3558151" y="8005870"/>
                    <a:pt x="3581020" y="8017310"/>
                    <a:pt x="3580398" y="7977827"/>
                  </a:cubicBezTo>
                  <a:close/>
                  <a:moveTo>
                    <a:pt x="3585836" y="8353003"/>
                  </a:moveTo>
                  <a:cubicBezTo>
                    <a:pt x="3578164" y="7984270"/>
                    <a:pt x="3579519" y="8024211"/>
                    <a:pt x="3590139" y="8024010"/>
                  </a:cubicBezTo>
                  <a:cubicBezTo>
                    <a:pt x="3666198" y="8022472"/>
                    <a:pt x="3679509" y="8022857"/>
                    <a:pt x="3869584" y="8022894"/>
                  </a:cubicBezTo>
                  <a:cubicBezTo>
                    <a:pt x="3869621" y="8024962"/>
                    <a:pt x="3873631" y="8268343"/>
                    <a:pt x="3875535" y="8356426"/>
                  </a:cubicBezTo>
                  <a:cubicBezTo>
                    <a:pt x="3597499" y="8357524"/>
                    <a:pt x="3586037" y="8361862"/>
                    <a:pt x="3585836" y="8353003"/>
                  </a:cubicBezTo>
                  <a:close/>
                  <a:moveTo>
                    <a:pt x="3874510" y="7228006"/>
                  </a:moveTo>
                  <a:cubicBezTo>
                    <a:pt x="3869768" y="6924603"/>
                    <a:pt x="3849425" y="6975069"/>
                    <a:pt x="3919351" y="6975069"/>
                  </a:cubicBezTo>
                  <a:cubicBezTo>
                    <a:pt x="3920724" y="6975069"/>
                    <a:pt x="4159357" y="6975179"/>
                    <a:pt x="4159412" y="6978401"/>
                  </a:cubicBezTo>
                  <a:cubicBezTo>
                    <a:pt x="4165326" y="7355774"/>
                    <a:pt x="4177923" y="7306149"/>
                    <a:pt x="4139051" y="7306149"/>
                  </a:cubicBezTo>
                  <a:cubicBezTo>
                    <a:pt x="3821557" y="7306149"/>
                    <a:pt x="3876158" y="7333112"/>
                    <a:pt x="3874510" y="7228006"/>
                  </a:cubicBezTo>
                  <a:close/>
                  <a:moveTo>
                    <a:pt x="3875718" y="7324985"/>
                  </a:moveTo>
                  <a:cubicBezTo>
                    <a:pt x="4080240" y="7324381"/>
                    <a:pt x="4043821" y="7322825"/>
                    <a:pt x="4165802" y="7323191"/>
                  </a:cubicBezTo>
                  <a:cubicBezTo>
                    <a:pt x="4166278" y="7376861"/>
                    <a:pt x="4166516" y="7373895"/>
                    <a:pt x="4168622" y="7658481"/>
                  </a:cubicBezTo>
                  <a:cubicBezTo>
                    <a:pt x="4027874" y="7658444"/>
                    <a:pt x="3977338" y="7660201"/>
                    <a:pt x="3880259" y="7659524"/>
                  </a:cubicBezTo>
                  <a:cubicBezTo>
                    <a:pt x="3875608" y="7366774"/>
                    <a:pt x="3876707" y="7440323"/>
                    <a:pt x="3875718" y="7324985"/>
                  </a:cubicBezTo>
                  <a:close/>
                  <a:moveTo>
                    <a:pt x="3883866" y="7977863"/>
                  </a:moveTo>
                  <a:cubicBezTo>
                    <a:pt x="3878373" y="7627198"/>
                    <a:pt x="3871598" y="7676639"/>
                    <a:pt x="3919351" y="7676639"/>
                  </a:cubicBezTo>
                  <a:cubicBezTo>
                    <a:pt x="4214232" y="7676639"/>
                    <a:pt x="4168402" y="7659414"/>
                    <a:pt x="4169464" y="7728295"/>
                  </a:cubicBezTo>
                  <a:cubicBezTo>
                    <a:pt x="4174518" y="8051486"/>
                    <a:pt x="4191875" y="8007536"/>
                    <a:pt x="4139033" y="8007536"/>
                  </a:cubicBezTo>
                  <a:cubicBezTo>
                    <a:pt x="3843273" y="8007536"/>
                    <a:pt x="3884434" y="8012405"/>
                    <a:pt x="3883866" y="7977863"/>
                  </a:cubicBezTo>
                  <a:close/>
                  <a:moveTo>
                    <a:pt x="4139033" y="8358183"/>
                  </a:moveTo>
                  <a:cubicBezTo>
                    <a:pt x="3861675" y="8358183"/>
                    <a:pt x="3890567" y="8356664"/>
                    <a:pt x="3890476" y="8352088"/>
                  </a:cubicBezTo>
                  <a:cubicBezTo>
                    <a:pt x="3881632" y="7970267"/>
                    <a:pt x="3874034" y="8022894"/>
                    <a:pt x="3919351" y="8022894"/>
                  </a:cubicBezTo>
                  <a:cubicBezTo>
                    <a:pt x="4029045" y="8022894"/>
                    <a:pt x="4029100" y="8024523"/>
                    <a:pt x="4139033" y="8024523"/>
                  </a:cubicBezTo>
                  <a:cubicBezTo>
                    <a:pt x="4185595" y="8024523"/>
                    <a:pt x="4176348" y="8009037"/>
                    <a:pt x="4176824" y="8103105"/>
                  </a:cubicBezTo>
                  <a:cubicBezTo>
                    <a:pt x="4178088" y="8407386"/>
                    <a:pt x="4199822" y="8358183"/>
                    <a:pt x="4139033" y="8358183"/>
                  </a:cubicBezTo>
                  <a:close/>
                  <a:moveTo>
                    <a:pt x="4179608" y="7228006"/>
                  </a:moveTo>
                  <a:cubicBezTo>
                    <a:pt x="4177648" y="7102928"/>
                    <a:pt x="4176348" y="7102727"/>
                    <a:pt x="4174389" y="6978108"/>
                  </a:cubicBezTo>
                  <a:cubicBezTo>
                    <a:pt x="4174353" y="6976369"/>
                    <a:pt x="4310414" y="6973001"/>
                    <a:pt x="4463210" y="6975051"/>
                  </a:cubicBezTo>
                  <a:cubicBezTo>
                    <a:pt x="4463228" y="6976552"/>
                    <a:pt x="4467861" y="7263773"/>
                    <a:pt x="4468776" y="7307595"/>
                  </a:cubicBezTo>
                  <a:cubicBezTo>
                    <a:pt x="4120943" y="7307723"/>
                    <a:pt x="4181200" y="7327035"/>
                    <a:pt x="4179608" y="7228006"/>
                  </a:cubicBezTo>
                  <a:close/>
                  <a:moveTo>
                    <a:pt x="4248783" y="7323886"/>
                  </a:moveTo>
                  <a:cubicBezTo>
                    <a:pt x="4313398" y="7324747"/>
                    <a:pt x="4328907" y="7324637"/>
                    <a:pt x="4469142" y="7324582"/>
                  </a:cubicBezTo>
                  <a:cubicBezTo>
                    <a:pt x="4477418" y="7694175"/>
                    <a:pt x="4477034" y="7657987"/>
                    <a:pt x="4468501" y="7658060"/>
                  </a:cubicBezTo>
                  <a:cubicBezTo>
                    <a:pt x="4386180" y="7658719"/>
                    <a:pt x="4381310" y="7658554"/>
                    <a:pt x="4183636" y="7658481"/>
                  </a:cubicBezTo>
                  <a:cubicBezTo>
                    <a:pt x="4180889" y="7265183"/>
                    <a:pt x="4160071" y="7322678"/>
                    <a:pt x="4248783" y="7323886"/>
                  </a:cubicBezTo>
                  <a:close/>
                  <a:moveTo>
                    <a:pt x="4190557" y="7977827"/>
                  </a:moveTo>
                  <a:cubicBezTo>
                    <a:pt x="4188579" y="7851157"/>
                    <a:pt x="4186401" y="7851908"/>
                    <a:pt x="4184460" y="7728002"/>
                  </a:cubicBezTo>
                  <a:cubicBezTo>
                    <a:pt x="4183288" y="7653081"/>
                    <a:pt x="4135517" y="7677683"/>
                    <a:pt x="4475221" y="7675046"/>
                  </a:cubicBezTo>
                  <a:cubicBezTo>
                    <a:pt x="4478077" y="7864428"/>
                    <a:pt x="4477327" y="7895107"/>
                    <a:pt x="4479469" y="8009220"/>
                  </a:cubicBezTo>
                  <a:cubicBezTo>
                    <a:pt x="4144288" y="8009366"/>
                    <a:pt x="4191161" y="8017109"/>
                    <a:pt x="4190557" y="7977827"/>
                  </a:cubicBezTo>
                  <a:close/>
                  <a:moveTo>
                    <a:pt x="4468611" y="8357707"/>
                  </a:moveTo>
                  <a:cubicBezTo>
                    <a:pt x="4170856" y="8356097"/>
                    <a:pt x="4195720" y="8362009"/>
                    <a:pt x="4195519" y="8353058"/>
                  </a:cubicBezTo>
                  <a:cubicBezTo>
                    <a:pt x="4186529" y="7960419"/>
                    <a:pt x="4177722" y="8024285"/>
                    <a:pt x="4248801" y="8025420"/>
                  </a:cubicBezTo>
                  <a:cubicBezTo>
                    <a:pt x="4312135" y="8026445"/>
                    <a:pt x="4329346" y="8026280"/>
                    <a:pt x="4479835" y="8026207"/>
                  </a:cubicBezTo>
                  <a:cubicBezTo>
                    <a:pt x="4487708" y="8396422"/>
                    <a:pt x="4495105" y="8357835"/>
                    <a:pt x="4468611" y="8357707"/>
                  </a:cubicBezTo>
                  <a:close/>
                  <a:moveTo>
                    <a:pt x="4484156" y="7324564"/>
                  </a:moveTo>
                  <a:cubicBezTo>
                    <a:pt x="4818605" y="7324417"/>
                    <a:pt x="4774387" y="7312867"/>
                    <a:pt x="4775357" y="7353394"/>
                  </a:cubicBezTo>
                  <a:cubicBezTo>
                    <a:pt x="4777829" y="7460880"/>
                    <a:pt x="4777536" y="7475158"/>
                    <a:pt x="4779953" y="7601480"/>
                  </a:cubicBezTo>
                  <a:cubicBezTo>
                    <a:pt x="4781418" y="7676950"/>
                    <a:pt x="4832393" y="7655424"/>
                    <a:pt x="4489960" y="7657877"/>
                  </a:cubicBezTo>
                  <a:cubicBezTo>
                    <a:pt x="4485914" y="7389876"/>
                    <a:pt x="4486884" y="7447847"/>
                    <a:pt x="4484156" y="7324564"/>
                  </a:cubicBezTo>
                  <a:close/>
                  <a:moveTo>
                    <a:pt x="4491023" y="7728002"/>
                  </a:moveTo>
                  <a:cubicBezTo>
                    <a:pt x="4489960" y="7658151"/>
                    <a:pt x="4437979" y="7674351"/>
                    <a:pt x="4781289" y="7674150"/>
                  </a:cubicBezTo>
                  <a:cubicBezTo>
                    <a:pt x="4781564" y="7689837"/>
                    <a:pt x="4786086" y="7967558"/>
                    <a:pt x="4786251" y="7978138"/>
                  </a:cubicBezTo>
                  <a:cubicBezTo>
                    <a:pt x="4786800" y="8012881"/>
                    <a:pt x="4834352" y="8009037"/>
                    <a:pt x="4494483" y="8009220"/>
                  </a:cubicBezTo>
                  <a:cubicBezTo>
                    <a:pt x="4492432" y="7903912"/>
                    <a:pt x="4492817" y="7843030"/>
                    <a:pt x="4491023" y="7728002"/>
                  </a:cubicBezTo>
                  <a:close/>
                  <a:moveTo>
                    <a:pt x="4501606" y="8357872"/>
                  </a:moveTo>
                  <a:cubicBezTo>
                    <a:pt x="4499024" y="8104496"/>
                    <a:pt x="4497358" y="8143065"/>
                    <a:pt x="4494813" y="8026188"/>
                  </a:cubicBezTo>
                  <a:cubicBezTo>
                    <a:pt x="4677252" y="8026097"/>
                    <a:pt x="4711877" y="8023022"/>
                    <a:pt x="4786892" y="8022838"/>
                  </a:cubicBezTo>
                  <a:cubicBezTo>
                    <a:pt x="4788394" y="8138415"/>
                    <a:pt x="4785445" y="7937886"/>
                    <a:pt x="4790975" y="8355474"/>
                  </a:cubicBezTo>
                  <a:cubicBezTo>
                    <a:pt x="4790975" y="8356792"/>
                    <a:pt x="4579295" y="8358238"/>
                    <a:pt x="4501606" y="8357872"/>
                  </a:cubicBezTo>
                  <a:close/>
                  <a:moveTo>
                    <a:pt x="4798135" y="7324436"/>
                  </a:moveTo>
                  <a:cubicBezTo>
                    <a:pt x="5122092" y="7324436"/>
                    <a:pt x="5079136" y="7310066"/>
                    <a:pt x="5079667" y="7353248"/>
                  </a:cubicBezTo>
                  <a:cubicBezTo>
                    <a:pt x="5084172" y="7713688"/>
                    <a:pt x="5107627" y="7658645"/>
                    <a:pt x="5017798" y="7658645"/>
                  </a:cubicBezTo>
                  <a:cubicBezTo>
                    <a:pt x="4911949" y="7658645"/>
                    <a:pt x="4908324" y="7657126"/>
                    <a:pt x="4798135" y="7657126"/>
                  </a:cubicBezTo>
                  <a:cubicBezTo>
                    <a:pt x="4795553" y="7657126"/>
                    <a:pt x="4784311" y="7324454"/>
                    <a:pt x="4798135" y="7324436"/>
                  </a:cubicBezTo>
                  <a:close/>
                  <a:moveTo>
                    <a:pt x="4801229" y="7977827"/>
                  </a:moveTo>
                  <a:cubicBezTo>
                    <a:pt x="4795003" y="7596098"/>
                    <a:pt x="4796688" y="7697067"/>
                    <a:pt x="4796285" y="7674131"/>
                  </a:cubicBezTo>
                  <a:cubicBezTo>
                    <a:pt x="4918028" y="7674131"/>
                    <a:pt x="4903361" y="7676090"/>
                    <a:pt x="5086094" y="7675559"/>
                  </a:cubicBezTo>
                  <a:cubicBezTo>
                    <a:pt x="5086131" y="7676987"/>
                    <a:pt x="5091642" y="7975447"/>
                    <a:pt x="5092100" y="8008890"/>
                  </a:cubicBezTo>
                  <a:cubicBezTo>
                    <a:pt x="5003608" y="8010080"/>
                    <a:pt x="4948202" y="8008872"/>
                    <a:pt x="4908140" y="8007554"/>
                  </a:cubicBezTo>
                  <a:cubicBezTo>
                    <a:pt x="4782296" y="8003619"/>
                    <a:pt x="4801833" y="8016670"/>
                    <a:pt x="4801229" y="7977827"/>
                  </a:cubicBezTo>
                  <a:close/>
                  <a:moveTo>
                    <a:pt x="4806008" y="8356115"/>
                  </a:moveTo>
                  <a:cubicBezTo>
                    <a:pt x="4801943" y="8076984"/>
                    <a:pt x="4803023" y="8108450"/>
                    <a:pt x="4801888" y="8022838"/>
                  </a:cubicBezTo>
                  <a:cubicBezTo>
                    <a:pt x="4907719" y="8022930"/>
                    <a:pt x="4908397" y="8026335"/>
                    <a:pt x="5017798" y="8026335"/>
                  </a:cubicBezTo>
                  <a:cubicBezTo>
                    <a:pt x="5116965" y="8026335"/>
                    <a:pt x="5090360" y="7963073"/>
                    <a:pt x="5096311" y="8356865"/>
                  </a:cubicBezTo>
                  <a:cubicBezTo>
                    <a:pt x="4894243" y="8356920"/>
                    <a:pt x="4914201" y="8356152"/>
                    <a:pt x="4806008" y="8356115"/>
                  </a:cubicBezTo>
                  <a:close/>
                  <a:moveTo>
                    <a:pt x="5099259" y="7602871"/>
                  </a:moveTo>
                  <a:cubicBezTo>
                    <a:pt x="5089756" y="7278344"/>
                    <a:pt x="5086149" y="7323411"/>
                    <a:pt x="5127584" y="7323960"/>
                  </a:cubicBezTo>
                  <a:cubicBezTo>
                    <a:pt x="5211206" y="7325204"/>
                    <a:pt x="5236913" y="7324362"/>
                    <a:pt x="5347560" y="7325113"/>
                  </a:cubicBezTo>
                  <a:cubicBezTo>
                    <a:pt x="5400878" y="7325479"/>
                    <a:pt x="5386175" y="7273786"/>
                    <a:pt x="5390002" y="7658682"/>
                  </a:cubicBezTo>
                  <a:cubicBezTo>
                    <a:pt x="5051342" y="7657382"/>
                    <a:pt x="5101438" y="7677939"/>
                    <a:pt x="5099259" y="7602871"/>
                  </a:cubicBezTo>
                  <a:close/>
                  <a:moveTo>
                    <a:pt x="5106656" y="7977827"/>
                  </a:moveTo>
                  <a:cubicBezTo>
                    <a:pt x="5101200" y="7629468"/>
                    <a:pt x="5090068" y="7675596"/>
                    <a:pt x="5127713" y="7675394"/>
                  </a:cubicBezTo>
                  <a:cubicBezTo>
                    <a:pt x="5439970" y="7674150"/>
                    <a:pt x="5389892" y="7662837"/>
                    <a:pt x="5390936" y="7728295"/>
                  </a:cubicBezTo>
                  <a:cubicBezTo>
                    <a:pt x="5396063" y="8055348"/>
                    <a:pt x="5412175" y="8006822"/>
                    <a:pt x="5347560" y="8007078"/>
                  </a:cubicBezTo>
                  <a:cubicBezTo>
                    <a:pt x="5064727" y="8007847"/>
                    <a:pt x="5107279" y="8018189"/>
                    <a:pt x="5106656" y="7977827"/>
                  </a:cubicBezTo>
                  <a:close/>
                  <a:moveTo>
                    <a:pt x="5400933" y="8353186"/>
                  </a:moveTo>
                  <a:cubicBezTo>
                    <a:pt x="5400933" y="8357378"/>
                    <a:pt x="5425542" y="8356737"/>
                    <a:pt x="5111307" y="8356847"/>
                  </a:cubicBezTo>
                  <a:cubicBezTo>
                    <a:pt x="5105668" y="7983776"/>
                    <a:pt x="5100083" y="8025804"/>
                    <a:pt x="5127804" y="8025291"/>
                  </a:cubicBezTo>
                  <a:cubicBezTo>
                    <a:pt x="5210748" y="8023736"/>
                    <a:pt x="5230266" y="8024541"/>
                    <a:pt x="5347614" y="8024065"/>
                  </a:cubicBezTo>
                  <a:cubicBezTo>
                    <a:pt x="5407048" y="8023919"/>
                    <a:pt x="5402141" y="7970267"/>
                    <a:pt x="5400933" y="835318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" name="矩形 11">
            <a:extLst>
              <a:ext uri="{FF2B5EF4-FFF2-40B4-BE49-F238E27FC236}">
                <a16:creationId xmlns:a16="http://schemas.microsoft.com/office/drawing/2014/main" id="{D956144A-95DC-4A69-ADE2-0CE4DF8618EF}"/>
              </a:ext>
            </a:extLst>
          </p:cNvPr>
          <p:cNvSpPr/>
          <p:nvPr/>
        </p:nvSpPr>
        <p:spPr>
          <a:xfrm rot="2700000">
            <a:off x="537891" y="400501"/>
            <a:ext cx="1221368" cy="1221368"/>
          </a:xfrm>
          <a:prstGeom prst="rect">
            <a:avLst/>
          </a:prstGeom>
          <a:solidFill>
            <a:srgbClr val="E3736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0" name="Google Shape;299;p22">
            <a:extLst>
              <a:ext uri="{FF2B5EF4-FFF2-40B4-BE49-F238E27FC236}">
                <a16:creationId xmlns:a16="http://schemas.microsoft.com/office/drawing/2014/main" id="{E2E5A337-7AB3-444B-AECB-E66D858C7C82}"/>
              </a:ext>
            </a:extLst>
          </p:cNvPr>
          <p:cNvSpPr txBox="1">
            <a:spLocks/>
          </p:cNvSpPr>
          <p:nvPr/>
        </p:nvSpPr>
        <p:spPr>
          <a:xfrm>
            <a:off x="649375" y="686310"/>
            <a:ext cx="998400" cy="63795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zh-TW" altLang="en-US" sz="28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住宿組</a:t>
            </a:r>
            <a:endParaRPr lang="en-US" altLang="zh-TW" sz="2800" dirty="0">
              <a:latin typeface="清松手寫體2" panose="00000500000000000000" pitchFamily="2" charset="-120"/>
              <a:ea typeface="清松手寫體2" panose="00000500000000000000" pitchFamily="2" charset="-120"/>
              <a:cs typeface="SetoFont" panose="02000600000000000000" pitchFamily="2" charset="-120"/>
            </a:endParaRPr>
          </a:p>
        </p:txBody>
      </p:sp>
      <p:sp>
        <p:nvSpPr>
          <p:cNvPr id="32" name="Google Shape;1211;p32">
            <a:extLst>
              <a:ext uri="{FF2B5EF4-FFF2-40B4-BE49-F238E27FC236}">
                <a16:creationId xmlns:a16="http://schemas.microsoft.com/office/drawing/2014/main" id="{CF6EE520-F968-4836-B414-88F8910E66B8}"/>
              </a:ext>
            </a:extLst>
          </p:cNvPr>
          <p:cNvSpPr/>
          <p:nvPr/>
        </p:nvSpPr>
        <p:spPr>
          <a:xfrm rot="2700000">
            <a:off x="1448724" y="1842122"/>
            <a:ext cx="253360" cy="253360"/>
          </a:xfrm>
          <a:prstGeom prst="rect">
            <a:avLst/>
          </a:prstGeom>
          <a:solidFill>
            <a:srgbClr val="E3736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A9BBDB72-C231-4188-B289-BCF02294EDDA}"/>
              </a:ext>
            </a:extLst>
          </p:cNvPr>
          <p:cNvSpPr txBox="1"/>
          <p:nvPr/>
        </p:nvSpPr>
        <p:spPr>
          <a:xfrm>
            <a:off x="1894926" y="1724269"/>
            <a:ext cx="2317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宿舍輔導員</a:t>
            </a:r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C8E39A81-613E-4D88-B4D0-EF4492F516E1}"/>
              </a:ext>
            </a:extLst>
          </p:cNvPr>
          <p:cNvSpPr txBox="1"/>
          <p:nvPr/>
        </p:nvSpPr>
        <p:spPr>
          <a:xfrm>
            <a:off x="1894927" y="2147955"/>
            <a:ext cx="3126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宿舍、平常生活關心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2AF30AC5-53A4-449A-944E-9888E31517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1122" y="2992675"/>
            <a:ext cx="1533600" cy="1533600"/>
          </a:xfrm>
          <a:prstGeom prst="rect">
            <a:avLst/>
          </a:prstGeom>
          <a:ln w="76200">
            <a:solidFill>
              <a:schemeClr val="accent2"/>
            </a:solidFill>
            <a:prstDash val="dashDot"/>
          </a:ln>
        </p:spPr>
      </p:pic>
      <p:sp>
        <p:nvSpPr>
          <p:cNvPr id="36" name="矩形 35">
            <a:extLst>
              <a:ext uri="{FF2B5EF4-FFF2-40B4-BE49-F238E27FC236}">
                <a16:creationId xmlns:a16="http://schemas.microsoft.com/office/drawing/2014/main" id="{509E1B25-F0AE-46B8-ADB8-F1DC71BDF4D1}"/>
              </a:ext>
            </a:extLst>
          </p:cNvPr>
          <p:cNvSpPr/>
          <p:nvPr/>
        </p:nvSpPr>
        <p:spPr>
          <a:xfrm rot="2700000">
            <a:off x="4263968" y="400500"/>
            <a:ext cx="1221368" cy="1221368"/>
          </a:xfrm>
          <a:prstGeom prst="rect">
            <a:avLst/>
          </a:prstGeom>
          <a:solidFill>
            <a:srgbClr val="DEFEED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Google Shape;299;p22">
            <a:extLst>
              <a:ext uri="{FF2B5EF4-FFF2-40B4-BE49-F238E27FC236}">
                <a16:creationId xmlns:a16="http://schemas.microsoft.com/office/drawing/2014/main" id="{F7F7683F-C557-4D58-AF2B-7750EFABE947}"/>
              </a:ext>
            </a:extLst>
          </p:cNvPr>
          <p:cNvSpPr txBox="1">
            <a:spLocks/>
          </p:cNvSpPr>
          <p:nvPr/>
        </p:nvSpPr>
        <p:spPr>
          <a:xfrm>
            <a:off x="4375452" y="686309"/>
            <a:ext cx="998400" cy="63795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zh-TW" altLang="en-US" sz="28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國際處</a:t>
            </a:r>
            <a:endParaRPr lang="en-US" altLang="zh-TW" sz="2800" dirty="0">
              <a:latin typeface="清松手寫體2" panose="00000500000000000000" pitchFamily="2" charset="-120"/>
              <a:ea typeface="清松手寫體2" panose="00000500000000000000" pitchFamily="2" charset="-120"/>
              <a:cs typeface="SetoFont" panose="02000600000000000000" pitchFamily="2" charset="-120"/>
            </a:endParaRPr>
          </a:p>
        </p:txBody>
      </p:sp>
      <p:sp>
        <p:nvSpPr>
          <p:cNvPr id="41" name="Google Shape;1211;p32">
            <a:extLst>
              <a:ext uri="{FF2B5EF4-FFF2-40B4-BE49-F238E27FC236}">
                <a16:creationId xmlns:a16="http://schemas.microsoft.com/office/drawing/2014/main" id="{D330405B-84E1-44D1-B64B-40DA09E8A226}"/>
              </a:ext>
            </a:extLst>
          </p:cNvPr>
          <p:cNvSpPr/>
          <p:nvPr/>
        </p:nvSpPr>
        <p:spPr>
          <a:xfrm rot="2700000">
            <a:off x="5164192" y="1842122"/>
            <a:ext cx="253360" cy="253360"/>
          </a:xfrm>
          <a:prstGeom prst="rect">
            <a:avLst/>
          </a:prstGeom>
          <a:solidFill>
            <a:srgbClr val="E3736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159C9971-E6DC-4BE9-A8CE-464CA632D47C}"/>
              </a:ext>
            </a:extLst>
          </p:cNvPr>
          <p:cNvSpPr txBox="1"/>
          <p:nvPr/>
        </p:nvSpPr>
        <p:spPr>
          <a:xfrm>
            <a:off x="5610394" y="1724269"/>
            <a:ext cx="2317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國際學生事務</a:t>
            </a:r>
          </a:p>
        </p:txBody>
      </p:sp>
      <p:sp>
        <p:nvSpPr>
          <p:cNvPr id="43" name="文字方塊 42">
            <a:extLst>
              <a:ext uri="{FF2B5EF4-FFF2-40B4-BE49-F238E27FC236}">
                <a16:creationId xmlns:a16="http://schemas.microsoft.com/office/drawing/2014/main" id="{B6B34063-545F-4C60-9400-C58DADFA5FC4}"/>
              </a:ext>
            </a:extLst>
          </p:cNvPr>
          <p:cNvSpPr txBox="1"/>
          <p:nvPr/>
        </p:nvSpPr>
        <p:spPr>
          <a:xfrm>
            <a:off x="5610395" y="2147955"/>
            <a:ext cx="3126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媒合第二導師</a:t>
            </a:r>
            <a:endParaRPr lang="en-US" altLang="zh-TW" sz="2000" dirty="0">
              <a:latin typeface="清松手寫體2" panose="00000500000000000000" pitchFamily="2" charset="-120"/>
              <a:ea typeface="清松手寫體2" panose="00000500000000000000" pitchFamily="2" charset="-120"/>
              <a:cs typeface="SetoFont" panose="02000600000000000000" pitchFamily="2" charset="-12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相關事項詢問</a:t>
            </a:r>
          </a:p>
        </p:txBody>
      </p:sp>
      <p:pic>
        <p:nvPicPr>
          <p:cNvPr id="44" name="圖片 43">
            <a:extLst>
              <a:ext uri="{FF2B5EF4-FFF2-40B4-BE49-F238E27FC236}">
                <a16:creationId xmlns:a16="http://schemas.microsoft.com/office/drawing/2014/main" id="{136D96E5-8CCA-45C5-815A-60B16C447B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2263" y="2992675"/>
            <a:ext cx="1533600" cy="1533600"/>
          </a:xfrm>
          <a:prstGeom prst="rect">
            <a:avLst/>
          </a:prstGeom>
          <a:ln w="76200">
            <a:solidFill>
              <a:schemeClr val="accent2"/>
            </a:solidFill>
            <a:prstDash val="dashDot"/>
          </a:ln>
        </p:spPr>
      </p:pic>
    </p:spTree>
    <p:extLst>
      <p:ext uri="{BB962C8B-B14F-4D97-AF65-F5344CB8AC3E}">
        <p14:creationId xmlns:p14="http://schemas.microsoft.com/office/powerpoint/2010/main" val="42030556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3" name="Google Shape;933;p18"/>
          <p:cNvGrpSpPr/>
          <p:nvPr/>
        </p:nvGrpSpPr>
        <p:grpSpPr>
          <a:xfrm rot="-5400000">
            <a:off x="2354951" y="-796693"/>
            <a:ext cx="4433220" cy="6736889"/>
            <a:chOff x="4709901" y="-1593387"/>
            <a:chExt cx="8866440" cy="13473778"/>
          </a:xfrm>
        </p:grpSpPr>
        <p:sp>
          <p:nvSpPr>
            <p:cNvPr id="934" name="Google Shape;934;p18"/>
            <p:cNvSpPr/>
            <p:nvPr/>
          </p:nvSpPr>
          <p:spPr>
            <a:xfrm>
              <a:off x="4709901" y="-1593387"/>
              <a:ext cx="8866440" cy="13473778"/>
            </a:xfrm>
            <a:custGeom>
              <a:avLst/>
              <a:gdLst/>
              <a:ahLst/>
              <a:cxnLst/>
              <a:rect l="l" t="t" r="r" b="b"/>
              <a:pathLst>
                <a:path w="8866440" h="13473778" extrusionOk="0">
                  <a:moveTo>
                    <a:pt x="8862457" y="13374557"/>
                  </a:moveTo>
                  <a:cubicBezTo>
                    <a:pt x="8865368" y="13423953"/>
                    <a:pt x="9297026" y="13402906"/>
                    <a:pt x="251787" y="13473779"/>
                  </a:cubicBezTo>
                  <a:cubicBezTo>
                    <a:pt x="90111" y="13473779"/>
                    <a:pt x="58385" y="2006916"/>
                    <a:pt x="0" y="254921"/>
                  </a:cubicBezTo>
                  <a:cubicBezTo>
                    <a:pt x="0" y="129075"/>
                    <a:pt x="1418157" y="171733"/>
                    <a:pt x="1888199" y="148612"/>
                  </a:cubicBezTo>
                  <a:cubicBezTo>
                    <a:pt x="5066626" y="-7684"/>
                    <a:pt x="6666783" y="-67076"/>
                    <a:pt x="8628919" y="101373"/>
                  </a:cubicBezTo>
                  <a:cubicBezTo>
                    <a:pt x="8767684" y="113284"/>
                    <a:pt x="8489940" y="5100632"/>
                    <a:pt x="8862457" y="1337455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5" name="Google Shape;935;p18"/>
            <p:cNvSpPr/>
            <p:nvPr/>
          </p:nvSpPr>
          <p:spPr>
            <a:xfrm>
              <a:off x="5084656" y="-1177434"/>
              <a:ext cx="8105426" cy="12641835"/>
            </a:xfrm>
            <a:custGeom>
              <a:avLst/>
              <a:gdLst/>
              <a:ahLst/>
              <a:cxnLst/>
              <a:rect l="l" t="t" r="r" b="b"/>
              <a:pathLst>
                <a:path w="8105426" h="12641835" extrusionOk="0">
                  <a:moveTo>
                    <a:pt x="0" y="178129"/>
                  </a:moveTo>
                  <a:cubicBezTo>
                    <a:pt x="317180" y="150400"/>
                    <a:pt x="643066" y="155197"/>
                    <a:pt x="1007929" y="155871"/>
                  </a:cubicBezTo>
                  <a:cubicBezTo>
                    <a:pt x="2257725" y="155871"/>
                    <a:pt x="5177896" y="-131013"/>
                    <a:pt x="7926580" y="73627"/>
                  </a:cubicBezTo>
                  <a:cubicBezTo>
                    <a:pt x="8006744" y="5660046"/>
                    <a:pt x="7775066" y="5331635"/>
                    <a:pt x="8105427" y="12580072"/>
                  </a:cubicBezTo>
                  <a:cubicBezTo>
                    <a:pt x="4433076" y="12609741"/>
                    <a:pt x="4695941" y="12606023"/>
                    <a:pt x="199979" y="12641835"/>
                  </a:cubicBezTo>
                  <a:cubicBezTo>
                    <a:pt x="19785" y="7212118"/>
                    <a:pt x="57845" y="2454821"/>
                    <a:pt x="0" y="17812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6" name="Google Shape;936;p18"/>
            <p:cNvSpPr/>
            <p:nvPr/>
          </p:nvSpPr>
          <p:spPr>
            <a:xfrm>
              <a:off x="5089175" y="-1181942"/>
              <a:ext cx="8089443" cy="12646535"/>
            </a:xfrm>
            <a:custGeom>
              <a:avLst/>
              <a:gdLst/>
              <a:ahLst/>
              <a:cxnLst/>
              <a:rect l="l" t="t" r="r" b="b"/>
              <a:pathLst>
                <a:path w="8089443" h="12646535" extrusionOk="0">
                  <a:moveTo>
                    <a:pt x="8034383" y="12326718"/>
                  </a:moveTo>
                  <a:cubicBezTo>
                    <a:pt x="8100072" y="12326718"/>
                    <a:pt x="8089371" y="12333132"/>
                    <a:pt x="8087942" y="12301657"/>
                  </a:cubicBezTo>
                  <a:cubicBezTo>
                    <a:pt x="8041364" y="12301711"/>
                    <a:pt x="8024598" y="12301657"/>
                    <a:pt x="7973114" y="12301738"/>
                  </a:cubicBezTo>
                  <a:cubicBezTo>
                    <a:pt x="7975567" y="11724440"/>
                    <a:pt x="7924622" y="11812127"/>
                    <a:pt x="8065435" y="11812451"/>
                  </a:cubicBezTo>
                  <a:cubicBezTo>
                    <a:pt x="8064033" y="11782108"/>
                    <a:pt x="8071661" y="11787390"/>
                    <a:pt x="8034383" y="11787390"/>
                  </a:cubicBezTo>
                  <a:cubicBezTo>
                    <a:pt x="7948612" y="11787390"/>
                    <a:pt x="7965971" y="11863975"/>
                    <a:pt x="7958343" y="11376790"/>
                  </a:cubicBezTo>
                  <a:cubicBezTo>
                    <a:pt x="7956914" y="11284332"/>
                    <a:pt x="7937479" y="11299935"/>
                    <a:pt x="8034383" y="11299935"/>
                  </a:cubicBezTo>
                  <a:cubicBezTo>
                    <a:pt x="8047699" y="11299935"/>
                    <a:pt x="8045138" y="11304975"/>
                    <a:pt x="8044087" y="11274928"/>
                  </a:cubicBezTo>
                  <a:cubicBezTo>
                    <a:pt x="7928315" y="11274928"/>
                    <a:pt x="7959502" y="11324000"/>
                    <a:pt x="7954542" y="11008686"/>
                  </a:cubicBezTo>
                  <a:cubicBezTo>
                    <a:pt x="7950175" y="10740315"/>
                    <a:pt x="7925161" y="10784186"/>
                    <a:pt x="8028076" y="10784213"/>
                  </a:cubicBezTo>
                  <a:cubicBezTo>
                    <a:pt x="8027051" y="10750771"/>
                    <a:pt x="8041149" y="10759367"/>
                    <a:pt x="7950471" y="10759071"/>
                  </a:cubicBezTo>
                  <a:cubicBezTo>
                    <a:pt x="7945189" y="10435323"/>
                    <a:pt x="7948962" y="10653949"/>
                    <a:pt x="7944083" y="10269946"/>
                  </a:cubicBezTo>
                  <a:cubicBezTo>
                    <a:pt x="8025406" y="10269757"/>
                    <a:pt x="8013196" y="10278192"/>
                    <a:pt x="8012253" y="10244831"/>
                  </a:cubicBezTo>
                  <a:cubicBezTo>
                    <a:pt x="7930768" y="10244858"/>
                    <a:pt x="7936563" y="10327317"/>
                    <a:pt x="7934272" y="9753631"/>
                  </a:cubicBezTo>
                  <a:cubicBezTo>
                    <a:pt x="8011633" y="9754492"/>
                    <a:pt x="7998910" y="9760313"/>
                    <a:pt x="7998075" y="9729027"/>
                  </a:cubicBezTo>
                  <a:cubicBezTo>
                    <a:pt x="7924568" y="9728785"/>
                    <a:pt x="7934191" y="9730806"/>
                    <a:pt x="7934164" y="9721158"/>
                  </a:cubicBezTo>
                  <a:cubicBezTo>
                    <a:pt x="7933814" y="9605715"/>
                    <a:pt x="7933301" y="9591648"/>
                    <a:pt x="7927749" y="9239417"/>
                  </a:cubicBezTo>
                  <a:cubicBezTo>
                    <a:pt x="7996241" y="9240144"/>
                    <a:pt x="7984974" y="9246019"/>
                    <a:pt x="7984112" y="9214787"/>
                  </a:cubicBezTo>
                  <a:cubicBezTo>
                    <a:pt x="7904594" y="9214464"/>
                    <a:pt x="7928315" y="9276874"/>
                    <a:pt x="7920848" y="8801519"/>
                  </a:cubicBezTo>
                  <a:cubicBezTo>
                    <a:pt x="7919393" y="8709143"/>
                    <a:pt x="7906562" y="8725149"/>
                    <a:pt x="7970419" y="8725850"/>
                  </a:cubicBezTo>
                  <a:cubicBezTo>
                    <a:pt x="7969502" y="8693890"/>
                    <a:pt x="7979772" y="8701409"/>
                    <a:pt x="7919312" y="8699900"/>
                  </a:cubicBezTo>
                  <a:cubicBezTo>
                    <a:pt x="7913004" y="8271676"/>
                    <a:pt x="7914891" y="8378415"/>
                    <a:pt x="7908503" y="8207783"/>
                  </a:cubicBezTo>
                  <a:cubicBezTo>
                    <a:pt x="7964058" y="8207460"/>
                    <a:pt x="7954946" y="8214170"/>
                    <a:pt x="7953922" y="8182560"/>
                  </a:cubicBezTo>
                  <a:cubicBezTo>
                    <a:pt x="7896696" y="8182749"/>
                    <a:pt x="7907128" y="8206221"/>
                    <a:pt x="7904918" y="8065824"/>
                  </a:cubicBezTo>
                  <a:cubicBezTo>
                    <a:pt x="7897963" y="7620300"/>
                    <a:pt x="7885618" y="7693058"/>
                    <a:pt x="7937129" y="7692331"/>
                  </a:cubicBezTo>
                  <a:cubicBezTo>
                    <a:pt x="7935970" y="7660964"/>
                    <a:pt x="7943437" y="7667027"/>
                    <a:pt x="7899797" y="7667862"/>
                  </a:cubicBezTo>
                  <a:cubicBezTo>
                    <a:pt x="7890901" y="7117566"/>
                    <a:pt x="7878340" y="7180111"/>
                    <a:pt x="7919635" y="7180004"/>
                  </a:cubicBezTo>
                  <a:cubicBezTo>
                    <a:pt x="7918827" y="7148502"/>
                    <a:pt x="7925188" y="7154915"/>
                    <a:pt x="7890901" y="7154996"/>
                  </a:cubicBezTo>
                  <a:cubicBezTo>
                    <a:pt x="7881979" y="6602167"/>
                    <a:pt x="7873353" y="6664766"/>
                    <a:pt x="7911225" y="6664442"/>
                  </a:cubicBezTo>
                  <a:cubicBezTo>
                    <a:pt x="7910956" y="6634369"/>
                    <a:pt x="7917991" y="6639301"/>
                    <a:pt x="7883489" y="6639651"/>
                  </a:cubicBezTo>
                  <a:cubicBezTo>
                    <a:pt x="7879796" y="6391033"/>
                    <a:pt x="7884027" y="6365486"/>
                    <a:pt x="7879149" y="6150041"/>
                  </a:cubicBezTo>
                  <a:cubicBezTo>
                    <a:pt x="7916454" y="6150041"/>
                    <a:pt x="7910148" y="6156508"/>
                    <a:pt x="7910309" y="6125006"/>
                  </a:cubicBezTo>
                  <a:cubicBezTo>
                    <a:pt x="7868637" y="6125033"/>
                    <a:pt x="7877478" y="6196175"/>
                    <a:pt x="7868232" y="5675009"/>
                  </a:cubicBezTo>
                  <a:cubicBezTo>
                    <a:pt x="7867370" y="5626988"/>
                    <a:pt x="7865887" y="5633294"/>
                    <a:pt x="7872356" y="5633348"/>
                  </a:cubicBezTo>
                  <a:cubicBezTo>
                    <a:pt x="7923140" y="5633833"/>
                    <a:pt x="7914514" y="5640193"/>
                    <a:pt x="7914918" y="5608691"/>
                  </a:cubicBezTo>
                  <a:cubicBezTo>
                    <a:pt x="7855617" y="5608260"/>
                    <a:pt x="7862626" y="5655203"/>
                    <a:pt x="7864108" y="5306959"/>
                  </a:cubicBezTo>
                  <a:cubicBezTo>
                    <a:pt x="7864809" y="5082405"/>
                    <a:pt x="7845294" y="5119350"/>
                    <a:pt x="7922357" y="5117760"/>
                  </a:cubicBezTo>
                  <a:cubicBezTo>
                    <a:pt x="7922870" y="5086393"/>
                    <a:pt x="7932870" y="5092241"/>
                    <a:pt x="7872167" y="5093993"/>
                  </a:cubicBezTo>
                  <a:cubicBezTo>
                    <a:pt x="7857747" y="5094397"/>
                    <a:pt x="7863623" y="5151876"/>
                    <a:pt x="7851951" y="4603816"/>
                  </a:cubicBezTo>
                  <a:cubicBezTo>
                    <a:pt x="7874512" y="4603412"/>
                    <a:pt x="7900821" y="4602900"/>
                    <a:pt x="7930525" y="4602550"/>
                  </a:cubicBezTo>
                  <a:cubicBezTo>
                    <a:pt x="7930983" y="4571210"/>
                    <a:pt x="7942601" y="4577111"/>
                    <a:pt x="7872275" y="4578432"/>
                  </a:cubicBezTo>
                  <a:cubicBezTo>
                    <a:pt x="7847639" y="4578863"/>
                    <a:pt x="7851466" y="4581127"/>
                    <a:pt x="7851277" y="4571641"/>
                  </a:cubicBezTo>
                  <a:cubicBezTo>
                    <a:pt x="7839363" y="4028135"/>
                    <a:pt x="7835454" y="4089522"/>
                    <a:pt x="7872384" y="4089899"/>
                  </a:cubicBezTo>
                  <a:cubicBezTo>
                    <a:pt x="7949690" y="4090843"/>
                    <a:pt x="7936617" y="4096825"/>
                    <a:pt x="7936860" y="4065485"/>
                  </a:cubicBezTo>
                  <a:cubicBezTo>
                    <a:pt x="7900147" y="4065215"/>
                    <a:pt x="7866103" y="4064784"/>
                    <a:pt x="7843460" y="4064542"/>
                  </a:cubicBezTo>
                  <a:cubicBezTo>
                    <a:pt x="7842544" y="4003936"/>
                    <a:pt x="7836938" y="3576144"/>
                    <a:pt x="7836910" y="3574258"/>
                  </a:cubicBezTo>
                  <a:cubicBezTo>
                    <a:pt x="7882761" y="3574096"/>
                    <a:pt x="7905592" y="3573961"/>
                    <a:pt x="7938072" y="3573880"/>
                  </a:cubicBezTo>
                  <a:cubicBezTo>
                    <a:pt x="7937965" y="3542352"/>
                    <a:pt x="7951389" y="3548738"/>
                    <a:pt x="7872410" y="3549061"/>
                  </a:cubicBezTo>
                  <a:cubicBezTo>
                    <a:pt x="7819902" y="3549277"/>
                    <a:pt x="7841682" y="3618236"/>
                    <a:pt x="7830873" y="3100950"/>
                  </a:cubicBezTo>
                  <a:cubicBezTo>
                    <a:pt x="7829821" y="3050289"/>
                    <a:pt x="7819066" y="3058400"/>
                    <a:pt x="7872275" y="3059398"/>
                  </a:cubicBezTo>
                  <a:cubicBezTo>
                    <a:pt x="7944434" y="3060745"/>
                    <a:pt x="7932493" y="3066700"/>
                    <a:pt x="7931873" y="3035333"/>
                  </a:cubicBezTo>
                  <a:cubicBezTo>
                    <a:pt x="7891629" y="3034848"/>
                    <a:pt x="7868097" y="3034201"/>
                    <a:pt x="7829524" y="3033636"/>
                  </a:cubicBezTo>
                  <a:cubicBezTo>
                    <a:pt x="7820737" y="2572482"/>
                    <a:pt x="7820630" y="2553888"/>
                    <a:pt x="7820468" y="2542759"/>
                  </a:cubicBezTo>
                  <a:cubicBezTo>
                    <a:pt x="7855617" y="2543325"/>
                    <a:pt x="7883300" y="2544106"/>
                    <a:pt x="7918126" y="2544672"/>
                  </a:cubicBezTo>
                  <a:cubicBezTo>
                    <a:pt x="7916967" y="2513009"/>
                    <a:pt x="7927102" y="2519880"/>
                    <a:pt x="7872680" y="2518695"/>
                  </a:cubicBezTo>
                  <a:cubicBezTo>
                    <a:pt x="7800009" y="2517132"/>
                    <a:pt x="7822435" y="2594013"/>
                    <a:pt x="7813217" y="2027979"/>
                  </a:cubicBezTo>
                  <a:cubicBezTo>
                    <a:pt x="7851708" y="2028707"/>
                    <a:pt x="7875348" y="2029569"/>
                    <a:pt x="7908288" y="2030351"/>
                  </a:cubicBezTo>
                  <a:cubicBezTo>
                    <a:pt x="7908098" y="1998768"/>
                    <a:pt x="7915242" y="2005532"/>
                    <a:pt x="7872760" y="2004373"/>
                  </a:cubicBezTo>
                  <a:cubicBezTo>
                    <a:pt x="7788310" y="2001948"/>
                    <a:pt x="7813971" y="2077752"/>
                    <a:pt x="7802516" y="1512877"/>
                  </a:cubicBezTo>
                  <a:cubicBezTo>
                    <a:pt x="7845563" y="1513604"/>
                    <a:pt x="7867558" y="1514574"/>
                    <a:pt x="7909958" y="1515598"/>
                  </a:cubicBezTo>
                  <a:cubicBezTo>
                    <a:pt x="7910336" y="1483989"/>
                    <a:pt x="7917452" y="1490861"/>
                    <a:pt x="7872760" y="1489513"/>
                  </a:cubicBezTo>
                  <a:cubicBezTo>
                    <a:pt x="7787906" y="1487088"/>
                    <a:pt x="7802138" y="1498864"/>
                    <a:pt x="7801330" y="1446828"/>
                  </a:cubicBezTo>
                  <a:cubicBezTo>
                    <a:pt x="7793001" y="910949"/>
                    <a:pt x="7778149" y="998636"/>
                    <a:pt x="7872518" y="998394"/>
                  </a:cubicBezTo>
                  <a:cubicBezTo>
                    <a:pt x="7926697" y="998232"/>
                    <a:pt x="7917586" y="1004780"/>
                    <a:pt x="7918072" y="973252"/>
                  </a:cubicBezTo>
                  <a:cubicBezTo>
                    <a:pt x="7874755" y="973333"/>
                    <a:pt x="7848609" y="973467"/>
                    <a:pt x="7795938" y="973521"/>
                  </a:cubicBezTo>
                  <a:cubicBezTo>
                    <a:pt x="7792057" y="779175"/>
                    <a:pt x="7789847" y="769582"/>
                    <a:pt x="7789011" y="484234"/>
                  </a:cubicBezTo>
                  <a:cubicBezTo>
                    <a:pt x="7847072" y="484558"/>
                    <a:pt x="7868879" y="485123"/>
                    <a:pt x="7923409" y="485609"/>
                  </a:cubicBezTo>
                  <a:cubicBezTo>
                    <a:pt x="7923571" y="453972"/>
                    <a:pt x="7933733" y="460763"/>
                    <a:pt x="7872653" y="459981"/>
                  </a:cubicBezTo>
                  <a:cubicBezTo>
                    <a:pt x="7762137" y="458661"/>
                    <a:pt x="7790656" y="530476"/>
                    <a:pt x="7782973" y="69053"/>
                  </a:cubicBezTo>
                  <a:cubicBezTo>
                    <a:pt x="7748013" y="66628"/>
                    <a:pt x="7764267" y="18176"/>
                    <a:pt x="7766827" y="459065"/>
                  </a:cubicBezTo>
                  <a:cubicBezTo>
                    <a:pt x="7722648" y="458904"/>
                    <a:pt x="7400779" y="457583"/>
                    <a:pt x="7336841" y="457799"/>
                  </a:cubicBezTo>
                  <a:cubicBezTo>
                    <a:pt x="7326490" y="-4298"/>
                    <a:pt x="7349294" y="42105"/>
                    <a:pt x="7311180" y="40138"/>
                  </a:cubicBezTo>
                  <a:cubicBezTo>
                    <a:pt x="7316059" y="534869"/>
                    <a:pt x="7341990" y="457206"/>
                    <a:pt x="7225139" y="458850"/>
                  </a:cubicBezTo>
                  <a:cubicBezTo>
                    <a:pt x="7104273" y="460547"/>
                    <a:pt x="7101847" y="459685"/>
                    <a:pt x="6901922" y="460197"/>
                  </a:cubicBezTo>
                  <a:cubicBezTo>
                    <a:pt x="6886018" y="460224"/>
                    <a:pt x="6889926" y="477821"/>
                    <a:pt x="6887825" y="343514"/>
                  </a:cubicBezTo>
                  <a:cubicBezTo>
                    <a:pt x="6882299" y="-22326"/>
                    <a:pt x="6892218" y="20736"/>
                    <a:pt x="6860843" y="19604"/>
                  </a:cubicBezTo>
                  <a:cubicBezTo>
                    <a:pt x="6864805" y="282128"/>
                    <a:pt x="6866072" y="372213"/>
                    <a:pt x="6867743" y="460278"/>
                  </a:cubicBezTo>
                  <a:cubicBezTo>
                    <a:pt x="6767174" y="460466"/>
                    <a:pt x="6742779" y="460386"/>
                    <a:pt x="6440344" y="460170"/>
                  </a:cubicBezTo>
                  <a:cubicBezTo>
                    <a:pt x="6429346" y="-43157"/>
                    <a:pt x="6446490" y="8044"/>
                    <a:pt x="6411394" y="7316"/>
                  </a:cubicBezTo>
                  <a:cubicBezTo>
                    <a:pt x="6418861" y="496792"/>
                    <a:pt x="6418672" y="460143"/>
                    <a:pt x="6416759" y="460143"/>
                  </a:cubicBezTo>
                  <a:cubicBezTo>
                    <a:pt x="6253573" y="460143"/>
                    <a:pt x="6255352" y="457718"/>
                    <a:pt x="6093352" y="457718"/>
                  </a:cubicBezTo>
                  <a:cubicBezTo>
                    <a:pt x="5958092" y="457718"/>
                    <a:pt x="5993834" y="545675"/>
                    <a:pt x="5985586" y="2008"/>
                  </a:cubicBezTo>
                  <a:cubicBezTo>
                    <a:pt x="5955558" y="1819"/>
                    <a:pt x="5961300" y="-55714"/>
                    <a:pt x="5969629" y="458823"/>
                  </a:cubicBezTo>
                  <a:cubicBezTo>
                    <a:pt x="5742479" y="463458"/>
                    <a:pt x="5760674" y="461598"/>
                    <a:pt x="5542553" y="459901"/>
                  </a:cubicBezTo>
                  <a:cubicBezTo>
                    <a:pt x="5532095" y="-52939"/>
                    <a:pt x="5544279" y="2008"/>
                    <a:pt x="5511744" y="2304"/>
                  </a:cubicBezTo>
                  <a:cubicBezTo>
                    <a:pt x="5520612" y="537617"/>
                    <a:pt x="5547621" y="459577"/>
                    <a:pt x="5446648" y="459577"/>
                  </a:cubicBezTo>
                  <a:cubicBezTo>
                    <a:pt x="5029519" y="459577"/>
                    <a:pt x="5093780" y="496307"/>
                    <a:pt x="5091381" y="343460"/>
                  </a:cubicBezTo>
                  <a:cubicBezTo>
                    <a:pt x="5088577" y="163370"/>
                    <a:pt x="5087580" y="169541"/>
                    <a:pt x="5084911" y="9149"/>
                  </a:cubicBezTo>
                  <a:cubicBezTo>
                    <a:pt x="5053320" y="9849"/>
                    <a:pt x="5061596" y="-47360"/>
                    <a:pt x="5071299" y="460790"/>
                  </a:cubicBezTo>
                  <a:cubicBezTo>
                    <a:pt x="4962778" y="460251"/>
                    <a:pt x="4841481" y="455293"/>
                    <a:pt x="4644143" y="459523"/>
                  </a:cubicBezTo>
                  <a:cubicBezTo>
                    <a:pt x="4642849" y="310692"/>
                    <a:pt x="4638402" y="120469"/>
                    <a:pt x="4636758" y="20925"/>
                  </a:cubicBezTo>
                  <a:cubicBezTo>
                    <a:pt x="4600638" y="22030"/>
                    <a:pt x="4618105" y="-27231"/>
                    <a:pt x="4622067" y="459981"/>
                  </a:cubicBezTo>
                  <a:cubicBezTo>
                    <a:pt x="4429527" y="463970"/>
                    <a:pt x="4333298" y="459146"/>
                    <a:pt x="4192188" y="458661"/>
                  </a:cubicBezTo>
                  <a:cubicBezTo>
                    <a:pt x="4187040" y="229149"/>
                    <a:pt x="4189358" y="190614"/>
                    <a:pt x="4187471" y="35638"/>
                  </a:cubicBezTo>
                  <a:cubicBezTo>
                    <a:pt x="4157578" y="36662"/>
                    <a:pt x="4165799" y="14376"/>
                    <a:pt x="4166258" y="159839"/>
                  </a:cubicBezTo>
                  <a:cubicBezTo>
                    <a:pt x="4166581" y="263426"/>
                    <a:pt x="4168090" y="367551"/>
                    <a:pt x="4170112" y="458634"/>
                  </a:cubicBezTo>
                  <a:cubicBezTo>
                    <a:pt x="4150435" y="458607"/>
                    <a:pt x="3843202" y="458445"/>
                    <a:pt x="3829994" y="458418"/>
                  </a:cubicBezTo>
                  <a:cubicBezTo>
                    <a:pt x="3714141" y="458418"/>
                    <a:pt x="3744546" y="529291"/>
                    <a:pt x="3740261" y="51887"/>
                  </a:cubicBezTo>
                  <a:cubicBezTo>
                    <a:pt x="3710448" y="53019"/>
                    <a:pt x="3718724" y="33455"/>
                    <a:pt x="3718454" y="159759"/>
                  </a:cubicBezTo>
                  <a:cubicBezTo>
                    <a:pt x="3718238" y="260839"/>
                    <a:pt x="3719559" y="360356"/>
                    <a:pt x="3721904" y="458769"/>
                  </a:cubicBezTo>
                  <a:cubicBezTo>
                    <a:pt x="3305422" y="461949"/>
                    <a:pt x="3712443" y="458580"/>
                    <a:pt x="3295961" y="461275"/>
                  </a:cubicBezTo>
                  <a:cubicBezTo>
                    <a:pt x="3295071" y="376121"/>
                    <a:pt x="3293589" y="294820"/>
                    <a:pt x="3289923" y="69700"/>
                  </a:cubicBezTo>
                  <a:cubicBezTo>
                    <a:pt x="3259033" y="70966"/>
                    <a:pt x="3267200" y="29952"/>
                    <a:pt x="3272322" y="343864"/>
                  </a:cubicBezTo>
                  <a:cubicBezTo>
                    <a:pt x="3274694" y="494393"/>
                    <a:pt x="3358955" y="461975"/>
                    <a:pt x="2860018" y="461975"/>
                  </a:cubicBezTo>
                  <a:cubicBezTo>
                    <a:pt x="2841823" y="461975"/>
                    <a:pt x="2851311" y="506601"/>
                    <a:pt x="2839720" y="88779"/>
                  </a:cubicBezTo>
                  <a:cubicBezTo>
                    <a:pt x="2803331" y="90342"/>
                    <a:pt x="2823035" y="35396"/>
                    <a:pt x="2825947" y="461895"/>
                  </a:cubicBezTo>
                  <a:cubicBezTo>
                    <a:pt x="2688503" y="461194"/>
                    <a:pt x="2598716" y="453245"/>
                    <a:pt x="2396122" y="458715"/>
                  </a:cubicBezTo>
                  <a:cubicBezTo>
                    <a:pt x="2394424" y="379220"/>
                    <a:pt x="2394370" y="350440"/>
                    <a:pt x="2389895" y="108909"/>
                  </a:cubicBezTo>
                  <a:cubicBezTo>
                    <a:pt x="2360865" y="110256"/>
                    <a:pt x="2365501" y="55364"/>
                    <a:pt x="2374019" y="459335"/>
                  </a:cubicBezTo>
                  <a:cubicBezTo>
                    <a:pt x="2268732" y="462380"/>
                    <a:pt x="2158756" y="461975"/>
                    <a:pt x="2051987" y="460655"/>
                  </a:cubicBezTo>
                  <a:cubicBezTo>
                    <a:pt x="1916269" y="459119"/>
                    <a:pt x="1945030" y="523416"/>
                    <a:pt x="1943332" y="129793"/>
                  </a:cubicBezTo>
                  <a:cubicBezTo>
                    <a:pt x="1916835" y="131059"/>
                    <a:pt x="1916835" y="79617"/>
                    <a:pt x="1925191" y="459739"/>
                  </a:cubicBezTo>
                  <a:cubicBezTo>
                    <a:pt x="1901605" y="459685"/>
                    <a:pt x="1915298" y="459712"/>
                    <a:pt x="1567013" y="459631"/>
                  </a:cubicBezTo>
                  <a:cubicBezTo>
                    <a:pt x="1473964" y="459631"/>
                    <a:pt x="1497118" y="514469"/>
                    <a:pt x="1491970" y="151351"/>
                  </a:cubicBezTo>
                  <a:cubicBezTo>
                    <a:pt x="1459867" y="152779"/>
                    <a:pt x="1468438" y="105729"/>
                    <a:pt x="1474584" y="459389"/>
                  </a:cubicBezTo>
                  <a:cubicBezTo>
                    <a:pt x="1359755" y="458715"/>
                    <a:pt x="1343448" y="457152"/>
                    <a:pt x="1048290" y="458661"/>
                  </a:cubicBezTo>
                  <a:cubicBezTo>
                    <a:pt x="1046134" y="383828"/>
                    <a:pt x="1044355" y="274932"/>
                    <a:pt x="1044463" y="160109"/>
                  </a:cubicBezTo>
                  <a:cubicBezTo>
                    <a:pt x="1016510" y="160163"/>
                    <a:pt x="1020419" y="132488"/>
                    <a:pt x="1023734" y="343891"/>
                  </a:cubicBezTo>
                  <a:cubicBezTo>
                    <a:pt x="1025972" y="488276"/>
                    <a:pt x="1048344" y="458930"/>
                    <a:pt x="920551" y="458930"/>
                  </a:cubicBezTo>
                  <a:cubicBezTo>
                    <a:pt x="760411" y="458930"/>
                    <a:pt x="759252" y="461356"/>
                    <a:pt x="600622" y="461383"/>
                  </a:cubicBezTo>
                  <a:cubicBezTo>
                    <a:pt x="598061" y="330121"/>
                    <a:pt x="598357" y="299509"/>
                    <a:pt x="594880" y="160028"/>
                  </a:cubicBezTo>
                  <a:cubicBezTo>
                    <a:pt x="564340" y="160163"/>
                    <a:pt x="571968" y="121251"/>
                    <a:pt x="578518" y="461356"/>
                  </a:cubicBezTo>
                  <a:cubicBezTo>
                    <a:pt x="576578" y="461356"/>
                    <a:pt x="151632" y="458311"/>
                    <a:pt x="149691" y="458284"/>
                  </a:cubicBezTo>
                  <a:cubicBezTo>
                    <a:pt x="147535" y="384367"/>
                    <a:pt x="146268" y="289269"/>
                    <a:pt x="144677" y="172101"/>
                  </a:cubicBezTo>
                  <a:cubicBezTo>
                    <a:pt x="115296" y="173798"/>
                    <a:pt x="122062" y="148764"/>
                    <a:pt x="125135" y="343864"/>
                  </a:cubicBezTo>
                  <a:cubicBezTo>
                    <a:pt x="127184" y="475099"/>
                    <a:pt x="133141" y="458068"/>
                    <a:pt x="112817" y="457745"/>
                  </a:cubicBezTo>
                  <a:cubicBezTo>
                    <a:pt x="-19533" y="455778"/>
                    <a:pt x="845" y="448852"/>
                    <a:pt x="1492" y="481728"/>
                  </a:cubicBezTo>
                  <a:cubicBezTo>
                    <a:pt x="58610" y="481944"/>
                    <a:pt x="90094" y="482510"/>
                    <a:pt x="128370" y="483049"/>
                  </a:cubicBezTo>
                  <a:cubicBezTo>
                    <a:pt x="137723" y="770229"/>
                    <a:pt x="135351" y="783568"/>
                    <a:pt x="137292" y="975354"/>
                  </a:cubicBezTo>
                  <a:cubicBezTo>
                    <a:pt x="97937" y="975731"/>
                    <a:pt x="66292" y="976135"/>
                    <a:pt x="9444" y="976324"/>
                  </a:cubicBezTo>
                  <a:cubicBezTo>
                    <a:pt x="9848" y="1009065"/>
                    <a:pt x="-9344" y="1001924"/>
                    <a:pt x="112763" y="1000630"/>
                  </a:cubicBezTo>
                  <a:cubicBezTo>
                    <a:pt x="148855" y="1000280"/>
                    <a:pt x="135297" y="932372"/>
                    <a:pt x="143464" y="1447125"/>
                  </a:cubicBezTo>
                  <a:cubicBezTo>
                    <a:pt x="144327" y="1501936"/>
                    <a:pt x="168371" y="1488247"/>
                    <a:pt x="14296" y="1488166"/>
                  </a:cubicBezTo>
                  <a:cubicBezTo>
                    <a:pt x="14512" y="1521527"/>
                    <a:pt x="-9101" y="1513173"/>
                    <a:pt x="144570" y="1513254"/>
                  </a:cubicBezTo>
                  <a:cubicBezTo>
                    <a:pt x="146753" y="1635623"/>
                    <a:pt x="152009" y="1809354"/>
                    <a:pt x="152306" y="2003996"/>
                  </a:cubicBezTo>
                  <a:cubicBezTo>
                    <a:pt x="107318" y="2004185"/>
                    <a:pt x="72492" y="2004481"/>
                    <a:pt x="16884" y="2004616"/>
                  </a:cubicBezTo>
                  <a:cubicBezTo>
                    <a:pt x="16992" y="2037276"/>
                    <a:pt x="-1068" y="2029893"/>
                    <a:pt x="112709" y="2029273"/>
                  </a:cubicBezTo>
                  <a:cubicBezTo>
                    <a:pt x="168317" y="2028976"/>
                    <a:pt x="150796" y="1953038"/>
                    <a:pt x="159880" y="2518641"/>
                  </a:cubicBezTo>
                  <a:cubicBezTo>
                    <a:pt x="111145" y="2518883"/>
                    <a:pt x="75619" y="2519260"/>
                    <a:pt x="18447" y="2519449"/>
                  </a:cubicBezTo>
                  <a:cubicBezTo>
                    <a:pt x="18528" y="2552675"/>
                    <a:pt x="1465" y="2544753"/>
                    <a:pt x="112709" y="2544025"/>
                  </a:cubicBezTo>
                  <a:cubicBezTo>
                    <a:pt x="179908" y="2543567"/>
                    <a:pt x="160204" y="2486007"/>
                    <a:pt x="166969" y="2917519"/>
                  </a:cubicBezTo>
                  <a:cubicBezTo>
                    <a:pt x="169126" y="3055059"/>
                    <a:pt x="184247" y="3031534"/>
                    <a:pt x="112466" y="3032881"/>
                  </a:cubicBezTo>
                  <a:cubicBezTo>
                    <a:pt x="3244" y="3034929"/>
                    <a:pt x="20091" y="3025551"/>
                    <a:pt x="20253" y="3059236"/>
                  </a:cubicBezTo>
                  <a:cubicBezTo>
                    <a:pt x="86535" y="3058751"/>
                    <a:pt x="114218" y="3057727"/>
                    <a:pt x="169934" y="3056999"/>
                  </a:cubicBezTo>
                  <a:cubicBezTo>
                    <a:pt x="176323" y="3281472"/>
                    <a:pt x="174058" y="3178667"/>
                    <a:pt x="179153" y="3547580"/>
                  </a:cubicBezTo>
                  <a:cubicBezTo>
                    <a:pt x="125647" y="3548361"/>
                    <a:pt x="89797" y="3549951"/>
                    <a:pt x="23649" y="3550651"/>
                  </a:cubicBezTo>
                  <a:cubicBezTo>
                    <a:pt x="23919" y="3581426"/>
                    <a:pt x="5832" y="3576737"/>
                    <a:pt x="112871" y="3574015"/>
                  </a:cubicBezTo>
                  <a:cubicBezTo>
                    <a:pt x="203682" y="3571805"/>
                    <a:pt x="179207" y="3497053"/>
                    <a:pt x="187185" y="4062736"/>
                  </a:cubicBezTo>
                  <a:cubicBezTo>
                    <a:pt x="120903" y="4062413"/>
                    <a:pt x="101226" y="4061874"/>
                    <a:pt x="30173" y="4061604"/>
                  </a:cubicBezTo>
                  <a:cubicBezTo>
                    <a:pt x="30685" y="4094723"/>
                    <a:pt x="15293" y="4086315"/>
                    <a:pt x="112520" y="4087258"/>
                  </a:cubicBezTo>
                  <a:cubicBezTo>
                    <a:pt x="206647" y="4088121"/>
                    <a:pt x="187590" y="4064299"/>
                    <a:pt x="188614" y="4204184"/>
                  </a:cubicBezTo>
                  <a:cubicBezTo>
                    <a:pt x="191903" y="4653939"/>
                    <a:pt x="229289" y="4578782"/>
                    <a:pt x="112628" y="4579078"/>
                  </a:cubicBezTo>
                  <a:cubicBezTo>
                    <a:pt x="27774" y="4579213"/>
                    <a:pt x="40631" y="4570886"/>
                    <a:pt x="41467" y="4604221"/>
                  </a:cubicBezTo>
                  <a:cubicBezTo>
                    <a:pt x="84487" y="4604167"/>
                    <a:pt x="123679" y="4604059"/>
                    <a:pt x="194922" y="4603978"/>
                  </a:cubicBezTo>
                  <a:cubicBezTo>
                    <a:pt x="207698" y="5192297"/>
                    <a:pt x="219424" y="5095259"/>
                    <a:pt x="112736" y="5094262"/>
                  </a:cubicBezTo>
                  <a:cubicBezTo>
                    <a:pt x="43030" y="5093615"/>
                    <a:pt x="54486" y="5087391"/>
                    <a:pt x="55402" y="5118811"/>
                  </a:cubicBezTo>
                  <a:cubicBezTo>
                    <a:pt x="109852" y="5119161"/>
                    <a:pt x="139017" y="5119674"/>
                    <a:pt x="200393" y="5119916"/>
                  </a:cubicBezTo>
                  <a:cubicBezTo>
                    <a:pt x="200420" y="5120940"/>
                    <a:pt x="206270" y="5360908"/>
                    <a:pt x="211202" y="5610577"/>
                  </a:cubicBezTo>
                  <a:cubicBezTo>
                    <a:pt x="145917" y="5610065"/>
                    <a:pt x="117857" y="5608880"/>
                    <a:pt x="67047" y="5608017"/>
                  </a:cubicBezTo>
                  <a:cubicBezTo>
                    <a:pt x="67613" y="5639681"/>
                    <a:pt x="58341" y="5632809"/>
                    <a:pt x="112412" y="5634022"/>
                  </a:cubicBezTo>
                  <a:cubicBezTo>
                    <a:pt x="239182" y="5636932"/>
                    <a:pt x="211122" y="5545472"/>
                    <a:pt x="220286" y="6125922"/>
                  </a:cubicBezTo>
                  <a:cubicBezTo>
                    <a:pt x="157805" y="6125788"/>
                    <a:pt x="133680" y="6125464"/>
                    <a:pt x="74406" y="6125141"/>
                  </a:cubicBezTo>
                  <a:cubicBezTo>
                    <a:pt x="74756" y="6156724"/>
                    <a:pt x="67074" y="6150148"/>
                    <a:pt x="112547" y="6150445"/>
                  </a:cubicBezTo>
                  <a:cubicBezTo>
                    <a:pt x="262444" y="6151469"/>
                    <a:pt x="214572" y="6075638"/>
                    <a:pt x="222928" y="6594702"/>
                  </a:cubicBezTo>
                  <a:cubicBezTo>
                    <a:pt x="223790" y="6650915"/>
                    <a:pt x="250638" y="6636848"/>
                    <a:pt x="78584" y="6636903"/>
                  </a:cubicBezTo>
                  <a:cubicBezTo>
                    <a:pt x="78772" y="6670263"/>
                    <a:pt x="52410" y="6661909"/>
                    <a:pt x="223979" y="6661882"/>
                  </a:cubicBezTo>
                  <a:cubicBezTo>
                    <a:pt x="224033" y="6664497"/>
                    <a:pt x="229801" y="7025109"/>
                    <a:pt x="232901" y="7156262"/>
                  </a:cubicBezTo>
                  <a:cubicBezTo>
                    <a:pt x="160662" y="7155885"/>
                    <a:pt x="123410" y="7154511"/>
                    <a:pt x="80605" y="7153595"/>
                  </a:cubicBezTo>
                  <a:cubicBezTo>
                    <a:pt x="80686" y="7183695"/>
                    <a:pt x="49984" y="7180381"/>
                    <a:pt x="233494" y="7181297"/>
                  </a:cubicBezTo>
                  <a:cubicBezTo>
                    <a:pt x="233548" y="7183695"/>
                    <a:pt x="243117" y="7667566"/>
                    <a:pt x="243144" y="7669533"/>
                  </a:cubicBezTo>
                  <a:cubicBezTo>
                    <a:pt x="163789" y="7669668"/>
                    <a:pt x="128504" y="7670260"/>
                    <a:pt x="81737" y="7670691"/>
                  </a:cubicBezTo>
                  <a:cubicBezTo>
                    <a:pt x="81791" y="7702166"/>
                    <a:pt x="75484" y="7695807"/>
                    <a:pt x="112763" y="7695403"/>
                  </a:cubicBezTo>
                  <a:cubicBezTo>
                    <a:pt x="257889" y="7693840"/>
                    <a:pt x="243548" y="7693436"/>
                    <a:pt x="243629" y="7698178"/>
                  </a:cubicBezTo>
                  <a:cubicBezTo>
                    <a:pt x="246271" y="7866439"/>
                    <a:pt x="251311" y="8037502"/>
                    <a:pt x="251904" y="8182534"/>
                  </a:cubicBezTo>
                  <a:cubicBezTo>
                    <a:pt x="49904" y="8182722"/>
                    <a:pt x="83031" y="8177522"/>
                    <a:pt x="83139" y="8208699"/>
                  </a:cubicBezTo>
                  <a:cubicBezTo>
                    <a:pt x="131389" y="8208268"/>
                    <a:pt x="166322" y="8207648"/>
                    <a:pt x="251985" y="8207541"/>
                  </a:cubicBezTo>
                  <a:cubicBezTo>
                    <a:pt x="252390" y="8515201"/>
                    <a:pt x="256244" y="8553278"/>
                    <a:pt x="259614" y="8695857"/>
                  </a:cubicBezTo>
                  <a:cubicBezTo>
                    <a:pt x="173331" y="8695939"/>
                    <a:pt x="137777" y="8696720"/>
                    <a:pt x="85942" y="8697421"/>
                  </a:cubicBezTo>
                  <a:cubicBezTo>
                    <a:pt x="86185" y="8727494"/>
                    <a:pt x="79365" y="8722562"/>
                    <a:pt x="112790" y="8722078"/>
                  </a:cubicBezTo>
                  <a:cubicBezTo>
                    <a:pt x="305383" y="8719221"/>
                    <a:pt x="255867" y="8630672"/>
                    <a:pt x="264277" y="9169865"/>
                  </a:cubicBezTo>
                  <a:cubicBezTo>
                    <a:pt x="265193" y="9228772"/>
                    <a:pt x="294008" y="9214059"/>
                    <a:pt x="112601" y="9214572"/>
                  </a:cubicBezTo>
                  <a:cubicBezTo>
                    <a:pt x="86967" y="9214625"/>
                    <a:pt x="91360" y="9208185"/>
                    <a:pt x="91819" y="9239686"/>
                  </a:cubicBezTo>
                  <a:cubicBezTo>
                    <a:pt x="136995" y="9239605"/>
                    <a:pt x="168802" y="9239417"/>
                    <a:pt x="265328" y="9239417"/>
                  </a:cubicBezTo>
                  <a:cubicBezTo>
                    <a:pt x="266703" y="9338746"/>
                    <a:pt x="268158" y="9526867"/>
                    <a:pt x="272687" y="9726036"/>
                  </a:cubicBezTo>
                  <a:cubicBezTo>
                    <a:pt x="188075" y="9726063"/>
                    <a:pt x="154624" y="9726871"/>
                    <a:pt x="101010" y="9727949"/>
                  </a:cubicBezTo>
                  <a:cubicBezTo>
                    <a:pt x="101846" y="9763251"/>
                    <a:pt x="74541" y="9751071"/>
                    <a:pt x="273199" y="9751043"/>
                  </a:cubicBezTo>
                  <a:cubicBezTo>
                    <a:pt x="273253" y="9753065"/>
                    <a:pt x="282795" y="10242378"/>
                    <a:pt x="282849" y="10244615"/>
                  </a:cubicBezTo>
                  <a:cubicBezTo>
                    <a:pt x="211175" y="10244696"/>
                    <a:pt x="171066" y="10244049"/>
                    <a:pt x="115674" y="10242782"/>
                  </a:cubicBezTo>
                  <a:cubicBezTo>
                    <a:pt x="116698" y="10273907"/>
                    <a:pt x="89096" y="10269649"/>
                    <a:pt x="274304" y="10269649"/>
                  </a:cubicBezTo>
                  <a:cubicBezTo>
                    <a:pt x="284897" y="10269649"/>
                    <a:pt x="283253" y="10268545"/>
                    <a:pt x="283307" y="10273125"/>
                  </a:cubicBezTo>
                  <a:cubicBezTo>
                    <a:pt x="291717" y="10818760"/>
                    <a:pt x="296731" y="10760068"/>
                    <a:pt x="274304" y="10760068"/>
                  </a:cubicBezTo>
                  <a:cubicBezTo>
                    <a:pt x="108531" y="10760068"/>
                    <a:pt x="132602" y="10752954"/>
                    <a:pt x="133680" y="10785264"/>
                  </a:cubicBezTo>
                  <a:cubicBezTo>
                    <a:pt x="175433" y="10785156"/>
                    <a:pt x="213035" y="10785102"/>
                    <a:pt x="291232" y="10785102"/>
                  </a:cubicBezTo>
                  <a:cubicBezTo>
                    <a:pt x="299130" y="11128037"/>
                    <a:pt x="296919" y="11131082"/>
                    <a:pt x="298240" y="11271183"/>
                  </a:cubicBezTo>
                  <a:cubicBezTo>
                    <a:pt x="234222" y="11270994"/>
                    <a:pt x="187805" y="11271452"/>
                    <a:pt x="149853" y="11272125"/>
                  </a:cubicBezTo>
                  <a:cubicBezTo>
                    <a:pt x="150958" y="11305056"/>
                    <a:pt x="129070" y="11296163"/>
                    <a:pt x="274331" y="11296163"/>
                  </a:cubicBezTo>
                  <a:cubicBezTo>
                    <a:pt x="307540" y="11296163"/>
                    <a:pt x="297890" y="11239708"/>
                    <a:pt x="305788" y="11744948"/>
                  </a:cubicBezTo>
                  <a:cubicBezTo>
                    <a:pt x="306650" y="11798411"/>
                    <a:pt x="314844" y="11789276"/>
                    <a:pt x="274331" y="11789276"/>
                  </a:cubicBezTo>
                  <a:cubicBezTo>
                    <a:pt x="145648" y="11789276"/>
                    <a:pt x="166700" y="11779521"/>
                    <a:pt x="167832" y="11813610"/>
                  </a:cubicBezTo>
                  <a:cubicBezTo>
                    <a:pt x="213386" y="11814284"/>
                    <a:pt x="260934" y="11814391"/>
                    <a:pt x="306947" y="11814257"/>
                  </a:cubicBezTo>
                  <a:cubicBezTo>
                    <a:pt x="316246" y="12381179"/>
                    <a:pt x="329481" y="12305511"/>
                    <a:pt x="274331" y="12305511"/>
                  </a:cubicBezTo>
                  <a:cubicBezTo>
                    <a:pt x="167212" y="12305511"/>
                    <a:pt x="183897" y="12297373"/>
                    <a:pt x="184975" y="12330572"/>
                  </a:cubicBezTo>
                  <a:cubicBezTo>
                    <a:pt x="230340" y="12330491"/>
                    <a:pt x="270099" y="12330518"/>
                    <a:pt x="313605" y="12330518"/>
                  </a:cubicBezTo>
                  <a:cubicBezTo>
                    <a:pt x="313955" y="12418421"/>
                    <a:pt x="315788" y="12525484"/>
                    <a:pt x="317890" y="12645239"/>
                  </a:cubicBezTo>
                  <a:cubicBezTo>
                    <a:pt x="352096" y="12644969"/>
                    <a:pt x="337136" y="12685741"/>
                    <a:pt x="335681" y="12330518"/>
                  </a:cubicBezTo>
                  <a:lnTo>
                    <a:pt x="762379" y="12330545"/>
                  </a:lnTo>
                  <a:cubicBezTo>
                    <a:pt x="764211" y="12460918"/>
                    <a:pt x="765371" y="12549764"/>
                    <a:pt x="768578" y="12641655"/>
                  </a:cubicBezTo>
                  <a:cubicBezTo>
                    <a:pt x="800924" y="12641385"/>
                    <a:pt x="789360" y="12683801"/>
                    <a:pt x="784482" y="12330545"/>
                  </a:cubicBezTo>
                  <a:cubicBezTo>
                    <a:pt x="1147916" y="12330572"/>
                    <a:pt x="1049234" y="12327338"/>
                    <a:pt x="1212959" y="12326745"/>
                  </a:cubicBezTo>
                  <a:cubicBezTo>
                    <a:pt x="1215816" y="12445342"/>
                    <a:pt x="1216112" y="12510070"/>
                    <a:pt x="1218808" y="12638097"/>
                  </a:cubicBezTo>
                  <a:cubicBezTo>
                    <a:pt x="1248377" y="12637855"/>
                    <a:pt x="1240911" y="12662620"/>
                    <a:pt x="1238054" y="12481047"/>
                  </a:cubicBezTo>
                  <a:cubicBezTo>
                    <a:pt x="1235331" y="12308502"/>
                    <a:pt x="1231611" y="12326691"/>
                    <a:pt x="1243822" y="12326691"/>
                  </a:cubicBezTo>
                  <a:cubicBezTo>
                    <a:pt x="1400916" y="12326691"/>
                    <a:pt x="1404070" y="12329359"/>
                    <a:pt x="1566959" y="12329359"/>
                  </a:cubicBezTo>
                  <a:cubicBezTo>
                    <a:pt x="1687717" y="12329386"/>
                    <a:pt x="1660385" y="12298774"/>
                    <a:pt x="1663242" y="12481532"/>
                  </a:cubicBezTo>
                  <a:cubicBezTo>
                    <a:pt x="1665991" y="12657850"/>
                    <a:pt x="1660681" y="12634675"/>
                    <a:pt x="1688984" y="12634433"/>
                  </a:cubicBezTo>
                  <a:cubicBezTo>
                    <a:pt x="1685723" y="12538985"/>
                    <a:pt x="1683997" y="12417316"/>
                    <a:pt x="1683970" y="12329386"/>
                  </a:cubicBezTo>
                  <a:cubicBezTo>
                    <a:pt x="1863922" y="12329440"/>
                    <a:pt x="1948857" y="12329683"/>
                    <a:pt x="2051960" y="12328847"/>
                  </a:cubicBezTo>
                  <a:cubicBezTo>
                    <a:pt x="2125035" y="12328255"/>
                    <a:pt x="2109347" y="12297939"/>
                    <a:pt x="2112205" y="12481506"/>
                  </a:cubicBezTo>
                  <a:cubicBezTo>
                    <a:pt x="2114900" y="12653808"/>
                    <a:pt x="2107461" y="12631145"/>
                    <a:pt x="2136788" y="12630929"/>
                  </a:cubicBezTo>
                  <a:cubicBezTo>
                    <a:pt x="2134901" y="12524460"/>
                    <a:pt x="2133230" y="12416858"/>
                    <a:pt x="2132017" y="12328335"/>
                  </a:cubicBezTo>
                  <a:cubicBezTo>
                    <a:pt x="2260862" y="12327850"/>
                    <a:pt x="2364261" y="12328658"/>
                    <a:pt x="2560952" y="12328578"/>
                  </a:cubicBezTo>
                  <a:cubicBezTo>
                    <a:pt x="2561356" y="12422328"/>
                    <a:pt x="2563378" y="12544131"/>
                    <a:pt x="2565399" y="12627615"/>
                  </a:cubicBezTo>
                  <a:cubicBezTo>
                    <a:pt x="2599794" y="12627373"/>
                    <a:pt x="2584403" y="12666366"/>
                    <a:pt x="2583055" y="12328524"/>
                  </a:cubicBezTo>
                  <a:cubicBezTo>
                    <a:pt x="2585050" y="12328524"/>
                    <a:pt x="3006653" y="12326665"/>
                    <a:pt x="3008809" y="12326638"/>
                  </a:cubicBezTo>
                  <a:cubicBezTo>
                    <a:pt x="3011586" y="12474176"/>
                    <a:pt x="3011774" y="12520337"/>
                    <a:pt x="3014146" y="12624112"/>
                  </a:cubicBezTo>
                  <a:cubicBezTo>
                    <a:pt x="3044902" y="12623896"/>
                    <a:pt x="3037166" y="12666851"/>
                    <a:pt x="3030939" y="12326503"/>
                  </a:cubicBezTo>
                  <a:cubicBezTo>
                    <a:pt x="3332054" y="12324455"/>
                    <a:pt x="3307417" y="12328389"/>
                    <a:pt x="3460495" y="12329116"/>
                  </a:cubicBezTo>
                  <a:cubicBezTo>
                    <a:pt x="3463514" y="12421224"/>
                    <a:pt x="3465185" y="12534107"/>
                    <a:pt x="3465616" y="12620636"/>
                  </a:cubicBezTo>
                  <a:cubicBezTo>
                    <a:pt x="3494323" y="12620420"/>
                    <a:pt x="3488716" y="12643622"/>
                    <a:pt x="3486183" y="12481047"/>
                  </a:cubicBezTo>
                  <a:cubicBezTo>
                    <a:pt x="3483433" y="12306130"/>
                    <a:pt x="3473514" y="12329251"/>
                    <a:pt x="3506668" y="12329251"/>
                  </a:cubicBezTo>
                  <a:cubicBezTo>
                    <a:pt x="3797216" y="12329494"/>
                    <a:pt x="3846679" y="12329629"/>
                    <a:pt x="3909457" y="12329359"/>
                  </a:cubicBezTo>
                  <a:cubicBezTo>
                    <a:pt x="3911398" y="12451459"/>
                    <a:pt x="3912854" y="12533487"/>
                    <a:pt x="3913635" y="12617213"/>
                  </a:cubicBezTo>
                  <a:cubicBezTo>
                    <a:pt x="3942342" y="12616998"/>
                    <a:pt x="3936439" y="12639930"/>
                    <a:pt x="3933959" y="12481047"/>
                  </a:cubicBezTo>
                  <a:cubicBezTo>
                    <a:pt x="3931129" y="12302924"/>
                    <a:pt x="3911452" y="12329521"/>
                    <a:pt x="3991805" y="12328767"/>
                  </a:cubicBezTo>
                  <a:cubicBezTo>
                    <a:pt x="4146176" y="12327311"/>
                    <a:pt x="4234481" y="12327958"/>
                    <a:pt x="4314969" y="12329144"/>
                  </a:cubicBezTo>
                  <a:cubicBezTo>
                    <a:pt x="4371250" y="12329979"/>
                    <a:pt x="4356425" y="12301199"/>
                    <a:pt x="4359256" y="12481532"/>
                  </a:cubicBezTo>
                  <a:cubicBezTo>
                    <a:pt x="4361682" y="12636480"/>
                    <a:pt x="4355698" y="12613817"/>
                    <a:pt x="4384000" y="12613602"/>
                  </a:cubicBezTo>
                  <a:cubicBezTo>
                    <a:pt x="4382006" y="12537071"/>
                    <a:pt x="4380011" y="12421735"/>
                    <a:pt x="4380065" y="12329952"/>
                  </a:cubicBezTo>
                  <a:cubicBezTo>
                    <a:pt x="4629426" y="12332189"/>
                    <a:pt x="4610665" y="12326045"/>
                    <a:pt x="4805900" y="12326045"/>
                  </a:cubicBezTo>
                  <a:cubicBezTo>
                    <a:pt x="4806278" y="12416454"/>
                    <a:pt x="4808164" y="12533002"/>
                    <a:pt x="4809970" y="12610341"/>
                  </a:cubicBezTo>
                  <a:cubicBezTo>
                    <a:pt x="4843772" y="12610072"/>
                    <a:pt x="4829324" y="12649496"/>
                    <a:pt x="4828003" y="12326072"/>
                  </a:cubicBezTo>
                  <a:cubicBezTo>
                    <a:pt x="4869945" y="12326125"/>
                    <a:pt x="4694684" y="12325371"/>
                    <a:pt x="5257450" y="12328093"/>
                  </a:cubicBezTo>
                  <a:cubicBezTo>
                    <a:pt x="5259068" y="12407669"/>
                    <a:pt x="5261090" y="12525726"/>
                    <a:pt x="5261682" y="12606892"/>
                  </a:cubicBezTo>
                  <a:cubicBezTo>
                    <a:pt x="5290551" y="12606677"/>
                    <a:pt x="5284540" y="12628504"/>
                    <a:pt x="5282249" y="12481074"/>
                  </a:cubicBezTo>
                  <a:cubicBezTo>
                    <a:pt x="5279608" y="12311250"/>
                    <a:pt x="5277047" y="12328200"/>
                    <a:pt x="5285026" y="12328227"/>
                  </a:cubicBezTo>
                  <a:cubicBezTo>
                    <a:pt x="5792777" y="12330949"/>
                    <a:pt x="5705631" y="12281042"/>
                    <a:pt x="5708839" y="12481506"/>
                  </a:cubicBezTo>
                  <a:cubicBezTo>
                    <a:pt x="5711049" y="12623815"/>
                    <a:pt x="5704122" y="12603497"/>
                    <a:pt x="5733045" y="12603281"/>
                  </a:cubicBezTo>
                  <a:cubicBezTo>
                    <a:pt x="5730754" y="12485090"/>
                    <a:pt x="5730565" y="12441758"/>
                    <a:pt x="5728085" y="12326773"/>
                  </a:cubicBezTo>
                  <a:cubicBezTo>
                    <a:pt x="5931596" y="12326260"/>
                    <a:pt x="5921595" y="12329898"/>
                    <a:pt x="6155052" y="12329359"/>
                  </a:cubicBezTo>
                  <a:cubicBezTo>
                    <a:pt x="6157694" y="12448737"/>
                    <a:pt x="6157748" y="12491341"/>
                    <a:pt x="6159985" y="12599993"/>
                  </a:cubicBezTo>
                  <a:cubicBezTo>
                    <a:pt x="6189123" y="12599778"/>
                    <a:pt x="6182196" y="12619720"/>
                    <a:pt x="6179959" y="12481074"/>
                  </a:cubicBezTo>
                  <a:cubicBezTo>
                    <a:pt x="6177129" y="12298828"/>
                    <a:pt x="6156508" y="12329548"/>
                    <a:pt x="6255082" y="12328901"/>
                  </a:cubicBezTo>
                  <a:cubicBezTo>
                    <a:pt x="6350719" y="12328255"/>
                    <a:pt x="6428888" y="12327985"/>
                    <a:pt x="6578408" y="12328793"/>
                  </a:cubicBezTo>
                  <a:cubicBezTo>
                    <a:pt x="6614501" y="12328982"/>
                    <a:pt x="6604420" y="12301765"/>
                    <a:pt x="6607276" y="12481532"/>
                  </a:cubicBezTo>
                  <a:cubicBezTo>
                    <a:pt x="6609514" y="12619558"/>
                    <a:pt x="6601778" y="12596625"/>
                    <a:pt x="6631212" y="12596409"/>
                  </a:cubicBezTo>
                  <a:cubicBezTo>
                    <a:pt x="6629676" y="12502040"/>
                    <a:pt x="6628248" y="12420038"/>
                    <a:pt x="6627304" y="12329036"/>
                  </a:cubicBezTo>
                  <a:cubicBezTo>
                    <a:pt x="6938607" y="12330249"/>
                    <a:pt x="6853753" y="12326583"/>
                    <a:pt x="7053382" y="12326422"/>
                  </a:cubicBezTo>
                  <a:cubicBezTo>
                    <a:pt x="7057371" y="12634568"/>
                    <a:pt x="7049015" y="12593176"/>
                    <a:pt x="7079744" y="12592933"/>
                  </a:cubicBezTo>
                  <a:cubicBezTo>
                    <a:pt x="7078046" y="12514031"/>
                    <a:pt x="7076536" y="12406267"/>
                    <a:pt x="7075512" y="12326422"/>
                  </a:cubicBezTo>
                  <a:cubicBezTo>
                    <a:pt x="7216865" y="12326476"/>
                    <a:pt x="7189451" y="12327634"/>
                    <a:pt x="7502937" y="12327527"/>
                  </a:cubicBezTo>
                  <a:cubicBezTo>
                    <a:pt x="7507520" y="12629933"/>
                    <a:pt x="7497816" y="12589538"/>
                    <a:pt x="7529192" y="12589269"/>
                  </a:cubicBezTo>
                  <a:cubicBezTo>
                    <a:pt x="7527656" y="12508399"/>
                    <a:pt x="7526685" y="12439144"/>
                    <a:pt x="7525014" y="12327500"/>
                  </a:cubicBezTo>
                  <a:cubicBezTo>
                    <a:pt x="7736880" y="12327419"/>
                    <a:pt x="7785426" y="12327527"/>
                    <a:pt x="7872518" y="12327069"/>
                  </a:cubicBezTo>
                  <a:cubicBezTo>
                    <a:pt x="7972737" y="12326530"/>
                    <a:pt x="7949259" y="12295782"/>
                    <a:pt x="7952143" y="12481586"/>
                  </a:cubicBezTo>
                  <a:cubicBezTo>
                    <a:pt x="7954057" y="12604790"/>
                    <a:pt x="7947076" y="12585738"/>
                    <a:pt x="7976133" y="12585496"/>
                  </a:cubicBezTo>
                  <a:cubicBezTo>
                    <a:pt x="7969636" y="12286001"/>
                    <a:pt x="7954919" y="12326718"/>
                    <a:pt x="8034383" y="12326718"/>
                  </a:cubicBezTo>
                  <a:close/>
                  <a:moveTo>
                    <a:pt x="7922088" y="10273233"/>
                  </a:moveTo>
                  <a:cubicBezTo>
                    <a:pt x="7930687" y="10836060"/>
                    <a:pt x="7946887" y="10759179"/>
                    <a:pt x="7872545" y="10758667"/>
                  </a:cubicBezTo>
                  <a:cubicBezTo>
                    <a:pt x="7423178" y="10755621"/>
                    <a:pt x="7499865" y="10788497"/>
                    <a:pt x="7497573" y="10640798"/>
                  </a:cubicBezTo>
                  <a:cubicBezTo>
                    <a:pt x="7490593" y="10193927"/>
                    <a:pt x="7470861" y="10267467"/>
                    <a:pt x="7548573" y="10268948"/>
                  </a:cubicBezTo>
                  <a:cubicBezTo>
                    <a:pt x="7824565" y="10274149"/>
                    <a:pt x="7921954" y="10265634"/>
                    <a:pt x="7922088" y="10273233"/>
                  </a:cubicBezTo>
                  <a:close/>
                  <a:moveTo>
                    <a:pt x="7921603" y="10244966"/>
                  </a:moveTo>
                  <a:cubicBezTo>
                    <a:pt x="7553667" y="10245855"/>
                    <a:pt x="7689251" y="10245531"/>
                    <a:pt x="7492236" y="10242998"/>
                  </a:cubicBezTo>
                  <a:cubicBezTo>
                    <a:pt x="7490242" y="10101685"/>
                    <a:pt x="7491697" y="9923697"/>
                    <a:pt x="7485309" y="9751151"/>
                  </a:cubicBezTo>
                  <a:cubicBezTo>
                    <a:pt x="7859229" y="9751339"/>
                    <a:pt x="7749980" y="9751043"/>
                    <a:pt x="7912169" y="9753388"/>
                  </a:cubicBezTo>
                  <a:cubicBezTo>
                    <a:pt x="7913220" y="9989556"/>
                    <a:pt x="7918880" y="10088642"/>
                    <a:pt x="7921603" y="10244966"/>
                  </a:cubicBezTo>
                  <a:close/>
                  <a:moveTo>
                    <a:pt x="7912088" y="9728300"/>
                  </a:moveTo>
                  <a:cubicBezTo>
                    <a:pt x="7466602" y="9721616"/>
                    <a:pt x="7484608" y="9732584"/>
                    <a:pt x="7484177" y="9720673"/>
                  </a:cubicBezTo>
                  <a:cubicBezTo>
                    <a:pt x="7479217" y="9594694"/>
                    <a:pt x="7477870" y="9483454"/>
                    <a:pt x="7477304" y="9353486"/>
                  </a:cubicBezTo>
                  <a:cubicBezTo>
                    <a:pt x="7476710" y="9214437"/>
                    <a:pt x="7457249" y="9237827"/>
                    <a:pt x="7548734" y="9237584"/>
                  </a:cubicBezTo>
                  <a:cubicBezTo>
                    <a:pt x="7678442" y="9237234"/>
                    <a:pt x="7769631" y="9237018"/>
                    <a:pt x="7872329" y="9238662"/>
                  </a:cubicBezTo>
                  <a:cubicBezTo>
                    <a:pt x="7916293" y="9239390"/>
                    <a:pt x="7909823" y="9170431"/>
                    <a:pt x="7912088" y="9728300"/>
                  </a:cubicBezTo>
                  <a:close/>
                  <a:moveTo>
                    <a:pt x="3451626" y="10272802"/>
                  </a:moveTo>
                  <a:cubicBezTo>
                    <a:pt x="3451492" y="10265257"/>
                    <a:pt x="3402056" y="10263559"/>
                    <a:pt x="3878055" y="10266308"/>
                  </a:cubicBezTo>
                  <a:cubicBezTo>
                    <a:pt x="3881316" y="10455021"/>
                    <a:pt x="3878405" y="10538612"/>
                    <a:pt x="3884011" y="10758532"/>
                  </a:cubicBezTo>
                  <a:cubicBezTo>
                    <a:pt x="3644004" y="10758747"/>
                    <a:pt x="3588935" y="10761981"/>
                    <a:pt x="3455346" y="10760769"/>
                  </a:cubicBezTo>
                  <a:cubicBezTo>
                    <a:pt x="3449335" y="10423816"/>
                    <a:pt x="3454834" y="10478573"/>
                    <a:pt x="3451626" y="10272802"/>
                  </a:cubicBezTo>
                  <a:close/>
                  <a:moveTo>
                    <a:pt x="746691" y="9754627"/>
                  </a:moveTo>
                  <a:cubicBezTo>
                    <a:pt x="1183658" y="9754627"/>
                    <a:pt x="985997" y="9753388"/>
                    <a:pt x="1172607" y="9752040"/>
                  </a:cubicBezTo>
                  <a:cubicBezTo>
                    <a:pt x="1172984" y="9857297"/>
                    <a:pt x="1174602" y="9906045"/>
                    <a:pt x="1176704" y="10089343"/>
                  </a:cubicBezTo>
                  <a:cubicBezTo>
                    <a:pt x="1179049" y="10293659"/>
                    <a:pt x="1265467" y="10238875"/>
                    <a:pt x="758982" y="10241623"/>
                  </a:cubicBezTo>
                  <a:cubicBezTo>
                    <a:pt x="740060" y="10241731"/>
                    <a:pt x="760842" y="10224916"/>
                    <a:pt x="746691" y="9754627"/>
                  </a:cubicBezTo>
                  <a:close/>
                  <a:moveTo>
                    <a:pt x="723402" y="8207865"/>
                  </a:moveTo>
                  <a:cubicBezTo>
                    <a:pt x="908178" y="8210613"/>
                    <a:pt x="856452" y="8210101"/>
                    <a:pt x="1147269" y="8209185"/>
                  </a:cubicBezTo>
                  <a:cubicBezTo>
                    <a:pt x="1157809" y="8717469"/>
                    <a:pt x="1144115" y="8122333"/>
                    <a:pt x="1157809" y="8696612"/>
                  </a:cubicBezTo>
                  <a:cubicBezTo>
                    <a:pt x="1004435" y="8698633"/>
                    <a:pt x="1098400" y="8701355"/>
                    <a:pt x="728469" y="8699576"/>
                  </a:cubicBezTo>
                  <a:cubicBezTo>
                    <a:pt x="727499" y="8513368"/>
                    <a:pt x="731515" y="8653253"/>
                    <a:pt x="723402" y="8207865"/>
                  </a:cubicBezTo>
                  <a:close/>
                  <a:moveTo>
                    <a:pt x="693131" y="6226599"/>
                  </a:moveTo>
                  <a:cubicBezTo>
                    <a:pt x="691514" y="6122258"/>
                    <a:pt x="622563" y="6151873"/>
                    <a:pt x="1082254" y="6148774"/>
                  </a:cubicBezTo>
                  <a:cubicBezTo>
                    <a:pt x="1133199" y="6148451"/>
                    <a:pt x="1113656" y="6081621"/>
                    <a:pt x="1121689" y="6594891"/>
                  </a:cubicBezTo>
                  <a:cubicBezTo>
                    <a:pt x="1122551" y="6648301"/>
                    <a:pt x="1181421" y="6641780"/>
                    <a:pt x="759090" y="6637253"/>
                  </a:cubicBezTo>
                  <a:cubicBezTo>
                    <a:pt x="669519" y="6636255"/>
                    <a:pt x="700571" y="6702170"/>
                    <a:pt x="693131" y="6226599"/>
                  </a:cubicBezTo>
                  <a:close/>
                  <a:moveTo>
                    <a:pt x="651270" y="3652594"/>
                  </a:moveTo>
                  <a:cubicBezTo>
                    <a:pt x="649734" y="3554289"/>
                    <a:pt x="570998" y="3571105"/>
                    <a:pt x="1076890" y="3575147"/>
                  </a:cubicBezTo>
                  <a:cubicBezTo>
                    <a:pt x="1085731" y="4100786"/>
                    <a:pt x="1084841" y="4065080"/>
                    <a:pt x="1082415" y="4065027"/>
                  </a:cubicBezTo>
                  <a:cubicBezTo>
                    <a:pt x="594637" y="4055191"/>
                    <a:pt x="655178" y="4094884"/>
                    <a:pt x="653992" y="4020267"/>
                  </a:cubicBezTo>
                  <a:cubicBezTo>
                    <a:pt x="651162" y="3833385"/>
                    <a:pt x="654181" y="3834436"/>
                    <a:pt x="651270" y="3652594"/>
                  </a:cubicBezTo>
                  <a:close/>
                  <a:moveTo>
                    <a:pt x="1062037" y="2543971"/>
                  </a:moveTo>
                  <a:cubicBezTo>
                    <a:pt x="1062603" y="2579138"/>
                    <a:pt x="1068830" y="3032585"/>
                    <a:pt x="1068830" y="3034498"/>
                  </a:cubicBezTo>
                  <a:cubicBezTo>
                    <a:pt x="558383" y="3025255"/>
                    <a:pt x="643318" y="3075350"/>
                    <a:pt x="640865" y="2917222"/>
                  </a:cubicBezTo>
                  <a:cubicBezTo>
                    <a:pt x="637981" y="2732901"/>
                    <a:pt x="635124" y="2733386"/>
                    <a:pt x="632240" y="2549819"/>
                  </a:cubicBezTo>
                  <a:cubicBezTo>
                    <a:pt x="631997" y="2534917"/>
                    <a:pt x="609867" y="2547205"/>
                    <a:pt x="1062037" y="2543971"/>
                  </a:cubicBezTo>
                  <a:close/>
                  <a:moveTo>
                    <a:pt x="631728" y="2517671"/>
                  </a:moveTo>
                  <a:cubicBezTo>
                    <a:pt x="627927" y="2279454"/>
                    <a:pt x="624638" y="2156681"/>
                    <a:pt x="624827" y="2030647"/>
                  </a:cubicBezTo>
                  <a:cubicBezTo>
                    <a:pt x="785533" y="2030782"/>
                    <a:pt x="777096" y="2032156"/>
                    <a:pt x="1051902" y="2031644"/>
                  </a:cubicBezTo>
                  <a:cubicBezTo>
                    <a:pt x="1052307" y="2274011"/>
                    <a:pt x="1058452" y="2341353"/>
                    <a:pt x="1061633" y="2518910"/>
                  </a:cubicBezTo>
                  <a:cubicBezTo>
                    <a:pt x="831087" y="2520635"/>
                    <a:pt x="776584" y="2517940"/>
                    <a:pt x="631728" y="2517671"/>
                  </a:cubicBezTo>
                  <a:close/>
                  <a:moveTo>
                    <a:pt x="1069100" y="3059532"/>
                  </a:moveTo>
                  <a:cubicBezTo>
                    <a:pt x="1071741" y="3312839"/>
                    <a:pt x="1073358" y="3370830"/>
                    <a:pt x="1076458" y="3550140"/>
                  </a:cubicBezTo>
                  <a:cubicBezTo>
                    <a:pt x="970013" y="3549304"/>
                    <a:pt x="864457" y="3549412"/>
                    <a:pt x="758955" y="3549978"/>
                  </a:cubicBezTo>
                  <a:cubicBezTo>
                    <a:pt x="620568" y="3550732"/>
                    <a:pt x="649491" y="3636102"/>
                    <a:pt x="643345" y="3101112"/>
                  </a:cubicBezTo>
                  <a:cubicBezTo>
                    <a:pt x="642698" y="3044253"/>
                    <a:pt x="574421" y="3050909"/>
                    <a:pt x="1069100" y="3059532"/>
                  </a:cubicBezTo>
                  <a:close/>
                  <a:moveTo>
                    <a:pt x="4658187" y="2917680"/>
                  </a:moveTo>
                  <a:cubicBezTo>
                    <a:pt x="4660586" y="3070958"/>
                    <a:pt x="4732097" y="3027815"/>
                    <a:pt x="4314995" y="3032827"/>
                  </a:cubicBezTo>
                  <a:cubicBezTo>
                    <a:pt x="4214938" y="3034040"/>
                    <a:pt x="4236583" y="3056541"/>
                    <a:pt x="4234400" y="2917195"/>
                  </a:cubicBezTo>
                  <a:cubicBezTo>
                    <a:pt x="4231516" y="2733197"/>
                    <a:pt x="4228254" y="2733062"/>
                    <a:pt x="4225397" y="2549792"/>
                  </a:cubicBezTo>
                  <a:cubicBezTo>
                    <a:pt x="4225182" y="2536103"/>
                    <a:pt x="4198954" y="2549199"/>
                    <a:pt x="4638510" y="2544456"/>
                  </a:cubicBezTo>
                  <a:cubicBezTo>
                    <a:pt x="4669454" y="2544133"/>
                    <a:pt x="4651691" y="2502661"/>
                    <a:pt x="4658187" y="2917680"/>
                  </a:cubicBezTo>
                  <a:close/>
                  <a:moveTo>
                    <a:pt x="5109225" y="3033043"/>
                  </a:moveTo>
                  <a:cubicBezTo>
                    <a:pt x="4977523" y="3032989"/>
                    <a:pt x="5140655" y="3032854"/>
                    <a:pt x="4682527" y="3032127"/>
                  </a:cubicBezTo>
                  <a:cubicBezTo>
                    <a:pt x="4676058" y="2775801"/>
                    <a:pt x="4681584" y="2755240"/>
                    <a:pt x="4678241" y="2544052"/>
                  </a:cubicBezTo>
                  <a:cubicBezTo>
                    <a:pt x="4933182" y="2541654"/>
                    <a:pt x="5105478" y="2547744"/>
                    <a:pt x="5105505" y="2550115"/>
                  </a:cubicBezTo>
                  <a:cubicBezTo>
                    <a:pt x="5108686" y="2752734"/>
                    <a:pt x="5102244" y="2783966"/>
                    <a:pt x="5109225" y="3033043"/>
                  </a:cubicBezTo>
                  <a:close/>
                  <a:moveTo>
                    <a:pt x="6898283" y="2519341"/>
                  </a:moveTo>
                  <a:cubicBezTo>
                    <a:pt x="6383820" y="2519530"/>
                    <a:pt x="6472987" y="2548202"/>
                    <a:pt x="6471451" y="2366064"/>
                  </a:cubicBezTo>
                  <a:cubicBezTo>
                    <a:pt x="6470641" y="2256037"/>
                    <a:pt x="6468701" y="2132213"/>
                    <a:pt x="6466463" y="2029812"/>
                  </a:cubicBezTo>
                  <a:cubicBezTo>
                    <a:pt x="6583017" y="2029219"/>
                    <a:pt x="6713183" y="2023425"/>
                    <a:pt x="6892838" y="2028761"/>
                  </a:cubicBezTo>
                  <a:cubicBezTo>
                    <a:pt x="6900466" y="2227957"/>
                    <a:pt x="6896531" y="2383418"/>
                    <a:pt x="6898283" y="2519341"/>
                  </a:cubicBezTo>
                  <a:close/>
                  <a:moveTo>
                    <a:pt x="6911006" y="3285353"/>
                  </a:moveTo>
                  <a:cubicBezTo>
                    <a:pt x="6915642" y="3585872"/>
                    <a:pt x="6920601" y="3549035"/>
                    <a:pt x="6901706" y="3549466"/>
                  </a:cubicBezTo>
                  <a:cubicBezTo>
                    <a:pt x="6789007" y="3551891"/>
                    <a:pt x="6692454" y="3551918"/>
                    <a:pt x="6578624" y="3549466"/>
                  </a:cubicBezTo>
                  <a:cubicBezTo>
                    <a:pt x="6454469" y="3546798"/>
                    <a:pt x="6497112" y="3627048"/>
                    <a:pt x="6481720" y="3100870"/>
                  </a:cubicBezTo>
                  <a:cubicBezTo>
                    <a:pt x="6480345" y="3053819"/>
                    <a:pt x="6411529" y="3053092"/>
                    <a:pt x="6901787" y="3059047"/>
                  </a:cubicBezTo>
                  <a:cubicBezTo>
                    <a:pt x="6915319" y="3059209"/>
                    <a:pt x="6907043" y="3032127"/>
                    <a:pt x="6911006" y="3285353"/>
                  </a:cubicBezTo>
                  <a:close/>
                  <a:moveTo>
                    <a:pt x="7386977" y="8697906"/>
                  </a:moveTo>
                  <a:cubicBezTo>
                    <a:pt x="6946532" y="8697906"/>
                    <a:pt x="7017046" y="8718009"/>
                    <a:pt x="7016211" y="8617790"/>
                  </a:cubicBezTo>
                  <a:cubicBezTo>
                    <a:pt x="7012275" y="8145642"/>
                    <a:pt x="6992949" y="8210748"/>
                    <a:pt x="7063598" y="8210748"/>
                  </a:cubicBezTo>
                  <a:cubicBezTo>
                    <a:pt x="7492560" y="8210748"/>
                    <a:pt x="7438919" y="8184905"/>
                    <a:pt x="7439351" y="8250064"/>
                  </a:cubicBezTo>
                  <a:cubicBezTo>
                    <a:pt x="7442020" y="8765410"/>
                    <a:pt x="7473692" y="8697906"/>
                    <a:pt x="7386977" y="8697906"/>
                  </a:cubicBezTo>
                  <a:close/>
                  <a:moveTo>
                    <a:pt x="7445793" y="8722832"/>
                  </a:moveTo>
                  <a:cubicBezTo>
                    <a:pt x="7449836" y="8982391"/>
                    <a:pt x="7452289" y="9084549"/>
                    <a:pt x="7454014" y="9212739"/>
                  </a:cubicBezTo>
                  <a:cubicBezTo>
                    <a:pt x="7184330" y="9213035"/>
                    <a:pt x="7201500" y="9214868"/>
                    <a:pt x="7026589" y="9214464"/>
                  </a:cubicBezTo>
                  <a:cubicBezTo>
                    <a:pt x="7020713" y="8886457"/>
                    <a:pt x="7019985" y="8935960"/>
                    <a:pt x="7017263" y="8722589"/>
                  </a:cubicBezTo>
                  <a:cubicBezTo>
                    <a:pt x="7150069" y="8722293"/>
                    <a:pt x="7321315" y="8723263"/>
                    <a:pt x="7445793" y="8722832"/>
                  </a:cubicBezTo>
                  <a:close/>
                  <a:moveTo>
                    <a:pt x="7386977" y="8182184"/>
                  </a:moveTo>
                  <a:cubicBezTo>
                    <a:pt x="6934996" y="8182184"/>
                    <a:pt x="7012842" y="8224815"/>
                    <a:pt x="7010362" y="8065797"/>
                  </a:cubicBezTo>
                  <a:cubicBezTo>
                    <a:pt x="7003381" y="7619814"/>
                    <a:pt x="6981197" y="7694486"/>
                    <a:pt x="7063598" y="7694486"/>
                  </a:cubicBezTo>
                  <a:cubicBezTo>
                    <a:pt x="7460727" y="7694486"/>
                    <a:pt x="7430375" y="7688127"/>
                    <a:pt x="7430510" y="7698340"/>
                  </a:cubicBezTo>
                  <a:cubicBezTo>
                    <a:pt x="7439189" y="8257744"/>
                    <a:pt x="7459621" y="8182184"/>
                    <a:pt x="7386977" y="8182184"/>
                  </a:cubicBezTo>
                  <a:close/>
                  <a:moveTo>
                    <a:pt x="7000847" y="7513884"/>
                  </a:moveTo>
                  <a:cubicBezTo>
                    <a:pt x="6998151" y="7384832"/>
                    <a:pt x="6996346" y="7264565"/>
                    <a:pt x="6995510" y="7178171"/>
                  </a:cubicBezTo>
                  <a:cubicBezTo>
                    <a:pt x="7086321" y="7178117"/>
                    <a:pt x="7015268" y="7178117"/>
                    <a:pt x="7386977" y="7178252"/>
                  </a:cubicBezTo>
                  <a:cubicBezTo>
                    <a:pt x="7435254" y="7178252"/>
                    <a:pt x="7420590" y="7102449"/>
                    <a:pt x="7430052" y="7667835"/>
                  </a:cubicBezTo>
                  <a:cubicBezTo>
                    <a:pt x="6918796" y="7666272"/>
                    <a:pt x="7005160" y="7719656"/>
                    <a:pt x="7000847" y="7513884"/>
                  </a:cubicBezTo>
                  <a:close/>
                  <a:moveTo>
                    <a:pt x="7386977" y="7153217"/>
                  </a:moveTo>
                  <a:cubicBezTo>
                    <a:pt x="7012437" y="7153083"/>
                    <a:pt x="7085377" y="7153110"/>
                    <a:pt x="6995267" y="7153137"/>
                  </a:cubicBezTo>
                  <a:cubicBezTo>
                    <a:pt x="6993218" y="6906970"/>
                    <a:pt x="6988474" y="6759702"/>
                    <a:pt x="6986669" y="6665170"/>
                  </a:cubicBezTo>
                  <a:cubicBezTo>
                    <a:pt x="7303040" y="6664201"/>
                    <a:pt x="7235625" y="6660832"/>
                    <a:pt x="7413097" y="6661371"/>
                  </a:cubicBezTo>
                  <a:cubicBezTo>
                    <a:pt x="7424310" y="7211774"/>
                    <a:pt x="7438111" y="7153217"/>
                    <a:pt x="7386977" y="7153217"/>
                  </a:cubicBezTo>
                  <a:close/>
                  <a:moveTo>
                    <a:pt x="5665010" y="8209347"/>
                  </a:moveTo>
                  <a:cubicBezTo>
                    <a:pt x="6151009" y="8212903"/>
                    <a:pt x="6088555" y="8183962"/>
                    <a:pt x="6090414" y="8249714"/>
                  </a:cubicBezTo>
                  <a:cubicBezTo>
                    <a:pt x="6095563" y="8432795"/>
                    <a:pt x="6098609" y="8698256"/>
                    <a:pt x="6093298" y="8698256"/>
                  </a:cubicBezTo>
                  <a:cubicBezTo>
                    <a:pt x="5932646" y="8698256"/>
                    <a:pt x="5928468" y="8700546"/>
                    <a:pt x="5769892" y="8700546"/>
                  </a:cubicBezTo>
                  <a:cubicBezTo>
                    <a:pt x="5630427" y="8700574"/>
                    <a:pt x="5677194" y="8789015"/>
                    <a:pt x="5665010" y="8209347"/>
                  </a:cubicBezTo>
                  <a:close/>
                  <a:moveTo>
                    <a:pt x="3867677" y="8207056"/>
                  </a:moveTo>
                  <a:cubicBezTo>
                    <a:pt x="4362086" y="8209131"/>
                    <a:pt x="4292515" y="8197435"/>
                    <a:pt x="4294213" y="8250441"/>
                  </a:cubicBezTo>
                  <a:cubicBezTo>
                    <a:pt x="4297043" y="8340419"/>
                    <a:pt x="4299416" y="8436649"/>
                    <a:pt x="4300547" y="8617952"/>
                  </a:cubicBezTo>
                  <a:cubicBezTo>
                    <a:pt x="4301275" y="8733234"/>
                    <a:pt x="4367477" y="8699468"/>
                    <a:pt x="3873823" y="8696666"/>
                  </a:cubicBezTo>
                  <a:cubicBezTo>
                    <a:pt x="3873014" y="8553116"/>
                    <a:pt x="3876087" y="8572491"/>
                    <a:pt x="3867677" y="8207056"/>
                  </a:cubicBezTo>
                  <a:close/>
                  <a:moveTo>
                    <a:pt x="1165033" y="7697828"/>
                  </a:moveTo>
                  <a:cubicBezTo>
                    <a:pt x="1164979" y="7694891"/>
                    <a:pt x="1131177" y="7691845"/>
                    <a:pt x="1567013" y="7691845"/>
                  </a:cubicBezTo>
                  <a:cubicBezTo>
                    <a:pt x="1596043" y="7691845"/>
                    <a:pt x="1588361" y="7634421"/>
                    <a:pt x="1595127" y="8066255"/>
                  </a:cubicBezTo>
                  <a:cubicBezTo>
                    <a:pt x="1597499" y="8219910"/>
                    <a:pt x="1670870" y="8184016"/>
                    <a:pt x="1243876" y="8184016"/>
                  </a:cubicBezTo>
                  <a:cubicBezTo>
                    <a:pt x="1134115" y="8184016"/>
                    <a:pt x="1173793" y="8258014"/>
                    <a:pt x="1165033" y="7697828"/>
                  </a:cubicBezTo>
                  <a:close/>
                  <a:moveTo>
                    <a:pt x="1535718" y="4088794"/>
                  </a:moveTo>
                  <a:cubicBezTo>
                    <a:pt x="1536850" y="4222508"/>
                    <a:pt x="1539438" y="4572961"/>
                    <a:pt x="1539518" y="4579051"/>
                  </a:cubicBezTo>
                  <a:cubicBezTo>
                    <a:pt x="1190262" y="4579348"/>
                    <a:pt x="1171852" y="4579267"/>
                    <a:pt x="1112794" y="4580076"/>
                  </a:cubicBezTo>
                  <a:cubicBezTo>
                    <a:pt x="1105543" y="4208091"/>
                    <a:pt x="1108858" y="4266972"/>
                    <a:pt x="1106783" y="4090546"/>
                  </a:cubicBezTo>
                  <a:cubicBezTo>
                    <a:pt x="1291290" y="4093968"/>
                    <a:pt x="1416550" y="4089118"/>
                    <a:pt x="1535718" y="4088794"/>
                  </a:cubicBezTo>
                  <a:close/>
                  <a:moveTo>
                    <a:pt x="1106486" y="4065512"/>
                  </a:moveTo>
                  <a:cubicBezTo>
                    <a:pt x="1098642" y="3474040"/>
                    <a:pt x="1057078" y="3575875"/>
                    <a:pt x="1243903" y="3575875"/>
                  </a:cubicBezTo>
                  <a:cubicBezTo>
                    <a:pt x="1395956" y="3575875"/>
                    <a:pt x="1401185" y="3574258"/>
                    <a:pt x="1525259" y="3573934"/>
                  </a:cubicBezTo>
                  <a:cubicBezTo>
                    <a:pt x="1534613" y="4027866"/>
                    <a:pt x="1533912" y="3928887"/>
                    <a:pt x="1535448" y="4063814"/>
                  </a:cubicBezTo>
                  <a:cubicBezTo>
                    <a:pt x="1404447" y="4064110"/>
                    <a:pt x="1289511" y="4068934"/>
                    <a:pt x="1106486" y="4065512"/>
                  </a:cubicBezTo>
                  <a:close/>
                  <a:moveTo>
                    <a:pt x="1539869" y="4604059"/>
                  </a:moveTo>
                  <a:cubicBezTo>
                    <a:pt x="1545152" y="4978172"/>
                    <a:pt x="1545799" y="4888059"/>
                    <a:pt x="1549384" y="5091810"/>
                  </a:cubicBezTo>
                  <a:cubicBezTo>
                    <a:pt x="1547470" y="5091810"/>
                    <a:pt x="1151312" y="5093885"/>
                    <a:pt x="1123198" y="5094289"/>
                  </a:cubicBezTo>
                  <a:cubicBezTo>
                    <a:pt x="1120880" y="4956479"/>
                    <a:pt x="1123845" y="5153466"/>
                    <a:pt x="1113306" y="4605083"/>
                  </a:cubicBezTo>
                  <a:cubicBezTo>
                    <a:pt x="1181987" y="4604194"/>
                    <a:pt x="1194683" y="4604355"/>
                    <a:pt x="1539869" y="4604059"/>
                  </a:cubicBezTo>
                  <a:close/>
                  <a:moveTo>
                    <a:pt x="2428845" y="4020698"/>
                  </a:moveTo>
                  <a:cubicBezTo>
                    <a:pt x="2429600" y="4069419"/>
                    <a:pt x="2490680" y="4076048"/>
                    <a:pt x="2052176" y="4064057"/>
                  </a:cubicBezTo>
                  <a:cubicBezTo>
                    <a:pt x="1989398" y="4062251"/>
                    <a:pt x="2004681" y="4133042"/>
                    <a:pt x="1997161" y="3652648"/>
                  </a:cubicBezTo>
                  <a:cubicBezTo>
                    <a:pt x="1995543" y="3548550"/>
                    <a:pt x="1928641" y="3576656"/>
                    <a:pt x="2375178" y="3574877"/>
                  </a:cubicBezTo>
                  <a:cubicBezTo>
                    <a:pt x="2450328" y="3574662"/>
                    <a:pt x="2420867" y="3510176"/>
                    <a:pt x="2428845" y="4020698"/>
                  </a:cubicBezTo>
                  <a:close/>
                  <a:moveTo>
                    <a:pt x="3338469" y="4580022"/>
                  </a:moveTo>
                  <a:cubicBezTo>
                    <a:pt x="2913173" y="4572018"/>
                    <a:pt x="2912176" y="4593307"/>
                    <a:pt x="2911394" y="4571830"/>
                  </a:cubicBezTo>
                  <a:cubicBezTo>
                    <a:pt x="2906785" y="4447736"/>
                    <a:pt x="2905248" y="4329032"/>
                    <a:pt x="2904574" y="4204211"/>
                  </a:cubicBezTo>
                  <a:cubicBezTo>
                    <a:pt x="2903820" y="4055649"/>
                    <a:pt x="2819127" y="4087474"/>
                    <a:pt x="3331892" y="4087043"/>
                  </a:cubicBezTo>
                  <a:cubicBezTo>
                    <a:pt x="3333105" y="4223505"/>
                    <a:pt x="3328496" y="4341266"/>
                    <a:pt x="3338469" y="4580022"/>
                  </a:cubicBezTo>
                  <a:close/>
                  <a:moveTo>
                    <a:pt x="3785949" y="4581639"/>
                  </a:moveTo>
                  <a:cubicBezTo>
                    <a:pt x="3492975" y="4581746"/>
                    <a:pt x="3452462" y="4582150"/>
                    <a:pt x="3360599" y="4580453"/>
                  </a:cubicBezTo>
                  <a:cubicBezTo>
                    <a:pt x="3350572" y="4341050"/>
                    <a:pt x="3355128" y="4216445"/>
                    <a:pt x="3353968" y="4087043"/>
                  </a:cubicBezTo>
                  <a:cubicBezTo>
                    <a:pt x="3870318" y="4086612"/>
                    <a:pt x="3782499" y="4062278"/>
                    <a:pt x="3781744" y="4204184"/>
                  </a:cubicBezTo>
                  <a:cubicBezTo>
                    <a:pt x="3781259" y="4297423"/>
                    <a:pt x="3781528" y="4326499"/>
                    <a:pt x="3785949" y="4581639"/>
                  </a:cubicBezTo>
                  <a:close/>
                  <a:moveTo>
                    <a:pt x="6901841" y="6640594"/>
                  </a:moveTo>
                  <a:cubicBezTo>
                    <a:pt x="6478243" y="6643450"/>
                    <a:pt x="6535981" y="6652855"/>
                    <a:pt x="6535064" y="6594406"/>
                  </a:cubicBezTo>
                  <a:cubicBezTo>
                    <a:pt x="6527004" y="6080031"/>
                    <a:pt x="6512476" y="6150283"/>
                    <a:pt x="6578677" y="6148451"/>
                  </a:cubicBezTo>
                  <a:cubicBezTo>
                    <a:pt x="6678276" y="6145864"/>
                    <a:pt x="6773319" y="6145244"/>
                    <a:pt x="6901653" y="6148181"/>
                  </a:cubicBezTo>
                  <a:cubicBezTo>
                    <a:pt x="6970684" y="6149771"/>
                    <a:pt x="6956991" y="6133522"/>
                    <a:pt x="6958447" y="6227003"/>
                  </a:cubicBezTo>
                  <a:cubicBezTo>
                    <a:pt x="6966021" y="6711843"/>
                    <a:pt x="6984188" y="6640055"/>
                    <a:pt x="6901841" y="6640594"/>
                  </a:cubicBezTo>
                  <a:close/>
                  <a:moveTo>
                    <a:pt x="6964592" y="6665278"/>
                  </a:moveTo>
                  <a:cubicBezTo>
                    <a:pt x="6967369" y="6815214"/>
                    <a:pt x="6970172" y="6849411"/>
                    <a:pt x="6973191" y="7153191"/>
                  </a:cubicBezTo>
                  <a:cubicBezTo>
                    <a:pt x="6497031" y="7153434"/>
                    <a:pt x="6545550" y="7157987"/>
                    <a:pt x="6545415" y="7146239"/>
                  </a:cubicBezTo>
                  <a:cubicBezTo>
                    <a:pt x="6539646" y="6593651"/>
                    <a:pt x="6514929" y="6665090"/>
                    <a:pt x="6578327" y="6665601"/>
                  </a:cubicBezTo>
                  <a:cubicBezTo>
                    <a:pt x="6754343" y="6666976"/>
                    <a:pt x="6899684" y="6665548"/>
                    <a:pt x="6964592" y="6665278"/>
                  </a:cubicBezTo>
                  <a:close/>
                  <a:moveTo>
                    <a:pt x="5640077" y="6664039"/>
                  </a:moveTo>
                  <a:cubicBezTo>
                    <a:pt x="6148206" y="6663608"/>
                    <a:pt x="6065670" y="6633992"/>
                    <a:pt x="6069443" y="6778862"/>
                  </a:cubicBezTo>
                  <a:cubicBezTo>
                    <a:pt x="6072732" y="6909288"/>
                    <a:pt x="6074915" y="7024165"/>
                    <a:pt x="6073999" y="7146642"/>
                  </a:cubicBezTo>
                  <a:cubicBezTo>
                    <a:pt x="6073891" y="7159253"/>
                    <a:pt x="6120253" y="7155427"/>
                    <a:pt x="5644848" y="7155697"/>
                  </a:cubicBezTo>
                  <a:cubicBezTo>
                    <a:pt x="5636950" y="6640729"/>
                    <a:pt x="5642395" y="6886383"/>
                    <a:pt x="5640077" y="6664039"/>
                  </a:cubicBezTo>
                  <a:close/>
                  <a:moveTo>
                    <a:pt x="4292299" y="6663877"/>
                  </a:moveTo>
                  <a:cubicBezTo>
                    <a:pt x="4519557" y="6667084"/>
                    <a:pt x="4611446" y="6664416"/>
                    <a:pt x="4719860" y="6663823"/>
                  </a:cubicBezTo>
                  <a:cubicBezTo>
                    <a:pt x="4726572" y="7125704"/>
                    <a:pt x="4726787" y="7152867"/>
                    <a:pt x="4726814" y="7156155"/>
                  </a:cubicBezTo>
                  <a:cubicBezTo>
                    <a:pt x="4248740" y="7156074"/>
                    <a:pt x="4297879" y="7161087"/>
                    <a:pt x="4297502" y="7146049"/>
                  </a:cubicBezTo>
                  <a:cubicBezTo>
                    <a:pt x="4290089" y="6837446"/>
                    <a:pt x="4293674" y="6806079"/>
                    <a:pt x="4292299" y="6663877"/>
                  </a:cubicBezTo>
                  <a:close/>
                  <a:moveTo>
                    <a:pt x="2054898" y="7180084"/>
                  </a:moveTo>
                  <a:cubicBezTo>
                    <a:pt x="2327872" y="7183022"/>
                    <a:pt x="2341646" y="7178495"/>
                    <a:pt x="2478604" y="7177524"/>
                  </a:cubicBezTo>
                  <a:cubicBezTo>
                    <a:pt x="2487176" y="7638543"/>
                    <a:pt x="2486987" y="7495506"/>
                    <a:pt x="2490114" y="7670476"/>
                  </a:cubicBezTo>
                  <a:cubicBezTo>
                    <a:pt x="2292075" y="7669964"/>
                    <a:pt x="2469089" y="7668724"/>
                    <a:pt x="2058969" y="7669021"/>
                  </a:cubicBezTo>
                  <a:cubicBezTo>
                    <a:pt x="2056435" y="7471387"/>
                    <a:pt x="2062661" y="7503159"/>
                    <a:pt x="2054898" y="7180084"/>
                  </a:cubicBezTo>
                  <a:close/>
                  <a:moveTo>
                    <a:pt x="2451919" y="5491631"/>
                  </a:moveTo>
                  <a:cubicBezTo>
                    <a:pt x="2454156" y="5634318"/>
                    <a:pt x="2475316" y="5610119"/>
                    <a:pt x="2375016" y="5610901"/>
                  </a:cubicBezTo>
                  <a:cubicBezTo>
                    <a:pt x="2231589" y="5612059"/>
                    <a:pt x="2139052" y="5611682"/>
                    <a:pt x="2051987" y="5610739"/>
                  </a:cubicBezTo>
                  <a:cubicBezTo>
                    <a:pt x="2019318" y="5610389"/>
                    <a:pt x="2031501" y="5669135"/>
                    <a:pt x="2022687" y="5123311"/>
                  </a:cubicBezTo>
                  <a:cubicBezTo>
                    <a:pt x="2022660" y="5121398"/>
                    <a:pt x="1987753" y="5110188"/>
                    <a:pt x="2374881" y="5119566"/>
                  </a:cubicBezTo>
                  <a:cubicBezTo>
                    <a:pt x="2481704" y="5122126"/>
                    <a:pt x="2444964" y="5045972"/>
                    <a:pt x="2451919" y="5491631"/>
                  </a:cubicBezTo>
                  <a:close/>
                  <a:moveTo>
                    <a:pt x="2051799" y="5635747"/>
                  </a:moveTo>
                  <a:cubicBezTo>
                    <a:pt x="2517339" y="5640758"/>
                    <a:pt x="2454453" y="5615886"/>
                    <a:pt x="2456393" y="5675171"/>
                  </a:cubicBezTo>
                  <a:cubicBezTo>
                    <a:pt x="2460221" y="5789698"/>
                    <a:pt x="2460032" y="5805139"/>
                    <a:pt x="2465154" y="6125842"/>
                  </a:cubicBezTo>
                  <a:cubicBezTo>
                    <a:pt x="2096733" y="6125249"/>
                    <a:pt x="2122636" y="6124952"/>
                    <a:pt x="2037270" y="6123659"/>
                  </a:cubicBezTo>
                  <a:cubicBezTo>
                    <a:pt x="2031016" y="5574522"/>
                    <a:pt x="2020234" y="5635423"/>
                    <a:pt x="2051799" y="5635747"/>
                  </a:cubicBezTo>
                  <a:close/>
                  <a:moveTo>
                    <a:pt x="2051745" y="6148990"/>
                  </a:moveTo>
                  <a:cubicBezTo>
                    <a:pt x="2538283" y="6156831"/>
                    <a:pt x="2464992" y="6117434"/>
                    <a:pt x="2466744" y="6227030"/>
                  </a:cubicBezTo>
                  <a:cubicBezTo>
                    <a:pt x="2474480" y="6721248"/>
                    <a:pt x="2495397" y="6637387"/>
                    <a:pt x="2375124" y="6637226"/>
                  </a:cubicBezTo>
                  <a:cubicBezTo>
                    <a:pt x="1976783" y="6636121"/>
                    <a:pt x="2043362" y="6659942"/>
                    <a:pt x="2042310" y="6594433"/>
                  </a:cubicBezTo>
                  <a:cubicBezTo>
                    <a:pt x="2034466" y="6093451"/>
                    <a:pt x="2033847" y="6148693"/>
                    <a:pt x="2051745" y="6148990"/>
                  </a:cubicBezTo>
                  <a:close/>
                  <a:moveTo>
                    <a:pt x="2052149" y="6664146"/>
                  </a:moveTo>
                  <a:cubicBezTo>
                    <a:pt x="2149834" y="6661640"/>
                    <a:pt x="2179727" y="6661991"/>
                    <a:pt x="2375124" y="6662233"/>
                  </a:cubicBezTo>
                  <a:cubicBezTo>
                    <a:pt x="2502513" y="6662583"/>
                    <a:pt x="2467175" y="6569479"/>
                    <a:pt x="2478011" y="7146615"/>
                  </a:cubicBezTo>
                  <a:cubicBezTo>
                    <a:pt x="2478038" y="7148609"/>
                    <a:pt x="2527177" y="7160143"/>
                    <a:pt x="2054278" y="7155023"/>
                  </a:cubicBezTo>
                  <a:cubicBezTo>
                    <a:pt x="2054251" y="7153137"/>
                    <a:pt x="2041178" y="6664416"/>
                    <a:pt x="2052149" y="6664146"/>
                  </a:cubicBezTo>
                  <a:close/>
                  <a:moveTo>
                    <a:pt x="2860018" y="5608556"/>
                  </a:moveTo>
                  <a:cubicBezTo>
                    <a:pt x="2398710" y="5608556"/>
                    <a:pt x="2476529" y="5646525"/>
                    <a:pt x="2473995" y="5491173"/>
                  </a:cubicBezTo>
                  <a:cubicBezTo>
                    <a:pt x="2471192" y="5311998"/>
                    <a:pt x="2474992" y="5306259"/>
                    <a:pt x="2472135" y="5123285"/>
                  </a:cubicBezTo>
                  <a:cubicBezTo>
                    <a:pt x="2472108" y="5121371"/>
                    <a:pt x="2899911" y="5115955"/>
                    <a:pt x="2900019" y="5123662"/>
                  </a:cubicBezTo>
                  <a:cubicBezTo>
                    <a:pt x="2908833" y="5686165"/>
                    <a:pt x="2919588" y="5608556"/>
                    <a:pt x="2860018" y="5608556"/>
                  </a:cubicBezTo>
                  <a:close/>
                  <a:moveTo>
                    <a:pt x="2905760" y="5633645"/>
                  </a:moveTo>
                  <a:cubicBezTo>
                    <a:pt x="2914683" y="6199247"/>
                    <a:pt x="2931475" y="6122878"/>
                    <a:pt x="2860018" y="6122878"/>
                  </a:cubicBezTo>
                  <a:cubicBezTo>
                    <a:pt x="2698045" y="6122878"/>
                    <a:pt x="2698476" y="6125922"/>
                    <a:pt x="2536800" y="6125922"/>
                  </a:cubicBezTo>
                  <a:cubicBezTo>
                    <a:pt x="2461542" y="6125922"/>
                    <a:pt x="2494615" y="6200406"/>
                    <a:pt x="2477256" y="5635369"/>
                  </a:cubicBezTo>
                  <a:cubicBezTo>
                    <a:pt x="2826001" y="5634345"/>
                    <a:pt x="2721388" y="5633213"/>
                    <a:pt x="2905760" y="5633645"/>
                  </a:cubicBezTo>
                  <a:close/>
                  <a:moveTo>
                    <a:pt x="2536800" y="6150930"/>
                  </a:moveTo>
                  <a:cubicBezTo>
                    <a:pt x="2698746" y="6150930"/>
                    <a:pt x="2698342" y="6147885"/>
                    <a:pt x="2860018" y="6147885"/>
                  </a:cubicBezTo>
                  <a:cubicBezTo>
                    <a:pt x="2929292" y="6147885"/>
                    <a:pt x="2910990" y="6069872"/>
                    <a:pt x="2920693" y="6641187"/>
                  </a:cubicBezTo>
                  <a:cubicBezTo>
                    <a:pt x="2737938" y="6642992"/>
                    <a:pt x="2734785" y="6637522"/>
                    <a:pt x="2494157" y="6637387"/>
                  </a:cubicBezTo>
                  <a:cubicBezTo>
                    <a:pt x="2486583" y="6073240"/>
                    <a:pt x="2472566" y="6150930"/>
                    <a:pt x="2536800" y="6150930"/>
                  </a:cubicBezTo>
                  <a:close/>
                  <a:moveTo>
                    <a:pt x="2536800" y="6662422"/>
                  </a:moveTo>
                  <a:cubicBezTo>
                    <a:pt x="2697344" y="6662422"/>
                    <a:pt x="2695835" y="6666491"/>
                    <a:pt x="2860018" y="6666491"/>
                  </a:cubicBezTo>
                  <a:cubicBezTo>
                    <a:pt x="2939858" y="6666491"/>
                    <a:pt x="2923146" y="6588827"/>
                    <a:pt x="2929535" y="7146480"/>
                  </a:cubicBezTo>
                  <a:cubicBezTo>
                    <a:pt x="2929643" y="7155724"/>
                    <a:pt x="2500276" y="7155401"/>
                    <a:pt x="2500114" y="7146104"/>
                  </a:cubicBezTo>
                  <a:cubicBezTo>
                    <a:pt x="2489521" y="6585109"/>
                    <a:pt x="2482540" y="6662422"/>
                    <a:pt x="2536800" y="6662422"/>
                  </a:cubicBezTo>
                  <a:close/>
                  <a:moveTo>
                    <a:pt x="2921987" y="5117733"/>
                  </a:moveTo>
                  <a:cubicBezTo>
                    <a:pt x="3007543" y="5118461"/>
                    <a:pt x="3158032" y="5124874"/>
                    <a:pt x="3345639" y="5119269"/>
                  </a:cubicBezTo>
                  <a:cubicBezTo>
                    <a:pt x="3348685" y="5309088"/>
                    <a:pt x="3353860" y="5433343"/>
                    <a:pt x="3354696" y="5609850"/>
                  </a:cubicBezTo>
                  <a:cubicBezTo>
                    <a:pt x="2998728" y="5610631"/>
                    <a:pt x="3089027" y="5609176"/>
                    <a:pt x="2927432" y="5608664"/>
                  </a:cubicBezTo>
                  <a:cubicBezTo>
                    <a:pt x="2922688" y="5307229"/>
                    <a:pt x="2924791" y="5290629"/>
                    <a:pt x="2921987" y="5117733"/>
                  </a:cubicBezTo>
                  <a:close/>
                  <a:moveTo>
                    <a:pt x="2927837" y="5633698"/>
                  </a:moveTo>
                  <a:cubicBezTo>
                    <a:pt x="3084418" y="5634264"/>
                    <a:pt x="3014659" y="5635612"/>
                    <a:pt x="3354804" y="5634884"/>
                  </a:cubicBezTo>
                  <a:cubicBezTo>
                    <a:pt x="3355478" y="5973076"/>
                    <a:pt x="3360060" y="5988301"/>
                    <a:pt x="3363807" y="6124468"/>
                  </a:cubicBezTo>
                  <a:cubicBezTo>
                    <a:pt x="3000831" y="6125303"/>
                    <a:pt x="3083717" y="6123767"/>
                    <a:pt x="2934548" y="6123039"/>
                  </a:cubicBezTo>
                  <a:cubicBezTo>
                    <a:pt x="2932041" y="5918561"/>
                    <a:pt x="2935546" y="6121880"/>
                    <a:pt x="2927837" y="5633698"/>
                  </a:cubicBezTo>
                  <a:close/>
                  <a:moveTo>
                    <a:pt x="3365963" y="6227030"/>
                  </a:moveTo>
                  <a:cubicBezTo>
                    <a:pt x="3373214" y="6701604"/>
                    <a:pt x="3383619" y="6638573"/>
                    <a:pt x="3345154" y="6638007"/>
                  </a:cubicBezTo>
                  <a:cubicBezTo>
                    <a:pt x="2883873" y="6630570"/>
                    <a:pt x="2943147" y="6667245"/>
                    <a:pt x="2942015" y="6594379"/>
                  </a:cubicBezTo>
                  <a:cubicBezTo>
                    <a:pt x="2936570" y="6260094"/>
                    <a:pt x="2935761" y="6215146"/>
                    <a:pt x="2934872" y="6148073"/>
                  </a:cubicBezTo>
                  <a:cubicBezTo>
                    <a:pt x="3440305" y="6150606"/>
                    <a:pt x="3364292" y="6121503"/>
                    <a:pt x="3365963" y="6227030"/>
                  </a:cubicBezTo>
                  <a:close/>
                  <a:moveTo>
                    <a:pt x="3367715" y="5118649"/>
                  </a:moveTo>
                  <a:cubicBezTo>
                    <a:pt x="3541548" y="5114015"/>
                    <a:pt x="3794575" y="5120320"/>
                    <a:pt x="3794629" y="5123797"/>
                  </a:cubicBezTo>
                  <a:cubicBezTo>
                    <a:pt x="3796111" y="5219272"/>
                    <a:pt x="3798402" y="5342557"/>
                    <a:pt x="3802742" y="5610901"/>
                  </a:cubicBezTo>
                  <a:cubicBezTo>
                    <a:pt x="3634947" y="5610739"/>
                    <a:pt x="3666027" y="5609257"/>
                    <a:pt x="3376826" y="5609796"/>
                  </a:cubicBezTo>
                  <a:cubicBezTo>
                    <a:pt x="3375748" y="5402839"/>
                    <a:pt x="3370006" y="5288446"/>
                    <a:pt x="3367715" y="5118649"/>
                  </a:cubicBezTo>
                  <a:close/>
                  <a:moveTo>
                    <a:pt x="3022017" y="6664146"/>
                  </a:moveTo>
                  <a:cubicBezTo>
                    <a:pt x="3131967" y="6660832"/>
                    <a:pt x="3234962" y="6661371"/>
                    <a:pt x="3344857" y="6663015"/>
                  </a:cubicBezTo>
                  <a:cubicBezTo>
                    <a:pt x="3381570" y="6663608"/>
                    <a:pt x="3374077" y="6642669"/>
                    <a:pt x="3372783" y="6778377"/>
                  </a:cubicBezTo>
                  <a:cubicBezTo>
                    <a:pt x="3368200" y="7210130"/>
                    <a:pt x="3400439" y="7153434"/>
                    <a:pt x="3345100" y="7152894"/>
                  </a:cubicBezTo>
                  <a:cubicBezTo>
                    <a:pt x="2917971" y="7148906"/>
                    <a:pt x="2951719" y="7156990"/>
                    <a:pt x="2951584" y="7146157"/>
                  </a:cubicBezTo>
                  <a:cubicBezTo>
                    <a:pt x="2945115" y="6581174"/>
                    <a:pt x="2914521" y="6667245"/>
                    <a:pt x="3022017" y="6664146"/>
                  </a:cubicBezTo>
                  <a:close/>
                  <a:moveTo>
                    <a:pt x="3376934" y="5675197"/>
                  </a:moveTo>
                  <a:cubicBezTo>
                    <a:pt x="3376934" y="5617125"/>
                    <a:pt x="3311784" y="5635504"/>
                    <a:pt x="3803146" y="5635908"/>
                  </a:cubicBezTo>
                  <a:cubicBezTo>
                    <a:pt x="3808052" y="5940173"/>
                    <a:pt x="3808052" y="5944377"/>
                    <a:pt x="3810209" y="6043247"/>
                  </a:cubicBezTo>
                  <a:cubicBezTo>
                    <a:pt x="3812419" y="6143762"/>
                    <a:pt x="3892556" y="6123308"/>
                    <a:pt x="3385883" y="6124413"/>
                  </a:cubicBezTo>
                  <a:cubicBezTo>
                    <a:pt x="3383349" y="6031956"/>
                    <a:pt x="3376934" y="5926430"/>
                    <a:pt x="3376934" y="5675197"/>
                  </a:cubicBezTo>
                  <a:close/>
                  <a:moveTo>
                    <a:pt x="3506641" y="6149313"/>
                  </a:moveTo>
                  <a:cubicBezTo>
                    <a:pt x="3670016" y="6149313"/>
                    <a:pt x="3664328" y="6146888"/>
                    <a:pt x="3812338" y="6146672"/>
                  </a:cubicBezTo>
                  <a:cubicBezTo>
                    <a:pt x="3813443" y="6206145"/>
                    <a:pt x="3813659" y="6225036"/>
                    <a:pt x="3819401" y="6594810"/>
                  </a:cubicBezTo>
                  <a:cubicBezTo>
                    <a:pt x="3820371" y="6656654"/>
                    <a:pt x="3867677" y="6638950"/>
                    <a:pt x="3506641" y="6639246"/>
                  </a:cubicBezTo>
                  <a:cubicBezTo>
                    <a:pt x="3372244" y="6639246"/>
                    <a:pt x="3395155" y="6649487"/>
                    <a:pt x="3394293" y="6594325"/>
                  </a:cubicBezTo>
                  <a:cubicBezTo>
                    <a:pt x="3385991" y="6058634"/>
                    <a:pt x="3353429" y="6149313"/>
                    <a:pt x="3506641" y="6149313"/>
                  </a:cubicBezTo>
                  <a:close/>
                  <a:moveTo>
                    <a:pt x="3816624" y="5120509"/>
                  </a:moveTo>
                  <a:cubicBezTo>
                    <a:pt x="4278822" y="5121263"/>
                    <a:pt x="4243726" y="5117168"/>
                    <a:pt x="4243834" y="5123797"/>
                  </a:cubicBezTo>
                  <a:cubicBezTo>
                    <a:pt x="4252649" y="5687054"/>
                    <a:pt x="4294483" y="5607856"/>
                    <a:pt x="4153373" y="5607856"/>
                  </a:cubicBezTo>
                  <a:cubicBezTo>
                    <a:pt x="3991697" y="5607856"/>
                    <a:pt x="3991454" y="5610901"/>
                    <a:pt x="3829967" y="5610901"/>
                  </a:cubicBezTo>
                  <a:cubicBezTo>
                    <a:pt x="3822986" y="5610901"/>
                    <a:pt x="3825142" y="5665550"/>
                    <a:pt x="3816624" y="5120509"/>
                  </a:cubicBezTo>
                  <a:close/>
                  <a:moveTo>
                    <a:pt x="3394832" y="6778701"/>
                  </a:moveTo>
                  <a:cubicBezTo>
                    <a:pt x="3396423" y="6628440"/>
                    <a:pt x="3304587" y="6664442"/>
                    <a:pt x="3820614" y="6664011"/>
                  </a:cubicBezTo>
                  <a:cubicBezTo>
                    <a:pt x="3823039" y="6791285"/>
                    <a:pt x="3829077" y="6944266"/>
                    <a:pt x="3828242" y="7146265"/>
                  </a:cubicBezTo>
                  <a:cubicBezTo>
                    <a:pt x="3828242" y="7148179"/>
                    <a:pt x="3878809" y="7156559"/>
                    <a:pt x="3399657" y="7153352"/>
                  </a:cubicBezTo>
                  <a:cubicBezTo>
                    <a:pt x="3395991" y="7027966"/>
                    <a:pt x="3393619" y="6904680"/>
                    <a:pt x="3394832" y="6778701"/>
                  </a:cubicBezTo>
                  <a:close/>
                  <a:moveTo>
                    <a:pt x="3825223" y="5635908"/>
                  </a:moveTo>
                  <a:cubicBezTo>
                    <a:pt x="3936143" y="5635908"/>
                    <a:pt x="3978893" y="5633159"/>
                    <a:pt x="4254346" y="5632809"/>
                  </a:cubicBezTo>
                  <a:cubicBezTo>
                    <a:pt x="4253538" y="5953323"/>
                    <a:pt x="4258605" y="5985175"/>
                    <a:pt x="4262218" y="6124629"/>
                  </a:cubicBezTo>
                  <a:cubicBezTo>
                    <a:pt x="3752768" y="6123174"/>
                    <a:pt x="3834549" y="6143869"/>
                    <a:pt x="3832312" y="6042628"/>
                  </a:cubicBezTo>
                  <a:cubicBezTo>
                    <a:pt x="3829697" y="5922738"/>
                    <a:pt x="3829967" y="5930391"/>
                    <a:pt x="3825223" y="5635908"/>
                  </a:cubicBezTo>
                  <a:close/>
                  <a:moveTo>
                    <a:pt x="4262837" y="6149663"/>
                  </a:moveTo>
                  <a:cubicBezTo>
                    <a:pt x="4264509" y="6222772"/>
                    <a:pt x="4269927" y="6636444"/>
                    <a:pt x="4269954" y="6638519"/>
                  </a:cubicBezTo>
                  <a:cubicBezTo>
                    <a:pt x="3779615" y="6632968"/>
                    <a:pt x="3842609" y="6664254"/>
                    <a:pt x="3841504" y="6594379"/>
                  </a:cubicBezTo>
                  <a:cubicBezTo>
                    <a:pt x="3836328" y="6260795"/>
                    <a:pt x="3835601" y="6210700"/>
                    <a:pt x="3834441" y="6146645"/>
                  </a:cubicBezTo>
                  <a:cubicBezTo>
                    <a:pt x="3986333" y="6146699"/>
                    <a:pt x="3896330" y="6148666"/>
                    <a:pt x="4262837" y="6149663"/>
                  </a:cubicBezTo>
                  <a:close/>
                  <a:moveTo>
                    <a:pt x="4270196" y="6663580"/>
                  </a:moveTo>
                  <a:cubicBezTo>
                    <a:pt x="4271517" y="6802576"/>
                    <a:pt x="4267932" y="6845369"/>
                    <a:pt x="4275641" y="7156317"/>
                  </a:cubicBezTo>
                  <a:cubicBezTo>
                    <a:pt x="4082643" y="7156613"/>
                    <a:pt x="3850264" y="7153299"/>
                    <a:pt x="3850291" y="7146400"/>
                  </a:cubicBezTo>
                  <a:cubicBezTo>
                    <a:pt x="3851126" y="6945721"/>
                    <a:pt x="3845277" y="6797806"/>
                    <a:pt x="3842690" y="6663958"/>
                  </a:cubicBezTo>
                  <a:cubicBezTo>
                    <a:pt x="3999271" y="6663931"/>
                    <a:pt x="4134990" y="6661937"/>
                    <a:pt x="4270196" y="6663580"/>
                  </a:cubicBezTo>
                  <a:close/>
                  <a:moveTo>
                    <a:pt x="3850210" y="7176123"/>
                  </a:moveTo>
                  <a:cubicBezTo>
                    <a:pt x="4018032" y="7176689"/>
                    <a:pt x="3939835" y="7181944"/>
                    <a:pt x="4276261" y="7181378"/>
                  </a:cubicBezTo>
                  <a:cubicBezTo>
                    <a:pt x="4276531" y="7193477"/>
                    <a:pt x="4285507" y="7667054"/>
                    <a:pt x="4285560" y="7670260"/>
                  </a:cubicBezTo>
                  <a:cubicBezTo>
                    <a:pt x="3984311" y="7671689"/>
                    <a:pt x="4029057" y="7667808"/>
                    <a:pt x="3859456" y="7667377"/>
                  </a:cubicBezTo>
                  <a:cubicBezTo>
                    <a:pt x="3856706" y="7510893"/>
                    <a:pt x="3849698" y="7379038"/>
                    <a:pt x="3850210" y="7176123"/>
                  </a:cubicBezTo>
                  <a:close/>
                  <a:moveTo>
                    <a:pt x="4284914" y="6149744"/>
                  </a:moveTo>
                  <a:cubicBezTo>
                    <a:pt x="4629992" y="6150930"/>
                    <a:pt x="4574464" y="6149340"/>
                    <a:pt x="4709428" y="6148316"/>
                  </a:cubicBezTo>
                  <a:cubicBezTo>
                    <a:pt x="4711719" y="6372277"/>
                    <a:pt x="4715951" y="6401084"/>
                    <a:pt x="4719482" y="6638788"/>
                  </a:cubicBezTo>
                  <a:cubicBezTo>
                    <a:pt x="4592659" y="6639436"/>
                    <a:pt x="4530097" y="6642076"/>
                    <a:pt x="4292003" y="6638815"/>
                  </a:cubicBezTo>
                  <a:cubicBezTo>
                    <a:pt x="4291976" y="6636686"/>
                    <a:pt x="4286747" y="6231341"/>
                    <a:pt x="4284914" y="6149744"/>
                  </a:cubicBezTo>
                  <a:close/>
                  <a:moveTo>
                    <a:pt x="4724900" y="5674767"/>
                  </a:moveTo>
                  <a:cubicBezTo>
                    <a:pt x="4722879" y="5614081"/>
                    <a:pt x="4662365" y="5634237"/>
                    <a:pt x="5123484" y="5634237"/>
                  </a:cubicBezTo>
                  <a:cubicBezTo>
                    <a:pt x="5169712" y="5634237"/>
                    <a:pt x="5142973" y="5574818"/>
                    <a:pt x="5157151" y="6043355"/>
                  </a:cubicBezTo>
                  <a:cubicBezTo>
                    <a:pt x="5160008" y="6137968"/>
                    <a:pt x="5232867" y="6122985"/>
                    <a:pt x="4800105" y="6122985"/>
                  </a:cubicBezTo>
                  <a:cubicBezTo>
                    <a:pt x="4700048" y="6122985"/>
                    <a:pt x="4742394" y="6198843"/>
                    <a:pt x="4724900" y="5674767"/>
                  </a:cubicBezTo>
                  <a:close/>
                  <a:moveTo>
                    <a:pt x="4800132" y="6147992"/>
                  </a:moveTo>
                  <a:cubicBezTo>
                    <a:pt x="5224242" y="6147992"/>
                    <a:pt x="5159766" y="6122419"/>
                    <a:pt x="5161410" y="6227030"/>
                  </a:cubicBezTo>
                  <a:cubicBezTo>
                    <a:pt x="5168849" y="6701280"/>
                    <a:pt x="5178903" y="6636794"/>
                    <a:pt x="5123511" y="6636794"/>
                  </a:cubicBezTo>
                  <a:cubicBezTo>
                    <a:pt x="4681880" y="6636794"/>
                    <a:pt x="4741882" y="6655415"/>
                    <a:pt x="4740912" y="6594379"/>
                  </a:cubicBezTo>
                  <a:cubicBezTo>
                    <a:pt x="4732690" y="6074021"/>
                    <a:pt x="4704657" y="6147992"/>
                    <a:pt x="4800132" y="6147992"/>
                  </a:cubicBezTo>
                  <a:close/>
                  <a:moveTo>
                    <a:pt x="4800132" y="6663608"/>
                  </a:moveTo>
                  <a:cubicBezTo>
                    <a:pt x="4960649" y="6663608"/>
                    <a:pt x="4969193" y="6661802"/>
                    <a:pt x="5123511" y="6661802"/>
                  </a:cubicBezTo>
                  <a:cubicBezTo>
                    <a:pt x="5183648" y="6661802"/>
                    <a:pt x="5165561" y="6592493"/>
                    <a:pt x="5173809" y="7152005"/>
                  </a:cubicBezTo>
                  <a:cubicBezTo>
                    <a:pt x="4996472" y="7150900"/>
                    <a:pt x="4967118" y="7156182"/>
                    <a:pt x="4748944" y="7156155"/>
                  </a:cubicBezTo>
                  <a:cubicBezTo>
                    <a:pt x="4741235" y="6594918"/>
                    <a:pt x="4718512" y="6663608"/>
                    <a:pt x="4800132" y="6663608"/>
                  </a:cubicBezTo>
                  <a:close/>
                  <a:moveTo>
                    <a:pt x="5164941" y="5123285"/>
                  </a:moveTo>
                  <a:cubicBezTo>
                    <a:pt x="5164860" y="5117437"/>
                    <a:pt x="5594226" y="5116602"/>
                    <a:pt x="5594334" y="5123716"/>
                  </a:cubicBezTo>
                  <a:cubicBezTo>
                    <a:pt x="5597542" y="5328760"/>
                    <a:pt x="5593984" y="5255840"/>
                    <a:pt x="5599806" y="5608125"/>
                  </a:cubicBezTo>
                  <a:cubicBezTo>
                    <a:pt x="5401794" y="5604972"/>
                    <a:pt x="5289581" y="5608637"/>
                    <a:pt x="5174483" y="5609095"/>
                  </a:cubicBezTo>
                  <a:cubicBezTo>
                    <a:pt x="5174294" y="5426795"/>
                    <a:pt x="5167663" y="5297231"/>
                    <a:pt x="5164941" y="5123285"/>
                  </a:cubicBezTo>
                  <a:close/>
                  <a:moveTo>
                    <a:pt x="5174186" y="5675305"/>
                  </a:moveTo>
                  <a:cubicBezTo>
                    <a:pt x="5174537" y="5628794"/>
                    <a:pt x="5110168" y="5625291"/>
                    <a:pt x="5600183" y="5633240"/>
                  </a:cubicBezTo>
                  <a:cubicBezTo>
                    <a:pt x="5607893" y="6086876"/>
                    <a:pt x="5604739" y="5936966"/>
                    <a:pt x="5606949" y="6124279"/>
                  </a:cubicBezTo>
                  <a:cubicBezTo>
                    <a:pt x="5112648" y="6115575"/>
                    <a:pt x="5182623" y="6155619"/>
                    <a:pt x="5179200" y="6042547"/>
                  </a:cubicBezTo>
                  <a:cubicBezTo>
                    <a:pt x="5174429" y="5884338"/>
                    <a:pt x="5173566" y="5774769"/>
                    <a:pt x="5174186" y="5675305"/>
                  </a:cubicBezTo>
                  <a:close/>
                  <a:moveTo>
                    <a:pt x="5607272" y="6149286"/>
                  </a:moveTo>
                  <a:cubicBezTo>
                    <a:pt x="5610561" y="6400572"/>
                    <a:pt x="5615170" y="6433125"/>
                    <a:pt x="5617704" y="6639058"/>
                  </a:cubicBezTo>
                  <a:cubicBezTo>
                    <a:pt x="5447807" y="6639193"/>
                    <a:pt x="5393897" y="6639624"/>
                    <a:pt x="5285187" y="6638007"/>
                  </a:cubicBezTo>
                  <a:cubicBezTo>
                    <a:pt x="5159927" y="6636148"/>
                    <a:pt x="5191033" y="6712706"/>
                    <a:pt x="5183432" y="6226599"/>
                  </a:cubicBezTo>
                  <a:cubicBezTo>
                    <a:pt x="5181869" y="6125653"/>
                    <a:pt x="5101138" y="6141094"/>
                    <a:pt x="5607272" y="6149286"/>
                  </a:cubicBezTo>
                  <a:close/>
                  <a:moveTo>
                    <a:pt x="5618001" y="6664066"/>
                  </a:moveTo>
                  <a:cubicBezTo>
                    <a:pt x="5620858" y="6946233"/>
                    <a:pt x="5614389" y="6610197"/>
                    <a:pt x="5622799" y="7155697"/>
                  </a:cubicBezTo>
                  <a:cubicBezTo>
                    <a:pt x="5160844" y="7155939"/>
                    <a:pt x="5411687" y="7154350"/>
                    <a:pt x="5195912" y="7152193"/>
                  </a:cubicBezTo>
                  <a:cubicBezTo>
                    <a:pt x="5194591" y="7046290"/>
                    <a:pt x="5195265" y="7097355"/>
                    <a:pt x="5188581" y="6661964"/>
                  </a:cubicBezTo>
                  <a:cubicBezTo>
                    <a:pt x="5369853" y="6662933"/>
                    <a:pt x="5202355" y="6664416"/>
                    <a:pt x="5618001" y="6664066"/>
                  </a:cubicBezTo>
                  <a:close/>
                  <a:moveTo>
                    <a:pt x="5622313" y="5633591"/>
                  </a:moveTo>
                  <a:cubicBezTo>
                    <a:pt x="6108905" y="5641298"/>
                    <a:pt x="6048580" y="5607074"/>
                    <a:pt x="6049874" y="5675467"/>
                  </a:cubicBezTo>
                  <a:cubicBezTo>
                    <a:pt x="6052408" y="5809612"/>
                    <a:pt x="6054187" y="5913414"/>
                    <a:pt x="6055400" y="6043140"/>
                  </a:cubicBezTo>
                  <a:cubicBezTo>
                    <a:pt x="6056235" y="6133684"/>
                    <a:pt x="6143273" y="6132659"/>
                    <a:pt x="5629079" y="6124629"/>
                  </a:cubicBezTo>
                  <a:cubicBezTo>
                    <a:pt x="5627354" y="5976876"/>
                    <a:pt x="5629214" y="6030070"/>
                    <a:pt x="5622313" y="5633591"/>
                  </a:cubicBezTo>
                  <a:close/>
                  <a:moveTo>
                    <a:pt x="5623203" y="7180704"/>
                  </a:moveTo>
                  <a:cubicBezTo>
                    <a:pt x="5625845" y="7351983"/>
                    <a:pt x="5626599" y="7409651"/>
                    <a:pt x="5628998" y="7514531"/>
                  </a:cubicBezTo>
                  <a:cubicBezTo>
                    <a:pt x="5633554" y="7721596"/>
                    <a:pt x="5707949" y="7660182"/>
                    <a:pt x="5284864" y="7669264"/>
                  </a:cubicBezTo>
                  <a:cubicBezTo>
                    <a:pt x="5184025" y="7671311"/>
                    <a:pt x="5203837" y="7764092"/>
                    <a:pt x="5196236" y="7177201"/>
                  </a:cubicBezTo>
                  <a:cubicBezTo>
                    <a:pt x="5362602" y="7178898"/>
                    <a:pt x="5203486" y="7180920"/>
                    <a:pt x="5623203" y="7180704"/>
                  </a:cubicBezTo>
                  <a:close/>
                  <a:moveTo>
                    <a:pt x="5630481" y="6226653"/>
                  </a:moveTo>
                  <a:cubicBezTo>
                    <a:pt x="5628944" y="6128240"/>
                    <a:pt x="5546489" y="6149313"/>
                    <a:pt x="6056586" y="6147211"/>
                  </a:cubicBezTo>
                  <a:cubicBezTo>
                    <a:pt x="6060009" y="6400006"/>
                    <a:pt x="6061222" y="6342743"/>
                    <a:pt x="6066451" y="6640972"/>
                  </a:cubicBezTo>
                  <a:cubicBezTo>
                    <a:pt x="5571638" y="6640136"/>
                    <a:pt x="5640131" y="6655442"/>
                    <a:pt x="5639187" y="6594379"/>
                  </a:cubicBezTo>
                  <a:cubicBezTo>
                    <a:pt x="5636303" y="6410462"/>
                    <a:pt x="5633311" y="6405962"/>
                    <a:pt x="5630481" y="6226653"/>
                  </a:cubicBezTo>
                  <a:close/>
                  <a:moveTo>
                    <a:pt x="6093298" y="5607910"/>
                  </a:moveTo>
                  <a:cubicBezTo>
                    <a:pt x="6063352" y="5607910"/>
                    <a:pt x="6070899" y="5625695"/>
                    <a:pt x="6068796" y="5491146"/>
                  </a:cubicBezTo>
                  <a:cubicBezTo>
                    <a:pt x="6062004" y="5063757"/>
                    <a:pt x="6050737" y="5119997"/>
                    <a:pt x="6093298" y="5119997"/>
                  </a:cubicBezTo>
                  <a:cubicBezTo>
                    <a:pt x="6255298" y="5119997"/>
                    <a:pt x="6254355" y="5119135"/>
                    <a:pt x="6416705" y="5119135"/>
                  </a:cubicBezTo>
                  <a:cubicBezTo>
                    <a:pt x="6524417" y="5119135"/>
                    <a:pt x="6491612" y="5045783"/>
                    <a:pt x="6498594" y="5491550"/>
                  </a:cubicBezTo>
                  <a:cubicBezTo>
                    <a:pt x="6501047" y="5648331"/>
                    <a:pt x="6581777" y="5607910"/>
                    <a:pt x="6093298" y="5607910"/>
                  </a:cubicBezTo>
                  <a:close/>
                  <a:moveTo>
                    <a:pt x="6500023" y="5635019"/>
                  </a:moveTo>
                  <a:cubicBezTo>
                    <a:pt x="6500615" y="5895386"/>
                    <a:pt x="6503473" y="5955641"/>
                    <a:pt x="6506815" y="6125033"/>
                  </a:cubicBezTo>
                  <a:cubicBezTo>
                    <a:pt x="6333414" y="6127647"/>
                    <a:pt x="6257454" y="6121988"/>
                    <a:pt x="6078365" y="6122123"/>
                  </a:cubicBezTo>
                  <a:cubicBezTo>
                    <a:pt x="6076964" y="6006006"/>
                    <a:pt x="6077530" y="5969573"/>
                    <a:pt x="6071222" y="5632944"/>
                  </a:cubicBezTo>
                  <a:cubicBezTo>
                    <a:pt x="6260581" y="5632755"/>
                    <a:pt x="6206725" y="5635154"/>
                    <a:pt x="6500023" y="5635019"/>
                  </a:cubicBezTo>
                  <a:close/>
                  <a:moveTo>
                    <a:pt x="6073810" y="7180489"/>
                  </a:moveTo>
                  <a:cubicBezTo>
                    <a:pt x="6072786" y="7395180"/>
                    <a:pt x="6080764" y="7504883"/>
                    <a:pt x="6083730" y="7665976"/>
                  </a:cubicBezTo>
                  <a:cubicBezTo>
                    <a:pt x="5892645" y="7666138"/>
                    <a:pt x="5910678" y="7671204"/>
                    <a:pt x="5654093" y="7668940"/>
                  </a:cubicBezTo>
                  <a:cubicBezTo>
                    <a:pt x="5651048" y="7483137"/>
                    <a:pt x="5651290" y="7572333"/>
                    <a:pt x="5645252" y="7180704"/>
                  </a:cubicBezTo>
                  <a:lnTo>
                    <a:pt x="6073810" y="7180489"/>
                  </a:lnTo>
                  <a:close/>
                  <a:moveTo>
                    <a:pt x="6079821" y="6226653"/>
                  </a:moveTo>
                  <a:cubicBezTo>
                    <a:pt x="6078069" y="6114928"/>
                    <a:pt x="6011355" y="6150661"/>
                    <a:pt x="6416705" y="6150661"/>
                  </a:cubicBezTo>
                  <a:cubicBezTo>
                    <a:pt x="6535037" y="6150661"/>
                    <a:pt x="6504740" y="6067850"/>
                    <a:pt x="6512988" y="6594864"/>
                  </a:cubicBezTo>
                  <a:cubicBezTo>
                    <a:pt x="6513931" y="6655011"/>
                    <a:pt x="6580807" y="6640998"/>
                    <a:pt x="6093298" y="6640998"/>
                  </a:cubicBezTo>
                  <a:cubicBezTo>
                    <a:pt x="6089255" y="6640998"/>
                    <a:pt x="6087045" y="6688938"/>
                    <a:pt x="6079821" y="6226653"/>
                  </a:cubicBezTo>
                  <a:close/>
                  <a:moveTo>
                    <a:pt x="6093298" y="6666006"/>
                  </a:moveTo>
                  <a:cubicBezTo>
                    <a:pt x="6596791" y="6666006"/>
                    <a:pt x="6512772" y="6629842"/>
                    <a:pt x="6516977" y="6778916"/>
                  </a:cubicBezTo>
                  <a:cubicBezTo>
                    <a:pt x="6520589" y="6911822"/>
                    <a:pt x="6521910" y="7012740"/>
                    <a:pt x="6523312" y="7146480"/>
                  </a:cubicBezTo>
                  <a:cubicBezTo>
                    <a:pt x="6523447" y="7158553"/>
                    <a:pt x="6564256" y="7155454"/>
                    <a:pt x="6096075" y="7155454"/>
                  </a:cubicBezTo>
                  <a:cubicBezTo>
                    <a:pt x="6098905" y="6790450"/>
                    <a:pt x="6081654" y="6666006"/>
                    <a:pt x="6093298" y="6666006"/>
                  </a:cubicBezTo>
                  <a:close/>
                  <a:moveTo>
                    <a:pt x="6095913" y="7180489"/>
                  </a:moveTo>
                  <a:cubicBezTo>
                    <a:pt x="6110873" y="7180489"/>
                    <a:pt x="6465035" y="7180138"/>
                    <a:pt x="6523662" y="7179707"/>
                  </a:cubicBezTo>
                  <a:cubicBezTo>
                    <a:pt x="6526493" y="7439913"/>
                    <a:pt x="6529620" y="7500302"/>
                    <a:pt x="6532422" y="7668455"/>
                  </a:cubicBezTo>
                  <a:cubicBezTo>
                    <a:pt x="6282549" y="7670395"/>
                    <a:pt x="6285380" y="7666164"/>
                    <a:pt x="6105806" y="7666003"/>
                  </a:cubicBezTo>
                  <a:cubicBezTo>
                    <a:pt x="6102679" y="7495021"/>
                    <a:pt x="6094889" y="7391623"/>
                    <a:pt x="6095913" y="7180489"/>
                  </a:cubicBezTo>
                  <a:close/>
                  <a:moveTo>
                    <a:pt x="6902137" y="6123147"/>
                  </a:moveTo>
                  <a:cubicBezTo>
                    <a:pt x="6467407" y="6113230"/>
                    <a:pt x="6529862" y="6160496"/>
                    <a:pt x="6527167" y="6042601"/>
                  </a:cubicBezTo>
                  <a:cubicBezTo>
                    <a:pt x="6524336" y="5919666"/>
                    <a:pt x="6522180" y="5797162"/>
                    <a:pt x="6522180" y="5675197"/>
                  </a:cubicBezTo>
                  <a:cubicBezTo>
                    <a:pt x="6522180" y="5614889"/>
                    <a:pt x="6458997" y="5639196"/>
                    <a:pt x="6948877" y="5632728"/>
                  </a:cubicBezTo>
                  <a:cubicBezTo>
                    <a:pt x="6955967" y="6201429"/>
                    <a:pt x="6978959" y="6124899"/>
                    <a:pt x="6902137" y="6123147"/>
                  </a:cubicBezTo>
                  <a:close/>
                  <a:moveTo>
                    <a:pt x="6901760" y="5608449"/>
                  </a:moveTo>
                  <a:cubicBezTo>
                    <a:pt x="6804049" y="5610173"/>
                    <a:pt x="6793293" y="5609850"/>
                    <a:pt x="6522018" y="5609984"/>
                  </a:cubicBezTo>
                  <a:cubicBezTo>
                    <a:pt x="6521802" y="5570803"/>
                    <a:pt x="6516600" y="5171656"/>
                    <a:pt x="6515818" y="5119027"/>
                  </a:cubicBezTo>
                  <a:cubicBezTo>
                    <a:pt x="6518567" y="5119027"/>
                    <a:pt x="6824265" y="5118407"/>
                    <a:pt x="6940845" y="5117868"/>
                  </a:cubicBezTo>
                  <a:cubicBezTo>
                    <a:pt x="6949713" y="5683848"/>
                    <a:pt x="6966883" y="5607317"/>
                    <a:pt x="6901760" y="5608449"/>
                  </a:cubicBezTo>
                  <a:close/>
                  <a:moveTo>
                    <a:pt x="6901841" y="5093049"/>
                  </a:moveTo>
                  <a:cubicBezTo>
                    <a:pt x="6753292" y="5093858"/>
                    <a:pt x="6723399" y="5093184"/>
                    <a:pt x="6578381" y="5093750"/>
                  </a:cubicBezTo>
                  <a:cubicBezTo>
                    <a:pt x="6492125" y="5094100"/>
                    <a:pt x="6516358" y="5172302"/>
                    <a:pt x="6506384" y="4604059"/>
                  </a:cubicBezTo>
                  <a:cubicBezTo>
                    <a:pt x="6637332" y="4604571"/>
                    <a:pt x="6613476" y="4605433"/>
                    <a:pt x="6931087" y="4604760"/>
                  </a:cubicBezTo>
                  <a:cubicBezTo>
                    <a:pt x="6933998" y="5160041"/>
                    <a:pt x="6964295" y="5092699"/>
                    <a:pt x="6901841" y="5093049"/>
                  </a:cubicBezTo>
                  <a:close/>
                  <a:moveTo>
                    <a:pt x="6901895" y="4579779"/>
                  </a:moveTo>
                  <a:cubicBezTo>
                    <a:pt x="6459320" y="4580992"/>
                    <a:pt x="6505953" y="4580669"/>
                    <a:pt x="6505791" y="4571668"/>
                  </a:cubicBezTo>
                  <a:cubicBezTo>
                    <a:pt x="6495629" y="3999679"/>
                    <a:pt x="6470911" y="4085884"/>
                    <a:pt x="6578219" y="4087771"/>
                  </a:cubicBezTo>
                  <a:cubicBezTo>
                    <a:pt x="6984431" y="4094858"/>
                    <a:pt x="6926666" y="4049370"/>
                    <a:pt x="6927287" y="4205046"/>
                  </a:cubicBezTo>
                  <a:cubicBezTo>
                    <a:pt x="6928661" y="4636989"/>
                    <a:pt x="6947422" y="4579644"/>
                    <a:pt x="6901895" y="4579779"/>
                  </a:cubicBezTo>
                  <a:close/>
                  <a:moveTo>
                    <a:pt x="6901976" y="4064973"/>
                  </a:moveTo>
                  <a:cubicBezTo>
                    <a:pt x="6434091" y="4059934"/>
                    <a:pt x="6496869" y="4079039"/>
                    <a:pt x="6495953" y="4020213"/>
                  </a:cubicBezTo>
                  <a:cubicBezTo>
                    <a:pt x="6487731" y="3491933"/>
                    <a:pt x="6461612" y="3572021"/>
                    <a:pt x="6578219" y="3574554"/>
                  </a:cubicBezTo>
                  <a:cubicBezTo>
                    <a:pt x="6983622" y="3583258"/>
                    <a:pt x="6914888" y="3538229"/>
                    <a:pt x="6916640" y="3653079"/>
                  </a:cubicBezTo>
                  <a:cubicBezTo>
                    <a:pt x="6923863" y="4113559"/>
                    <a:pt x="6940737" y="4065350"/>
                    <a:pt x="6901976" y="4064973"/>
                  </a:cubicBezTo>
                  <a:close/>
                  <a:moveTo>
                    <a:pt x="6416731" y="5094100"/>
                  </a:moveTo>
                  <a:cubicBezTo>
                    <a:pt x="6254732" y="5094100"/>
                    <a:pt x="6255675" y="5094963"/>
                    <a:pt x="6093326" y="5094963"/>
                  </a:cubicBezTo>
                  <a:cubicBezTo>
                    <a:pt x="6050144" y="5094963"/>
                    <a:pt x="6063324" y="5146271"/>
                    <a:pt x="6057098" y="4755666"/>
                  </a:cubicBezTo>
                  <a:cubicBezTo>
                    <a:pt x="6054294" y="4576707"/>
                    <a:pt x="6042812" y="4604086"/>
                    <a:pt x="6093326" y="4604086"/>
                  </a:cubicBezTo>
                  <a:cubicBezTo>
                    <a:pt x="6423012" y="4603924"/>
                    <a:pt x="6431503" y="4603870"/>
                    <a:pt x="6484281" y="4604005"/>
                  </a:cubicBezTo>
                  <a:cubicBezTo>
                    <a:pt x="6494524" y="5178877"/>
                    <a:pt x="6519161" y="5094100"/>
                    <a:pt x="6416731" y="5094100"/>
                  </a:cubicBezTo>
                  <a:close/>
                  <a:moveTo>
                    <a:pt x="6416731" y="4578917"/>
                  </a:moveTo>
                  <a:cubicBezTo>
                    <a:pt x="6053216" y="4579106"/>
                    <a:pt x="6092436" y="4579106"/>
                    <a:pt x="6054861" y="4579051"/>
                  </a:cubicBezTo>
                  <a:cubicBezTo>
                    <a:pt x="6053944" y="4492658"/>
                    <a:pt x="6048391" y="4089037"/>
                    <a:pt x="6048364" y="4087097"/>
                  </a:cubicBezTo>
                  <a:cubicBezTo>
                    <a:pt x="6050332" y="4087097"/>
                    <a:pt x="6412230" y="4086180"/>
                    <a:pt x="6474982" y="4086504"/>
                  </a:cubicBezTo>
                  <a:cubicBezTo>
                    <a:pt x="6484874" y="4657819"/>
                    <a:pt x="6512664" y="4578917"/>
                    <a:pt x="6416731" y="4578917"/>
                  </a:cubicBezTo>
                  <a:close/>
                  <a:moveTo>
                    <a:pt x="6048661" y="5607963"/>
                  </a:moveTo>
                  <a:cubicBezTo>
                    <a:pt x="5932323" y="5608233"/>
                    <a:pt x="5797009" y="5611332"/>
                    <a:pt x="5621909" y="5608502"/>
                  </a:cubicBezTo>
                  <a:cubicBezTo>
                    <a:pt x="5616168" y="5271308"/>
                    <a:pt x="5619780" y="5339107"/>
                    <a:pt x="5616410" y="5123285"/>
                  </a:cubicBezTo>
                  <a:cubicBezTo>
                    <a:pt x="5616275" y="5115577"/>
                    <a:pt x="5584253" y="5118730"/>
                    <a:pt x="6040844" y="5119916"/>
                  </a:cubicBezTo>
                  <a:cubicBezTo>
                    <a:pt x="6047825" y="5561237"/>
                    <a:pt x="6047637" y="5551185"/>
                    <a:pt x="6048661" y="5607963"/>
                  </a:cubicBezTo>
                  <a:close/>
                  <a:moveTo>
                    <a:pt x="5615925" y="5093831"/>
                  </a:moveTo>
                  <a:cubicBezTo>
                    <a:pt x="5607758" y="4575791"/>
                    <a:pt x="5606275" y="4602415"/>
                    <a:pt x="5608189" y="4602415"/>
                  </a:cubicBezTo>
                  <a:cubicBezTo>
                    <a:pt x="5776442" y="4603116"/>
                    <a:pt x="5783666" y="4602253"/>
                    <a:pt x="5931514" y="4603439"/>
                  </a:cubicBezTo>
                  <a:cubicBezTo>
                    <a:pt x="6065831" y="4604517"/>
                    <a:pt x="6031194" y="4514620"/>
                    <a:pt x="6040413" y="5094882"/>
                  </a:cubicBezTo>
                  <a:cubicBezTo>
                    <a:pt x="5940571" y="5094586"/>
                    <a:pt x="5831754" y="5092403"/>
                    <a:pt x="5615925" y="5093831"/>
                  </a:cubicBezTo>
                  <a:close/>
                  <a:moveTo>
                    <a:pt x="5606707" y="4571614"/>
                  </a:moveTo>
                  <a:cubicBezTo>
                    <a:pt x="5594604" y="4045840"/>
                    <a:pt x="5602663" y="4089010"/>
                    <a:pt x="5608189" y="4089010"/>
                  </a:cubicBezTo>
                  <a:cubicBezTo>
                    <a:pt x="6111169" y="4091085"/>
                    <a:pt x="6025857" y="4047619"/>
                    <a:pt x="6027825" y="4204427"/>
                  </a:cubicBezTo>
                  <a:cubicBezTo>
                    <a:pt x="6029766" y="4373846"/>
                    <a:pt x="6031140" y="4408958"/>
                    <a:pt x="6032677" y="4572153"/>
                  </a:cubicBezTo>
                  <a:cubicBezTo>
                    <a:pt x="6032757" y="4582231"/>
                    <a:pt x="5606895" y="4580669"/>
                    <a:pt x="5606707" y="4571614"/>
                  </a:cubicBezTo>
                  <a:close/>
                  <a:moveTo>
                    <a:pt x="5931461" y="4063140"/>
                  </a:moveTo>
                  <a:cubicBezTo>
                    <a:pt x="5539831" y="4068934"/>
                    <a:pt x="5600830" y="4078797"/>
                    <a:pt x="5599887" y="4020186"/>
                  </a:cubicBezTo>
                  <a:cubicBezTo>
                    <a:pt x="5592232" y="3519365"/>
                    <a:pt x="5585062" y="3573934"/>
                    <a:pt x="5608189" y="3574069"/>
                  </a:cubicBezTo>
                  <a:cubicBezTo>
                    <a:pt x="6095455" y="3577330"/>
                    <a:pt x="6019684" y="3549628"/>
                    <a:pt x="6021301" y="3653052"/>
                  </a:cubicBezTo>
                  <a:cubicBezTo>
                    <a:pt x="6024051" y="3828723"/>
                    <a:pt x="6022407" y="3837077"/>
                    <a:pt x="6025291" y="4020671"/>
                  </a:cubicBezTo>
                  <a:cubicBezTo>
                    <a:pt x="6026100" y="4073434"/>
                    <a:pt x="6044779" y="4061443"/>
                    <a:pt x="5931461" y="4063140"/>
                  </a:cubicBezTo>
                  <a:close/>
                  <a:moveTo>
                    <a:pt x="5593849" y="5093965"/>
                  </a:moveTo>
                  <a:cubicBezTo>
                    <a:pt x="5508159" y="5094424"/>
                    <a:pt x="5515060" y="5094343"/>
                    <a:pt x="5164510" y="5094505"/>
                  </a:cubicBezTo>
                  <a:cubicBezTo>
                    <a:pt x="5161626" y="4892937"/>
                    <a:pt x="5165103" y="4959551"/>
                    <a:pt x="5158714" y="4606053"/>
                  </a:cubicBezTo>
                  <a:cubicBezTo>
                    <a:pt x="5332682" y="4605325"/>
                    <a:pt x="5254782" y="4600933"/>
                    <a:pt x="5585331" y="4602334"/>
                  </a:cubicBezTo>
                  <a:cubicBezTo>
                    <a:pt x="5586922" y="4672317"/>
                    <a:pt x="5593607" y="5078471"/>
                    <a:pt x="5593849" y="5093965"/>
                  </a:cubicBezTo>
                  <a:close/>
                  <a:moveTo>
                    <a:pt x="5158256" y="4580992"/>
                  </a:moveTo>
                  <a:cubicBezTo>
                    <a:pt x="5149630" y="4084699"/>
                    <a:pt x="5151464" y="4215906"/>
                    <a:pt x="5149226" y="4090142"/>
                  </a:cubicBezTo>
                  <a:cubicBezTo>
                    <a:pt x="5323733" y="4089953"/>
                    <a:pt x="5313085" y="4087797"/>
                    <a:pt x="5578754" y="4088902"/>
                  </a:cubicBezTo>
                  <a:cubicBezTo>
                    <a:pt x="5580075" y="4208199"/>
                    <a:pt x="5578215" y="4304429"/>
                    <a:pt x="5584658" y="4572288"/>
                  </a:cubicBezTo>
                  <a:cubicBezTo>
                    <a:pt x="5584738" y="4577327"/>
                    <a:pt x="5622259" y="4578997"/>
                    <a:pt x="5158256" y="4580992"/>
                  </a:cubicBezTo>
                  <a:close/>
                  <a:moveTo>
                    <a:pt x="5148768" y="4065134"/>
                  </a:moveTo>
                  <a:cubicBezTo>
                    <a:pt x="5145291" y="3858150"/>
                    <a:pt x="5147151" y="3861492"/>
                    <a:pt x="5142676" y="3573907"/>
                  </a:cubicBezTo>
                  <a:cubicBezTo>
                    <a:pt x="5646924" y="3573826"/>
                    <a:pt x="5569805" y="3547040"/>
                    <a:pt x="5571449" y="3653052"/>
                  </a:cubicBezTo>
                  <a:cubicBezTo>
                    <a:pt x="5573983" y="3816220"/>
                    <a:pt x="5574765" y="3830825"/>
                    <a:pt x="5577784" y="4020617"/>
                  </a:cubicBezTo>
                  <a:cubicBezTo>
                    <a:pt x="5578727" y="4078932"/>
                    <a:pt x="5647220" y="4064596"/>
                    <a:pt x="5148768" y="4065134"/>
                  </a:cubicBezTo>
                  <a:close/>
                  <a:moveTo>
                    <a:pt x="5142811" y="5119512"/>
                  </a:moveTo>
                  <a:cubicBezTo>
                    <a:pt x="5145533" y="5300222"/>
                    <a:pt x="5152245" y="5424208"/>
                    <a:pt x="5152380" y="5609176"/>
                  </a:cubicBezTo>
                  <a:cubicBezTo>
                    <a:pt x="5010677" y="5609445"/>
                    <a:pt x="4954584" y="5607505"/>
                    <a:pt x="4722825" y="5607505"/>
                  </a:cubicBezTo>
                  <a:cubicBezTo>
                    <a:pt x="4717326" y="5406288"/>
                    <a:pt x="4720129" y="5300276"/>
                    <a:pt x="4717164" y="5119404"/>
                  </a:cubicBezTo>
                  <a:cubicBezTo>
                    <a:pt x="4772395" y="5119754"/>
                    <a:pt x="4784067" y="5119674"/>
                    <a:pt x="5142811" y="5119512"/>
                  </a:cubicBezTo>
                  <a:close/>
                  <a:moveTo>
                    <a:pt x="4800132" y="5094639"/>
                  </a:moveTo>
                  <a:cubicBezTo>
                    <a:pt x="4693902" y="5094639"/>
                    <a:pt x="4718674" y="5125036"/>
                    <a:pt x="4713067" y="4939260"/>
                  </a:cubicBezTo>
                  <a:cubicBezTo>
                    <a:pt x="4709752" y="4829691"/>
                    <a:pt x="4707352" y="4706594"/>
                    <a:pt x="4707919" y="4605325"/>
                  </a:cubicBezTo>
                  <a:cubicBezTo>
                    <a:pt x="4722717" y="4605406"/>
                    <a:pt x="5082297" y="4606188"/>
                    <a:pt x="5136611" y="4606107"/>
                  </a:cubicBezTo>
                  <a:cubicBezTo>
                    <a:pt x="5142945" y="4957772"/>
                    <a:pt x="5139657" y="4901156"/>
                    <a:pt x="5142433" y="5094505"/>
                  </a:cubicBezTo>
                  <a:lnTo>
                    <a:pt x="4800132" y="5094639"/>
                  </a:lnTo>
                  <a:close/>
                  <a:moveTo>
                    <a:pt x="4708889" y="6042978"/>
                  </a:moveTo>
                  <a:cubicBezTo>
                    <a:pt x="4708997" y="6141929"/>
                    <a:pt x="4786034" y="6126731"/>
                    <a:pt x="4315157" y="6124845"/>
                  </a:cubicBezTo>
                  <a:cubicBezTo>
                    <a:pt x="4283701" y="6124710"/>
                    <a:pt x="4272919" y="6196256"/>
                    <a:pt x="4276261" y="5675683"/>
                  </a:cubicBezTo>
                  <a:cubicBezTo>
                    <a:pt x="4276611" y="5618311"/>
                    <a:pt x="4208550" y="5632540"/>
                    <a:pt x="4701477" y="5632540"/>
                  </a:cubicBezTo>
                  <a:cubicBezTo>
                    <a:pt x="4705196" y="5755986"/>
                    <a:pt x="4708673" y="5847850"/>
                    <a:pt x="4708889" y="6042978"/>
                  </a:cubicBezTo>
                  <a:close/>
                  <a:moveTo>
                    <a:pt x="4276450" y="5607748"/>
                  </a:moveTo>
                  <a:cubicBezTo>
                    <a:pt x="4276099" y="5378155"/>
                    <a:pt x="4268148" y="5300465"/>
                    <a:pt x="4265856" y="5119754"/>
                  </a:cubicBezTo>
                  <a:cubicBezTo>
                    <a:pt x="4467668" y="5117221"/>
                    <a:pt x="4383407" y="5116602"/>
                    <a:pt x="4695061" y="5119242"/>
                  </a:cubicBezTo>
                  <a:cubicBezTo>
                    <a:pt x="4698215" y="5312564"/>
                    <a:pt x="4695034" y="5398419"/>
                    <a:pt x="4700695" y="5607505"/>
                  </a:cubicBezTo>
                  <a:cubicBezTo>
                    <a:pt x="4317960" y="5607532"/>
                    <a:pt x="4432600" y="5607505"/>
                    <a:pt x="4276450" y="5607748"/>
                  </a:cubicBezTo>
                  <a:close/>
                  <a:moveTo>
                    <a:pt x="4638564" y="5093588"/>
                  </a:moveTo>
                  <a:cubicBezTo>
                    <a:pt x="4534948" y="5092187"/>
                    <a:pt x="4421117" y="5092052"/>
                    <a:pt x="4314969" y="5093912"/>
                  </a:cubicBezTo>
                  <a:cubicBezTo>
                    <a:pt x="4233403" y="5095340"/>
                    <a:pt x="4278417" y="5157023"/>
                    <a:pt x="4260169" y="4604086"/>
                  </a:cubicBezTo>
                  <a:cubicBezTo>
                    <a:pt x="4623064" y="4603251"/>
                    <a:pt x="4517886" y="4603709"/>
                    <a:pt x="4685843" y="4605137"/>
                  </a:cubicBezTo>
                  <a:cubicBezTo>
                    <a:pt x="4682824" y="5156565"/>
                    <a:pt x="4731855" y="5094720"/>
                    <a:pt x="4638564" y="5093588"/>
                  </a:cubicBezTo>
                  <a:close/>
                  <a:moveTo>
                    <a:pt x="4686058" y="4571830"/>
                  </a:moveTo>
                  <a:cubicBezTo>
                    <a:pt x="4685950" y="4585492"/>
                    <a:pt x="4729510" y="4577246"/>
                    <a:pt x="4315050" y="4578890"/>
                  </a:cubicBezTo>
                  <a:cubicBezTo>
                    <a:pt x="4238740" y="4579106"/>
                    <a:pt x="4257635" y="4654666"/>
                    <a:pt x="4251624" y="4200923"/>
                  </a:cubicBezTo>
                  <a:cubicBezTo>
                    <a:pt x="4249926" y="4066859"/>
                    <a:pt x="4233268" y="4088660"/>
                    <a:pt x="4314941" y="4089872"/>
                  </a:cubicBezTo>
                  <a:cubicBezTo>
                    <a:pt x="4415942" y="4091489"/>
                    <a:pt x="4453571" y="4091112"/>
                    <a:pt x="4680667" y="4091166"/>
                  </a:cubicBezTo>
                  <a:cubicBezTo>
                    <a:pt x="4686301" y="4447494"/>
                    <a:pt x="4687002" y="4458704"/>
                    <a:pt x="4686058" y="4571830"/>
                  </a:cubicBezTo>
                  <a:close/>
                  <a:moveTo>
                    <a:pt x="4249710" y="4064003"/>
                  </a:moveTo>
                  <a:cubicBezTo>
                    <a:pt x="4246530" y="3857153"/>
                    <a:pt x="4245694" y="3829936"/>
                    <a:pt x="4241759" y="3573099"/>
                  </a:cubicBezTo>
                  <a:cubicBezTo>
                    <a:pt x="4361223" y="3572317"/>
                    <a:pt x="4399284" y="3569919"/>
                    <a:pt x="4670936" y="3572749"/>
                  </a:cubicBezTo>
                  <a:cubicBezTo>
                    <a:pt x="4676705" y="3949637"/>
                    <a:pt x="4674845" y="3724302"/>
                    <a:pt x="4680263" y="4066159"/>
                  </a:cubicBezTo>
                  <a:cubicBezTo>
                    <a:pt x="4240869" y="4066078"/>
                    <a:pt x="4429554" y="4065673"/>
                    <a:pt x="4249710" y="4064003"/>
                  </a:cubicBezTo>
                  <a:close/>
                  <a:moveTo>
                    <a:pt x="4242702" y="4939664"/>
                  </a:moveTo>
                  <a:cubicBezTo>
                    <a:pt x="4242055" y="5139076"/>
                    <a:pt x="4333433" y="5096283"/>
                    <a:pt x="3816247" y="5095475"/>
                  </a:cubicBezTo>
                  <a:cubicBezTo>
                    <a:pt x="3810990" y="4760489"/>
                    <a:pt x="3809751" y="4679135"/>
                    <a:pt x="3808511" y="4606646"/>
                  </a:cubicBezTo>
                  <a:cubicBezTo>
                    <a:pt x="4007519" y="4606592"/>
                    <a:pt x="3916088" y="4604679"/>
                    <a:pt x="4238012" y="4604140"/>
                  </a:cubicBezTo>
                  <a:cubicBezTo>
                    <a:pt x="4240977" y="4692824"/>
                    <a:pt x="4243106" y="4809857"/>
                    <a:pt x="4242702" y="4939664"/>
                  </a:cubicBezTo>
                  <a:close/>
                  <a:moveTo>
                    <a:pt x="4153373" y="4579186"/>
                  </a:moveTo>
                  <a:cubicBezTo>
                    <a:pt x="3769857" y="4579186"/>
                    <a:pt x="3808214" y="4589507"/>
                    <a:pt x="3807891" y="4571749"/>
                  </a:cubicBezTo>
                  <a:cubicBezTo>
                    <a:pt x="3798214" y="4025576"/>
                    <a:pt x="3797971" y="4090519"/>
                    <a:pt x="3829967" y="4090519"/>
                  </a:cubicBezTo>
                  <a:cubicBezTo>
                    <a:pt x="4308984" y="4090519"/>
                    <a:pt x="4227607" y="4053385"/>
                    <a:pt x="4229521" y="4201355"/>
                  </a:cubicBezTo>
                  <a:cubicBezTo>
                    <a:pt x="4231866" y="4378373"/>
                    <a:pt x="4233052" y="4463500"/>
                    <a:pt x="4236907" y="4572503"/>
                  </a:cubicBezTo>
                  <a:cubicBezTo>
                    <a:pt x="4237230" y="4581315"/>
                    <a:pt x="4249791" y="4579186"/>
                    <a:pt x="4153373" y="4579186"/>
                  </a:cubicBezTo>
                  <a:close/>
                  <a:moveTo>
                    <a:pt x="4153373" y="4063625"/>
                  </a:moveTo>
                  <a:cubicBezTo>
                    <a:pt x="3747188" y="4063625"/>
                    <a:pt x="3803874" y="4083081"/>
                    <a:pt x="3802850" y="4020159"/>
                  </a:cubicBezTo>
                  <a:cubicBezTo>
                    <a:pt x="3794818" y="3507050"/>
                    <a:pt x="3774089" y="3573180"/>
                    <a:pt x="3829940" y="3573180"/>
                  </a:cubicBezTo>
                  <a:cubicBezTo>
                    <a:pt x="4117900" y="3573314"/>
                    <a:pt x="4165799" y="3573449"/>
                    <a:pt x="4219682" y="3573207"/>
                  </a:cubicBezTo>
                  <a:cubicBezTo>
                    <a:pt x="4228416" y="4144953"/>
                    <a:pt x="4258552" y="4063625"/>
                    <a:pt x="4153373" y="4063625"/>
                  </a:cubicBezTo>
                  <a:close/>
                  <a:moveTo>
                    <a:pt x="3794171" y="5095421"/>
                  </a:moveTo>
                  <a:cubicBezTo>
                    <a:pt x="3671849" y="5094936"/>
                    <a:pt x="3542141" y="5089115"/>
                    <a:pt x="3367338" y="5093588"/>
                  </a:cubicBezTo>
                  <a:cubicBezTo>
                    <a:pt x="3365236" y="4934571"/>
                    <a:pt x="3369360" y="4805330"/>
                    <a:pt x="3361596" y="4605541"/>
                  </a:cubicBezTo>
                  <a:cubicBezTo>
                    <a:pt x="3454969" y="4607239"/>
                    <a:pt x="3506021" y="4606753"/>
                    <a:pt x="3786381" y="4606646"/>
                  </a:cubicBezTo>
                  <a:cubicBezTo>
                    <a:pt x="3788079" y="4703199"/>
                    <a:pt x="3788887" y="4757687"/>
                    <a:pt x="3794171" y="5095421"/>
                  </a:cubicBezTo>
                  <a:close/>
                  <a:moveTo>
                    <a:pt x="3353726" y="4062008"/>
                  </a:moveTo>
                  <a:cubicBezTo>
                    <a:pt x="3351569" y="3879277"/>
                    <a:pt x="3347364" y="3820801"/>
                    <a:pt x="3344156" y="3573880"/>
                  </a:cubicBezTo>
                  <a:cubicBezTo>
                    <a:pt x="3374050" y="3573880"/>
                    <a:pt x="3649341" y="3573557"/>
                    <a:pt x="3770882" y="3573233"/>
                  </a:cubicBezTo>
                  <a:cubicBezTo>
                    <a:pt x="3775006" y="3862327"/>
                    <a:pt x="3778968" y="3853488"/>
                    <a:pt x="3781421" y="4065296"/>
                  </a:cubicBezTo>
                  <a:cubicBezTo>
                    <a:pt x="3580660" y="4064191"/>
                    <a:pt x="3773954" y="4061658"/>
                    <a:pt x="3353726" y="4062008"/>
                  </a:cubicBezTo>
                  <a:close/>
                  <a:moveTo>
                    <a:pt x="3344696" y="5094208"/>
                  </a:moveTo>
                  <a:cubicBezTo>
                    <a:pt x="3143396" y="5100002"/>
                    <a:pt x="3035737" y="5093642"/>
                    <a:pt x="2921583" y="5092699"/>
                  </a:cubicBezTo>
                  <a:cubicBezTo>
                    <a:pt x="2912445" y="4513731"/>
                    <a:pt x="2877862" y="4607293"/>
                    <a:pt x="3021856" y="4604975"/>
                  </a:cubicBezTo>
                  <a:cubicBezTo>
                    <a:pt x="3128220" y="4603251"/>
                    <a:pt x="3229679" y="4603089"/>
                    <a:pt x="3339466" y="4605164"/>
                  </a:cubicBezTo>
                  <a:cubicBezTo>
                    <a:pt x="3344480" y="4733677"/>
                    <a:pt x="3346609" y="5094127"/>
                    <a:pt x="3344696" y="5094208"/>
                  </a:cubicBezTo>
                  <a:close/>
                  <a:moveTo>
                    <a:pt x="3183370" y="4062143"/>
                  </a:moveTo>
                  <a:cubicBezTo>
                    <a:pt x="3033123" y="4062143"/>
                    <a:pt x="3028540" y="4063895"/>
                    <a:pt x="2903253" y="4064245"/>
                  </a:cubicBezTo>
                  <a:cubicBezTo>
                    <a:pt x="2898509" y="3721607"/>
                    <a:pt x="2897620" y="3661271"/>
                    <a:pt x="2896110" y="3576171"/>
                  </a:cubicBezTo>
                  <a:cubicBezTo>
                    <a:pt x="3391517" y="3574662"/>
                    <a:pt x="3321460" y="3542325"/>
                    <a:pt x="3323213" y="3653079"/>
                  </a:cubicBezTo>
                  <a:cubicBezTo>
                    <a:pt x="3330976" y="4148618"/>
                    <a:pt x="3372352" y="4061982"/>
                    <a:pt x="3183370" y="4062143"/>
                  </a:cubicBezTo>
                  <a:close/>
                  <a:moveTo>
                    <a:pt x="2899534" y="5092564"/>
                  </a:moveTo>
                  <a:cubicBezTo>
                    <a:pt x="2693786" y="5091540"/>
                    <a:pt x="2681036" y="5098088"/>
                    <a:pt x="2471677" y="5096229"/>
                  </a:cubicBezTo>
                  <a:cubicBezTo>
                    <a:pt x="2461515" y="4527285"/>
                    <a:pt x="2427767" y="4602900"/>
                    <a:pt x="2536800" y="4602900"/>
                  </a:cubicBezTo>
                  <a:cubicBezTo>
                    <a:pt x="2695889" y="4602900"/>
                    <a:pt x="2699177" y="4606269"/>
                    <a:pt x="2860018" y="4606269"/>
                  </a:cubicBezTo>
                  <a:cubicBezTo>
                    <a:pt x="2903038" y="4606269"/>
                    <a:pt x="2890800" y="4539573"/>
                    <a:pt x="2899534" y="5092564"/>
                  </a:cubicBezTo>
                  <a:close/>
                  <a:moveTo>
                    <a:pt x="2860018" y="4581261"/>
                  </a:moveTo>
                  <a:cubicBezTo>
                    <a:pt x="2857619" y="4581261"/>
                    <a:pt x="2460976" y="4579995"/>
                    <a:pt x="2460949" y="4572018"/>
                  </a:cubicBezTo>
                  <a:cubicBezTo>
                    <a:pt x="2459790" y="4015821"/>
                    <a:pt x="2412834" y="4090789"/>
                    <a:pt x="2536800" y="4090789"/>
                  </a:cubicBezTo>
                  <a:cubicBezTo>
                    <a:pt x="2950559" y="4090789"/>
                    <a:pt x="2881689" y="4051957"/>
                    <a:pt x="2882471" y="4204346"/>
                  </a:cubicBezTo>
                  <a:cubicBezTo>
                    <a:pt x="2884735" y="4638606"/>
                    <a:pt x="2906434" y="4581261"/>
                    <a:pt x="2860018" y="4581261"/>
                  </a:cubicBezTo>
                  <a:close/>
                  <a:moveTo>
                    <a:pt x="2860018" y="4064326"/>
                  </a:moveTo>
                  <a:cubicBezTo>
                    <a:pt x="2388844" y="4064326"/>
                    <a:pt x="2451946" y="4085129"/>
                    <a:pt x="2450921" y="4020267"/>
                  </a:cubicBezTo>
                  <a:cubicBezTo>
                    <a:pt x="2448037" y="3836700"/>
                    <a:pt x="2451703" y="3836592"/>
                    <a:pt x="2448819" y="3652594"/>
                  </a:cubicBezTo>
                  <a:cubicBezTo>
                    <a:pt x="2447283" y="3554586"/>
                    <a:pt x="2429519" y="3574608"/>
                    <a:pt x="2536800" y="3574608"/>
                  </a:cubicBezTo>
                  <a:cubicBezTo>
                    <a:pt x="2942177" y="3574608"/>
                    <a:pt x="2873738" y="3551325"/>
                    <a:pt x="2875328" y="3653025"/>
                  </a:cubicBezTo>
                  <a:cubicBezTo>
                    <a:pt x="2882849" y="4127788"/>
                    <a:pt x="2887943" y="4064326"/>
                    <a:pt x="2860018" y="4064326"/>
                  </a:cubicBezTo>
                  <a:close/>
                  <a:moveTo>
                    <a:pt x="2449574" y="5095987"/>
                  </a:moveTo>
                  <a:cubicBezTo>
                    <a:pt x="2289515" y="5093939"/>
                    <a:pt x="2399869" y="5091621"/>
                    <a:pt x="2022202" y="5093076"/>
                  </a:cubicBezTo>
                  <a:cubicBezTo>
                    <a:pt x="2012660" y="4531139"/>
                    <a:pt x="1993360" y="4602900"/>
                    <a:pt x="2052014" y="4602415"/>
                  </a:cubicBezTo>
                  <a:cubicBezTo>
                    <a:pt x="2149672" y="4601634"/>
                    <a:pt x="2229540" y="4601337"/>
                    <a:pt x="2375043" y="4602307"/>
                  </a:cubicBezTo>
                  <a:cubicBezTo>
                    <a:pt x="2454641" y="4602927"/>
                    <a:pt x="2439142" y="4520090"/>
                    <a:pt x="2449574" y="5095987"/>
                  </a:cubicBezTo>
                  <a:close/>
                  <a:moveTo>
                    <a:pt x="2008185" y="5635315"/>
                  </a:moveTo>
                  <a:cubicBezTo>
                    <a:pt x="2015301" y="6013955"/>
                    <a:pt x="2013522" y="5978789"/>
                    <a:pt x="2015140" y="6123336"/>
                  </a:cubicBezTo>
                  <a:cubicBezTo>
                    <a:pt x="1946189" y="6122392"/>
                    <a:pt x="1926700" y="6122608"/>
                    <a:pt x="1587471" y="6122527"/>
                  </a:cubicBezTo>
                  <a:cubicBezTo>
                    <a:pt x="1584479" y="5987601"/>
                    <a:pt x="1581622" y="5951033"/>
                    <a:pt x="1579358" y="5633240"/>
                  </a:cubicBezTo>
                  <a:cubicBezTo>
                    <a:pt x="1582350" y="5633267"/>
                    <a:pt x="2005948" y="5635315"/>
                    <a:pt x="2008185" y="5635315"/>
                  </a:cubicBezTo>
                  <a:close/>
                  <a:moveTo>
                    <a:pt x="1579169" y="5608233"/>
                  </a:moveTo>
                  <a:cubicBezTo>
                    <a:pt x="1578549" y="5540595"/>
                    <a:pt x="1577876" y="5505347"/>
                    <a:pt x="1571999" y="5123285"/>
                  </a:cubicBezTo>
                  <a:cubicBezTo>
                    <a:pt x="1571811" y="5110700"/>
                    <a:pt x="1549573" y="5119674"/>
                    <a:pt x="2000530" y="5118191"/>
                  </a:cubicBezTo>
                  <a:cubicBezTo>
                    <a:pt x="2003306" y="5285805"/>
                    <a:pt x="2003441" y="5372792"/>
                    <a:pt x="2007727" y="5610308"/>
                  </a:cubicBezTo>
                  <a:cubicBezTo>
                    <a:pt x="2005517" y="5610281"/>
                    <a:pt x="1581218" y="5608233"/>
                    <a:pt x="1579169" y="5608233"/>
                  </a:cubicBezTo>
                  <a:close/>
                  <a:moveTo>
                    <a:pt x="1890284" y="6147615"/>
                  </a:moveTo>
                  <a:cubicBezTo>
                    <a:pt x="2054224" y="6147615"/>
                    <a:pt x="2011851" y="6058553"/>
                    <a:pt x="2020234" y="6594864"/>
                  </a:cubicBezTo>
                  <a:cubicBezTo>
                    <a:pt x="2021312" y="6663418"/>
                    <a:pt x="2077945" y="6638277"/>
                    <a:pt x="1594614" y="6636525"/>
                  </a:cubicBezTo>
                  <a:cubicBezTo>
                    <a:pt x="1591434" y="6470932"/>
                    <a:pt x="1591973" y="6344144"/>
                    <a:pt x="1588011" y="6147561"/>
                  </a:cubicBezTo>
                  <a:lnTo>
                    <a:pt x="1890284" y="6147615"/>
                  </a:lnTo>
                  <a:close/>
                  <a:moveTo>
                    <a:pt x="2375178" y="4577273"/>
                  </a:moveTo>
                  <a:cubicBezTo>
                    <a:pt x="2276226" y="4576492"/>
                    <a:pt x="2164686" y="4576411"/>
                    <a:pt x="2051799" y="4577327"/>
                  </a:cubicBezTo>
                  <a:cubicBezTo>
                    <a:pt x="1994977" y="4577785"/>
                    <a:pt x="2013118" y="4652187"/>
                    <a:pt x="2004870" y="4087878"/>
                  </a:cubicBezTo>
                  <a:cubicBezTo>
                    <a:pt x="2172746" y="4091489"/>
                    <a:pt x="2073147" y="4091893"/>
                    <a:pt x="2430112" y="4090896"/>
                  </a:cubicBezTo>
                  <a:cubicBezTo>
                    <a:pt x="2441487" y="4654289"/>
                    <a:pt x="2463267" y="4577866"/>
                    <a:pt x="2375178" y="4577273"/>
                  </a:cubicBezTo>
                  <a:close/>
                  <a:moveTo>
                    <a:pt x="2000126" y="5093157"/>
                  </a:moveTo>
                  <a:cubicBezTo>
                    <a:pt x="1740711" y="5094100"/>
                    <a:pt x="1760630" y="5091837"/>
                    <a:pt x="1571487" y="5091810"/>
                  </a:cubicBezTo>
                  <a:cubicBezTo>
                    <a:pt x="1562538" y="4568596"/>
                    <a:pt x="1557444" y="4604059"/>
                    <a:pt x="1567013" y="4604032"/>
                  </a:cubicBezTo>
                  <a:cubicBezTo>
                    <a:pt x="1570193" y="4604032"/>
                    <a:pt x="1988077" y="4602846"/>
                    <a:pt x="1990422" y="4602819"/>
                  </a:cubicBezTo>
                  <a:cubicBezTo>
                    <a:pt x="1994627" y="4862432"/>
                    <a:pt x="1998967" y="5026300"/>
                    <a:pt x="2000126" y="5093157"/>
                  </a:cubicBezTo>
                  <a:close/>
                  <a:moveTo>
                    <a:pt x="1561514" y="4571884"/>
                  </a:moveTo>
                  <a:cubicBezTo>
                    <a:pt x="1560031" y="4463365"/>
                    <a:pt x="1551379" y="4088741"/>
                    <a:pt x="1567040" y="4088741"/>
                  </a:cubicBezTo>
                  <a:cubicBezTo>
                    <a:pt x="2066273" y="4088741"/>
                    <a:pt x="1982443" y="4049209"/>
                    <a:pt x="1984384" y="4204427"/>
                  </a:cubicBezTo>
                  <a:cubicBezTo>
                    <a:pt x="1986055" y="4338275"/>
                    <a:pt x="1987080" y="4394326"/>
                    <a:pt x="1990045" y="4577785"/>
                  </a:cubicBezTo>
                  <a:cubicBezTo>
                    <a:pt x="1508358" y="4580534"/>
                    <a:pt x="1561648" y="4581881"/>
                    <a:pt x="1561514" y="4571884"/>
                  </a:cubicBezTo>
                  <a:close/>
                  <a:moveTo>
                    <a:pt x="1890284" y="4061766"/>
                  </a:moveTo>
                  <a:cubicBezTo>
                    <a:pt x="1495312" y="4061766"/>
                    <a:pt x="1557929" y="4083567"/>
                    <a:pt x="1556931" y="4020159"/>
                  </a:cubicBezTo>
                  <a:cubicBezTo>
                    <a:pt x="1549115" y="3519985"/>
                    <a:pt x="1535179" y="3573826"/>
                    <a:pt x="1567013" y="3573826"/>
                  </a:cubicBezTo>
                  <a:cubicBezTo>
                    <a:pt x="2049211" y="3573826"/>
                    <a:pt x="1973467" y="3549628"/>
                    <a:pt x="1975085" y="3653079"/>
                  </a:cubicBezTo>
                  <a:cubicBezTo>
                    <a:pt x="1982713" y="4139078"/>
                    <a:pt x="2007970" y="4061766"/>
                    <a:pt x="1890284" y="4061766"/>
                  </a:cubicBezTo>
                  <a:close/>
                  <a:moveTo>
                    <a:pt x="1549815" y="5116844"/>
                  </a:moveTo>
                  <a:cubicBezTo>
                    <a:pt x="1549842" y="5119216"/>
                    <a:pt x="1556365" y="5530597"/>
                    <a:pt x="1557066" y="5608233"/>
                  </a:cubicBezTo>
                  <a:cubicBezTo>
                    <a:pt x="1423235" y="5608179"/>
                    <a:pt x="1582835" y="5607936"/>
                    <a:pt x="1131096" y="5606751"/>
                  </a:cubicBezTo>
                  <a:cubicBezTo>
                    <a:pt x="1130126" y="5531513"/>
                    <a:pt x="1129021" y="5465061"/>
                    <a:pt x="1123657" y="5123311"/>
                  </a:cubicBezTo>
                  <a:cubicBezTo>
                    <a:pt x="1123603" y="5118326"/>
                    <a:pt x="1086620" y="5117248"/>
                    <a:pt x="1549815" y="5116844"/>
                  </a:cubicBezTo>
                  <a:close/>
                  <a:moveTo>
                    <a:pt x="1557282" y="5633240"/>
                  </a:moveTo>
                  <a:cubicBezTo>
                    <a:pt x="1559708" y="5964857"/>
                    <a:pt x="1562430" y="5989460"/>
                    <a:pt x="1565368" y="6122527"/>
                  </a:cubicBezTo>
                  <a:cubicBezTo>
                    <a:pt x="1563050" y="6122527"/>
                    <a:pt x="1141609" y="6123336"/>
                    <a:pt x="1138428" y="6123363"/>
                  </a:cubicBezTo>
                  <a:cubicBezTo>
                    <a:pt x="1131366" y="5664904"/>
                    <a:pt x="1133792" y="5824595"/>
                    <a:pt x="1131393" y="5631758"/>
                  </a:cubicBezTo>
                  <a:cubicBezTo>
                    <a:pt x="1537793" y="5632701"/>
                    <a:pt x="1406900" y="5633186"/>
                    <a:pt x="1557282" y="5633240"/>
                  </a:cubicBezTo>
                  <a:close/>
                  <a:moveTo>
                    <a:pt x="1565908" y="6147561"/>
                  </a:moveTo>
                  <a:cubicBezTo>
                    <a:pt x="1570112" y="6355839"/>
                    <a:pt x="1568900" y="6445629"/>
                    <a:pt x="1572538" y="6636471"/>
                  </a:cubicBezTo>
                  <a:cubicBezTo>
                    <a:pt x="1569843" y="6636471"/>
                    <a:pt x="1523319" y="6636283"/>
                    <a:pt x="1144466" y="6637387"/>
                  </a:cubicBezTo>
                  <a:cubicBezTo>
                    <a:pt x="1140773" y="6410381"/>
                    <a:pt x="1143361" y="6443715"/>
                    <a:pt x="1138832" y="6148397"/>
                  </a:cubicBezTo>
                  <a:cubicBezTo>
                    <a:pt x="1144142" y="6148397"/>
                    <a:pt x="1539923" y="6147561"/>
                    <a:pt x="1565908" y="6147561"/>
                  </a:cubicBezTo>
                  <a:close/>
                  <a:moveTo>
                    <a:pt x="1567013" y="6661478"/>
                  </a:moveTo>
                  <a:cubicBezTo>
                    <a:pt x="1576096" y="6661478"/>
                    <a:pt x="1571918" y="6648490"/>
                    <a:pt x="1576420" y="6778969"/>
                  </a:cubicBezTo>
                  <a:cubicBezTo>
                    <a:pt x="1590841" y="7197815"/>
                    <a:pt x="1587633" y="7155562"/>
                    <a:pt x="1567013" y="7155562"/>
                  </a:cubicBezTo>
                  <a:cubicBezTo>
                    <a:pt x="1564344" y="7155562"/>
                    <a:pt x="1154116" y="7155643"/>
                    <a:pt x="1153846" y="7145942"/>
                  </a:cubicBezTo>
                  <a:cubicBezTo>
                    <a:pt x="1150477" y="7026780"/>
                    <a:pt x="1150746" y="7021848"/>
                    <a:pt x="1144897" y="6662449"/>
                  </a:cubicBezTo>
                  <a:cubicBezTo>
                    <a:pt x="1147889" y="6662449"/>
                    <a:pt x="1564614" y="6661478"/>
                    <a:pt x="1567013" y="6661478"/>
                  </a:cubicBezTo>
                  <a:close/>
                  <a:moveTo>
                    <a:pt x="1243903" y="7177551"/>
                  </a:moveTo>
                  <a:cubicBezTo>
                    <a:pt x="1404797" y="7177551"/>
                    <a:pt x="1405363" y="7180597"/>
                    <a:pt x="1567040" y="7180597"/>
                  </a:cubicBezTo>
                  <a:cubicBezTo>
                    <a:pt x="1593078" y="7180597"/>
                    <a:pt x="1580167" y="7126620"/>
                    <a:pt x="1587768" y="7666865"/>
                  </a:cubicBezTo>
                  <a:cubicBezTo>
                    <a:pt x="1577255" y="7666839"/>
                    <a:pt x="1166569" y="7669156"/>
                    <a:pt x="1164574" y="7669182"/>
                  </a:cubicBezTo>
                  <a:cubicBezTo>
                    <a:pt x="1154951" y="7090079"/>
                    <a:pt x="1124250" y="7177551"/>
                    <a:pt x="1243903" y="7177551"/>
                  </a:cubicBezTo>
                  <a:close/>
                  <a:moveTo>
                    <a:pt x="1595127" y="6661532"/>
                  </a:moveTo>
                  <a:cubicBezTo>
                    <a:pt x="1738743" y="6662099"/>
                    <a:pt x="1730117" y="6666168"/>
                    <a:pt x="1890284" y="6666168"/>
                  </a:cubicBezTo>
                  <a:cubicBezTo>
                    <a:pt x="2062527" y="6666168"/>
                    <a:pt x="2017377" y="6564063"/>
                    <a:pt x="2031933" y="7146697"/>
                  </a:cubicBezTo>
                  <a:cubicBezTo>
                    <a:pt x="2032202" y="7157556"/>
                    <a:pt x="2086031" y="7154700"/>
                    <a:pt x="1605046" y="7155535"/>
                  </a:cubicBezTo>
                  <a:cubicBezTo>
                    <a:pt x="1603914" y="6875362"/>
                    <a:pt x="1597499" y="6771856"/>
                    <a:pt x="1595127" y="6661532"/>
                  </a:cubicBezTo>
                  <a:close/>
                  <a:moveTo>
                    <a:pt x="2032768" y="7179842"/>
                  </a:moveTo>
                  <a:cubicBezTo>
                    <a:pt x="2039911" y="7472411"/>
                    <a:pt x="2034601" y="7492164"/>
                    <a:pt x="2036892" y="7669021"/>
                  </a:cubicBezTo>
                  <a:cubicBezTo>
                    <a:pt x="1640519" y="7669290"/>
                    <a:pt x="1794055" y="7667431"/>
                    <a:pt x="1609817" y="7666892"/>
                  </a:cubicBezTo>
                  <a:cubicBezTo>
                    <a:pt x="1609790" y="7664763"/>
                    <a:pt x="1605208" y="7182644"/>
                    <a:pt x="1605181" y="7180542"/>
                  </a:cubicBezTo>
                  <a:cubicBezTo>
                    <a:pt x="1726398" y="7180354"/>
                    <a:pt x="1853787" y="7178009"/>
                    <a:pt x="2032768" y="7179842"/>
                  </a:cubicBezTo>
                  <a:close/>
                  <a:moveTo>
                    <a:pt x="2037270" y="7694028"/>
                  </a:moveTo>
                  <a:cubicBezTo>
                    <a:pt x="2037297" y="7696022"/>
                    <a:pt x="2043739" y="8107755"/>
                    <a:pt x="2045653" y="8184258"/>
                  </a:cubicBezTo>
                  <a:cubicBezTo>
                    <a:pt x="1814190" y="8182749"/>
                    <a:pt x="1719740" y="8185120"/>
                    <a:pt x="1619305" y="8185417"/>
                  </a:cubicBezTo>
                  <a:cubicBezTo>
                    <a:pt x="1619278" y="8183503"/>
                    <a:pt x="1610356" y="7700604"/>
                    <a:pt x="1610221" y="7691927"/>
                  </a:cubicBezTo>
                  <a:cubicBezTo>
                    <a:pt x="1812950" y="7692573"/>
                    <a:pt x="1627392" y="7694325"/>
                    <a:pt x="2037270" y="7694028"/>
                  </a:cubicBezTo>
                  <a:close/>
                  <a:moveTo>
                    <a:pt x="2046273" y="8209319"/>
                  </a:moveTo>
                  <a:cubicBezTo>
                    <a:pt x="2054764" y="8521453"/>
                    <a:pt x="2052526" y="8554329"/>
                    <a:pt x="2053928" y="8698875"/>
                  </a:cubicBezTo>
                  <a:cubicBezTo>
                    <a:pt x="1889233" y="8697016"/>
                    <a:pt x="1687178" y="8699010"/>
                    <a:pt x="1626421" y="8699172"/>
                  </a:cubicBezTo>
                  <a:cubicBezTo>
                    <a:pt x="1625047" y="8561551"/>
                    <a:pt x="1626988" y="8567506"/>
                    <a:pt x="1619764" y="8210425"/>
                  </a:cubicBezTo>
                  <a:cubicBezTo>
                    <a:pt x="1752517" y="8210101"/>
                    <a:pt x="1801818" y="8207730"/>
                    <a:pt x="2046273" y="8209319"/>
                  </a:cubicBezTo>
                  <a:close/>
                  <a:moveTo>
                    <a:pt x="2051799" y="8723964"/>
                  </a:moveTo>
                  <a:cubicBezTo>
                    <a:pt x="2057270" y="8723991"/>
                    <a:pt x="2051448" y="8695534"/>
                    <a:pt x="2061610" y="9212280"/>
                  </a:cubicBezTo>
                  <a:cubicBezTo>
                    <a:pt x="1816535" y="9210906"/>
                    <a:pt x="1747800" y="9212388"/>
                    <a:pt x="1637069" y="9212685"/>
                  </a:cubicBezTo>
                  <a:cubicBezTo>
                    <a:pt x="1633241" y="8957788"/>
                    <a:pt x="1629494" y="8970130"/>
                    <a:pt x="1626664" y="8724233"/>
                  </a:cubicBezTo>
                  <a:cubicBezTo>
                    <a:pt x="1761116" y="8723937"/>
                    <a:pt x="1850822" y="8722051"/>
                    <a:pt x="2051799" y="8723964"/>
                  </a:cubicBezTo>
                  <a:close/>
                  <a:moveTo>
                    <a:pt x="2059373" y="7697936"/>
                  </a:moveTo>
                  <a:cubicBezTo>
                    <a:pt x="2059265" y="7690902"/>
                    <a:pt x="2025275" y="7694460"/>
                    <a:pt x="2490518" y="7695484"/>
                  </a:cubicBezTo>
                  <a:cubicBezTo>
                    <a:pt x="2491165" y="7735447"/>
                    <a:pt x="2496341" y="8172159"/>
                    <a:pt x="2496421" y="8184231"/>
                  </a:cubicBezTo>
                  <a:cubicBezTo>
                    <a:pt x="2368197" y="8184312"/>
                    <a:pt x="2229783" y="8185444"/>
                    <a:pt x="2067675" y="8184393"/>
                  </a:cubicBezTo>
                  <a:cubicBezTo>
                    <a:pt x="2066004" y="8115569"/>
                    <a:pt x="2065627" y="8080780"/>
                    <a:pt x="2059373" y="7697936"/>
                  </a:cubicBezTo>
                  <a:close/>
                  <a:moveTo>
                    <a:pt x="2496583" y="8209266"/>
                  </a:moveTo>
                  <a:cubicBezTo>
                    <a:pt x="2497580" y="8485882"/>
                    <a:pt x="2500546" y="8545868"/>
                    <a:pt x="2503591" y="8699926"/>
                  </a:cubicBezTo>
                  <a:cubicBezTo>
                    <a:pt x="2169457" y="8699657"/>
                    <a:pt x="2149618" y="8699765"/>
                    <a:pt x="2076031" y="8699092"/>
                  </a:cubicBezTo>
                  <a:cubicBezTo>
                    <a:pt x="2074764" y="8563329"/>
                    <a:pt x="2076678" y="8517384"/>
                    <a:pt x="2068376" y="8209454"/>
                  </a:cubicBezTo>
                  <a:cubicBezTo>
                    <a:pt x="2224904" y="8210425"/>
                    <a:pt x="2397577" y="8209347"/>
                    <a:pt x="2496583" y="8209266"/>
                  </a:cubicBezTo>
                  <a:close/>
                  <a:moveTo>
                    <a:pt x="2213502" y="8724719"/>
                  </a:moveTo>
                  <a:cubicBezTo>
                    <a:pt x="2559901" y="8725015"/>
                    <a:pt x="2503753" y="8699333"/>
                    <a:pt x="2505344" y="8802058"/>
                  </a:cubicBezTo>
                  <a:cubicBezTo>
                    <a:pt x="2507877" y="8964066"/>
                    <a:pt x="2507635" y="8988266"/>
                    <a:pt x="2510465" y="9170000"/>
                  </a:cubicBezTo>
                  <a:cubicBezTo>
                    <a:pt x="2511355" y="9227237"/>
                    <a:pt x="2580198" y="9214948"/>
                    <a:pt x="2083659" y="9212388"/>
                  </a:cubicBezTo>
                  <a:cubicBezTo>
                    <a:pt x="2083012" y="9179755"/>
                    <a:pt x="2083444" y="9206487"/>
                    <a:pt x="2077271" y="8801627"/>
                  </a:cubicBezTo>
                  <a:cubicBezTo>
                    <a:pt x="2075789" y="8703430"/>
                    <a:pt x="2048807" y="8724719"/>
                    <a:pt x="2213502" y="8724719"/>
                  </a:cubicBezTo>
                  <a:close/>
                  <a:moveTo>
                    <a:pt x="2500680" y="7177389"/>
                  </a:moveTo>
                  <a:cubicBezTo>
                    <a:pt x="2502594" y="7177389"/>
                    <a:pt x="2841095" y="7176635"/>
                    <a:pt x="2929885" y="7176770"/>
                  </a:cubicBezTo>
                  <a:cubicBezTo>
                    <a:pt x="2936732" y="7756924"/>
                    <a:pt x="2959859" y="7668024"/>
                    <a:pt x="2860018" y="7668024"/>
                  </a:cubicBezTo>
                  <a:cubicBezTo>
                    <a:pt x="2699096" y="7668024"/>
                    <a:pt x="2695565" y="7670530"/>
                    <a:pt x="2536800" y="7670530"/>
                  </a:cubicBezTo>
                  <a:cubicBezTo>
                    <a:pt x="2504643" y="7670530"/>
                    <a:pt x="2511004" y="7735958"/>
                    <a:pt x="2500680" y="7177389"/>
                  </a:cubicBezTo>
                  <a:close/>
                  <a:moveTo>
                    <a:pt x="2536800" y="7695537"/>
                  </a:moveTo>
                  <a:cubicBezTo>
                    <a:pt x="2968431" y="7695537"/>
                    <a:pt x="2935923" y="7687291"/>
                    <a:pt x="2936112" y="7698367"/>
                  </a:cubicBezTo>
                  <a:cubicBezTo>
                    <a:pt x="2945061" y="8267850"/>
                    <a:pt x="2978647" y="8185821"/>
                    <a:pt x="2860018" y="8185902"/>
                  </a:cubicBezTo>
                  <a:cubicBezTo>
                    <a:pt x="2702250" y="8185902"/>
                    <a:pt x="2702358" y="8184231"/>
                    <a:pt x="2536800" y="8184231"/>
                  </a:cubicBezTo>
                  <a:cubicBezTo>
                    <a:pt x="2512028" y="8184231"/>
                    <a:pt x="2519306" y="8202179"/>
                    <a:pt x="2517177" y="8065824"/>
                  </a:cubicBezTo>
                  <a:cubicBezTo>
                    <a:pt x="2510492" y="7638597"/>
                    <a:pt x="2503295" y="7695537"/>
                    <a:pt x="2536800" y="7695537"/>
                  </a:cubicBezTo>
                  <a:close/>
                  <a:moveTo>
                    <a:pt x="2536800" y="8209266"/>
                  </a:moveTo>
                  <a:cubicBezTo>
                    <a:pt x="3011262" y="8209266"/>
                    <a:pt x="2946031" y="8198244"/>
                    <a:pt x="2947325" y="8250334"/>
                  </a:cubicBezTo>
                  <a:cubicBezTo>
                    <a:pt x="2960156" y="8785000"/>
                    <a:pt x="2973552" y="8697151"/>
                    <a:pt x="2860018" y="8697151"/>
                  </a:cubicBezTo>
                  <a:cubicBezTo>
                    <a:pt x="2457768" y="8697151"/>
                    <a:pt x="2526557" y="8734069"/>
                    <a:pt x="2523889" y="8617575"/>
                  </a:cubicBezTo>
                  <a:cubicBezTo>
                    <a:pt x="2513349" y="8159035"/>
                    <a:pt x="2515964" y="8209266"/>
                    <a:pt x="2536800" y="8209266"/>
                  </a:cubicBezTo>
                  <a:close/>
                  <a:moveTo>
                    <a:pt x="2951934" y="7176823"/>
                  </a:moveTo>
                  <a:cubicBezTo>
                    <a:pt x="3386261" y="7177686"/>
                    <a:pt x="3190082" y="7176878"/>
                    <a:pt x="3378255" y="7178279"/>
                  </a:cubicBezTo>
                  <a:cubicBezTo>
                    <a:pt x="3393754" y="7748085"/>
                    <a:pt x="3392514" y="7669452"/>
                    <a:pt x="3345208" y="7668320"/>
                  </a:cubicBezTo>
                  <a:cubicBezTo>
                    <a:pt x="2876083" y="7656949"/>
                    <a:pt x="2957433" y="7722134"/>
                    <a:pt x="2956112" y="7514126"/>
                  </a:cubicBezTo>
                  <a:cubicBezTo>
                    <a:pt x="2955250" y="7372786"/>
                    <a:pt x="2953821" y="7334521"/>
                    <a:pt x="2951934" y="7176823"/>
                  </a:cubicBezTo>
                  <a:close/>
                  <a:moveTo>
                    <a:pt x="3021802" y="7692223"/>
                  </a:moveTo>
                  <a:cubicBezTo>
                    <a:pt x="3423647" y="7688423"/>
                    <a:pt x="3384751" y="7696400"/>
                    <a:pt x="3384805" y="7698367"/>
                  </a:cubicBezTo>
                  <a:cubicBezTo>
                    <a:pt x="3393538" y="8256532"/>
                    <a:pt x="3422407" y="8184204"/>
                    <a:pt x="3344884" y="8184932"/>
                  </a:cubicBezTo>
                  <a:cubicBezTo>
                    <a:pt x="3237388" y="8185795"/>
                    <a:pt x="3252267" y="8185579"/>
                    <a:pt x="2967892" y="8185821"/>
                  </a:cubicBezTo>
                  <a:cubicBezTo>
                    <a:pt x="2955492" y="7613913"/>
                    <a:pt x="2934548" y="7693166"/>
                    <a:pt x="3021802" y="7692223"/>
                  </a:cubicBezTo>
                  <a:close/>
                  <a:moveTo>
                    <a:pt x="3397150" y="8209562"/>
                  </a:moveTo>
                  <a:cubicBezTo>
                    <a:pt x="3404213" y="8585049"/>
                    <a:pt x="3402353" y="8551580"/>
                    <a:pt x="3404104" y="8700169"/>
                  </a:cubicBezTo>
                  <a:cubicBezTo>
                    <a:pt x="2946543" y="8697340"/>
                    <a:pt x="3315611" y="8700412"/>
                    <a:pt x="2975520" y="8697555"/>
                  </a:cubicBezTo>
                  <a:cubicBezTo>
                    <a:pt x="2974280" y="8565971"/>
                    <a:pt x="2975843" y="8528621"/>
                    <a:pt x="2968458" y="8210856"/>
                  </a:cubicBezTo>
                  <a:cubicBezTo>
                    <a:pt x="3380007" y="8210505"/>
                    <a:pt x="3215743" y="8210748"/>
                    <a:pt x="3397150" y="8209562"/>
                  </a:cubicBezTo>
                  <a:close/>
                  <a:moveTo>
                    <a:pt x="3400385" y="7178414"/>
                  </a:moveTo>
                  <a:cubicBezTo>
                    <a:pt x="3653951" y="7179923"/>
                    <a:pt x="3640931" y="7176123"/>
                    <a:pt x="3828161" y="7176069"/>
                  </a:cubicBezTo>
                  <a:cubicBezTo>
                    <a:pt x="3827190" y="7557054"/>
                    <a:pt x="3847919" y="7667323"/>
                    <a:pt x="3829994" y="7667323"/>
                  </a:cubicBezTo>
                  <a:cubicBezTo>
                    <a:pt x="3671687" y="7667323"/>
                    <a:pt x="3576159" y="7672200"/>
                    <a:pt x="3406477" y="7669587"/>
                  </a:cubicBezTo>
                  <a:cubicBezTo>
                    <a:pt x="3404293" y="7516525"/>
                    <a:pt x="3406234" y="7392216"/>
                    <a:pt x="3400385" y="7178414"/>
                  </a:cubicBezTo>
                  <a:close/>
                  <a:moveTo>
                    <a:pt x="3506641" y="7695268"/>
                  </a:moveTo>
                  <a:cubicBezTo>
                    <a:pt x="3863795" y="7695268"/>
                    <a:pt x="3837676" y="7685621"/>
                    <a:pt x="3837865" y="7698313"/>
                  </a:cubicBezTo>
                  <a:cubicBezTo>
                    <a:pt x="3846328" y="8240228"/>
                    <a:pt x="3850237" y="8181941"/>
                    <a:pt x="3829940" y="8181941"/>
                  </a:cubicBezTo>
                  <a:cubicBezTo>
                    <a:pt x="3335288" y="8181941"/>
                    <a:pt x="3419226" y="8223009"/>
                    <a:pt x="3416773" y="8065770"/>
                  </a:cubicBezTo>
                  <a:cubicBezTo>
                    <a:pt x="3409819" y="7618980"/>
                    <a:pt x="3367149" y="7695268"/>
                    <a:pt x="3506641" y="7695268"/>
                  </a:cubicBezTo>
                  <a:close/>
                  <a:moveTo>
                    <a:pt x="3506641" y="8209266"/>
                  </a:moveTo>
                  <a:cubicBezTo>
                    <a:pt x="3903257" y="8209266"/>
                    <a:pt x="3845088" y="8187815"/>
                    <a:pt x="3846598" y="8251358"/>
                  </a:cubicBezTo>
                  <a:cubicBezTo>
                    <a:pt x="3859375" y="8757567"/>
                    <a:pt x="3854065" y="8696532"/>
                    <a:pt x="3829940" y="8696532"/>
                  </a:cubicBezTo>
                  <a:cubicBezTo>
                    <a:pt x="3359143" y="8696532"/>
                    <a:pt x="3426397" y="8736468"/>
                    <a:pt x="3425399" y="8617710"/>
                  </a:cubicBezTo>
                  <a:cubicBezTo>
                    <a:pt x="3421437" y="8136157"/>
                    <a:pt x="3392379" y="8209266"/>
                    <a:pt x="3506641" y="8209266"/>
                  </a:cubicBezTo>
                  <a:close/>
                  <a:moveTo>
                    <a:pt x="3506641" y="8725473"/>
                  </a:moveTo>
                  <a:cubicBezTo>
                    <a:pt x="3910886" y="8725473"/>
                    <a:pt x="3851181" y="8689821"/>
                    <a:pt x="3852932" y="8802058"/>
                  </a:cubicBezTo>
                  <a:cubicBezTo>
                    <a:pt x="3860291" y="9271969"/>
                    <a:pt x="3879887" y="9213736"/>
                    <a:pt x="3829967" y="9213736"/>
                  </a:cubicBezTo>
                  <a:cubicBezTo>
                    <a:pt x="3369818" y="9213736"/>
                    <a:pt x="3432273" y="9227668"/>
                    <a:pt x="3431329" y="9169569"/>
                  </a:cubicBezTo>
                  <a:cubicBezTo>
                    <a:pt x="3423027" y="8638918"/>
                    <a:pt x="3407474" y="8725473"/>
                    <a:pt x="3506641" y="8725473"/>
                  </a:cubicBezTo>
                  <a:close/>
                  <a:moveTo>
                    <a:pt x="3859941" y="7697882"/>
                  </a:moveTo>
                  <a:cubicBezTo>
                    <a:pt x="3859752" y="7684974"/>
                    <a:pt x="3851046" y="7697235"/>
                    <a:pt x="4285965" y="7695295"/>
                  </a:cubicBezTo>
                  <a:cubicBezTo>
                    <a:pt x="4288660" y="7875223"/>
                    <a:pt x="4287690" y="8011174"/>
                    <a:pt x="4292273" y="8184932"/>
                  </a:cubicBezTo>
                  <a:cubicBezTo>
                    <a:pt x="4051375" y="8187627"/>
                    <a:pt x="4006334" y="8182615"/>
                    <a:pt x="3867111" y="8182022"/>
                  </a:cubicBezTo>
                  <a:cubicBezTo>
                    <a:pt x="3863822" y="8028312"/>
                    <a:pt x="3862744" y="7877272"/>
                    <a:pt x="3859941" y="7697882"/>
                  </a:cubicBezTo>
                  <a:close/>
                  <a:moveTo>
                    <a:pt x="4315103" y="7181297"/>
                  </a:moveTo>
                  <a:cubicBezTo>
                    <a:pt x="4460013" y="7181108"/>
                    <a:pt x="4355590" y="7181108"/>
                    <a:pt x="4727164" y="7181162"/>
                  </a:cubicBezTo>
                  <a:cubicBezTo>
                    <a:pt x="4731909" y="7525579"/>
                    <a:pt x="4733472" y="7485454"/>
                    <a:pt x="4736599" y="7669533"/>
                  </a:cubicBezTo>
                  <a:cubicBezTo>
                    <a:pt x="4394621" y="7669748"/>
                    <a:pt x="4382383" y="7669695"/>
                    <a:pt x="4307664" y="7670126"/>
                  </a:cubicBezTo>
                  <a:cubicBezTo>
                    <a:pt x="4298822" y="7125030"/>
                    <a:pt x="4289173" y="7181351"/>
                    <a:pt x="4315103" y="7181297"/>
                  </a:cubicBezTo>
                  <a:close/>
                  <a:moveTo>
                    <a:pt x="4315130" y="7695160"/>
                  </a:moveTo>
                  <a:cubicBezTo>
                    <a:pt x="4408233" y="7694675"/>
                    <a:pt x="4406777" y="7694783"/>
                    <a:pt x="4736976" y="7694540"/>
                  </a:cubicBezTo>
                  <a:cubicBezTo>
                    <a:pt x="4737003" y="7696777"/>
                    <a:pt x="4743419" y="8118614"/>
                    <a:pt x="4743850" y="8181348"/>
                  </a:cubicBezTo>
                  <a:cubicBezTo>
                    <a:pt x="4741801" y="8181348"/>
                    <a:pt x="4316289" y="8184636"/>
                    <a:pt x="4314349" y="8184662"/>
                  </a:cubicBezTo>
                  <a:cubicBezTo>
                    <a:pt x="4314322" y="8182749"/>
                    <a:pt x="4302812" y="7695241"/>
                    <a:pt x="4315130" y="7695160"/>
                  </a:cubicBezTo>
                  <a:close/>
                  <a:moveTo>
                    <a:pt x="4315238" y="8209697"/>
                  </a:moveTo>
                  <a:cubicBezTo>
                    <a:pt x="4812612" y="8203661"/>
                    <a:pt x="4744011" y="8193097"/>
                    <a:pt x="4744146" y="8250011"/>
                  </a:cubicBezTo>
                  <a:cubicBezTo>
                    <a:pt x="4745251" y="8779934"/>
                    <a:pt x="4786654" y="8700627"/>
                    <a:pt x="4638564" y="8698849"/>
                  </a:cubicBezTo>
                  <a:cubicBezTo>
                    <a:pt x="4536134" y="8697474"/>
                    <a:pt x="4424514" y="8697340"/>
                    <a:pt x="4323298" y="8699092"/>
                  </a:cubicBezTo>
                  <a:cubicBezTo>
                    <a:pt x="4322597" y="8631318"/>
                    <a:pt x="4319119" y="8209643"/>
                    <a:pt x="4315238" y="8209697"/>
                  </a:cubicBezTo>
                  <a:close/>
                  <a:moveTo>
                    <a:pt x="4749618" y="8724799"/>
                  </a:moveTo>
                  <a:cubicBezTo>
                    <a:pt x="4752394" y="8923403"/>
                    <a:pt x="4753634" y="8945230"/>
                    <a:pt x="4758001" y="9211904"/>
                  </a:cubicBezTo>
                  <a:cubicBezTo>
                    <a:pt x="4454676" y="9211957"/>
                    <a:pt x="4416562" y="9211472"/>
                    <a:pt x="4329605" y="9213601"/>
                  </a:cubicBezTo>
                  <a:cubicBezTo>
                    <a:pt x="4328527" y="9155880"/>
                    <a:pt x="4323594" y="8726173"/>
                    <a:pt x="4323567" y="8724153"/>
                  </a:cubicBezTo>
                  <a:cubicBezTo>
                    <a:pt x="4510662" y="8720865"/>
                    <a:pt x="4633092" y="8724422"/>
                    <a:pt x="4749618" y="8724799"/>
                  </a:cubicBezTo>
                  <a:close/>
                  <a:moveTo>
                    <a:pt x="4749268" y="7181189"/>
                  </a:moveTo>
                  <a:cubicBezTo>
                    <a:pt x="4998520" y="7181216"/>
                    <a:pt x="4973938" y="7175772"/>
                    <a:pt x="5174132" y="7177066"/>
                  </a:cubicBezTo>
                  <a:cubicBezTo>
                    <a:pt x="5175534" y="7284776"/>
                    <a:pt x="5177367" y="7406929"/>
                    <a:pt x="5180063" y="7514558"/>
                  </a:cubicBezTo>
                  <a:cubicBezTo>
                    <a:pt x="5184941" y="7716853"/>
                    <a:pt x="5264890" y="7669506"/>
                    <a:pt x="4800132" y="7669506"/>
                  </a:cubicBezTo>
                  <a:cubicBezTo>
                    <a:pt x="4744227" y="7669533"/>
                    <a:pt x="4757058" y="7749486"/>
                    <a:pt x="4749268" y="7181189"/>
                  </a:cubicBezTo>
                  <a:close/>
                  <a:moveTo>
                    <a:pt x="4800132" y="7694513"/>
                  </a:moveTo>
                  <a:cubicBezTo>
                    <a:pt x="4802531" y="7694513"/>
                    <a:pt x="5183702" y="7694918"/>
                    <a:pt x="5183756" y="7698313"/>
                  </a:cubicBezTo>
                  <a:cubicBezTo>
                    <a:pt x="5192570" y="8260089"/>
                    <a:pt x="5214646" y="8183477"/>
                    <a:pt x="5123511" y="8183477"/>
                  </a:cubicBezTo>
                  <a:cubicBezTo>
                    <a:pt x="4969894" y="8183477"/>
                    <a:pt x="4959544" y="8181240"/>
                    <a:pt x="4800132" y="8181240"/>
                  </a:cubicBezTo>
                  <a:cubicBezTo>
                    <a:pt x="4756599" y="8181240"/>
                    <a:pt x="4766762" y="8204469"/>
                    <a:pt x="4764578" y="8065770"/>
                  </a:cubicBezTo>
                  <a:cubicBezTo>
                    <a:pt x="4757651" y="7622564"/>
                    <a:pt x="4741936" y="7694567"/>
                    <a:pt x="4800132" y="7694513"/>
                  </a:cubicBezTo>
                  <a:close/>
                  <a:moveTo>
                    <a:pt x="4800132" y="8206274"/>
                  </a:moveTo>
                  <a:cubicBezTo>
                    <a:pt x="5253866" y="8206274"/>
                    <a:pt x="5190925" y="8200265"/>
                    <a:pt x="5191330" y="8250172"/>
                  </a:cubicBezTo>
                  <a:cubicBezTo>
                    <a:pt x="5192327" y="8368499"/>
                    <a:pt x="5192785" y="8387416"/>
                    <a:pt x="5197853" y="8700384"/>
                  </a:cubicBezTo>
                  <a:cubicBezTo>
                    <a:pt x="5107716" y="8701490"/>
                    <a:pt x="5042538" y="8700277"/>
                    <a:pt x="4771371" y="8699846"/>
                  </a:cubicBezTo>
                  <a:cubicBezTo>
                    <a:pt x="4764147" y="8144133"/>
                    <a:pt x="4751747" y="8206274"/>
                    <a:pt x="4800132" y="8206274"/>
                  </a:cubicBezTo>
                  <a:close/>
                  <a:moveTo>
                    <a:pt x="4800132" y="8724880"/>
                  </a:moveTo>
                  <a:cubicBezTo>
                    <a:pt x="4929139" y="8724880"/>
                    <a:pt x="5098928" y="8726605"/>
                    <a:pt x="5198257" y="8725392"/>
                  </a:cubicBezTo>
                  <a:cubicBezTo>
                    <a:pt x="5207664" y="9304630"/>
                    <a:pt x="5228743" y="9214652"/>
                    <a:pt x="5123484" y="9214652"/>
                  </a:cubicBezTo>
                  <a:cubicBezTo>
                    <a:pt x="4721935" y="9214652"/>
                    <a:pt x="4780212" y="9222656"/>
                    <a:pt x="4779403" y="9169569"/>
                  </a:cubicBezTo>
                  <a:cubicBezTo>
                    <a:pt x="4771371" y="8656218"/>
                    <a:pt x="4759268" y="8724880"/>
                    <a:pt x="4800132" y="8724880"/>
                  </a:cubicBezTo>
                  <a:close/>
                  <a:moveTo>
                    <a:pt x="5205805" y="7697882"/>
                  </a:moveTo>
                  <a:cubicBezTo>
                    <a:pt x="5205724" y="7693436"/>
                    <a:pt x="5430367" y="7691603"/>
                    <a:pt x="5608135" y="7693544"/>
                  </a:cubicBezTo>
                  <a:cubicBezTo>
                    <a:pt x="5640805" y="7693894"/>
                    <a:pt x="5633662" y="7637842"/>
                    <a:pt x="5640374" y="8066282"/>
                  </a:cubicBezTo>
                  <a:cubicBezTo>
                    <a:pt x="5642746" y="8217054"/>
                    <a:pt x="5717033" y="8181429"/>
                    <a:pt x="5284999" y="8183153"/>
                  </a:cubicBezTo>
                  <a:cubicBezTo>
                    <a:pt x="5186801" y="8183531"/>
                    <a:pt x="5214673" y="8263808"/>
                    <a:pt x="5205805" y="7697882"/>
                  </a:cubicBezTo>
                  <a:close/>
                  <a:moveTo>
                    <a:pt x="5285106" y="8208215"/>
                  </a:moveTo>
                  <a:cubicBezTo>
                    <a:pt x="5698515" y="8206544"/>
                    <a:pt x="5642664" y="8197166"/>
                    <a:pt x="5643824" y="8250199"/>
                  </a:cubicBezTo>
                  <a:cubicBezTo>
                    <a:pt x="5655226" y="8770637"/>
                    <a:pt x="5658164" y="8699657"/>
                    <a:pt x="5608459" y="8698364"/>
                  </a:cubicBezTo>
                  <a:cubicBezTo>
                    <a:pt x="5502633" y="8695454"/>
                    <a:pt x="5394894" y="8695319"/>
                    <a:pt x="5284756" y="8698472"/>
                  </a:cubicBezTo>
                  <a:cubicBezTo>
                    <a:pt x="5198257" y="8700843"/>
                    <a:pt x="5220630" y="8745252"/>
                    <a:pt x="5215589" y="8433766"/>
                  </a:cubicBezTo>
                  <a:cubicBezTo>
                    <a:pt x="5211358" y="8162781"/>
                    <a:pt x="5196532" y="8208592"/>
                    <a:pt x="5285106" y="8208215"/>
                  </a:cubicBezTo>
                  <a:close/>
                  <a:moveTo>
                    <a:pt x="5285349" y="8723506"/>
                  </a:moveTo>
                  <a:cubicBezTo>
                    <a:pt x="5401094" y="8720326"/>
                    <a:pt x="5498024" y="8720515"/>
                    <a:pt x="5607947" y="8723398"/>
                  </a:cubicBezTo>
                  <a:cubicBezTo>
                    <a:pt x="5659350" y="8724799"/>
                    <a:pt x="5648029" y="8708738"/>
                    <a:pt x="5649484" y="8802031"/>
                  </a:cubicBezTo>
                  <a:cubicBezTo>
                    <a:pt x="5656978" y="9279919"/>
                    <a:pt x="5671965" y="9215864"/>
                    <a:pt x="5608270" y="9215623"/>
                  </a:cubicBezTo>
                  <a:cubicBezTo>
                    <a:pt x="5167582" y="9213844"/>
                    <a:pt x="5228474" y="9229878"/>
                    <a:pt x="5227530" y="9169542"/>
                  </a:cubicBezTo>
                  <a:cubicBezTo>
                    <a:pt x="5219228" y="8657134"/>
                    <a:pt x="5194376" y="8726120"/>
                    <a:pt x="5285349" y="8723506"/>
                  </a:cubicBezTo>
                  <a:close/>
                  <a:moveTo>
                    <a:pt x="5654579" y="7697882"/>
                  </a:moveTo>
                  <a:cubicBezTo>
                    <a:pt x="5654525" y="7693974"/>
                    <a:pt x="6082166" y="7690983"/>
                    <a:pt x="6084161" y="7690983"/>
                  </a:cubicBezTo>
                  <a:cubicBezTo>
                    <a:pt x="6087773" y="7911818"/>
                    <a:pt x="6082031" y="7905378"/>
                    <a:pt x="6088635" y="8182399"/>
                  </a:cubicBezTo>
                  <a:cubicBezTo>
                    <a:pt x="5578916" y="8182507"/>
                    <a:pt x="5664902" y="8223575"/>
                    <a:pt x="5662423" y="8065824"/>
                  </a:cubicBezTo>
                  <a:cubicBezTo>
                    <a:pt x="5659565" y="7881772"/>
                    <a:pt x="5657436" y="7880856"/>
                    <a:pt x="5654579" y="7697882"/>
                  </a:cubicBezTo>
                  <a:close/>
                  <a:moveTo>
                    <a:pt x="5769892" y="8725580"/>
                  </a:moveTo>
                  <a:cubicBezTo>
                    <a:pt x="6162573" y="8725580"/>
                    <a:pt x="6095832" y="8693082"/>
                    <a:pt x="6097530" y="8802112"/>
                  </a:cubicBezTo>
                  <a:cubicBezTo>
                    <a:pt x="6104673" y="9261029"/>
                    <a:pt x="6118825" y="9214706"/>
                    <a:pt x="6093298" y="9214706"/>
                  </a:cubicBezTo>
                  <a:cubicBezTo>
                    <a:pt x="5613365" y="9214706"/>
                    <a:pt x="5678003" y="9234998"/>
                    <a:pt x="5676951" y="9169569"/>
                  </a:cubicBezTo>
                  <a:cubicBezTo>
                    <a:pt x="5668703" y="8641127"/>
                    <a:pt x="5643284" y="8725580"/>
                    <a:pt x="5769892" y="8725580"/>
                  </a:cubicBezTo>
                  <a:close/>
                  <a:moveTo>
                    <a:pt x="6106237" y="7690983"/>
                  </a:moveTo>
                  <a:cubicBezTo>
                    <a:pt x="6108151" y="7690983"/>
                    <a:pt x="6532827" y="7692789"/>
                    <a:pt x="6532907" y="7698313"/>
                  </a:cubicBezTo>
                  <a:cubicBezTo>
                    <a:pt x="6537220" y="7985440"/>
                    <a:pt x="6538541" y="8079136"/>
                    <a:pt x="6540374" y="8185821"/>
                  </a:cubicBezTo>
                  <a:cubicBezTo>
                    <a:pt x="6234408" y="8188058"/>
                    <a:pt x="6306162" y="8182749"/>
                    <a:pt x="6110765" y="8182399"/>
                  </a:cubicBezTo>
                  <a:cubicBezTo>
                    <a:pt x="6103946" y="7900366"/>
                    <a:pt x="6109876" y="7917370"/>
                    <a:pt x="6106237" y="7690983"/>
                  </a:cubicBezTo>
                  <a:close/>
                  <a:moveTo>
                    <a:pt x="6540805" y="8210909"/>
                  </a:moveTo>
                  <a:cubicBezTo>
                    <a:pt x="6546628" y="8540936"/>
                    <a:pt x="6539323" y="8131279"/>
                    <a:pt x="6549161" y="8699092"/>
                  </a:cubicBezTo>
                  <a:cubicBezTo>
                    <a:pt x="6462852" y="8699415"/>
                    <a:pt x="6356703" y="8699441"/>
                    <a:pt x="6255082" y="8698768"/>
                  </a:cubicBezTo>
                  <a:cubicBezTo>
                    <a:pt x="6070225" y="8697555"/>
                    <a:pt x="6127747" y="8789797"/>
                    <a:pt x="6112571" y="8248905"/>
                  </a:cubicBezTo>
                  <a:cubicBezTo>
                    <a:pt x="6110657" y="8182507"/>
                    <a:pt x="6051653" y="8214224"/>
                    <a:pt x="6540805" y="8210909"/>
                  </a:cubicBezTo>
                  <a:close/>
                  <a:moveTo>
                    <a:pt x="6547787" y="7330047"/>
                  </a:moveTo>
                  <a:cubicBezTo>
                    <a:pt x="6545010" y="7152463"/>
                    <a:pt x="6535307" y="7179626"/>
                    <a:pt x="6578543" y="7179168"/>
                  </a:cubicBezTo>
                  <a:cubicBezTo>
                    <a:pt x="6674206" y="7178144"/>
                    <a:pt x="6681079" y="7178333"/>
                    <a:pt x="6973461" y="7178171"/>
                  </a:cubicBezTo>
                  <a:cubicBezTo>
                    <a:pt x="6979148" y="7751561"/>
                    <a:pt x="7012518" y="7669830"/>
                    <a:pt x="6902057" y="7668348"/>
                  </a:cubicBezTo>
                  <a:cubicBezTo>
                    <a:pt x="6815558" y="7667188"/>
                    <a:pt x="6715852" y="7666730"/>
                    <a:pt x="6578354" y="7668024"/>
                  </a:cubicBezTo>
                  <a:cubicBezTo>
                    <a:pt x="6546412" y="7668348"/>
                    <a:pt x="6553798" y="7714293"/>
                    <a:pt x="6547787" y="7330047"/>
                  </a:cubicBezTo>
                  <a:close/>
                  <a:moveTo>
                    <a:pt x="6578516" y="7693112"/>
                  </a:moveTo>
                  <a:cubicBezTo>
                    <a:pt x="7017181" y="7688962"/>
                    <a:pt x="6982059" y="7696076"/>
                    <a:pt x="6982086" y="7698340"/>
                  </a:cubicBezTo>
                  <a:cubicBezTo>
                    <a:pt x="6990981" y="8267014"/>
                    <a:pt x="7021467" y="8185929"/>
                    <a:pt x="6901922" y="8185282"/>
                  </a:cubicBezTo>
                  <a:cubicBezTo>
                    <a:pt x="6811461" y="8184797"/>
                    <a:pt x="6690029" y="8184662"/>
                    <a:pt x="6578327" y="8185552"/>
                  </a:cubicBezTo>
                  <a:cubicBezTo>
                    <a:pt x="6557221" y="8185713"/>
                    <a:pt x="6562639" y="8203876"/>
                    <a:pt x="6560483" y="8065851"/>
                  </a:cubicBezTo>
                  <a:cubicBezTo>
                    <a:pt x="6554148" y="7642667"/>
                    <a:pt x="6545658" y="7693409"/>
                    <a:pt x="6578516" y="7693112"/>
                  </a:cubicBezTo>
                  <a:close/>
                  <a:moveTo>
                    <a:pt x="7386977" y="6636310"/>
                  </a:moveTo>
                  <a:cubicBezTo>
                    <a:pt x="6926774" y="6636310"/>
                    <a:pt x="6986534" y="6663150"/>
                    <a:pt x="6985455" y="6594379"/>
                  </a:cubicBezTo>
                  <a:cubicBezTo>
                    <a:pt x="6977154" y="6064347"/>
                    <a:pt x="6957126" y="6150068"/>
                    <a:pt x="7063598" y="6150068"/>
                  </a:cubicBezTo>
                  <a:cubicBezTo>
                    <a:pt x="7464069" y="6150068"/>
                    <a:pt x="7407382" y="6121315"/>
                    <a:pt x="7409027" y="6227030"/>
                  </a:cubicBezTo>
                  <a:cubicBezTo>
                    <a:pt x="7416412" y="6699744"/>
                    <a:pt x="7417787" y="6636310"/>
                    <a:pt x="7386977" y="6636310"/>
                  </a:cubicBezTo>
                  <a:close/>
                  <a:moveTo>
                    <a:pt x="7386977" y="6124063"/>
                  </a:moveTo>
                  <a:cubicBezTo>
                    <a:pt x="6906558" y="6124063"/>
                    <a:pt x="6979444" y="6151199"/>
                    <a:pt x="6977315" y="6042708"/>
                  </a:cubicBezTo>
                  <a:cubicBezTo>
                    <a:pt x="6967611" y="5554311"/>
                    <a:pt x="6949308" y="5632054"/>
                    <a:pt x="7063598" y="5632054"/>
                  </a:cubicBezTo>
                  <a:cubicBezTo>
                    <a:pt x="7450349" y="5632054"/>
                    <a:pt x="7399403" y="5612652"/>
                    <a:pt x="7399673" y="5675251"/>
                  </a:cubicBezTo>
                  <a:cubicBezTo>
                    <a:pt x="7401803" y="6177608"/>
                    <a:pt x="7421103" y="6124063"/>
                    <a:pt x="7386977" y="6124063"/>
                  </a:cubicBezTo>
                  <a:close/>
                  <a:moveTo>
                    <a:pt x="7386977" y="5606482"/>
                  </a:moveTo>
                  <a:cubicBezTo>
                    <a:pt x="6884806" y="5606482"/>
                    <a:pt x="6971277" y="5642456"/>
                    <a:pt x="6968905" y="5491119"/>
                  </a:cubicBezTo>
                  <a:cubicBezTo>
                    <a:pt x="6960711" y="4979708"/>
                    <a:pt x="6963487" y="5155810"/>
                    <a:pt x="6962921" y="5117787"/>
                  </a:cubicBezTo>
                  <a:cubicBezTo>
                    <a:pt x="7028341" y="5117545"/>
                    <a:pt x="7079340" y="5117626"/>
                    <a:pt x="7386977" y="5117679"/>
                  </a:cubicBezTo>
                  <a:cubicBezTo>
                    <a:pt x="7388864" y="5117679"/>
                    <a:pt x="7409485" y="5606482"/>
                    <a:pt x="7386977" y="5606482"/>
                  </a:cubicBezTo>
                  <a:close/>
                  <a:moveTo>
                    <a:pt x="7386977" y="5092672"/>
                  </a:moveTo>
                  <a:cubicBezTo>
                    <a:pt x="7087292" y="5092618"/>
                    <a:pt x="7028745" y="5092537"/>
                    <a:pt x="6962517" y="5092780"/>
                  </a:cubicBezTo>
                  <a:cubicBezTo>
                    <a:pt x="6959741" y="4931310"/>
                    <a:pt x="6954377" y="4833544"/>
                    <a:pt x="6953136" y="4604732"/>
                  </a:cubicBezTo>
                  <a:cubicBezTo>
                    <a:pt x="6955967" y="4604732"/>
                    <a:pt x="7377947" y="4604032"/>
                    <a:pt x="7381290" y="4604032"/>
                  </a:cubicBezTo>
                  <a:cubicBezTo>
                    <a:pt x="7383824" y="4725053"/>
                    <a:pt x="7389269" y="5092672"/>
                    <a:pt x="7386977" y="5092672"/>
                  </a:cubicBezTo>
                  <a:close/>
                  <a:moveTo>
                    <a:pt x="6953002" y="4579671"/>
                  </a:moveTo>
                  <a:cubicBezTo>
                    <a:pt x="6953002" y="4577246"/>
                    <a:pt x="6948581" y="4092486"/>
                    <a:pt x="6948554" y="4090438"/>
                  </a:cubicBezTo>
                  <a:cubicBezTo>
                    <a:pt x="7214519" y="4092459"/>
                    <a:pt x="7197079" y="4087339"/>
                    <a:pt x="7371478" y="4087016"/>
                  </a:cubicBezTo>
                  <a:cubicBezTo>
                    <a:pt x="7371505" y="4088929"/>
                    <a:pt x="7380589" y="4569485"/>
                    <a:pt x="7380643" y="4572314"/>
                  </a:cubicBezTo>
                  <a:cubicBezTo>
                    <a:pt x="7380831" y="4582393"/>
                    <a:pt x="7425604" y="4579078"/>
                    <a:pt x="6953002" y="4579671"/>
                  </a:cubicBezTo>
                  <a:close/>
                  <a:moveTo>
                    <a:pt x="6948231" y="4065404"/>
                  </a:moveTo>
                  <a:cubicBezTo>
                    <a:pt x="6945265" y="3853057"/>
                    <a:pt x="6941843" y="3854458"/>
                    <a:pt x="6937530" y="3573773"/>
                  </a:cubicBezTo>
                  <a:cubicBezTo>
                    <a:pt x="7010766" y="3572398"/>
                    <a:pt x="7109233" y="3572156"/>
                    <a:pt x="7225086" y="3574177"/>
                  </a:cubicBezTo>
                  <a:cubicBezTo>
                    <a:pt x="7407544" y="3577356"/>
                    <a:pt x="7361721" y="3482555"/>
                    <a:pt x="7370400" y="4020725"/>
                  </a:cubicBezTo>
                  <a:cubicBezTo>
                    <a:pt x="7371074" y="4065889"/>
                    <a:pt x="7442235" y="4069257"/>
                    <a:pt x="6948231" y="4065404"/>
                  </a:cubicBezTo>
                  <a:close/>
                  <a:moveTo>
                    <a:pt x="6937125" y="3548711"/>
                  </a:moveTo>
                  <a:cubicBezTo>
                    <a:pt x="6932165" y="3226715"/>
                    <a:pt x="6931572" y="3213026"/>
                    <a:pt x="6931815" y="3101301"/>
                  </a:cubicBezTo>
                  <a:cubicBezTo>
                    <a:pt x="6931923" y="3047837"/>
                    <a:pt x="6861031" y="3059101"/>
                    <a:pt x="7357219" y="3058347"/>
                  </a:cubicBezTo>
                  <a:cubicBezTo>
                    <a:pt x="7359753" y="3353800"/>
                    <a:pt x="7362314" y="3416372"/>
                    <a:pt x="7364928" y="3550517"/>
                  </a:cubicBezTo>
                  <a:cubicBezTo>
                    <a:pt x="7220961" y="3550274"/>
                    <a:pt x="7115244" y="3545343"/>
                    <a:pt x="6937125" y="3548711"/>
                  </a:cubicBezTo>
                  <a:close/>
                  <a:moveTo>
                    <a:pt x="6931815" y="3034309"/>
                  </a:moveTo>
                  <a:cubicBezTo>
                    <a:pt x="6930871" y="2790919"/>
                    <a:pt x="6923863" y="2747614"/>
                    <a:pt x="6920710" y="2544456"/>
                  </a:cubicBezTo>
                  <a:cubicBezTo>
                    <a:pt x="7399620" y="2544187"/>
                    <a:pt x="7351747" y="2541681"/>
                    <a:pt x="7351909" y="2550115"/>
                  </a:cubicBezTo>
                  <a:cubicBezTo>
                    <a:pt x="7352341" y="2579030"/>
                    <a:pt x="7351073" y="2449978"/>
                    <a:pt x="7357003" y="3033339"/>
                  </a:cubicBezTo>
                  <a:cubicBezTo>
                    <a:pt x="7218265" y="3033528"/>
                    <a:pt x="7107751" y="3036223"/>
                    <a:pt x="6931815" y="3034309"/>
                  </a:cubicBezTo>
                  <a:close/>
                  <a:moveTo>
                    <a:pt x="6920359" y="2519314"/>
                  </a:moveTo>
                  <a:cubicBezTo>
                    <a:pt x="6918634" y="2387002"/>
                    <a:pt x="6922516" y="2228604"/>
                    <a:pt x="6914995" y="2029381"/>
                  </a:cubicBezTo>
                  <a:cubicBezTo>
                    <a:pt x="7114948" y="2035013"/>
                    <a:pt x="7229209" y="2027710"/>
                    <a:pt x="7341342" y="2026982"/>
                  </a:cubicBezTo>
                  <a:cubicBezTo>
                    <a:pt x="7346491" y="2350138"/>
                    <a:pt x="7349591" y="2414030"/>
                    <a:pt x="7351423" y="2519180"/>
                  </a:cubicBezTo>
                  <a:lnTo>
                    <a:pt x="6920359" y="2519314"/>
                  </a:lnTo>
                  <a:close/>
                  <a:moveTo>
                    <a:pt x="6901976" y="3033959"/>
                  </a:moveTo>
                  <a:cubicBezTo>
                    <a:pt x="6396704" y="3027842"/>
                    <a:pt x="6480076" y="3079770"/>
                    <a:pt x="6477542" y="2917249"/>
                  </a:cubicBezTo>
                  <a:cubicBezTo>
                    <a:pt x="6474712" y="2737617"/>
                    <a:pt x="6476464" y="2732173"/>
                    <a:pt x="6473607" y="2549738"/>
                  </a:cubicBezTo>
                  <a:cubicBezTo>
                    <a:pt x="6473418" y="2537154"/>
                    <a:pt x="6431314" y="2544295"/>
                    <a:pt x="6898634" y="2544456"/>
                  </a:cubicBezTo>
                  <a:cubicBezTo>
                    <a:pt x="6901302" y="2730314"/>
                    <a:pt x="6918203" y="3034174"/>
                    <a:pt x="6901976" y="3033959"/>
                  </a:cubicBezTo>
                  <a:close/>
                  <a:moveTo>
                    <a:pt x="6466545" y="3572883"/>
                  </a:moveTo>
                  <a:cubicBezTo>
                    <a:pt x="6467865" y="3684770"/>
                    <a:pt x="6469644" y="3765747"/>
                    <a:pt x="6474550" y="4061469"/>
                  </a:cubicBezTo>
                  <a:cubicBezTo>
                    <a:pt x="6412607" y="4061119"/>
                    <a:pt x="6049982" y="4062036"/>
                    <a:pt x="6047987" y="4062036"/>
                  </a:cubicBezTo>
                  <a:cubicBezTo>
                    <a:pt x="6043944" y="3791293"/>
                    <a:pt x="6046639" y="3833520"/>
                    <a:pt x="6042084" y="3575470"/>
                  </a:cubicBezTo>
                  <a:cubicBezTo>
                    <a:pt x="6271848" y="3575767"/>
                    <a:pt x="6284409" y="3571886"/>
                    <a:pt x="6466545" y="3572883"/>
                  </a:cubicBezTo>
                  <a:close/>
                  <a:moveTo>
                    <a:pt x="6416731" y="3547741"/>
                  </a:moveTo>
                  <a:cubicBezTo>
                    <a:pt x="5974562" y="3547741"/>
                    <a:pt x="6042300" y="3577842"/>
                    <a:pt x="6040008" y="3468650"/>
                  </a:cubicBezTo>
                  <a:cubicBezTo>
                    <a:pt x="6030062" y="2992163"/>
                    <a:pt x="6015533" y="3060933"/>
                    <a:pt x="6093298" y="3060933"/>
                  </a:cubicBezTo>
                  <a:cubicBezTo>
                    <a:pt x="6515198" y="3060933"/>
                    <a:pt x="6457973" y="3045816"/>
                    <a:pt x="6459590" y="3101678"/>
                  </a:cubicBezTo>
                  <a:cubicBezTo>
                    <a:pt x="6474793" y="3619988"/>
                    <a:pt x="6472367" y="3547741"/>
                    <a:pt x="6416731" y="3547741"/>
                  </a:cubicBezTo>
                  <a:close/>
                  <a:moveTo>
                    <a:pt x="6416731" y="3035603"/>
                  </a:moveTo>
                  <a:cubicBezTo>
                    <a:pt x="5954750" y="3035603"/>
                    <a:pt x="6034159" y="3069583"/>
                    <a:pt x="6031760" y="2917195"/>
                  </a:cubicBezTo>
                  <a:cubicBezTo>
                    <a:pt x="6024779" y="2470836"/>
                    <a:pt x="5993808" y="2545507"/>
                    <a:pt x="6093298" y="2545507"/>
                  </a:cubicBezTo>
                  <a:cubicBezTo>
                    <a:pt x="6482151" y="2545507"/>
                    <a:pt x="6451288" y="2534620"/>
                    <a:pt x="6451530" y="2550196"/>
                  </a:cubicBezTo>
                  <a:cubicBezTo>
                    <a:pt x="6460372" y="3113131"/>
                    <a:pt x="6470830" y="3035603"/>
                    <a:pt x="6416731" y="3035603"/>
                  </a:cubicBezTo>
                  <a:close/>
                  <a:moveTo>
                    <a:pt x="6416731" y="2517320"/>
                  </a:moveTo>
                  <a:cubicBezTo>
                    <a:pt x="6254004" y="2517320"/>
                    <a:pt x="6253896" y="2520473"/>
                    <a:pt x="6093326" y="2520473"/>
                  </a:cubicBezTo>
                  <a:cubicBezTo>
                    <a:pt x="5995074" y="2520473"/>
                    <a:pt x="6024320" y="2595414"/>
                    <a:pt x="6015156" y="2027225"/>
                  </a:cubicBezTo>
                  <a:cubicBezTo>
                    <a:pt x="6172115" y="2024961"/>
                    <a:pt x="6274894" y="2030378"/>
                    <a:pt x="6444387" y="2029893"/>
                  </a:cubicBezTo>
                  <a:cubicBezTo>
                    <a:pt x="6456895" y="2596681"/>
                    <a:pt x="6459860" y="2517320"/>
                    <a:pt x="6416731" y="2517320"/>
                  </a:cubicBezTo>
                  <a:close/>
                  <a:moveTo>
                    <a:pt x="6017905" y="3469243"/>
                  </a:moveTo>
                  <a:cubicBezTo>
                    <a:pt x="6020035" y="3571778"/>
                    <a:pt x="6098231" y="3552322"/>
                    <a:pt x="5608297" y="3549035"/>
                  </a:cubicBezTo>
                  <a:cubicBezTo>
                    <a:pt x="5584415" y="3548873"/>
                    <a:pt x="5593310" y="3604277"/>
                    <a:pt x="5583364" y="3100978"/>
                  </a:cubicBezTo>
                  <a:cubicBezTo>
                    <a:pt x="5582258" y="3045870"/>
                    <a:pt x="5521691" y="3059694"/>
                    <a:pt x="5931622" y="3060772"/>
                  </a:cubicBezTo>
                  <a:cubicBezTo>
                    <a:pt x="6035669" y="3061068"/>
                    <a:pt x="6007824" y="2986666"/>
                    <a:pt x="6017905" y="3469243"/>
                  </a:cubicBezTo>
                  <a:close/>
                  <a:moveTo>
                    <a:pt x="5931596" y="3035710"/>
                  </a:moveTo>
                  <a:cubicBezTo>
                    <a:pt x="5509507" y="3034579"/>
                    <a:pt x="5582393" y="3066565"/>
                    <a:pt x="5580075" y="2917249"/>
                  </a:cubicBezTo>
                  <a:cubicBezTo>
                    <a:pt x="5573363" y="2489699"/>
                    <a:pt x="5557352" y="2546585"/>
                    <a:pt x="5608324" y="2546046"/>
                  </a:cubicBezTo>
                  <a:cubicBezTo>
                    <a:pt x="6037232" y="2541411"/>
                    <a:pt x="6001436" y="2546343"/>
                    <a:pt x="6001490" y="2550169"/>
                  </a:cubicBezTo>
                  <a:cubicBezTo>
                    <a:pt x="6010304" y="3115341"/>
                    <a:pt x="6042866" y="3036007"/>
                    <a:pt x="5931596" y="3035710"/>
                  </a:cubicBezTo>
                  <a:close/>
                  <a:moveTo>
                    <a:pt x="5931596" y="2520311"/>
                  </a:moveTo>
                  <a:cubicBezTo>
                    <a:pt x="5829490" y="2520042"/>
                    <a:pt x="5710214" y="2519907"/>
                    <a:pt x="5608135" y="2521012"/>
                  </a:cubicBezTo>
                  <a:cubicBezTo>
                    <a:pt x="5560047" y="2521524"/>
                    <a:pt x="5571800" y="2597759"/>
                    <a:pt x="5565034" y="2030270"/>
                  </a:cubicBezTo>
                  <a:cubicBezTo>
                    <a:pt x="5911837" y="2033531"/>
                    <a:pt x="5855286" y="2030351"/>
                    <a:pt x="5993053" y="2027602"/>
                  </a:cubicBezTo>
                  <a:cubicBezTo>
                    <a:pt x="6002218" y="2595010"/>
                    <a:pt x="6028768" y="2520419"/>
                    <a:pt x="5931596" y="2520311"/>
                  </a:cubicBezTo>
                  <a:close/>
                  <a:moveTo>
                    <a:pt x="5567972" y="3469243"/>
                  </a:moveTo>
                  <a:cubicBezTo>
                    <a:pt x="5570263" y="3574123"/>
                    <a:pt x="5646735" y="3548711"/>
                    <a:pt x="5142299" y="3548873"/>
                  </a:cubicBezTo>
                  <a:cubicBezTo>
                    <a:pt x="5137177" y="3218765"/>
                    <a:pt x="5137420" y="3210331"/>
                    <a:pt x="5133538" y="3100762"/>
                  </a:cubicBezTo>
                  <a:cubicBezTo>
                    <a:pt x="5131409" y="3040804"/>
                    <a:pt x="5084318" y="3058050"/>
                    <a:pt x="5446594" y="3058293"/>
                  </a:cubicBezTo>
                  <a:cubicBezTo>
                    <a:pt x="5591908" y="3058293"/>
                    <a:pt x="5557163" y="2975914"/>
                    <a:pt x="5567972" y="3469243"/>
                  </a:cubicBezTo>
                  <a:close/>
                  <a:moveTo>
                    <a:pt x="5131328" y="3033043"/>
                  </a:moveTo>
                  <a:cubicBezTo>
                    <a:pt x="5124400" y="2791889"/>
                    <a:pt x="5130681" y="2748827"/>
                    <a:pt x="5127554" y="2549684"/>
                  </a:cubicBezTo>
                  <a:cubicBezTo>
                    <a:pt x="5127446" y="2541896"/>
                    <a:pt x="5126126" y="2549684"/>
                    <a:pt x="5551233" y="2546585"/>
                  </a:cubicBezTo>
                  <a:cubicBezTo>
                    <a:pt x="5551287" y="2549307"/>
                    <a:pt x="5551341" y="2567173"/>
                    <a:pt x="5559967" y="3033797"/>
                  </a:cubicBezTo>
                  <a:cubicBezTo>
                    <a:pt x="5498213" y="3033123"/>
                    <a:pt x="5473198" y="3033285"/>
                    <a:pt x="5131328" y="3033043"/>
                  </a:cubicBezTo>
                  <a:close/>
                  <a:moveTo>
                    <a:pt x="5123484" y="4581073"/>
                  </a:moveTo>
                  <a:cubicBezTo>
                    <a:pt x="4658941" y="4581073"/>
                    <a:pt x="4708053" y="4583094"/>
                    <a:pt x="4708161" y="4572099"/>
                  </a:cubicBezTo>
                  <a:cubicBezTo>
                    <a:pt x="4709132" y="4458569"/>
                    <a:pt x="4708242" y="4439005"/>
                    <a:pt x="4702770" y="4091166"/>
                  </a:cubicBezTo>
                  <a:cubicBezTo>
                    <a:pt x="4957037" y="4091220"/>
                    <a:pt x="4993130" y="4090142"/>
                    <a:pt x="5127150" y="4090142"/>
                  </a:cubicBezTo>
                  <a:cubicBezTo>
                    <a:pt x="5136881" y="4639980"/>
                    <a:pt x="5143673" y="4581073"/>
                    <a:pt x="5123484" y="4581073"/>
                  </a:cubicBezTo>
                  <a:close/>
                  <a:moveTo>
                    <a:pt x="5123484" y="4065134"/>
                  </a:moveTo>
                  <a:cubicBezTo>
                    <a:pt x="4628940" y="4065134"/>
                    <a:pt x="4702662" y="4085588"/>
                    <a:pt x="4701638" y="4020159"/>
                  </a:cubicBezTo>
                  <a:cubicBezTo>
                    <a:pt x="4693336" y="3490505"/>
                    <a:pt x="4659993" y="3573341"/>
                    <a:pt x="4800132" y="3573341"/>
                  </a:cubicBezTo>
                  <a:cubicBezTo>
                    <a:pt x="4951538" y="3573341"/>
                    <a:pt x="4965635" y="3573880"/>
                    <a:pt x="5120627" y="3573880"/>
                  </a:cubicBezTo>
                  <a:cubicBezTo>
                    <a:pt x="5128902" y="4106337"/>
                    <a:pt x="5126773" y="4065134"/>
                    <a:pt x="5123484" y="4065134"/>
                  </a:cubicBezTo>
                  <a:close/>
                  <a:moveTo>
                    <a:pt x="4692662" y="3547930"/>
                  </a:moveTo>
                  <a:cubicBezTo>
                    <a:pt x="4688053" y="3245875"/>
                    <a:pt x="4687918" y="3214346"/>
                    <a:pt x="4684468" y="3100870"/>
                  </a:cubicBezTo>
                  <a:cubicBezTo>
                    <a:pt x="4682608" y="3039133"/>
                    <a:pt x="4616568" y="3057915"/>
                    <a:pt x="5109980" y="3058077"/>
                  </a:cubicBezTo>
                  <a:cubicBezTo>
                    <a:pt x="5115775" y="3241132"/>
                    <a:pt x="5113618" y="3121458"/>
                    <a:pt x="5120249" y="3548900"/>
                  </a:cubicBezTo>
                  <a:cubicBezTo>
                    <a:pt x="5086771" y="3548873"/>
                    <a:pt x="4726949" y="3548226"/>
                    <a:pt x="4692662" y="3547930"/>
                  </a:cubicBezTo>
                  <a:close/>
                  <a:moveTo>
                    <a:pt x="4677837" y="2518991"/>
                  </a:moveTo>
                  <a:cubicBezTo>
                    <a:pt x="4672257" y="2165708"/>
                    <a:pt x="4671691" y="2118604"/>
                    <a:pt x="4669589" y="2029327"/>
                  </a:cubicBezTo>
                  <a:cubicBezTo>
                    <a:pt x="4832154" y="2032318"/>
                    <a:pt x="4971889" y="2028411"/>
                    <a:pt x="5096125" y="2028168"/>
                  </a:cubicBezTo>
                  <a:cubicBezTo>
                    <a:pt x="5098066" y="2110223"/>
                    <a:pt x="5104993" y="2519099"/>
                    <a:pt x="5105047" y="2521551"/>
                  </a:cubicBezTo>
                  <a:cubicBezTo>
                    <a:pt x="4926092" y="2521255"/>
                    <a:pt x="4924475" y="2516808"/>
                    <a:pt x="4677837" y="2518991"/>
                  </a:cubicBezTo>
                  <a:close/>
                  <a:moveTo>
                    <a:pt x="4670586" y="3547714"/>
                  </a:moveTo>
                  <a:cubicBezTo>
                    <a:pt x="4400685" y="3544831"/>
                    <a:pt x="4357719" y="3547310"/>
                    <a:pt x="4241408" y="3548065"/>
                  </a:cubicBezTo>
                  <a:cubicBezTo>
                    <a:pt x="4232594" y="2970578"/>
                    <a:pt x="4214723" y="3059101"/>
                    <a:pt x="4315211" y="3057888"/>
                  </a:cubicBezTo>
                  <a:cubicBezTo>
                    <a:pt x="4716517" y="3053065"/>
                    <a:pt x="4660694" y="3046004"/>
                    <a:pt x="4662365" y="3101678"/>
                  </a:cubicBezTo>
                  <a:cubicBezTo>
                    <a:pt x="4666138" y="3226823"/>
                    <a:pt x="4666192" y="3259995"/>
                    <a:pt x="4670586" y="3547714"/>
                  </a:cubicBezTo>
                  <a:close/>
                  <a:moveTo>
                    <a:pt x="4638321" y="2519395"/>
                  </a:moveTo>
                  <a:cubicBezTo>
                    <a:pt x="4523519" y="2520635"/>
                    <a:pt x="4433220" y="2520662"/>
                    <a:pt x="4315184" y="2519395"/>
                  </a:cubicBezTo>
                  <a:cubicBezTo>
                    <a:pt x="4199358" y="2517994"/>
                    <a:pt x="4223483" y="2611152"/>
                    <a:pt x="4216798" y="2027683"/>
                  </a:cubicBezTo>
                  <a:cubicBezTo>
                    <a:pt x="4432843" y="2027386"/>
                    <a:pt x="4497481" y="2025743"/>
                    <a:pt x="4647458" y="2028896"/>
                  </a:cubicBezTo>
                  <a:cubicBezTo>
                    <a:pt x="4660262" y="2573641"/>
                    <a:pt x="4660559" y="2519153"/>
                    <a:pt x="4638321" y="2519395"/>
                  </a:cubicBezTo>
                  <a:close/>
                  <a:moveTo>
                    <a:pt x="4219332" y="3548199"/>
                  </a:moveTo>
                  <a:cubicBezTo>
                    <a:pt x="3716702" y="3550517"/>
                    <a:pt x="3792823" y="3570350"/>
                    <a:pt x="3791556" y="3468812"/>
                  </a:cubicBezTo>
                  <a:cubicBezTo>
                    <a:pt x="3785572" y="2989469"/>
                    <a:pt x="3765571" y="3056433"/>
                    <a:pt x="3829967" y="3056433"/>
                  </a:cubicBezTo>
                  <a:cubicBezTo>
                    <a:pt x="4274725" y="3056433"/>
                    <a:pt x="4213779" y="3049804"/>
                    <a:pt x="4213779" y="3100708"/>
                  </a:cubicBezTo>
                  <a:cubicBezTo>
                    <a:pt x="4213887" y="3213564"/>
                    <a:pt x="4214076" y="3204725"/>
                    <a:pt x="4219332" y="3548199"/>
                  </a:cubicBezTo>
                  <a:close/>
                  <a:moveTo>
                    <a:pt x="4153373" y="3033797"/>
                  </a:moveTo>
                  <a:cubicBezTo>
                    <a:pt x="3991885" y="3033797"/>
                    <a:pt x="3991805" y="3031399"/>
                    <a:pt x="3829967" y="3031399"/>
                  </a:cubicBezTo>
                  <a:cubicBezTo>
                    <a:pt x="3771690" y="3031399"/>
                    <a:pt x="3783334" y="3054654"/>
                    <a:pt x="3781178" y="2917303"/>
                  </a:cubicBezTo>
                  <a:cubicBezTo>
                    <a:pt x="3774143" y="2468788"/>
                    <a:pt x="3758671" y="2541789"/>
                    <a:pt x="3829967" y="2541789"/>
                  </a:cubicBezTo>
                  <a:cubicBezTo>
                    <a:pt x="4246745" y="2541789"/>
                    <a:pt x="4203186" y="2542004"/>
                    <a:pt x="4203321" y="2550223"/>
                  </a:cubicBezTo>
                  <a:cubicBezTo>
                    <a:pt x="4212027" y="3106313"/>
                    <a:pt x="4241678" y="3033797"/>
                    <a:pt x="4153373" y="3033797"/>
                  </a:cubicBezTo>
                  <a:close/>
                  <a:moveTo>
                    <a:pt x="3829967" y="2516781"/>
                  </a:moveTo>
                  <a:cubicBezTo>
                    <a:pt x="3752255" y="2516781"/>
                    <a:pt x="3782607" y="2592127"/>
                    <a:pt x="3768563" y="2027899"/>
                  </a:cubicBezTo>
                  <a:cubicBezTo>
                    <a:pt x="3812177" y="2027710"/>
                    <a:pt x="3839536" y="2027764"/>
                    <a:pt x="4153400" y="2027710"/>
                  </a:cubicBezTo>
                  <a:cubicBezTo>
                    <a:pt x="4208415" y="2027710"/>
                    <a:pt x="4193644" y="1949831"/>
                    <a:pt x="4202836" y="2518533"/>
                  </a:cubicBezTo>
                  <a:cubicBezTo>
                    <a:pt x="3934283" y="2517751"/>
                    <a:pt x="3967734" y="2516781"/>
                    <a:pt x="3829967" y="2516781"/>
                  </a:cubicBezTo>
                  <a:close/>
                  <a:moveTo>
                    <a:pt x="3769480" y="3469135"/>
                  </a:moveTo>
                  <a:cubicBezTo>
                    <a:pt x="3770720" y="3568760"/>
                    <a:pt x="3852231" y="3551595"/>
                    <a:pt x="3345046" y="3548873"/>
                  </a:cubicBezTo>
                  <a:cubicBezTo>
                    <a:pt x="3341380" y="3548846"/>
                    <a:pt x="3345046" y="3382283"/>
                    <a:pt x="3336555" y="3100223"/>
                  </a:cubicBezTo>
                  <a:cubicBezTo>
                    <a:pt x="3334588" y="3033663"/>
                    <a:pt x="3284397" y="3069799"/>
                    <a:pt x="3668614" y="3058777"/>
                  </a:cubicBezTo>
                  <a:cubicBezTo>
                    <a:pt x="3783227" y="3055463"/>
                    <a:pt x="3763334" y="2978420"/>
                    <a:pt x="3769480" y="3469135"/>
                  </a:cubicBezTo>
                  <a:close/>
                  <a:moveTo>
                    <a:pt x="3668021" y="3033689"/>
                  </a:moveTo>
                  <a:cubicBezTo>
                    <a:pt x="3586105" y="3036061"/>
                    <a:pt x="3494296" y="3037273"/>
                    <a:pt x="3345181" y="3034444"/>
                  </a:cubicBezTo>
                  <a:cubicBezTo>
                    <a:pt x="3331623" y="3034201"/>
                    <a:pt x="3334534" y="3050531"/>
                    <a:pt x="3332377" y="2917276"/>
                  </a:cubicBezTo>
                  <a:cubicBezTo>
                    <a:pt x="3325638" y="2487543"/>
                    <a:pt x="3321488" y="2545373"/>
                    <a:pt x="3345235" y="2544807"/>
                  </a:cubicBezTo>
                  <a:cubicBezTo>
                    <a:pt x="3805222" y="2534243"/>
                    <a:pt x="3756083" y="2545265"/>
                    <a:pt x="3756137" y="2550142"/>
                  </a:cubicBezTo>
                  <a:cubicBezTo>
                    <a:pt x="3758994" y="2731742"/>
                    <a:pt x="3756245" y="2734059"/>
                    <a:pt x="3759102" y="2917707"/>
                  </a:cubicBezTo>
                  <a:cubicBezTo>
                    <a:pt x="3761285" y="3055733"/>
                    <a:pt x="3785033" y="3030348"/>
                    <a:pt x="3668021" y="3033689"/>
                  </a:cubicBezTo>
                  <a:close/>
                  <a:moveTo>
                    <a:pt x="3668210" y="2517374"/>
                  </a:moveTo>
                  <a:cubicBezTo>
                    <a:pt x="3476263" y="2518668"/>
                    <a:pt x="3466047" y="2516997"/>
                    <a:pt x="3344750" y="2519773"/>
                  </a:cubicBezTo>
                  <a:cubicBezTo>
                    <a:pt x="3321757" y="2520311"/>
                    <a:pt x="3326016" y="2580162"/>
                    <a:pt x="3321353" y="2030863"/>
                  </a:cubicBezTo>
                  <a:cubicBezTo>
                    <a:pt x="3455400" y="2029677"/>
                    <a:pt x="3220083" y="2031429"/>
                    <a:pt x="3746460" y="2028006"/>
                  </a:cubicBezTo>
                  <a:cubicBezTo>
                    <a:pt x="3760746" y="2608726"/>
                    <a:pt x="3779831" y="2516485"/>
                    <a:pt x="3668210" y="2517374"/>
                  </a:cubicBezTo>
                  <a:close/>
                  <a:moveTo>
                    <a:pt x="3321730" y="3548738"/>
                  </a:moveTo>
                  <a:cubicBezTo>
                    <a:pt x="2825677" y="3545828"/>
                    <a:pt x="2896434" y="3585306"/>
                    <a:pt x="2894008" y="3468704"/>
                  </a:cubicBezTo>
                  <a:cubicBezTo>
                    <a:pt x="2890773" y="3313971"/>
                    <a:pt x="2889264" y="3199471"/>
                    <a:pt x="2888428" y="3101139"/>
                  </a:cubicBezTo>
                  <a:cubicBezTo>
                    <a:pt x="2888024" y="3052391"/>
                    <a:pt x="2819935" y="3050505"/>
                    <a:pt x="3313212" y="3058966"/>
                  </a:cubicBezTo>
                  <a:cubicBezTo>
                    <a:pt x="3320733" y="3328631"/>
                    <a:pt x="3319574" y="3369860"/>
                    <a:pt x="3321730" y="3548738"/>
                  </a:cubicBezTo>
                  <a:close/>
                  <a:moveTo>
                    <a:pt x="2887835" y="3035091"/>
                  </a:moveTo>
                  <a:cubicBezTo>
                    <a:pt x="2885140" y="2786365"/>
                    <a:pt x="2881905" y="2752168"/>
                    <a:pt x="2878617" y="2544106"/>
                  </a:cubicBezTo>
                  <a:cubicBezTo>
                    <a:pt x="2881070" y="2544106"/>
                    <a:pt x="3305719" y="2546424"/>
                    <a:pt x="3305800" y="2550223"/>
                  </a:cubicBezTo>
                  <a:cubicBezTo>
                    <a:pt x="3308252" y="2705926"/>
                    <a:pt x="3308792" y="2881786"/>
                    <a:pt x="3312592" y="3033878"/>
                  </a:cubicBezTo>
                  <a:cubicBezTo>
                    <a:pt x="3145821" y="3031156"/>
                    <a:pt x="3007866" y="3034875"/>
                    <a:pt x="2887835" y="3035091"/>
                  </a:cubicBezTo>
                  <a:close/>
                  <a:moveTo>
                    <a:pt x="2878239" y="2519072"/>
                  </a:moveTo>
                  <a:cubicBezTo>
                    <a:pt x="2872741" y="2171098"/>
                    <a:pt x="2871743" y="2124856"/>
                    <a:pt x="2871231" y="2029273"/>
                  </a:cubicBezTo>
                  <a:cubicBezTo>
                    <a:pt x="3042854" y="2029381"/>
                    <a:pt x="3069755" y="2032695"/>
                    <a:pt x="3299249" y="2031024"/>
                  </a:cubicBezTo>
                  <a:cubicBezTo>
                    <a:pt x="3299277" y="2033072"/>
                    <a:pt x="3305287" y="2518452"/>
                    <a:pt x="3305314" y="2520608"/>
                  </a:cubicBezTo>
                  <a:cubicBezTo>
                    <a:pt x="3145417" y="2523626"/>
                    <a:pt x="3009807" y="2519233"/>
                    <a:pt x="2878239" y="2519072"/>
                  </a:cubicBezTo>
                  <a:close/>
                  <a:moveTo>
                    <a:pt x="2871959" y="3469297"/>
                  </a:moveTo>
                  <a:cubicBezTo>
                    <a:pt x="2874331" y="3582342"/>
                    <a:pt x="2941287" y="3549574"/>
                    <a:pt x="2536800" y="3549574"/>
                  </a:cubicBezTo>
                  <a:cubicBezTo>
                    <a:pt x="2426878" y="3549574"/>
                    <a:pt x="2444075" y="3636776"/>
                    <a:pt x="2439600" y="3099927"/>
                  </a:cubicBezTo>
                  <a:cubicBezTo>
                    <a:pt x="2439142" y="3045034"/>
                    <a:pt x="2372321" y="3060098"/>
                    <a:pt x="2866029" y="3060098"/>
                  </a:cubicBezTo>
                  <a:cubicBezTo>
                    <a:pt x="2867080" y="3169802"/>
                    <a:pt x="2867646" y="3262232"/>
                    <a:pt x="2871959" y="3469297"/>
                  </a:cubicBezTo>
                  <a:close/>
                  <a:moveTo>
                    <a:pt x="2860018" y="3035118"/>
                  </a:moveTo>
                  <a:cubicBezTo>
                    <a:pt x="2580090" y="3035199"/>
                    <a:pt x="2513942" y="3035306"/>
                    <a:pt x="2439007" y="3035091"/>
                  </a:cubicBezTo>
                  <a:cubicBezTo>
                    <a:pt x="2438980" y="3033663"/>
                    <a:pt x="2433212" y="2590429"/>
                    <a:pt x="2432457" y="2542732"/>
                  </a:cubicBezTo>
                  <a:cubicBezTo>
                    <a:pt x="2434371" y="2542705"/>
                    <a:pt x="2856513" y="2539552"/>
                    <a:pt x="2856675" y="2550196"/>
                  </a:cubicBezTo>
                  <a:cubicBezTo>
                    <a:pt x="2864708" y="3069718"/>
                    <a:pt x="2870908" y="3035118"/>
                    <a:pt x="2860018" y="3035118"/>
                  </a:cubicBezTo>
                  <a:close/>
                  <a:moveTo>
                    <a:pt x="2432026" y="2517671"/>
                  </a:moveTo>
                  <a:cubicBezTo>
                    <a:pt x="2430624" y="2431330"/>
                    <a:pt x="2435800" y="2741389"/>
                    <a:pt x="2423562" y="2030405"/>
                  </a:cubicBezTo>
                  <a:cubicBezTo>
                    <a:pt x="2577502" y="2032507"/>
                    <a:pt x="2716536" y="2029354"/>
                    <a:pt x="2849128" y="2029273"/>
                  </a:cubicBezTo>
                  <a:cubicBezTo>
                    <a:pt x="2849667" y="2124937"/>
                    <a:pt x="2851015" y="2192926"/>
                    <a:pt x="2856163" y="2519045"/>
                  </a:cubicBezTo>
                  <a:cubicBezTo>
                    <a:pt x="2694568" y="2519018"/>
                    <a:pt x="2605050" y="2515919"/>
                    <a:pt x="2432026" y="2517671"/>
                  </a:cubicBezTo>
                  <a:close/>
                  <a:moveTo>
                    <a:pt x="2424937" y="3549708"/>
                  </a:moveTo>
                  <a:cubicBezTo>
                    <a:pt x="2060721" y="3550570"/>
                    <a:pt x="2166357" y="3549951"/>
                    <a:pt x="1995840" y="3548684"/>
                  </a:cubicBezTo>
                  <a:cubicBezTo>
                    <a:pt x="1994654" y="3418878"/>
                    <a:pt x="1996487" y="3394895"/>
                    <a:pt x="1989047" y="3060125"/>
                  </a:cubicBezTo>
                  <a:cubicBezTo>
                    <a:pt x="2116248" y="3059748"/>
                    <a:pt x="2126868" y="3058939"/>
                    <a:pt x="2417147" y="3060044"/>
                  </a:cubicBezTo>
                  <a:cubicBezTo>
                    <a:pt x="2419923" y="3360725"/>
                    <a:pt x="2422430" y="3420306"/>
                    <a:pt x="2424937" y="3549708"/>
                  </a:cubicBezTo>
                  <a:close/>
                  <a:moveTo>
                    <a:pt x="2375178" y="3034848"/>
                  </a:moveTo>
                  <a:cubicBezTo>
                    <a:pt x="1910069" y="3032315"/>
                    <a:pt x="1988778" y="3070634"/>
                    <a:pt x="1986379" y="2917249"/>
                  </a:cubicBezTo>
                  <a:cubicBezTo>
                    <a:pt x="1983494" y="2733817"/>
                    <a:pt x="1985624" y="2733547"/>
                    <a:pt x="1982740" y="2549738"/>
                  </a:cubicBezTo>
                  <a:cubicBezTo>
                    <a:pt x="1982578" y="2539363"/>
                    <a:pt x="1957537" y="2548849"/>
                    <a:pt x="2410381" y="2542974"/>
                  </a:cubicBezTo>
                  <a:cubicBezTo>
                    <a:pt x="2419061" y="3103780"/>
                    <a:pt x="2432080" y="3035064"/>
                    <a:pt x="2375178" y="3034848"/>
                  </a:cubicBezTo>
                  <a:close/>
                  <a:moveTo>
                    <a:pt x="1982255" y="2519880"/>
                  </a:moveTo>
                  <a:cubicBezTo>
                    <a:pt x="1973063" y="1950855"/>
                    <a:pt x="1943547" y="2028680"/>
                    <a:pt x="2051960" y="2028357"/>
                  </a:cubicBezTo>
                  <a:cubicBezTo>
                    <a:pt x="2188892" y="2027979"/>
                    <a:pt x="2269083" y="2027764"/>
                    <a:pt x="2374935" y="2029596"/>
                  </a:cubicBezTo>
                  <a:cubicBezTo>
                    <a:pt x="2411998" y="2030297"/>
                    <a:pt x="2401109" y="1970689"/>
                    <a:pt x="2409977" y="2517940"/>
                  </a:cubicBezTo>
                  <a:cubicBezTo>
                    <a:pt x="2252155" y="2520042"/>
                    <a:pt x="2335473" y="2519638"/>
                    <a:pt x="1982255" y="2519880"/>
                  </a:cubicBezTo>
                  <a:close/>
                  <a:moveTo>
                    <a:pt x="1973764" y="3548523"/>
                  </a:moveTo>
                  <a:cubicBezTo>
                    <a:pt x="1863572" y="3547957"/>
                    <a:pt x="1725023" y="3548738"/>
                    <a:pt x="1546823" y="3548819"/>
                  </a:cubicBezTo>
                  <a:cubicBezTo>
                    <a:pt x="1543481" y="3396916"/>
                    <a:pt x="1541109" y="3395622"/>
                    <a:pt x="1538602" y="3058724"/>
                  </a:cubicBezTo>
                  <a:cubicBezTo>
                    <a:pt x="1712165" y="3058293"/>
                    <a:pt x="1728877" y="3060637"/>
                    <a:pt x="1966917" y="3060152"/>
                  </a:cubicBezTo>
                  <a:cubicBezTo>
                    <a:pt x="1974788" y="3423001"/>
                    <a:pt x="1972470" y="3405835"/>
                    <a:pt x="1973764" y="3548523"/>
                  </a:cubicBezTo>
                  <a:close/>
                  <a:moveTo>
                    <a:pt x="1890284" y="3035225"/>
                  </a:moveTo>
                  <a:cubicBezTo>
                    <a:pt x="1728473" y="3035225"/>
                    <a:pt x="1729012" y="3033716"/>
                    <a:pt x="1567013" y="3033716"/>
                  </a:cubicBezTo>
                  <a:cubicBezTo>
                    <a:pt x="1529653" y="3033716"/>
                    <a:pt x="1539060" y="3056568"/>
                    <a:pt x="1536877" y="2917276"/>
                  </a:cubicBezTo>
                  <a:cubicBezTo>
                    <a:pt x="1530165" y="2488998"/>
                    <a:pt x="1517739" y="2546019"/>
                    <a:pt x="1567013" y="2546019"/>
                  </a:cubicBezTo>
                  <a:cubicBezTo>
                    <a:pt x="1995516" y="2546019"/>
                    <a:pt x="1960502" y="2540657"/>
                    <a:pt x="1960664" y="2550196"/>
                  </a:cubicBezTo>
                  <a:cubicBezTo>
                    <a:pt x="1969532" y="3114963"/>
                    <a:pt x="1990233" y="3035225"/>
                    <a:pt x="1890284" y="3035225"/>
                  </a:cubicBezTo>
                  <a:close/>
                  <a:moveTo>
                    <a:pt x="1890284" y="2519934"/>
                  </a:moveTo>
                  <a:cubicBezTo>
                    <a:pt x="1723621" y="2519934"/>
                    <a:pt x="1724079" y="2520958"/>
                    <a:pt x="1567013" y="2520958"/>
                  </a:cubicBezTo>
                  <a:cubicBezTo>
                    <a:pt x="1505259" y="2520958"/>
                    <a:pt x="1543023" y="2580512"/>
                    <a:pt x="1524046" y="2027009"/>
                  </a:cubicBezTo>
                  <a:cubicBezTo>
                    <a:pt x="1636287" y="2026362"/>
                    <a:pt x="1727988" y="2028680"/>
                    <a:pt x="1951607" y="2028545"/>
                  </a:cubicBezTo>
                  <a:cubicBezTo>
                    <a:pt x="1961311" y="2599295"/>
                    <a:pt x="1984007" y="2519880"/>
                    <a:pt x="1890284" y="2519934"/>
                  </a:cubicBezTo>
                  <a:close/>
                  <a:moveTo>
                    <a:pt x="1524720" y="3548873"/>
                  </a:moveTo>
                  <a:cubicBezTo>
                    <a:pt x="1026619" y="3550140"/>
                    <a:pt x="1099181" y="3578893"/>
                    <a:pt x="1097106" y="3468704"/>
                  </a:cubicBezTo>
                  <a:cubicBezTo>
                    <a:pt x="1094680" y="3338925"/>
                    <a:pt x="1092793" y="3222619"/>
                    <a:pt x="1091634" y="3101139"/>
                  </a:cubicBezTo>
                  <a:cubicBezTo>
                    <a:pt x="1091122" y="3044738"/>
                    <a:pt x="1022791" y="3060879"/>
                    <a:pt x="1516526" y="3058805"/>
                  </a:cubicBezTo>
                  <a:cubicBezTo>
                    <a:pt x="1518979" y="3392362"/>
                    <a:pt x="1521674" y="3413973"/>
                    <a:pt x="1524720" y="3548873"/>
                  </a:cubicBezTo>
                  <a:close/>
                  <a:moveTo>
                    <a:pt x="1405310" y="3034956"/>
                  </a:moveTo>
                  <a:cubicBezTo>
                    <a:pt x="1278890" y="3036842"/>
                    <a:pt x="1183012" y="3036492"/>
                    <a:pt x="1090933" y="3034875"/>
                  </a:cubicBezTo>
                  <a:cubicBezTo>
                    <a:pt x="1090906" y="3032773"/>
                    <a:pt x="1084491" y="2566823"/>
                    <a:pt x="1084087" y="2543783"/>
                  </a:cubicBezTo>
                  <a:cubicBezTo>
                    <a:pt x="1555557" y="2539983"/>
                    <a:pt x="1509895" y="2548256"/>
                    <a:pt x="1509922" y="2550169"/>
                  </a:cubicBezTo>
                  <a:cubicBezTo>
                    <a:pt x="1518925" y="3123317"/>
                    <a:pt x="1549330" y="3032612"/>
                    <a:pt x="1405310" y="3034956"/>
                  </a:cubicBezTo>
                  <a:close/>
                  <a:moveTo>
                    <a:pt x="1083682" y="2518722"/>
                  </a:moveTo>
                  <a:cubicBezTo>
                    <a:pt x="1074572" y="2003915"/>
                    <a:pt x="1067051" y="2031617"/>
                    <a:pt x="1082227" y="2031563"/>
                  </a:cubicBezTo>
                  <a:cubicBezTo>
                    <a:pt x="1284982" y="2031024"/>
                    <a:pt x="1302449" y="2032075"/>
                    <a:pt x="1405741" y="2029111"/>
                  </a:cubicBezTo>
                  <a:cubicBezTo>
                    <a:pt x="1529114" y="2025716"/>
                    <a:pt x="1501000" y="1941370"/>
                    <a:pt x="1509491" y="2520823"/>
                  </a:cubicBezTo>
                  <a:cubicBezTo>
                    <a:pt x="1388058" y="2520177"/>
                    <a:pt x="1338569" y="2516646"/>
                    <a:pt x="1083682" y="2518722"/>
                  </a:cubicBezTo>
                  <a:close/>
                  <a:moveTo>
                    <a:pt x="759198" y="4089953"/>
                  </a:moveTo>
                  <a:cubicBezTo>
                    <a:pt x="867449" y="4087905"/>
                    <a:pt x="970310" y="4087797"/>
                    <a:pt x="1082038" y="4090061"/>
                  </a:cubicBezTo>
                  <a:cubicBezTo>
                    <a:pt x="1084653" y="4090115"/>
                    <a:pt x="1093790" y="4580345"/>
                    <a:pt x="1082092" y="4580560"/>
                  </a:cubicBezTo>
                  <a:cubicBezTo>
                    <a:pt x="1065542" y="4580803"/>
                    <a:pt x="666176" y="4587486"/>
                    <a:pt x="665987" y="4570509"/>
                  </a:cubicBezTo>
                  <a:cubicBezTo>
                    <a:pt x="660623" y="4000406"/>
                    <a:pt x="614180" y="4092675"/>
                    <a:pt x="759198" y="4089953"/>
                  </a:cubicBezTo>
                  <a:close/>
                  <a:moveTo>
                    <a:pt x="758901" y="4605837"/>
                  </a:moveTo>
                  <a:cubicBezTo>
                    <a:pt x="866128" y="4607131"/>
                    <a:pt x="975566" y="4607293"/>
                    <a:pt x="1082361" y="4605568"/>
                  </a:cubicBezTo>
                  <a:cubicBezTo>
                    <a:pt x="1093144" y="4605406"/>
                    <a:pt x="1091823" y="4548709"/>
                    <a:pt x="1101122" y="5094666"/>
                  </a:cubicBezTo>
                  <a:cubicBezTo>
                    <a:pt x="897046" y="5098196"/>
                    <a:pt x="801841" y="5095798"/>
                    <a:pt x="674209" y="5095367"/>
                  </a:cubicBezTo>
                  <a:cubicBezTo>
                    <a:pt x="665017" y="4519228"/>
                    <a:pt x="635340" y="4604328"/>
                    <a:pt x="758901" y="4605837"/>
                  </a:cubicBezTo>
                  <a:close/>
                  <a:moveTo>
                    <a:pt x="1101607" y="5123743"/>
                  </a:moveTo>
                  <a:cubicBezTo>
                    <a:pt x="1107591" y="5506237"/>
                    <a:pt x="1108104" y="5535717"/>
                    <a:pt x="1108993" y="5606697"/>
                  </a:cubicBezTo>
                  <a:cubicBezTo>
                    <a:pt x="775020" y="5605781"/>
                    <a:pt x="813782" y="5606993"/>
                    <a:pt x="682241" y="5607586"/>
                  </a:cubicBezTo>
                  <a:cubicBezTo>
                    <a:pt x="672187" y="4964725"/>
                    <a:pt x="675206" y="5157643"/>
                    <a:pt x="674613" y="5120401"/>
                  </a:cubicBezTo>
                  <a:cubicBezTo>
                    <a:pt x="1139291" y="5122072"/>
                    <a:pt x="1101500" y="5117383"/>
                    <a:pt x="1101607" y="5123743"/>
                  </a:cubicBezTo>
                  <a:close/>
                  <a:moveTo>
                    <a:pt x="759090" y="5632054"/>
                  </a:moveTo>
                  <a:cubicBezTo>
                    <a:pt x="1173604" y="5628686"/>
                    <a:pt x="1109182" y="5621572"/>
                    <a:pt x="1109802" y="5675305"/>
                  </a:cubicBezTo>
                  <a:cubicBezTo>
                    <a:pt x="1111096" y="5788889"/>
                    <a:pt x="1111392" y="5801097"/>
                    <a:pt x="1116352" y="6123497"/>
                  </a:cubicBezTo>
                  <a:cubicBezTo>
                    <a:pt x="829416" y="6125060"/>
                    <a:pt x="817744" y="6123767"/>
                    <a:pt x="691352" y="6123282"/>
                  </a:cubicBezTo>
                  <a:cubicBezTo>
                    <a:pt x="680651" y="5557248"/>
                    <a:pt x="651809" y="5633079"/>
                    <a:pt x="759090" y="5632054"/>
                  </a:cubicBezTo>
                  <a:close/>
                  <a:moveTo>
                    <a:pt x="758901" y="6662260"/>
                  </a:moveTo>
                  <a:cubicBezTo>
                    <a:pt x="861923" y="6663365"/>
                    <a:pt x="979232" y="6663311"/>
                    <a:pt x="1082281" y="6662745"/>
                  </a:cubicBezTo>
                  <a:cubicBezTo>
                    <a:pt x="1146838" y="6662395"/>
                    <a:pt x="1116082" y="6600496"/>
                    <a:pt x="1131905" y="7152759"/>
                  </a:cubicBezTo>
                  <a:cubicBezTo>
                    <a:pt x="806962" y="7154376"/>
                    <a:pt x="875778" y="7153514"/>
                    <a:pt x="704479" y="7152383"/>
                  </a:cubicBezTo>
                  <a:cubicBezTo>
                    <a:pt x="689843" y="6580906"/>
                    <a:pt x="677848" y="6661398"/>
                    <a:pt x="758901" y="6662260"/>
                  </a:cubicBezTo>
                  <a:close/>
                  <a:moveTo>
                    <a:pt x="758901" y="7177929"/>
                  </a:moveTo>
                  <a:cubicBezTo>
                    <a:pt x="867018" y="7178953"/>
                    <a:pt x="972547" y="7178898"/>
                    <a:pt x="1082281" y="7178144"/>
                  </a:cubicBezTo>
                  <a:cubicBezTo>
                    <a:pt x="1148132" y="7177686"/>
                    <a:pt x="1132686" y="7097867"/>
                    <a:pt x="1142471" y="7669317"/>
                  </a:cubicBezTo>
                  <a:cubicBezTo>
                    <a:pt x="997049" y="7670503"/>
                    <a:pt x="1047158" y="7671932"/>
                    <a:pt x="715746" y="7670153"/>
                  </a:cubicBezTo>
                  <a:cubicBezTo>
                    <a:pt x="706096" y="7102232"/>
                    <a:pt x="681837" y="7177201"/>
                    <a:pt x="758901" y="7177929"/>
                  </a:cubicBezTo>
                  <a:close/>
                  <a:moveTo>
                    <a:pt x="758955" y="7695484"/>
                  </a:moveTo>
                  <a:cubicBezTo>
                    <a:pt x="1167539" y="7698205"/>
                    <a:pt x="1142822" y="7689636"/>
                    <a:pt x="1142956" y="7698259"/>
                  </a:cubicBezTo>
                  <a:cubicBezTo>
                    <a:pt x="1145814" y="7881071"/>
                    <a:pt x="1141824" y="7879670"/>
                    <a:pt x="1144735" y="8066309"/>
                  </a:cubicBezTo>
                  <a:cubicBezTo>
                    <a:pt x="1146946" y="8207810"/>
                    <a:pt x="1163442" y="8183962"/>
                    <a:pt x="1082173" y="8184393"/>
                  </a:cubicBezTo>
                  <a:cubicBezTo>
                    <a:pt x="973625" y="8184986"/>
                    <a:pt x="867072" y="8185309"/>
                    <a:pt x="759198" y="8183423"/>
                  </a:cubicBezTo>
                  <a:cubicBezTo>
                    <a:pt x="712215" y="8182615"/>
                    <a:pt x="723186" y="8204819"/>
                    <a:pt x="721003" y="8065770"/>
                  </a:cubicBezTo>
                  <a:cubicBezTo>
                    <a:pt x="714318" y="7638085"/>
                    <a:pt x="698684" y="7695079"/>
                    <a:pt x="758955" y="7695484"/>
                  </a:cubicBezTo>
                  <a:close/>
                  <a:moveTo>
                    <a:pt x="758955" y="8724826"/>
                  </a:moveTo>
                  <a:cubicBezTo>
                    <a:pt x="1227326" y="8727332"/>
                    <a:pt x="1158132" y="8692193"/>
                    <a:pt x="1159830" y="8802004"/>
                  </a:cubicBezTo>
                  <a:cubicBezTo>
                    <a:pt x="1162660" y="8983361"/>
                    <a:pt x="1160315" y="8986595"/>
                    <a:pt x="1163200" y="9170000"/>
                  </a:cubicBezTo>
                  <a:cubicBezTo>
                    <a:pt x="1164116" y="9227829"/>
                    <a:pt x="1180424" y="9216215"/>
                    <a:pt x="1082281" y="9215676"/>
                  </a:cubicBezTo>
                  <a:cubicBezTo>
                    <a:pt x="685745" y="9213547"/>
                    <a:pt x="740356" y="9228153"/>
                    <a:pt x="739440" y="9169434"/>
                  </a:cubicBezTo>
                  <a:cubicBezTo>
                    <a:pt x="731677" y="8672144"/>
                    <a:pt x="708981" y="8724557"/>
                    <a:pt x="758955" y="8724826"/>
                  </a:cubicBezTo>
                  <a:close/>
                  <a:moveTo>
                    <a:pt x="740275" y="9238069"/>
                  </a:moveTo>
                  <a:cubicBezTo>
                    <a:pt x="842300" y="9240306"/>
                    <a:pt x="816882" y="9240226"/>
                    <a:pt x="1164413" y="9241061"/>
                  </a:cubicBezTo>
                  <a:cubicBezTo>
                    <a:pt x="1166865" y="9367822"/>
                    <a:pt x="1172122" y="9502129"/>
                    <a:pt x="1172499" y="9727033"/>
                  </a:cubicBezTo>
                  <a:cubicBezTo>
                    <a:pt x="707525" y="9730294"/>
                    <a:pt x="746044" y="9734902"/>
                    <a:pt x="745586" y="9720808"/>
                  </a:cubicBezTo>
                  <a:cubicBezTo>
                    <a:pt x="737391" y="9466423"/>
                    <a:pt x="741408" y="9365101"/>
                    <a:pt x="740275" y="9238069"/>
                  </a:cubicBezTo>
                  <a:close/>
                  <a:moveTo>
                    <a:pt x="1177782" y="8617467"/>
                  </a:moveTo>
                  <a:cubicBezTo>
                    <a:pt x="1163766" y="8138609"/>
                    <a:pt x="1147754" y="8209050"/>
                    <a:pt x="1243876" y="8209050"/>
                  </a:cubicBezTo>
                  <a:cubicBezTo>
                    <a:pt x="1654077" y="8209050"/>
                    <a:pt x="1597364" y="8198406"/>
                    <a:pt x="1598469" y="8252139"/>
                  </a:cubicBezTo>
                  <a:cubicBezTo>
                    <a:pt x="1609440" y="8770287"/>
                    <a:pt x="1614939" y="8699280"/>
                    <a:pt x="1567013" y="8699280"/>
                  </a:cubicBezTo>
                  <a:cubicBezTo>
                    <a:pt x="1406873" y="8699280"/>
                    <a:pt x="1405957" y="8696127"/>
                    <a:pt x="1243876" y="8696127"/>
                  </a:cubicBezTo>
                  <a:cubicBezTo>
                    <a:pt x="1163119" y="8696100"/>
                    <a:pt x="1180559" y="8712619"/>
                    <a:pt x="1177782" y="8617467"/>
                  </a:cubicBezTo>
                  <a:close/>
                  <a:moveTo>
                    <a:pt x="1243903" y="8721135"/>
                  </a:moveTo>
                  <a:cubicBezTo>
                    <a:pt x="1402883" y="8721135"/>
                    <a:pt x="1405875" y="8724288"/>
                    <a:pt x="1567040" y="8724288"/>
                  </a:cubicBezTo>
                  <a:cubicBezTo>
                    <a:pt x="1614561" y="8724288"/>
                    <a:pt x="1604237" y="8708658"/>
                    <a:pt x="1605693" y="8802058"/>
                  </a:cubicBezTo>
                  <a:cubicBezTo>
                    <a:pt x="1613133" y="9277898"/>
                    <a:pt x="1635613" y="9212766"/>
                    <a:pt x="1567040" y="9212766"/>
                  </a:cubicBezTo>
                  <a:cubicBezTo>
                    <a:pt x="1128913" y="9212766"/>
                    <a:pt x="1186381" y="9238554"/>
                    <a:pt x="1185303" y="9169569"/>
                  </a:cubicBezTo>
                  <a:cubicBezTo>
                    <a:pt x="1177108" y="8648376"/>
                    <a:pt x="1166839" y="8721135"/>
                    <a:pt x="1243903" y="8721135"/>
                  </a:cubicBezTo>
                  <a:close/>
                  <a:moveTo>
                    <a:pt x="1243903" y="9241142"/>
                  </a:moveTo>
                  <a:cubicBezTo>
                    <a:pt x="1690844" y="9241142"/>
                    <a:pt x="1615100" y="9200289"/>
                    <a:pt x="1616879" y="9353729"/>
                  </a:cubicBezTo>
                  <a:cubicBezTo>
                    <a:pt x="1622055" y="9804211"/>
                    <a:pt x="1643700" y="9730051"/>
                    <a:pt x="1567040" y="9729997"/>
                  </a:cubicBezTo>
                  <a:cubicBezTo>
                    <a:pt x="1544963" y="9729997"/>
                    <a:pt x="1194656" y="9728866"/>
                    <a:pt x="1194656" y="9721240"/>
                  </a:cubicBezTo>
                  <a:cubicBezTo>
                    <a:pt x="1193470" y="9168815"/>
                    <a:pt x="1157027" y="9241142"/>
                    <a:pt x="1243903" y="9241142"/>
                  </a:cubicBezTo>
                  <a:close/>
                  <a:moveTo>
                    <a:pt x="1243903" y="9751798"/>
                  </a:moveTo>
                  <a:cubicBezTo>
                    <a:pt x="1403746" y="9751798"/>
                    <a:pt x="1402965" y="9755005"/>
                    <a:pt x="1567040" y="9755005"/>
                  </a:cubicBezTo>
                  <a:cubicBezTo>
                    <a:pt x="1636422" y="9755058"/>
                    <a:pt x="1620303" y="9672922"/>
                    <a:pt x="1629926" y="10243160"/>
                  </a:cubicBezTo>
                  <a:cubicBezTo>
                    <a:pt x="1469355" y="10242567"/>
                    <a:pt x="1336736" y="10244858"/>
                    <a:pt x="1200883" y="10244265"/>
                  </a:cubicBezTo>
                  <a:cubicBezTo>
                    <a:pt x="1192176" y="9672033"/>
                    <a:pt x="1177459" y="9751798"/>
                    <a:pt x="1243903" y="9751798"/>
                  </a:cubicBezTo>
                  <a:close/>
                  <a:moveTo>
                    <a:pt x="1243903" y="10269379"/>
                  </a:moveTo>
                  <a:cubicBezTo>
                    <a:pt x="1662272" y="10269379"/>
                    <a:pt x="1630276" y="10263963"/>
                    <a:pt x="1630411" y="10273287"/>
                  </a:cubicBezTo>
                  <a:cubicBezTo>
                    <a:pt x="1639333" y="10842986"/>
                    <a:pt x="1665803" y="10760526"/>
                    <a:pt x="1567040" y="10760526"/>
                  </a:cubicBezTo>
                  <a:cubicBezTo>
                    <a:pt x="1407520" y="10760526"/>
                    <a:pt x="1409973" y="10758397"/>
                    <a:pt x="1243903" y="10758397"/>
                  </a:cubicBezTo>
                  <a:cubicBezTo>
                    <a:pt x="1202635" y="10758397"/>
                    <a:pt x="1213767" y="10781357"/>
                    <a:pt x="1211584" y="10640744"/>
                  </a:cubicBezTo>
                  <a:cubicBezTo>
                    <a:pt x="1204872" y="10212548"/>
                    <a:pt x="1174332" y="10269379"/>
                    <a:pt x="1243903" y="10269379"/>
                  </a:cubicBezTo>
                  <a:close/>
                  <a:moveTo>
                    <a:pt x="1638983" y="9353351"/>
                  </a:moveTo>
                  <a:cubicBezTo>
                    <a:pt x="1637338" y="9209532"/>
                    <a:pt x="1550570" y="9234540"/>
                    <a:pt x="2051852" y="9237234"/>
                  </a:cubicBezTo>
                  <a:cubicBezTo>
                    <a:pt x="2063928" y="9237315"/>
                    <a:pt x="2065168" y="9177464"/>
                    <a:pt x="2073740" y="9729727"/>
                  </a:cubicBezTo>
                  <a:cubicBezTo>
                    <a:pt x="1595369" y="9732045"/>
                    <a:pt x="1643187" y="9733177"/>
                    <a:pt x="1643160" y="9721240"/>
                  </a:cubicBezTo>
                  <a:cubicBezTo>
                    <a:pt x="1642864" y="9579118"/>
                    <a:pt x="1641408" y="9566587"/>
                    <a:pt x="1638983" y="9353351"/>
                  </a:cubicBezTo>
                  <a:close/>
                  <a:moveTo>
                    <a:pt x="2074117" y="9754789"/>
                  </a:moveTo>
                  <a:cubicBezTo>
                    <a:pt x="2082716" y="10308966"/>
                    <a:pt x="2093094" y="10244373"/>
                    <a:pt x="2051852" y="10244508"/>
                  </a:cubicBezTo>
                  <a:cubicBezTo>
                    <a:pt x="1939046" y="10244966"/>
                    <a:pt x="1841226" y="10245127"/>
                    <a:pt x="1728716" y="10243915"/>
                  </a:cubicBezTo>
                  <a:cubicBezTo>
                    <a:pt x="1637338" y="10242917"/>
                    <a:pt x="1645613" y="10326886"/>
                    <a:pt x="1643241" y="9755058"/>
                  </a:cubicBezTo>
                  <a:cubicBezTo>
                    <a:pt x="1918830" y="9755301"/>
                    <a:pt x="1941526" y="9755490"/>
                    <a:pt x="2074117" y="9754789"/>
                  </a:cubicBezTo>
                  <a:close/>
                  <a:moveTo>
                    <a:pt x="1728527" y="10269003"/>
                  </a:moveTo>
                  <a:cubicBezTo>
                    <a:pt x="2108135" y="10273098"/>
                    <a:pt x="2081503" y="10264852"/>
                    <a:pt x="2081638" y="10273233"/>
                  </a:cubicBezTo>
                  <a:cubicBezTo>
                    <a:pt x="2090452" y="10836734"/>
                    <a:pt x="2101638" y="10760283"/>
                    <a:pt x="2052041" y="10759529"/>
                  </a:cubicBezTo>
                  <a:cubicBezTo>
                    <a:pt x="1581514" y="10752576"/>
                    <a:pt x="1662487" y="10801621"/>
                    <a:pt x="1659980" y="10640744"/>
                  </a:cubicBezTo>
                  <a:cubicBezTo>
                    <a:pt x="1652999" y="10193765"/>
                    <a:pt x="1622567" y="10267870"/>
                    <a:pt x="1728527" y="10269003"/>
                  </a:cubicBezTo>
                  <a:close/>
                  <a:moveTo>
                    <a:pt x="2084225" y="9237423"/>
                  </a:moveTo>
                  <a:cubicBezTo>
                    <a:pt x="2145872" y="9237746"/>
                    <a:pt x="2508066" y="9238043"/>
                    <a:pt x="2511570" y="9238043"/>
                  </a:cubicBezTo>
                  <a:cubicBezTo>
                    <a:pt x="2511597" y="9240144"/>
                    <a:pt x="2518794" y="9664623"/>
                    <a:pt x="2519953" y="9727302"/>
                  </a:cubicBezTo>
                  <a:cubicBezTo>
                    <a:pt x="2376202" y="9727464"/>
                    <a:pt x="2518417" y="9728084"/>
                    <a:pt x="2095816" y="9729647"/>
                  </a:cubicBezTo>
                  <a:cubicBezTo>
                    <a:pt x="2088484" y="9257579"/>
                    <a:pt x="2088700" y="9431391"/>
                    <a:pt x="2084225" y="9237423"/>
                  </a:cubicBezTo>
                  <a:close/>
                  <a:moveTo>
                    <a:pt x="2520438" y="9752310"/>
                  </a:moveTo>
                  <a:cubicBezTo>
                    <a:pt x="2529738" y="10243915"/>
                    <a:pt x="2528174" y="10097886"/>
                    <a:pt x="2530681" y="10243375"/>
                  </a:cubicBezTo>
                  <a:cubicBezTo>
                    <a:pt x="2512567" y="10243375"/>
                    <a:pt x="2607584" y="10243106"/>
                    <a:pt x="2103283" y="10244346"/>
                  </a:cubicBezTo>
                  <a:cubicBezTo>
                    <a:pt x="2101126" y="10103571"/>
                    <a:pt x="2102420" y="10154960"/>
                    <a:pt x="2096220" y="9754682"/>
                  </a:cubicBezTo>
                  <a:cubicBezTo>
                    <a:pt x="2552569" y="9752741"/>
                    <a:pt x="2387388" y="9752445"/>
                    <a:pt x="2520438" y="9752310"/>
                  </a:cubicBezTo>
                  <a:close/>
                  <a:moveTo>
                    <a:pt x="2526126" y="8724961"/>
                  </a:moveTo>
                  <a:cubicBezTo>
                    <a:pt x="2719070" y="8725149"/>
                    <a:pt x="2718315" y="8720811"/>
                    <a:pt x="2953713" y="8722428"/>
                  </a:cubicBezTo>
                  <a:cubicBezTo>
                    <a:pt x="2956732" y="8985840"/>
                    <a:pt x="2960075" y="8948006"/>
                    <a:pt x="2964037" y="9211472"/>
                  </a:cubicBezTo>
                  <a:cubicBezTo>
                    <a:pt x="2675753" y="9210853"/>
                    <a:pt x="2734488" y="9213008"/>
                    <a:pt x="2533269" y="9213008"/>
                  </a:cubicBezTo>
                  <a:cubicBezTo>
                    <a:pt x="2530169" y="9024564"/>
                    <a:pt x="2529280" y="8896267"/>
                    <a:pt x="2526126" y="8724961"/>
                  </a:cubicBezTo>
                  <a:close/>
                  <a:moveTo>
                    <a:pt x="2536800" y="9238043"/>
                  </a:moveTo>
                  <a:cubicBezTo>
                    <a:pt x="3046493" y="9238043"/>
                    <a:pt x="2963929" y="9196812"/>
                    <a:pt x="2966032" y="9353620"/>
                  </a:cubicBezTo>
                  <a:cubicBezTo>
                    <a:pt x="2968161" y="9524414"/>
                    <a:pt x="2969698" y="9573028"/>
                    <a:pt x="2970776" y="9721293"/>
                  </a:cubicBezTo>
                  <a:cubicBezTo>
                    <a:pt x="2970857" y="9733070"/>
                    <a:pt x="3005278" y="9727357"/>
                    <a:pt x="2542083" y="9727276"/>
                  </a:cubicBezTo>
                  <a:cubicBezTo>
                    <a:pt x="2542002" y="9722857"/>
                    <a:pt x="2532352" y="9238043"/>
                    <a:pt x="2536800" y="9238043"/>
                  </a:cubicBezTo>
                  <a:close/>
                  <a:moveTo>
                    <a:pt x="2971018" y="9753091"/>
                  </a:moveTo>
                  <a:cubicBezTo>
                    <a:pt x="2971045" y="9755463"/>
                    <a:pt x="2976679" y="10238902"/>
                    <a:pt x="2976706" y="10241651"/>
                  </a:cubicBezTo>
                  <a:cubicBezTo>
                    <a:pt x="2802361" y="10239198"/>
                    <a:pt x="2684109" y="10243214"/>
                    <a:pt x="2552731" y="10243375"/>
                  </a:cubicBezTo>
                  <a:cubicBezTo>
                    <a:pt x="2549927" y="10079507"/>
                    <a:pt x="2551625" y="10242136"/>
                    <a:pt x="2542542" y="9752310"/>
                  </a:cubicBezTo>
                  <a:cubicBezTo>
                    <a:pt x="2693759" y="9752337"/>
                    <a:pt x="2801229" y="9754304"/>
                    <a:pt x="2971018" y="9753091"/>
                  </a:cubicBezTo>
                  <a:close/>
                  <a:moveTo>
                    <a:pt x="2977110" y="10266712"/>
                  </a:moveTo>
                  <a:cubicBezTo>
                    <a:pt x="2980318" y="10475879"/>
                    <a:pt x="2978242" y="10425083"/>
                    <a:pt x="2983660" y="10757561"/>
                  </a:cubicBezTo>
                  <a:cubicBezTo>
                    <a:pt x="2882202" y="10758936"/>
                    <a:pt x="2761335" y="10758020"/>
                    <a:pt x="2558445" y="10757966"/>
                  </a:cubicBezTo>
                  <a:cubicBezTo>
                    <a:pt x="2558418" y="10754894"/>
                    <a:pt x="2553270" y="10275362"/>
                    <a:pt x="2553243" y="10272802"/>
                  </a:cubicBezTo>
                  <a:cubicBezTo>
                    <a:pt x="2553108" y="10263828"/>
                    <a:pt x="2967999" y="10266578"/>
                    <a:pt x="2977110" y="10266712"/>
                  </a:cubicBezTo>
                  <a:close/>
                  <a:moveTo>
                    <a:pt x="2975789" y="8722617"/>
                  </a:moveTo>
                  <a:cubicBezTo>
                    <a:pt x="3224261" y="8724826"/>
                    <a:pt x="3032125" y="8722859"/>
                    <a:pt x="3404428" y="8725204"/>
                  </a:cubicBezTo>
                  <a:cubicBezTo>
                    <a:pt x="3407959" y="8997940"/>
                    <a:pt x="3407232" y="9053398"/>
                    <a:pt x="3409954" y="9212496"/>
                  </a:cubicBezTo>
                  <a:cubicBezTo>
                    <a:pt x="3061722" y="9211634"/>
                    <a:pt x="3262510" y="9212362"/>
                    <a:pt x="2986086" y="9211553"/>
                  </a:cubicBezTo>
                  <a:cubicBezTo>
                    <a:pt x="2982097" y="8950593"/>
                    <a:pt x="2978593" y="8969914"/>
                    <a:pt x="2975789" y="8722617"/>
                  </a:cubicBezTo>
                  <a:close/>
                  <a:moveTo>
                    <a:pt x="3021667" y="9236749"/>
                  </a:moveTo>
                  <a:cubicBezTo>
                    <a:pt x="3490280" y="9238635"/>
                    <a:pt x="3409334" y="9204439"/>
                    <a:pt x="3412919" y="9354941"/>
                  </a:cubicBezTo>
                  <a:cubicBezTo>
                    <a:pt x="3415965" y="9480652"/>
                    <a:pt x="3417366" y="9578579"/>
                    <a:pt x="3419307" y="9721482"/>
                  </a:cubicBezTo>
                  <a:cubicBezTo>
                    <a:pt x="3419415" y="9730968"/>
                    <a:pt x="2992960" y="9730617"/>
                    <a:pt x="2992906" y="9721158"/>
                  </a:cubicBezTo>
                  <a:cubicBezTo>
                    <a:pt x="2988836" y="9166874"/>
                    <a:pt x="2968727" y="9236507"/>
                    <a:pt x="3021667" y="9236749"/>
                  </a:cubicBezTo>
                  <a:close/>
                  <a:moveTo>
                    <a:pt x="3021802" y="9752633"/>
                  </a:moveTo>
                  <a:cubicBezTo>
                    <a:pt x="3135013" y="9751556"/>
                    <a:pt x="3231700" y="9751717"/>
                    <a:pt x="3344938" y="9752040"/>
                  </a:cubicBezTo>
                  <a:cubicBezTo>
                    <a:pt x="3441680" y="9752310"/>
                    <a:pt x="3419253" y="9664838"/>
                    <a:pt x="3429038" y="10241489"/>
                  </a:cubicBezTo>
                  <a:cubicBezTo>
                    <a:pt x="3310894" y="10242351"/>
                    <a:pt x="3244666" y="10246313"/>
                    <a:pt x="2998809" y="10242001"/>
                  </a:cubicBezTo>
                  <a:cubicBezTo>
                    <a:pt x="2990588" y="9679578"/>
                    <a:pt x="2983175" y="9753038"/>
                    <a:pt x="3021802" y="9752633"/>
                  </a:cubicBezTo>
                  <a:close/>
                  <a:moveTo>
                    <a:pt x="3021532" y="10267467"/>
                  </a:moveTo>
                  <a:cubicBezTo>
                    <a:pt x="3419631" y="10274958"/>
                    <a:pt x="3429308" y="10256364"/>
                    <a:pt x="3429577" y="10273233"/>
                  </a:cubicBezTo>
                  <a:cubicBezTo>
                    <a:pt x="3432381" y="10451842"/>
                    <a:pt x="3428472" y="10460815"/>
                    <a:pt x="3431302" y="10641283"/>
                  </a:cubicBezTo>
                  <a:cubicBezTo>
                    <a:pt x="3433512" y="10783297"/>
                    <a:pt x="3455831" y="10761981"/>
                    <a:pt x="3345343" y="10758316"/>
                  </a:cubicBezTo>
                  <a:cubicBezTo>
                    <a:pt x="2936786" y="10744923"/>
                    <a:pt x="3006572" y="10807684"/>
                    <a:pt x="3003850" y="10640825"/>
                  </a:cubicBezTo>
                  <a:cubicBezTo>
                    <a:pt x="2997084" y="10210984"/>
                    <a:pt x="2988189" y="10266846"/>
                    <a:pt x="3021532" y="10267467"/>
                  </a:cubicBezTo>
                  <a:close/>
                  <a:moveTo>
                    <a:pt x="3432515" y="9237558"/>
                  </a:moveTo>
                  <a:cubicBezTo>
                    <a:pt x="3783173" y="9237989"/>
                    <a:pt x="3507935" y="9238016"/>
                    <a:pt x="3862690" y="9238770"/>
                  </a:cubicBezTo>
                  <a:cubicBezTo>
                    <a:pt x="3871505" y="9806367"/>
                    <a:pt x="3883850" y="9730455"/>
                    <a:pt x="3829967" y="9730455"/>
                  </a:cubicBezTo>
                  <a:cubicBezTo>
                    <a:pt x="3827864" y="9730455"/>
                    <a:pt x="3441518" y="9728919"/>
                    <a:pt x="3441410" y="9720997"/>
                  </a:cubicBezTo>
                  <a:cubicBezTo>
                    <a:pt x="3436801" y="9380810"/>
                    <a:pt x="3435318" y="9389353"/>
                    <a:pt x="3432515" y="9237558"/>
                  </a:cubicBezTo>
                  <a:close/>
                  <a:moveTo>
                    <a:pt x="3829967" y="9755516"/>
                  </a:moveTo>
                  <a:cubicBezTo>
                    <a:pt x="3881316" y="9755516"/>
                    <a:pt x="3867650" y="9677100"/>
                    <a:pt x="3877650" y="10241300"/>
                  </a:cubicBezTo>
                  <a:cubicBezTo>
                    <a:pt x="3846436" y="10241112"/>
                    <a:pt x="3822069" y="10241165"/>
                    <a:pt x="3506668" y="10241220"/>
                  </a:cubicBezTo>
                  <a:cubicBezTo>
                    <a:pt x="3437043" y="10241220"/>
                    <a:pt x="3449658" y="10322197"/>
                    <a:pt x="3441842" y="9752175"/>
                  </a:cubicBezTo>
                  <a:cubicBezTo>
                    <a:pt x="3673466" y="9752310"/>
                    <a:pt x="3678884" y="9755516"/>
                    <a:pt x="3829967" y="9755516"/>
                  </a:cubicBezTo>
                  <a:close/>
                  <a:moveTo>
                    <a:pt x="3883688" y="9169515"/>
                  </a:moveTo>
                  <a:cubicBezTo>
                    <a:pt x="3875494" y="8643310"/>
                    <a:pt x="3835493" y="8719652"/>
                    <a:pt x="3991427" y="8723640"/>
                  </a:cubicBezTo>
                  <a:cubicBezTo>
                    <a:pt x="4098115" y="8726362"/>
                    <a:pt x="4207256" y="8726147"/>
                    <a:pt x="4301491" y="8724530"/>
                  </a:cubicBezTo>
                  <a:cubicBezTo>
                    <a:pt x="4307071" y="9185818"/>
                    <a:pt x="4305400" y="9096137"/>
                    <a:pt x="4307556" y="9214140"/>
                  </a:cubicBezTo>
                  <a:cubicBezTo>
                    <a:pt x="3815114" y="9226670"/>
                    <a:pt x="3884416" y="9215380"/>
                    <a:pt x="3883688" y="9169515"/>
                  </a:cubicBezTo>
                  <a:close/>
                  <a:moveTo>
                    <a:pt x="4308014" y="9239202"/>
                  </a:moveTo>
                  <a:cubicBezTo>
                    <a:pt x="4311303" y="9402800"/>
                    <a:pt x="4314295" y="9390700"/>
                    <a:pt x="4317340" y="9728731"/>
                  </a:cubicBezTo>
                  <a:cubicBezTo>
                    <a:pt x="4258633" y="9729269"/>
                    <a:pt x="3892422" y="9730428"/>
                    <a:pt x="3890508" y="9730428"/>
                  </a:cubicBezTo>
                  <a:cubicBezTo>
                    <a:pt x="3890777" y="9595610"/>
                    <a:pt x="3890723" y="9622719"/>
                    <a:pt x="3884739" y="9238851"/>
                  </a:cubicBezTo>
                  <a:cubicBezTo>
                    <a:pt x="4003773" y="9239363"/>
                    <a:pt x="4138332" y="9243486"/>
                    <a:pt x="4308014" y="9239202"/>
                  </a:cubicBezTo>
                  <a:close/>
                  <a:moveTo>
                    <a:pt x="4315184" y="9753765"/>
                  </a:moveTo>
                  <a:cubicBezTo>
                    <a:pt x="4317906" y="9753765"/>
                    <a:pt x="4325643" y="10241165"/>
                    <a:pt x="4325670" y="10243295"/>
                  </a:cubicBezTo>
                  <a:cubicBezTo>
                    <a:pt x="4074584" y="10247579"/>
                    <a:pt x="4015444" y="10242459"/>
                    <a:pt x="3899699" y="10241435"/>
                  </a:cubicBezTo>
                  <a:cubicBezTo>
                    <a:pt x="3897166" y="10096484"/>
                    <a:pt x="3890238" y="9956168"/>
                    <a:pt x="3890454" y="9755436"/>
                  </a:cubicBezTo>
                  <a:cubicBezTo>
                    <a:pt x="3892368" y="9755463"/>
                    <a:pt x="4275372" y="9754142"/>
                    <a:pt x="4315184" y="9753765"/>
                  </a:cubicBezTo>
                  <a:close/>
                  <a:moveTo>
                    <a:pt x="4326182" y="10273287"/>
                  </a:moveTo>
                  <a:cubicBezTo>
                    <a:pt x="4334780" y="10821697"/>
                    <a:pt x="4339282" y="10759260"/>
                    <a:pt x="4315184" y="10758990"/>
                  </a:cubicBezTo>
                  <a:cubicBezTo>
                    <a:pt x="3824360" y="10753735"/>
                    <a:pt x="3906195" y="10798414"/>
                    <a:pt x="3903743" y="10640798"/>
                  </a:cubicBezTo>
                  <a:cubicBezTo>
                    <a:pt x="3900885" y="10457986"/>
                    <a:pt x="3903204" y="10461597"/>
                    <a:pt x="3900239" y="10272802"/>
                  </a:cubicBezTo>
                  <a:cubicBezTo>
                    <a:pt x="3900104" y="10263020"/>
                    <a:pt x="4326155" y="10271185"/>
                    <a:pt x="4326182" y="10273287"/>
                  </a:cubicBezTo>
                  <a:close/>
                  <a:moveTo>
                    <a:pt x="4330090" y="9238635"/>
                  </a:moveTo>
                  <a:cubicBezTo>
                    <a:pt x="4412195" y="9236587"/>
                    <a:pt x="4426616" y="9236938"/>
                    <a:pt x="4758406" y="9236883"/>
                  </a:cubicBezTo>
                  <a:cubicBezTo>
                    <a:pt x="4762233" y="9461007"/>
                    <a:pt x="4759699" y="9260732"/>
                    <a:pt x="4766734" y="9729889"/>
                  </a:cubicBezTo>
                  <a:cubicBezTo>
                    <a:pt x="4290116" y="9728946"/>
                    <a:pt x="4339498" y="9730563"/>
                    <a:pt x="4339417" y="9721105"/>
                  </a:cubicBezTo>
                  <a:cubicBezTo>
                    <a:pt x="4336991" y="9430206"/>
                    <a:pt x="4332867" y="9373750"/>
                    <a:pt x="4330090" y="9238635"/>
                  </a:cubicBezTo>
                  <a:close/>
                  <a:moveTo>
                    <a:pt x="4767112" y="9754924"/>
                  </a:moveTo>
                  <a:cubicBezTo>
                    <a:pt x="4774039" y="10216697"/>
                    <a:pt x="4770724" y="9974654"/>
                    <a:pt x="4775010" y="10244318"/>
                  </a:cubicBezTo>
                  <a:cubicBezTo>
                    <a:pt x="4630746" y="10244076"/>
                    <a:pt x="4528344" y="10240196"/>
                    <a:pt x="4347773" y="10242917"/>
                  </a:cubicBezTo>
                  <a:cubicBezTo>
                    <a:pt x="4345428" y="10099502"/>
                    <a:pt x="4341277" y="9934879"/>
                    <a:pt x="4339713" y="9753523"/>
                  </a:cubicBezTo>
                  <a:cubicBezTo>
                    <a:pt x="4559342" y="9751609"/>
                    <a:pt x="4630127" y="9754682"/>
                    <a:pt x="4767112" y="9754924"/>
                  </a:cubicBezTo>
                  <a:close/>
                  <a:moveTo>
                    <a:pt x="4775414" y="10269353"/>
                  </a:moveTo>
                  <a:cubicBezTo>
                    <a:pt x="4778568" y="10497222"/>
                    <a:pt x="4774929" y="10394254"/>
                    <a:pt x="4780589" y="10757427"/>
                  </a:cubicBezTo>
                  <a:cubicBezTo>
                    <a:pt x="4618805" y="10757643"/>
                    <a:pt x="4577348" y="10761307"/>
                    <a:pt x="4355374" y="10759394"/>
                  </a:cubicBezTo>
                  <a:cubicBezTo>
                    <a:pt x="4351627" y="10615198"/>
                    <a:pt x="4351061" y="10453836"/>
                    <a:pt x="4348231" y="10272856"/>
                  </a:cubicBezTo>
                  <a:cubicBezTo>
                    <a:pt x="4348096" y="10262481"/>
                    <a:pt x="4329955" y="10268679"/>
                    <a:pt x="4775414" y="10269353"/>
                  </a:cubicBezTo>
                  <a:close/>
                  <a:moveTo>
                    <a:pt x="4780482" y="9236911"/>
                  </a:moveTo>
                  <a:cubicBezTo>
                    <a:pt x="4918276" y="9236883"/>
                    <a:pt x="4929246" y="9239067"/>
                    <a:pt x="5206586" y="9239767"/>
                  </a:cubicBezTo>
                  <a:cubicBezTo>
                    <a:pt x="5206613" y="9241923"/>
                    <a:pt x="5215131" y="9709867"/>
                    <a:pt x="5215536" y="9729566"/>
                  </a:cubicBezTo>
                  <a:cubicBezTo>
                    <a:pt x="5005637" y="9729512"/>
                    <a:pt x="4863692" y="9729997"/>
                    <a:pt x="4788784" y="9729917"/>
                  </a:cubicBezTo>
                  <a:cubicBezTo>
                    <a:pt x="4782072" y="9281320"/>
                    <a:pt x="4783743" y="9429262"/>
                    <a:pt x="4780482" y="9236911"/>
                  </a:cubicBezTo>
                  <a:close/>
                  <a:moveTo>
                    <a:pt x="4800132" y="9754951"/>
                  </a:moveTo>
                  <a:cubicBezTo>
                    <a:pt x="5303193" y="9754951"/>
                    <a:pt x="5215778" y="9717817"/>
                    <a:pt x="5218716" y="9905345"/>
                  </a:cubicBezTo>
                  <a:cubicBezTo>
                    <a:pt x="5221600" y="10090043"/>
                    <a:pt x="5222167" y="10077297"/>
                    <a:pt x="5224889" y="10245774"/>
                  </a:cubicBezTo>
                  <a:cubicBezTo>
                    <a:pt x="5018979" y="10246986"/>
                    <a:pt x="4977577" y="10244346"/>
                    <a:pt x="4797086" y="10244346"/>
                  </a:cubicBezTo>
                  <a:cubicBezTo>
                    <a:pt x="4788487" y="9697283"/>
                    <a:pt x="4783716" y="9754951"/>
                    <a:pt x="4800132" y="9754951"/>
                  </a:cubicBezTo>
                  <a:close/>
                  <a:moveTo>
                    <a:pt x="4800132" y="10269379"/>
                  </a:moveTo>
                  <a:cubicBezTo>
                    <a:pt x="4802045" y="10269379"/>
                    <a:pt x="5225293" y="10270404"/>
                    <a:pt x="5225347" y="10273287"/>
                  </a:cubicBezTo>
                  <a:cubicBezTo>
                    <a:pt x="5225401" y="10276521"/>
                    <a:pt x="5231250" y="10757400"/>
                    <a:pt x="5231277" y="10760634"/>
                  </a:cubicBezTo>
                  <a:cubicBezTo>
                    <a:pt x="4934691" y="10762170"/>
                    <a:pt x="5006957" y="10757454"/>
                    <a:pt x="4802666" y="10757427"/>
                  </a:cubicBezTo>
                  <a:cubicBezTo>
                    <a:pt x="4794175" y="10215080"/>
                    <a:pt x="4798218" y="10269379"/>
                    <a:pt x="4800132" y="10269379"/>
                  </a:cubicBezTo>
                  <a:close/>
                  <a:moveTo>
                    <a:pt x="5284999" y="9240064"/>
                  </a:moveTo>
                  <a:cubicBezTo>
                    <a:pt x="5444572" y="9240711"/>
                    <a:pt x="5449801" y="9240091"/>
                    <a:pt x="5608162" y="9240711"/>
                  </a:cubicBezTo>
                  <a:cubicBezTo>
                    <a:pt x="5673285" y="9240980"/>
                    <a:pt x="5656600" y="9163775"/>
                    <a:pt x="5663258" y="9728758"/>
                  </a:cubicBezTo>
                  <a:cubicBezTo>
                    <a:pt x="5193702" y="9730913"/>
                    <a:pt x="5237692" y="9733420"/>
                    <a:pt x="5237450" y="9720970"/>
                  </a:cubicBezTo>
                  <a:cubicBezTo>
                    <a:pt x="5226398" y="9163505"/>
                    <a:pt x="5209147" y="9239740"/>
                    <a:pt x="5284999" y="9240064"/>
                  </a:cubicBezTo>
                  <a:close/>
                  <a:moveTo>
                    <a:pt x="5663582" y="9753765"/>
                  </a:moveTo>
                  <a:cubicBezTo>
                    <a:pt x="5665064" y="9878128"/>
                    <a:pt x="5666628" y="9982469"/>
                    <a:pt x="5669862" y="10089505"/>
                  </a:cubicBezTo>
                  <a:cubicBezTo>
                    <a:pt x="5675873" y="10287380"/>
                    <a:pt x="5751725" y="10241543"/>
                    <a:pt x="5284945" y="10245342"/>
                  </a:cubicBezTo>
                  <a:cubicBezTo>
                    <a:pt x="5230280" y="10245774"/>
                    <a:pt x="5249472" y="10320661"/>
                    <a:pt x="5238151" y="9754600"/>
                  </a:cubicBezTo>
                  <a:cubicBezTo>
                    <a:pt x="5630670" y="9754654"/>
                    <a:pt x="5477619" y="9754654"/>
                    <a:pt x="5663582" y="9753765"/>
                  </a:cubicBezTo>
                  <a:close/>
                  <a:moveTo>
                    <a:pt x="5285160" y="10270404"/>
                  </a:moveTo>
                  <a:cubicBezTo>
                    <a:pt x="5287074" y="10270377"/>
                    <a:pt x="5673986" y="10266578"/>
                    <a:pt x="5674094" y="10273287"/>
                  </a:cubicBezTo>
                  <a:cubicBezTo>
                    <a:pt x="5682908" y="10838135"/>
                    <a:pt x="5712990" y="10758181"/>
                    <a:pt x="5608135" y="10759044"/>
                  </a:cubicBezTo>
                  <a:cubicBezTo>
                    <a:pt x="5446863" y="10760364"/>
                    <a:pt x="5437052" y="10759071"/>
                    <a:pt x="5284999" y="10760283"/>
                  </a:cubicBezTo>
                  <a:cubicBezTo>
                    <a:pt x="5243380" y="10760553"/>
                    <a:pt x="5253973" y="10782596"/>
                    <a:pt x="5251763" y="10640798"/>
                  </a:cubicBezTo>
                  <a:cubicBezTo>
                    <a:pt x="5245267" y="10214110"/>
                    <a:pt x="5232355" y="10270835"/>
                    <a:pt x="5285160" y="10270404"/>
                  </a:cubicBezTo>
                  <a:close/>
                  <a:moveTo>
                    <a:pt x="5678110" y="9240899"/>
                  </a:moveTo>
                  <a:cubicBezTo>
                    <a:pt x="5946313" y="9241384"/>
                    <a:pt x="5907767" y="9239713"/>
                    <a:pt x="6093326" y="9239713"/>
                  </a:cubicBezTo>
                  <a:cubicBezTo>
                    <a:pt x="6115321" y="9239713"/>
                    <a:pt x="6105213" y="9181588"/>
                    <a:pt x="6113973" y="9731183"/>
                  </a:cubicBezTo>
                  <a:cubicBezTo>
                    <a:pt x="5947364" y="9731641"/>
                    <a:pt x="5920706" y="9727815"/>
                    <a:pt x="5685388" y="9728623"/>
                  </a:cubicBezTo>
                  <a:cubicBezTo>
                    <a:pt x="5683555" y="9586448"/>
                    <a:pt x="5685577" y="9714853"/>
                    <a:pt x="5678110" y="9240899"/>
                  </a:cubicBezTo>
                  <a:close/>
                  <a:moveTo>
                    <a:pt x="5769892" y="9753549"/>
                  </a:moveTo>
                  <a:cubicBezTo>
                    <a:pt x="5929816" y="9753549"/>
                    <a:pt x="5931487" y="9756271"/>
                    <a:pt x="6093298" y="9756271"/>
                  </a:cubicBezTo>
                  <a:cubicBezTo>
                    <a:pt x="6124863" y="9756271"/>
                    <a:pt x="6113892" y="9695612"/>
                    <a:pt x="6122841" y="10245208"/>
                  </a:cubicBezTo>
                  <a:cubicBezTo>
                    <a:pt x="5961974" y="10245639"/>
                    <a:pt x="5901648" y="10242782"/>
                    <a:pt x="5695685" y="10243510"/>
                  </a:cubicBezTo>
                  <a:cubicBezTo>
                    <a:pt x="5685873" y="9674970"/>
                    <a:pt x="5651533" y="9753549"/>
                    <a:pt x="5769892" y="9753549"/>
                  </a:cubicBezTo>
                  <a:close/>
                  <a:moveTo>
                    <a:pt x="6119580" y="8801680"/>
                  </a:moveTo>
                  <a:cubicBezTo>
                    <a:pt x="6117908" y="8694268"/>
                    <a:pt x="6045184" y="8725958"/>
                    <a:pt x="6549566" y="8724126"/>
                  </a:cubicBezTo>
                  <a:cubicBezTo>
                    <a:pt x="6554094" y="8993089"/>
                    <a:pt x="6551291" y="8997832"/>
                    <a:pt x="6555119" y="9213897"/>
                  </a:cubicBezTo>
                  <a:cubicBezTo>
                    <a:pt x="6465574" y="9214948"/>
                    <a:pt x="6428699" y="9214652"/>
                    <a:pt x="6129418" y="9214706"/>
                  </a:cubicBezTo>
                  <a:cubicBezTo>
                    <a:pt x="6126265" y="8988966"/>
                    <a:pt x="6122464" y="8985463"/>
                    <a:pt x="6119580" y="8801680"/>
                  </a:cubicBezTo>
                  <a:close/>
                  <a:moveTo>
                    <a:pt x="6555577" y="9238932"/>
                  </a:moveTo>
                  <a:cubicBezTo>
                    <a:pt x="6558138" y="9373670"/>
                    <a:pt x="6562154" y="9448503"/>
                    <a:pt x="6564418" y="9721347"/>
                  </a:cubicBezTo>
                  <a:cubicBezTo>
                    <a:pt x="6564472" y="9728731"/>
                    <a:pt x="6614069" y="9728246"/>
                    <a:pt x="6136022" y="9731102"/>
                  </a:cubicBezTo>
                  <a:cubicBezTo>
                    <a:pt x="6128637" y="9267658"/>
                    <a:pt x="6132249" y="9433897"/>
                    <a:pt x="6129768" y="9239713"/>
                  </a:cubicBezTo>
                  <a:cubicBezTo>
                    <a:pt x="6429077" y="9239660"/>
                    <a:pt x="6477165" y="9239902"/>
                    <a:pt x="6555577" y="9238932"/>
                  </a:cubicBezTo>
                  <a:close/>
                  <a:moveTo>
                    <a:pt x="6564715" y="9753415"/>
                  </a:moveTo>
                  <a:cubicBezTo>
                    <a:pt x="6564741" y="9755543"/>
                    <a:pt x="6570133" y="10241381"/>
                    <a:pt x="6570160" y="10243322"/>
                  </a:cubicBezTo>
                  <a:cubicBezTo>
                    <a:pt x="6345220" y="10240331"/>
                    <a:pt x="6253034" y="10244561"/>
                    <a:pt x="6144917" y="10245100"/>
                  </a:cubicBezTo>
                  <a:cubicBezTo>
                    <a:pt x="6142707" y="10108368"/>
                    <a:pt x="6142518" y="10138818"/>
                    <a:pt x="6136427" y="9756136"/>
                  </a:cubicBezTo>
                  <a:cubicBezTo>
                    <a:pt x="6260393" y="9755409"/>
                    <a:pt x="6353387" y="9748914"/>
                    <a:pt x="6564715" y="9753415"/>
                  </a:cubicBezTo>
                  <a:close/>
                  <a:moveTo>
                    <a:pt x="6569782" y="8617575"/>
                  </a:moveTo>
                  <a:cubicBezTo>
                    <a:pt x="6561237" y="8161865"/>
                    <a:pt x="6557248" y="8210801"/>
                    <a:pt x="6578516" y="8210640"/>
                  </a:cubicBezTo>
                  <a:cubicBezTo>
                    <a:pt x="7055619" y="8206759"/>
                    <a:pt x="6989876" y="8199807"/>
                    <a:pt x="6990091" y="8250064"/>
                  </a:cubicBezTo>
                  <a:cubicBezTo>
                    <a:pt x="6992329" y="8777913"/>
                    <a:pt x="7025484" y="8697232"/>
                    <a:pt x="6901814" y="8698067"/>
                  </a:cubicBezTo>
                  <a:cubicBezTo>
                    <a:pt x="6747120" y="8699118"/>
                    <a:pt x="6751891" y="8698310"/>
                    <a:pt x="6578354" y="8698983"/>
                  </a:cubicBezTo>
                  <a:cubicBezTo>
                    <a:pt x="6568731" y="8699037"/>
                    <a:pt x="6571562" y="8711245"/>
                    <a:pt x="6569782" y="8617575"/>
                  </a:cubicBezTo>
                  <a:close/>
                  <a:moveTo>
                    <a:pt x="6578489" y="8724018"/>
                  </a:moveTo>
                  <a:cubicBezTo>
                    <a:pt x="7072601" y="8721996"/>
                    <a:pt x="6994755" y="8700169"/>
                    <a:pt x="6996372" y="8802058"/>
                  </a:cubicBezTo>
                  <a:cubicBezTo>
                    <a:pt x="7004109" y="9297732"/>
                    <a:pt x="7034433" y="9215137"/>
                    <a:pt x="6902003" y="9213521"/>
                  </a:cubicBezTo>
                  <a:cubicBezTo>
                    <a:pt x="6522530" y="9208912"/>
                    <a:pt x="6577518" y="9235941"/>
                    <a:pt x="6576467" y="9169569"/>
                  </a:cubicBezTo>
                  <a:cubicBezTo>
                    <a:pt x="6568650" y="8671012"/>
                    <a:pt x="6571157" y="8724018"/>
                    <a:pt x="6578489" y="8724018"/>
                  </a:cubicBezTo>
                  <a:close/>
                  <a:moveTo>
                    <a:pt x="6578569" y="9238635"/>
                  </a:moveTo>
                  <a:cubicBezTo>
                    <a:pt x="7094947" y="9232356"/>
                    <a:pt x="7003919" y="9214437"/>
                    <a:pt x="7007721" y="9353944"/>
                  </a:cubicBezTo>
                  <a:cubicBezTo>
                    <a:pt x="7011198" y="9481918"/>
                    <a:pt x="7013246" y="9595717"/>
                    <a:pt x="7012842" y="9721185"/>
                  </a:cubicBezTo>
                  <a:cubicBezTo>
                    <a:pt x="7012788" y="9738055"/>
                    <a:pt x="6588543" y="9728838"/>
                    <a:pt x="6586602" y="9728811"/>
                  </a:cubicBezTo>
                  <a:cubicBezTo>
                    <a:pt x="6583422" y="9362459"/>
                    <a:pt x="6575470" y="9238689"/>
                    <a:pt x="6578569" y="9238635"/>
                  </a:cubicBezTo>
                  <a:close/>
                  <a:moveTo>
                    <a:pt x="7012761" y="9756191"/>
                  </a:moveTo>
                  <a:cubicBezTo>
                    <a:pt x="7012653" y="9934125"/>
                    <a:pt x="7018637" y="10090933"/>
                    <a:pt x="7021171" y="10240869"/>
                  </a:cubicBezTo>
                  <a:cubicBezTo>
                    <a:pt x="6894536" y="10241489"/>
                    <a:pt x="6824831" y="10246663"/>
                    <a:pt x="6592209" y="10243618"/>
                  </a:cubicBezTo>
                  <a:cubicBezTo>
                    <a:pt x="6592182" y="10241220"/>
                    <a:pt x="6586818" y="9755813"/>
                    <a:pt x="6586791" y="9753900"/>
                  </a:cubicBezTo>
                  <a:cubicBezTo>
                    <a:pt x="6676578" y="9755813"/>
                    <a:pt x="7009634" y="9756191"/>
                    <a:pt x="7012761" y="9756191"/>
                  </a:cubicBezTo>
                  <a:close/>
                  <a:moveTo>
                    <a:pt x="7021602" y="10265903"/>
                  </a:moveTo>
                  <a:cubicBezTo>
                    <a:pt x="7024540" y="10446803"/>
                    <a:pt x="7024405" y="10556668"/>
                    <a:pt x="7028556" y="10757723"/>
                  </a:cubicBezTo>
                  <a:lnTo>
                    <a:pt x="6600835" y="10757912"/>
                  </a:lnTo>
                  <a:cubicBezTo>
                    <a:pt x="6599460" y="10692780"/>
                    <a:pt x="6592802" y="10280563"/>
                    <a:pt x="6592667" y="10272937"/>
                  </a:cubicBezTo>
                  <a:cubicBezTo>
                    <a:pt x="6592613" y="10268437"/>
                    <a:pt x="6555146" y="10268275"/>
                    <a:pt x="7021602" y="10265903"/>
                  </a:cubicBezTo>
                  <a:close/>
                  <a:moveTo>
                    <a:pt x="7027074" y="9239471"/>
                  </a:moveTo>
                  <a:cubicBezTo>
                    <a:pt x="7212767" y="9239821"/>
                    <a:pt x="7179639" y="9237854"/>
                    <a:pt x="7454338" y="9237746"/>
                  </a:cubicBezTo>
                  <a:cubicBezTo>
                    <a:pt x="7455874" y="9369870"/>
                    <a:pt x="7454338" y="9528753"/>
                    <a:pt x="7462209" y="9726117"/>
                  </a:cubicBezTo>
                  <a:cubicBezTo>
                    <a:pt x="7184033" y="9725982"/>
                    <a:pt x="7249210" y="9731345"/>
                    <a:pt x="7034918" y="9731183"/>
                  </a:cubicBezTo>
                  <a:cubicBezTo>
                    <a:pt x="7035592" y="9507276"/>
                    <a:pt x="7029608" y="9366313"/>
                    <a:pt x="7027074" y="9239471"/>
                  </a:cubicBezTo>
                  <a:close/>
                  <a:moveTo>
                    <a:pt x="7063598" y="9756217"/>
                  </a:moveTo>
                  <a:cubicBezTo>
                    <a:pt x="7541267" y="9756217"/>
                    <a:pt x="7463880" y="9697444"/>
                    <a:pt x="7467115" y="9905291"/>
                  </a:cubicBezTo>
                  <a:cubicBezTo>
                    <a:pt x="7469864" y="10081447"/>
                    <a:pt x="7467869" y="10080478"/>
                    <a:pt x="7470160" y="10242756"/>
                  </a:cubicBezTo>
                  <a:cubicBezTo>
                    <a:pt x="7468247" y="10242729"/>
                    <a:pt x="7095783" y="10240680"/>
                    <a:pt x="7043247" y="10240815"/>
                  </a:cubicBezTo>
                  <a:cubicBezTo>
                    <a:pt x="7034082" y="9700462"/>
                    <a:pt x="7020389" y="9756217"/>
                    <a:pt x="7063598" y="9756217"/>
                  </a:cubicBezTo>
                  <a:close/>
                  <a:moveTo>
                    <a:pt x="7063598" y="10265795"/>
                  </a:moveTo>
                  <a:cubicBezTo>
                    <a:pt x="7516146" y="10265795"/>
                    <a:pt x="7470538" y="10266766"/>
                    <a:pt x="7470618" y="10273314"/>
                  </a:cubicBezTo>
                  <a:cubicBezTo>
                    <a:pt x="7479514" y="10841746"/>
                    <a:pt x="7506981" y="10755864"/>
                    <a:pt x="7386951" y="10755864"/>
                  </a:cubicBezTo>
                  <a:cubicBezTo>
                    <a:pt x="7225759" y="10755864"/>
                    <a:pt x="7222147" y="10757723"/>
                    <a:pt x="7063571" y="10757723"/>
                  </a:cubicBezTo>
                  <a:cubicBezTo>
                    <a:pt x="7046051" y="10757723"/>
                    <a:pt x="7050632" y="10775752"/>
                    <a:pt x="7048504" y="10640852"/>
                  </a:cubicBezTo>
                  <a:cubicBezTo>
                    <a:pt x="7041953" y="10219688"/>
                    <a:pt x="7033300" y="10265795"/>
                    <a:pt x="7063598" y="10265795"/>
                  </a:cubicBezTo>
                  <a:close/>
                  <a:moveTo>
                    <a:pt x="7898799" y="8802004"/>
                  </a:moveTo>
                  <a:cubicBezTo>
                    <a:pt x="7906266" y="9276389"/>
                    <a:pt x="7918341" y="9214355"/>
                    <a:pt x="7872599" y="9213628"/>
                  </a:cubicBezTo>
                  <a:cubicBezTo>
                    <a:pt x="7779361" y="9212119"/>
                    <a:pt x="7698173" y="9212146"/>
                    <a:pt x="7548654" y="9212550"/>
                  </a:cubicBezTo>
                  <a:cubicBezTo>
                    <a:pt x="7451696" y="9212793"/>
                    <a:pt x="7476576" y="9282399"/>
                    <a:pt x="7469082" y="8801627"/>
                  </a:cubicBezTo>
                  <a:cubicBezTo>
                    <a:pt x="7467546" y="8701948"/>
                    <a:pt x="7446871" y="8723237"/>
                    <a:pt x="7548815" y="8721996"/>
                  </a:cubicBezTo>
                  <a:cubicBezTo>
                    <a:pt x="7959448" y="8717038"/>
                    <a:pt x="7897344" y="8707499"/>
                    <a:pt x="7898799" y="8802004"/>
                  </a:cubicBezTo>
                  <a:close/>
                  <a:moveTo>
                    <a:pt x="7888125" y="8250603"/>
                  </a:moveTo>
                  <a:cubicBezTo>
                    <a:pt x="7892600" y="8358609"/>
                    <a:pt x="7892761" y="8389491"/>
                    <a:pt x="7896077" y="8618060"/>
                  </a:cubicBezTo>
                  <a:cubicBezTo>
                    <a:pt x="7897397" y="8714856"/>
                    <a:pt x="7904406" y="8699603"/>
                    <a:pt x="7872815" y="8698606"/>
                  </a:cubicBezTo>
                  <a:cubicBezTo>
                    <a:pt x="7357003" y="8681737"/>
                    <a:pt x="7465848" y="8837817"/>
                    <a:pt x="7461158" y="8207325"/>
                  </a:cubicBezTo>
                  <a:cubicBezTo>
                    <a:pt x="7952116" y="8209239"/>
                    <a:pt x="7885591" y="8189621"/>
                    <a:pt x="7888125" y="8250603"/>
                  </a:cubicBezTo>
                  <a:close/>
                  <a:moveTo>
                    <a:pt x="7878232" y="7698367"/>
                  </a:moveTo>
                  <a:cubicBezTo>
                    <a:pt x="7886723" y="8242654"/>
                    <a:pt x="7889257" y="8182911"/>
                    <a:pt x="7872437" y="8183045"/>
                  </a:cubicBezTo>
                  <a:cubicBezTo>
                    <a:pt x="7375252" y="8186360"/>
                    <a:pt x="7461724" y="8210801"/>
                    <a:pt x="7459460" y="8065770"/>
                  </a:cubicBezTo>
                  <a:cubicBezTo>
                    <a:pt x="7456521" y="7880074"/>
                    <a:pt x="7455740" y="7893359"/>
                    <a:pt x="7452586" y="7697882"/>
                  </a:cubicBezTo>
                  <a:cubicBezTo>
                    <a:pt x="7452505" y="7691226"/>
                    <a:pt x="7878152" y="7693759"/>
                    <a:pt x="7878232" y="7698367"/>
                  </a:cubicBezTo>
                  <a:close/>
                  <a:moveTo>
                    <a:pt x="7877747" y="7668401"/>
                  </a:moveTo>
                  <a:cubicBezTo>
                    <a:pt x="7658495" y="7672740"/>
                    <a:pt x="7572967" y="7668563"/>
                    <a:pt x="7452101" y="7667916"/>
                  </a:cubicBezTo>
                  <a:cubicBezTo>
                    <a:pt x="7449593" y="7517171"/>
                    <a:pt x="7444311" y="7346136"/>
                    <a:pt x="7444014" y="7178360"/>
                  </a:cubicBezTo>
                  <a:cubicBezTo>
                    <a:pt x="7596445" y="7178980"/>
                    <a:pt x="7538383" y="7181027"/>
                    <a:pt x="7869256" y="7180219"/>
                  </a:cubicBezTo>
                  <a:cubicBezTo>
                    <a:pt x="7875133" y="7542394"/>
                    <a:pt x="7875726" y="7543499"/>
                    <a:pt x="7877747" y="7668401"/>
                  </a:cubicBezTo>
                  <a:close/>
                  <a:moveTo>
                    <a:pt x="7868879" y="7155131"/>
                  </a:moveTo>
                  <a:cubicBezTo>
                    <a:pt x="7388756" y="7156397"/>
                    <a:pt x="7444014" y="7154188"/>
                    <a:pt x="7444014" y="7146912"/>
                  </a:cubicBezTo>
                  <a:cubicBezTo>
                    <a:pt x="7443772" y="6909396"/>
                    <a:pt x="7437760" y="6783228"/>
                    <a:pt x="7435227" y="6661478"/>
                  </a:cubicBezTo>
                  <a:cubicBezTo>
                    <a:pt x="7575851" y="6662449"/>
                    <a:pt x="7588681" y="6667838"/>
                    <a:pt x="7861844" y="6665009"/>
                  </a:cubicBezTo>
                  <a:cubicBezTo>
                    <a:pt x="7864594" y="6860244"/>
                    <a:pt x="7861547" y="6702843"/>
                    <a:pt x="7868879" y="7155131"/>
                  </a:cubicBezTo>
                  <a:close/>
                  <a:moveTo>
                    <a:pt x="7858556" y="6227030"/>
                  </a:moveTo>
                  <a:cubicBezTo>
                    <a:pt x="7861413" y="6409088"/>
                    <a:pt x="7857881" y="6410731"/>
                    <a:pt x="7860766" y="6594864"/>
                  </a:cubicBezTo>
                  <a:cubicBezTo>
                    <a:pt x="7861844" y="6661829"/>
                    <a:pt x="7924029" y="6639651"/>
                    <a:pt x="7434715" y="6636471"/>
                  </a:cubicBezTo>
                  <a:cubicBezTo>
                    <a:pt x="7430753" y="6428436"/>
                    <a:pt x="7434688" y="6406150"/>
                    <a:pt x="7429755" y="6149124"/>
                  </a:cubicBezTo>
                  <a:cubicBezTo>
                    <a:pt x="7937156" y="6149879"/>
                    <a:pt x="7856965" y="6125896"/>
                    <a:pt x="7858556" y="6227030"/>
                  </a:cubicBezTo>
                  <a:close/>
                  <a:moveTo>
                    <a:pt x="7845401" y="5633159"/>
                  </a:moveTo>
                  <a:cubicBezTo>
                    <a:pt x="7854296" y="6153598"/>
                    <a:pt x="7851062" y="5922307"/>
                    <a:pt x="7856479" y="6125087"/>
                  </a:cubicBezTo>
                  <a:cubicBezTo>
                    <a:pt x="7350426" y="6125249"/>
                    <a:pt x="7430025" y="6148612"/>
                    <a:pt x="7427383" y="6042520"/>
                  </a:cubicBezTo>
                  <a:cubicBezTo>
                    <a:pt x="7424229" y="5916405"/>
                    <a:pt x="7422315" y="5803845"/>
                    <a:pt x="7421776" y="5675063"/>
                  </a:cubicBezTo>
                  <a:cubicBezTo>
                    <a:pt x="7421479" y="5616048"/>
                    <a:pt x="7355117" y="5628956"/>
                    <a:pt x="7845401" y="5633159"/>
                  </a:cubicBezTo>
                  <a:close/>
                  <a:moveTo>
                    <a:pt x="7840954" y="5123689"/>
                  </a:moveTo>
                  <a:cubicBezTo>
                    <a:pt x="7844269" y="5334500"/>
                    <a:pt x="7838986" y="5245761"/>
                    <a:pt x="7844970" y="5608152"/>
                  </a:cubicBezTo>
                  <a:cubicBezTo>
                    <a:pt x="7842248" y="5608125"/>
                    <a:pt x="7424607" y="5606535"/>
                    <a:pt x="7421345" y="5606508"/>
                  </a:cubicBezTo>
                  <a:cubicBezTo>
                    <a:pt x="7419027" y="5326119"/>
                    <a:pt x="7413824" y="5326927"/>
                    <a:pt x="7410752" y="5117733"/>
                  </a:cubicBezTo>
                  <a:cubicBezTo>
                    <a:pt x="7412719" y="5117733"/>
                    <a:pt x="7840926" y="5121775"/>
                    <a:pt x="7840954" y="5123689"/>
                  </a:cubicBezTo>
                  <a:close/>
                  <a:moveTo>
                    <a:pt x="7829902" y="4604221"/>
                  </a:moveTo>
                  <a:cubicBezTo>
                    <a:pt x="7844027" y="5265218"/>
                    <a:pt x="7839094" y="5014335"/>
                    <a:pt x="7840495" y="5094882"/>
                  </a:cubicBezTo>
                  <a:cubicBezTo>
                    <a:pt x="7663590" y="5099220"/>
                    <a:pt x="7542669" y="5093023"/>
                    <a:pt x="7410401" y="5092726"/>
                  </a:cubicBezTo>
                  <a:cubicBezTo>
                    <a:pt x="7408083" y="4937211"/>
                    <a:pt x="7407976" y="4827023"/>
                    <a:pt x="7403420" y="4604059"/>
                  </a:cubicBezTo>
                  <a:cubicBezTo>
                    <a:pt x="7533127" y="4604113"/>
                    <a:pt x="7707365" y="4605972"/>
                    <a:pt x="7829902" y="4604221"/>
                  </a:cubicBezTo>
                  <a:close/>
                  <a:moveTo>
                    <a:pt x="7829201" y="4572314"/>
                  </a:moveTo>
                  <a:cubicBezTo>
                    <a:pt x="7829471" y="4584010"/>
                    <a:pt x="7863650" y="4579186"/>
                    <a:pt x="7402907" y="4579025"/>
                  </a:cubicBezTo>
                  <a:cubicBezTo>
                    <a:pt x="7402854" y="4576546"/>
                    <a:pt x="7393582" y="4089010"/>
                    <a:pt x="7393555" y="4087016"/>
                  </a:cubicBezTo>
                  <a:cubicBezTo>
                    <a:pt x="7395495" y="4087016"/>
                    <a:pt x="7819713" y="4089414"/>
                    <a:pt x="7821761" y="4089441"/>
                  </a:cubicBezTo>
                  <a:cubicBezTo>
                    <a:pt x="7823325" y="4198660"/>
                    <a:pt x="7824673" y="4365465"/>
                    <a:pt x="7829201" y="4572314"/>
                  </a:cubicBezTo>
                  <a:close/>
                  <a:moveTo>
                    <a:pt x="7815913" y="3653079"/>
                  </a:moveTo>
                  <a:cubicBezTo>
                    <a:pt x="7818797" y="3836808"/>
                    <a:pt x="7817826" y="3836457"/>
                    <a:pt x="7820710" y="4020644"/>
                  </a:cubicBezTo>
                  <a:cubicBezTo>
                    <a:pt x="7821708" y="4083971"/>
                    <a:pt x="7887208" y="4062170"/>
                    <a:pt x="7393123" y="4061982"/>
                  </a:cubicBezTo>
                  <a:cubicBezTo>
                    <a:pt x="7388703" y="3797895"/>
                    <a:pt x="7392611" y="3858716"/>
                    <a:pt x="7387517" y="3575578"/>
                  </a:cubicBezTo>
                  <a:cubicBezTo>
                    <a:pt x="7888152" y="3575578"/>
                    <a:pt x="7814241" y="3545424"/>
                    <a:pt x="7815913" y="3653079"/>
                  </a:cubicBezTo>
                  <a:close/>
                  <a:moveTo>
                    <a:pt x="7808824" y="3101517"/>
                  </a:moveTo>
                  <a:cubicBezTo>
                    <a:pt x="7819983" y="3636075"/>
                    <a:pt x="7838986" y="3549466"/>
                    <a:pt x="7710519" y="3549466"/>
                  </a:cubicBezTo>
                  <a:cubicBezTo>
                    <a:pt x="7548464" y="3549466"/>
                    <a:pt x="7549165" y="3550544"/>
                    <a:pt x="7387031" y="3550544"/>
                  </a:cubicBezTo>
                  <a:cubicBezTo>
                    <a:pt x="7382746" y="3326744"/>
                    <a:pt x="7382018" y="3364121"/>
                    <a:pt x="7379322" y="3058319"/>
                  </a:cubicBezTo>
                  <a:cubicBezTo>
                    <a:pt x="7866615" y="3058347"/>
                    <a:pt x="7807556" y="3040372"/>
                    <a:pt x="7808824" y="3101517"/>
                  </a:cubicBezTo>
                  <a:close/>
                  <a:moveTo>
                    <a:pt x="7798499" y="2550169"/>
                  </a:moveTo>
                  <a:cubicBezTo>
                    <a:pt x="7807502" y="3124260"/>
                    <a:pt x="7839552" y="3032881"/>
                    <a:pt x="7710519" y="3032881"/>
                  </a:cubicBezTo>
                  <a:cubicBezTo>
                    <a:pt x="7550486" y="3032881"/>
                    <a:pt x="7548654" y="3033312"/>
                    <a:pt x="7386951" y="3033312"/>
                  </a:cubicBezTo>
                  <a:cubicBezTo>
                    <a:pt x="7376222" y="3033312"/>
                    <a:pt x="7379537" y="3048133"/>
                    <a:pt x="7377489" y="2917249"/>
                  </a:cubicBezTo>
                  <a:cubicBezTo>
                    <a:pt x="7370805" y="2488217"/>
                    <a:pt x="7368378" y="2544187"/>
                    <a:pt x="7386951" y="2544187"/>
                  </a:cubicBezTo>
                  <a:cubicBezTo>
                    <a:pt x="7828150" y="2544187"/>
                    <a:pt x="7798284" y="2535779"/>
                    <a:pt x="7798499" y="2550169"/>
                  </a:cubicBezTo>
                  <a:close/>
                  <a:moveTo>
                    <a:pt x="7798015" y="2517428"/>
                  </a:moveTo>
                  <a:cubicBezTo>
                    <a:pt x="7645772" y="2515676"/>
                    <a:pt x="7545715" y="2519126"/>
                    <a:pt x="7373473" y="2519153"/>
                  </a:cubicBezTo>
                  <a:cubicBezTo>
                    <a:pt x="7363958" y="1966431"/>
                    <a:pt x="7350157" y="2026821"/>
                    <a:pt x="7386977" y="2026821"/>
                  </a:cubicBezTo>
                  <a:cubicBezTo>
                    <a:pt x="7522993" y="2026821"/>
                    <a:pt x="7559382" y="2027144"/>
                    <a:pt x="7710545" y="2027144"/>
                  </a:cubicBezTo>
                  <a:cubicBezTo>
                    <a:pt x="7818554" y="2027171"/>
                    <a:pt x="7789254" y="1938406"/>
                    <a:pt x="7798015" y="2517428"/>
                  </a:cubicBezTo>
                  <a:close/>
                  <a:moveTo>
                    <a:pt x="7783432" y="1631257"/>
                  </a:moveTo>
                  <a:cubicBezTo>
                    <a:pt x="7786828" y="1743171"/>
                    <a:pt x="7786882" y="1767908"/>
                    <a:pt x="7790709" y="2002622"/>
                  </a:cubicBezTo>
                  <a:cubicBezTo>
                    <a:pt x="7742972" y="2002002"/>
                    <a:pt x="7396276" y="2001759"/>
                    <a:pt x="7362987" y="2001867"/>
                  </a:cubicBezTo>
                  <a:cubicBezTo>
                    <a:pt x="7354066" y="1440603"/>
                    <a:pt x="7339806" y="1515841"/>
                    <a:pt x="7386977" y="1515841"/>
                  </a:cubicBezTo>
                  <a:cubicBezTo>
                    <a:pt x="7861089" y="1515841"/>
                    <a:pt x="7778633" y="1472105"/>
                    <a:pt x="7783432" y="1631257"/>
                  </a:cubicBezTo>
                  <a:close/>
                  <a:moveTo>
                    <a:pt x="7775722" y="1079479"/>
                  </a:moveTo>
                  <a:cubicBezTo>
                    <a:pt x="7783054" y="1561005"/>
                    <a:pt x="7799254" y="1487250"/>
                    <a:pt x="7710519" y="1487250"/>
                  </a:cubicBezTo>
                  <a:cubicBezTo>
                    <a:pt x="7300883" y="1487250"/>
                    <a:pt x="7353958" y="1511907"/>
                    <a:pt x="7352960" y="1446882"/>
                  </a:cubicBezTo>
                  <a:cubicBezTo>
                    <a:pt x="7344874" y="930971"/>
                    <a:pt x="7335817" y="999579"/>
                    <a:pt x="7386977" y="999579"/>
                  </a:cubicBezTo>
                  <a:cubicBezTo>
                    <a:pt x="7845509" y="999579"/>
                    <a:pt x="7774079" y="974545"/>
                    <a:pt x="7775722" y="1079479"/>
                  </a:cubicBezTo>
                  <a:close/>
                  <a:moveTo>
                    <a:pt x="7386977" y="482860"/>
                  </a:moveTo>
                  <a:cubicBezTo>
                    <a:pt x="7826802" y="482860"/>
                    <a:pt x="7766935" y="472377"/>
                    <a:pt x="7766989" y="527674"/>
                  </a:cubicBezTo>
                  <a:cubicBezTo>
                    <a:pt x="7766989" y="1049567"/>
                    <a:pt x="7801330" y="973629"/>
                    <a:pt x="7710519" y="973629"/>
                  </a:cubicBezTo>
                  <a:cubicBezTo>
                    <a:pt x="7280478" y="973629"/>
                    <a:pt x="7348189" y="996912"/>
                    <a:pt x="7345844" y="895104"/>
                  </a:cubicBezTo>
                  <a:cubicBezTo>
                    <a:pt x="7335359" y="416784"/>
                    <a:pt x="7321018" y="482860"/>
                    <a:pt x="7386977" y="482860"/>
                  </a:cubicBezTo>
                  <a:close/>
                  <a:moveTo>
                    <a:pt x="7340911" y="2001975"/>
                  </a:moveTo>
                  <a:cubicBezTo>
                    <a:pt x="7227107" y="2002702"/>
                    <a:pt x="6914402" y="2014829"/>
                    <a:pt x="6913728" y="1997906"/>
                  </a:cubicBezTo>
                  <a:cubicBezTo>
                    <a:pt x="6906773" y="1825819"/>
                    <a:pt x="6907124" y="1660522"/>
                    <a:pt x="6905183" y="1515248"/>
                  </a:cubicBezTo>
                  <a:cubicBezTo>
                    <a:pt x="7366410" y="1515410"/>
                    <a:pt x="7141821" y="1515679"/>
                    <a:pt x="7332016" y="1515841"/>
                  </a:cubicBezTo>
                  <a:cubicBezTo>
                    <a:pt x="7336113" y="1745138"/>
                    <a:pt x="7332744" y="1487842"/>
                    <a:pt x="7340911" y="2001975"/>
                  </a:cubicBezTo>
                  <a:close/>
                  <a:moveTo>
                    <a:pt x="7330884" y="1447313"/>
                  </a:moveTo>
                  <a:cubicBezTo>
                    <a:pt x="7331827" y="1508107"/>
                    <a:pt x="7398811" y="1490402"/>
                    <a:pt x="6904833" y="1490241"/>
                  </a:cubicBezTo>
                  <a:cubicBezTo>
                    <a:pt x="6899550" y="1120520"/>
                    <a:pt x="6904779" y="1395843"/>
                    <a:pt x="6898849" y="997990"/>
                  </a:cubicBezTo>
                  <a:cubicBezTo>
                    <a:pt x="7495229" y="1000172"/>
                    <a:pt x="7275572" y="999391"/>
                    <a:pt x="7325924" y="999526"/>
                  </a:cubicBezTo>
                  <a:cubicBezTo>
                    <a:pt x="7330776" y="1262426"/>
                    <a:pt x="7327542" y="1233996"/>
                    <a:pt x="7330884" y="1447313"/>
                  </a:cubicBezTo>
                  <a:close/>
                  <a:moveTo>
                    <a:pt x="6901949" y="485312"/>
                  </a:moveTo>
                  <a:cubicBezTo>
                    <a:pt x="7380562" y="484369"/>
                    <a:pt x="7314792" y="464562"/>
                    <a:pt x="7316463" y="528051"/>
                  </a:cubicBezTo>
                  <a:cubicBezTo>
                    <a:pt x="7330372" y="1060400"/>
                    <a:pt x="7349591" y="974895"/>
                    <a:pt x="7225382" y="973871"/>
                  </a:cubicBezTo>
                  <a:cubicBezTo>
                    <a:pt x="6832459" y="970692"/>
                    <a:pt x="6898930" y="1000226"/>
                    <a:pt x="6897448" y="900978"/>
                  </a:cubicBezTo>
                  <a:cubicBezTo>
                    <a:pt x="6890897" y="435756"/>
                    <a:pt x="6885129" y="485366"/>
                    <a:pt x="6901949" y="485312"/>
                  </a:cubicBezTo>
                  <a:close/>
                  <a:moveTo>
                    <a:pt x="6891679" y="1999038"/>
                  </a:moveTo>
                  <a:cubicBezTo>
                    <a:pt x="6891895" y="2004400"/>
                    <a:pt x="6942543" y="2002164"/>
                    <a:pt x="6465925" y="2004778"/>
                  </a:cubicBezTo>
                  <a:cubicBezTo>
                    <a:pt x="6459348" y="1721047"/>
                    <a:pt x="6460992" y="1651899"/>
                    <a:pt x="6459213" y="1512607"/>
                  </a:cubicBezTo>
                  <a:cubicBezTo>
                    <a:pt x="6670783" y="1513362"/>
                    <a:pt x="6462043" y="1515113"/>
                    <a:pt x="6883134" y="1515248"/>
                  </a:cubicBezTo>
                  <a:cubicBezTo>
                    <a:pt x="6885075" y="1662301"/>
                    <a:pt x="6884752" y="1827085"/>
                    <a:pt x="6891679" y="1999038"/>
                  </a:cubicBezTo>
                  <a:close/>
                  <a:moveTo>
                    <a:pt x="6878013" y="1079479"/>
                  </a:moveTo>
                  <a:cubicBezTo>
                    <a:pt x="6880843" y="1260001"/>
                    <a:pt x="6879280" y="1264070"/>
                    <a:pt x="6882137" y="1447313"/>
                  </a:cubicBezTo>
                  <a:cubicBezTo>
                    <a:pt x="6883134" y="1510613"/>
                    <a:pt x="6947503" y="1489244"/>
                    <a:pt x="6458862" y="1487573"/>
                  </a:cubicBezTo>
                  <a:cubicBezTo>
                    <a:pt x="6456517" y="1318504"/>
                    <a:pt x="6455358" y="1315998"/>
                    <a:pt x="6450237" y="998367"/>
                  </a:cubicBezTo>
                  <a:cubicBezTo>
                    <a:pt x="6952247" y="998043"/>
                    <a:pt x="6876368" y="970260"/>
                    <a:pt x="6878013" y="1079479"/>
                  </a:cubicBezTo>
                  <a:close/>
                  <a:moveTo>
                    <a:pt x="6740138" y="485528"/>
                  </a:moveTo>
                  <a:cubicBezTo>
                    <a:pt x="6891598" y="485528"/>
                    <a:pt x="6867959" y="473644"/>
                    <a:pt x="6869091" y="527916"/>
                  </a:cubicBezTo>
                  <a:cubicBezTo>
                    <a:pt x="6871759" y="655648"/>
                    <a:pt x="6873430" y="766618"/>
                    <a:pt x="6875317" y="901382"/>
                  </a:cubicBezTo>
                  <a:cubicBezTo>
                    <a:pt x="6876719" y="995160"/>
                    <a:pt x="6954565" y="972928"/>
                    <a:pt x="6449859" y="973333"/>
                  </a:cubicBezTo>
                  <a:cubicBezTo>
                    <a:pt x="6444549" y="642497"/>
                    <a:pt x="6444576" y="634063"/>
                    <a:pt x="6441908" y="527269"/>
                  </a:cubicBezTo>
                  <a:cubicBezTo>
                    <a:pt x="6440506" y="471299"/>
                    <a:pt x="6388025" y="485258"/>
                    <a:pt x="6740138" y="485528"/>
                  </a:cubicBezTo>
                  <a:close/>
                  <a:moveTo>
                    <a:pt x="6416731" y="2004912"/>
                  </a:moveTo>
                  <a:cubicBezTo>
                    <a:pt x="6256700" y="2004912"/>
                    <a:pt x="6257589" y="2001706"/>
                    <a:pt x="6093326" y="2001706"/>
                  </a:cubicBezTo>
                  <a:cubicBezTo>
                    <a:pt x="5985937" y="2001706"/>
                    <a:pt x="6016207" y="2094028"/>
                    <a:pt x="6006396" y="1514709"/>
                  </a:cubicBezTo>
                  <a:cubicBezTo>
                    <a:pt x="6189123" y="1516649"/>
                    <a:pt x="6254543" y="1512230"/>
                    <a:pt x="6437136" y="1512526"/>
                  </a:cubicBezTo>
                  <a:cubicBezTo>
                    <a:pt x="6444172" y="2077752"/>
                    <a:pt x="6455763" y="2004912"/>
                    <a:pt x="6416731" y="2004912"/>
                  </a:cubicBezTo>
                  <a:close/>
                  <a:moveTo>
                    <a:pt x="6429481" y="1079425"/>
                  </a:moveTo>
                  <a:cubicBezTo>
                    <a:pt x="6436921" y="1550091"/>
                    <a:pt x="6445061" y="1487519"/>
                    <a:pt x="6416731" y="1487519"/>
                  </a:cubicBezTo>
                  <a:cubicBezTo>
                    <a:pt x="5944938" y="1487519"/>
                    <a:pt x="6006288" y="1510047"/>
                    <a:pt x="6005290" y="1446882"/>
                  </a:cubicBezTo>
                  <a:cubicBezTo>
                    <a:pt x="6002352" y="1258599"/>
                    <a:pt x="6004562" y="1262130"/>
                    <a:pt x="6001678" y="1079048"/>
                  </a:cubicBezTo>
                  <a:cubicBezTo>
                    <a:pt x="6000115" y="982037"/>
                    <a:pt x="5976287" y="998825"/>
                    <a:pt x="6093298" y="998825"/>
                  </a:cubicBezTo>
                  <a:cubicBezTo>
                    <a:pt x="6495979" y="998825"/>
                    <a:pt x="6427675" y="967808"/>
                    <a:pt x="6429481" y="1079425"/>
                  </a:cubicBezTo>
                  <a:close/>
                  <a:moveTo>
                    <a:pt x="6419831" y="527997"/>
                  </a:moveTo>
                  <a:cubicBezTo>
                    <a:pt x="6422608" y="638374"/>
                    <a:pt x="6422689" y="656025"/>
                    <a:pt x="6427783" y="973359"/>
                  </a:cubicBezTo>
                  <a:cubicBezTo>
                    <a:pt x="6380558" y="973359"/>
                    <a:pt x="6047610" y="973737"/>
                    <a:pt x="5999980" y="974249"/>
                  </a:cubicBezTo>
                  <a:lnTo>
                    <a:pt x="5992028" y="483587"/>
                  </a:lnTo>
                  <a:cubicBezTo>
                    <a:pt x="6500373" y="475503"/>
                    <a:pt x="6418511" y="475638"/>
                    <a:pt x="6419831" y="527997"/>
                  </a:cubicBezTo>
                  <a:close/>
                  <a:moveTo>
                    <a:pt x="5986422" y="1631042"/>
                  </a:moveTo>
                  <a:cubicBezTo>
                    <a:pt x="5988605" y="1747078"/>
                    <a:pt x="5987850" y="1703585"/>
                    <a:pt x="5992649" y="2002568"/>
                  </a:cubicBezTo>
                  <a:cubicBezTo>
                    <a:pt x="5853533" y="2005289"/>
                    <a:pt x="5909735" y="2008523"/>
                    <a:pt x="5564738" y="2005236"/>
                  </a:cubicBezTo>
                  <a:cubicBezTo>
                    <a:pt x="5558484" y="1502286"/>
                    <a:pt x="5562123" y="1668229"/>
                    <a:pt x="5560533" y="1511960"/>
                  </a:cubicBezTo>
                  <a:cubicBezTo>
                    <a:pt x="6072004" y="1511718"/>
                    <a:pt x="5983646" y="1490914"/>
                    <a:pt x="5986422" y="1631042"/>
                  </a:cubicBezTo>
                  <a:close/>
                  <a:moveTo>
                    <a:pt x="5979602" y="1079479"/>
                  </a:moveTo>
                  <a:cubicBezTo>
                    <a:pt x="5986853" y="1555616"/>
                    <a:pt x="5999333" y="1489863"/>
                    <a:pt x="5931784" y="1488489"/>
                  </a:cubicBezTo>
                  <a:cubicBezTo>
                    <a:pt x="5830703" y="1486441"/>
                    <a:pt x="5812050" y="1486845"/>
                    <a:pt x="5560236" y="1486953"/>
                  </a:cubicBezTo>
                  <a:cubicBezTo>
                    <a:pt x="5557217" y="1250003"/>
                    <a:pt x="5552392" y="1251324"/>
                    <a:pt x="5549751" y="999903"/>
                  </a:cubicBezTo>
                  <a:cubicBezTo>
                    <a:pt x="6054483" y="1004834"/>
                    <a:pt x="5977823" y="968482"/>
                    <a:pt x="5979602" y="1079479"/>
                  </a:cubicBezTo>
                  <a:close/>
                  <a:moveTo>
                    <a:pt x="5608081" y="485797"/>
                  </a:moveTo>
                  <a:cubicBezTo>
                    <a:pt x="5717734" y="487252"/>
                    <a:pt x="5823479" y="487495"/>
                    <a:pt x="5931838" y="484881"/>
                  </a:cubicBezTo>
                  <a:cubicBezTo>
                    <a:pt x="5985371" y="483534"/>
                    <a:pt x="5968793" y="410640"/>
                    <a:pt x="5977904" y="974545"/>
                  </a:cubicBezTo>
                  <a:cubicBezTo>
                    <a:pt x="5785796" y="977294"/>
                    <a:pt x="5861189" y="977968"/>
                    <a:pt x="5549508" y="974922"/>
                  </a:cubicBezTo>
                  <a:cubicBezTo>
                    <a:pt x="5544872" y="403095"/>
                    <a:pt x="5518887" y="484638"/>
                    <a:pt x="5608081" y="485797"/>
                  </a:cubicBezTo>
                  <a:close/>
                  <a:moveTo>
                    <a:pt x="5550829" y="2521551"/>
                  </a:moveTo>
                  <a:cubicBezTo>
                    <a:pt x="5445192" y="2522306"/>
                    <a:pt x="5308180" y="2521551"/>
                    <a:pt x="5127123" y="2521551"/>
                  </a:cubicBezTo>
                  <a:cubicBezTo>
                    <a:pt x="5126827" y="2503658"/>
                    <a:pt x="5119576" y="2084569"/>
                    <a:pt x="5118228" y="2028141"/>
                  </a:cubicBezTo>
                  <a:cubicBezTo>
                    <a:pt x="5120196" y="2028141"/>
                    <a:pt x="5539966" y="2030054"/>
                    <a:pt x="5542931" y="2030081"/>
                  </a:cubicBezTo>
                  <a:cubicBezTo>
                    <a:pt x="5545141" y="2209525"/>
                    <a:pt x="5548942" y="2403332"/>
                    <a:pt x="5550829" y="2521551"/>
                  </a:cubicBezTo>
                  <a:close/>
                  <a:moveTo>
                    <a:pt x="5538807" y="1630772"/>
                  </a:moveTo>
                  <a:cubicBezTo>
                    <a:pt x="5537863" y="2080365"/>
                    <a:pt x="5586733" y="2004751"/>
                    <a:pt x="5446621" y="2004751"/>
                  </a:cubicBezTo>
                  <a:cubicBezTo>
                    <a:pt x="5080302" y="2004751"/>
                    <a:pt x="5117662" y="2004724"/>
                    <a:pt x="5117500" y="1998175"/>
                  </a:cubicBezTo>
                  <a:cubicBezTo>
                    <a:pt x="5115343" y="1908790"/>
                    <a:pt x="5101516" y="1513119"/>
                    <a:pt x="5123484" y="1513119"/>
                  </a:cubicBezTo>
                  <a:cubicBezTo>
                    <a:pt x="5623041" y="1513119"/>
                    <a:pt x="5539130" y="1476336"/>
                    <a:pt x="5538807" y="1630772"/>
                  </a:cubicBezTo>
                  <a:close/>
                  <a:moveTo>
                    <a:pt x="5528753" y="1079479"/>
                  </a:moveTo>
                  <a:cubicBezTo>
                    <a:pt x="5536273" y="1559146"/>
                    <a:pt x="5568377" y="1486953"/>
                    <a:pt x="5446621" y="1487007"/>
                  </a:cubicBezTo>
                  <a:cubicBezTo>
                    <a:pt x="5061218" y="1487007"/>
                    <a:pt x="5110087" y="1506328"/>
                    <a:pt x="5109144" y="1446828"/>
                  </a:cubicBezTo>
                  <a:cubicBezTo>
                    <a:pt x="5108928" y="1432438"/>
                    <a:pt x="5102567" y="1019548"/>
                    <a:pt x="5102216" y="996669"/>
                  </a:cubicBezTo>
                  <a:cubicBezTo>
                    <a:pt x="5614173" y="995591"/>
                    <a:pt x="5527162" y="979126"/>
                    <a:pt x="5528753" y="1079479"/>
                  </a:cubicBezTo>
                  <a:close/>
                  <a:moveTo>
                    <a:pt x="5123484" y="486094"/>
                  </a:moveTo>
                  <a:cubicBezTo>
                    <a:pt x="5582043" y="486094"/>
                    <a:pt x="5520504" y="467015"/>
                    <a:pt x="5521825" y="526704"/>
                  </a:cubicBezTo>
                  <a:cubicBezTo>
                    <a:pt x="5534009" y="1062502"/>
                    <a:pt x="5544144" y="974464"/>
                    <a:pt x="5446621" y="974464"/>
                  </a:cubicBezTo>
                  <a:cubicBezTo>
                    <a:pt x="5285484" y="974464"/>
                    <a:pt x="5285322" y="971635"/>
                    <a:pt x="5123484" y="971635"/>
                  </a:cubicBezTo>
                  <a:cubicBezTo>
                    <a:pt x="5094669" y="971635"/>
                    <a:pt x="5102028" y="985701"/>
                    <a:pt x="5100788" y="895158"/>
                  </a:cubicBezTo>
                  <a:cubicBezTo>
                    <a:pt x="5094400" y="423117"/>
                    <a:pt x="5082108" y="486094"/>
                    <a:pt x="5123484" y="486094"/>
                  </a:cubicBezTo>
                  <a:close/>
                  <a:moveTo>
                    <a:pt x="5088038" y="1513173"/>
                  </a:moveTo>
                  <a:cubicBezTo>
                    <a:pt x="5089898" y="1648342"/>
                    <a:pt x="5089925" y="1774106"/>
                    <a:pt x="5095532" y="2003161"/>
                  </a:cubicBezTo>
                  <a:cubicBezTo>
                    <a:pt x="4645140" y="2003969"/>
                    <a:pt x="4669130" y="2009278"/>
                    <a:pt x="4668861" y="1999226"/>
                  </a:cubicBezTo>
                  <a:cubicBezTo>
                    <a:pt x="4667837" y="1955760"/>
                    <a:pt x="4659642" y="1516676"/>
                    <a:pt x="4659615" y="1514709"/>
                  </a:cubicBezTo>
                  <a:cubicBezTo>
                    <a:pt x="4885444" y="1516622"/>
                    <a:pt x="4951107" y="1513469"/>
                    <a:pt x="5088038" y="1513173"/>
                  </a:cubicBezTo>
                  <a:close/>
                  <a:moveTo>
                    <a:pt x="5087688" y="1488139"/>
                  </a:moveTo>
                  <a:cubicBezTo>
                    <a:pt x="4593872" y="1489190"/>
                    <a:pt x="4659481" y="1507945"/>
                    <a:pt x="4658510" y="1446828"/>
                  </a:cubicBezTo>
                  <a:cubicBezTo>
                    <a:pt x="4655626" y="1262749"/>
                    <a:pt x="4656407" y="1262642"/>
                    <a:pt x="4653523" y="1079048"/>
                  </a:cubicBezTo>
                  <a:cubicBezTo>
                    <a:pt x="4651906" y="976593"/>
                    <a:pt x="4568157" y="999633"/>
                    <a:pt x="5080114" y="996777"/>
                  </a:cubicBezTo>
                  <a:cubicBezTo>
                    <a:pt x="5080140" y="998825"/>
                    <a:pt x="5087014" y="1441358"/>
                    <a:pt x="5087688" y="1488139"/>
                  </a:cubicBezTo>
                  <a:close/>
                  <a:moveTo>
                    <a:pt x="5071784" y="485959"/>
                  </a:moveTo>
                  <a:cubicBezTo>
                    <a:pt x="5077229" y="760608"/>
                    <a:pt x="5076798" y="769393"/>
                    <a:pt x="5079763" y="971743"/>
                  </a:cubicBezTo>
                  <a:cubicBezTo>
                    <a:pt x="4584438" y="974356"/>
                    <a:pt x="4652553" y="1006936"/>
                    <a:pt x="4649992" y="895050"/>
                  </a:cubicBezTo>
                  <a:cubicBezTo>
                    <a:pt x="4645976" y="719864"/>
                    <a:pt x="4644952" y="619403"/>
                    <a:pt x="4644574" y="527593"/>
                  </a:cubicBezTo>
                  <a:cubicBezTo>
                    <a:pt x="4644305" y="465048"/>
                    <a:pt x="4581392" y="483534"/>
                    <a:pt x="5071784" y="485959"/>
                  </a:cubicBezTo>
                  <a:close/>
                  <a:moveTo>
                    <a:pt x="4638617" y="2003673"/>
                  </a:moveTo>
                  <a:cubicBezTo>
                    <a:pt x="4375105" y="1997987"/>
                    <a:pt x="4216583" y="2007850"/>
                    <a:pt x="4216475" y="1998391"/>
                  </a:cubicBezTo>
                  <a:cubicBezTo>
                    <a:pt x="4210491" y="1425028"/>
                    <a:pt x="4174775" y="1510802"/>
                    <a:pt x="4314969" y="1512688"/>
                  </a:cubicBezTo>
                  <a:cubicBezTo>
                    <a:pt x="4447965" y="1514467"/>
                    <a:pt x="4483114" y="1513038"/>
                    <a:pt x="4637566" y="1514467"/>
                  </a:cubicBezTo>
                  <a:cubicBezTo>
                    <a:pt x="4646920" y="2067161"/>
                    <a:pt x="4651825" y="2003915"/>
                    <a:pt x="4638617" y="2003673"/>
                  </a:cubicBezTo>
                  <a:close/>
                  <a:moveTo>
                    <a:pt x="4631447" y="1079479"/>
                  </a:moveTo>
                  <a:cubicBezTo>
                    <a:pt x="4634331" y="1263154"/>
                    <a:pt x="4633550" y="1262965"/>
                    <a:pt x="4636434" y="1447259"/>
                  </a:cubicBezTo>
                  <a:cubicBezTo>
                    <a:pt x="4637405" y="1508242"/>
                    <a:pt x="4703929" y="1488462"/>
                    <a:pt x="4209413" y="1486684"/>
                  </a:cubicBezTo>
                  <a:cubicBezTo>
                    <a:pt x="4205450" y="1225939"/>
                    <a:pt x="4209197" y="1228634"/>
                    <a:pt x="4204453" y="1000738"/>
                  </a:cubicBezTo>
                  <a:cubicBezTo>
                    <a:pt x="4696490" y="997801"/>
                    <a:pt x="4629695" y="966326"/>
                    <a:pt x="4631447" y="1079479"/>
                  </a:cubicBezTo>
                  <a:close/>
                  <a:moveTo>
                    <a:pt x="4622229" y="485177"/>
                  </a:moveTo>
                  <a:cubicBezTo>
                    <a:pt x="4623927" y="762576"/>
                    <a:pt x="4626083" y="801892"/>
                    <a:pt x="4629587" y="973710"/>
                  </a:cubicBezTo>
                  <a:cubicBezTo>
                    <a:pt x="4529476" y="971581"/>
                    <a:pt x="4422330" y="971554"/>
                    <a:pt x="4314861" y="974006"/>
                  </a:cubicBezTo>
                  <a:cubicBezTo>
                    <a:pt x="4169870" y="977321"/>
                    <a:pt x="4207714" y="1056816"/>
                    <a:pt x="4193886" y="527323"/>
                  </a:cubicBezTo>
                  <a:cubicBezTo>
                    <a:pt x="4191946" y="453676"/>
                    <a:pt x="4138359" y="495202"/>
                    <a:pt x="4622229" y="485177"/>
                  </a:cubicBezTo>
                  <a:close/>
                  <a:moveTo>
                    <a:pt x="4153373" y="2002676"/>
                  </a:moveTo>
                  <a:cubicBezTo>
                    <a:pt x="3836786" y="2002729"/>
                    <a:pt x="3808160" y="2002676"/>
                    <a:pt x="3767916" y="2002864"/>
                  </a:cubicBezTo>
                  <a:cubicBezTo>
                    <a:pt x="3760423" y="1737916"/>
                    <a:pt x="3763819" y="1637186"/>
                    <a:pt x="3762606" y="1514089"/>
                  </a:cubicBezTo>
                  <a:cubicBezTo>
                    <a:pt x="3995632" y="1513389"/>
                    <a:pt x="4054960" y="1511341"/>
                    <a:pt x="4187687" y="1511637"/>
                  </a:cubicBezTo>
                  <a:cubicBezTo>
                    <a:pt x="4196151" y="2090525"/>
                    <a:pt x="4212513" y="2002676"/>
                    <a:pt x="4153373" y="2002676"/>
                  </a:cubicBezTo>
                  <a:close/>
                  <a:moveTo>
                    <a:pt x="4183805" y="1079425"/>
                  </a:moveTo>
                  <a:cubicBezTo>
                    <a:pt x="4191164" y="1550522"/>
                    <a:pt x="4195396" y="1486576"/>
                    <a:pt x="4153400" y="1486576"/>
                  </a:cubicBezTo>
                  <a:cubicBezTo>
                    <a:pt x="3702389" y="1486576"/>
                    <a:pt x="3762714" y="1508403"/>
                    <a:pt x="3761771" y="1446828"/>
                  </a:cubicBezTo>
                  <a:cubicBezTo>
                    <a:pt x="3753495" y="918440"/>
                    <a:pt x="3728077" y="998717"/>
                    <a:pt x="3829994" y="998717"/>
                  </a:cubicBezTo>
                  <a:cubicBezTo>
                    <a:pt x="3991508" y="998717"/>
                    <a:pt x="3991562" y="1000900"/>
                    <a:pt x="4153400" y="1000900"/>
                  </a:cubicBezTo>
                  <a:cubicBezTo>
                    <a:pt x="4189708" y="1000873"/>
                    <a:pt x="4182269" y="985082"/>
                    <a:pt x="4183805" y="1079425"/>
                  </a:cubicBezTo>
                  <a:close/>
                  <a:moveTo>
                    <a:pt x="3829967" y="483614"/>
                  </a:moveTo>
                  <a:cubicBezTo>
                    <a:pt x="3842851" y="483614"/>
                    <a:pt x="4150785" y="483803"/>
                    <a:pt x="4170678" y="483830"/>
                  </a:cubicBezTo>
                  <a:cubicBezTo>
                    <a:pt x="4172349" y="553274"/>
                    <a:pt x="4165746" y="280618"/>
                    <a:pt x="4181784" y="975839"/>
                  </a:cubicBezTo>
                  <a:cubicBezTo>
                    <a:pt x="4001913" y="976351"/>
                    <a:pt x="3927409" y="972416"/>
                    <a:pt x="3752983" y="974006"/>
                  </a:cubicBezTo>
                  <a:cubicBezTo>
                    <a:pt x="3746245" y="394741"/>
                    <a:pt x="3714923" y="483614"/>
                    <a:pt x="3829967" y="483614"/>
                  </a:cubicBezTo>
                  <a:close/>
                  <a:moveTo>
                    <a:pt x="3740530" y="1514170"/>
                  </a:moveTo>
                  <a:cubicBezTo>
                    <a:pt x="3742147" y="1685476"/>
                    <a:pt x="3737511" y="1647776"/>
                    <a:pt x="3745813" y="2002972"/>
                  </a:cubicBezTo>
                  <a:cubicBezTo>
                    <a:pt x="3247981" y="2006098"/>
                    <a:pt x="3372971" y="2005289"/>
                    <a:pt x="3321137" y="2005774"/>
                  </a:cubicBezTo>
                  <a:cubicBezTo>
                    <a:pt x="3319547" y="1803075"/>
                    <a:pt x="3316123" y="1666047"/>
                    <a:pt x="3313563" y="1512850"/>
                  </a:cubicBezTo>
                  <a:cubicBezTo>
                    <a:pt x="3522491" y="1516811"/>
                    <a:pt x="3575404" y="1514898"/>
                    <a:pt x="3740530" y="1514170"/>
                  </a:cubicBezTo>
                  <a:close/>
                  <a:moveTo>
                    <a:pt x="3732390" y="1079479"/>
                  </a:moveTo>
                  <a:cubicBezTo>
                    <a:pt x="3739910" y="1559846"/>
                    <a:pt x="3764304" y="1488786"/>
                    <a:pt x="3668210" y="1489567"/>
                  </a:cubicBezTo>
                  <a:cubicBezTo>
                    <a:pt x="3256337" y="1492908"/>
                    <a:pt x="3313320" y="1497409"/>
                    <a:pt x="3312511" y="1446828"/>
                  </a:cubicBezTo>
                  <a:cubicBezTo>
                    <a:pt x="3305503" y="1010493"/>
                    <a:pt x="3305988" y="1038007"/>
                    <a:pt x="3305207" y="1000065"/>
                  </a:cubicBezTo>
                  <a:cubicBezTo>
                    <a:pt x="3806678" y="1007313"/>
                    <a:pt x="3730584" y="963685"/>
                    <a:pt x="3732390" y="1079479"/>
                  </a:cubicBezTo>
                  <a:close/>
                  <a:moveTo>
                    <a:pt x="3345100" y="486067"/>
                  </a:moveTo>
                  <a:cubicBezTo>
                    <a:pt x="3782715" y="482240"/>
                    <a:pt x="3722147" y="471892"/>
                    <a:pt x="3723764" y="528078"/>
                  </a:cubicBezTo>
                  <a:cubicBezTo>
                    <a:pt x="3738913" y="1045606"/>
                    <a:pt x="3741015" y="973818"/>
                    <a:pt x="3668129" y="975381"/>
                  </a:cubicBezTo>
                  <a:cubicBezTo>
                    <a:pt x="3558125" y="977752"/>
                    <a:pt x="3454133" y="977617"/>
                    <a:pt x="3345154" y="975704"/>
                  </a:cubicBezTo>
                  <a:cubicBezTo>
                    <a:pt x="3294020" y="974815"/>
                    <a:pt x="3305314" y="991145"/>
                    <a:pt x="3302700" y="894996"/>
                  </a:cubicBezTo>
                  <a:cubicBezTo>
                    <a:pt x="3289869" y="422902"/>
                    <a:pt x="3283885" y="486633"/>
                    <a:pt x="3345100" y="486067"/>
                  </a:cubicBezTo>
                  <a:close/>
                  <a:moveTo>
                    <a:pt x="3298980" y="1997475"/>
                  </a:moveTo>
                  <a:cubicBezTo>
                    <a:pt x="3299115" y="2012646"/>
                    <a:pt x="3332674" y="2004562"/>
                    <a:pt x="2871123" y="2004293"/>
                  </a:cubicBezTo>
                  <a:cubicBezTo>
                    <a:pt x="2870692" y="1915231"/>
                    <a:pt x="2865409" y="1515248"/>
                    <a:pt x="2865355" y="1512176"/>
                  </a:cubicBezTo>
                  <a:cubicBezTo>
                    <a:pt x="3091399" y="1512176"/>
                    <a:pt x="3196551" y="1511071"/>
                    <a:pt x="3291487" y="1512526"/>
                  </a:cubicBezTo>
                  <a:cubicBezTo>
                    <a:pt x="3294182" y="1674373"/>
                    <a:pt x="3297632" y="1812291"/>
                    <a:pt x="3298980" y="1997475"/>
                  </a:cubicBezTo>
                  <a:close/>
                  <a:moveTo>
                    <a:pt x="3291082" y="1487465"/>
                  </a:moveTo>
                  <a:cubicBezTo>
                    <a:pt x="2804463" y="1480082"/>
                    <a:pt x="2865409" y="1511502"/>
                    <a:pt x="2864384" y="1446774"/>
                  </a:cubicBezTo>
                  <a:cubicBezTo>
                    <a:pt x="2858239" y="1057247"/>
                    <a:pt x="2858131" y="1046010"/>
                    <a:pt x="2857053" y="996588"/>
                  </a:cubicBezTo>
                  <a:cubicBezTo>
                    <a:pt x="2860072" y="996588"/>
                    <a:pt x="3281028" y="999768"/>
                    <a:pt x="3283131" y="999795"/>
                  </a:cubicBezTo>
                  <a:cubicBezTo>
                    <a:pt x="3284236" y="1053717"/>
                    <a:pt x="3284371" y="1069562"/>
                    <a:pt x="3291082" y="1487465"/>
                  </a:cubicBezTo>
                  <a:close/>
                  <a:moveTo>
                    <a:pt x="2860018" y="487171"/>
                  </a:moveTo>
                  <a:cubicBezTo>
                    <a:pt x="3338954" y="487171"/>
                    <a:pt x="3273993" y="470733"/>
                    <a:pt x="3274478" y="527781"/>
                  </a:cubicBezTo>
                  <a:cubicBezTo>
                    <a:pt x="3278306" y="1054553"/>
                    <a:pt x="3316770" y="974303"/>
                    <a:pt x="3183370" y="974303"/>
                  </a:cubicBezTo>
                  <a:cubicBezTo>
                    <a:pt x="3024794" y="974303"/>
                    <a:pt x="3020723" y="971581"/>
                    <a:pt x="2859991" y="971581"/>
                  </a:cubicBezTo>
                  <a:cubicBezTo>
                    <a:pt x="2855112" y="971554"/>
                    <a:pt x="2834410" y="487171"/>
                    <a:pt x="2860018" y="487171"/>
                  </a:cubicBezTo>
                  <a:close/>
                  <a:moveTo>
                    <a:pt x="2848966" y="1998553"/>
                  </a:moveTo>
                  <a:cubicBezTo>
                    <a:pt x="2849020" y="2007122"/>
                    <a:pt x="2505505" y="2006502"/>
                    <a:pt x="2423131" y="2005370"/>
                  </a:cubicBezTo>
                  <a:cubicBezTo>
                    <a:pt x="2414748" y="1524222"/>
                    <a:pt x="2416123" y="1654217"/>
                    <a:pt x="2413481" y="1514359"/>
                  </a:cubicBezTo>
                  <a:cubicBezTo>
                    <a:pt x="2612678" y="1517458"/>
                    <a:pt x="2683947" y="1512392"/>
                    <a:pt x="2843306" y="1512176"/>
                  </a:cubicBezTo>
                  <a:cubicBezTo>
                    <a:pt x="2843306" y="1514116"/>
                    <a:pt x="2848696" y="1930483"/>
                    <a:pt x="2848966" y="1998553"/>
                  </a:cubicBezTo>
                  <a:close/>
                  <a:moveTo>
                    <a:pt x="2842928" y="1487142"/>
                  </a:moveTo>
                  <a:cubicBezTo>
                    <a:pt x="2351107" y="1487869"/>
                    <a:pt x="2413292" y="1509697"/>
                    <a:pt x="2412322" y="1446828"/>
                  </a:cubicBezTo>
                  <a:cubicBezTo>
                    <a:pt x="2409923" y="1292526"/>
                    <a:pt x="2409842" y="1260001"/>
                    <a:pt x="2406985" y="1079048"/>
                  </a:cubicBezTo>
                  <a:cubicBezTo>
                    <a:pt x="2405367" y="972551"/>
                    <a:pt x="2330729" y="996777"/>
                    <a:pt x="2834977" y="996588"/>
                  </a:cubicBezTo>
                  <a:cubicBezTo>
                    <a:pt x="2836324" y="1057732"/>
                    <a:pt x="2842901" y="1485121"/>
                    <a:pt x="2842928" y="1487142"/>
                  </a:cubicBezTo>
                  <a:close/>
                  <a:moveTo>
                    <a:pt x="2826081" y="487091"/>
                  </a:moveTo>
                  <a:cubicBezTo>
                    <a:pt x="2827645" y="817171"/>
                    <a:pt x="2831176" y="844173"/>
                    <a:pt x="2834356" y="971581"/>
                  </a:cubicBezTo>
                  <a:cubicBezTo>
                    <a:pt x="2524724" y="971716"/>
                    <a:pt x="2463482" y="972012"/>
                    <a:pt x="2405341" y="973440"/>
                  </a:cubicBezTo>
                  <a:cubicBezTo>
                    <a:pt x="2399437" y="587174"/>
                    <a:pt x="2400839" y="666157"/>
                    <a:pt x="2396661" y="483884"/>
                  </a:cubicBezTo>
                  <a:cubicBezTo>
                    <a:pt x="2606587" y="478225"/>
                    <a:pt x="2688772" y="486390"/>
                    <a:pt x="2826081" y="487091"/>
                  </a:cubicBezTo>
                  <a:close/>
                  <a:moveTo>
                    <a:pt x="2394073" y="1631150"/>
                  </a:moveTo>
                  <a:cubicBezTo>
                    <a:pt x="2405367" y="2063658"/>
                    <a:pt x="2409626" y="2005182"/>
                    <a:pt x="2375313" y="2004589"/>
                  </a:cubicBezTo>
                  <a:cubicBezTo>
                    <a:pt x="1974518" y="1997070"/>
                    <a:pt x="1973386" y="2011164"/>
                    <a:pt x="1973171" y="1998337"/>
                  </a:cubicBezTo>
                  <a:cubicBezTo>
                    <a:pt x="1963629" y="1427076"/>
                    <a:pt x="1930797" y="1512958"/>
                    <a:pt x="2051933" y="1512472"/>
                  </a:cubicBezTo>
                  <a:cubicBezTo>
                    <a:pt x="2200375" y="1511880"/>
                    <a:pt x="2269892" y="1511691"/>
                    <a:pt x="2374908" y="1513658"/>
                  </a:cubicBezTo>
                  <a:cubicBezTo>
                    <a:pt x="2397173" y="1514089"/>
                    <a:pt x="2390542" y="1495657"/>
                    <a:pt x="2394073" y="1631150"/>
                  </a:cubicBezTo>
                  <a:close/>
                  <a:moveTo>
                    <a:pt x="2384909" y="1079479"/>
                  </a:moveTo>
                  <a:cubicBezTo>
                    <a:pt x="2392079" y="1537911"/>
                    <a:pt x="2396580" y="1489001"/>
                    <a:pt x="2375313" y="1488597"/>
                  </a:cubicBezTo>
                  <a:cubicBezTo>
                    <a:pt x="1903600" y="1479731"/>
                    <a:pt x="1962227" y="1511071"/>
                    <a:pt x="1961230" y="1446882"/>
                  </a:cubicBezTo>
                  <a:cubicBezTo>
                    <a:pt x="1958372" y="1264501"/>
                    <a:pt x="1962739" y="1265040"/>
                    <a:pt x="1959828" y="1078994"/>
                  </a:cubicBezTo>
                  <a:cubicBezTo>
                    <a:pt x="1957995" y="962985"/>
                    <a:pt x="1893330" y="1012487"/>
                    <a:pt x="2375393" y="999310"/>
                  </a:cubicBezTo>
                  <a:cubicBezTo>
                    <a:pt x="2387065" y="998987"/>
                    <a:pt x="2383507" y="987022"/>
                    <a:pt x="2384909" y="1079479"/>
                  </a:cubicBezTo>
                  <a:close/>
                  <a:moveTo>
                    <a:pt x="2374585" y="484504"/>
                  </a:moveTo>
                  <a:cubicBezTo>
                    <a:pt x="2386903" y="1028521"/>
                    <a:pt x="2385825" y="973952"/>
                    <a:pt x="2374828" y="974222"/>
                  </a:cubicBezTo>
                  <a:cubicBezTo>
                    <a:pt x="2268463" y="977294"/>
                    <a:pt x="2249810" y="976189"/>
                    <a:pt x="2051852" y="976728"/>
                  </a:cubicBezTo>
                  <a:cubicBezTo>
                    <a:pt x="1927725" y="977051"/>
                    <a:pt x="1962739" y="1058514"/>
                    <a:pt x="1948911" y="527269"/>
                  </a:cubicBezTo>
                  <a:cubicBezTo>
                    <a:pt x="1947051" y="453622"/>
                    <a:pt x="1896403" y="498220"/>
                    <a:pt x="2374585" y="484504"/>
                  </a:cubicBezTo>
                  <a:close/>
                  <a:moveTo>
                    <a:pt x="1951122" y="1998822"/>
                  </a:moveTo>
                  <a:cubicBezTo>
                    <a:pt x="1951283" y="2008901"/>
                    <a:pt x="1523157" y="2001679"/>
                    <a:pt x="1523022" y="1998014"/>
                  </a:cubicBezTo>
                  <a:cubicBezTo>
                    <a:pt x="1502563" y="1431684"/>
                    <a:pt x="1509437" y="1511556"/>
                    <a:pt x="1567013" y="1511556"/>
                  </a:cubicBezTo>
                  <a:cubicBezTo>
                    <a:pt x="1721276" y="1511556"/>
                    <a:pt x="1725454" y="1512796"/>
                    <a:pt x="1890284" y="1512796"/>
                  </a:cubicBezTo>
                  <a:cubicBezTo>
                    <a:pt x="1955542" y="1512796"/>
                    <a:pt x="1941094" y="1434082"/>
                    <a:pt x="1951122" y="1998822"/>
                  </a:cubicBezTo>
                  <a:close/>
                  <a:moveTo>
                    <a:pt x="1937779" y="1079425"/>
                  </a:moveTo>
                  <a:cubicBezTo>
                    <a:pt x="1945245" y="1554726"/>
                    <a:pt x="1951122" y="1487788"/>
                    <a:pt x="1890284" y="1487788"/>
                  </a:cubicBezTo>
                  <a:cubicBezTo>
                    <a:pt x="1455904" y="1487788"/>
                    <a:pt x="1515232" y="1497571"/>
                    <a:pt x="1514450" y="1446828"/>
                  </a:cubicBezTo>
                  <a:cubicBezTo>
                    <a:pt x="1506283" y="925501"/>
                    <a:pt x="1484422" y="1000172"/>
                    <a:pt x="1567013" y="1000172"/>
                  </a:cubicBezTo>
                  <a:cubicBezTo>
                    <a:pt x="2007835" y="1000172"/>
                    <a:pt x="1936296" y="984246"/>
                    <a:pt x="1937779" y="1079425"/>
                  </a:cubicBezTo>
                  <a:close/>
                  <a:moveTo>
                    <a:pt x="1567013" y="484827"/>
                  </a:moveTo>
                  <a:cubicBezTo>
                    <a:pt x="1897616" y="484908"/>
                    <a:pt x="1898505" y="484908"/>
                    <a:pt x="1925757" y="484962"/>
                  </a:cubicBezTo>
                  <a:cubicBezTo>
                    <a:pt x="1928345" y="592456"/>
                    <a:pt x="1935919" y="974869"/>
                    <a:pt x="1935973" y="976997"/>
                  </a:cubicBezTo>
                  <a:cubicBezTo>
                    <a:pt x="1796777" y="977132"/>
                    <a:pt x="1923250" y="977132"/>
                    <a:pt x="1505178" y="975030"/>
                  </a:cubicBezTo>
                  <a:cubicBezTo>
                    <a:pt x="1496040" y="395927"/>
                    <a:pt x="1477819" y="484827"/>
                    <a:pt x="1567013" y="484827"/>
                  </a:cubicBezTo>
                  <a:close/>
                  <a:moveTo>
                    <a:pt x="1494234" y="1630934"/>
                  </a:moveTo>
                  <a:cubicBezTo>
                    <a:pt x="1494881" y="1755944"/>
                    <a:pt x="1496444" y="1875564"/>
                    <a:pt x="1500892" y="1998984"/>
                  </a:cubicBezTo>
                  <a:cubicBezTo>
                    <a:pt x="1501000" y="2001867"/>
                    <a:pt x="1073951" y="2018709"/>
                    <a:pt x="1073951" y="1999092"/>
                  </a:cubicBezTo>
                  <a:cubicBezTo>
                    <a:pt x="1073951" y="1471674"/>
                    <a:pt x="1048964" y="1513766"/>
                    <a:pt x="1082146" y="1513981"/>
                  </a:cubicBezTo>
                  <a:cubicBezTo>
                    <a:pt x="1575989" y="1517350"/>
                    <a:pt x="1493398" y="1470111"/>
                    <a:pt x="1494234" y="1630934"/>
                  </a:cubicBezTo>
                  <a:close/>
                  <a:moveTo>
                    <a:pt x="1484746" y="1079533"/>
                  </a:moveTo>
                  <a:cubicBezTo>
                    <a:pt x="1492266" y="1561786"/>
                    <a:pt x="1520353" y="1485821"/>
                    <a:pt x="1405256" y="1488004"/>
                  </a:cubicBezTo>
                  <a:cubicBezTo>
                    <a:pt x="1003141" y="1495037"/>
                    <a:pt x="1064787" y="1497705"/>
                    <a:pt x="1064005" y="1446882"/>
                  </a:cubicBezTo>
                  <a:cubicBezTo>
                    <a:pt x="1056134" y="944040"/>
                    <a:pt x="1051633" y="999633"/>
                    <a:pt x="1082389" y="999148"/>
                  </a:cubicBezTo>
                  <a:cubicBezTo>
                    <a:pt x="1565854" y="991333"/>
                    <a:pt x="1483290" y="987345"/>
                    <a:pt x="1484746" y="1079533"/>
                  </a:cubicBezTo>
                  <a:close/>
                  <a:moveTo>
                    <a:pt x="1082281" y="483695"/>
                  </a:moveTo>
                  <a:cubicBezTo>
                    <a:pt x="1537012" y="480947"/>
                    <a:pt x="1474772" y="470922"/>
                    <a:pt x="1475878" y="531797"/>
                  </a:cubicBezTo>
                  <a:cubicBezTo>
                    <a:pt x="1478169" y="656833"/>
                    <a:pt x="1479517" y="748024"/>
                    <a:pt x="1483102" y="974869"/>
                  </a:cubicBezTo>
                  <a:cubicBezTo>
                    <a:pt x="1379972" y="974087"/>
                    <a:pt x="1297489" y="970853"/>
                    <a:pt x="1058452" y="974491"/>
                  </a:cubicBezTo>
                  <a:cubicBezTo>
                    <a:pt x="1051768" y="416488"/>
                    <a:pt x="1033519" y="483965"/>
                    <a:pt x="1082281" y="483695"/>
                  </a:cubicBezTo>
                  <a:close/>
                  <a:moveTo>
                    <a:pt x="1051875" y="1999092"/>
                  </a:moveTo>
                  <a:cubicBezTo>
                    <a:pt x="1051875" y="2011299"/>
                    <a:pt x="1089127" y="2006071"/>
                    <a:pt x="624881" y="2005640"/>
                  </a:cubicBezTo>
                  <a:cubicBezTo>
                    <a:pt x="625528" y="1783969"/>
                    <a:pt x="619544" y="1639934"/>
                    <a:pt x="617118" y="1514224"/>
                  </a:cubicBezTo>
                  <a:cubicBezTo>
                    <a:pt x="751650" y="1514170"/>
                    <a:pt x="879741" y="1512850"/>
                    <a:pt x="1043142" y="1513766"/>
                  </a:cubicBezTo>
                  <a:cubicBezTo>
                    <a:pt x="1045730" y="1643653"/>
                    <a:pt x="1051875" y="1764163"/>
                    <a:pt x="1051875" y="1999092"/>
                  </a:cubicBezTo>
                  <a:close/>
                  <a:moveTo>
                    <a:pt x="1041929" y="1447313"/>
                  </a:moveTo>
                  <a:cubicBezTo>
                    <a:pt x="1042792" y="1501694"/>
                    <a:pt x="1112551" y="1488947"/>
                    <a:pt x="616606" y="1489190"/>
                  </a:cubicBezTo>
                  <a:cubicBezTo>
                    <a:pt x="611242" y="1186272"/>
                    <a:pt x="609220" y="1150540"/>
                    <a:pt x="607657" y="1000253"/>
                  </a:cubicBezTo>
                  <a:cubicBezTo>
                    <a:pt x="912437" y="1000469"/>
                    <a:pt x="962654" y="1000765"/>
                    <a:pt x="1036673" y="999822"/>
                  </a:cubicBezTo>
                  <a:cubicBezTo>
                    <a:pt x="1040446" y="1280669"/>
                    <a:pt x="1039988" y="1322923"/>
                    <a:pt x="1041929" y="1447313"/>
                  </a:cubicBezTo>
                  <a:close/>
                  <a:moveTo>
                    <a:pt x="1026942" y="483965"/>
                  </a:moveTo>
                  <a:cubicBezTo>
                    <a:pt x="1034813" y="731128"/>
                    <a:pt x="1032387" y="656160"/>
                    <a:pt x="1036349" y="974815"/>
                  </a:cubicBezTo>
                  <a:cubicBezTo>
                    <a:pt x="970660" y="975623"/>
                    <a:pt x="945888" y="975461"/>
                    <a:pt x="607441" y="975246"/>
                  </a:cubicBezTo>
                  <a:cubicBezTo>
                    <a:pt x="606201" y="821510"/>
                    <a:pt x="608870" y="862416"/>
                    <a:pt x="601161" y="486633"/>
                  </a:cubicBezTo>
                  <a:cubicBezTo>
                    <a:pt x="738955" y="486552"/>
                    <a:pt x="628574" y="485582"/>
                    <a:pt x="1026942" y="483965"/>
                  </a:cubicBezTo>
                  <a:close/>
                  <a:moveTo>
                    <a:pt x="274358" y="484207"/>
                  </a:moveTo>
                  <a:cubicBezTo>
                    <a:pt x="432853" y="484207"/>
                    <a:pt x="431937" y="486417"/>
                    <a:pt x="579058" y="486579"/>
                  </a:cubicBezTo>
                  <a:cubicBezTo>
                    <a:pt x="586982" y="874812"/>
                    <a:pt x="584098" y="825687"/>
                    <a:pt x="585365" y="975192"/>
                  </a:cubicBezTo>
                  <a:cubicBezTo>
                    <a:pt x="281717" y="974976"/>
                    <a:pt x="233872" y="974788"/>
                    <a:pt x="159449" y="975354"/>
                  </a:cubicBezTo>
                  <a:cubicBezTo>
                    <a:pt x="153546" y="382777"/>
                    <a:pt x="111792" y="484207"/>
                    <a:pt x="274358" y="484207"/>
                  </a:cubicBezTo>
                  <a:close/>
                  <a:moveTo>
                    <a:pt x="274358" y="1000011"/>
                  </a:moveTo>
                  <a:cubicBezTo>
                    <a:pt x="645070" y="1000253"/>
                    <a:pt x="584988" y="973764"/>
                    <a:pt x="586632" y="1079533"/>
                  </a:cubicBezTo>
                  <a:cubicBezTo>
                    <a:pt x="589543" y="1266630"/>
                    <a:pt x="590945" y="1263477"/>
                    <a:pt x="593829" y="1447259"/>
                  </a:cubicBezTo>
                  <a:cubicBezTo>
                    <a:pt x="594772" y="1507541"/>
                    <a:pt x="661594" y="1488678"/>
                    <a:pt x="166241" y="1488435"/>
                  </a:cubicBezTo>
                  <a:cubicBezTo>
                    <a:pt x="156376" y="910060"/>
                    <a:pt x="128235" y="1000011"/>
                    <a:pt x="274358" y="1000011"/>
                  </a:cubicBezTo>
                  <a:close/>
                  <a:moveTo>
                    <a:pt x="174436" y="1997798"/>
                  </a:moveTo>
                  <a:cubicBezTo>
                    <a:pt x="172630" y="1423033"/>
                    <a:pt x="124219" y="1513443"/>
                    <a:pt x="274358" y="1513523"/>
                  </a:cubicBezTo>
                  <a:cubicBezTo>
                    <a:pt x="414821" y="1513523"/>
                    <a:pt x="437436" y="1514224"/>
                    <a:pt x="594988" y="1514224"/>
                  </a:cubicBezTo>
                  <a:cubicBezTo>
                    <a:pt x="597818" y="1662840"/>
                    <a:pt x="603398" y="1777340"/>
                    <a:pt x="602724" y="2005640"/>
                  </a:cubicBezTo>
                  <a:cubicBezTo>
                    <a:pt x="600029" y="2005640"/>
                    <a:pt x="174463" y="2005640"/>
                    <a:pt x="174436" y="1997798"/>
                  </a:cubicBezTo>
                  <a:close/>
                  <a:moveTo>
                    <a:pt x="179342" y="2365956"/>
                  </a:moveTo>
                  <a:cubicBezTo>
                    <a:pt x="177455" y="2265684"/>
                    <a:pt x="175002" y="2129652"/>
                    <a:pt x="174571" y="2029138"/>
                  </a:cubicBezTo>
                  <a:cubicBezTo>
                    <a:pt x="420427" y="2028141"/>
                    <a:pt x="399348" y="2030647"/>
                    <a:pt x="602697" y="2030647"/>
                  </a:cubicBezTo>
                  <a:cubicBezTo>
                    <a:pt x="602050" y="2545992"/>
                    <a:pt x="622563" y="2517644"/>
                    <a:pt x="597441" y="2517644"/>
                  </a:cubicBezTo>
                  <a:cubicBezTo>
                    <a:pt x="94514" y="2517644"/>
                    <a:pt x="182900" y="2557149"/>
                    <a:pt x="179342" y="2365956"/>
                  </a:cubicBezTo>
                  <a:close/>
                  <a:moveTo>
                    <a:pt x="182495" y="2549792"/>
                  </a:moveTo>
                  <a:cubicBezTo>
                    <a:pt x="182334" y="2540064"/>
                    <a:pt x="609975" y="2539552"/>
                    <a:pt x="610137" y="2550223"/>
                  </a:cubicBezTo>
                  <a:cubicBezTo>
                    <a:pt x="618600" y="3090010"/>
                    <a:pt x="635043" y="3031561"/>
                    <a:pt x="597414" y="3031561"/>
                  </a:cubicBezTo>
                  <a:cubicBezTo>
                    <a:pt x="301771" y="3031507"/>
                    <a:pt x="249263" y="3031318"/>
                    <a:pt x="191337" y="3031857"/>
                  </a:cubicBezTo>
                  <a:cubicBezTo>
                    <a:pt x="189854" y="2972815"/>
                    <a:pt x="182738" y="2565044"/>
                    <a:pt x="182495" y="2549792"/>
                  </a:cubicBezTo>
                  <a:close/>
                  <a:moveTo>
                    <a:pt x="200286" y="3468758"/>
                  </a:moveTo>
                  <a:cubicBezTo>
                    <a:pt x="194194" y="2981708"/>
                    <a:pt x="167347" y="3056541"/>
                    <a:pt x="274358" y="3056541"/>
                  </a:cubicBezTo>
                  <a:cubicBezTo>
                    <a:pt x="296758" y="3056541"/>
                    <a:pt x="601673" y="3056595"/>
                    <a:pt x="620703" y="3056622"/>
                  </a:cubicBezTo>
                  <a:cubicBezTo>
                    <a:pt x="622239" y="3185916"/>
                    <a:pt x="621215" y="3122185"/>
                    <a:pt x="627603" y="3550436"/>
                  </a:cubicBezTo>
                  <a:cubicBezTo>
                    <a:pt x="122628" y="3550813"/>
                    <a:pt x="201526" y="3566578"/>
                    <a:pt x="200286" y="3468758"/>
                  </a:cubicBezTo>
                  <a:close/>
                  <a:moveTo>
                    <a:pt x="208696" y="4020159"/>
                  </a:moveTo>
                  <a:cubicBezTo>
                    <a:pt x="203601" y="3700183"/>
                    <a:pt x="202577" y="3638824"/>
                    <a:pt x="201660" y="3572506"/>
                  </a:cubicBezTo>
                  <a:cubicBezTo>
                    <a:pt x="370345" y="3570727"/>
                    <a:pt x="435225" y="3575605"/>
                    <a:pt x="628008" y="3575470"/>
                  </a:cubicBezTo>
                  <a:cubicBezTo>
                    <a:pt x="632779" y="3888197"/>
                    <a:pt x="628493" y="3852437"/>
                    <a:pt x="632752" y="4066401"/>
                  </a:cubicBezTo>
                  <a:cubicBezTo>
                    <a:pt x="135863" y="4068018"/>
                    <a:pt x="209477" y="4070686"/>
                    <a:pt x="208696" y="4020159"/>
                  </a:cubicBezTo>
                  <a:close/>
                  <a:moveTo>
                    <a:pt x="216378" y="4571668"/>
                  </a:moveTo>
                  <a:cubicBezTo>
                    <a:pt x="204086" y="4008787"/>
                    <a:pt x="191283" y="4088094"/>
                    <a:pt x="274385" y="4088094"/>
                  </a:cubicBezTo>
                  <a:cubicBezTo>
                    <a:pt x="433366" y="4088094"/>
                    <a:pt x="436331" y="4091462"/>
                    <a:pt x="597468" y="4091462"/>
                  </a:cubicBezTo>
                  <a:cubicBezTo>
                    <a:pt x="639437" y="4091462"/>
                    <a:pt x="638601" y="4013341"/>
                    <a:pt x="643911" y="4570752"/>
                  </a:cubicBezTo>
                  <a:cubicBezTo>
                    <a:pt x="644019" y="4583013"/>
                    <a:pt x="652375" y="4579833"/>
                    <a:pt x="597468" y="4579833"/>
                  </a:cubicBezTo>
                  <a:cubicBezTo>
                    <a:pt x="171552" y="4579833"/>
                    <a:pt x="216593" y="4581234"/>
                    <a:pt x="216378" y="4571668"/>
                  </a:cubicBezTo>
                  <a:close/>
                  <a:moveTo>
                    <a:pt x="217106" y="4604113"/>
                  </a:moveTo>
                  <a:cubicBezTo>
                    <a:pt x="283253" y="4604059"/>
                    <a:pt x="642186" y="4604921"/>
                    <a:pt x="644208" y="4604921"/>
                  </a:cubicBezTo>
                  <a:cubicBezTo>
                    <a:pt x="649922" y="5172491"/>
                    <a:pt x="677093" y="5095232"/>
                    <a:pt x="597441" y="5095232"/>
                  </a:cubicBezTo>
                  <a:cubicBezTo>
                    <a:pt x="276110" y="5095178"/>
                    <a:pt x="258266" y="5095205"/>
                    <a:pt x="222146" y="5095124"/>
                  </a:cubicBezTo>
                  <a:cubicBezTo>
                    <a:pt x="219612" y="4911827"/>
                    <a:pt x="223683" y="4904659"/>
                    <a:pt x="217106" y="4604113"/>
                  </a:cubicBezTo>
                  <a:close/>
                  <a:moveTo>
                    <a:pt x="233359" y="5610847"/>
                  </a:moveTo>
                  <a:cubicBezTo>
                    <a:pt x="223602" y="5131908"/>
                    <a:pt x="224491" y="5261202"/>
                    <a:pt x="222497" y="5120132"/>
                  </a:cubicBezTo>
                  <a:cubicBezTo>
                    <a:pt x="685611" y="5121317"/>
                    <a:pt x="652510" y="5117491"/>
                    <a:pt x="652591" y="5123716"/>
                  </a:cubicBezTo>
                  <a:cubicBezTo>
                    <a:pt x="661297" y="5680776"/>
                    <a:pt x="685152" y="5607721"/>
                    <a:pt x="597414" y="5607721"/>
                  </a:cubicBezTo>
                  <a:cubicBezTo>
                    <a:pt x="421910" y="5607748"/>
                    <a:pt x="420077" y="5611709"/>
                    <a:pt x="233359" y="5610847"/>
                  </a:cubicBezTo>
                  <a:close/>
                  <a:moveTo>
                    <a:pt x="233899" y="5635881"/>
                  </a:moveTo>
                  <a:cubicBezTo>
                    <a:pt x="381100" y="5636528"/>
                    <a:pt x="402772" y="5633456"/>
                    <a:pt x="660569" y="5632675"/>
                  </a:cubicBezTo>
                  <a:cubicBezTo>
                    <a:pt x="669734" y="6217275"/>
                    <a:pt x="691109" y="6123093"/>
                    <a:pt x="597441" y="6123093"/>
                  </a:cubicBezTo>
                  <a:cubicBezTo>
                    <a:pt x="435845" y="6123093"/>
                    <a:pt x="435684" y="6126138"/>
                    <a:pt x="274358" y="6126138"/>
                  </a:cubicBezTo>
                  <a:cubicBezTo>
                    <a:pt x="225650" y="6126138"/>
                    <a:pt x="245651" y="6189088"/>
                    <a:pt x="233899" y="5635881"/>
                  </a:cubicBezTo>
                  <a:close/>
                  <a:moveTo>
                    <a:pt x="245058" y="6594433"/>
                  </a:moveTo>
                  <a:cubicBezTo>
                    <a:pt x="237025" y="6079707"/>
                    <a:pt x="236944" y="6151145"/>
                    <a:pt x="274358" y="6151145"/>
                  </a:cubicBezTo>
                  <a:cubicBezTo>
                    <a:pt x="736259" y="6151145"/>
                    <a:pt x="669330" y="6118243"/>
                    <a:pt x="671082" y="6227030"/>
                  </a:cubicBezTo>
                  <a:cubicBezTo>
                    <a:pt x="673885" y="6406474"/>
                    <a:pt x="670462" y="6411270"/>
                    <a:pt x="673346" y="6594810"/>
                  </a:cubicBezTo>
                  <a:cubicBezTo>
                    <a:pt x="674182" y="6647547"/>
                    <a:pt x="689276" y="6636363"/>
                    <a:pt x="597468" y="6636363"/>
                  </a:cubicBezTo>
                  <a:cubicBezTo>
                    <a:pt x="189153" y="6636363"/>
                    <a:pt x="245947" y="6652209"/>
                    <a:pt x="245058" y="6594433"/>
                  </a:cubicBezTo>
                  <a:close/>
                  <a:moveTo>
                    <a:pt x="254843" y="7146049"/>
                  </a:moveTo>
                  <a:cubicBezTo>
                    <a:pt x="241365" y="6584435"/>
                    <a:pt x="237322" y="6662044"/>
                    <a:pt x="274358" y="6662044"/>
                  </a:cubicBezTo>
                  <a:cubicBezTo>
                    <a:pt x="757203" y="6662044"/>
                    <a:pt x="673993" y="6630192"/>
                    <a:pt x="675880" y="6778701"/>
                  </a:cubicBezTo>
                  <a:cubicBezTo>
                    <a:pt x="677362" y="6896488"/>
                    <a:pt x="679195" y="7029528"/>
                    <a:pt x="682268" y="7146750"/>
                  </a:cubicBezTo>
                  <a:cubicBezTo>
                    <a:pt x="682457" y="7154295"/>
                    <a:pt x="695153" y="7152086"/>
                    <a:pt x="597468" y="7152086"/>
                  </a:cubicBezTo>
                  <a:cubicBezTo>
                    <a:pt x="226675" y="7152086"/>
                    <a:pt x="255328" y="7167041"/>
                    <a:pt x="254843" y="7146049"/>
                  </a:cubicBezTo>
                  <a:close/>
                  <a:moveTo>
                    <a:pt x="265274" y="7669668"/>
                  </a:moveTo>
                  <a:cubicBezTo>
                    <a:pt x="256298" y="7124788"/>
                    <a:pt x="245354" y="7181566"/>
                    <a:pt x="274358" y="7181566"/>
                  </a:cubicBezTo>
                  <a:cubicBezTo>
                    <a:pt x="764319" y="7181566"/>
                    <a:pt x="682807" y="7124437"/>
                    <a:pt x="686042" y="7330425"/>
                  </a:cubicBezTo>
                  <a:cubicBezTo>
                    <a:pt x="688899" y="7513237"/>
                    <a:pt x="690921" y="7510246"/>
                    <a:pt x="693670" y="7670045"/>
                  </a:cubicBezTo>
                  <a:cubicBezTo>
                    <a:pt x="641324" y="7669830"/>
                    <a:pt x="290477" y="7669668"/>
                    <a:pt x="265274" y="7669668"/>
                  </a:cubicBezTo>
                  <a:close/>
                  <a:moveTo>
                    <a:pt x="274358" y="7694675"/>
                  </a:moveTo>
                  <a:cubicBezTo>
                    <a:pt x="654100" y="7694918"/>
                    <a:pt x="648871" y="7694891"/>
                    <a:pt x="694101" y="7695106"/>
                  </a:cubicBezTo>
                  <a:cubicBezTo>
                    <a:pt x="697821" y="7954934"/>
                    <a:pt x="696635" y="7943185"/>
                    <a:pt x="700867" y="8182560"/>
                  </a:cubicBezTo>
                  <a:cubicBezTo>
                    <a:pt x="592885" y="8181294"/>
                    <a:pt x="436196" y="8182695"/>
                    <a:pt x="274035" y="8182695"/>
                  </a:cubicBezTo>
                  <a:cubicBezTo>
                    <a:pt x="271555" y="7656760"/>
                    <a:pt x="254654" y="7694675"/>
                    <a:pt x="274358" y="7694675"/>
                  </a:cubicBezTo>
                  <a:close/>
                  <a:moveTo>
                    <a:pt x="274358" y="8207676"/>
                  </a:moveTo>
                  <a:cubicBezTo>
                    <a:pt x="767877" y="8207676"/>
                    <a:pt x="701002" y="8190941"/>
                    <a:pt x="702107" y="8250199"/>
                  </a:cubicBezTo>
                  <a:cubicBezTo>
                    <a:pt x="712215" y="8786779"/>
                    <a:pt x="731515" y="8699307"/>
                    <a:pt x="597441" y="8699307"/>
                  </a:cubicBezTo>
                  <a:cubicBezTo>
                    <a:pt x="441910" y="8699307"/>
                    <a:pt x="437005" y="8696100"/>
                    <a:pt x="281744" y="8695992"/>
                  </a:cubicBezTo>
                  <a:cubicBezTo>
                    <a:pt x="269425" y="8170596"/>
                    <a:pt x="276272" y="8207676"/>
                    <a:pt x="274358" y="8207676"/>
                  </a:cubicBezTo>
                  <a:close/>
                  <a:moveTo>
                    <a:pt x="286407" y="9169569"/>
                  </a:moveTo>
                  <a:cubicBezTo>
                    <a:pt x="283604" y="8990610"/>
                    <a:pt x="286649" y="8985059"/>
                    <a:pt x="283765" y="8801573"/>
                  </a:cubicBezTo>
                  <a:cubicBezTo>
                    <a:pt x="282067" y="8691169"/>
                    <a:pt x="210448" y="8722374"/>
                    <a:pt x="706555" y="8724557"/>
                  </a:cubicBezTo>
                  <a:cubicBezTo>
                    <a:pt x="708792" y="8977405"/>
                    <a:pt x="715234" y="8978511"/>
                    <a:pt x="717957" y="9212550"/>
                  </a:cubicBezTo>
                  <a:cubicBezTo>
                    <a:pt x="231553" y="9203819"/>
                    <a:pt x="287566" y="9243675"/>
                    <a:pt x="286407" y="9169569"/>
                  </a:cubicBezTo>
                  <a:close/>
                  <a:moveTo>
                    <a:pt x="294709" y="9720970"/>
                  </a:moveTo>
                  <a:cubicBezTo>
                    <a:pt x="291960" y="9589493"/>
                    <a:pt x="290288" y="9491485"/>
                    <a:pt x="288860" y="9353459"/>
                  </a:cubicBezTo>
                  <a:cubicBezTo>
                    <a:pt x="287350" y="9208293"/>
                    <a:pt x="257430" y="9241465"/>
                    <a:pt x="436088" y="9238096"/>
                  </a:cubicBezTo>
                  <a:cubicBezTo>
                    <a:pt x="552264" y="9236049"/>
                    <a:pt x="650003" y="9236345"/>
                    <a:pt x="718226" y="9237611"/>
                  </a:cubicBezTo>
                  <a:cubicBezTo>
                    <a:pt x="719439" y="9377523"/>
                    <a:pt x="714911" y="9445943"/>
                    <a:pt x="723779" y="9729620"/>
                  </a:cubicBezTo>
                  <a:cubicBezTo>
                    <a:pt x="256433" y="9729620"/>
                    <a:pt x="294817" y="9725685"/>
                    <a:pt x="294709" y="9720970"/>
                  </a:cubicBezTo>
                  <a:close/>
                  <a:moveTo>
                    <a:pt x="295356" y="9751232"/>
                  </a:moveTo>
                  <a:cubicBezTo>
                    <a:pt x="439134" y="9751529"/>
                    <a:pt x="394820" y="9754627"/>
                    <a:pt x="724561" y="9754627"/>
                  </a:cubicBezTo>
                  <a:cubicBezTo>
                    <a:pt x="731785" y="9990015"/>
                    <a:pt x="727661" y="10081474"/>
                    <a:pt x="729763" y="10241758"/>
                  </a:cubicBezTo>
                  <a:cubicBezTo>
                    <a:pt x="299211" y="10243510"/>
                    <a:pt x="444202" y="10244399"/>
                    <a:pt x="304979" y="10244749"/>
                  </a:cubicBezTo>
                  <a:cubicBezTo>
                    <a:pt x="304952" y="10242001"/>
                    <a:pt x="295410" y="9753307"/>
                    <a:pt x="295356" y="9751232"/>
                  </a:cubicBezTo>
                  <a:close/>
                  <a:moveTo>
                    <a:pt x="305437" y="10272856"/>
                  </a:moveTo>
                  <a:cubicBezTo>
                    <a:pt x="305383" y="10269379"/>
                    <a:pt x="268671" y="10268841"/>
                    <a:pt x="730113" y="10266793"/>
                  </a:cubicBezTo>
                  <a:cubicBezTo>
                    <a:pt x="733024" y="10455561"/>
                    <a:pt x="737715" y="10463698"/>
                    <a:pt x="741273" y="10759906"/>
                  </a:cubicBezTo>
                  <a:cubicBezTo>
                    <a:pt x="552129" y="10759232"/>
                    <a:pt x="448973" y="10760121"/>
                    <a:pt x="312823" y="10760230"/>
                  </a:cubicBezTo>
                  <a:cubicBezTo>
                    <a:pt x="309426" y="10600592"/>
                    <a:pt x="307998" y="10432790"/>
                    <a:pt x="305437" y="10272856"/>
                  </a:cubicBezTo>
                  <a:close/>
                  <a:moveTo>
                    <a:pt x="319885" y="11192926"/>
                  </a:moveTo>
                  <a:cubicBezTo>
                    <a:pt x="317863" y="10702049"/>
                    <a:pt x="275463" y="10785641"/>
                    <a:pt x="435926" y="10784994"/>
                  </a:cubicBezTo>
                  <a:cubicBezTo>
                    <a:pt x="545579" y="10784698"/>
                    <a:pt x="618466" y="10784590"/>
                    <a:pt x="741569" y="10784941"/>
                  </a:cubicBezTo>
                  <a:cubicBezTo>
                    <a:pt x="747445" y="11315161"/>
                    <a:pt x="741650" y="10669390"/>
                    <a:pt x="746098" y="11275170"/>
                  </a:cubicBezTo>
                  <a:cubicBezTo>
                    <a:pt x="235354" y="11277838"/>
                    <a:pt x="320289" y="11287836"/>
                    <a:pt x="319885" y="11192926"/>
                  </a:cubicBezTo>
                  <a:close/>
                  <a:moveTo>
                    <a:pt x="327891" y="11744651"/>
                  </a:moveTo>
                  <a:cubicBezTo>
                    <a:pt x="319454" y="11206374"/>
                    <a:pt x="286892" y="11294546"/>
                    <a:pt x="435630" y="11298426"/>
                  </a:cubicBezTo>
                  <a:cubicBezTo>
                    <a:pt x="527358" y="11300932"/>
                    <a:pt x="604773" y="11300932"/>
                    <a:pt x="746313" y="11300231"/>
                  </a:cubicBezTo>
                  <a:cubicBezTo>
                    <a:pt x="748928" y="11565207"/>
                    <a:pt x="755235" y="11549631"/>
                    <a:pt x="758039" y="11786770"/>
                  </a:cubicBezTo>
                  <a:cubicBezTo>
                    <a:pt x="264978" y="11780788"/>
                    <a:pt x="329023" y="11813906"/>
                    <a:pt x="327891" y="11744651"/>
                  </a:cubicBezTo>
                  <a:close/>
                  <a:moveTo>
                    <a:pt x="335654" y="12305619"/>
                  </a:moveTo>
                  <a:cubicBezTo>
                    <a:pt x="335195" y="12170665"/>
                    <a:pt x="335384" y="12200604"/>
                    <a:pt x="329050" y="11814257"/>
                  </a:cubicBezTo>
                  <a:cubicBezTo>
                    <a:pt x="459728" y="11813448"/>
                    <a:pt x="495497" y="11808651"/>
                    <a:pt x="758308" y="11811859"/>
                  </a:cubicBezTo>
                  <a:cubicBezTo>
                    <a:pt x="759494" y="11946542"/>
                    <a:pt x="761381" y="12249999"/>
                    <a:pt x="762109" y="12305646"/>
                  </a:cubicBezTo>
                  <a:lnTo>
                    <a:pt x="335654" y="12305619"/>
                  </a:lnTo>
                  <a:close/>
                  <a:moveTo>
                    <a:pt x="759063" y="10266658"/>
                  </a:moveTo>
                  <a:cubicBezTo>
                    <a:pt x="1214252" y="10264799"/>
                    <a:pt x="1179184" y="10270323"/>
                    <a:pt x="1179238" y="10273341"/>
                  </a:cubicBezTo>
                  <a:cubicBezTo>
                    <a:pt x="1188025" y="10834955"/>
                    <a:pt x="1237326" y="10757427"/>
                    <a:pt x="1082146" y="10759313"/>
                  </a:cubicBezTo>
                  <a:cubicBezTo>
                    <a:pt x="977183" y="10760445"/>
                    <a:pt x="913920" y="10760418"/>
                    <a:pt x="763403" y="10759987"/>
                  </a:cubicBezTo>
                  <a:cubicBezTo>
                    <a:pt x="756853" y="10227934"/>
                    <a:pt x="743348" y="10266739"/>
                    <a:pt x="759063" y="10266658"/>
                  </a:cubicBezTo>
                  <a:close/>
                  <a:moveTo>
                    <a:pt x="767985" y="11192981"/>
                  </a:moveTo>
                  <a:cubicBezTo>
                    <a:pt x="767985" y="10700298"/>
                    <a:pt x="716285" y="10785264"/>
                    <a:pt x="920577" y="10785264"/>
                  </a:cubicBezTo>
                  <a:cubicBezTo>
                    <a:pt x="1072873" y="10785264"/>
                    <a:pt x="1066835" y="10783917"/>
                    <a:pt x="1190613" y="10783485"/>
                  </a:cubicBezTo>
                  <a:cubicBezTo>
                    <a:pt x="1190074" y="11090364"/>
                    <a:pt x="1194737" y="11135637"/>
                    <a:pt x="1198268" y="11273958"/>
                  </a:cubicBezTo>
                  <a:cubicBezTo>
                    <a:pt x="691864" y="11274497"/>
                    <a:pt x="767985" y="11302550"/>
                    <a:pt x="767985" y="11192981"/>
                  </a:cubicBezTo>
                  <a:close/>
                  <a:moveTo>
                    <a:pt x="779549" y="11744597"/>
                  </a:moveTo>
                  <a:cubicBezTo>
                    <a:pt x="771220" y="11211035"/>
                    <a:pt x="718657" y="11299747"/>
                    <a:pt x="920577" y="11299747"/>
                  </a:cubicBezTo>
                  <a:cubicBezTo>
                    <a:pt x="1081607" y="11299747"/>
                    <a:pt x="1059423" y="11299181"/>
                    <a:pt x="1198861" y="11299019"/>
                  </a:cubicBezTo>
                  <a:cubicBezTo>
                    <a:pt x="1203821" y="11519019"/>
                    <a:pt x="1199400" y="11546640"/>
                    <a:pt x="1203309" y="11786959"/>
                  </a:cubicBezTo>
                  <a:cubicBezTo>
                    <a:pt x="712566" y="11787471"/>
                    <a:pt x="780438" y="11802534"/>
                    <a:pt x="779549" y="11744597"/>
                  </a:cubicBezTo>
                  <a:close/>
                  <a:moveTo>
                    <a:pt x="784212" y="12305672"/>
                  </a:moveTo>
                  <a:cubicBezTo>
                    <a:pt x="783403" y="12244367"/>
                    <a:pt x="781517" y="11940021"/>
                    <a:pt x="780384" y="11812127"/>
                  </a:cubicBezTo>
                  <a:cubicBezTo>
                    <a:pt x="928368" y="11813826"/>
                    <a:pt x="1091823" y="11812101"/>
                    <a:pt x="1203740" y="11811966"/>
                  </a:cubicBezTo>
                  <a:cubicBezTo>
                    <a:pt x="1210425" y="12222539"/>
                    <a:pt x="1209616" y="12182522"/>
                    <a:pt x="1212419" y="12301873"/>
                  </a:cubicBezTo>
                  <a:cubicBezTo>
                    <a:pt x="1060959" y="12302385"/>
                    <a:pt x="1127457" y="12305699"/>
                    <a:pt x="784212" y="12305672"/>
                  </a:cubicBezTo>
                  <a:close/>
                  <a:moveTo>
                    <a:pt x="1217999" y="11192523"/>
                  </a:moveTo>
                  <a:cubicBezTo>
                    <a:pt x="1202662" y="10719296"/>
                    <a:pt x="1209859" y="10783405"/>
                    <a:pt x="1243903" y="10783405"/>
                  </a:cubicBezTo>
                  <a:cubicBezTo>
                    <a:pt x="1701869" y="10783405"/>
                    <a:pt x="1639495" y="10772949"/>
                    <a:pt x="1639710" y="10825012"/>
                  </a:cubicBezTo>
                  <a:cubicBezTo>
                    <a:pt x="1641948" y="11353803"/>
                    <a:pt x="1673027" y="11271991"/>
                    <a:pt x="1567040" y="11271991"/>
                  </a:cubicBezTo>
                  <a:cubicBezTo>
                    <a:pt x="1162175" y="11271991"/>
                    <a:pt x="1221557" y="11303008"/>
                    <a:pt x="1217999" y="11192523"/>
                  </a:cubicBezTo>
                  <a:close/>
                  <a:moveTo>
                    <a:pt x="1224711" y="11744705"/>
                  </a:moveTo>
                  <a:cubicBezTo>
                    <a:pt x="1216813" y="11239627"/>
                    <a:pt x="1217029" y="11298992"/>
                    <a:pt x="1243903" y="11298992"/>
                  </a:cubicBezTo>
                  <a:cubicBezTo>
                    <a:pt x="1717853" y="11298992"/>
                    <a:pt x="1645074" y="11270643"/>
                    <a:pt x="1646746" y="11377248"/>
                  </a:cubicBezTo>
                  <a:cubicBezTo>
                    <a:pt x="1654266" y="11859933"/>
                    <a:pt x="1687717" y="11789249"/>
                    <a:pt x="1567013" y="11789249"/>
                  </a:cubicBezTo>
                  <a:cubicBezTo>
                    <a:pt x="1168914" y="11789249"/>
                    <a:pt x="1225573" y="11798923"/>
                    <a:pt x="1224711" y="11744705"/>
                  </a:cubicBezTo>
                  <a:close/>
                  <a:moveTo>
                    <a:pt x="1661948" y="12297184"/>
                  </a:moveTo>
                  <a:cubicBezTo>
                    <a:pt x="1661921" y="12311708"/>
                    <a:pt x="1698715" y="12301792"/>
                    <a:pt x="1243876" y="12301792"/>
                  </a:cubicBezTo>
                  <a:cubicBezTo>
                    <a:pt x="1229644" y="12301792"/>
                    <a:pt x="1234657" y="12356819"/>
                    <a:pt x="1225789" y="11811912"/>
                  </a:cubicBezTo>
                  <a:cubicBezTo>
                    <a:pt x="1417817" y="11811804"/>
                    <a:pt x="1373664" y="11814607"/>
                    <a:pt x="1657042" y="11814176"/>
                  </a:cubicBezTo>
                  <a:cubicBezTo>
                    <a:pt x="1657096" y="11817329"/>
                    <a:pt x="1662056" y="12207394"/>
                    <a:pt x="1661948" y="12297184"/>
                  </a:cubicBezTo>
                  <a:close/>
                  <a:moveTo>
                    <a:pt x="1666234" y="11192819"/>
                  </a:moveTo>
                  <a:cubicBezTo>
                    <a:pt x="1660250" y="10717059"/>
                    <a:pt x="1638767" y="10785669"/>
                    <a:pt x="1728797" y="10784456"/>
                  </a:cubicBezTo>
                  <a:cubicBezTo>
                    <a:pt x="2145360" y="10778823"/>
                    <a:pt x="2088996" y="10776613"/>
                    <a:pt x="2090209" y="10825308"/>
                  </a:cubicBezTo>
                  <a:cubicBezTo>
                    <a:pt x="2102744" y="11346581"/>
                    <a:pt x="2102447" y="11274147"/>
                    <a:pt x="2052014" y="11273581"/>
                  </a:cubicBezTo>
                  <a:cubicBezTo>
                    <a:pt x="1598038" y="11268676"/>
                    <a:pt x="1667528" y="11297888"/>
                    <a:pt x="1666234" y="11192819"/>
                  </a:cubicBezTo>
                  <a:close/>
                  <a:moveTo>
                    <a:pt x="1678121" y="11744597"/>
                  </a:moveTo>
                  <a:cubicBezTo>
                    <a:pt x="1670062" y="11229656"/>
                    <a:pt x="1639683" y="11297052"/>
                    <a:pt x="1728581" y="11297402"/>
                  </a:cubicBezTo>
                  <a:cubicBezTo>
                    <a:pt x="2164848" y="11299154"/>
                    <a:pt x="2095735" y="11278108"/>
                    <a:pt x="2097272" y="11377248"/>
                  </a:cubicBezTo>
                  <a:cubicBezTo>
                    <a:pt x="2100129" y="11559144"/>
                    <a:pt x="2101692" y="11571136"/>
                    <a:pt x="2104415" y="11745028"/>
                  </a:cubicBezTo>
                  <a:cubicBezTo>
                    <a:pt x="2105304" y="11803127"/>
                    <a:pt x="2144847" y="11788575"/>
                    <a:pt x="1890284" y="11788765"/>
                  </a:cubicBezTo>
                  <a:cubicBezTo>
                    <a:pt x="1638767" y="11788765"/>
                    <a:pt x="1679065" y="11803828"/>
                    <a:pt x="1678121" y="11744597"/>
                  </a:cubicBezTo>
                  <a:close/>
                  <a:moveTo>
                    <a:pt x="2051799" y="12303948"/>
                  </a:moveTo>
                  <a:cubicBezTo>
                    <a:pt x="1950744" y="12304756"/>
                    <a:pt x="1934436" y="12304621"/>
                    <a:pt x="1683997" y="12304541"/>
                  </a:cubicBezTo>
                  <a:cubicBezTo>
                    <a:pt x="1684132" y="12211087"/>
                    <a:pt x="1679199" y="11817437"/>
                    <a:pt x="1679145" y="11814176"/>
                  </a:cubicBezTo>
                  <a:cubicBezTo>
                    <a:pt x="1881362" y="11813771"/>
                    <a:pt x="1643268" y="11813961"/>
                    <a:pt x="2105304" y="11813637"/>
                  </a:cubicBezTo>
                  <a:cubicBezTo>
                    <a:pt x="2110884" y="12395623"/>
                    <a:pt x="2133310" y="12303274"/>
                    <a:pt x="2051799" y="12303948"/>
                  </a:cubicBezTo>
                  <a:close/>
                  <a:moveTo>
                    <a:pt x="2108566" y="10640798"/>
                  </a:moveTo>
                  <a:cubicBezTo>
                    <a:pt x="2105763" y="10461705"/>
                    <a:pt x="2106733" y="10464831"/>
                    <a:pt x="2103714" y="10272802"/>
                  </a:cubicBezTo>
                  <a:cubicBezTo>
                    <a:pt x="2103660" y="10268410"/>
                    <a:pt x="2067810" y="10268490"/>
                    <a:pt x="2531086" y="10268410"/>
                  </a:cubicBezTo>
                  <a:cubicBezTo>
                    <a:pt x="2531113" y="10270404"/>
                    <a:pt x="2532622" y="10347393"/>
                    <a:pt x="2536342" y="10757966"/>
                  </a:cubicBezTo>
                  <a:cubicBezTo>
                    <a:pt x="2026110" y="10757966"/>
                    <a:pt x="2111073" y="10800920"/>
                    <a:pt x="2108566" y="10640798"/>
                  </a:cubicBezTo>
                  <a:close/>
                  <a:moveTo>
                    <a:pt x="2213502" y="10785803"/>
                  </a:moveTo>
                  <a:cubicBezTo>
                    <a:pt x="2375205" y="10785803"/>
                    <a:pt x="2375717" y="10782974"/>
                    <a:pt x="2536530" y="10782974"/>
                  </a:cubicBezTo>
                  <a:cubicBezTo>
                    <a:pt x="2538930" y="11102733"/>
                    <a:pt x="2541544" y="11135609"/>
                    <a:pt x="2544428" y="11272718"/>
                  </a:cubicBezTo>
                  <a:cubicBezTo>
                    <a:pt x="2368089" y="11272718"/>
                    <a:pt x="2307682" y="11275413"/>
                    <a:pt x="2118054" y="11274174"/>
                  </a:cubicBezTo>
                  <a:cubicBezTo>
                    <a:pt x="2113310" y="10701295"/>
                    <a:pt x="2077837" y="10785803"/>
                    <a:pt x="2213502" y="10785803"/>
                  </a:cubicBezTo>
                  <a:close/>
                  <a:moveTo>
                    <a:pt x="2126491" y="11744597"/>
                  </a:moveTo>
                  <a:cubicBezTo>
                    <a:pt x="2118270" y="11217638"/>
                    <a:pt x="2089023" y="11299477"/>
                    <a:pt x="2213502" y="11299477"/>
                  </a:cubicBezTo>
                  <a:cubicBezTo>
                    <a:pt x="2610765" y="11299477"/>
                    <a:pt x="2544563" y="11264499"/>
                    <a:pt x="2546315" y="11377248"/>
                  </a:cubicBezTo>
                  <a:cubicBezTo>
                    <a:pt x="2552758" y="11784722"/>
                    <a:pt x="2552272" y="11754999"/>
                    <a:pt x="2552838" y="11789384"/>
                  </a:cubicBezTo>
                  <a:cubicBezTo>
                    <a:pt x="2058079" y="11790057"/>
                    <a:pt x="2127407" y="11802804"/>
                    <a:pt x="2126491" y="11744597"/>
                  </a:cubicBezTo>
                  <a:close/>
                  <a:moveTo>
                    <a:pt x="2536800" y="12303732"/>
                  </a:moveTo>
                  <a:cubicBezTo>
                    <a:pt x="2084603" y="12303732"/>
                    <a:pt x="2131747" y="12305699"/>
                    <a:pt x="2131639" y="12297157"/>
                  </a:cubicBezTo>
                  <a:cubicBezTo>
                    <a:pt x="2123768" y="11714550"/>
                    <a:pt x="2103714" y="11813664"/>
                    <a:pt x="2213529" y="11813583"/>
                  </a:cubicBezTo>
                  <a:cubicBezTo>
                    <a:pt x="2375663" y="11813583"/>
                    <a:pt x="2375043" y="11814445"/>
                    <a:pt x="2536800" y="11814445"/>
                  </a:cubicBezTo>
                  <a:cubicBezTo>
                    <a:pt x="2559065" y="11814445"/>
                    <a:pt x="2552623" y="11796849"/>
                    <a:pt x="2555642" y="11929269"/>
                  </a:cubicBezTo>
                  <a:cubicBezTo>
                    <a:pt x="2565561" y="12361131"/>
                    <a:pt x="2568526" y="12303732"/>
                    <a:pt x="2536800" y="12303732"/>
                  </a:cubicBezTo>
                  <a:close/>
                  <a:moveTo>
                    <a:pt x="2558957" y="10824904"/>
                  </a:moveTo>
                  <a:cubicBezTo>
                    <a:pt x="2558553" y="10759933"/>
                    <a:pt x="2497580" y="10789090"/>
                    <a:pt x="2984065" y="10782569"/>
                  </a:cubicBezTo>
                  <a:cubicBezTo>
                    <a:pt x="2988970" y="11083116"/>
                    <a:pt x="2988863" y="11089987"/>
                    <a:pt x="2991989" y="11193412"/>
                  </a:cubicBezTo>
                  <a:cubicBezTo>
                    <a:pt x="2995493" y="11309152"/>
                    <a:pt x="3063124" y="11273931"/>
                    <a:pt x="2566532" y="11272745"/>
                  </a:cubicBezTo>
                  <a:cubicBezTo>
                    <a:pt x="2564429" y="11172905"/>
                    <a:pt x="2560386" y="11055170"/>
                    <a:pt x="2558957" y="10824904"/>
                  </a:cubicBezTo>
                  <a:close/>
                  <a:moveTo>
                    <a:pt x="2567017" y="11297753"/>
                  </a:moveTo>
                  <a:cubicBezTo>
                    <a:pt x="3075119" y="11299019"/>
                    <a:pt x="2994712" y="11279374"/>
                    <a:pt x="2996221" y="11377167"/>
                  </a:cubicBezTo>
                  <a:cubicBezTo>
                    <a:pt x="2999079" y="11561515"/>
                    <a:pt x="3000696" y="11554024"/>
                    <a:pt x="3003796" y="11745001"/>
                  </a:cubicBezTo>
                  <a:cubicBezTo>
                    <a:pt x="3004685" y="11801780"/>
                    <a:pt x="3073421" y="11787309"/>
                    <a:pt x="2574914" y="11789303"/>
                  </a:cubicBezTo>
                  <a:cubicBezTo>
                    <a:pt x="2573675" y="11715871"/>
                    <a:pt x="2568337" y="11365850"/>
                    <a:pt x="2567017" y="11297753"/>
                  </a:cubicBezTo>
                  <a:close/>
                  <a:moveTo>
                    <a:pt x="2583001" y="12303652"/>
                  </a:moveTo>
                  <a:cubicBezTo>
                    <a:pt x="2582381" y="12091062"/>
                    <a:pt x="2577529" y="11934066"/>
                    <a:pt x="2575373" y="11814337"/>
                  </a:cubicBezTo>
                  <a:cubicBezTo>
                    <a:pt x="2723544" y="11813718"/>
                    <a:pt x="2772656" y="11808598"/>
                    <a:pt x="3004631" y="11811885"/>
                  </a:cubicBezTo>
                  <a:cubicBezTo>
                    <a:pt x="3005979" y="11984889"/>
                    <a:pt x="3000750" y="11894264"/>
                    <a:pt x="3008297" y="12297453"/>
                  </a:cubicBezTo>
                  <a:cubicBezTo>
                    <a:pt x="3008405" y="12303490"/>
                    <a:pt x="3045792" y="12302628"/>
                    <a:pt x="2583001" y="12303652"/>
                  </a:cubicBezTo>
                  <a:close/>
                  <a:moveTo>
                    <a:pt x="3014092" y="11192603"/>
                  </a:moveTo>
                  <a:cubicBezTo>
                    <a:pt x="3010615" y="11077780"/>
                    <a:pt x="3010831" y="11069992"/>
                    <a:pt x="3006141" y="10782273"/>
                  </a:cubicBezTo>
                  <a:cubicBezTo>
                    <a:pt x="3302188" y="10777638"/>
                    <a:pt x="3304964" y="10783835"/>
                    <a:pt x="3433701" y="10785587"/>
                  </a:cubicBezTo>
                  <a:cubicBezTo>
                    <a:pt x="3436046" y="10916956"/>
                    <a:pt x="3442111" y="11271721"/>
                    <a:pt x="3442138" y="11273716"/>
                  </a:cubicBezTo>
                  <a:cubicBezTo>
                    <a:pt x="2943740" y="11275898"/>
                    <a:pt x="3017516" y="11305702"/>
                    <a:pt x="3014092" y="11192603"/>
                  </a:cubicBezTo>
                  <a:close/>
                  <a:moveTo>
                    <a:pt x="3016923" y="11300636"/>
                  </a:moveTo>
                  <a:cubicBezTo>
                    <a:pt x="3196767" y="11300717"/>
                    <a:pt x="3246849" y="11301014"/>
                    <a:pt x="3345127" y="11299693"/>
                  </a:cubicBezTo>
                  <a:cubicBezTo>
                    <a:pt x="3468204" y="11298023"/>
                    <a:pt x="3442192" y="11214485"/>
                    <a:pt x="3450521" y="11745083"/>
                  </a:cubicBezTo>
                  <a:cubicBezTo>
                    <a:pt x="3451411" y="11801241"/>
                    <a:pt x="3519580" y="11794451"/>
                    <a:pt x="3026465" y="11787201"/>
                  </a:cubicBezTo>
                  <a:cubicBezTo>
                    <a:pt x="3025980" y="11744921"/>
                    <a:pt x="3016977" y="11302765"/>
                    <a:pt x="3016923" y="11300636"/>
                  </a:cubicBezTo>
                  <a:close/>
                  <a:moveTo>
                    <a:pt x="3030481" y="12301603"/>
                  </a:moveTo>
                  <a:cubicBezTo>
                    <a:pt x="3022637" y="11919191"/>
                    <a:pt x="3028055" y="11982383"/>
                    <a:pt x="3026708" y="11812235"/>
                  </a:cubicBezTo>
                  <a:cubicBezTo>
                    <a:pt x="3150674" y="11814068"/>
                    <a:pt x="3166308" y="11812748"/>
                    <a:pt x="3344938" y="11813961"/>
                  </a:cubicBezTo>
                  <a:cubicBezTo>
                    <a:pt x="3495698" y="11814984"/>
                    <a:pt x="3439416" y="11730476"/>
                    <a:pt x="3459443" y="12298181"/>
                  </a:cubicBezTo>
                  <a:cubicBezTo>
                    <a:pt x="3459928" y="12312140"/>
                    <a:pt x="3473352" y="12298666"/>
                    <a:pt x="3030481" y="12301603"/>
                  </a:cubicBezTo>
                  <a:close/>
                  <a:moveTo>
                    <a:pt x="3462759" y="11192819"/>
                  </a:moveTo>
                  <a:cubicBezTo>
                    <a:pt x="3454403" y="10720159"/>
                    <a:pt x="3438607" y="10786045"/>
                    <a:pt x="3506641" y="10786045"/>
                  </a:cubicBezTo>
                  <a:cubicBezTo>
                    <a:pt x="3942531" y="10786045"/>
                    <a:pt x="3884039" y="10764649"/>
                    <a:pt x="3885952" y="10825470"/>
                  </a:cubicBezTo>
                  <a:cubicBezTo>
                    <a:pt x="3901694" y="11345423"/>
                    <a:pt x="3903419" y="11272017"/>
                    <a:pt x="3829967" y="11272017"/>
                  </a:cubicBezTo>
                  <a:cubicBezTo>
                    <a:pt x="3398255" y="11271991"/>
                    <a:pt x="3464753" y="11298588"/>
                    <a:pt x="3462759" y="11192819"/>
                  </a:cubicBezTo>
                  <a:close/>
                  <a:moveTo>
                    <a:pt x="3472597" y="11744651"/>
                  </a:moveTo>
                  <a:cubicBezTo>
                    <a:pt x="3464538" y="11229872"/>
                    <a:pt x="3447205" y="11298588"/>
                    <a:pt x="3506668" y="11298588"/>
                  </a:cubicBezTo>
                  <a:cubicBezTo>
                    <a:pt x="3963852" y="11298588"/>
                    <a:pt x="3893095" y="11271991"/>
                    <a:pt x="3894740" y="11377167"/>
                  </a:cubicBezTo>
                  <a:cubicBezTo>
                    <a:pt x="3902314" y="11861334"/>
                    <a:pt x="3920428" y="11786663"/>
                    <a:pt x="3829967" y="11786663"/>
                  </a:cubicBezTo>
                  <a:cubicBezTo>
                    <a:pt x="3416639" y="11786689"/>
                    <a:pt x="3473595" y="11808516"/>
                    <a:pt x="3472597" y="11744651"/>
                  </a:cubicBezTo>
                  <a:close/>
                  <a:moveTo>
                    <a:pt x="3481762" y="12304325"/>
                  </a:moveTo>
                  <a:cubicBezTo>
                    <a:pt x="3474538" y="12088071"/>
                    <a:pt x="3475724" y="11975754"/>
                    <a:pt x="3473595" y="11814445"/>
                  </a:cubicBezTo>
                  <a:cubicBezTo>
                    <a:pt x="3690016" y="11814661"/>
                    <a:pt x="3605512" y="11812020"/>
                    <a:pt x="3901155" y="11811643"/>
                  </a:cubicBezTo>
                  <a:lnTo>
                    <a:pt x="3909026" y="12304433"/>
                  </a:lnTo>
                  <a:cubicBezTo>
                    <a:pt x="3840263" y="12304810"/>
                    <a:pt x="3483891" y="12304352"/>
                    <a:pt x="3481762" y="12304325"/>
                  </a:cubicBezTo>
                  <a:close/>
                  <a:moveTo>
                    <a:pt x="3914579" y="11194112"/>
                  </a:moveTo>
                  <a:cubicBezTo>
                    <a:pt x="3910589" y="10712129"/>
                    <a:pt x="3878998" y="10783728"/>
                    <a:pt x="3991670" y="10783405"/>
                  </a:cubicBezTo>
                  <a:cubicBezTo>
                    <a:pt x="4391925" y="10782326"/>
                    <a:pt x="4333514" y="10771575"/>
                    <a:pt x="4335131" y="10825443"/>
                  </a:cubicBezTo>
                  <a:cubicBezTo>
                    <a:pt x="4350684" y="11339360"/>
                    <a:pt x="4341061" y="11274955"/>
                    <a:pt x="4315211" y="11274551"/>
                  </a:cubicBezTo>
                  <a:cubicBezTo>
                    <a:pt x="3846194" y="11266359"/>
                    <a:pt x="3915495" y="11301714"/>
                    <a:pt x="3914579" y="11194112"/>
                  </a:cubicBezTo>
                  <a:close/>
                  <a:moveTo>
                    <a:pt x="3922180" y="11744651"/>
                  </a:moveTo>
                  <a:cubicBezTo>
                    <a:pt x="3913878" y="11214242"/>
                    <a:pt x="3894336" y="11296972"/>
                    <a:pt x="3991589" y="11297618"/>
                  </a:cubicBezTo>
                  <a:cubicBezTo>
                    <a:pt x="4400389" y="11300932"/>
                    <a:pt x="4339821" y="11274847"/>
                    <a:pt x="4341438" y="11377248"/>
                  </a:cubicBezTo>
                  <a:cubicBezTo>
                    <a:pt x="4348743" y="11844060"/>
                    <a:pt x="4371062" y="11787201"/>
                    <a:pt x="4315211" y="11786743"/>
                  </a:cubicBezTo>
                  <a:cubicBezTo>
                    <a:pt x="3862636" y="11783079"/>
                    <a:pt x="3923150" y="11805580"/>
                    <a:pt x="3922180" y="11744651"/>
                  </a:cubicBezTo>
                  <a:close/>
                  <a:moveTo>
                    <a:pt x="4357989" y="12297184"/>
                  </a:moveTo>
                  <a:cubicBezTo>
                    <a:pt x="4357962" y="12312032"/>
                    <a:pt x="4398259" y="12299986"/>
                    <a:pt x="3991589" y="12303813"/>
                  </a:cubicBezTo>
                  <a:cubicBezTo>
                    <a:pt x="3906681" y="12304621"/>
                    <a:pt x="3932288" y="12378808"/>
                    <a:pt x="3923258" y="11811616"/>
                  </a:cubicBezTo>
                  <a:cubicBezTo>
                    <a:pt x="4103992" y="11811266"/>
                    <a:pt x="4099867" y="11810376"/>
                    <a:pt x="4351735" y="11812074"/>
                  </a:cubicBezTo>
                  <a:cubicBezTo>
                    <a:pt x="4356614" y="12113024"/>
                    <a:pt x="4358285" y="12151532"/>
                    <a:pt x="4357989" y="12297184"/>
                  </a:cubicBezTo>
                  <a:close/>
                  <a:moveTo>
                    <a:pt x="4476752" y="10784886"/>
                  </a:moveTo>
                  <a:cubicBezTo>
                    <a:pt x="4640289" y="10784886"/>
                    <a:pt x="4634574" y="10782677"/>
                    <a:pt x="4780994" y="10782461"/>
                  </a:cubicBezTo>
                  <a:cubicBezTo>
                    <a:pt x="4785361" y="11061907"/>
                    <a:pt x="4785333" y="11081202"/>
                    <a:pt x="4788945" y="11194005"/>
                  </a:cubicBezTo>
                  <a:cubicBezTo>
                    <a:pt x="4791964" y="11290288"/>
                    <a:pt x="4876495" y="11281880"/>
                    <a:pt x="4362436" y="11275278"/>
                  </a:cubicBezTo>
                  <a:cubicBezTo>
                    <a:pt x="4359902" y="10693453"/>
                    <a:pt x="4317906" y="10784886"/>
                    <a:pt x="4476752" y="10784886"/>
                  </a:cubicBezTo>
                  <a:close/>
                  <a:moveTo>
                    <a:pt x="4372706" y="11744597"/>
                  </a:moveTo>
                  <a:cubicBezTo>
                    <a:pt x="4364512" y="11219389"/>
                    <a:pt x="4324187" y="11300932"/>
                    <a:pt x="4476752" y="11300932"/>
                  </a:cubicBezTo>
                  <a:cubicBezTo>
                    <a:pt x="4636137" y="11300932"/>
                    <a:pt x="4636218" y="11299262"/>
                    <a:pt x="4791857" y="11299208"/>
                  </a:cubicBezTo>
                  <a:cubicBezTo>
                    <a:pt x="4794040" y="11396327"/>
                    <a:pt x="4795118" y="11511770"/>
                    <a:pt x="4799377" y="11787794"/>
                  </a:cubicBezTo>
                  <a:cubicBezTo>
                    <a:pt x="4305588" y="11787767"/>
                    <a:pt x="4373596" y="11802076"/>
                    <a:pt x="4372706" y="11744597"/>
                  </a:cubicBezTo>
                  <a:close/>
                  <a:moveTo>
                    <a:pt x="4800132" y="12301172"/>
                  </a:moveTo>
                  <a:cubicBezTo>
                    <a:pt x="4593522" y="12301172"/>
                    <a:pt x="4380065" y="12314376"/>
                    <a:pt x="4380092" y="12297265"/>
                  </a:cubicBezTo>
                  <a:cubicBezTo>
                    <a:pt x="4381278" y="11726920"/>
                    <a:pt x="4331330" y="11812478"/>
                    <a:pt x="4476752" y="11812478"/>
                  </a:cubicBezTo>
                  <a:cubicBezTo>
                    <a:pt x="4616757" y="11812478"/>
                    <a:pt x="4647297" y="11812802"/>
                    <a:pt x="4799781" y="11812802"/>
                  </a:cubicBezTo>
                  <a:cubicBezTo>
                    <a:pt x="4807706" y="12342482"/>
                    <a:pt x="4808676" y="12301172"/>
                    <a:pt x="4800132" y="12301172"/>
                  </a:cubicBezTo>
                  <a:close/>
                  <a:moveTo>
                    <a:pt x="4803070" y="10782434"/>
                  </a:moveTo>
                  <a:cubicBezTo>
                    <a:pt x="4961862" y="10782488"/>
                    <a:pt x="4962401" y="10785910"/>
                    <a:pt x="5123511" y="10785910"/>
                  </a:cubicBezTo>
                  <a:cubicBezTo>
                    <a:pt x="5271925" y="10785910"/>
                    <a:pt x="5220252" y="10715578"/>
                    <a:pt x="5238986" y="11193492"/>
                  </a:cubicBezTo>
                  <a:cubicBezTo>
                    <a:pt x="5242895" y="11293091"/>
                    <a:pt x="5323140" y="11273661"/>
                    <a:pt x="4813421" y="11274147"/>
                  </a:cubicBezTo>
                  <a:cubicBezTo>
                    <a:pt x="4808622" y="11082442"/>
                    <a:pt x="4810725" y="11272638"/>
                    <a:pt x="4803070" y="10782434"/>
                  </a:cubicBezTo>
                  <a:close/>
                  <a:moveTo>
                    <a:pt x="4820806" y="11744651"/>
                  </a:moveTo>
                  <a:cubicBezTo>
                    <a:pt x="4817976" y="11563267"/>
                    <a:pt x="4818300" y="11560222"/>
                    <a:pt x="4815442" y="11376763"/>
                  </a:cubicBezTo>
                  <a:cubicBezTo>
                    <a:pt x="4813933" y="11281234"/>
                    <a:pt x="4729348" y="11294250"/>
                    <a:pt x="5242410" y="11296972"/>
                  </a:cubicBezTo>
                  <a:cubicBezTo>
                    <a:pt x="5245051" y="11402794"/>
                    <a:pt x="5245375" y="11504575"/>
                    <a:pt x="5249499" y="11788198"/>
                  </a:cubicBezTo>
                  <a:cubicBezTo>
                    <a:pt x="4749483" y="11797011"/>
                    <a:pt x="4821615" y="11794881"/>
                    <a:pt x="4820806" y="11744651"/>
                  </a:cubicBezTo>
                  <a:close/>
                  <a:moveTo>
                    <a:pt x="4827895" y="12301172"/>
                  </a:moveTo>
                  <a:cubicBezTo>
                    <a:pt x="4827895" y="12212892"/>
                    <a:pt x="4823205" y="11901459"/>
                    <a:pt x="4821857" y="11812802"/>
                  </a:cubicBezTo>
                  <a:cubicBezTo>
                    <a:pt x="4952482" y="11812910"/>
                    <a:pt x="5111085" y="11815631"/>
                    <a:pt x="5249822" y="11813233"/>
                  </a:cubicBezTo>
                  <a:cubicBezTo>
                    <a:pt x="5252087" y="11977613"/>
                    <a:pt x="5251574" y="12046464"/>
                    <a:pt x="5256777" y="12297508"/>
                  </a:cubicBezTo>
                  <a:cubicBezTo>
                    <a:pt x="5257019" y="12307694"/>
                    <a:pt x="5291171" y="12301846"/>
                    <a:pt x="4827895" y="12301172"/>
                  </a:cubicBezTo>
                  <a:close/>
                  <a:moveTo>
                    <a:pt x="5261009" y="11192415"/>
                  </a:moveTo>
                  <a:cubicBezTo>
                    <a:pt x="5242517" y="10721749"/>
                    <a:pt x="5251709" y="10785587"/>
                    <a:pt x="5285133" y="10785318"/>
                  </a:cubicBezTo>
                  <a:cubicBezTo>
                    <a:pt x="5745713" y="10782219"/>
                    <a:pt x="5683501" y="10768610"/>
                    <a:pt x="5683906" y="10825065"/>
                  </a:cubicBezTo>
                  <a:cubicBezTo>
                    <a:pt x="5684822" y="10951584"/>
                    <a:pt x="5685604" y="10982736"/>
                    <a:pt x="5690267" y="11275818"/>
                  </a:cubicBezTo>
                  <a:cubicBezTo>
                    <a:pt x="5189955" y="11270805"/>
                    <a:pt x="5265187" y="11298804"/>
                    <a:pt x="5261009" y="11192415"/>
                  </a:cubicBezTo>
                  <a:close/>
                  <a:moveTo>
                    <a:pt x="5270901" y="11744597"/>
                  </a:moveTo>
                  <a:cubicBezTo>
                    <a:pt x="5263030" y="11241891"/>
                    <a:pt x="5257720" y="11297052"/>
                    <a:pt x="5284999" y="11297240"/>
                  </a:cubicBezTo>
                  <a:cubicBezTo>
                    <a:pt x="5767466" y="11300474"/>
                    <a:pt x="5690321" y="11279670"/>
                    <a:pt x="5691884" y="11377194"/>
                  </a:cubicBezTo>
                  <a:cubicBezTo>
                    <a:pt x="5694742" y="11559521"/>
                    <a:pt x="5692612" y="11556045"/>
                    <a:pt x="5695577" y="11745083"/>
                  </a:cubicBezTo>
                  <a:cubicBezTo>
                    <a:pt x="5696440" y="11799571"/>
                    <a:pt x="5742182" y="11785935"/>
                    <a:pt x="5446621" y="11785881"/>
                  </a:cubicBezTo>
                  <a:cubicBezTo>
                    <a:pt x="5238151" y="11785881"/>
                    <a:pt x="5271818" y="11802723"/>
                    <a:pt x="5270901" y="11744597"/>
                  </a:cubicBezTo>
                  <a:close/>
                  <a:moveTo>
                    <a:pt x="5278907" y="12296915"/>
                  </a:moveTo>
                  <a:cubicBezTo>
                    <a:pt x="5267612" y="11754083"/>
                    <a:pt x="5269607" y="11812882"/>
                    <a:pt x="5285241" y="11812586"/>
                  </a:cubicBezTo>
                  <a:cubicBezTo>
                    <a:pt x="5397212" y="11810322"/>
                    <a:pt x="5416809" y="11810888"/>
                    <a:pt x="5696628" y="11810942"/>
                  </a:cubicBezTo>
                  <a:cubicBezTo>
                    <a:pt x="5696682" y="11813987"/>
                    <a:pt x="5702586" y="12172282"/>
                    <a:pt x="5705389" y="12301953"/>
                  </a:cubicBezTo>
                  <a:cubicBezTo>
                    <a:pt x="5296077" y="12303570"/>
                    <a:pt x="5279203" y="12309957"/>
                    <a:pt x="5278907" y="12296915"/>
                  </a:cubicBezTo>
                  <a:close/>
                  <a:moveTo>
                    <a:pt x="5703879" y="10640744"/>
                  </a:moveTo>
                  <a:cubicBezTo>
                    <a:pt x="5696898" y="10194089"/>
                    <a:pt x="5666951" y="10268383"/>
                    <a:pt x="5769892" y="10268383"/>
                  </a:cubicBezTo>
                  <a:cubicBezTo>
                    <a:pt x="5771914" y="10268383"/>
                    <a:pt x="6123219" y="10268545"/>
                    <a:pt x="6123300" y="10273287"/>
                  </a:cubicBezTo>
                  <a:cubicBezTo>
                    <a:pt x="6132006" y="10828838"/>
                    <a:pt x="6150551" y="10755783"/>
                    <a:pt x="6093326" y="10755783"/>
                  </a:cubicBezTo>
                  <a:cubicBezTo>
                    <a:pt x="5625925" y="10755783"/>
                    <a:pt x="5706305" y="10795477"/>
                    <a:pt x="5703879" y="10640744"/>
                  </a:cubicBezTo>
                  <a:close/>
                  <a:moveTo>
                    <a:pt x="5705659" y="10783512"/>
                  </a:moveTo>
                  <a:cubicBezTo>
                    <a:pt x="6006746" y="10782623"/>
                    <a:pt x="5953132" y="10780332"/>
                    <a:pt x="6132707" y="10780872"/>
                  </a:cubicBezTo>
                  <a:cubicBezTo>
                    <a:pt x="6133408" y="10859882"/>
                    <a:pt x="6133758" y="10855516"/>
                    <a:pt x="6136858" y="11274470"/>
                  </a:cubicBezTo>
                  <a:cubicBezTo>
                    <a:pt x="5929655" y="11274416"/>
                    <a:pt x="5855259" y="11277003"/>
                    <a:pt x="5712343" y="11276006"/>
                  </a:cubicBezTo>
                  <a:cubicBezTo>
                    <a:pt x="5705497" y="10845033"/>
                    <a:pt x="5707114" y="10953309"/>
                    <a:pt x="5705659" y="10783512"/>
                  </a:cubicBezTo>
                  <a:close/>
                  <a:moveTo>
                    <a:pt x="5717653" y="11744651"/>
                  </a:moveTo>
                  <a:cubicBezTo>
                    <a:pt x="5709567" y="11228417"/>
                    <a:pt x="5699593" y="11301202"/>
                    <a:pt x="5769892" y="11301202"/>
                  </a:cubicBezTo>
                  <a:cubicBezTo>
                    <a:pt x="6204003" y="11301202"/>
                    <a:pt x="6136534" y="11275844"/>
                    <a:pt x="6138098" y="11377248"/>
                  </a:cubicBezTo>
                  <a:cubicBezTo>
                    <a:pt x="6145537" y="11853034"/>
                    <a:pt x="6171091" y="11788333"/>
                    <a:pt x="6093298" y="11788333"/>
                  </a:cubicBezTo>
                  <a:cubicBezTo>
                    <a:pt x="5657894" y="11788333"/>
                    <a:pt x="5718489" y="11795502"/>
                    <a:pt x="5717653" y="11744651"/>
                  </a:cubicBezTo>
                  <a:close/>
                  <a:moveTo>
                    <a:pt x="6093298" y="12304541"/>
                  </a:moveTo>
                  <a:cubicBezTo>
                    <a:pt x="5684984" y="12304541"/>
                    <a:pt x="5727519" y="12302304"/>
                    <a:pt x="5727384" y="12295567"/>
                  </a:cubicBezTo>
                  <a:cubicBezTo>
                    <a:pt x="5714365" y="11733468"/>
                    <a:pt x="5703178" y="11810942"/>
                    <a:pt x="5769892" y="11810942"/>
                  </a:cubicBezTo>
                  <a:cubicBezTo>
                    <a:pt x="5931380" y="11810942"/>
                    <a:pt x="5931461" y="11813340"/>
                    <a:pt x="6093298" y="11813340"/>
                  </a:cubicBezTo>
                  <a:cubicBezTo>
                    <a:pt x="6161845" y="11813340"/>
                    <a:pt x="6148233" y="11790543"/>
                    <a:pt x="6148933" y="11929026"/>
                  </a:cubicBezTo>
                  <a:cubicBezTo>
                    <a:pt x="6150793" y="12376975"/>
                    <a:pt x="6182789" y="12304541"/>
                    <a:pt x="6093298" y="12304541"/>
                  </a:cubicBezTo>
                  <a:close/>
                  <a:moveTo>
                    <a:pt x="6153031" y="10640744"/>
                  </a:moveTo>
                  <a:cubicBezTo>
                    <a:pt x="6150146" y="10456611"/>
                    <a:pt x="6148233" y="10456315"/>
                    <a:pt x="6145349" y="10272856"/>
                  </a:cubicBezTo>
                  <a:cubicBezTo>
                    <a:pt x="6145295" y="10270296"/>
                    <a:pt x="6345597" y="10265337"/>
                    <a:pt x="6570537" y="10268356"/>
                  </a:cubicBezTo>
                  <a:cubicBezTo>
                    <a:pt x="6570564" y="10270565"/>
                    <a:pt x="6577384" y="10693400"/>
                    <a:pt x="6578731" y="10757912"/>
                  </a:cubicBezTo>
                  <a:cubicBezTo>
                    <a:pt x="6066667" y="10758101"/>
                    <a:pt x="6155376" y="10786530"/>
                    <a:pt x="6153031" y="10640744"/>
                  </a:cubicBezTo>
                  <a:close/>
                  <a:moveTo>
                    <a:pt x="6254867" y="10781895"/>
                  </a:moveTo>
                  <a:cubicBezTo>
                    <a:pt x="6349991" y="10783162"/>
                    <a:pt x="6372822" y="10783000"/>
                    <a:pt x="6579270" y="10782919"/>
                  </a:cubicBezTo>
                  <a:cubicBezTo>
                    <a:pt x="6591454" y="11327018"/>
                    <a:pt x="6590888" y="11273743"/>
                    <a:pt x="6578327" y="11273851"/>
                  </a:cubicBezTo>
                  <a:cubicBezTo>
                    <a:pt x="6457137" y="11274820"/>
                    <a:pt x="6449967" y="11274577"/>
                    <a:pt x="6158961" y="11274470"/>
                  </a:cubicBezTo>
                  <a:cubicBezTo>
                    <a:pt x="6154917" y="10695475"/>
                    <a:pt x="6124270" y="10780117"/>
                    <a:pt x="6254867" y="10781895"/>
                  </a:cubicBezTo>
                  <a:close/>
                  <a:moveTo>
                    <a:pt x="6169150" y="11744597"/>
                  </a:moveTo>
                  <a:cubicBezTo>
                    <a:pt x="6166239" y="11558120"/>
                    <a:pt x="6163031" y="11559225"/>
                    <a:pt x="6160174" y="11376817"/>
                  </a:cubicBezTo>
                  <a:cubicBezTo>
                    <a:pt x="6158449" y="11266521"/>
                    <a:pt x="6088123" y="11302738"/>
                    <a:pt x="6588219" y="11298857"/>
                  </a:cubicBezTo>
                  <a:cubicBezTo>
                    <a:pt x="6592424" y="11577657"/>
                    <a:pt x="6591320" y="11622821"/>
                    <a:pt x="6594473" y="11790812"/>
                  </a:cubicBezTo>
                  <a:cubicBezTo>
                    <a:pt x="6101035" y="11791028"/>
                    <a:pt x="6170039" y="11802427"/>
                    <a:pt x="6169150" y="11744597"/>
                  </a:cubicBezTo>
                  <a:close/>
                  <a:moveTo>
                    <a:pt x="6578489" y="12303840"/>
                  </a:moveTo>
                  <a:cubicBezTo>
                    <a:pt x="6140146" y="12301469"/>
                    <a:pt x="6176751" y="12310173"/>
                    <a:pt x="6176455" y="12296995"/>
                  </a:cubicBezTo>
                  <a:cubicBezTo>
                    <a:pt x="6163220" y="11718970"/>
                    <a:pt x="6150255" y="11812990"/>
                    <a:pt x="6254894" y="11814661"/>
                  </a:cubicBezTo>
                  <a:cubicBezTo>
                    <a:pt x="6348131" y="11816170"/>
                    <a:pt x="6373469" y="11815928"/>
                    <a:pt x="6595012" y="11815820"/>
                  </a:cubicBezTo>
                  <a:cubicBezTo>
                    <a:pt x="6606603" y="12360834"/>
                    <a:pt x="6617492" y="12304028"/>
                    <a:pt x="6578489" y="12303840"/>
                  </a:cubicBezTo>
                  <a:close/>
                  <a:moveTo>
                    <a:pt x="6601373" y="10782892"/>
                  </a:moveTo>
                  <a:cubicBezTo>
                    <a:pt x="7093733" y="10782677"/>
                    <a:pt x="7028638" y="10765673"/>
                    <a:pt x="7030066" y="10825335"/>
                  </a:cubicBezTo>
                  <a:cubicBezTo>
                    <a:pt x="7033705" y="10983571"/>
                    <a:pt x="7033274" y="11004590"/>
                    <a:pt x="7036832" y="11190555"/>
                  </a:cubicBezTo>
                  <a:cubicBezTo>
                    <a:pt x="7038988" y="11301660"/>
                    <a:pt x="7114031" y="11269970"/>
                    <a:pt x="6609918" y="11273581"/>
                  </a:cubicBezTo>
                  <a:cubicBezTo>
                    <a:pt x="6603961" y="10879042"/>
                    <a:pt x="6605389" y="10964384"/>
                    <a:pt x="6601373" y="10782892"/>
                  </a:cubicBezTo>
                  <a:close/>
                  <a:moveTo>
                    <a:pt x="6611482" y="11376817"/>
                  </a:moveTo>
                  <a:cubicBezTo>
                    <a:pt x="6609918" y="11273985"/>
                    <a:pt x="6533393" y="11297833"/>
                    <a:pt x="7038799" y="11297537"/>
                  </a:cubicBezTo>
                  <a:cubicBezTo>
                    <a:pt x="7039204" y="11320631"/>
                    <a:pt x="7045861" y="11729480"/>
                    <a:pt x="7046104" y="11745055"/>
                  </a:cubicBezTo>
                  <a:cubicBezTo>
                    <a:pt x="7046913" y="11796202"/>
                    <a:pt x="7116915" y="11790543"/>
                    <a:pt x="6616576" y="11790812"/>
                  </a:cubicBezTo>
                  <a:cubicBezTo>
                    <a:pt x="6613557" y="11635783"/>
                    <a:pt x="6614123" y="11546155"/>
                    <a:pt x="6611482" y="11376817"/>
                  </a:cubicBezTo>
                  <a:close/>
                  <a:moveTo>
                    <a:pt x="6627062" y="12304082"/>
                  </a:moveTo>
                  <a:cubicBezTo>
                    <a:pt x="6623261" y="11931074"/>
                    <a:pt x="6620808" y="11987853"/>
                    <a:pt x="6617061" y="11815793"/>
                  </a:cubicBezTo>
                  <a:cubicBezTo>
                    <a:pt x="6885641" y="11815658"/>
                    <a:pt x="6936613" y="11811131"/>
                    <a:pt x="7047048" y="11810861"/>
                  </a:cubicBezTo>
                  <a:cubicBezTo>
                    <a:pt x="7049258" y="11981008"/>
                    <a:pt x="7044918" y="11685798"/>
                    <a:pt x="7053058" y="12300552"/>
                  </a:cubicBezTo>
                  <a:cubicBezTo>
                    <a:pt x="7053058" y="12302493"/>
                    <a:pt x="6741432" y="12304621"/>
                    <a:pt x="6627062" y="12304082"/>
                  </a:cubicBezTo>
                  <a:close/>
                  <a:moveTo>
                    <a:pt x="7063598" y="10782704"/>
                  </a:moveTo>
                  <a:cubicBezTo>
                    <a:pt x="7540513" y="10782704"/>
                    <a:pt x="7477276" y="10761550"/>
                    <a:pt x="7478058" y="10825119"/>
                  </a:cubicBezTo>
                  <a:cubicBezTo>
                    <a:pt x="7484689" y="11355744"/>
                    <a:pt x="7519218" y="11274712"/>
                    <a:pt x="7386977" y="11274712"/>
                  </a:cubicBezTo>
                  <a:cubicBezTo>
                    <a:pt x="7231151" y="11274712"/>
                    <a:pt x="7225814" y="11272476"/>
                    <a:pt x="7063598" y="11272476"/>
                  </a:cubicBezTo>
                  <a:cubicBezTo>
                    <a:pt x="7059797" y="11272476"/>
                    <a:pt x="7043247" y="10782731"/>
                    <a:pt x="7063598" y="10782704"/>
                  </a:cubicBezTo>
                  <a:close/>
                  <a:moveTo>
                    <a:pt x="7068153" y="11744597"/>
                  </a:moveTo>
                  <a:cubicBezTo>
                    <a:pt x="7058988" y="11182633"/>
                    <a:pt x="7061469" y="11331275"/>
                    <a:pt x="7060875" y="11297510"/>
                  </a:cubicBezTo>
                  <a:cubicBezTo>
                    <a:pt x="7240100" y="11297510"/>
                    <a:pt x="7218508" y="11300393"/>
                    <a:pt x="7487519" y="11299612"/>
                  </a:cubicBezTo>
                  <a:cubicBezTo>
                    <a:pt x="7487574" y="11301714"/>
                    <a:pt x="7495687" y="11741094"/>
                    <a:pt x="7496361" y="11790327"/>
                  </a:cubicBezTo>
                  <a:cubicBezTo>
                    <a:pt x="7366087" y="11792079"/>
                    <a:pt x="7284521" y="11790300"/>
                    <a:pt x="7225544" y="11788360"/>
                  </a:cubicBezTo>
                  <a:cubicBezTo>
                    <a:pt x="7040282" y="11782566"/>
                    <a:pt x="7069043" y="11801780"/>
                    <a:pt x="7068153" y="11744597"/>
                  </a:cubicBezTo>
                  <a:close/>
                  <a:moveTo>
                    <a:pt x="7075189" y="12301495"/>
                  </a:moveTo>
                  <a:cubicBezTo>
                    <a:pt x="7069204" y="11890572"/>
                    <a:pt x="7070795" y="11936895"/>
                    <a:pt x="7069124" y="11810861"/>
                  </a:cubicBezTo>
                  <a:cubicBezTo>
                    <a:pt x="7224924" y="11810996"/>
                    <a:pt x="7225921" y="11816008"/>
                    <a:pt x="7386977" y="11816008"/>
                  </a:cubicBezTo>
                  <a:cubicBezTo>
                    <a:pt x="7532966" y="11816008"/>
                    <a:pt x="7493800" y="11722878"/>
                    <a:pt x="7502561" y="12302601"/>
                  </a:cubicBezTo>
                  <a:cubicBezTo>
                    <a:pt x="7205085" y="12302681"/>
                    <a:pt x="7234466" y="12301550"/>
                    <a:pt x="7075189" y="12301495"/>
                  </a:cubicBezTo>
                  <a:close/>
                  <a:moveTo>
                    <a:pt x="7506900" y="11192603"/>
                  </a:moveTo>
                  <a:cubicBezTo>
                    <a:pt x="7492911" y="10714850"/>
                    <a:pt x="7487600" y="10781195"/>
                    <a:pt x="7548599" y="10782003"/>
                  </a:cubicBezTo>
                  <a:cubicBezTo>
                    <a:pt x="7671703" y="10783835"/>
                    <a:pt x="7709548" y="10782596"/>
                    <a:pt x="7872437" y="10783701"/>
                  </a:cubicBezTo>
                  <a:cubicBezTo>
                    <a:pt x="7950930" y="10784240"/>
                    <a:pt x="7929285" y="10708140"/>
                    <a:pt x="7934919" y="11274767"/>
                  </a:cubicBezTo>
                  <a:cubicBezTo>
                    <a:pt x="7436359" y="11272853"/>
                    <a:pt x="7510108" y="11303116"/>
                    <a:pt x="7506900" y="11192603"/>
                  </a:cubicBezTo>
                  <a:close/>
                  <a:moveTo>
                    <a:pt x="7517790" y="11744597"/>
                  </a:moveTo>
                  <a:cubicBezTo>
                    <a:pt x="7509758" y="11231758"/>
                    <a:pt x="7493369" y="11299666"/>
                    <a:pt x="7548788" y="11299370"/>
                  </a:cubicBezTo>
                  <a:cubicBezTo>
                    <a:pt x="8008479" y="11297537"/>
                    <a:pt x="7934757" y="11280883"/>
                    <a:pt x="7936293" y="11377248"/>
                  </a:cubicBezTo>
                  <a:cubicBezTo>
                    <a:pt x="7943841" y="11858720"/>
                    <a:pt x="7967561" y="11787282"/>
                    <a:pt x="7872437" y="11787659"/>
                  </a:cubicBezTo>
                  <a:cubicBezTo>
                    <a:pt x="7456063" y="11788791"/>
                    <a:pt x="7518707" y="11804016"/>
                    <a:pt x="7517790" y="11744597"/>
                  </a:cubicBezTo>
                  <a:close/>
                  <a:moveTo>
                    <a:pt x="7951011" y="12297184"/>
                  </a:moveTo>
                  <a:cubicBezTo>
                    <a:pt x="7951011" y="12303355"/>
                    <a:pt x="7987238" y="12302411"/>
                    <a:pt x="7524637" y="12302573"/>
                  </a:cubicBezTo>
                  <a:cubicBezTo>
                    <a:pt x="7516334" y="11753355"/>
                    <a:pt x="7508113" y="11815227"/>
                    <a:pt x="7548923" y="11814472"/>
                  </a:cubicBezTo>
                  <a:cubicBezTo>
                    <a:pt x="7671030" y="11812182"/>
                    <a:pt x="7699763" y="11813368"/>
                    <a:pt x="7872518" y="11812667"/>
                  </a:cubicBezTo>
                  <a:cubicBezTo>
                    <a:pt x="7960014" y="11812451"/>
                    <a:pt x="7952790" y="11733468"/>
                    <a:pt x="7951011" y="122971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44" name="Google Shape;944;p18"/>
          <p:cNvGrpSpPr/>
          <p:nvPr/>
        </p:nvGrpSpPr>
        <p:grpSpPr>
          <a:xfrm rot="524561">
            <a:off x="574243" y="4013067"/>
            <a:ext cx="1397989" cy="887552"/>
            <a:chOff x="1147250" y="8025879"/>
            <a:chExt cx="2795925" cy="1775123"/>
          </a:xfrm>
        </p:grpSpPr>
        <p:sp>
          <p:nvSpPr>
            <p:cNvPr id="945" name="Google Shape;945;p18"/>
            <p:cNvSpPr/>
            <p:nvPr/>
          </p:nvSpPr>
          <p:spPr>
            <a:xfrm>
              <a:off x="1147250" y="8025879"/>
              <a:ext cx="2791779" cy="1766149"/>
            </a:xfrm>
            <a:custGeom>
              <a:avLst/>
              <a:gdLst/>
              <a:ahLst/>
              <a:cxnLst/>
              <a:rect l="l" t="t" r="r" b="b"/>
              <a:pathLst>
                <a:path w="2791779" h="1766149" extrusionOk="0">
                  <a:moveTo>
                    <a:pt x="2788040" y="219676"/>
                  </a:moveTo>
                  <a:cubicBezTo>
                    <a:pt x="2790920" y="271898"/>
                    <a:pt x="2792670" y="324277"/>
                    <a:pt x="2791311" y="376533"/>
                  </a:cubicBezTo>
                  <a:cubicBezTo>
                    <a:pt x="2774345" y="726856"/>
                    <a:pt x="2760690" y="1076793"/>
                    <a:pt x="2755630" y="1427429"/>
                  </a:cubicBezTo>
                  <a:cubicBezTo>
                    <a:pt x="2752867" y="1505547"/>
                    <a:pt x="2747656" y="1583627"/>
                    <a:pt x="2742092" y="1661588"/>
                  </a:cubicBezTo>
                  <a:cubicBezTo>
                    <a:pt x="2740459" y="1681993"/>
                    <a:pt x="2739642" y="1702516"/>
                    <a:pt x="2736254" y="1722687"/>
                  </a:cubicBezTo>
                  <a:cubicBezTo>
                    <a:pt x="2732597" y="1738771"/>
                    <a:pt x="2713920" y="1740641"/>
                    <a:pt x="2700108" y="1741615"/>
                  </a:cubicBezTo>
                  <a:cubicBezTo>
                    <a:pt x="2692173" y="1756216"/>
                    <a:pt x="2675325" y="1753647"/>
                    <a:pt x="2661586" y="1751621"/>
                  </a:cubicBezTo>
                  <a:cubicBezTo>
                    <a:pt x="2628398" y="1748778"/>
                    <a:pt x="2595166" y="1753021"/>
                    <a:pt x="2562017" y="1754425"/>
                  </a:cubicBezTo>
                  <a:cubicBezTo>
                    <a:pt x="2407900" y="1762994"/>
                    <a:pt x="2253549" y="1768870"/>
                    <a:pt x="2099197" y="1764863"/>
                  </a:cubicBezTo>
                  <a:cubicBezTo>
                    <a:pt x="1776334" y="1757817"/>
                    <a:pt x="1454244" y="1734255"/>
                    <a:pt x="1132041" y="1714784"/>
                  </a:cubicBezTo>
                  <a:cubicBezTo>
                    <a:pt x="810655" y="1706255"/>
                    <a:pt x="489582" y="1689941"/>
                    <a:pt x="168079" y="1694653"/>
                  </a:cubicBezTo>
                  <a:cubicBezTo>
                    <a:pt x="123920" y="1695431"/>
                    <a:pt x="80650" y="1698974"/>
                    <a:pt x="37269" y="1703182"/>
                  </a:cubicBezTo>
                  <a:cubicBezTo>
                    <a:pt x="15326" y="1702013"/>
                    <a:pt x="12525" y="1675261"/>
                    <a:pt x="11395" y="1657777"/>
                  </a:cubicBezTo>
                  <a:cubicBezTo>
                    <a:pt x="4937" y="1438651"/>
                    <a:pt x="12408" y="1219133"/>
                    <a:pt x="10853" y="999889"/>
                  </a:cubicBezTo>
                  <a:cubicBezTo>
                    <a:pt x="9684" y="835006"/>
                    <a:pt x="13789" y="670084"/>
                    <a:pt x="12044" y="505150"/>
                  </a:cubicBezTo>
                  <a:cubicBezTo>
                    <a:pt x="11088" y="414854"/>
                    <a:pt x="6642" y="324652"/>
                    <a:pt x="5541" y="234367"/>
                  </a:cubicBezTo>
                  <a:cubicBezTo>
                    <a:pt x="4864" y="178742"/>
                    <a:pt x="-21088" y="26227"/>
                    <a:pt x="45461" y="5027"/>
                  </a:cubicBezTo>
                  <a:cubicBezTo>
                    <a:pt x="63802" y="-816"/>
                    <a:pt x="83480" y="-251"/>
                    <a:pt x="102716" y="376"/>
                  </a:cubicBezTo>
                  <a:cubicBezTo>
                    <a:pt x="347935" y="376"/>
                    <a:pt x="593043" y="22444"/>
                    <a:pt x="838201" y="25197"/>
                  </a:cubicBezTo>
                  <a:cubicBezTo>
                    <a:pt x="1180948" y="32479"/>
                    <a:pt x="1523812" y="33844"/>
                    <a:pt x="1866441" y="44316"/>
                  </a:cubicBezTo>
                  <a:cubicBezTo>
                    <a:pt x="2148377" y="58492"/>
                    <a:pt x="2430150" y="74885"/>
                    <a:pt x="2712432" y="78310"/>
                  </a:cubicBezTo>
                  <a:cubicBezTo>
                    <a:pt x="2726557" y="78853"/>
                    <a:pt x="2740565" y="80140"/>
                    <a:pt x="2754299" y="83604"/>
                  </a:cubicBezTo>
                  <a:cubicBezTo>
                    <a:pt x="2791691" y="100892"/>
                    <a:pt x="2785658" y="161487"/>
                    <a:pt x="2786513" y="202220"/>
                  </a:cubicBezTo>
                  <a:cubicBezTo>
                    <a:pt x="2787184" y="208068"/>
                    <a:pt x="2787654" y="213911"/>
                    <a:pt x="2788040" y="2196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6" name="Google Shape;946;p18"/>
            <p:cNvSpPr/>
            <p:nvPr/>
          </p:nvSpPr>
          <p:spPr>
            <a:xfrm>
              <a:off x="1223451" y="8115715"/>
              <a:ext cx="2621640" cy="749033"/>
            </a:xfrm>
            <a:custGeom>
              <a:avLst/>
              <a:gdLst/>
              <a:ahLst/>
              <a:cxnLst/>
              <a:rect l="l" t="t" r="r" b="b"/>
              <a:pathLst>
                <a:path w="2621640" h="749033" extrusionOk="0">
                  <a:moveTo>
                    <a:pt x="1384049" y="748607"/>
                  </a:moveTo>
                  <a:cubicBezTo>
                    <a:pt x="1194384" y="747677"/>
                    <a:pt x="369100" y="225324"/>
                    <a:pt x="155659" y="109563"/>
                  </a:cubicBezTo>
                  <a:cubicBezTo>
                    <a:pt x="9930" y="26973"/>
                    <a:pt x="-7259" y="33281"/>
                    <a:pt x="2085" y="10066"/>
                  </a:cubicBezTo>
                  <a:cubicBezTo>
                    <a:pt x="12301" y="-15153"/>
                    <a:pt x="28008" y="-12237"/>
                    <a:pt x="471677" y="254740"/>
                  </a:cubicBezTo>
                  <a:cubicBezTo>
                    <a:pt x="1386459" y="796480"/>
                    <a:pt x="1375963" y="731509"/>
                    <a:pt x="1514859" y="676561"/>
                  </a:cubicBezTo>
                  <a:cubicBezTo>
                    <a:pt x="2301297" y="356885"/>
                    <a:pt x="2455168" y="170807"/>
                    <a:pt x="2595238" y="122217"/>
                  </a:cubicBezTo>
                  <a:cubicBezTo>
                    <a:pt x="2629399" y="112513"/>
                    <a:pt x="2626983" y="148242"/>
                    <a:pt x="2607400" y="147430"/>
                  </a:cubicBezTo>
                  <a:cubicBezTo>
                    <a:pt x="2474829" y="210728"/>
                    <a:pt x="2164263" y="460737"/>
                    <a:pt x="1664463" y="655411"/>
                  </a:cubicBezTo>
                  <a:cubicBezTo>
                    <a:pt x="1491250" y="721933"/>
                    <a:pt x="1437373" y="753112"/>
                    <a:pt x="1384049" y="74860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7" name="Google Shape;947;p18"/>
            <p:cNvSpPr/>
            <p:nvPr/>
          </p:nvSpPr>
          <p:spPr>
            <a:xfrm>
              <a:off x="2681653" y="8962782"/>
              <a:ext cx="938457" cy="747068"/>
            </a:xfrm>
            <a:custGeom>
              <a:avLst/>
              <a:gdLst/>
              <a:ahLst/>
              <a:cxnLst/>
              <a:rect l="l" t="t" r="r" b="b"/>
              <a:pathLst>
                <a:path w="938457" h="747068" extrusionOk="0">
                  <a:moveTo>
                    <a:pt x="912870" y="744761"/>
                  </a:moveTo>
                  <a:cubicBezTo>
                    <a:pt x="347422" y="293194"/>
                    <a:pt x="19264" y="69960"/>
                    <a:pt x="694" y="18913"/>
                  </a:cubicBezTo>
                  <a:cubicBezTo>
                    <a:pt x="-4227" y="2806"/>
                    <a:pt x="18341" y="-7666"/>
                    <a:pt x="27283" y="7031"/>
                  </a:cubicBezTo>
                  <a:cubicBezTo>
                    <a:pt x="111843" y="99219"/>
                    <a:pt x="502579" y="360555"/>
                    <a:pt x="933135" y="716716"/>
                  </a:cubicBezTo>
                  <a:cubicBezTo>
                    <a:pt x="947288" y="730131"/>
                    <a:pt x="930691" y="754700"/>
                    <a:pt x="912870" y="74476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8" name="Google Shape;948;p18"/>
            <p:cNvSpPr/>
            <p:nvPr/>
          </p:nvSpPr>
          <p:spPr>
            <a:xfrm>
              <a:off x="1369620" y="8943710"/>
              <a:ext cx="1085244" cy="670254"/>
            </a:xfrm>
            <a:custGeom>
              <a:avLst/>
              <a:gdLst/>
              <a:ahLst/>
              <a:cxnLst/>
              <a:rect l="l" t="t" r="r" b="b"/>
              <a:pathLst>
                <a:path w="1085244" h="670254" extrusionOk="0">
                  <a:moveTo>
                    <a:pt x="3652" y="662304"/>
                  </a:moveTo>
                  <a:cubicBezTo>
                    <a:pt x="-11093" y="637320"/>
                    <a:pt x="3088" y="645855"/>
                    <a:pt x="353713" y="435309"/>
                  </a:cubicBezTo>
                  <a:cubicBezTo>
                    <a:pt x="592715" y="291144"/>
                    <a:pt x="1066909" y="-19666"/>
                    <a:pt x="1066909" y="980"/>
                  </a:cubicBezTo>
                  <a:cubicBezTo>
                    <a:pt x="1081219" y="-3475"/>
                    <a:pt x="1092363" y="17098"/>
                    <a:pt x="1079748" y="26378"/>
                  </a:cubicBezTo>
                  <a:cubicBezTo>
                    <a:pt x="-2292" y="695162"/>
                    <a:pt x="18728" y="687097"/>
                    <a:pt x="3652" y="6623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9" name="Google Shape;949;p18"/>
            <p:cNvSpPr/>
            <p:nvPr/>
          </p:nvSpPr>
          <p:spPr>
            <a:xfrm>
              <a:off x="1183696" y="9711959"/>
              <a:ext cx="2344082" cy="76098"/>
            </a:xfrm>
            <a:custGeom>
              <a:avLst/>
              <a:gdLst/>
              <a:ahLst/>
              <a:cxnLst/>
              <a:rect l="l" t="t" r="r" b="b"/>
              <a:pathLst>
                <a:path w="2344082" h="76098" extrusionOk="0">
                  <a:moveTo>
                    <a:pt x="2322582" y="75828"/>
                  </a:moveTo>
                  <a:cubicBezTo>
                    <a:pt x="1185608" y="23527"/>
                    <a:pt x="1559669" y="94034"/>
                    <a:pt x="451577" y="39612"/>
                  </a:cubicBezTo>
                  <a:cubicBezTo>
                    <a:pt x="323423" y="35381"/>
                    <a:pt x="-15393" y="56906"/>
                    <a:pt x="544" y="8853"/>
                  </a:cubicBezTo>
                  <a:cubicBezTo>
                    <a:pt x="5202" y="-6711"/>
                    <a:pt x="7382" y="2904"/>
                    <a:pt x="142755" y="3279"/>
                  </a:cubicBezTo>
                  <a:cubicBezTo>
                    <a:pt x="709355" y="38096"/>
                    <a:pt x="1875301" y="10023"/>
                    <a:pt x="2329739" y="40860"/>
                  </a:cubicBezTo>
                  <a:cubicBezTo>
                    <a:pt x="2351855" y="45908"/>
                    <a:pt x="2347566" y="79433"/>
                    <a:pt x="2322582" y="758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0" name="Google Shape;950;p18"/>
            <p:cNvSpPr/>
            <p:nvPr/>
          </p:nvSpPr>
          <p:spPr>
            <a:xfrm>
              <a:off x="3725366" y="8194520"/>
              <a:ext cx="217809" cy="1606482"/>
            </a:xfrm>
            <a:custGeom>
              <a:avLst/>
              <a:gdLst/>
              <a:ahLst/>
              <a:cxnLst/>
              <a:rect l="l" t="t" r="r" b="b"/>
              <a:pathLst>
                <a:path w="217809" h="1606482" extrusionOk="0">
                  <a:moveTo>
                    <a:pt x="215007" y="10538"/>
                  </a:moveTo>
                  <a:cubicBezTo>
                    <a:pt x="214420" y="5210"/>
                    <a:pt x="211406" y="844"/>
                    <a:pt x="205786" y="83"/>
                  </a:cubicBezTo>
                  <a:cubicBezTo>
                    <a:pt x="201117" y="-549"/>
                    <a:pt x="194854" y="2462"/>
                    <a:pt x="194122" y="7706"/>
                  </a:cubicBezTo>
                  <a:cubicBezTo>
                    <a:pt x="186444" y="62889"/>
                    <a:pt x="187691" y="119768"/>
                    <a:pt x="186315" y="175410"/>
                  </a:cubicBezTo>
                  <a:cubicBezTo>
                    <a:pt x="184917" y="231572"/>
                    <a:pt x="183586" y="287729"/>
                    <a:pt x="182412" y="343897"/>
                  </a:cubicBezTo>
                  <a:cubicBezTo>
                    <a:pt x="180086" y="455013"/>
                    <a:pt x="177402" y="566118"/>
                    <a:pt x="174371" y="677218"/>
                  </a:cubicBezTo>
                  <a:cubicBezTo>
                    <a:pt x="168310" y="899416"/>
                    <a:pt x="160844" y="1121570"/>
                    <a:pt x="151970" y="1343673"/>
                  </a:cubicBezTo>
                  <a:cubicBezTo>
                    <a:pt x="149459" y="1406440"/>
                    <a:pt x="146842" y="1469206"/>
                    <a:pt x="144108" y="1531962"/>
                  </a:cubicBezTo>
                  <a:cubicBezTo>
                    <a:pt x="143812" y="1538857"/>
                    <a:pt x="143610" y="1545763"/>
                    <a:pt x="143191" y="1552653"/>
                  </a:cubicBezTo>
                  <a:cubicBezTo>
                    <a:pt x="142956" y="1556509"/>
                    <a:pt x="143040" y="1563734"/>
                    <a:pt x="139791" y="1566572"/>
                  </a:cubicBezTo>
                  <a:cubicBezTo>
                    <a:pt x="137683" y="1568413"/>
                    <a:pt x="133428" y="1568715"/>
                    <a:pt x="130889" y="1569000"/>
                  </a:cubicBezTo>
                  <a:cubicBezTo>
                    <a:pt x="123239" y="1569868"/>
                    <a:pt x="115383" y="1569784"/>
                    <a:pt x="107694" y="1570142"/>
                  </a:cubicBezTo>
                  <a:cubicBezTo>
                    <a:pt x="76804" y="1571564"/>
                    <a:pt x="45949" y="1573047"/>
                    <a:pt x="15098" y="1575118"/>
                  </a:cubicBezTo>
                  <a:cubicBezTo>
                    <a:pt x="-4820" y="1576450"/>
                    <a:pt x="-5245" y="1606991"/>
                    <a:pt x="15098" y="1606476"/>
                  </a:cubicBezTo>
                  <a:cubicBezTo>
                    <a:pt x="43611" y="1605754"/>
                    <a:pt x="72079" y="1604550"/>
                    <a:pt x="100570" y="1603230"/>
                  </a:cubicBezTo>
                  <a:cubicBezTo>
                    <a:pt x="124251" y="1602133"/>
                    <a:pt x="155828" y="1605284"/>
                    <a:pt x="169310" y="1580966"/>
                  </a:cubicBezTo>
                  <a:cubicBezTo>
                    <a:pt x="174522" y="1571564"/>
                    <a:pt x="175478" y="1560600"/>
                    <a:pt x="176015" y="1550073"/>
                  </a:cubicBezTo>
                  <a:cubicBezTo>
                    <a:pt x="176753" y="1535600"/>
                    <a:pt x="177268" y="1521104"/>
                    <a:pt x="177888" y="1506626"/>
                  </a:cubicBezTo>
                  <a:cubicBezTo>
                    <a:pt x="179124" y="1477657"/>
                    <a:pt x="180332" y="1448695"/>
                    <a:pt x="181523" y="1419726"/>
                  </a:cubicBezTo>
                  <a:cubicBezTo>
                    <a:pt x="186175" y="1306271"/>
                    <a:pt x="190459" y="1192793"/>
                    <a:pt x="194379" y="1079310"/>
                  </a:cubicBezTo>
                  <a:cubicBezTo>
                    <a:pt x="202252" y="851128"/>
                    <a:pt x="208649" y="622896"/>
                    <a:pt x="213559" y="394637"/>
                  </a:cubicBezTo>
                  <a:cubicBezTo>
                    <a:pt x="214934" y="330628"/>
                    <a:pt x="216193" y="266619"/>
                    <a:pt x="216886" y="202598"/>
                  </a:cubicBezTo>
                  <a:cubicBezTo>
                    <a:pt x="217227" y="171196"/>
                    <a:pt x="217602" y="139793"/>
                    <a:pt x="217674" y="108384"/>
                  </a:cubicBezTo>
                  <a:cubicBezTo>
                    <a:pt x="217753" y="75817"/>
                    <a:pt x="218569" y="42920"/>
                    <a:pt x="215007" y="1053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57" name="Google Shape;957;p18"/>
          <p:cNvGrpSpPr/>
          <p:nvPr/>
        </p:nvGrpSpPr>
        <p:grpSpPr>
          <a:xfrm rot="-1454574">
            <a:off x="683973" y="169313"/>
            <a:ext cx="821379" cy="1635065"/>
            <a:chOff x="1367651" y="338526"/>
            <a:chExt cx="1642781" cy="3269908"/>
          </a:xfrm>
        </p:grpSpPr>
        <p:sp>
          <p:nvSpPr>
            <p:cNvPr id="958" name="Google Shape;958;p18"/>
            <p:cNvSpPr/>
            <p:nvPr/>
          </p:nvSpPr>
          <p:spPr>
            <a:xfrm>
              <a:off x="1367651" y="338526"/>
              <a:ext cx="1642781" cy="3269908"/>
            </a:xfrm>
            <a:custGeom>
              <a:avLst/>
              <a:gdLst/>
              <a:ahLst/>
              <a:cxnLst/>
              <a:rect l="l" t="t" r="r" b="b"/>
              <a:pathLst>
                <a:path w="1642781" h="3269908" extrusionOk="0">
                  <a:moveTo>
                    <a:pt x="1482357" y="3240435"/>
                  </a:moveTo>
                  <a:cubicBezTo>
                    <a:pt x="1433503" y="3253560"/>
                    <a:pt x="1359950" y="3271028"/>
                    <a:pt x="1310729" y="3248401"/>
                  </a:cubicBezTo>
                  <a:cubicBezTo>
                    <a:pt x="1310461" y="3248309"/>
                    <a:pt x="1310278" y="3248126"/>
                    <a:pt x="1310004" y="3248041"/>
                  </a:cubicBezTo>
                  <a:cubicBezTo>
                    <a:pt x="1309101" y="3247590"/>
                    <a:pt x="1308193" y="3247138"/>
                    <a:pt x="1307199" y="3246681"/>
                  </a:cubicBezTo>
                  <a:cubicBezTo>
                    <a:pt x="1306748" y="3246406"/>
                    <a:pt x="1306205" y="3246138"/>
                    <a:pt x="1305663" y="3245778"/>
                  </a:cubicBezTo>
                  <a:cubicBezTo>
                    <a:pt x="1304669" y="3245235"/>
                    <a:pt x="1303584" y="3244693"/>
                    <a:pt x="1302590" y="3244058"/>
                  </a:cubicBezTo>
                  <a:cubicBezTo>
                    <a:pt x="1300871" y="3244509"/>
                    <a:pt x="1299151" y="3244961"/>
                    <a:pt x="1297432" y="3245327"/>
                  </a:cubicBezTo>
                  <a:cubicBezTo>
                    <a:pt x="1296530" y="3245510"/>
                    <a:pt x="1295621" y="3245686"/>
                    <a:pt x="1294811" y="3245870"/>
                  </a:cubicBezTo>
                  <a:cubicBezTo>
                    <a:pt x="1293183" y="3246229"/>
                    <a:pt x="1291555" y="3246596"/>
                    <a:pt x="1289927" y="3246864"/>
                  </a:cubicBezTo>
                  <a:cubicBezTo>
                    <a:pt x="1287940" y="3247315"/>
                    <a:pt x="1286037" y="3247590"/>
                    <a:pt x="1284135" y="3247949"/>
                  </a:cubicBezTo>
                  <a:cubicBezTo>
                    <a:pt x="1281873" y="3248309"/>
                    <a:pt x="1279611" y="3248584"/>
                    <a:pt x="1277349" y="3248943"/>
                  </a:cubicBezTo>
                  <a:cubicBezTo>
                    <a:pt x="1262783" y="3251023"/>
                    <a:pt x="1248127" y="3252017"/>
                    <a:pt x="1233829" y="3253194"/>
                  </a:cubicBezTo>
                  <a:cubicBezTo>
                    <a:pt x="1230122" y="3253377"/>
                    <a:pt x="1226409" y="3253645"/>
                    <a:pt x="1222702" y="3253920"/>
                  </a:cubicBezTo>
                  <a:cubicBezTo>
                    <a:pt x="1218361" y="3254914"/>
                    <a:pt x="1213929" y="3256000"/>
                    <a:pt x="1209490" y="3256994"/>
                  </a:cubicBezTo>
                  <a:cubicBezTo>
                    <a:pt x="1206418" y="3257628"/>
                    <a:pt x="1203338" y="3258354"/>
                    <a:pt x="1200259" y="3258988"/>
                  </a:cubicBezTo>
                  <a:cubicBezTo>
                    <a:pt x="1195552" y="3259983"/>
                    <a:pt x="1190852" y="3260892"/>
                    <a:pt x="1186236" y="3261794"/>
                  </a:cubicBezTo>
                  <a:cubicBezTo>
                    <a:pt x="1183432" y="3262337"/>
                    <a:pt x="1180627" y="3262880"/>
                    <a:pt x="1177823" y="3263331"/>
                  </a:cubicBezTo>
                  <a:cubicBezTo>
                    <a:pt x="994617" y="3295370"/>
                    <a:pt x="804717" y="3204682"/>
                    <a:pt x="747808" y="3114269"/>
                  </a:cubicBezTo>
                  <a:cubicBezTo>
                    <a:pt x="524521" y="2923574"/>
                    <a:pt x="454858" y="2433937"/>
                    <a:pt x="254458" y="1846379"/>
                  </a:cubicBezTo>
                  <a:cubicBezTo>
                    <a:pt x="153945" y="1541649"/>
                    <a:pt x="-10263" y="1023145"/>
                    <a:pt x="504" y="722398"/>
                  </a:cubicBezTo>
                  <a:cubicBezTo>
                    <a:pt x="2407" y="479391"/>
                    <a:pt x="83105" y="310055"/>
                    <a:pt x="304947" y="196471"/>
                  </a:cubicBezTo>
                  <a:cubicBezTo>
                    <a:pt x="325305" y="185975"/>
                    <a:pt x="356338" y="164616"/>
                    <a:pt x="384835" y="155022"/>
                  </a:cubicBezTo>
                  <a:cubicBezTo>
                    <a:pt x="392347" y="35375"/>
                    <a:pt x="588215" y="-14674"/>
                    <a:pt x="686558" y="3696"/>
                  </a:cubicBezTo>
                  <a:cubicBezTo>
                    <a:pt x="840725" y="38992"/>
                    <a:pt x="971095" y="559582"/>
                    <a:pt x="1056500" y="839062"/>
                  </a:cubicBezTo>
                  <a:cubicBezTo>
                    <a:pt x="1087442" y="950291"/>
                    <a:pt x="1114128" y="1045864"/>
                    <a:pt x="1037051" y="1121079"/>
                  </a:cubicBezTo>
                  <a:cubicBezTo>
                    <a:pt x="968290" y="1183436"/>
                    <a:pt x="793864" y="1274307"/>
                    <a:pt x="720305" y="1176196"/>
                  </a:cubicBezTo>
                  <a:cubicBezTo>
                    <a:pt x="719311" y="1174836"/>
                    <a:pt x="718311" y="1173482"/>
                    <a:pt x="717317" y="1172031"/>
                  </a:cubicBezTo>
                  <a:cubicBezTo>
                    <a:pt x="716324" y="1170670"/>
                    <a:pt x="715323" y="1169225"/>
                    <a:pt x="714330" y="1167865"/>
                  </a:cubicBezTo>
                  <a:cubicBezTo>
                    <a:pt x="712342" y="1168676"/>
                    <a:pt x="710257" y="1169402"/>
                    <a:pt x="708178" y="1170219"/>
                  </a:cubicBezTo>
                  <a:cubicBezTo>
                    <a:pt x="708086" y="1170219"/>
                    <a:pt x="707910" y="1170311"/>
                    <a:pt x="707727" y="1170402"/>
                  </a:cubicBezTo>
                  <a:cubicBezTo>
                    <a:pt x="705824" y="1171037"/>
                    <a:pt x="703929" y="1171671"/>
                    <a:pt x="702026" y="1172305"/>
                  </a:cubicBezTo>
                  <a:cubicBezTo>
                    <a:pt x="701667" y="1172397"/>
                    <a:pt x="701392" y="1172488"/>
                    <a:pt x="701032" y="1172665"/>
                  </a:cubicBezTo>
                  <a:lnTo>
                    <a:pt x="695874" y="1174293"/>
                  </a:lnTo>
                  <a:cubicBezTo>
                    <a:pt x="693795" y="1174836"/>
                    <a:pt x="691802" y="1175379"/>
                    <a:pt x="689723" y="1176013"/>
                  </a:cubicBezTo>
                  <a:cubicBezTo>
                    <a:pt x="680583" y="1178551"/>
                    <a:pt x="672078" y="1180356"/>
                    <a:pt x="665750" y="1181716"/>
                  </a:cubicBezTo>
                  <a:cubicBezTo>
                    <a:pt x="648739" y="1185607"/>
                    <a:pt x="631729" y="1189139"/>
                    <a:pt x="614816" y="1193481"/>
                  </a:cubicBezTo>
                  <a:lnTo>
                    <a:pt x="614725" y="1193573"/>
                  </a:lnTo>
                  <a:cubicBezTo>
                    <a:pt x="612822" y="1194116"/>
                    <a:pt x="611018" y="1194475"/>
                    <a:pt x="609116" y="1194933"/>
                  </a:cubicBezTo>
                  <a:cubicBezTo>
                    <a:pt x="607671" y="1195293"/>
                    <a:pt x="606128" y="1195659"/>
                    <a:pt x="604683" y="1196019"/>
                  </a:cubicBezTo>
                  <a:cubicBezTo>
                    <a:pt x="603147" y="1196378"/>
                    <a:pt x="601696" y="1196653"/>
                    <a:pt x="600159" y="1196921"/>
                  </a:cubicBezTo>
                  <a:cubicBezTo>
                    <a:pt x="598983" y="1197104"/>
                    <a:pt x="597714" y="1197281"/>
                    <a:pt x="596453" y="1197464"/>
                  </a:cubicBezTo>
                  <a:cubicBezTo>
                    <a:pt x="594642" y="1197739"/>
                    <a:pt x="592831" y="1198007"/>
                    <a:pt x="590935" y="1198190"/>
                  </a:cubicBezTo>
                  <a:cubicBezTo>
                    <a:pt x="588222" y="1198550"/>
                    <a:pt x="585417" y="1198824"/>
                    <a:pt x="582704" y="1199092"/>
                  </a:cubicBezTo>
                  <a:cubicBezTo>
                    <a:pt x="492232" y="1206783"/>
                    <a:pt x="424014" y="1208052"/>
                    <a:pt x="419131" y="1308334"/>
                  </a:cubicBezTo>
                  <a:cubicBezTo>
                    <a:pt x="407553" y="1460202"/>
                    <a:pt x="451517" y="1548895"/>
                    <a:pt x="648118" y="2141161"/>
                  </a:cubicBezTo>
                  <a:cubicBezTo>
                    <a:pt x="678785" y="2211667"/>
                    <a:pt x="717690" y="2463359"/>
                    <a:pt x="820740" y="2434401"/>
                  </a:cubicBezTo>
                  <a:cubicBezTo>
                    <a:pt x="880270" y="2410419"/>
                    <a:pt x="982954" y="2321268"/>
                    <a:pt x="1058684" y="2329960"/>
                  </a:cubicBezTo>
                  <a:cubicBezTo>
                    <a:pt x="1067457" y="2305161"/>
                    <a:pt x="1084834" y="2284704"/>
                    <a:pt x="1114233" y="2274568"/>
                  </a:cubicBezTo>
                  <a:cubicBezTo>
                    <a:pt x="1198010" y="2239815"/>
                    <a:pt x="1350457" y="2190034"/>
                    <a:pt x="1422925" y="2265968"/>
                  </a:cubicBezTo>
                  <a:cubicBezTo>
                    <a:pt x="1473231" y="2328776"/>
                    <a:pt x="1581616" y="2731165"/>
                    <a:pt x="1606948" y="2845024"/>
                  </a:cubicBezTo>
                  <a:cubicBezTo>
                    <a:pt x="1649187" y="3060871"/>
                    <a:pt x="1695420" y="3182695"/>
                    <a:pt x="1482357" y="324043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9" name="Google Shape;959;p18"/>
            <p:cNvSpPr/>
            <p:nvPr/>
          </p:nvSpPr>
          <p:spPr>
            <a:xfrm>
              <a:off x="2432082" y="2870693"/>
              <a:ext cx="246271" cy="731183"/>
            </a:xfrm>
            <a:custGeom>
              <a:avLst/>
              <a:gdLst/>
              <a:ahLst/>
              <a:cxnLst/>
              <a:rect l="l" t="t" r="r" b="b"/>
              <a:pathLst>
                <a:path w="246271" h="731183" extrusionOk="0">
                  <a:moveTo>
                    <a:pt x="246272" y="716167"/>
                  </a:moveTo>
                  <a:lnTo>
                    <a:pt x="246272" y="716200"/>
                  </a:lnTo>
                  <a:cubicBezTo>
                    <a:pt x="246063" y="716096"/>
                    <a:pt x="245814" y="715991"/>
                    <a:pt x="245598" y="715847"/>
                  </a:cubicBezTo>
                  <a:cubicBezTo>
                    <a:pt x="244677" y="715422"/>
                    <a:pt x="243722" y="714964"/>
                    <a:pt x="242807" y="714467"/>
                  </a:cubicBezTo>
                  <a:cubicBezTo>
                    <a:pt x="242277" y="714219"/>
                    <a:pt x="241748" y="713937"/>
                    <a:pt x="241218" y="713617"/>
                  </a:cubicBezTo>
                  <a:cubicBezTo>
                    <a:pt x="240192" y="713087"/>
                    <a:pt x="239166" y="712518"/>
                    <a:pt x="238146" y="711923"/>
                  </a:cubicBezTo>
                  <a:cubicBezTo>
                    <a:pt x="236452" y="712348"/>
                    <a:pt x="234720" y="712773"/>
                    <a:pt x="232988" y="713159"/>
                  </a:cubicBezTo>
                  <a:cubicBezTo>
                    <a:pt x="232105" y="713369"/>
                    <a:pt x="231222" y="713545"/>
                    <a:pt x="230340" y="713722"/>
                  </a:cubicBezTo>
                  <a:cubicBezTo>
                    <a:pt x="228712" y="714075"/>
                    <a:pt x="227091" y="714428"/>
                    <a:pt x="225463" y="714709"/>
                  </a:cubicBezTo>
                  <a:cubicBezTo>
                    <a:pt x="223521" y="715095"/>
                    <a:pt x="221612" y="715415"/>
                    <a:pt x="219664" y="715736"/>
                  </a:cubicBezTo>
                  <a:cubicBezTo>
                    <a:pt x="217402" y="716122"/>
                    <a:pt x="215173" y="716442"/>
                    <a:pt x="212911" y="716795"/>
                  </a:cubicBezTo>
                  <a:cubicBezTo>
                    <a:pt x="198385" y="718810"/>
                    <a:pt x="183682" y="719836"/>
                    <a:pt x="169372" y="721001"/>
                  </a:cubicBezTo>
                  <a:cubicBezTo>
                    <a:pt x="165697" y="721210"/>
                    <a:pt x="162023" y="721458"/>
                    <a:pt x="158310" y="721707"/>
                  </a:cubicBezTo>
                  <a:cubicBezTo>
                    <a:pt x="153891" y="722766"/>
                    <a:pt x="149478" y="723826"/>
                    <a:pt x="145020" y="724820"/>
                  </a:cubicBezTo>
                  <a:cubicBezTo>
                    <a:pt x="141980" y="725493"/>
                    <a:pt x="138907" y="726160"/>
                    <a:pt x="135828" y="726834"/>
                  </a:cubicBezTo>
                  <a:cubicBezTo>
                    <a:pt x="131160" y="727822"/>
                    <a:pt x="126460" y="728744"/>
                    <a:pt x="121798" y="729627"/>
                  </a:cubicBezTo>
                  <a:cubicBezTo>
                    <a:pt x="119007" y="730156"/>
                    <a:pt x="116176" y="730686"/>
                    <a:pt x="113352" y="731183"/>
                  </a:cubicBezTo>
                  <a:cubicBezTo>
                    <a:pt x="82855" y="552541"/>
                    <a:pt x="48925" y="374573"/>
                    <a:pt x="19736" y="195682"/>
                  </a:cubicBezTo>
                  <a:cubicBezTo>
                    <a:pt x="19736" y="195506"/>
                    <a:pt x="19703" y="195329"/>
                    <a:pt x="19664" y="195152"/>
                  </a:cubicBezTo>
                  <a:cubicBezTo>
                    <a:pt x="12453" y="143501"/>
                    <a:pt x="7367" y="91568"/>
                    <a:pt x="1993" y="39701"/>
                  </a:cubicBezTo>
                  <a:cubicBezTo>
                    <a:pt x="1784" y="30087"/>
                    <a:pt x="-2708" y="19408"/>
                    <a:pt x="2522" y="10605"/>
                  </a:cubicBezTo>
                  <a:cubicBezTo>
                    <a:pt x="3830" y="8342"/>
                    <a:pt x="5811" y="6681"/>
                    <a:pt x="8105" y="5654"/>
                  </a:cubicBezTo>
                  <a:cubicBezTo>
                    <a:pt x="9694" y="2966"/>
                    <a:pt x="11995" y="1096"/>
                    <a:pt x="15244" y="278"/>
                  </a:cubicBezTo>
                  <a:cubicBezTo>
                    <a:pt x="20507" y="-886"/>
                    <a:pt x="26940" y="1658"/>
                    <a:pt x="29202" y="6818"/>
                  </a:cubicBezTo>
                  <a:cubicBezTo>
                    <a:pt x="47330" y="86611"/>
                    <a:pt x="76278" y="163473"/>
                    <a:pt x="101088" y="241428"/>
                  </a:cubicBezTo>
                  <a:cubicBezTo>
                    <a:pt x="149256" y="393133"/>
                    <a:pt x="201104" y="543915"/>
                    <a:pt x="241709" y="697882"/>
                  </a:cubicBezTo>
                  <a:cubicBezTo>
                    <a:pt x="243232" y="704010"/>
                    <a:pt x="244748" y="710085"/>
                    <a:pt x="246272" y="71616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0" name="Google Shape;960;p18"/>
            <p:cNvSpPr/>
            <p:nvPr/>
          </p:nvSpPr>
          <p:spPr>
            <a:xfrm>
              <a:off x="1816142" y="821988"/>
              <a:ext cx="271800" cy="715643"/>
            </a:xfrm>
            <a:custGeom>
              <a:avLst/>
              <a:gdLst/>
              <a:ahLst/>
              <a:cxnLst/>
              <a:rect l="l" t="t" r="r" b="b"/>
              <a:pathLst>
                <a:path w="271800" h="715643" extrusionOk="0">
                  <a:moveTo>
                    <a:pt x="270918" y="689831"/>
                  </a:moveTo>
                  <a:cubicBezTo>
                    <a:pt x="271199" y="690786"/>
                    <a:pt x="271519" y="691740"/>
                    <a:pt x="271800" y="692695"/>
                  </a:cubicBezTo>
                  <a:cubicBezTo>
                    <a:pt x="270774" y="691355"/>
                    <a:pt x="269787" y="689975"/>
                    <a:pt x="268800" y="688595"/>
                  </a:cubicBezTo>
                  <a:cubicBezTo>
                    <a:pt x="267813" y="687215"/>
                    <a:pt x="266819" y="685802"/>
                    <a:pt x="265864" y="684390"/>
                  </a:cubicBezTo>
                  <a:cubicBezTo>
                    <a:pt x="263851" y="685201"/>
                    <a:pt x="261798" y="685979"/>
                    <a:pt x="259713" y="686724"/>
                  </a:cubicBezTo>
                  <a:cubicBezTo>
                    <a:pt x="259569" y="686796"/>
                    <a:pt x="259392" y="686829"/>
                    <a:pt x="259255" y="686901"/>
                  </a:cubicBezTo>
                  <a:cubicBezTo>
                    <a:pt x="257346" y="687575"/>
                    <a:pt x="255437" y="688242"/>
                    <a:pt x="253528" y="688843"/>
                  </a:cubicBezTo>
                  <a:cubicBezTo>
                    <a:pt x="253208" y="688948"/>
                    <a:pt x="252894" y="689053"/>
                    <a:pt x="252574" y="689164"/>
                  </a:cubicBezTo>
                  <a:cubicBezTo>
                    <a:pt x="250809" y="689733"/>
                    <a:pt x="249076" y="690262"/>
                    <a:pt x="247344" y="690792"/>
                  </a:cubicBezTo>
                  <a:cubicBezTo>
                    <a:pt x="245291" y="691394"/>
                    <a:pt x="243277" y="691956"/>
                    <a:pt x="241264" y="692525"/>
                  </a:cubicBezTo>
                  <a:cubicBezTo>
                    <a:pt x="232072" y="695069"/>
                    <a:pt x="223626" y="696946"/>
                    <a:pt x="217265" y="698215"/>
                  </a:cubicBezTo>
                  <a:cubicBezTo>
                    <a:pt x="200267" y="702106"/>
                    <a:pt x="183270" y="705710"/>
                    <a:pt x="166338" y="710059"/>
                  </a:cubicBezTo>
                  <a:cubicBezTo>
                    <a:pt x="166305" y="710059"/>
                    <a:pt x="166233" y="710091"/>
                    <a:pt x="166194" y="710091"/>
                  </a:cubicBezTo>
                  <a:cubicBezTo>
                    <a:pt x="164357" y="710621"/>
                    <a:pt x="162520" y="711046"/>
                    <a:pt x="160611" y="711471"/>
                  </a:cubicBezTo>
                  <a:cubicBezTo>
                    <a:pt x="159127" y="711857"/>
                    <a:pt x="157643" y="712217"/>
                    <a:pt x="156159" y="712531"/>
                  </a:cubicBezTo>
                  <a:cubicBezTo>
                    <a:pt x="154643" y="712884"/>
                    <a:pt x="153152" y="713165"/>
                    <a:pt x="151635" y="713413"/>
                  </a:cubicBezTo>
                  <a:cubicBezTo>
                    <a:pt x="150432" y="713662"/>
                    <a:pt x="149197" y="713838"/>
                    <a:pt x="147961" y="714015"/>
                  </a:cubicBezTo>
                  <a:cubicBezTo>
                    <a:pt x="146124" y="714296"/>
                    <a:pt x="144287" y="714545"/>
                    <a:pt x="142450" y="714761"/>
                  </a:cubicBezTo>
                  <a:cubicBezTo>
                    <a:pt x="139691" y="715114"/>
                    <a:pt x="136939" y="715395"/>
                    <a:pt x="134180" y="715643"/>
                  </a:cubicBezTo>
                  <a:cubicBezTo>
                    <a:pt x="125132" y="672938"/>
                    <a:pt x="115660" y="630443"/>
                    <a:pt x="104670" y="588195"/>
                  </a:cubicBezTo>
                  <a:cubicBezTo>
                    <a:pt x="83430" y="499705"/>
                    <a:pt x="69754" y="409658"/>
                    <a:pt x="48899" y="321096"/>
                  </a:cubicBezTo>
                  <a:cubicBezTo>
                    <a:pt x="26456" y="220657"/>
                    <a:pt x="10413" y="118943"/>
                    <a:pt x="25" y="16771"/>
                  </a:cubicBezTo>
                  <a:cubicBezTo>
                    <a:pt x="-681" y="4751"/>
                    <a:pt x="13701" y="-4300"/>
                    <a:pt x="24129" y="2135"/>
                  </a:cubicBezTo>
                  <a:cubicBezTo>
                    <a:pt x="31764" y="6340"/>
                    <a:pt x="33105" y="15640"/>
                    <a:pt x="36890" y="22853"/>
                  </a:cubicBezTo>
                  <a:cubicBezTo>
                    <a:pt x="105592" y="182830"/>
                    <a:pt x="160016" y="348602"/>
                    <a:pt x="216807" y="513105"/>
                  </a:cubicBezTo>
                  <a:cubicBezTo>
                    <a:pt x="235616" y="571748"/>
                    <a:pt x="252123" y="631175"/>
                    <a:pt x="270918" y="6898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1" name="Google Shape;961;p18"/>
            <p:cNvSpPr/>
            <p:nvPr/>
          </p:nvSpPr>
          <p:spPr>
            <a:xfrm>
              <a:off x="1743203" y="566303"/>
              <a:ext cx="83743" cy="192575"/>
            </a:xfrm>
            <a:custGeom>
              <a:avLst/>
              <a:gdLst/>
              <a:ahLst/>
              <a:cxnLst/>
              <a:rect l="l" t="t" r="r" b="b"/>
              <a:pathLst>
                <a:path w="83743" h="192575" extrusionOk="0">
                  <a:moveTo>
                    <a:pt x="52796" y="183102"/>
                  </a:moveTo>
                  <a:cubicBezTo>
                    <a:pt x="39257" y="146021"/>
                    <a:pt x="26391" y="108600"/>
                    <a:pt x="12931" y="71487"/>
                  </a:cubicBezTo>
                  <a:cubicBezTo>
                    <a:pt x="8276" y="52633"/>
                    <a:pt x="-16422" y="1001"/>
                    <a:pt x="17984" y="0"/>
                  </a:cubicBezTo>
                  <a:cubicBezTo>
                    <a:pt x="34426" y="1674"/>
                    <a:pt x="31988" y="19646"/>
                    <a:pt x="34772" y="31581"/>
                  </a:cubicBezTo>
                  <a:cubicBezTo>
                    <a:pt x="47553" y="79426"/>
                    <a:pt x="67859" y="124957"/>
                    <a:pt x="83012" y="172069"/>
                  </a:cubicBezTo>
                  <a:cubicBezTo>
                    <a:pt x="88582" y="190937"/>
                    <a:pt x="60746" y="201270"/>
                    <a:pt x="52796" y="1831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2" name="Google Shape;962;p18"/>
            <p:cNvSpPr/>
            <p:nvPr/>
          </p:nvSpPr>
          <p:spPr>
            <a:xfrm>
              <a:off x="2405445" y="2724100"/>
              <a:ext cx="36727" cy="84047"/>
            </a:xfrm>
            <a:custGeom>
              <a:avLst/>
              <a:gdLst/>
              <a:ahLst/>
              <a:cxnLst/>
              <a:rect l="l" t="t" r="r" b="b"/>
              <a:pathLst>
                <a:path w="36727" h="84047" extrusionOk="0">
                  <a:moveTo>
                    <a:pt x="6965" y="73168"/>
                  </a:moveTo>
                  <a:cubicBezTo>
                    <a:pt x="2258" y="53601"/>
                    <a:pt x="833" y="33249"/>
                    <a:pt x="2" y="13211"/>
                  </a:cubicBezTo>
                  <a:cubicBezTo>
                    <a:pt x="-266" y="-1779"/>
                    <a:pt x="21132" y="-5199"/>
                    <a:pt x="25518" y="9143"/>
                  </a:cubicBezTo>
                  <a:cubicBezTo>
                    <a:pt x="30415" y="27925"/>
                    <a:pt x="33291" y="47296"/>
                    <a:pt x="36580" y="66451"/>
                  </a:cubicBezTo>
                  <a:cubicBezTo>
                    <a:pt x="37606" y="73979"/>
                    <a:pt x="33219" y="81297"/>
                    <a:pt x="25839" y="83455"/>
                  </a:cubicBezTo>
                  <a:cubicBezTo>
                    <a:pt x="18137" y="85751"/>
                    <a:pt x="9050" y="81173"/>
                    <a:pt x="6965" y="731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63" name="Google Shape;963;p18"/>
          <p:cNvGrpSpPr/>
          <p:nvPr/>
        </p:nvGrpSpPr>
        <p:grpSpPr>
          <a:xfrm rot="-977785">
            <a:off x="7275807" y="2533844"/>
            <a:ext cx="1638370" cy="599701"/>
            <a:chOff x="14551955" y="5068223"/>
            <a:chExt cx="3276818" cy="1199431"/>
          </a:xfrm>
        </p:grpSpPr>
        <p:sp>
          <p:nvSpPr>
            <p:cNvPr id="964" name="Google Shape;964;p18"/>
            <p:cNvSpPr/>
            <p:nvPr/>
          </p:nvSpPr>
          <p:spPr>
            <a:xfrm>
              <a:off x="16375284" y="5133089"/>
              <a:ext cx="1321717" cy="1075178"/>
            </a:xfrm>
            <a:custGeom>
              <a:avLst/>
              <a:gdLst/>
              <a:ahLst/>
              <a:cxnLst/>
              <a:rect l="l" t="t" r="r" b="b"/>
              <a:pathLst>
                <a:path w="1321717" h="1075178" extrusionOk="0">
                  <a:moveTo>
                    <a:pt x="1309924" y="257663"/>
                  </a:moveTo>
                  <a:cubicBezTo>
                    <a:pt x="1321524" y="318031"/>
                    <a:pt x="1322913" y="380839"/>
                    <a:pt x="1321013" y="441618"/>
                  </a:cubicBezTo>
                  <a:cubicBezTo>
                    <a:pt x="1317546" y="552445"/>
                    <a:pt x="1303521" y="664876"/>
                    <a:pt x="1258360" y="766175"/>
                  </a:cubicBezTo>
                  <a:cubicBezTo>
                    <a:pt x="1153685" y="1000976"/>
                    <a:pt x="887254" y="1073096"/>
                    <a:pt x="650248" y="1075072"/>
                  </a:cubicBezTo>
                  <a:cubicBezTo>
                    <a:pt x="523664" y="1076125"/>
                    <a:pt x="379733" y="1070314"/>
                    <a:pt x="263570" y="1015032"/>
                  </a:cubicBezTo>
                  <a:cubicBezTo>
                    <a:pt x="95784" y="935177"/>
                    <a:pt x="60571" y="758728"/>
                    <a:pt x="27357" y="592841"/>
                  </a:cubicBezTo>
                  <a:cubicBezTo>
                    <a:pt x="14951" y="530896"/>
                    <a:pt x="8207" y="467951"/>
                    <a:pt x="5035" y="404900"/>
                  </a:cubicBezTo>
                  <a:cubicBezTo>
                    <a:pt x="4675" y="403585"/>
                    <a:pt x="4321" y="402381"/>
                    <a:pt x="4105" y="401511"/>
                  </a:cubicBezTo>
                  <a:cubicBezTo>
                    <a:pt x="-3720" y="373568"/>
                    <a:pt x="848" y="343447"/>
                    <a:pt x="7768" y="315753"/>
                  </a:cubicBezTo>
                  <a:cubicBezTo>
                    <a:pt x="31650" y="236082"/>
                    <a:pt x="78135" y="171945"/>
                    <a:pt x="147387" y="125569"/>
                  </a:cubicBezTo>
                  <a:cubicBezTo>
                    <a:pt x="243988" y="60876"/>
                    <a:pt x="366377" y="32521"/>
                    <a:pt x="480259" y="16450"/>
                  </a:cubicBezTo>
                  <a:cubicBezTo>
                    <a:pt x="604222" y="-1049"/>
                    <a:pt x="729842" y="-1055"/>
                    <a:pt x="854761" y="797"/>
                  </a:cubicBezTo>
                  <a:cubicBezTo>
                    <a:pt x="922748" y="1804"/>
                    <a:pt x="991070" y="3336"/>
                    <a:pt x="1057996" y="15357"/>
                  </a:cubicBezTo>
                  <a:cubicBezTo>
                    <a:pt x="1142361" y="30506"/>
                    <a:pt x="1230743" y="62041"/>
                    <a:pt x="1271795" y="142930"/>
                  </a:cubicBezTo>
                  <a:cubicBezTo>
                    <a:pt x="1290237" y="179261"/>
                    <a:pt x="1302289" y="217935"/>
                    <a:pt x="1309924" y="257663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5" name="Google Shape;965;p18"/>
            <p:cNvSpPr/>
            <p:nvPr/>
          </p:nvSpPr>
          <p:spPr>
            <a:xfrm>
              <a:off x="14692295" y="5168780"/>
              <a:ext cx="1320440" cy="1072858"/>
            </a:xfrm>
            <a:custGeom>
              <a:avLst/>
              <a:gdLst/>
              <a:ahLst/>
              <a:cxnLst/>
              <a:rect l="l" t="t" r="r" b="b"/>
              <a:pathLst>
                <a:path w="1320440" h="1072858" extrusionOk="0">
                  <a:moveTo>
                    <a:pt x="6938" y="282052"/>
                  </a:moveTo>
                  <a:cubicBezTo>
                    <a:pt x="-2217" y="342838"/>
                    <a:pt x="-1070" y="405646"/>
                    <a:pt x="3281" y="466302"/>
                  </a:cubicBezTo>
                  <a:cubicBezTo>
                    <a:pt x="11218" y="576900"/>
                    <a:pt x="29771" y="688669"/>
                    <a:pt x="78976" y="788070"/>
                  </a:cubicBezTo>
                  <a:cubicBezTo>
                    <a:pt x="193035" y="1018467"/>
                    <a:pt x="462167" y="1079816"/>
                    <a:pt x="699061" y="1072251"/>
                  </a:cubicBezTo>
                  <a:cubicBezTo>
                    <a:pt x="825579" y="1068214"/>
                    <a:pt x="969163" y="1056618"/>
                    <a:pt x="1083000" y="996702"/>
                  </a:cubicBezTo>
                  <a:cubicBezTo>
                    <a:pt x="1247424" y="910166"/>
                    <a:pt x="1275493" y="732441"/>
                    <a:pt x="1301990" y="565350"/>
                  </a:cubicBezTo>
                  <a:cubicBezTo>
                    <a:pt x="1311886" y="502954"/>
                    <a:pt x="1316087" y="439792"/>
                    <a:pt x="1316716" y="376664"/>
                  </a:cubicBezTo>
                  <a:cubicBezTo>
                    <a:pt x="1317024" y="375335"/>
                    <a:pt x="1317325" y="374118"/>
                    <a:pt x="1317509" y="373241"/>
                  </a:cubicBezTo>
                  <a:cubicBezTo>
                    <a:pt x="1324200" y="345004"/>
                    <a:pt x="1318420" y="315092"/>
                    <a:pt x="1310385" y="287706"/>
                  </a:cubicBezTo>
                  <a:cubicBezTo>
                    <a:pt x="1283312" y="209062"/>
                    <a:pt x="1234271" y="146849"/>
                    <a:pt x="1163210" y="103293"/>
                  </a:cubicBezTo>
                  <a:cubicBezTo>
                    <a:pt x="1064080" y="42540"/>
                    <a:pt x="940642" y="19132"/>
                    <a:pt x="826202" y="7648"/>
                  </a:cubicBezTo>
                  <a:cubicBezTo>
                    <a:pt x="701637" y="-4851"/>
                    <a:pt x="576115" y="194"/>
                    <a:pt x="451373" y="7072"/>
                  </a:cubicBezTo>
                  <a:cubicBezTo>
                    <a:pt x="383477" y="10815"/>
                    <a:pt x="315280" y="15095"/>
                    <a:pt x="248892" y="29792"/>
                  </a:cubicBezTo>
                  <a:cubicBezTo>
                    <a:pt x="165208" y="48318"/>
                    <a:pt x="78163" y="83387"/>
                    <a:pt x="40414" y="165859"/>
                  </a:cubicBezTo>
                  <a:cubicBezTo>
                    <a:pt x="23447" y="202924"/>
                    <a:pt x="12961" y="242050"/>
                    <a:pt x="6938" y="282052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6" name="Google Shape;966;p18"/>
            <p:cNvSpPr/>
            <p:nvPr/>
          </p:nvSpPr>
          <p:spPr>
            <a:xfrm>
              <a:off x="16839366" y="5140424"/>
              <a:ext cx="439134" cy="930356"/>
            </a:xfrm>
            <a:custGeom>
              <a:avLst/>
              <a:gdLst/>
              <a:ahLst/>
              <a:cxnLst/>
              <a:rect l="l" t="t" r="r" b="b"/>
              <a:pathLst>
                <a:path w="439134" h="930356" extrusionOk="0">
                  <a:moveTo>
                    <a:pt x="385693" y="6740"/>
                  </a:moveTo>
                  <a:cubicBezTo>
                    <a:pt x="396159" y="-8939"/>
                    <a:pt x="421495" y="5405"/>
                    <a:pt x="412674" y="22576"/>
                  </a:cubicBezTo>
                  <a:cubicBezTo>
                    <a:pt x="403453" y="38896"/>
                    <a:pt x="394671" y="55367"/>
                    <a:pt x="386892" y="72421"/>
                  </a:cubicBezTo>
                  <a:cubicBezTo>
                    <a:pt x="364682" y="127729"/>
                    <a:pt x="346862" y="185387"/>
                    <a:pt x="336232" y="244060"/>
                  </a:cubicBezTo>
                  <a:cubicBezTo>
                    <a:pt x="319783" y="371319"/>
                    <a:pt x="398046" y="304244"/>
                    <a:pt x="433921" y="373380"/>
                  </a:cubicBezTo>
                  <a:cubicBezTo>
                    <a:pt x="452317" y="434781"/>
                    <a:pt x="417845" y="499683"/>
                    <a:pt x="395444" y="555875"/>
                  </a:cubicBezTo>
                  <a:cubicBezTo>
                    <a:pt x="357152" y="625299"/>
                    <a:pt x="239520" y="966562"/>
                    <a:pt x="146026" y="927208"/>
                  </a:cubicBezTo>
                  <a:cubicBezTo>
                    <a:pt x="111488" y="910711"/>
                    <a:pt x="112281" y="865473"/>
                    <a:pt x="110813" y="832452"/>
                  </a:cubicBezTo>
                  <a:cubicBezTo>
                    <a:pt x="115925" y="757577"/>
                    <a:pt x="144335" y="685902"/>
                    <a:pt x="170517" y="616177"/>
                  </a:cubicBezTo>
                  <a:cubicBezTo>
                    <a:pt x="183546" y="580336"/>
                    <a:pt x="201122" y="545863"/>
                    <a:pt x="210016" y="508674"/>
                  </a:cubicBezTo>
                  <a:cubicBezTo>
                    <a:pt x="212362" y="483441"/>
                    <a:pt x="169403" y="498086"/>
                    <a:pt x="154985" y="499389"/>
                  </a:cubicBezTo>
                  <a:cubicBezTo>
                    <a:pt x="125395" y="502909"/>
                    <a:pt x="95806" y="509388"/>
                    <a:pt x="65901" y="508570"/>
                  </a:cubicBezTo>
                  <a:cubicBezTo>
                    <a:pt x="18237" y="510546"/>
                    <a:pt x="-7421" y="474555"/>
                    <a:pt x="1892" y="429330"/>
                  </a:cubicBezTo>
                  <a:cubicBezTo>
                    <a:pt x="31940" y="335340"/>
                    <a:pt x="75175" y="245513"/>
                    <a:pt x="109974" y="153349"/>
                  </a:cubicBezTo>
                  <a:cubicBezTo>
                    <a:pt x="125729" y="110689"/>
                    <a:pt x="144499" y="69129"/>
                    <a:pt x="161040" y="26829"/>
                  </a:cubicBezTo>
                  <a:cubicBezTo>
                    <a:pt x="168243" y="6975"/>
                    <a:pt x="193599" y="10601"/>
                    <a:pt x="199720" y="25959"/>
                  </a:cubicBezTo>
                  <a:cubicBezTo>
                    <a:pt x="202853" y="25678"/>
                    <a:pt x="205913" y="25292"/>
                    <a:pt x="208771" y="24683"/>
                  </a:cubicBezTo>
                  <a:cubicBezTo>
                    <a:pt x="264162" y="16320"/>
                    <a:pt x="320333" y="21594"/>
                    <a:pt x="376013" y="18460"/>
                  </a:cubicBezTo>
                  <a:cubicBezTo>
                    <a:pt x="376013" y="18486"/>
                    <a:pt x="375993" y="18519"/>
                    <a:pt x="375993" y="18545"/>
                  </a:cubicBezTo>
                  <a:lnTo>
                    <a:pt x="375967" y="18545"/>
                  </a:lnTo>
                  <a:cubicBezTo>
                    <a:pt x="375967" y="18571"/>
                    <a:pt x="375941" y="18571"/>
                    <a:pt x="375947" y="18604"/>
                  </a:cubicBezTo>
                  <a:cubicBezTo>
                    <a:pt x="376563" y="18545"/>
                    <a:pt x="377179" y="18519"/>
                    <a:pt x="377776" y="18545"/>
                  </a:cubicBezTo>
                  <a:cubicBezTo>
                    <a:pt x="380391" y="14599"/>
                    <a:pt x="383025" y="10646"/>
                    <a:pt x="385693" y="67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7" name="Google Shape;967;p18"/>
            <p:cNvSpPr/>
            <p:nvPr/>
          </p:nvSpPr>
          <p:spPr>
            <a:xfrm>
              <a:off x="15264963" y="5182677"/>
              <a:ext cx="440457" cy="920142"/>
            </a:xfrm>
            <a:custGeom>
              <a:avLst/>
              <a:gdLst/>
              <a:ahLst/>
              <a:cxnLst/>
              <a:rect l="l" t="t" r="r" b="b"/>
              <a:pathLst>
                <a:path w="440457" h="920142" extrusionOk="0">
                  <a:moveTo>
                    <a:pt x="403219" y="6256"/>
                  </a:moveTo>
                  <a:cubicBezTo>
                    <a:pt x="414315" y="-8991"/>
                    <a:pt x="439048" y="6361"/>
                    <a:pt x="429539" y="23165"/>
                  </a:cubicBezTo>
                  <a:cubicBezTo>
                    <a:pt x="419662" y="39100"/>
                    <a:pt x="410232" y="55204"/>
                    <a:pt x="401764" y="71930"/>
                  </a:cubicBezTo>
                  <a:cubicBezTo>
                    <a:pt x="377339" y="126303"/>
                    <a:pt x="357213" y="183196"/>
                    <a:pt x="344224" y="241397"/>
                  </a:cubicBezTo>
                  <a:cubicBezTo>
                    <a:pt x="322655" y="367890"/>
                    <a:pt x="403560" y="304022"/>
                    <a:pt x="436617" y="374545"/>
                  </a:cubicBezTo>
                  <a:cubicBezTo>
                    <a:pt x="452522" y="436640"/>
                    <a:pt x="415455" y="500102"/>
                    <a:pt x="390807" y="555346"/>
                  </a:cubicBezTo>
                  <a:cubicBezTo>
                    <a:pt x="349742" y="623173"/>
                    <a:pt x="218446" y="959424"/>
                    <a:pt x="126610" y="916345"/>
                  </a:cubicBezTo>
                  <a:cubicBezTo>
                    <a:pt x="92767" y="898467"/>
                    <a:pt x="95382" y="853301"/>
                    <a:pt x="95251" y="820255"/>
                  </a:cubicBezTo>
                  <a:cubicBezTo>
                    <a:pt x="103377" y="745648"/>
                    <a:pt x="134658" y="675171"/>
                    <a:pt x="163631" y="606552"/>
                  </a:cubicBezTo>
                  <a:cubicBezTo>
                    <a:pt x="178095" y="571267"/>
                    <a:pt x="197055" y="537520"/>
                    <a:pt x="207436" y="500724"/>
                  </a:cubicBezTo>
                  <a:cubicBezTo>
                    <a:pt x="210798" y="475609"/>
                    <a:pt x="167288" y="488507"/>
                    <a:pt x="152824" y="489233"/>
                  </a:cubicBezTo>
                  <a:cubicBezTo>
                    <a:pt x="123117" y="491556"/>
                    <a:pt x="93291" y="496844"/>
                    <a:pt x="63439" y="494822"/>
                  </a:cubicBezTo>
                  <a:cubicBezTo>
                    <a:pt x="15735" y="494880"/>
                    <a:pt x="-8454" y="457881"/>
                    <a:pt x="2681" y="413069"/>
                  </a:cubicBezTo>
                  <a:cubicBezTo>
                    <a:pt x="36497" y="320362"/>
                    <a:pt x="83323" y="232347"/>
                    <a:pt x="121806" y="141662"/>
                  </a:cubicBezTo>
                  <a:cubicBezTo>
                    <a:pt x="139271" y="99670"/>
                    <a:pt x="159699" y="58901"/>
                    <a:pt x="177931" y="17302"/>
                  </a:cubicBezTo>
                  <a:cubicBezTo>
                    <a:pt x="185927" y="-2245"/>
                    <a:pt x="211119" y="2395"/>
                    <a:pt x="216611" y="17989"/>
                  </a:cubicBezTo>
                  <a:cubicBezTo>
                    <a:pt x="219750" y="17832"/>
                    <a:pt x="222830" y="17570"/>
                    <a:pt x="225707" y="17073"/>
                  </a:cubicBezTo>
                  <a:cubicBezTo>
                    <a:pt x="281394" y="10948"/>
                    <a:pt x="337309" y="18473"/>
                    <a:pt x="393068" y="17583"/>
                  </a:cubicBezTo>
                  <a:cubicBezTo>
                    <a:pt x="393068" y="17609"/>
                    <a:pt x="393042" y="17636"/>
                    <a:pt x="393048" y="17662"/>
                  </a:cubicBezTo>
                  <a:lnTo>
                    <a:pt x="393022" y="17662"/>
                  </a:lnTo>
                  <a:cubicBezTo>
                    <a:pt x="393022" y="17688"/>
                    <a:pt x="392996" y="17688"/>
                    <a:pt x="392996" y="17714"/>
                  </a:cubicBezTo>
                  <a:cubicBezTo>
                    <a:pt x="393612" y="17681"/>
                    <a:pt x="394228" y="17681"/>
                    <a:pt x="394824" y="17727"/>
                  </a:cubicBezTo>
                  <a:cubicBezTo>
                    <a:pt x="397609" y="13899"/>
                    <a:pt x="400401" y="10051"/>
                    <a:pt x="403219" y="62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8" name="Google Shape;968;p18"/>
            <p:cNvSpPr/>
            <p:nvPr/>
          </p:nvSpPr>
          <p:spPr>
            <a:xfrm>
              <a:off x="16708792" y="5820152"/>
              <a:ext cx="190028" cy="378143"/>
            </a:xfrm>
            <a:custGeom>
              <a:avLst/>
              <a:gdLst/>
              <a:ahLst/>
              <a:cxnLst/>
              <a:rect l="l" t="t" r="r" b="b"/>
              <a:pathLst>
                <a:path w="190028" h="378143" extrusionOk="0">
                  <a:moveTo>
                    <a:pt x="74466" y="377709"/>
                  </a:moveTo>
                  <a:cubicBezTo>
                    <a:pt x="57617" y="374672"/>
                    <a:pt x="55749" y="356147"/>
                    <a:pt x="60389" y="342575"/>
                  </a:cubicBezTo>
                  <a:cubicBezTo>
                    <a:pt x="55736" y="344904"/>
                    <a:pt x="50322" y="345467"/>
                    <a:pt x="44994" y="343648"/>
                  </a:cubicBezTo>
                  <a:cubicBezTo>
                    <a:pt x="42144" y="342679"/>
                    <a:pt x="39699" y="341168"/>
                    <a:pt x="37707" y="339277"/>
                  </a:cubicBezTo>
                  <a:cubicBezTo>
                    <a:pt x="29017" y="353235"/>
                    <a:pt x="6040" y="350257"/>
                    <a:pt x="1203" y="334526"/>
                  </a:cubicBezTo>
                  <a:cubicBezTo>
                    <a:pt x="-1726" y="326627"/>
                    <a:pt x="1354" y="318696"/>
                    <a:pt x="3457" y="311000"/>
                  </a:cubicBezTo>
                  <a:cubicBezTo>
                    <a:pt x="26461" y="244384"/>
                    <a:pt x="47996" y="177113"/>
                    <a:pt x="72323" y="110941"/>
                  </a:cubicBezTo>
                  <a:cubicBezTo>
                    <a:pt x="87495" y="74839"/>
                    <a:pt x="101251" y="35006"/>
                    <a:pt x="131745" y="8713"/>
                  </a:cubicBezTo>
                  <a:cubicBezTo>
                    <a:pt x="147742" y="-5383"/>
                    <a:pt x="176919" y="-2510"/>
                    <a:pt x="185642" y="18313"/>
                  </a:cubicBezTo>
                  <a:cubicBezTo>
                    <a:pt x="192582" y="34535"/>
                    <a:pt x="189378" y="53263"/>
                    <a:pt x="188702" y="70389"/>
                  </a:cubicBezTo>
                  <a:cubicBezTo>
                    <a:pt x="185524" y="128302"/>
                    <a:pt x="169265" y="184213"/>
                    <a:pt x="151144" y="238985"/>
                  </a:cubicBezTo>
                  <a:cubicBezTo>
                    <a:pt x="142447" y="265704"/>
                    <a:pt x="133475" y="292292"/>
                    <a:pt x="123422" y="318493"/>
                  </a:cubicBezTo>
                  <a:cubicBezTo>
                    <a:pt x="116265" y="330959"/>
                    <a:pt x="115577" y="351402"/>
                    <a:pt x="100052" y="356232"/>
                  </a:cubicBezTo>
                  <a:cubicBezTo>
                    <a:pt x="98361" y="368979"/>
                    <a:pt x="88235" y="380555"/>
                    <a:pt x="74466" y="37770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9" name="Google Shape;969;p18"/>
            <p:cNvSpPr/>
            <p:nvPr/>
          </p:nvSpPr>
          <p:spPr>
            <a:xfrm>
              <a:off x="15081708" y="5882057"/>
              <a:ext cx="201432" cy="374780"/>
            </a:xfrm>
            <a:custGeom>
              <a:avLst/>
              <a:gdLst/>
              <a:ahLst/>
              <a:cxnLst/>
              <a:rect l="l" t="t" r="r" b="b"/>
              <a:pathLst>
                <a:path w="201432" h="374780" extrusionOk="0">
                  <a:moveTo>
                    <a:pt x="72407" y="374162"/>
                  </a:moveTo>
                  <a:cubicBezTo>
                    <a:pt x="55695" y="370452"/>
                    <a:pt x="54574" y="351867"/>
                    <a:pt x="59758" y="338491"/>
                  </a:cubicBezTo>
                  <a:cubicBezTo>
                    <a:pt x="55013" y="340631"/>
                    <a:pt x="49587" y="340978"/>
                    <a:pt x="44331" y="338943"/>
                  </a:cubicBezTo>
                  <a:cubicBezTo>
                    <a:pt x="41519" y="337857"/>
                    <a:pt x="39140" y="336253"/>
                    <a:pt x="37227" y="334284"/>
                  </a:cubicBezTo>
                  <a:cubicBezTo>
                    <a:pt x="27980" y="347875"/>
                    <a:pt x="5140" y="343975"/>
                    <a:pt x="939" y="328074"/>
                  </a:cubicBezTo>
                  <a:cubicBezTo>
                    <a:pt x="-1669" y="320064"/>
                    <a:pt x="1732" y="312264"/>
                    <a:pt x="4137" y="304653"/>
                  </a:cubicBezTo>
                  <a:cubicBezTo>
                    <a:pt x="29808" y="239018"/>
                    <a:pt x="54043" y="172663"/>
                    <a:pt x="81025" y="107525"/>
                  </a:cubicBezTo>
                  <a:cubicBezTo>
                    <a:pt x="97638" y="72064"/>
                    <a:pt x="112993" y="32814"/>
                    <a:pt x="144523" y="7771"/>
                  </a:cubicBezTo>
                  <a:cubicBezTo>
                    <a:pt x="161077" y="-5671"/>
                    <a:pt x="190117" y="-1626"/>
                    <a:pt x="197988" y="19530"/>
                  </a:cubicBezTo>
                  <a:cubicBezTo>
                    <a:pt x="204266" y="36020"/>
                    <a:pt x="200308" y="54605"/>
                    <a:pt x="198944" y="71685"/>
                  </a:cubicBezTo>
                  <a:cubicBezTo>
                    <a:pt x="193433" y="129421"/>
                    <a:pt x="174932" y="184632"/>
                    <a:pt x="154616" y="238632"/>
                  </a:cubicBezTo>
                  <a:cubicBezTo>
                    <a:pt x="144851" y="264978"/>
                    <a:pt x="134810" y="291186"/>
                    <a:pt x="123709" y="316962"/>
                  </a:cubicBezTo>
                  <a:cubicBezTo>
                    <a:pt x="116054" y="329127"/>
                    <a:pt x="114547" y="349524"/>
                    <a:pt x="98831" y="353732"/>
                  </a:cubicBezTo>
                  <a:cubicBezTo>
                    <a:pt x="96635" y="366401"/>
                    <a:pt x="86051" y="377565"/>
                    <a:pt x="72407" y="3741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0" name="Google Shape;970;p18"/>
            <p:cNvSpPr/>
            <p:nvPr/>
          </p:nvSpPr>
          <p:spPr>
            <a:xfrm>
              <a:off x="16371538" y="5526296"/>
              <a:ext cx="129737" cy="313651"/>
            </a:xfrm>
            <a:custGeom>
              <a:avLst/>
              <a:gdLst/>
              <a:ahLst/>
              <a:cxnLst/>
              <a:rect l="l" t="t" r="r" b="b"/>
              <a:pathLst>
                <a:path w="129737" h="313651" extrusionOk="0">
                  <a:moveTo>
                    <a:pt x="46592" y="1073"/>
                  </a:moveTo>
                  <a:cubicBezTo>
                    <a:pt x="57844" y="-1368"/>
                    <a:pt x="69825" y="222"/>
                    <a:pt x="80101" y="7231"/>
                  </a:cubicBezTo>
                  <a:cubicBezTo>
                    <a:pt x="111145" y="28393"/>
                    <a:pt x="119770" y="79776"/>
                    <a:pt x="124875" y="114354"/>
                  </a:cubicBezTo>
                  <a:cubicBezTo>
                    <a:pt x="131278" y="157707"/>
                    <a:pt x="130269" y="201800"/>
                    <a:pt x="127988" y="245428"/>
                  </a:cubicBezTo>
                  <a:cubicBezTo>
                    <a:pt x="126979" y="264706"/>
                    <a:pt x="125098" y="285620"/>
                    <a:pt x="112030" y="299853"/>
                  </a:cubicBezTo>
                  <a:cubicBezTo>
                    <a:pt x="102376" y="310369"/>
                    <a:pt x="87198" y="315512"/>
                    <a:pt x="73128" y="313039"/>
                  </a:cubicBezTo>
                  <a:cubicBezTo>
                    <a:pt x="46074" y="308281"/>
                    <a:pt x="33727" y="278520"/>
                    <a:pt x="26210" y="255440"/>
                  </a:cubicBezTo>
                  <a:cubicBezTo>
                    <a:pt x="9485" y="204090"/>
                    <a:pt x="1686" y="150155"/>
                    <a:pt x="140" y="96266"/>
                  </a:cubicBezTo>
                  <a:cubicBezTo>
                    <a:pt x="-548" y="72466"/>
                    <a:pt x="906" y="45139"/>
                    <a:pt x="13745" y="24297"/>
                  </a:cubicBezTo>
                  <a:cubicBezTo>
                    <a:pt x="21039" y="12453"/>
                    <a:pt x="33314" y="3952"/>
                    <a:pt x="46592" y="107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1" name="Google Shape;971;p18"/>
            <p:cNvSpPr/>
            <p:nvPr/>
          </p:nvSpPr>
          <p:spPr>
            <a:xfrm>
              <a:off x="15894730" y="5535654"/>
              <a:ext cx="126374" cy="314420"/>
            </a:xfrm>
            <a:custGeom>
              <a:avLst/>
              <a:gdLst/>
              <a:ahLst/>
              <a:cxnLst/>
              <a:rect l="l" t="t" r="r" b="b"/>
              <a:pathLst>
                <a:path w="126374" h="314420" extrusionOk="0">
                  <a:moveTo>
                    <a:pt x="76068" y="713"/>
                  </a:moveTo>
                  <a:cubicBezTo>
                    <a:pt x="64724" y="-1277"/>
                    <a:pt x="52822" y="798"/>
                    <a:pt x="42834" y="8212"/>
                  </a:cubicBezTo>
                  <a:cubicBezTo>
                    <a:pt x="12675" y="30605"/>
                    <a:pt x="6127" y="82295"/>
                    <a:pt x="2418" y="117050"/>
                  </a:cubicBezTo>
                  <a:cubicBezTo>
                    <a:pt x="-2228" y="160625"/>
                    <a:pt x="557" y="204639"/>
                    <a:pt x="4600" y="248143"/>
                  </a:cubicBezTo>
                  <a:cubicBezTo>
                    <a:pt x="6390" y="267369"/>
                    <a:pt x="9109" y="288185"/>
                    <a:pt x="22741" y="301881"/>
                  </a:cubicBezTo>
                  <a:cubicBezTo>
                    <a:pt x="32807" y="311998"/>
                    <a:pt x="48182" y="316527"/>
                    <a:pt x="62141" y="313490"/>
                  </a:cubicBezTo>
                  <a:cubicBezTo>
                    <a:pt x="88979" y="307647"/>
                    <a:pt x="100120" y="277414"/>
                    <a:pt x="106700" y="254052"/>
                  </a:cubicBezTo>
                  <a:cubicBezTo>
                    <a:pt x="121334" y="202068"/>
                    <a:pt x="126957" y="147865"/>
                    <a:pt x="126328" y="93956"/>
                  </a:cubicBezTo>
                  <a:cubicBezTo>
                    <a:pt x="126052" y="70150"/>
                    <a:pt x="123497" y="42901"/>
                    <a:pt x="109832" y="22595"/>
                  </a:cubicBezTo>
                  <a:cubicBezTo>
                    <a:pt x="102060" y="11059"/>
                    <a:pt x="89450" y="3062"/>
                    <a:pt x="76068" y="7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2" name="Google Shape;972;p18"/>
            <p:cNvSpPr/>
            <p:nvPr/>
          </p:nvSpPr>
          <p:spPr>
            <a:xfrm>
              <a:off x="17290670" y="5238994"/>
              <a:ext cx="419139" cy="746402"/>
            </a:xfrm>
            <a:custGeom>
              <a:avLst/>
              <a:gdLst/>
              <a:ahLst/>
              <a:cxnLst/>
              <a:rect l="l" t="t" r="r" b="b"/>
              <a:pathLst>
                <a:path w="419139" h="746402" extrusionOk="0">
                  <a:moveTo>
                    <a:pt x="418355" y="71171"/>
                  </a:moveTo>
                  <a:cubicBezTo>
                    <a:pt x="409102" y="142355"/>
                    <a:pt x="296464" y="162059"/>
                    <a:pt x="232639" y="262219"/>
                  </a:cubicBezTo>
                  <a:cubicBezTo>
                    <a:pt x="161053" y="374564"/>
                    <a:pt x="187982" y="517280"/>
                    <a:pt x="164474" y="647280"/>
                  </a:cubicBezTo>
                  <a:cubicBezTo>
                    <a:pt x="141582" y="773858"/>
                    <a:pt x="29934" y="760476"/>
                    <a:pt x="5909" y="710219"/>
                  </a:cubicBezTo>
                  <a:cubicBezTo>
                    <a:pt x="-7815" y="681511"/>
                    <a:pt x="-1320" y="690051"/>
                    <a:pt x="65311" y="359860"/>
                  </a:cubicBezTo>
                  <a:cubicBezTo>
                    <a:pt x="74132" y="316141"/>
                    <a:pt x="61811" y="264163"/>
                    <a:pt x="126849" y="183182"/>
                  </a:cubicBezTo>
                  <a:cubicBezTo>
                    <a:pt x="176264" y="121657"/>
                    <a:pt x="247843" y="75607"/>
                    <a:pt x="331251" y="16451"/>
                  </a:cubicBezTo>
                  <a:cubicBezTo>
                    <a:pt x="391178" y="-26052"/>
                    <a:pt x="424798" y="21581"/>
                    <a:pt x="418355" y="71171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3" name="Google Shape;973;p18"/>
            <p:cNvSpPr/>
            <p:nvPr/>
          </p:nvSpPr>
          <p:spPr>
            <a:xfrm>
              <a:off x="14670842" y="5298335"/>
              <a:ext cx="444290" cy="733702"/>
            </a:xfrm>
            <a:custGeom>
              <a:avLst/>
              <a:gdLst/>
              <a:ahLst/>
              <a:cxnLst/>
              <a:rect l="l" t="t" r="r" b="b"/>
              <a:pathLst>
                <a:path w="444290" h="733702" extrusionOk="0">
                  <a:moveTo>
                    <a:pt x="1344" y="72930"/>
                  </a:moveTo>
                  <a:cubicBezTo>
                    <a:pt x="13462" y="143682"/>
                    <a:pt x="126807" y="158844"/>
                    <a:pt x="194618" y="256355"/>
                  </a:cubicBezTo>
                  <a:cubicBezTo>
                    <a:pt x="270679" y="365729"/>
                    <a:pt x="249524" y="509413"/>
                    <a:pt x="278262" y="638360"/>
                  </a:cubicBezTo>
                  <a:cubicBezTo>
                    <a:pt x="306246" y="763917"/>
                    <a:pt x="417264" y="746052"/>
                    <a:pt x="439239" y="694866"/>
                  </a:cubicBezTo>
                  <a:cubicBezTo>
                    <a:pt x="451796" y="665628"/>
                    <a:pt x="445648" y="674423"/>
                    <a:pt x="365746" y="347184"/>
                  </a:cubicBezTo>
                  <a:cubicBezTo>
                    <a:pt x="355169" y="303850"/>
                    <a:pt x="365386" y="251427"/>
                    <a:pt x="297130" y="173123"/>
                  </a:cubicBezTo>
                  <a:cubicBezTo>
                    <a:pt x="245271" y="113633"/>
                    <a:pt x="171896" y="70509"/>
                    <a:pt x="86161" y="14748"/>
                  </a:cubicBezTo>
                  <a:cubicBezTo>
                    <a:pt x="24577" y="-25300"/>
                    <a:pt x="-7097" y="23648"/>
                    <a:pt x="1344" y="72930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4" name="Google Shape;974;p18"/>
            <p:cNvSpPr/>
            <p:nvPr/>
          </p:nvSpPr>
          <p:spPr>
            <a:xfrm>
              <a:off x="16004030" y="5343760"/>
              <a:ext cx="376638" cy="144115"/>
            </a:xfrm>
            <a:custGeom>
              <a:avLst/>
              <a:gdLst/>
              <a:ahLst/>
              <a:cxnLst/>
              <a:rect l="l" t="t" r="r" b="b"/>
              <a:pathLst>
                <a:path w="376638" h="144115" extrusionOk="0">
                  <a:moveTo>
                    <a:pt x="157761" y="2206"/>
                  </a:moveTo>
                  <a:cubicBezTo>
                    <a:pt x="176714" y="-280"/>
                    <a:pt x="195923" y="-666"/>
                    <a:pt x="214968" y="1055"/>
                  </a:cubicBezTo>
                  <a:cubicBezTo>
                    <a:pt x="215066" y="1061"/>
                    <a:pt x="215158" y="1074"/>
                    <a:pt x="215256" y="1081"/>
                  </a:cubicBezTo>
                  <a:cubicBezTo>
                    <a:pt x="254040" y="4647"/>
                    <a:pt x="292773" y="13207"/>
                    <a:pt x="327395" y="31523"/>
                  </a:cubicBezTo>
                  <a:cubicBezTo>
                    <a:pt x="341577" y="40455"/>
                    <a:pt x="380631" y="51076"/>
                    <a:pt x="363762" y="73306"/>
                  </a:cubicBezTo>
                  <a:cubicBezTo>
                    <a:pt x="364004" y="74484"/>
                    <a:pt x="364135" y="75668"/>
                    <a:pt x="364161" y="76872"/>
                  </a:cubicBezTo>
                  <a:cubicBezTo>
                    <a:pt x="364299" y="76924"/>
                    <a:pt x="364404" y="77003"/>
                    <a:pt x="364509" y="77062"/>
                  </a:cubicBezTo>
                  <a:cubicBezTo>
                    <a:pt x="364856" y="77193"/>
                    <a:pt x="365210" y="77330"/>
                    <a:pt x="365531" y="77494"/>
                  </a:cubicBezTo>
                  <a:cubicBezTo>
                    <a:pt x="365531" y="77520"/>
                    <a:pt x="365505" y="77546"/>
                    <a:pt x="365479" y="77572"/>
                  </a:cubicBezTo>
                  <a:cubicBezTo>
                    <a:pt x="373939" y="81839"/>
                    <a:pt x="378776" y="91275"/>
                    <a:pt x="375715" y="100823"/>
                  </a:cubicBezTo>
                  <a:cubicBezTo>
                    <a:pt x="374562" y="104441"/>
                    <a:pt x="372439" y="107445"/>
                    <a:pt x="369699" y="109703"/>
                  </a:cubicBezTo>
                  <a:cubicBezTo>
                    <a:pt x="380821" y="123275"/>
                    <a:pt x="365485" y="143253"/>
                    <a:pt x="349396" y="135721"/>
                  </a:cubicBezTo>
                  <a:cubicBezTo>
                    <a:pt x="320763" y="122097"/>
                    <a:pt x="290518" y="112281"/>
                    <a:pt x="259788" y="104690"/>
                  </a:cubicBezTo>
                  <a:cubicBezTo>
                    <a:pt x="259552" y="104631"/>
                    <a:pt x="259316" y="104579"/>
                    <a:pt x="259080" y="104520"/>
                  </a:cubicBezTo>
                  <a:cubicBezTo>
                    <a:pt x="212628" y="93356"/>
                    <a:pt x="163823" y="94338"/>
                    <a:pt x="117862" y="107360"/>
                  </a:cubicBezTo>
                  <a:cubicBezTo>
                    <a:pt x="117627" y="107425"/>
                    <a:pt x="117397" y="107491"/>
                    <a:pt x="117161" y="107556"/>
                  </a:cubicBezTo>
                  <a:cubicBezTo>
                    <a:pt x="86765" y="116377"/>
                    <a:pt x="56940" y="127404"/>
                    <a:pt x="28884" y="142167"/>
                  </a:cubicBezTo>
                  <a:cubicBezTo>
                    <a:pt x="13109" y="150347"/>
                    <a:pt x="-3019" y="130996"/>
                    <a:pt x="7545" y="116993"/>
                  </a:cubicBezTo>
                  <a:cubicBezTo>
                    <a:pt x="4714" y="114853"/>
                    <a:pt x="2473" y="111934"/>
                    <a:pt x="1175" y="108361"/>
                  </a:cubicBezTo>
                  <a:cubicBezTo>
                    <a:pt x="-2272" y="98945"/>
                    <a:pt x="2178" y="89319"/>
                    <a:pt x="10461" y="84718"/>
                  </a:cubicBezTo>
                  <a:cubicBezTo>
                    <a:pt x="10435" y="84692"/>
                    <a:pt x="10402" y="84666"/>
                    <a:pt x="10402" y="84640"/>
                  </a:cubicBezTo>
                  <a:cubicBezTo>
                    <a:pt x="10717" y="84463"/>
                    <a:pt x="11064" y="84319"/>
                    <a:pt x="11405" y="84168"/>
                  </a:cubicBezTo>
                  <a:cubicBezTo>
                    <a:pt x="11510" y="84110"/>
                    <a:pt x="11615" y="84024"/>
                    <a:pt x="11746" y="83966"/>
                  </a:cubicBezTo>
                  <a:cubicBezTo>
                    <a:pt x="11726" y="82762"/>
                    <a:pt x="11811" y="81577"/>
                    <a:pt x="12002" y="80386"/>
                  </a:cubicBezTo>
                  <a:cubicBezTo>
                    <a:pt x="-5752" y="58850"/>
                    <a:pt x="32842" y="46666"/>
                    <a:pt x="46657" y="37170"/>
                  </a:cubicBezTo>
                  <a:cubicBezTo>
                    <a:pt x="80513" y="17473"/>
                    <a:pt x="118865" y="7370"/>
                    <a:pt x="157479" y="2246"/>
                  </a:cubicBezTo>
                  <a:cubicBezTo>
                    <a:pt x="157571" y="2233"/>
                    <a:pt x="157663" y="2220"/>
                    <a:pt x="157761" y="220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5" name="Google Shape;975;p18"/>
            <p:cNvSpPr/>
            <p:nvPr/>
          </p:nvSpPr>
          <p:spPr>
            <a:xfrm>
              <a:off x="17688870" y="5401460"/>
              <a:ext cx="28750" cy="260080"/>
            </a:xfrm>
            <a:custGeom>
              <a:avLst/>
              <a:gdLst/>
              <a:ahLst/>
              <a:cxnLst/>
              <a:rect l="l" t="t" r="r" b="b"/>
              <a:pathLst>
                <a:path w="28750" h="260080" extrusionOk="0">
                  <a:moveTo>
                    <a:pt x="3418" y="259987"/>
                  </a:moveTo>
                  <a:cubicBezTo>
                    <a:pt x="-5082" y="256924"/>
                    <a:pt x="4912" y="239472"/>
                    <a:pt x="5226" y="232660"/>
                  </a:cubicBezTo>
                  <a:cubicBezTo>
                    <a:pt x="7514" y="222602"/>
                    <a:pt x="8982" y="212400"/>
                    <a:pt x="10436" y="202191"/>
                  </a:cubicBezTo>
                  <a:cubicBezTo>
                    <a:pt x="17750" y="137198"/>
                    <a:pt x="20378" y="70561"/>
                    <a:pt x="10836" y="5711"/>
                  </a:cubicBezTo>
                  <a:cubicBezTo>
                    <a:pt x="9493" y="-276"/>
                    <a:pt x="18845" y="-2462"/>
                    <a:pt x="20155" y="3617"/>
                  </a:cubicBezTo>
                  <a:cubicBezTo>
                    <a:pt x="32542" y="67414"/>
                    <a:pt x="29704" y="133513"/>
                    <a:pt x="23111" y="197872"/>
                  </a:cubicBezTo>
                  <a:cubicBezTo>
                    <a:pt x="21499" y="208428"/>
                    <a:pt x="16472" y="262630"/>
                    <a:pt x="3418" y="259987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6" name="Google Shape;976;p18"/>
            <p:cNvSpPr/>
            <p:nvPr/>
          </p:nvSpPr>
          <p:spPr>
            <a:xfrm>
              <a:off x="14670823" y="5462306"/>
              <a:ext cx="35447" cy="259419"/>
            </a:xfrm>
            <a:custGeom>
              <a:avLst/>
              <a:gdLst/>
              <a:ahLst/>
              <a:cxnLst/>
              <a:rect l="l" t="t" r="r" b="b"/>
              <a:pathLst>
                <a:path w="35447" h="259419" extrusionOk="0">
                  <a:moveTo>
                    <a:pt x="32257" y="259285"/>
                  </a:moveTo>
                  <a:cubicBezTo>
                    <a:pt x="40633" y="255882"/>
                    <a:pt x="29937" y="238849"/>
                    <a:pt x="29348" y="232056"/>
                  </a:cubicBezTo>
                  <a:cubicBezTo>
                    <a:pt x="26661" y="222096"/>
                    <a:pt x="24780" y="211960"/>
                    <a:pt x="22912" y="201817"/>
                  </a:cubicBezTo>
                  <a:cubicBezTo>
                    <a:pt x="12977" y="137170"/>
                    <a:pt x="7668" y="70697"/>
                    <a:pt x="14582" y="5514"/>
                  </a:cubicBezTo>
                  <a:cubicBezTo>
                    <a:pt x="15683" y="-520"/>
                    <a:pt x="6253" y="-2332"/>
                    <a:pt x="5184" y="3799"/>
                  </a:cubicBezTo>
                  <a:cubicBezTo>
                    <a:pt x="-4620" y="68040"/>
                    <a:pt x="885" y="133976"/>
                    <a:pt x="10073" y="198015"/>
                  </a:cubicBezTo>
                  <a:cubicBezTo>
                    <a:pt x="12112" y="208492"/>
                    <a:pt x="19321" y="262452"/>
                    <a:pt x="32257" y="259285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7" name="Google Shape;977;p18"/>
            <p:cNvSpPr/>
            <p:nvPr/>
          </p:nvSpPr>
          <p:spPr>
            <a:xfrm>
              <a:off x="16319070" y="5068223"/>
              <a:ext cx="1509702" cy="1165703"/>
            </a:xfrm>
            <a:custGeom>
              <a:avLst/>
              <a:gdLst/>
              <a:ahLst/>
              <a:cxnLst/>
              <a:rect l="l" t="t" r="r" b="b"/>
              <a:pathLst>
                <a:path w="1509702" h="1165703" extrusionOk="0">
                  <a:moveTo>
                    <a:pt x="1495613" y="167714"/>
                  </a:moveTo>
                  <a:cubicBezTo>
                    <a:pt x="1443610" y="54296"/>
                    <a:pt x="1272966" y="41398"/>
                    <a:pt x="1167184" y="26497"/>
                  </a:cubicBezTo>
                  <a:cubicBezTo>
                    <a:pt x="443943" y="-75365"/>
                    <a:pt x="-109787" y="127312"/>
                    <a:pt x="18566" y="448564"/>
                  </a:cubicBezTo>
                  <a:cubicBezTo>
                    <a:pt x="77084" y="902323"/>
                    <a:pt x="148355" y="1115588"/>
                    <a:pt x="513143" y="1154995"/>
                  </a:cubicBezTo>
                  <a:cubicBezTo>
                    <a:pt x="1120948" y="1220650"/>
                    <a:pt x="1437004" y="987275"/>
                    <a:pt x="1412821" y="375469"/>
                  </a:cubicBezTo>
                  <a:cubicBezTo>
                    <a:pt x="1468107" y="356178"/>
                    <a:pt x="1540656" y="265951"/>
                    <a:pt x="1495613" y="167714"/>
                  </a:cubicBezTo>
                  <a:close/>
                  <a:moveTo>
                    <a:pt x="1349191" y="613601"/>
                  </a:moveTo>
                  <a:cubicBezTo>
                    <a:pt x="1282986" y="1038769"/>
                    <a:pt x="1014150" y="1140356"/>
                    <a:pt x="584932" y="1114482"/>
                  </a:cubicBezTo>
                  <a:cubicBezTo>
                    <a:pt x="435207" y="1105458"/>
                    <a:pt x="287718" y="1076985"/>
                    <a:pt x="196996" y="945499"/>
                  </a:cubicBezTo>
                  <a:cubicBezTo>
                    <a:pt x="122461" y="837480"/>
                    <a:pt x="92059" y="691237"/>
                    <a:pt x="83238" y="562532"/>
                  </a:cubicBezTo>
                  <a:cubicBezTo>
                    <a:pt x="72870" y="411310"/>
                    <a:pt x="106451" y="282572"/>
                    <a:pt x="246928" y="203450"/>
                  </a:cubicBezTo>
                  <a:cubicBezTo>
                    <a:pt x="308532" y="168755"/>
                    <a:pt x="377424" y="149044"/>
                    <a:pt x="446499" y="133830"/>
                  </a:cubicBezTo>
                  <a:cubicBezTo>
                    <a:pt x="609482" y="97937"/>
                    <a:pt x="777635" y="85641"/>
                    <a:pt x="944124" y="97138"/>
                  </a:cubicBezTo>
                  <a:cubicBezTo>
                    <a:pt x="1063485" y="105377"/>
                    <a:pt x="1255841" y="110874"/>
                    <a:pt x="1319661" y="234023"/>
                  </a:cubicBezTo>
                  <a:cubicBezTo>
                    <a:pt x="1380124" y="350707"/>
                    <a:pt x="1368793" y="487710"/>
                    <a:pt x="1349191" y="6136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8" name="Google Shape;978;p18"/>
            <p:cNvSpPr/>
            <p:nvPr/>
          </p:nvSpPr>
          <p:spPr>
            <a:xfrm>
              <a:off x="14551955" y="5104067"/>
              <a:ext cx="1513912" cy="1163587"/>
            </a:xfrm>
            <a:custGeom>
              <a:avLst/>
              <a:gdLst/>
              <a:ahLst/>
              <a:cxnLst/>
              <a:rect l="l" t="t" r="r" b="b"/>
              <a:pathLst>
                <a:path w="1513912" h="1163587" extrusionOk="0">
                  <a:moveTo>
                    <a:pt x="11665" y="197283"/>
                  </a:moveTo>
                  <a:cubicBezTo>
                    <a:pt x="59048" y="81862"/>
                    <a:pt x="229036" y="62113"/>
                    <a:pt x="334130" y="42972"/>
                  </a:cubicBezTo>
                  <a:cubicBezTo>
                    <a:pt x="1052678" y="-87899"/>
                    <a:pt x="1614135" y="92333"/>
                    <a:pt x="1498843" y="418492"/>
                  </a:cubicBezTo>
                  <a:cubicBezTo>
                    <a:pt x="1458676" y="874241"/>
                    <a:pt x="1396076" y="1090195"/>
                    <a:pt x="1033168" y="1144241"/>
                  </a:cubicBezTo>
                  <a:cubicBezTo>
                    <a:pt x="428503" y="1234298"/>
                    <a:pt x="103291" y="1013822"/>
                    <a:pt x="102774" y="401537"/>
                  </a:cubicBezTo>
                  <a:cubicBezTo>
                    <a:pt x="46753" y="384491"/>
                    <a:pt x="-29380" y="297254"/>
                    <a:pt x="11665" y="197283"/>
                  </a:cubicBezTo>
                  <a:close/>
                  <a:moveTo>
                    <a:pt x="175958" y="636920"/>
                  </a:moveTo>
                  <a:cubicBezTo>
                    <a:pt x="259268" y="1059079"/>
                    <a:pt x="531978" y="1149770"/>
                    <a:pt x="959806" y="1106653"/>
                  </a:cubicBezTo>
                  <a:cubicBezTo>
                    <a:pt x="1109046" y="1091615"/>
                    <a:pt x="1255264" y="1057234"/>
                    <a:pt x="1340612" y="922207"/>
                  </a:cubicBezTo>
                  <a:cubicBezTo>
                    <a:pt x="1410730" y="811275"/>
                    <a:pt x="1435201" y="663934"/>
                    <a:pt x="1438832" y="534973"/>
                  </a:cubicBezTo>
                  <a:cubicBezTo>
                    <a:pt x="1443092" y="383457"/>
                    <a:pt x="1404340" y="256172"/>
                    <a:pt x="1260789" y="182769"/>
                  </a:cubicBezTo>
                  <a:cubicBezTo>
                    <a:pt x="1197835" y="150580"/>
                    <a:pt x="1128202" y="133657"/>
                    <a:pt x="1058576" y="121237"/>
                  </a:cubicBezTo>
                  <a:cubicBezTo>
                    <a:pt x="894277" y="91927"/>
                    <a:pt x="725769" y="86410"/>
                    <a:pt x="559871" y="104589"/>
                  </a:cubicBezTo>
                  <a:cubicBezTo>
                    <a:pt x="440942" y="117625"/>
                    <a:pt x="248966" y="130850"/>
                    <a:pt x="190160" y="256466"/>
                  </a:cubicBezTo>
                  <a:cubicBezTo>
                    <a:pt x="134441" y="375486"/>
                    <a:pt x="151290" y="511919"/>
                    <a:pt x="175958" y="6369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8" name="圖片 47">
            <a:extLst>
              <a:ext uri="{FF2B5EF4-FFF2-40B4-BE49-F238E27FC236}">
                <a16:creationId xmlns:a16="http://schemas.microsoft.com/office/drawing/2014/main" id="{9926FDCC-D80B-4C60-ACF3-2D6B395430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8" t="15128" r="15736" b="2890"/>
          <a:stretch>
            <a:fillRect/>
          </a:stretch>
        </p:blipFill>
        <p:spPr>
          <a:xfrm>
            <a:off x="1644741" y="1592201"/>
            <a:ext cx="1960333" cy="1960333"/>
          </a:xfrm>
          <a:custGeom>
            <a:avLst/>
            <a:gdLst>
              <a:gd name="connsiteX0" fmla="*/ 2196446 w 4392892"/>
              <a:gd name="connsiteY0" fmla="*/ 0 h 4392892"/>
              <a:gd name="connsiteX1" fmla="*/ 4392892 w 4392892"/>
              <a:gd name="connsiteY1" fmla="*/ 2196446 h 4392892"/>
              <a:gd name="connsiteX2" fmla="*/ 2196446 w 4392892"/>
              <a:gd name="connsiteY2" fmla="*/ 4392892 h 4392892"/>
              <a:gd name="connsiteX3" fmla="*/ 0 w 4392892"/>
              <a:gd name="connsiteY3" fmla="*/ 2196446 h 4392892"/>
              <a:gd name="connsiteX4" fmla="*/ 2196446 w 4392892"/>
              <a:gd name="connsiteY4" fmla="*/ 0 h 4392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92892" h="4392892">
                <a:moveTo>
                  <a:pt x="2196446" y="0"/>
                </a:moveTo>
                <a:cubicBezTo>
                  <a:pt x="3409510" y="0"/>
                  <a:pt x="4392892" y="983382"/>
                  <a:pt x="4392892" y="2196446"/>
                </a:cubicBezTo>
                <a:cubicBezTo>
                  <a:pt x="4392892" y="3409510"/>
                  <a:pt x="3409510" y="4392892"/>
                  <a:pt x="2196446" y="4392892"/>
                </a:cubicBezTo>
                <a:cubicBezTo>
                  <a:pt x="983382" y="4392892"/>
                  <a:pt x="0" y="3409510"/>
                  <a:pt x="0" y="2196446"/>
                </a:cubicBezTo>
                <a:cubicBezTo>
                  <a:pt x="0" y="983382"/>
                  <a:pt x="983382" y="0"/>
                  <a:pt x="2196446" y="0"/>
                </a:cubicBezTo>
                <a:close/>
              </a:path>
            </a:pathLst>
          </a:custGeom>
          <a:ln w="57150">
            <a:solidFill>
              <a:schemeClr val="accent2"/>
            </a:solidFill>
          </a:ln>
        </p:spPr>
      </p:pic>
      <p:sp>
        <p:nvSpPr>
          <p:cNvPr id="49" name="文字方塊 48">
            <a:extLst>
              <a:ext uri="{FF2B5EF4-FFF2-40B4-BE49-F238E27FC236}">
                <a16:creationId xmlns:a16="http://schemas.microsoft.com/office/drawing/2014/main" id="{CFD0C6EF-1127-46C4-83CC-B3600B5FF1B6}"/>
              </a:ext>
            </a:extLst>
          </p:cNvPr>
          <p:cNvSpPr txBox="1"/>
          <p:nvPr/>
        </p:nvSpPr>
        <p:spPr>
          <a:xfrm>
            <a:off x="3786117" y="1390657"/>
            <a:ext cx="4163117" cy="2362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000" dirty="0">
                <a:latin typeface="清松手寫體2" panose="00000500000000000000" pitchFamily="2" charset="-120"/>
                <a:ea typeface="清松手寫體2" panose="00000500000000000000" pitchFamily="2" charset="-120"/>
                <a:cs typeface="Klee One" pitchFamily="2" charset="-120"/>
              </a:rPr>
              <a:t>王嘉宇</a:t>
            </a:r>
            <a:endParaRPr lang="en-US" altLang="zh-TW" sz="2000" dirty="0">
              <a:latin typeface="清松手寫體2" panose="00000500000000000000" pitchFamily="2" charset="-120"/>
              <a:ea typeface="清松手寫體2" panose="00000500000000000000" pitchFamily="2" charset="-120"/>
              <a:cs typeface="Klee One" pitchFamily="2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000" dirty="0">
                <a:latin typeface="清松手寫體2" panose="00000500000000000000" pitchFamily="2" charset="-120"/>
                <a:ea typeface="清松手寫體2" panose="00000500000000000000" pitchFamily="2" charset="-120"/>
                <a:cs typeface="Klee One" pitchFamily="2" charset="-120"/>
              </a:rPr>
              <a:t>生農、生科學輔專員</a:t>
            </a:r>
            <a:endParaRPr lang="en-US" altLang="zh-TW" sz="2000" dirty="0">
              <a:latin typeface="清松手寫體2" panose="00000500000000000000" pitchFamily="2" charset="-120"/>
              <a:ea typeface="清松手寫體2" panose="00000500000000000000" pitchFamily="2" charset="-120"/>
              <a:cs typeface="Klee One" pitchFamily="2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000" dirty="0">
                <a:latin typeface="清松手寫體2" panose="00000500000000000000" pitchFamily="2" charset="-120"/>
                <a:ea typeface="清松手寫體2" panose="00000500000000000000" pitchFamily="2" charset="-120"/>
                <a:cs typeface="Klee One" pitchFamily="2" charset="-120"/>
              </a:rPr>
              <a:t>聯絡電話：</a:t>
            </a:r>
            <a:r>
              <a:rPr lang="en-US" altLang="zh-TW" sz="2000" dirty="0">
                <a:latin typeface="清松手寫體2" panose="00000500000000000000" pitchFamily="2" charset="-120"/>
                <a:ea typeface="清松手寫體2" panose="00000500000000000000" pitchFamily="2" charset="-120"/>
                <a:cs typeface="Klee One" pitchFamily="2" charset="-120"/>
                <a:sym typeface="Wingdings" panose="05000000000000000000" pitchFamily="2" charset="2"/>
              </a:rPr>
              <a:t>(02) 3366-7314</a:t>
            </a:r>
          </a:p>
          <a:p>
            <a:pPr>
              <a:lnSpc>
                <a:spcPct val="150000"/>
              </a:lnSpc>
            </a:pPr>
            <a:r>
              <a:rPr lang="en-US" altLang="zh-TW" sz="2000" dirty="0">
                <a:latin typeface="清松手寫體2" panose="00000500000000000000" pitchFamily="2" charset="-120"/>
                <a:ea typeface="清松手寫體2" panose="00000500000000000000" pitchFamily="2" charset="-120"/>
                <a:cs typeface="Klee One" pitchFamily="2" charset="-120"/>
              </a:rPr>
              <a:t>Email</a:t>
            </a:r>
            <a:r>
              <a:rPr lang="zh-TW" altLang="en-US" sz="2000" dirty="0">
                <a:latin typeface="清松手寫體2" panose="00000500000000000000" pitchFamily="2" charset="-120"/>
                <a:ea typeface="清松手寫體2" panose="00000500000000000000" pitchFamily="2" charset="-120"/>
                <a:cs typeface="Klee One" pitchFamily="2" charset="-120"/>
              </a:rPr>
              <a:t>：</a:t>
            </a:r>
            <a:r>
              <a:rPr lang="en-US" altLang="zh-TW" sz="2000" dirty="0">
                <a:latin typeface="清松手寫體2" panose="00000500000000000000" pitchFamily="2" charset="-120"/>
                <a:ea typeface="清松手寫體2" panose="00000500000000000000" pitchFamily="2" charset="-120"/>
                <a:cs typeface="Klee One" pitchFamily="2" charset="-120"/>
                <a:hlinkClick r:id="rId4"/>
              </a:rPr>
              <a:t>cywang123@ntu.edu.tw</a:t>
            </a:r>
            <a:endParaRPr lang="en-US" altLang="zh-TW" sz="2000" dirty="0">
              <a:latin typeface="清松手寫體2" panose="00000500000000000000" pitchFamily="2" charset="-120"/>
              <a:ea typeface="清松手寫體2" panose="00000500000000000000" pitchFamily="2" charset="-120"/>
              <a:cs typeface="Klee One" pitchFamily="2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000" dirty="0">
                <a:latin typeface="清松手寫體2" panose="00000500000000000000" pitchFamily="2" charset="-120"/>
                <a:ea typeface="清松手寫體2" panose="00000500000000000000" pitchFamily="2" charset="-120"/>
                <a:cs typeface="Klee One" pitchFamily="2" charset="-120"/>
              </a:rPr>
              <a:t>服務時間：平日 </a:t>
            </a:r>
            <a:r>
              <a:rPr lang="en-US" altLang="zh-TW" sz="2000" dirty="0">
                <a:latin typeface="清松手寫體2" panose="00000500000000000000" pitchFamily="2" charset="-120"/>
                <a:ea typeface="清松手寫體2" panose="00000500000000000000" pitchFamily="2" charset="-120"/>
                <a:cs typeface="Klee One" pitchFamily="2" charset="-120"/>
              </a:rPr>
              <a:t>9:00</a:t>
            </a:r>
            <a:r>
              <a:rPr lang="zh-TW" altLang="en-US" sz="2000" dirty="0">
                <a:latin typeface="清松手寫體2" panose="00000500000000000000" pitchFamily="2" charset="-120"/>
                <a:ea typeface="清松手寫體2" panose="00000500000000000000" pitchFamily="2" charset="-120"/>
                <a:cs typeface="Klee One" pitchFamily="2" charset="-120"/>
              </a:rPr>
              <a:t> </a:t>
            </a:r>
            <a:r>
              <a:rPr lang="en-US" altLang="zh-TW" sz="2000" dirty="0">
                <a:latin typeface="清松手寫體2" panose="00000500000000000000" pitchFamily="2" charset="-120"/>
                <a:ea typeface="清松手寫體2" panose="00000500000000000000" pitchFamily="2" charset="-120"/>
                <a:cs typeface="Klee One" pitchFamily="2" charset="-120"/>
              </a:rPr>
              <a:t>~</a:t>
            </a:r>
            <a:r>
              <a:rPr lang="zh-TW" altLang="en-US" sz="2000" dirty="0">
                <a:latin typeface="清松手寫體2" panose="00000500000000000000" pitchFamily="2" charset="-120"/>
                <a:ea typeface="清松手寫體2" panose="00000500000000000000" pitchFamily="2" charset="-120"/>
                <a:cs typeface="Klee One" pitchFamily="2" charset="-120"/>
              </a:rPr>
              <a:t> </a:t>
            </a:r>
            <a:r>
              <a:rPr lang="en-US" altLang="zh-TW" sz="2000" dirty="0">
                <a:latin typeface="清松手寫體2" panose="00000500000000000000" pitchFamily="2" charset="-120"/>
                <a:ea typeface="清松手寫體2" panose="00000500000000000000" pitchFamily="2" charset="-120"/>
                <a:cs typeface="Klee One" pitchFamily="2" charset="-120"/>
              </a:rPr>
              <a:t>17:00</a:t>
            </a:r>
            <a:endParaRPr lang="zh-TW" altLang="en-US" sz="2800" dirty="0">
              <a:latin typeface="清松手寫體2" panose="00000500000000000000" pitchFamily="2" charset="-120"/>
              <a:ea typeface="清松手寫體2" panose="00000500000000000000" pitchFamily="2" charset="-120"/>
              <a:cs typeface="Klee One" pitchFamily="2" charset="-12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3" name="Google Shape;1243;p23"/>
          <p:cNvGrpSpPr/>
          <p:nvPr/>
        </p:nvGrpSpPr>
        <p:grpSpPr>
          <a:xfrm rot="-5400000">
            <a:off x="2431987" y="-1171263"/>
            <a:ext cx="4618296" cy="7711221"/>
            <a:chOff x="982622" y="1069710"/>
            <a:chExt cx="6022762" cy="9152418"/>
          </a:xfrm>
        </p:grpSpPr>
        <p:sp>
          <p:nvSpPr>
            <p:cNvPr id="1244" name="Google Shape;1244;p23"/>
            <p:cNvSpPr/>
            <p:nvPr/>
          </p:nvSpPr>
          <p:spPr>
            <a:xfrm>
              <a:off x="982622" y="1069710"/>
              <a:ext cx="6022762" cy="9152418"/>
            </a:xfrm>
            <a:custGeom>
              <a:avLst/>
              <a:gdLst/>
              <a:ahLst/>
              <a:cxnLst/>
              <a:rect l="l" t="t" r="r" b="b"/>
              <a:pathLst>
                <a:path w="6022762" h="9152418" extrusionOk="0">
                  <a:moveTo>
                    <a:pt x="6020057" y="9085020"/>
                  </a:moveTo>
                  <a:cubicBezTo>
                    <a:pt x="6022035" y="9118573"/>
                    <a:pt x="6315249" y="9104277"/>
                    <a:pt x="171033" y="9152419"/>
                  </a:cubicBezTo>
                  <a:cubicBezTo>
                    <a:pt x="61210" y="9152419"/>
                    <a:pt x="39659" y="1363251"/>
                    <a:pt x="0" y="173161"/>
                  </a:cubicBezTo>
                  <a:cubicBezTo>
                    <a:pt x="0" y="87678"/>
                    <a:pt x="963320" y="116654"/>
                    <a:pt x="1282609" y="100949"/>
                  </a:cubicBezTo>
                  <a:cubicBezTo>
                    <a:pt x="3441639" y="-5219"/>
                    <a:pt x="4528588" y="-45563"/>
                    <a:pt x="5861420" y="68860"/>
                  </a:cubicBezTo>
                  <a:cubicBezTo>
                    <a:pt x="5955680" y="76951"/>
                    <a:pt x="5767015" y="3464738"/>
                    <a:pt x="6020057" y="908502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5" name="Google Shape;1245;p23"/>
            <p:cNvSpPr/>
            <p:nvPr/>
          </p:nvSpPr>
          <p:spPr>
            <a:xfrm>
              <a:off x="1237184" y="1352257"/>
              <a:ext cx="5505823" cy="8587299"/>
            </a:xfrm>
            <a:custGeom>
              <a:avLst/>
              <a:gdLst/>
              <a:ahLst/>
              <a:cxnLst/>
              <a:rect l="l" t="t" r="r" b="b"/>
              <a:pathLst>
                <a:path w="5505823" h="8587299" extrusionOk="0">
                  <a:moveTo>
                    <a:pt x="0" y="120999"/>
                  </a:moveTo>
                  <a:cubicBezTo>
                    <a:pt x="215453" y="102163"/>
                    <a:pt x="436819" y="105422"/>
                    <a:pt x="684662" y="105879"/>
                  </a:cubicBezTo>
                  <a:cubicBezTo>
                    <a:pt x="1533619" y="105879"/>
                    <a:pt x="3517222" y="-88994"/>
                    <a:pt x="5384338" y="50013"/>
                  </a:cubicBezTo>
                  <a:cubicBezTo>
                    <a:pt x="5438791" y="3844735"/>
                    <a:pt x="5281418" y="3621654"/>
                    <a:pt x="5505824" y="8545345"/>
                  </a:cubicBezTo>
                  <a:cubicBezTo>
                    <a:pt x="3011283" y="8565499"/>
                    <a:pt x="3189841" y="8562973"/>
                    <a:pt x="135841" y="8587299"/>
                  </a:cubicBezTo>
                  <a:cubicBezTo>
                    <a:pt x="13439" y="4899021"/>
                    <a:pt x="39293" y="1667502"/>
                    <a:pt x="0" y="1209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6" name="Google Shape;1246;p23"/>
            <p:cNvSpPr/>
            <p:nvPr/>
          </p:nvSpPr>
          <p:spPr>
            <a:xfrm>
              <a:off x="1240253" y="1349195"/>
              <a:ext cx="5494966" cy="8590492"/>
            </a:xfrm>
            <a:custGeom>
              <a:avLst/>
              <a:gdLst/>
              <a:ahLst/>
              <a:cxnLst/>
              <a:rect l="l" t="t" r="r" b="b"/>
              <a:pathLst>
                <a:path w="5494966" h="8590492" extrusionOk="0">
                  <a:moveTo>
                    <a:pt x="5457565" y="8373248"/>
                  </a:moveTo>
                  <a:cubicBezTo>
                    <a:pt x="5502187" y="8373248"/>
                    <a:pt x="5494918" y="8377605"/>
                    <a:pt x="5493947" y="8356225"/>
                  </a:cubicBezTo>
                  <a:cubicBezTo>
                    <a:pt x="5462308" y="8356261"/>
                    <a:pt x="5450919" y="8356225"/>
                    <a:pt x="5415947" y="8356279"/>
                  </a:cubicBezTo>
                  <a:cubicBezTo>
                    <a:pt x="5417613" y="7964135"/>
                    <a:pt x="5383008" y="8023699"/>
                    <a:pt x="5478659" y="8023919"/>
                  </a:cubicBezTo>
                  <a:cubicBezTo>
                    <a:pt x="5477706" y="8003307"/>
                    <a:pt x="5482888" y="8006895"/>
                    <a:pt x="5457565" y="8006895"/>
                  </a:cubicBezTo>
                  <a:cubicBezTo>
                    <a:pt x="5399303" y="8006895"/>
                    <a:pt x="5411095" y="8058917"/>
                    <a:pt x="5405913" y="7727984"/>
                  </a:cubicBezTo>
                  <a:cubicBezTo>
                    <a:pt x="5404943" y="7665180"/>
                    <a:pt x="5391741" y="7675779"/>
                    <a:pt x="5457565" y="7675779"/>
                  </a:cubicBezTo>
                  <a:cubicBezTo>
                    <a:pt x="5466611" y="7675779"/>
                    <a:pt x="5464871" y="7679202"/>
                    <a:pt x="5464157" y="7658792"/>
                  </a:cubicBezTo>
                  <a:cubicBezTo>
                    <a:pt x="5385516" y="7658792"/>
                    <a:pt x="5406701" y="7692125"/>
                    <a:pt x="5403331" y="7477940"/>
                  </a:cubicBezTo>
                  <a:cubicBezTo>
                    <a:pt x="5400365" y="7295642"/>
                    <a:pt x="5383374" y="7325442"/>
                    <a:pt x="5453281" y="7325461"/>
                  </a:cubicBezTo>
                  <a:cubicBezTo>
                    <a:pt x="5452585" y="7302744"/>
                    <a:pt x="5462161" y="7308584"/>
                    <a:pt x="5400567" y="7308383"/>
                  </a:cubicBezTo>
                  <a:cubicBezTo>
                    <a:pt x="5396978" y="7088468"/>
                    <a:pt x="5399541" y="7236975"/>
                    <a:pt x="5396227" y="6976131"/>
                  </a:cubicBezTo>
                  <a:cubicBezTo>
                    <a:pt x="5451468" y="6976003"/>
                    <a:pt x="5443174" y="6981733"/>
                    <a:pt x="5442533" y="6959071"/>
                  </a:cubicBezTo>
                  <a:cubicBezTo>
                    <a:pt x="5387182" y="6959090"/>
                    <a:pt x="5391119" y="7015102"/>
                    <a:pt x="5389563" y="6625411"/>
                  </a:cubicBezTo>
                  <a:cubicBezTo>
                    <a:pt x="5442112" y="6625996"/>
                    <a:pt x="5433470" y="6629950"/>
                    <a:pt x="5432902" y="6608698"/>
                  </a:cubicBezTo>
                  <a:cubicBezTo>
                    <a:pt x="5382971" y="6608533"/>
                    <a:pt x="5389508" y="6609906"/>
                    <a:pt x="5389489" y="6603353"/>
                  </a:cubicBezTo>
                  <a:cubicBezTo>
                    <a:pt x="5389251" y="6524935"/>
                    <a:pt x="5388903" y="6515380"/>
                    <a:pt x="5385132" y="6276118"/>
                  </a:cubicBezTo>
                  <a:cubicBezTo>
                    <a:pt x="5431657" y="6276611"/>
                    <a:pt x="5424003" y="6280602"/>
                    <a:pt x="5423418" y="6259387"/>
                  </a:cubicBezTo>
                  <a:cubicBezTo>
                    <a:pt x="5369403" y="6259167"/>
                    <a:pt x="5385516" y="6301561"/>
                    <a:pt x="5380444" y="5978664"/>
                  </a:cubicBezTo>
                  <a:cubicBezTo>
                    <a:pt x="5379456" y="5915915"/>
                    <a:pt x="5370740" y="5926788"/>
                    <a:pt x="5414116" y="5927264"/>
                  </a:cubicBezTo>
                  <a:cubicBezTo>
                    <a:pt x="5413494" y="5905554"/>
                    <a:pt x="5420470" y="5910661"/>
                    <a:pt x="5379401" y="5909636"/>
                  </a:cubicBezTo>
                  <a:cubicBezTo>
                    <a:pt x="5375116" y="5618754"/>
                    <a:pt x="5376398" y="5691259"/>
                    <a:pt x="5372058" y="5575353"/>
                  </a:cubicBezTo>
                  <a:cubicBezTo>
                    <a:pt x="5409795" y="5575133"/>
                    <a:pt x="5403606" y="5579691"/>
                    <a:pt x="5402911" y="5558219"/>
                  </a:cubicBezTo>
                  <a:cubicBezTo>
                    <a:pt x="5364038" y="5558348"/>
                    <a:pt x="5371124" y="5574291"/>
                    <a:pt x="5369623" y="5478923"/>
                  </a:cubicBezTo>
                  <a:cubicBezTo>
                    <a:pt x="5364899" y="5176289"/>
                    <a:pt x="5356513" y="5225712"/>
                    <a:pt x="5391503" y="5225218"/>
                  </a:cubicBezTo>
                  <a:cubicBezTo>
                    <a:pt x="5390716" y="5203911"/>
                    <a:pt x="5395788" y="5208030"/>
                    <a:pt x="5366144" y="5208597"/>
                  </a:cubicBezTo>
                  <a:cubicBezTo>
                    <a:pt x="5360102" y="4834794"/>
                    <a:pt x="5351569" y="4877280"/>
                    <a:pt x="5379620" y="4877206"/>
                  </a:cubicBezTo>
                  <a:cubicBezTo>
                    <a:pt x="5379071" y="4855808"/>
                    <a:pt x="5383392" y="4860165"/>
                    <a:pt x="5360102" y="4860219"/>
                  </a:cubicBezTo>
                  <a:cubicBezTo>
                    <a:pt x="5354041" y="4484696"/>
                    <a:pt x="5348182" y="4527218"/>
                    <a:pt x="5373907" y="4526998"/>
                  </a:cubicBezTo>
                  <a:cubicBezTo>
                    <a:pt x="5373725" y="4506570"/>
                    <a:pt x="5378503" y="4509920"/>
                    <a:pt x="5355067" y="4510158"/>
                  </a:cubicBezTo>
                  <a:cubicBezTo>
                    <a:pt x="5352558" y="4341277"/>
                    <a:pt x="5355433" y="4323924"/>
                    <a:pt x="5352119" y="4177577"/>
                  </a:cubicBezTo>
                  <a:cubicBezTo>
                    <a:pt x="5377460" y="4177577"/>
                    <a:pt x="5373175" y="4181970"/>
                    <a:pt x="5373285" y="4160572"/>
                  </a:cubicBezTo>
                  <a:cubicBezTo>
                    <a:pt x="5344978" y="4160590"/>
                    <a:pt x="5350984" y="4208915"/>
                    <a:pt x="5344703" y="3854899"/>
                  </a:cubicBezTo>
                  <a:cubicBezTo>
                    <a:pt x="5344118" y="3822280"/>
                    <a:pt x="5343110" y="3826563"/>
                    <a:pt x="5347505" y="3826600"/>
                  </a:cubicBezTo>
                  <a:cubicBezTo>
                    <a:pt x="5382001" y="3826929"/>
                    <a:pt x="5376141" y="3831249"/>
                    <a:pt x="5376416" y="3809851"/>
                  </a:cubicBezTo>
                  <a:cubicBezTo>
                    <a:pt x="5336134" y="3809558"/>
                    <a:pt x="5340895" y="3841445"/>
                    <a:pt x="5341902" y="3604892"/>
                  </a:cubicBezTo>
                  <a:cubicBezTo>
                    <a:pt x="5342378" y="3452357"/>
                    <a:pt x="5329122" y="3477453"/>
                    <a:pt x="5381469" y="3476373"/>
                  </a:cubicBezTo>
                  <a:cubicBezTo>
                    <a:pt x="5381817" y="3455067"/>
                    <a:pt x="5388610" y="3459039"/>
                    <a:pt x="5347376" y="3460228"/>
                  </a:cubicBezTo>
                  <a:cubicBezTo>
                    <a:pt x="5337581" y="3460503"/>
                    <a:pt x="5341572" y="3499547"/>
                    <a:pt x="5333644" y="3127263"/>
                  </a:cubicBezTo>
                  <a:cubicBezTo>
                    <a:pt x="5348969" y="3126989"/>
                    <a:pt x="5366840" y="3126641"/>
                    <a:pt x="5387017" y="3126403"/>
                  </a:cubicBezTo>
                  <a:cubicBezTo>
                    <a:pt x="5387329" y="3105114"/>
                    <a:pt x="5395220" y="3109123"/>
                    <a:pt x="5347450" y="3110020"/>
                  </a:cubicBezTo>
                  <a:cubicBezTo>
                    <a:pt x="5330715" y="3110313"/>
                    <a:pt x="5333315" y="3111851"/>
                    <a:pt x="5333186" y="3105407"/>
                  </a:cubicBezTo>
                  <a:cubicBezTo>
                    <a:pt x="5325094" y="2736217"/>
                    <a:pt x="5322438" y="2777915"/>
                    <a:pt x="5347523" y="2778172"/>
                  </a:cubicBezTo>
                  <a:cubicBezTo>
                    <a:pt x="5400036" y="2778812"/>
                    <a:pt x="5391156" y="2782876"/>
                    <a:pt x="5391321" y="2761587"/>
                  </a:cubicBezTo>
                  <a:cubicBezTo>
                    <a:pt x="5366382" y="2761404"/>
                    <a:pt x="5343257" y="2761111"/>
                    <a:pt x="5327876" y="2760947"/>
                  </a:cubicBezTo>
                  <a:cubicBezTo>
                    <a:pt x="5327254" y="2719779"/>
                    <a:pt x="5323446" y="2429190"/>
                    <a:pt x="5323427" y="2427909"/>
                  </a:cubicBezTo>
                  <a:cubicBezTo>
                    <a:pt x="5354572" y="2427799"/>
                    <a:pt x="5370081" y="2427707"/>
                    <a:pt x="5392144" y="2427652"/>
                  </a:cubicBezTo>
                  <a:cubicBezTo>
                    <a:pt x="5392071" y="2406236"/>
                    <a:pt x="5401190" y="2410574"/>
                    <a:pt x="5347541" y="2410793"/>
                  </a:cubicBezTo>
                  <a:cubicBezTo>
                    <a:pt x="5311874" y="2410940"/>
                    <a:pt x="5326668" y="2457782"/>
                    <a:pt x="5319326" y="2106402"/>
                  </a:cubicBezTo>
                  <a:cubicBezTo>
                    <a:pt x="5318612" y="2071989"/>
                    <a:pt x="5311306" y="2077499"/>
                    <a:pt x="5347450" y="2078176"/>
                  </a:cubicBezTo>
                  <a:cubicBezTo>
                    <a:pt x="5396465" y="2079092"/>
                    <a:pt x="5388354" y="2083137"/>
                    <a:pt x="5387933" y="2061830"/>
                  </a:cubicBezTo>
                  <a:cubicBezTo>
                    <a:pt x="5360596" y="2061500"/>
                    <a:pt x="5344612" y="2061061"/>
                    <a:pt x="5318410" y="2060677"/>
                  </a:cubicBezTo>
                  <a:cubicBezTo>
                    <a:pt x="5312441" y="1747426"/>
                    <a:pt x="5312368" y="1734796"/>
                    <a:pt x="5312258" y="1727236"/>
                  </a:cubicBezTo>
                  <a:cubicBezTo>
                    <a:pt x="5336134" y="1727620"/>
                    <a:pt x="5354939" y="1728151"/>
                    <a:pt x="5378595" y="1728535"/>
                  </a:cubicBezTo>
                  <a:cubicBezTo>
                    <a:pt x="5377808" y="1707027"/>
                    <a:pt x="5384692" y="1711695"/>
                    <a:pt x="5347724" y="1710890"/>
                  </a:cubicBezTo>
                  <a:cubicBezTo>
                    <a:pt x="5298361" y="1709828"/>
                    <a:pt x="5313595" y="1762052"/>
                    <a:pt x="5307333" y="1377558"/>
                  </a:cubicBezTo>
                  <a:cubicBezTo>
                    <a:pt x="5333479" y="1378053"/>
                    <a:pt x="5349537" y="1378638"/>
                    <a:pt x="5371912" y="1379169"/>
                  </a:cubicBezTo>
                  <a:cubicBezTo>
                    <a:pt x="5371784" y="1357716"/>
                    <a:pt x="5376636" y="1362310"/>
                    <a:pt x="5347779" y="1361523"/>
                  </a:cubicBezTo>
                  <a:cubicBezTo>
                    <a:pt x="5290414" y="1359876"/>
                    <a:pt x="5307845" y="1411367"/>
                    <a:pt x="5300064" y="1027661"/>
                  </a:cubicBezTo>
                  <a:cubicBezTo>
                    <a:pt x="5329304" y="1028155"/>
                    <a:pt x="5344246" y="1028814"/>
                    <a:pt x="5373047" y="1029510"/>
                  </a:cubicBezTo>
                  <a:cubicBezTo>
                    <a:pt x="5373303" y="1008038"/>
                    <a:pt x="5378137" y="1012706"/>
                    <a:pt x="5347779" y="1011791"/>
                  </a:cubicBezTo>
                  <a:cubicBezTo>
                    <a:pt x="5290140" y="1010144"/>
                    <a:pt x="5299807" y="1018143"/>
                    <a:pt x="5299258" y="982796"/>
                  </a:cubicBezTo>
                  <a:cubicBezTo>
                    <a:pt x="5293600" y="618786"/>
                    <a:pt x="5283512" y="678350"/>
                    <a:pt x="5347614" y="678185"/>
                  </a:cubicBezTo>
                  <a:cubicBezTo>
                    <a:pt x="5384417" y="678075"/>
                    <a:pt x="5378228" y="682523"/>
                    <a:pt x="5378558" y="661107"/>
                  </a:cubicBezTo>
                  <a:cubicBezTo>
                    <a:pt x="5349134" y="661162"/>
                    <a:pt x="5331374" y="661253"/>
                    <a:pt x="5295596" y="661290"/>
                  </a:cubicBezTo>
                  <a:cubicBezTo>
                    <a:pt x="5292960" y="529275"/>
                    <a:pt x="5291458" y="522759"/>
                    <a:pt x="5290890" y="328929"/>
                  </a:cubicBezTo>
                  <a:cubicBezTo>
                    <a:pt x="5330330" y="329148"/>
                    <a:pt x="5345143" y="329533"/>
                    <a:pt x="5382183" y="329862"/>
                  </a:cubicBezTo>
                  <a:cubicBezTo>
                    <a:pt x="5382294" y="308373"/>
                    <a:pt x="5389197" y="312985"/>
                    <a:pt x="5347706" y="312455"/>
                  </a:cubicBezTo>
                  <a:cubicBezTo>
                    <a:pt x="5272635" y="311558"/>
                    <a:pt x="5292007" y="360340"/>
                    <a:pt x="5286789" y="46906"/>
                  </a:cubicBezTo>
                  <a:cubicBezTo>
                    <a:pt x="5263041" y="45259"/>
                    <a:pt x="5274082" y="12347"/>
                    <a:pt x="5275821" y="311832"/>
                  </a:cubicBezTo>
                  <a:cubicBezTo>
                    <a:pt x="5245811" y="311722"/>
                    <a:pt x="5027173" y="310825"/>
                    <a:pt x="4983742" y="310972"/>
                  </a:cubicBezTo>
                  <a:cubicBezTo>
                    <a:pt x="4976711" y="-2920"/>
                    <a:pt x="4992201" y="28601"/>
                    <a:pt x="4966311" y="27265"/>
                  </a:cubicBezTo>
                  <a:cubicBezTo>
                    <a:pt x="4969625" y="363324"/>
                    <a:pt x="4987239" y="310569"/>
                    <a:pt x="4907866" y="311686"/>
                  </a:cubicBezTo>
                  <a:cubicBezTo>
                    <a:pt x="4825764" y="312839"/>
                    <a:pt x="4824116" y="312253"/>
                    <a:pt x="4688312" y="312601"/>
                  </a:cubicBezTo>
                  <a:cubicBezTo>
                    <a:pt x="4677509" y="312619"/>
                    <a:pt x="4680164" y="324572"/>
                    <a:pt x="4678736" y="233341"/>
                  </a:cubicBezTo>
                  <a:cubicBezTo>
                    <a:pt x="4674982" y="-15166"/>
                    <a:pt x="4681720" y="14086"/>
                    <a:pt x="4660408" y="13317"/>
                  </a:cubicBezTo>
                  <a:cubicBezTo>
                    <a:pt x="4663099" y="191643"/>
                    <a:pt x="4663960" y="252836"/>
                    <a:pt x="4665095" y="312656"/>
                  </a:cubicBezTo>
                  <a:cubicBezTo>
                    <a:pt x="4596781" y="312784"/>
                    <a:pt x="4580210" y="312729"/>
                    <a:pt x="4374773" y="312583"/>
                  </a:cubicBezTo>
                  <a:cubicBezTo>
                    <a:pt x="4367302" y="-29315"/>
                    <a:pt x="4378948" y="5464"/>
                    <a:pt x="4355108" y="4970"/>
                  </a:cubicBezTo>
                  <a:cubicBezTo>
                    <a:pt x="4360180" y="337459"/>
                    <a:pt x="4360052" y="312564"/>
                    <a:pt x="4358752" y="312564"/>
                  </a:cubicBezTo>
                  <a:cubicBezTo>
                    <a:pt x="4247904" y="312564"/>
                    <a:pt x="4249112" y="310917"/>
                    <a:pt x="4139070" y="310917"/>
                  </a:cubicBezTo>
                  <a:cubicBezTo>
                    <a:pt x="4047190" y="310917"/>
                    <a:pt x="4071469" y="370664"/>
                    <a:pt x="4065867" y="1364"/>
                  </a:cubicBezTo>
                  <a:cubicBezTo>
                    <a:pt x="4045469" y="1236"/>
                    <a:pt x="4049369" y="-37845"/>
                    <a:pt x="4055027" y="311667"/>
                  </a:cubicBezTo>
                  <a:cubicBezTo>
                    <a:pt x="3900730" y="314816"/>
                    <a:pt x="3913089" y="313553"/>
                    <a:pt x="3764925" y="312400"/>
                  </a:cubicBezTo>
                  <a:cubicBezTo>
                    <a:pt x="3757821" y="-35960"/>
                    <a:pt x="3766097" y="1364"/>
                    <a:pt x="3743997" y="1565"/>
                  </a:cubicBezTo>
                  <a:cubicBezTo>
                    <a:pt x="3750021" y="365191"/>
                    <a:pt x="3768367" y="312180"/>
                    <a:pt x="3699778" y="312180"/>
                  </a:cubicBezTo>
                  <a:cubicBezTo>
                    <a:pt x="3416433" y="312180"/>
                    <a:pt x="3460084" y="337129"/>
                    <a:pt x="3458454" y="233304"/>
                  </a:cubicBezTo>
                  <a:cubicBezTo>
                    <a:pt x="3456550" y="110973"/>
                    <a:pt x="3455872" y="115165"/>
                    <a:pt x="3454059" y="6214"/>
                  </a:cubicBezTo>
                  <a:cubicBezTo>
                    <a:pt x="3432600" y="6690"/>
                    <a:pt x="3438222" y="-32171"/>
                    <a:pt x="3444813" y="313004"/>
                  </a:cubicBezTo>
                  <a:cubicBezTo>
                    <a:pt x="3371098" y="312638"/>
                    <a:pt x="3288703" y="309269"/>
                    <a:pt x="3154656" y="312143"/>
                  </a:cubicBezTo>
                  <a:cubicBezTo>
                    <a:pt x="3153777" y="211046"/>
                    <a:pt x="3150756" y="81832"/>
                    <a:pt x="3149639" y="14214"/>
                  </a:cubicBezTo>
                  <a:cubicBezTo>
                    <a:pt x="3125104" y="14964"/>
                    <a:pt x="3136969" y="-18497"/>
                    <a:pt x="3139660" y="312455"/>
                  </a:cubicBezTo>
                  <a:cubicBezTo>
                    <a:pt x="3008873" y="315164"/>
                    <a:pt x="2943506" y="311887"/>
                    <a:pt x="2847654" y="311558"/>
                  </a:cubicBezTo>
                  <a:cubicBezTo>
                    <a:pt x="2844157" y="155655"/>
                    <a:pt x="2845731" y="129479"/>
                    <a:pt x="2844450" y="24208"/>
                  </a:cubicBezTo>
                  <a:cubicBezTo>
                    <a:pt x="2824144" y="24904"/>
                    <a:pt x="2829729" y="9766"/>
                    <a:pt x="2830040" y="108575"/>
                  </a:cubicBezTo>
                  <a:cubicBezTo>
                    <a:pt x="2830260" y="178939"/>
                    <a:pt x="2831285" y="249669"/>
                    <a:pt x="2832658" y="311539"/>
                  </a:cubicBezTo>
                  <a:cubicBezTo>
                    <a:pt x="2819292" y="311521"/>
                    <a:pt x="2610596" y="311411"/>
                    <a:pt x="2601624" y="311393"/>
                  </a:cubicBezTo>
                  <a:cubicBezTo>
                    <a:pt x="2522928" y="311393"/>
                    <a:pt x="2543581" y="359535"/>
                    <a:pt x="2540670" y="35246"/>
                  </a:cubicBezTo>
                  <a:cubicBezTo>
                    <a:pt x="2520419" y="36015"/>
                    <a:pt x="2526041" y="22725"/>
                    <a:pt x="2525857" y="108520"/>
                  </a:cubicBezTo>
                  <a:cubicBezTo>
                    <a:pt x="2525711" y="177182"/>
                    <a:pt x="2526608" y="244781"/>
                    <a:pt x="2528201" y="311631"/>
                  </a:cubicBezTo>
                  <a:cubicBezTo>
                    <a:pt x="2245295" y="313791"/>
                    <a:pt x="2521774" y="311503"/>
                    <a:pt x="2238868" y="313333"/>
                  </a:cubicBezTo>
                  <a:cubicBezTo>
                    <a:pt x="2238264" y="255490"/>
                    <a:pt x="2237257" y="200264"/>
                    <a:pt x="2234767" y="47345"/>
                  </a:cubicBezTo>
                  <a:cubicBezTo>
                    <a:pt x="2213784" y="48206"/>
                    <a:pt x="2219331" y="20346"/>
                    <a:pt x="2222810" y="233579"/>
                  </a:cubicBezTo>
                  <a:cubicBezTo>
                    <a:pt x="2224422" y="335830"/>
                    <a:pt x="2281658" y="313809"/>
                    <a:pt x="1942742" y="313809"/>
                  </a:cubicBezTo>
                  <a:cubicBezTo>
                    <a:pt x="1930383" y="313809"/>
                    <a:pt x="1936828" y="344122"/>
                    <a:pt x="1928955" y="60305"/>
                  </a:cubicBezTo>
                  <a:cubicBezTo>
                    <a:pt x="1904236" y="61367"/>
                    <a:pt x="1917621" y="24043"/>
                    <a:pt x="1919598" y="313754"/>
                  </a:cubicBezTo>
                  <a:cubicBezTo>
                    <a:pt x="1826236" y="313278"/>
                    <a:pt x="1765246" y="307878"/>
                    <a:pt x="1627629" y="311594"/>
                  </a:cubicBezTo>
                  <a:cubicBezTo>
                    <a:pt x="1626475" y="257595"/>
                    <a:pt x="1626439" y="238045"/>
                    <a:pt x="1623399" y="73979"/>
                  </a:cubicBezTo>
                  <a:cubicBezTo>
                    <a:pt x="1603679" y="74894"/>
                    <a:pt x="1606829" y="37607"/>
                    <a:pt x="1612615" y="312015"/>
                  </a:cubicBezTo>
                  <a:cubicBezTo>
                    <a:pt x="1541096" y="314084"/>
                    <a:pt x="1466392" y="313809"/>
                    <a:pt x="1393866" y="312912"/>
                  </a:cubicBezTo>
                  <a:cubicBezTo>
                    <a:pt x="1301676" y="311869"/>
                    <a:pt x="1321212" y="355544"/>
                    <a:pt x="1320059" y="88165"/>
                  </a:cubicBezTo>
                  <a:cubicBezTo>
                    <a:pt x="1302060" y="89026"/>
                    <a:pt x="1302060" y="54082"/>
                    <a:pt x="1307736" y="312290"/>
                  </a:cubicBezTo>
                  <a:cubicBezTo>
                    <a:pt x="1291715" y="312253"/>
                    <a:pt x="1301017" y="312271"/>
                    <a:pt x="1064435" y="312217"/>
                  </a:cubicBezTo>
                  <a:cubicBezTo>
                    <a:pt x="1001229" y="312217"/>
                    <a:pt x="1016957" y="349467"/>
                    <a:pt x="1013460" y="102809"/>
                  </a:cubicBezTo>
                  <a:cubicBezTo>
                    <a:pt x="991653" y="103779"/>
                    <a:pt x="997475" y="71819"/>
                    <a:pt x="1001650" y="312052"/>
                  </a:cubicBezTo>
                  <a:cubicBezTo>
                    <a:pt x="923650" y="311594"/>
                    <a:pt x="912572" y="310533"/>
                    <a:pt x="712079" y="311558"/>
                  </a:cubicBezTo>
                  <a:cubicBezTo>
                    <a:pt x="710614" y="260725"/>
                    <a:pt x="709405" y="186755"/>
                    <a:pt x="709479" y="108758"/>
                  </a:cubicBezTo>
                  <a:cubicBezTo>
                    <a:pt x="690491" y="108795"/>
                    <a:pt x="693146" y="89996"/>
                    <a:pt x="695398" y="233597"/>
                  </a:cubicBezTo>
                  <a:cubicBezTo>
                    <a:pt x="696918" y="331675"/>
                    <a:pt x="712115" y="311741"/>
                    <a:pt x="625308" y="311741"/>
                  </a:cubicBezTo>
                  <a:cubicBezTo>
                    <a:pt x="516529" y="311741"/>
                    <a:pt x="515742" y="313388"/>
                    <a:pt x="407988" y="313406"/>
                  </a:cubicBezTo>
                  <a:cubicBezTo>
                    <a:pt x="406248" y="224243"/>
                    <a:pt x="406450" y="203449"/>
                    <a:pt x="404088" y="108703"/>
                  </a:cubicBezTo>
                  <a:cubicBezTo>
                    <a:pt x="383343" y="108795"/>
                    <a:pt x="388525" y="82363"/>
                    <a:pt x="392974" y="313388"/>
                  </a:cubicBezTo>
                  <a:cubicBezTo>
                    <a:pt x="391655" y="313388"/>
                    <a:pt x="103000" y="311320"/>
                    <a:pt x="101682" y="311301"/>
                  </a:cubicBezTo>
                  <a:cubicBezTo>
                    <a:pt x="100217" y="261091"/>
                    <a:pt x="99356" y="196493"/>
                    <a:pt x="98276" y="116904"/>
                  </a:cubicBezTo>
                  <a:cubicBezTo>
                    <a:pt x="78318" y="118057"/>
                    <a:pt x="82914" y="101052"/>
                    <a:pt x="85001" y="233579"/>
                  </a:cubicBezTo>
                  <a:cubicBezTo>
                    <a:pt x="86393" y="322723"/>
                    <a:pt x="90439" y="311155"/>
                    <a:pt x="76634" y="310935"/>
                  </a:cubicBezTo>
                  <a:cubicBezTo>
                    <a:pt x="-13268" y="309599"/>
                    <a:pt x="574" y="304895"/>
                    <a:pt x="1014" y="327226"/>
                  </a:cubicBezTo>
                  <a:cubicBezTo>
                    <a:pt x="39812" y="327373"/>
                    <a:pt x="61198" y="327757"/>
                    <a:pt x="87198" y="328123"/>
                  </a:cubicBezTo>
                  <a:cubicBezTo>
                    <a:pt x="93552" y="523198"/>
                    <a:pt x="91941" y="532259"/>
                    <a:pt x="93259" y="662535"/>
                  </a:cubicBezTo>
                  <a:cubicBezTo>
                    <a:pt x="66527" y="662791"/>
                    <a:pt x="45031" y="663065"/>
                    <a:pt x="6415" y="663194"/>
                  </a:cubicBezTo>
                  <a:cubicBezTo>
                    <a:pt x="6690" y="685434"/>
                    <a:pt x="-6347" y="680583"/>
                    <a:pt x="76597" y="679705"/>
                  </a:cubicBezTo>
                  <a:cubicBezTo>
                    <a:pt x="101114" y="679467"/>
                    <a:pt x="91904" y="633338"/>
                    <a:pt x="97452" y="982997"/>
                  </a:cubicBezTo>
                  <a:cubicBezTo>
                    <a:pt x="98038" y="1020229"/>
                    <a:pt x="114370" y="1010931"/>
                    <a:pt x="9711" y="1010876"/>
                  </a:cubicBezTo>
                  <a:cubicBezTo>
                    <a:pt x="9857" y="1033537"/>
                    <a:pt x="-6182" y="1027863"/>
                    <a:pt x="98203" y="1027918"/>
                  </a:cubicBezTo>
                  <a:cubicBezTo>
                    <a:pt x="99686" y="1111040"/>
                    <a:pt x="103256" y="1229051"/>
                    <a:pt x="103458" y="1361267"/>
                  </a:cubicBezTo>
                  <a:cubicBezTo>
                    <a:pt x="72898" y="1361395"/>
                    <a:pt x="49242" y="1361597"/>
                    <a:pt x="11469" y="1361688"/>
                  </a:cubicBezTo>
                  <a:cubicBezTo>
                    <a:pt x="11542" y="1383874"/>
                    <a:pt x="-726" y="1378858"/>
                    <a:pt x="76560" y="1378437"/>
                  </a:cubicBezTo>
                  <a:cubicBezTo>
                    <a:pt x="114334" y="1378236"/>
                    <a:pt x="102432" y="1326653"/>
                    <a:pt x="108603" y="1710853"/>
                  </a:cubicBezTo>
                  <a:cubicBezTo>
                    <a:pt x="75498" y="1711018"/>
                    <a:pt x="51366" y="1711274"/>
                    <a:pt x="12531" y="1711402"/>
                  </a:cubicBezTo>
                  <a:cubicBezTo>
                    <a:pt x="12586" y="1733972"/>
                    <a:pt x="995" y="1728590"/>
                    <a:pt x="76560" y="1728096"/>
                  </a:cubicBezTo>
                  <a:cubicBezTo>
                    <a:pt x="122207" y="1727785"/>
                    <a:pt x="108822" y="1688686"/>
                    <a:pt x="113418" y="1981801"/>
                  </a:cubicBezTo>
                  <a:cubicBezTo>
                    <a:pt x="114883" y="2075229"/>
                    <a:pt x="125155" y="2059249"/>
                    <a:pt x="76396" y="2060164"/>
                  </a:cubicBezTo>
                  <a:cubicBezTo>
                    <a:pt x="2204" y="2061555"/>
                    <a:pt x="13648" y="2055185"/>
                    <a:pt x="13757" y="2078066"/>
                  </a:cubicBezTo>
                  <a:cubicBezTo>
                    <a:pt x="58781" y="2077737"/>
                    <a:pt x="77586" y="2077041"/>
                    <a:pt x="115432" y="2076547"/>
                  </a:cubicBezTo>
                  <a:cubicBezTo>
                    <a:pt x="119772" y="2229026"/>
                    <a:pt x="118234" y="2159193"/>
                    <a:pt x="121694" y="2409787"/>
                  </a:cubicBezTo>
                  <a:cubicBezTo>
                    <a:pt x="85349" y="2410318"/>
                    <a:pt x="60997" y="2411398"/>
                    <a:pt x="16064" y="2411874"/>
                  </a:cubicBezTo>
                  <a:cubicBezTo>
                    <a:pt x="16248" y="2432778"/>
                    <a:pt x="3962" y="2429593"/>
                    <a:pt x="76670" y="2427744"/>
                  </a:cubicBezTo>
                  <a:cubicBezTo>
                    <a:pt x="138356" y="2426243"/>
                    <a:pt x="121731" y="2375465"/>
                    <a:pt x="127151" y="2759721"/>
                  </a:cubicBezTo>
                  <a:cubicBezTo>
                    <a:pt x="82127" y="2759501"/>
                    <a:pt x="68760" y="2759135"/>
                    <a:pt x="20495" y="2758952"/>
                  </a:cubicBezTo>
                  <a:cubicBezTo>
                    <a:pt x="20843" y="2781448"/>
                    <a:pt x="10388" y="2775737"/>
                    <a:pt x="76432" y="2776378"/>
                  </a:cubicBezTo>
                  <a:cubicBezTo>
                    <a:pt x="140370" y="2776964"/>
                    <a:pt x="127425" y="2760782"/>
                    <a:pt x="128121" y="2855803"/>
                  </a:cubicBezTo>
                  <a:cubicBezTo>
                    <a:pt x="130355" y="3161310"/>
                    <a:pt x="155751" y="3110258"/>
                    <a:pt x="76505" y="3110460"/>
                  </a:cubicBezTo>
                  <a:cubicBezTo>
                    <a:pt x="18866" y="3110551"/>
                    <a:pt x="27600" y="3104895"/>
                    <a:pt x="28167" y="3127538"/>
                  </a:cubicBezTo>
                  <a:cubicBezTo>
                    <a:pt x="57390" y="3127501"/>
                    <a:pt x="84013" y="3127428"/>
                    <a:pt x="132406" y="3127373"/>
                  </a:cubicBezTo>
                  <a:cubicBezTo>
                    <a:pt x="141084" y="3527004"/>
                    <a:pt x="149049" y="3461089"/>
                    <a:pt x="76579" y="3460411"/>
                  </a:cubicBezTo>
                  <a:cubicBezTo>
                    <a:pt x="29229" y="3459972"/>
                    <a:pt x="37011" y="3455744"/>
                    <a:pt x="37634" y="3477087"/>
                  </a:cubicBezTo>
                  <a:cubicBezTo>
                    <a:pt x="74620" y="3477325"/>
                    <a:pt x="94431" y="3477673"/>
                    <a:pt x="136122" y="3477838"/>
                  </a:cubicBezTo>
                  <a:cubicBezTo>
                    <a:pt x="136141" y="3478533"/>
                    <a:pt x="140114" y="3641538"/>
                    <a:pt x="143465" y="3811132"/>
                  </a:cubicBezTo>
                  <a:cubicBezTo>
                    <a:pt x="99118" y="3810785"/>
                    <a:pt x="80058" y="3809979"/>
                    <a:pt x="45543" y="3809393"/>
                  </a:cubicBezTo>
                  <a:cubicBezTo>
                    <a:pt x="45928" y="3830902"/>
                    <a:pt x="39629" y="3826234"/>
                    <a:pt x="76359" y="3827057"/>
                  </a:cubicBezTo>
                  <a:cubicBezTo>
                    <a:pt x="162470" y="3829034"/>
                    <a:pt x="143410" y="3766908"/>
                    <a:pt x="149635" y="4161194"/>
                  </a:cubicBezTo>
                  <a:cubicBezTo>
                    <a:pt x="107193" y="4161103"/>
                    <a:pt x="90806" y="4160883"/>
                    <a:pt x="50542" y="4160663"/>
                  </a:cubicBezTo>
                  <a:cubicBezTo>
                    <a:pt x="50780" y="4182116"/>
                    <a:pt x="45562" y="4177650"/>
                    <a:pt x="76451" y="4177851"/>
                  </a:cubicBezTo>
                  <a:cubicBezTo>
                    <a:pt x="178272" y="4178547"/>
                    <a:pt x="145754" y="4127037"/>
                    <a:pt x="151430" y="4479625"/>
                  </a:cubicBezTo>
                  <a:cubicBezTo>
                    <a:pt x="152015" y="4517809"/>
                    <a:pt x="170252" y="4508254"/>
                    <a:pt x="53380" y="4508291"/>
                  </a:cubicBezTo>
                  <a:cubicBezTo>
                    <a:pt x="53508" y="4530952"/>
                    <a:pt x="35601" y="4525277"/>
                    <a:pt x="152144" y="4525259"/>
                  </a:cubicBezTo>
                  <a:cubicBezTo>
                    <a:pt x="152180" y="4527035"/>
                    <a:pt x="156099" y="4771990"/>
                    <a:pt x="158204" y="4861080"/>
                  </a:cubicBezTo>
                  <a:cubicBezTo>
                    <a:pt x="109134" y="4860823"/>
                    <a:pt x="83829" y="4859890"/>
                    <a:pt x="54753" y="4859268"/>
                  </a:cubicBezTo>
                  <a:cubicBezTo>
                    <a:pt x="54808" y="4879714"/>
                    <a:pt x="33953" y="4877463"/>
                    <a:pt x="158607" y="4878085"/>
                  </a:cubicBezTo>
                  <a:cubicBezTo>
                    <a:pt x="158644" y="4879714"/>
                    <a:pt x="165144" y="5208396"/>
                    <a:pt x="165162" y="5209732"/>
                  </a:cubicBezTo>
                  <a:cubicBezTo>
                    <a:pt x="111258" y="5209824"/>
                    <a:pt x="87290" y="5210226"/>
                    <a:pt x="55522" y="5210519"/>
                  </a:cubicBezTo>
                  <a:cubicBezTo>
                    <a:pt x="55559" y="5231899"/>
                    <a:pt x="51274" y="5227579"/>
                    <a:pt x="76597" y="5227305"/>
                  </a:cubicBezTo>
                  <a:cubicBezTo>
                    <a:pt x="175178" y="5226243"/>
                    <a:pt x="165437" y="5225969"/>
                    <a:pt x="165492" y="5229190"/>
                  </a:cubicBezTo>
                  <a:cubicBezTo>
                    <a:pt x="167286" y="5343486"/>
                    <a:pt x="170710" y="5459685"/>
                    <a:pt x="171113" y="5558202"/>
                  </a:cubicBezTo>
                  <a:cubicBezTo>
                    <a:pt x="33898" y="5558329"/>
                    <a:pt x="56401" y="5554797"/>
                    <a:pt x="56474" y="5575975"/>
                  </a:cubicBezTo>
                  <a:cubicBezTo>
                    <a:pt x="89249" y="5575682"/>
                    <a:pt x="112979" y="5575261"/>
                    <a:pt x="171168" y="5575188"/>
                  </a:cubicBezTo>
                  <a:cubicBezTo>
                    <a:pt x="171442" y="5784175"/>
                    <a:pt x="174061" y="5810040"/>
                    <a:pt x="176349" y="5906890"/>
                  </a:cubicBezTo>
                  <a:cubicBezTo>
                    <a:pt x="117739" y="5906945"/>
                    <a:pt x="93589" y="5907476"/>
                    <a:pt x="58379" y="5907952"/>
                  </a:cubicBezTo>
                  <a:cubicBezTo>
                    <a:pt x="58543" y="5928380"/>
                    <a:pt x="53911" y="5925030"/>
                    <a:pt x="76615" y="5924701"/>
                  </a:cubicBezTo>
                  <a:cubicBezTo>
                    <a:pt x="207440" y="5922761"/>
                    <a:pt x="173804" y="5862611"/>
                    <a:pt x="179517" y="6228872"/>
                  </a:cubicBezTo>
                  <a:cubicBezTo>
                    <a:pt x="180140" y="6268887"/>
                    <a:pt x="199713" y="6258892"/>
                    <a:pt x="76487" y="6259240"/>
                  </a:cubicBezTo>
                  <a:cubicBezTo>
                    <a:pt x="59074" y="6259277"/>
                    <a:pt x="62059" y="6254902"/>
                    <a:pt x="62370" y="6276300"/>
                  </a:cubicBezTo>
                  <a:cubicBezTo>
                    <a:pt x="93058" y="6276245"/>
                    <a:pt x="114663" y="6276118"/>
                    <a:pt x="180231" y="6276118"/>
                  </a:cubicBezTo>
                  <a:cubicBezTo>
                    <a:pt x="181165" y="6343589"/>
                    <a:pt x="182154" y="6471375"/>
                    <a:pt x="185230" y="6606666"/>
                  </a:cubicBezTo>
                  <a:cubicBezTo>
                    <a:pt x="127755" y="6606684"/>
                    <a:pt x="105032" y="6607234"/>
                    <a:pt x="68614" y="6607966"/>
                  </a:cubicBezTo>
                  <a:cubicBezTo>
                    <a:pt x="69182" y="6631945"/>
                    <a:pt x="50634" y="6623672"/>
                    <a:pt x="185578" y="6623653"/>
                  </a:cubicBezTo>
                  <a:cubicBezTo>
                    <a:pt x="185614" y="6625026"/>
                    <a:pt x="192096" y="6957405"/>
                    <a:pt x="192132" y="6958925"/>
                  </a:cubicBezTo>
                  <a:cubicBezTo>
                    <a:pt x="143446" y="6958979"/>
                    <a:pt x="116201" y="6958540"/>
                    <a:pt x="78574" y="6957680"/>
                  </a:cubicBezTo>
                  <a:cubicBezTo>
                    <a:pt x="79270" y="6978822"/>
                    <a:pt x="60521" y="6975930"/>
                    <a:pt x="186328" y="6975930"/>
                  </a:cubicBezTo>
                  <a:cubicBezTo>
                    <a:pt x="193524" y="6975930"/>
                    <a:pt x="192407" y="6975179"/>
                    <a:pt x="192444" y="6978291"/>
                  </a:cubicBezTo>
                  <a:cubicBezTo>
                    <a:pt x="198156" y="7348928"/>
                    <a:pt x="201562" y="7309060"/>
                    <a:pt x="186328" y="7309060"/>
                  </a:cubicBezTo>
                  <a:cubicBezTo>
                    <a:pt x="73722" y="7309060"/>
                    <a:pt x="90073" y="7304227"/>
                    <a:pt x="90806" y="7326175"/>
                  </a:cubicBezTo>
                  <a:cubicBezTo>
                    <a:pt x="119168" y="7326101"/>
                    <a:pt x="144710" y="7326065"/>
                    <a:pt x="197827" y="7326065"/>
                  </a:cubicBezTo>
                  <a:cubicBezTo>
                    <a:pt x="203192" y="7559012"/>
                    <a:pt x="201690" y="7561081"/>
                    <a:pt x="202587" y="7656248"/>
                  </a:cubicBezTo>
                  <a:cubicBezTo>
                    <a:pt x="159101" y="7656119"/>
                    <a:pt x="127572" y="7656430"/>
                    <a:pt x="101791" y="7656888"/>
                  </a:cubicBezTo>
                  <a:cubicBezTo>
                    <a:pt x="102542" y="7679257"/>
                    <a:pt x="87675" y="7673216"/>
                    <a:pt x="186347" y="7673216"/>
                  </a:cubicBezTo>
                  <a:cubicBezTo>
                    <a:pt x="208904" y="7673216"/>
                    <a:pt x="202349" y="7634868"/>
                    <a:pt x="207714" y="7978065"/>
                  </a:cubicBezTo>
                  <a:cubicBezTo>
                    <a:pt x="208300" y="8014381"/>
                    <a:pt x="213866" y="8008176"/>
                    <a:pt x="186347" y="8008176"/>
                  </a:cubicBezTo>
                  <a:cubicBezTo>
                    <a:pt x="98935" y="8008176"/>
                    <a:pt x="113235" y="8001550"/>
                    <a:pt x="114004" y="8024706"/>
                  </a:cubicBezTo>
                  <a:cubicBezTo>
                    <a:pt x="144948" y="8025163"/>
                    <a:pt x="177247" y="8025237"/>
                    <a:pt x="208502" y="8025145"/>
                  </a:cubicBezTo>
                  <a:cubicBezTo>
                    <a:pt x="214818" y="8410242"/>
                    <a:pt x="223809" y="8358842"/>
                    <a:pt x="186347" y="8358842"/>
                  </a:cubicBezTo>
                  <a:cubicBezTo>
                    <a:pt x="113583" y="8358842"/>
                    <a:pt x="124917" y="8353314"/>
                    <a:pt x="125649" y="8375866"/>
                  </a:cubicBezTo>
                  <a:cubicBezTo>
                    <a:pt x="156465" y="8375811"/>
                    <a:pt x="183472" y="8375829"/>
                    <a:pt x="213024" y="8375829"/>
                  </a:cubicBezTo>
                  <a:cubicBezTo>
                    <a:pt x="213262" y="8435539"/>
                    <a:pt x="214507" y="8508264"/>
                    <a:pt x="215935" y="8589611"/>
                  </a:cubicBezTo>
                  <a:cubicBezTo>
                    <a:pt x="239171" y="8589428"/>
                    <a:pt x="229009" y="8617123"/>
                    <a:pt x="228020" y="8375829"/>
                  </a:cubicBezTo>
                  <a:lnTo>
                    <a:pt x="517866" y="8375847"/>
                  </a:lnTo>
                  <a:cubicBezTo>
                    <a:pt x="519111" y="8464406"/>
                    <a:pt x="519898" y="8524757"/>
                    <a:pt x="522077" y="8587177"/>
                  </a:cubicBezTo>
                  <a:cubicBezTo>
                    <a:pt x="544049" y="8586994"/>
                    <a:pt x="536194" y="8615805"/>
                    <a:pt x="532880" y="8375847"/>
                  </a:cubicBezTo>
                  <a:cubicBezTo>
                    <a:pt x="779752" y="8375866"/>
                    <a:pt x="712720" y="8373669"/>
                    <a:pt x="823934" y="8373267"/>
                  </a:cubicBezTo>
                  <a:cubicBezTo>
                    <a:pt x="825875" y="8453826"/>
                    <a:pt x="826076" y="8497794"/>
                    <a:pt x="827907" y="8584760"/>
                  </a:cubicBezTo>
                  <a:cubicBezTo>
                    <a:pt x="847993" y="8584595"/>
                    <a:pt x="842921" y="8601418"/>
                    <a:pt x="840980" y="8478079"/>
                  </a:cubicBezTo>
                  <a:cubicBezTo>
                    <a:pt x="839131" y="8360874"/>
                    <a:pt x="836604" y="8373230"/>
                    <a:pt x="844899" y="8373230"/>
                  </a:cubicBezTo>
                  <a:cubicBezTo>
                    <a:pt x="951609" y="8373230"/>
                    <a:pt x="953751" y="8375042"/>
                    <a:pt x="1064398" y="8375042"/>
                  </a:cubicBezTo>
                  <a:cubicBezTo>
                    <a:pt x="1146426" y="8375060"/>
                    <a:pt x="1127860" y="8354266"/>
                    <a:pt x="1129801" y="8478409"/>
                  </a:cubicBezTo>
                  <a:cubicBezTo>
                    <a:pt x="1131668" y="8598178"/>
                    <a:pt x="1128061" y="8582436"/>
                    <a:pt x="1147287" y="8582271"/>
                  </a:cubicBezTo>
                  <a:cubicBezTo>
                    <a:pt x="1145071" y="8517435"/>
                    <a:pt x="1143899" y="8434789"/>
                    <a:pt x="1143881" y="8375060"/>
                  </a:cubicBezTo>
                  <a:cubicBezTo>
                    <a:pt x="1266118" y="8375097"/>
                    <a:pt x="1323813" y="8375262"/>
                    <a:pt x="1393848" y="8374694"/>
                  </a:cubicBezTo>
                  <a:cubicBezTo>
                    <a:pt x="1443486" y="8374292"/>
                    <a:pt x="1432830" y="8353699"/>
                    <a:pt x="1434771" y="8478391"/>
                  </a:cubicBezTo>
                  <a:cubicBezTo>
                    <a:pt x="1436601" y="8595432"/>
                    <a:pt x="1431548" y="8580038"/>
                    <a:pt x="1451469" y="8579891"/>
                  </a:cubicBezTo>
                  <a:cubicBezTo>
                    <a:pt x="1450187" y="8507569"/>
                    <a:pt x="1449052" y="8434478"/>
                    <a:pt x="1448228" y="8374346"/>
                  </a:cubicBezTo>
                  <a:cubicBezTo>
                    <a:pt x="1535750" y="8374017"/>
                    <a:pt x="1605986" y="8374566"/>
                    <a:pt x="1739594" y="8374511"/>
                  </a:cubicBezTo>
                  <a:cubicBezTo>
                    <a:pt x="1739868" y="8438193"/>
                    <a:pt x="1741242" y="8520931"/>
                    <a:pt x="1742615" y="8577640"/>
                  </a:cubicBezTo>
                  <a:cubicBezTo>
                    <a:pt x="1765978" y="8577475"/>
                    <a:pt x="1755523" y="8603962"/>
                    <a:pt x="1754608" y="8374475"/>
                  </a:cubicBezTo>
                  <a:cubicBezTo>
                    <a:pt x="1755963" y="8374475"/>
                    <a:pt x="2042348" y="8373212"/>
                    <a:pt x="2043813" y="8373193"/>
                  </a:cubicBezTo>
                  <a:cubicBezTo>
                    <a:pt x="2045699" y="8473412"/>
                    <a:pt x="2045827" y="8504768"/>
                    <a:pt x="2047438" y="8575260"/>
                  </a:cubicBezTo>
                  <a:cubicBezTo>
                    <a:pt x="2068330" y="8575114"/>
                    <a:pt x="2063075" y="8604292"/>
                    <a:pt x="2058845" y="8373102"/>
                  </a:cubicBezTo>
                  <a:cubicBezTo>
                    <a:pt x="2263385" y="8371711"/>
                    <a:pt x="2246650" y="8374383"/>
                    <a:pt x="2350632" y="8374877"/>
                  </a:cubicBezTo>
                  <a:cubicBezTo>
                    <a:pt x="2352683" y="8437443"/>
                    <a:pt x="2353818" y="8514122"/>
                    <a:pt x="2354111" y="8572899"/>
                  </a:cubicBezTo>
                  <a:cubicBezTo>
                    <a:pt x="2373611" y="8572753"/>
                    <a:pt x="2369802" y="8588513"/>
                    <a:pt x="2368081" y="8478079"/>
                  </a:cubicBezTo>
                  <a:cubicBezTo>
                    <a:pt x="2366214" y="8359263"/>
                    <a:pt x="2359476" y="8374969"/>
                    <a:pt x="2381997" y="8374969"/>
                  </a:cubicBezTo>
                  <a:cubicBezTo>
                    <a:pt x="2579359" y="8375133"/>
                    <a:pt x="2612958" y="8375225"/>
                    <a:pt x="2655601" y="8375042"/>
                  </a:cubicBezTo>
                  <a:cubicBezTo>
                    <a:pt x="2656920" y="8457981"/>
                    <a:pt x="2657909" y="8513701"/>
                    <a:pt x="2658439" y="8570574"/>
                  </a:cubicBezTo>
                  <a:cubicBezTo>
                    <a:pt x="2677939" y="8570428"/>
                    <a:pt x="2673930" y="8586005"/>
                    <a:pt x="2672245" y="8478079"/>
                  </a:cubicBezTo>
                  <a:cubicBezTo>
                    <a:pt x="2670323" y="8357085"/>
                    <a:pt x="2656956" y="8375152"/>
                    <a:pt x="2711538" y="8374640"/>
                  </a:cubicBezTo>
                  <a:cubicBezTo>
                    <a:pt x="2816399" y="8373651"/>
                    <a:pt x="2876382" y="8374090"/>
                    <a:pt x="2931056" y="8374895"/>
                  </a:cubicBezTo>
                  <a:cubicBezTo>
                    <a:pt x="2969287" y="8375463"/>
                    <a:pt x="2959216" y="8355914"/>
                    <a:pt x="2961139" y="8478409"/>
                  </a:cubicBezTo>
                  <a:cubicBezTo>
                    <a:pt x="2962787" y="8583662"/>
                    <a:pt x="2958722" y="8568267"/>
                    <a:pt x="2977947" y="8568121"/>
                  </a:cubicBezTo>
                  <a:cubicBezTo>
                    <a:pt x="2976592" y="8516135"/>
                    <a:pt x="2975237" y="8437791"/>
                    <a:pt x="2975274" y="8375445"/>
                  </a:cubicBezTo>
                  <a:cubicBezTo>
                    <a:pt x="3144659" y="8376964"/>
                    <a:pt x="3131915" y="8372791"/>
                    <a:pt x="3264534" y="8372791"/>
                  </a:cubicBezTo>
                  <a:cubicBezTo>
                    <a:pt x="3264790" y="8434203"/>
                    <a:pt x="3266072" y="8513371"/>
                    <a:pt x="3267299" y="8565906"/>
                  </a:cubicBezTo>
                  <a:cubicBezTo>
                    <a:pt x="3290259" y="8565724"/>
                    <a:pt x="3280445" y="8592503"/>
                    <a:pt x="3279548" y="8372809"/>
                  </a:cubicBezTo>
                  <a:cubicBezTo>
                    <a:pt x="3308038" y="8372845"/>
                    <a:pt x="3188987" y="8372333"/>
                    <a:pt x="3571261" y="8374182"/>
                  </a:cubicBezTo>
                  <a:cubicBezTo>
                    <a:pt x="3572360" y="8428236"/>
                    <a:pt x="3573733" y="8508429"/>
                    <a:pt x="3574136" y="8563563"/>
                  </a:cubicBezTo>
                  <a:cubicBezTo>
                    <a:pt x="3593746" y="8563417"/>
                    <a:pt x="3589663" y="8578244"/>
                    <a:pt x="3588106" y="8478098"/>
                  </a:cubicBezTo>
                  <a:cubicBezTo>
                    <a:pt x="3586312" y="8362741"/>
                    <a:pt x="3584573" y="8374255"/>
                    <a:pt x="3589992" y="8374273"/>
                  </a:cubicBezTo>
                  <a:cubicBezTo>
                    <a:pt x="3934896" y="8376122"/>
                    <a:pt x="3875700" y="8342221"/>
                    <a:pt x="3877879" y="8478391"/>
                  </a:cubicBezTo>
                  <a:cubicBezTo>
                    <a:pt x="3879380" y="8575059"/>
                    <a:pt x="3874675" y="8561257"/>
                    <a:pt x="3894321" y="8561110"/>
                  </a:cubicBezTo>
                  <a:cubicBezTo>
                    <a:pt x="3892765" y="8480826"/>
                    <a:pt x="3892637" y="8451391"/>
                    <a:pt x="3890952" y="8373285"/>
                  </a:cubicBezTo>
                  <a:cubicBezTo>
                    <a:pt x="4029192" y="8372937"/>
                    <a:pt x="4022399" y="8375408"/>
                    <a:pt x="4180981" y="8375042"/>
                  </a:cubicBezTo>
                  <a:cubicBezTo>
                    <a:pt x="4182775" y="8456132"/>
                    <a:pt x="4182812" y="8485072"/>
                    <a:pt x="4184332" y="8558877"/>
                  </a:cubicBezTo>
                  <a:cubicBezTo>
                    <a:pt x="4204125" y="8558731"/>
                    <a:pt x="4199419" y="8572277"/>
                    <a:pt x="4197899" y="8478098"/>
                  </a:cubicBezTo>
                  <a:cubicBezTo>
                    <a:pt x="4195977" y="8354303"/>
                    <a:pt x="4181970" y="8375170"/>
                    <a:pt x="4248929" y="8374731"/>
                  </a:cubicBezTo>
                  <a:cubicBezTo>
                    <a:pt x="4313893" y="8374292"/>
                    <a:pt x="4366991" y="8374108"/>
                    <a:pt x="4468556" y="8374657"/>
                  </a:cubicBezTo>
                  <a:cubicBezTo>
                    <a:pt x="4493073" y="8374786"/>
                    <a:pt x="4486225" y="8356298"/>
                    <a:pt x="4488166" y="8478409"/>
                  </a:cubicBezTo>
                  <a:cubicBezTo>
                    <a:pt x="4489686" y="8572167"/>
                    <a:pt x="4484431" y="8556589"/>
                    <a:pt x="4504425" y="8556443"/>
                  </a:cubicBezTo>
                  <a:cubicBezTo>
                    <a:pt x="4503381" y="8492339"/>
                    <a:pt x="4502411" y="8436638"/>
                    <a:pt x="4501771" y="8374822"/>
                  </a:cubicBezTo>
                  <a:cubicBezTo>
                    <a:pt x="4713231" y="8375646"/>
                    <a:pt x="4655592" y="8373156"/>
                    <a:pt x="4791195" y="8373047"/>
                  </a:cubicBezTo>
                  <a:cubicBezTo>
                    <a:pt x="4793905" y="8582363"/>
                    <a:pt x="4788229" y="8554246"/>
                    <a:pt x="4809102" y="8554081"/>
                  </a:cubicBezTo>
                  <a:cubicBezTo>
                    <a:pt x="4807948" y="8500485"/>
                    <a:pt x="4806923" y="8427284"/>
                    <a:pt x="4806227" y="8373047"/>
                  </a:cubicBezTo>
                  <a:cubicBezTo>
                    <a:pt x="4902245" y="8373083"/>
                    <a:pt x="4883623" y="8373870"/>
                    <a:pt x="5096567" y="8373797"/>
                  </a:cubicBezTo>
                  <a:cubicBezTo>
                    <a:pt x="5099680" y="8579214"/>
                    <a:pt x="5093088" y="8551775"/>
                    <a:pt x="5114401" y="8551592"/>
                  </a:cubicBezTo>
                  <a:cubicBezTo>
                    <a:pt x="5113358" y="8496659"/>
                    <a:pt x="5112699" y="8449616"/>
                    <a:pt x="5111563" y="8373779"/>
                  </a:cubicBezTo>
                  <a:cubicBezTo>
                    <a:pt x="5255479" y="8373724"/>
                    <a:pt x="5288455" y="8373797"/>
                    <a:pt x="5347614" y="8373486"/>
                  </a:cubicBezTo>
                  <a:cubicBezTo>
                    <a:pt x="5415691" y="8373120"/>
                    <a:pt x="5399743" y="8352234"/>
                    <a:pt x="5401702" y="8478446"/>
                  </a:cubicBezTo>
                  <a:cubicBezTo>
                    <a:pt x="5403002" y="8562135"/>
                    <a:pt x="5398260" y="8549194"/>
                    <a:pt x="5417998" y="8549029"/>
                  </a:cubicBezTo>
                  <a:cubicBezTo>
                    <a:pt x="5413585" y="8345590"/>
                    <a:pt x="5403588" y="8373248"/>
                    <a:pt x="5457565" y="8373248"/>
                  </a:cubicBezTo>
                  <a:close/>
                  <a:moveTo>
                    <a:pt x="5381287" y="6978364"/>
                  </a:moveTo>
                  <a:cubicBezTo>
                    <a:pt x="5387127" y="7360679"/>
                    <a:pt x="5398131" y="7308456"/>
                    <a:pt x="5347633" y="7308108"/>
                  </a:cubicBezTo>
                  <a:cubicBezTo>
                    <a:pt x="5042389" y="7306039"/>
                    <a:pt x="5094480" y="7328371"/>
                    <a:pt x="5092924" y="7228042"/>
                  </a:cubicBezTo>
                  <a:cubicBezTo>
                    <a:pt x="5088182" y="6924493"/>
                    <a:pt x="5074779" y="6974447"/>
                    <a:pt x="5127566" y="6975454"/>
                  </a:cubicBezTo>
                  <a:cubicBezTo>
                    <a:pt x="5315041" y="6978986"/>
                    <a:pt x="5381195" y="6973203"/>
                    <a:pt x="5381287" y="6978364"/>
                  </a:cubicBezTo>
                  <a:close/>
                  <a:moveTo>
                    <a:pt x="5380957" y="6959163"/>
                  </a:moveTo>
                  <a:cubicBezTo>
                    <a:pt x="5131027" y="6959767"/>
                    <a:pt x="5223126" y="6959547"/>
                    <a:pt x="5089298" y="6957827"/>
                  </a:cubicBezTo>
                  <a:cubicBezTo>
                    <a:pt x="5087944" y="6861836"/>
                    <a:pt x="5088932" y="6740932"/>
                    <a:pt x="5084593" y="6623726"/>
                  </a:cubicBezTo>
                  <a:cubicBezTo>
                    <a:pt x="5338588" y="6623854"/>
                    <a:pt x="5264378" y="6623653"/>
                    <a:pt x="5374548" y="6625246"/>
                  </a:cubicBezTo>
                  <a:cubicBezTo>
                    <a:pt x="5375262" y="6785669"/>
                    <a:pt x="5379107" y="6852976"/>
                    <a:pt x="5380957" y="6959163"/>
                  </a:cubicBezTo>
                  <a:close/>
                  <a:moveTo>
                    <a:pt x="5374494" y="6608204"/>
                  </a:moveTo>
                  <a:cubicBezTo>
                    <a:pt x="5071886" y="6603664"/>
                    <a:pt x="5084117" y="6611114"/>
                    <a:pt x="5083824" y="6603023"/>
                  </a:cubicBezTo>
                  <a:cubicBezTo>
                    <a:pt x="5080455" y="6517448"/>
                    <a:pt x="5079539" y="6441886"/>
                    <a:pt x="5079155" y="6353602"/>
                  </a:cubicBezTo>
                  <a:cubicBezTo>
                    <a:pt x="5078752" y="6259149"/>
                    <a:pt x="5065533" y="6275037"/>
                    <a:pt x="5127676" y="6274872"/>
                  </a:cubicBezTo>
                  <a:cubicBezTo>
                    <a:pt x="5215783" y="6274634"/>
                    <a:pt x="5277726" y="6274488"/>
                    <a:pt x="5347486" y="6275605"/>
                  </a:cubicBezTo>
                  <a:cubicBezTo>
                    <a:pt x="5377350" y="6276099"/>
                    <a:pt x="5372955" y="6229257"/>
                    <a:pt x="5374494" y="6608204"/>
                  </a:cubicBezTo>
                  <a:close/>
                  <a:moveTo>
                    <a:pt x="2344608" y="6978071"/>
                  </a:moveTo>
                  <a:cubicBezTo>
                    <a:pt x="2344516" y="6972946"/>
                    <a:pt x="2310936" y="6971793"/>
                    <a:pt x="2634270" y="6973660"/>
                  </a:cubicBezTo>
                  <a:cubicBezTo>
                    <a:pt x="2636486" y="7101849"/>
                    <a:pt x="2634508" y="7158630"/>
                    <a:pt x="2638317" y="7308016"/>
                  </a:cubicBezTo>
                  <a:cubicBezTo>
                    <a:pt x="2475286" y="7308162"/>
                    <a:pt x="2437878" y="7310359"/>
                    <a:pt x="2347134" y="7309536"/>
                  </a:cubicBezTo>
                  <a:cubicBezTo>
                    <a:pt x="2343052" y="7080652"/>
                    <a:pt x="2346787" y="7117847"/>
                    <a:pt x="2344608" y="6978071"/>
                  </a:cubicBezTo>
                  <a:close/>
                  <a:moveTo>
                    <a:pt x="507209" y="6626088"/>
                  </a:moveTo>
                  <a:cubicBezTo>
                    <a:pt x="804031" y="6626088"/>
                    <a:pt x="669765" y="6625246"/>
                    <a:pt x="796524" y="6624330"/>
                  </a:cubicBezTo>
                  <a:cubicBezTo>
                    <a:pt x="796780" y="6695829"/>
                    <a:pt x="797879" y="6728942"/>
                    <a:pt x="799307" y="6853452"/>
                  </a:cubicBezTo>
                  <a:cubicBezTo>
                    <a:pt x="800900" y="6992239"/>
                    <a:pt x="859602" y="6955026"/>
                    <a:pt x="515559" y="6956892"/>
                  </a:cubicBezTo>
                  <a:cubicBezTo>
                    <a:pt x="502705" y="6956966"/>
                    <a:pt x="516822" y="6945544"/>
                    <a:pt x="507209" y="6626088"/>
                  </a:cubicBezTo>
                  <a:close/>
                  <a:moveTo>
                    <a:pt x="491390" y="5575408"/>
                  </a:moveTo>
                  <a:cubicBezTo>
                    <a:pt x="616904" y="5577275"/>
                    <a:pt x="581767" y="5576927"/>
                    <a:pt x="779313" y="5576305"/>
                  </a:cubicBezTo>
                  <a:cubicBezTo>
                    <a:pt x="786472" y="5921571"/>
                    <a:pt x="777170" y="5517308"/>
                    <a:pt x="786472" y="5907403"/>
                  </a:cubicBezTo>
                  <a:cubicBezTo>
                    <a:pt x="682289" y="5908775"/>
                    <a:pt x="746117" y="5910625"/>
                    <a:pt x="494832" y="5909416"/>
                  </a:cubicBezTo>
                  <a:cubicBezTo>
                    <a:pt x="494173" y="5782930"/>
                    <a:pt x="496901" y="5877950"/>
                    <a:pt x="491390" y="5575408"/>
                  </a:cubicBezTo>
                  <a:close/>
                  <a:moveTo>
                    <a:pt x="470827" y="4229581"/>
                  </a:moveTo>
                  <a:cubicBezTo>
                    <a:pt x="469729" y="4158705"/>
                    <a:pt x="422892" y="4178822"/>
                    <a:pt x="735149" y="4176717"/>
                  </a:cubicBezTo>
                  <a:cubicBezTo>
                    <a:pt x="769755" y="4176497"/>
                    <a:pt x="756480" y="4131101"/>
                    <a:pt x="761937" y="4479753"/>
                  </a:cubicBezTo>
                  <a:cubicBezTo>
                    <a:pt x="762523" y="4516033"/>
                    <a:pt x="802511" y="4511604"/>
                    <a:pt x="515632" y="4508529"/>
                  </a:cubicBezTo>
                  <a:cubicBezTo>
                    <a:pt x="454788" y="4507851"/>
                    <a:pt x="475881" y="4552625"/>
                    <a:pt x="470827" y="4229581"/>
                  </a:cubicBezTo>
                  <a:close/>
                  <a:moveTo>
                    <a:pt x="442392" y="2481121"/>
                  </a:moveTo>
                  <a:cubicBezTo>
                    <a:pt x="441349" y="2414345"/>
                    <a:pt x="387865" y="2425767"/>
                    <a:pt x="731506" y="2428513"/>
                  </a:cubicBezTo>
                  <a:cubicBezTo>
                    <a:pt x="737511" y="2785567"/>
                    <a:pt x="736907" y="2761313"/>
                    <a:pt x="735259" y="2761276"/>
                  </a:cubicBezTo>
                  <a:cubicBezTo>
                    <a:pt x="403923" y="2754595"/>
                    <a:pt x="445047" y="2781558"/>
                    <a:pt x="444242" y="2730872"/>
                  </a:cubicBezTo>
                  <a:cubicBezTo>
                    <a:pt x="442319" y="2603928"/>
                    <a:pt x="444370" y="2604642"/>
                    <a:pt x="442392" y="2481121"/>
                  </a:cubicBezTo>
                  <a:close/>
                  <a:moveTo>
                    <a:pt x="721417" y="1728059"/>
                  </a:moveTo>
                  <a:cubicBezTo>
                    <a:pt x="721801" y="1751947"/>
                    <a:pt x="726031" y="2059963"/>
                    <a:pt x="726031" y="2061263"/>
                  </a:cubicBezTo>
                  <a:cubicBezTo>
                    <a:pt x="379296" y="2054984"/>
                    <a:pt x="436991" y="2089013"/>
                    <a:pt x="435325" y="1981600"/>
                  </a:cubicBezTo>
                  <a:cubicBezTo>
                    <a:pt x="433365" y="1856395"/>
                    <a:pt x="431425" y="1856724"/>
                    <a:pt x="429465" y="1732032"/>
                  </a:cubicBezTo>
                  <a:cubicBezTo>
                    <a:pt x="429301" y="1721909"/>
                    <a:pt x="414268" y="1730256"/>
                    <a:pt x="721417" y="1728059"/>
                  </a:cubicBezTo>
                  <a:close/>
                  <a:moveTo>
                    <a:pt x="429118" y="1710194"/>
                  </a:moveTo>
                  <a:cubicBezTo>
                    <a:pt x="426536" y="1548379"/>
                    <a:pt x="424302" y="1464982"/>
                    <a:pt x="424430" y="1379371"/>
                  </a:cubicBezTo>
                  <a:cubicBezTo>
                    <a:pt x="533594" y="1379462"/>
                    <a:pt x="527863" y="1380396"/>
                    <a:pt x="714532" y="1380048"/>
                  </a:cubicBezTo>
                  <a:cubicBezTo>
                    <a:pt x="714807" y="1544682"/>
                    <a:pt x="718982" y="1590425"/>
                    <a:pt x="721142" y="1711036"/>
                  </a:cubicBezTo>
                  <a:cubicBezTo>
                    <a:pt x="564538" y="1712207"/>
                    <a:pt x="527515" y="1710377"/>
                    <a:pt x="429118" y="1710194"/>
                  </a:cubicBezTo>
                  <a:close/>
                  <a:moveTo>
                    <a:pt x="726214" y="2078268"/>
                  </a:moveTo>
                  <a:cubicBezTo>
                    <a:pt x="728008" y="2250333"/>
                    <a:pt x="729107" y="2289725"/>
                    <a:pt x="731213" y="2411526"/>
                  </a:cubicBezTo>
                  <a:cubicBezTo>
                    <a:pt x="658907" y="2410958"/>
                    <a:pt x="587205" y="2411031"/>
                    <a:pt x="515540" y="2411416"/>
                  </a:cubicBezTo>
                  <a:cubicBezTo>
                    <a:pt x="421537" y="2411929"/>
                    <a:pt x="441184" y="2469918"/>
                    <a:pt x="437009" y="2106512"/>
                  </a:cubicBezTo>
                  <a:cubicBezTo>
                    <a:pt x="436570" y="2067889"/>
                    <a:pt x="390191" y="2072410"/>
                    <a:pt x="726214" y="2078268"/>
                  </a:cubicBezTo>
                  <a:close/>
                  <a:moveTo>
                    <a:pt x="3164196" y="1981911"/>
                  </a:moveTo>
                  <a:cubicBezTo>
                    <a:pt x="3165825" y="2086029"/>
                    <a:pt x="3214401" y="2056723"/>
                    <a:pt x="2931074" y="2060128"/>
                  </a:cubicBezTo>
                  <a:cubicBezTo>
                    <a:pt x="2863108" y="2060951"/>
                    <a:pt x="2877810" y="2076236"/>
                    <a:pt x="2876327" y="1981582"/>
                  </a:cubicBezTo>
                  <a:cubicBezTo>
                    <a:pt x="2874368" y="1856596"/>
                    <a:pt x="2872153" y="1856505"/>
                    <a:pt x="2870212" y="1732013"/>
                  </a:cubicBezTo>
                  <a:cubicBezTo>
                    <a:pt x="2870065" y="1722714"/>
                    <a:pt x="2852250" y="1731611"/>
                    <a:pt x="3150829" y="1728389"/>
                  </a:cubicBezTo>
                  <a:cubicBezTo>
                    <a:pt x="3171849" y="1728169"/>
                    <a:pt x="3159783" y="1699998"/>
                    <a:pt x="3164196" y="1981911"/>
                  </a:cubicBezTo>
                  <a:close/>
                  <a:moveTo>
                    <a:pt x="3470575" y="2060274"/>
                  </a:moveTo>
                  <a:cubicBezTo>
                    <a:pt x="3381113" y="2060237"/>
                    <a:pt x="3491925" y="2060146"/>
                    <a:pt x="3180729" y="2059652"/>
                  </a:cubicBezTo>
                  <a:cubicBezTo>
                    <a:pt x="3176335" y="1885536"/>
                    <a:pt x="3180089" y="1871569"/>
                    <a:pt x="3177818" y="1728114"/>
                  </a:cubicBezTo>
                  <a:cubicBezTo>
                    <a:pt x="3350993" y="1726485"/>
                    <a:pt x="3468030" y="1730622"/>
                    <a:pt x="3468048" y="1732233"/>
                  </a:cubicBezTo>
                  <a:cubicBezTo>
                    <a:pt x="3470209" y="1869867"/>
                    <a:pt x="3465833" y="1891082"/>
                    <a:pt x="3470575" y="2060274"/>
                  </a:cubicBezTo>
                  <a:close/>
                  <a:moveTo>
                    <a:pt x="4685840" y="1711329"/>
                  </a:moveTo>
                  <a:cubicBezTo>
                    <a:pt x="4336377" y="1711457"/>
                    <a:pt x="4396946" y="1730933"/>
                    <a:pt x="4395903" y="1607211"/>
                  </a:cubicBezTo>
                  <a:cubicBezTo>
                    <a:pt x="4395353" y="1532472"/>
                    <a:pt x="4394035" y="1448361"/>
                    <a:pt x="4392515" y="1378803"/>
                  </a:cubicBezTo>
                  <a:cubicBezTo>
                    <a:pt x="4471687" y="1378400"/>
                    <a:pt x="4560106" y="1374465"/>
                    <a:pt x="4682141" y="1378089"/>
                  </a:cubicBezTo>
                  <a:cubicBezTo>
                    <a:pt x="4687323" y="1513399"/>
                    <a:pt x="4684650" y="1618999"/>
                    <a:pt x="4685840" y="1711329"/>
                  </a:cubicBezTo>
                  <a:close/>
                  <a:moveTo>
                    <a:pt x="4694482" y="2231662"/>
                  </a:moveTo>
                  <a:cubicBezTo>
                    <a:pt x="4697631" y="2435798"/>
                    <a:pt x="4701000" y="2410775"/>
                    <a:pt x="4688165" y="2411068"/>
                  </a:cubicBezTo>
                  <a:cubicBezTo>
                    <a:pt x="4611611" y="2412716"/>
                    <a:pt x="4546025" y="2412734"/>
                    <a:pt x="4468703" y="2411068"/>
                  </a:cubicBezTo>
                  <a:cubicBezTo>
                    <a:pt x="4384367" y="2409256"/>
                    <a:pt x="4413334" y="2463768"/>
                    <a:pt x="4402879" y="2106347"/>
                  </a:cubicBezTo>
                  <a:cubicBezTo>
                    <a:pt x="4401945" y="2074387"/>
                    <a:pt x="4355200" y="2073893"/>
                    <a:pt x="4688220" y="2077938"/>
                  </a:cubicBezTo>
                  <a:cubicBezTo>
                    <a:pt x="4697412" y="2078048"/>
                    <a:pt x="4691791" y="2059652"/>
                    <a:pt x="4694482" y="2231662"/>
                  </a:cubicBezTo>
                  <a:close/>
                  <a:moveTo>
                    <a:pt x="5017798" y="5908282"/>
                  </a:moveTo>
                  <a:cubicBezTo>
                    <a:pt x="4718614" y="5908282"/>
                    <a:pt x="4766513" y="5921937"/>
                    <a:pt x="4765946" y="5853861"/>
                  </a:cubicBezTo>
                  <a:cubicBezTo>
                    <a:pt x="4763272" y="5533142"/>
                    <a:pt x="4750144" y="5577367"/>
                    <a:pt x="4798135" y="5577367"/>
                  </a:cubicBezTo>
                  <a:cubicBezTo>
                    <a:pt x="5089518" y="5577367"/>
                    <a:pt x="5053081" y="5559812"/>
                    <a:pt x="5053375" y="5604073"/>
                  </a:cubicBezTo>
                  <a:cubicBezTo>
                    <a:pt x="5055187" y="5954135"/>
                    <a:pt x="5076701" y="5908282"/>
                    <a:pt x="5017798" y="5908282"/>
                  </a:cubicBezTo>
                  <a:close/>
                  <a:moveTo>
                    <a:pt x="5057750" y="5925213"/>
                  </a:moveTo>
                  <a:cubicBezTo>
                    <a:pt x="5060497" y="6101525"/>
                    <a:pt x="5062163" y="6170919"/>
                    <a:pt x="5063335" y="6257995"/>
                  </a:cubicBezTo>
                  <a:cubicBezTo>
                    <a:pt x="4880145" y="6258197"/>
                    <a:pt x="4891808" y="6259442"/>
                    <a:pt x="4772995" y="6259167"/>
                  </a:cubicBezTo>
                  <a:cubicBezTo>
                    <a:pt x="4769004" y="6036360"/>
                    <a:pt x="4768509" y="6069986"/>
                    <a:pt x="4766660" y="5925049"/>
                  </a:cubicBezTo>
                  <a:cubicBezTo>
                    <a:pt x="4856872" y="5924848"/>
                    <a:pt x="4973196" y="5925506"/>
                    <a:pt x="5057750" y="5925213"/>
                  </a:cubicBezTo>
                  <a:close/>
                  <a:moveTo>
                    <a:pt x="5017798" y="5557964"/>
                  </a:moveTo>
                  <a:cubicBezTo>
                    <a:pt x="4710778" y="5557964"/>
                    <a:pt x="4763657" y="5586922"/>
                    <a:pt x="4761972" y="5478905"/>
                  </a:cubicBezTo>
                  <a:cubicBezTo>
                    <a:pt x="4757230" y="5175960"/>
                    <a:pt x="4742161" y="5226682"/>
                    <a:pt x="4798135" y="5226682"/>
                  </a:cubicBezTo>
                  <a:cubicBezTo>
                    <a:pt x="5067894" y="5226682"/>
                    <a:pt x="5047277" y="5222362"/>
                    <a:pt x="5047369" y="5229300"/>
                  </a:cubicBezTo>
                  <a:cubicBezTo>
                    <a:pt x="5053265" y="5609290"/>
                    <a:pt x="5067143" y="5557964"/>
                    <a:pt x="5017798" y="5557964"/>
                  </a:cubicBezTo>
                  <a:close/>
                  <a:moveTo>
                    <a:pt x="4755509" y="5104003"/>
                  </a:moveTo>
                  <a:cubicBezTo>
                    <a:pt x="4753678" y="5016341"/>
                    <a:pt x="4752452" y="4934647"/>
                    <a:pt x="4751884" y="4875962"/>
                  </a:cubicBezTo>
                  <a:cubicBezTo>
                    <a:pt x="4813570" y="4875925"/>
                    <a:pt x="4765305" y="4875925"/>
                    <a:pt x="5017798" y="4876017"/>
                  </a:cubicBezTo>
                  <a:cubicBezTo>
                    <a:pt x="5050591" y="4876017"/>
                    <a:pt x="5040631" y="4824525"/>
                    <a:pt x="5047058" y="5208579"/>
                  </a:cubicBezTo>
                  <a:cubicBezTo>
                    <a:pt x="4699774" y="5207517"/>
                    <a:pt x="4758439" y="5243779"/>
                    <a:pt x="4755509" y="5104003"/>
                  </a:cubicBezTo>
                  <a:close/>
                  <a:moveTo>
                    <a:pt x="5017798" y="4859011"/>
                  </a:moveTo>
                  <a:cubicBezTo>
                    <a:pt x="4763382" y="4858920"/>
                    <a:pt x="4812929" y="4858938"/>
                    <a:pt x="4751719" y="4858956"/>
                  </a:cubicBezTo>
                  <a:cubicBezTo>
                    <a:pt x="4750327" y="4691741"/>
                    <a:pt x="4747105" y="4591706"/>
                    <a:pt x="4745878" y="4527492"/>
                  </a:cubicBezTo>
                  <a:cubicBezTo>
                    <a:pt x="4960781" y="4526834"/>
                    <a:pt x="4914988" y="4524546"/>
                    <a:pt x="5035541" y="4524911"/>
                  </a:cubicBezTo>
                  <a:cubicBezTo>
                    <a:pt x="5043158" y="4898788"/>
                    <a:pt x="5052532" y="4859011"/>
                    <a:pt x="5017798" y="4859011"/>
                  </a:cubicBezTo>
                  <a:close/>
                  <a:moveTo>
                    <a:pt x="3848107" y="5576415"/>
                  </a:moveTo>
                  <a:cubicBezTo>
                    <a:pt x="4178235" y="5578831"/>
                    <a:pt x="4135810" y="5559171"/>
                    <a:pt x="4137074" y="5603835"/>
                  </a:cubicBezTo>
                  <a:cubicBezTo>
                    <a:pt x="4140571" y="5728198"/>
                    <a:pt x="4142640" y="5908520"/>
                    <a:pt x="4139033" y="5908520"/>
                  </a:cubicBezTo>
                  <a:cubicBezTo>
                    <a:pt x="4029906" y="5908520"/>
                    <a:pt x="4027068" y="5910075"/>
                    <a:pt x="3919351" y="5910075"/>
                  </a:cubicBezTo>
                  <a:cubicBezTo>
                    <a:pt x="3824615" y="5910094"/>
                    <a:pt x="3856383" y="5970170"/>
                    <a:pt x="3848107" y="5576415"/>
                  </a:cubicBezTo>
                  <a:close/>
                  <a:moveTo>
                    <a:pt x="2627221" y="5574859"/>
                  </a:moveTo>
                  <a:cubicBezTo>
                    <a:pt x="2963061" y="5576268"/>
                    <a:pt x="2915803" y="5568324"/>
                    <a:pt x="2916957" y="5604330"/>
                  </a:cubicBezTo>
                  <a:cubicBezTo>
                    <a:pt x="2918879" y="5665449"/>
                    <a:pt x="2920491" y="5730816"/>
                    <a:pt x="2921260" y="5853971"/>
                  </a:cubicBezTo>
                  <a:cubicBezTo>
                    <a:pt x="2921754" y="5932279"/>
                    <a:pt x="2966723" y="5909343"/>
                    <a:pt x="2631396" y="5907439"/>
                  </a:cubicBezTo>
                  <a:cubicBezTo>
                    <a:pt x="2630847" y="5809929"/>
                    <a:pt x="2632934" y="5823091"/>
                    <a:pt x="2627221" y="5574859"/>
                  </a:cubicBezTo>
                  <a:close/>
                  <a:moveTo>
                    <a:pt x="791379" y="5228952"/>
                  </a:moveTo>
                  <a:cubicBezTo>
                    <a:pt x="791342" y="5226957"/>
                    <a:pt x="768382" y="5224888"/>
                    <a:pt x="1064435" y="5224888"/>
                  </a:cubicBezTo>
                  <a:cubicBezTo>
                    <a:pt x="1084154" y="5224888"/>
                    <a:pt x="1078936" y="5185881"/>
                    <a:pt x="1083532" y="5479216"/>
                  </a:cubicBezTo>
                  <a:cubicBezTo>
                    <a:pt x="1085143" y="5583590"/>
                    <a:pt x="1134983" y="5559208"/>
                    <a:pt x="844935" y="5559208"/>
                  </a:cubicBezTo>
                  <a:cubicBezTo>
                    <a:pt x="770377" y="5559208"/>
                    <a:pt x="797330" y="5609473"/>
                    <a:pt x="791379" y="5228952"/>
                  </a:cubicBezTo>
                  <a:close/>
                  <a:moveTo>
                    <a:pt x="1043177" y="2777421"/>
                  </a:moveTo>
                  <a:cubicBezTo>
                    <a:pt x="1043946" y="2868250"/>
                    <a:pt x="1045703" y="3106304"/>
                    <a:pt x="1045758" y="3110441"/>
                  </a:cubicBezTo>
                  <a:cubicBezTo>
                    <a:pt x="808517" y="3110642"/>
                    <a:pt x="796011" y="3110588"/>
                    <a:pt x="755894" y="3111137"/>
                  </a:cubicBezTo>
                  <a:cubicBezTo>
                    <a:pt x="750969" y="2858457"/>
                    <a:pt x="753221" y="2898453"/>
                    <a:pt x="751811" y="2778611"/>
                  </a:cubicBezTo>
                  <a:cubicBezTo>
                    <a:pt x="877143" y="2780936"/>
                    <a:pt x="962229" y="2777641"/>
                    <a:pt x="1043177" y="2777421"/>
                  </a:cubicBezTo>
                  <a:close/>
                  <a:moveTo>
                    <a:pt x="751610" y="2761606"/>
                  </a:moveTo>
                  <a:cubicBezTo>
                    <a:pt x="746282" y="2359833"/>
                    <a:pt x="718048" y="2429007"/>
                    <a:pt x="844954" y="2429007"/>
                  </a:cubicBezTo>
                  <a:cubicBezTo>
                    <a:pt x="948240" y="2429007"/>
                    <a:pt x="951792" y="2427909"/>
                    <a:pt x="1036072" y="2427689"/>
                  </a:cubicBezTo>
                  <a:cubicBezTo>
                    <a:pt x="1042426" y="2736034"/>
                    <a:pt x="1041950" y="2668800"/>
                    <a:pt x="1042993" y="2760453"/>
                  </a:cubicBezTo>
                  <a:cubicBezTo>
                    <a:pt x="954008" y="2760654"/>
                    <a:pt x="875934" y="2763931"/>
                    <a:pt x="751610" y="2761606"/>
                  </a:cubicBezTo>
                  <a:close/>
                  <a:moveTo>
                    <a:pt x="1045996" y="3127428"/>
                  </a:moveTo>
                  <a:cubicBezTo>
                    <a:pt x="1049585" y="3381554"/>
                    <a:pt x="1050025" y="3320343"/>
                    <a:pt x="1052460" y="3458746"/>
                  </a:cubicBezTo>
                  <a:cubicBezTo>
                    <a:pt x="1051160" y="3458746"/>
                    <a:pt x="782059" y="3460155"/>
                    <a:pt x="762962" y="3460430"/>
                  </a:cubicBezTo>
                  <a:cubicBezTo>
                    <a:pt x="761387" y="3366819"/>
                    <a:pt x="763401" y="3500627"/>
                    <a:pt x="756242" y="3128124"/>
                  </a:cubicBezTo>
                  <a:cubicBezTo>
                    <a:pt x="802896" y="3127520"/>
                    <a:pt x="811520" y="3127630"/>
                    <a:pt x="1045996" y="3127428"/>
                  </a:cubicBezTo>
                  <a:close/>
                  <a:moveTo>
                    <a:pt x="1649857" y="2731165"/>
                  </a:moveTo>
                  <a:cubicBezTo>
                    <a:pt x="1650370" y="2764260"/>
                    <a:pt x="1691860" y="2768763"/>
                    <a:pt x="1393994" y="2760617"/>
                  </a:cubicBezTo>
                  <a:cubicBezTo>
                    <a:pt x="1351351" y="2759391"/>
                    <a:pt x="1361732" y="2807478"/>
                    <a:pt x="1356624" y="2481157"/>
                  </a:cubicBezTo>
                  <a:cubicBezTo>
                    <a:pt x="1355525" y="2410446"/>
                    <a:pt x="1310080" y="2429538"/>
                    <a:pt x="1613402" y="2428330"/>
                  </a:cubicBezTo>
                  <a:cubicBezTo>
                    <a:pt x="1664450" y="2428183"/>
                    <a:pt x="1644437" y="2384380"/>
                    <a:pt x="1649857" y="2731165"/>
                  </a:cubicBezTo>
                  <a:close/>
                  <a:moveTo>
                    <a:pt x="2267743" y="3111100"/>
                  </a:moveTo>
                  <a:cubicBezTo>
                    <a:pt x="1978849" y="3105664"/>
                    <a:pt x="1978172" y="3120124"/>
                    <a:pt x="1977641" y="3105536"/>
                  </a:cubicBezTo>
                  <a:cubicBezTo>
                    <a:pt x="1974510" y="3021242"/>
                    <a:pt x="1973466" y="2940609"/>
                    <a:pt x="1973008" y="2855821"/>
                  </a:cubicBezTo>
                  <a:cubicBezTo>
                    <a:pt x="1972496" y="2754906"/>
                    <a:pt x="1914966" y="2776524"/>
                    <a:pt x="2263275" y="2776231"/>
                  </a:cubicBezTo>
                  <a:cubicBezTo>
                    <a:pt x="2264099" y="2868927"/>
                    <a:pt x="2260968" y="2948919"/>
                    <a:pt x="2267743" y="3111100"/>
                  </a:cubicBezTo>
                  <a:close/>
                  <a:moveTo>
                    <a:pt x="2571705" y="3112199"/>
                  </a:moveTo>
                  <a:cubicBezTo>
                    <a:pt x="2372695" y="3112272"/>
                    <a:pt x="2345175" y="3112546"/>
                    <a:pt x="2282775" y="3111393"/>
                  </a:cubicBezTo>
                  <a:cubicBezTo>
                    <a:pt x="2275964" y="2948773"/>
                    <a:pt x="2279058" y="2864131"/>
                    <a:pt x="2278271" y="2776231"/>
                  </a:cubicBezTo>
                  <a:cubicBezTo>
                    <a:pt x="2629015" y="2775939"/>
                    <a:pt x="2569362" y="2759409"/>
                    <a:pt x="2568849" y="2855803"/>
                  </a:cubicBezTo>
                  <a:cubicBezTo>
                    <a:pt x="2568520" y="2919137"/>
                    <a:pt x="2568703" y="2938888"/>
                    <a:pt x="2571705" y="3112199"/>
                  </a:cubicBezTo>
                  <a:close/>
                  <a:moveTo>
                    <a:pt x="4688257" y="4510798"/>
                  </a:moveTo>
                  <a:cubicBezTo>
                    <a:pt x="4400517" y="4512739"/>
                    <a:pt x="4439737" y="4519127"/>
                    <a:pt x="4439114" y="4479424"/>
                  </a:cubicBezTo>
                  <a:cubicBezTo>
                    <a:pt x="4433639" y="4130021"/>
                    <a:pt x="4423770" y="4177742"/>
                    <a:pt x="4468739" y="4176497"/>
                  </a:cubicBezTo>
                  <a:cubicBezTo>
                    <a:pt x="4536394" y="4174740"/>
                    <a:pt x="4600955" y="4174319"/>
                    <a:pt x="4688129" y="4176314"/>
                  </a:cubicBezTo>
                  <a:cubicBezTo>
                    <a:pt x="4735020" y="4177394"/>
                    <a:pt x="4725719" y="4166356"/>
                    <a:pt x="4726708" y="4229856"/>
                  </a:cubicBezTo>
                  <a:cubicBezTo>
                    <a:pt x="4731853" y="4559196"/>
                    <a:pt x="4744193" y="4510432"/>
                    <a:pt x="4688257" y="4510798"/>
                  </a:cubicBezTo>
                  <a:close/>
                  <a:moveTo>
                    <a:pt x="4730882" y="4527565"/>
                  </a:moveTo>
                  <a:cubicBezTo>
                    <a:pt x="4732768" y="4629414"/>
                    <a:pt x="4734672" y="4652643"/>
                    <a:pt x="4736723" y="4858993"/>
                  </a:cubicBezTo>
                  <a:cubicBezTo>
                    <a:pt x="4413279" y="4859158"/>
                    <a:pt x="4446237" y="4862251"/>
                    <a:pt x="4446145" y="4854271"/>
                  </a:cubicBezTo>
                  <a:cubicBezTo>
                    <a:pt x="4442226" y="4478911"/>
                    <a:pt x="4425436" y="4527438"/>
                    <a:pt x="4468501" y="4527785"/>
                  </a:cubicBezTo>
                  <a:cubicBezTo>
                    <a:pt x="4588065" y="4528719"/>
                    <a:pt x="4686792" y="4527749"/>
                    <a:pt x="4730882" y="4527565"/>
                  </a:cubicBezTo>
                  <a:close/>
                  <a:moveTo>
                    <a:pt x="3831170" y="4526724"/>
                  </a:moveTo>
                  <a:cubicBezTo>
                    <a:pt x="4176330" y="4526431"/>
                    <a:pt x="4120265" y="4506314"/>
                    <a:pt x="4122829" y="4604720"/>
                  </a:cubicBezTo>
                  <a:cubicBezTo>
                    <a:pt x="4125062" y="4693316"/>
                    <a:pt x="4126545" y="4771349"/>
                    <a:pt x="4125923" y="4854545"/>
                  </a:cubicBezTo>
                  <a:cubicBezTo>
                    <a:pt x="4125850" y="4863111"/>
                    <a:pt x="4157343" y="4860512"/>
                    <a:pt x="3834411" y="4860695"/>
                  </a:cubicBezTo>
                  <a:cubicBezTo>
                    <a:pt x="3829046" y="4510890"/>
                    <a:pt x="3832745" y="4677757"/>
                    <a:pt x="3831170" y="4526724"/>
                  </a:cubicBezTo>
                  <a:close/>
                  <a:moveTo>
                    <a:pt x="2915657" y="4526614"/>
                  </a:moveTo>
                  <a:cubicBezTo>
                    <a:pt x="3070028" y="4528792"/>
                    <a:pt x="3132446" y="4526980"/>
                    <a:pt x="3206089" y="4526577"/>
                  </a:cubicBezTo>
                  <a:cubicBezTo>
                    <a:pt x="3210648" y="4840322"/>
                    <a:pt x="3210794" y="4858773"/>
                    <a:pt x="3210812" y="4861007"/>
                  </a:cubicBezTo>
                  <a:cubicBezTo>
                    <a:pt x="2886068" y="4860952"/>
                    <a:pt x="2919447" y="4864357"/>
                    <a:pt x="2919191" y="4854142"/>
                  </a:cubicBezTo>
                  <a:cubicBezTo>
                    <a:pt x="2914155" y="4644515"/>
                    <a:pt x="2916591" y="4623208"/>
                    <a:pt x="2915657" y="4526614"/>
                  </a:cubicBezTo>
                  <a:close/>
                  <a:moveTo>
                    <a:pt x="1395844" y="4877261"/>
                  </a:moveTo>
                  <a:cubicBezTo>
                    <a:pt x="1581268" y="4879257"/>
                    <a:pt x="1590624" y="4876181"/>
                    <a:pt x="1683657" y="4875522"/>
                  </a:cubicBezTo>
                  <a:cubicBezTo>
                    <a:pt x="1689480" y="5188682"/>
                    <a:pt x="1689351" y="5091520"/>
                    <a:pt x="1691475" y="5210373"/>
                  </a:cubicBezTo>
                  <a:cubicBezTo>
                    <a:pt x="1556952" y="5210025"/>
                    <a:pt x="1677194" y="5209183"/>
                    <a:pt x="1398608" y="5209385"/>
                  </a:cubicBezTo>
                  <a:cubicBezTo>
                    <a:pt x="1396887" y="5075137"/>
                    <a:pt x="1401117" y="5096718"/>
                    <a:pt x="1395844" y="4877261"/>
                  </a:cubicBezTo>
                  <a:close/>
                  <a:moveTo>
                    <a:pt x="1665530" y="3730335"/>
                  </a:moveTo>
                  <a:cubicBezTo>
                    <a:pt x="1667050" y="3827259"/>
                    <a:pt x="1681423" y="3810821"/>
                    <a:pt x="1613292" y="3811352"/>
                  </a:cubicBezTo>
                  <a:cubicBezTo>
                    <a:pt x="1515865" y="3812139"/>
                    <a:pt x="1453007" y="3811883"/>
                    <a:pt x="1393866" y="3811242"/>
                  </a:cubicBezTo>
                  <a:cubicBezTo>
                    <a:pt x="1371675" y="3811004"/>
                    <a:pt x="1379951" y="3850909"/>
                    <a:pt x="1373963" y="3480144"/>
                  </a:cubicBezTo>
                  <a:cubicBezTo>
                    <a:pt x="1373945" y="3478844"/>
                    <a:pt x="1350234" y="3471230"/>
                    <a:pt x="1613201" y="3477600"/>
                  </a:cubicBezTo>
                  <a:cubicBezTo>
                    <a:pt x="1685763" y="3479339"/>
                    <a:pt x="1660806" y="3427609"/>
                    <a:pt x="1665530" y="3730335"/>
                  </a:cubicBezTo>
                  <a:close/>
                  <a:moveTo>
                    <a:pt x="1393738" y="3828229"/>
                  </a:moveTo>
                  <a:cubicBezTo>
                    <a:pt x="1709968" y="3831634"/>
                    <a:pt x="1667251" y="3814738"/>
                    <a:pt x="1668570" y="3855009"/>
                  </a:cubicBezTo>
                  <a:cubicBezTo>
                    <a:pt x="1671170" y="3932805"/>
                    <a:pt x="1671041" y="3943293"/>
                    <a:pt x="1674520" y="4161139"/>
                  </a:cubicBezTo>
                  <a:cubicBezTo>
                    <a:pt x="1424261" y="4160736"/>
                    <a:pt x="1441856" y="4160535"/>
                    <a:pt x="1383869" y="4159656"/>
                  </a:cubicBezTo>
                  <a:cubicBezTo>
                    <a:pt x="1379621" y="3786640"/>
                    <a:pt x="1372297" y="3828009"/>
                    <a:pt x="1393738" y="3828229"/>
                  </a:cubicBezTo>
                  <a:close/>
                  <a:moveTo>
                    <a:pt x="1393701" y="4176863"/>
                  </a:moveTo>
                  <a:cubicBezTo>
                    <a:pt x="1724195" y="4182190"/>
                    <a:pt x="1674410" y="4155428"/>
                    <a:pt x="1675601" y="4229874"/>
                  </a:cubicBezTo>
                  <a:cubicBezTo>
                    <a:pt x="1680856" y="4565585"/>
                    <a:pt x="1695064" y="4508620"/>
                    <a:pt x="1613365" y="4508510"/>
                  </a:cubicBezTo>
                  <a:cubicBezTo>
                    <a:pt x="1342782" y="4507760"/>
                    <a:pt x="1388007" y="4523941"/>
                    <a:pt x="1387293" y="4479442"/>
                  </a:cubicBezTo>
                  <a:cubicBezTo>
                    <a:pt x="1381965" y="4139137"/>
                    <a:pt x="1381544" y="4176662"/>
                    <a:pt x="1393701" y="4176863"/>
                  </a:cubicBezTo>
                  <a:close/>
                  <a:moveTo>
                    <a:pt x="1393976" y="4526797"/>
                  </a:moveTo>
                  <a:cubicBezTo>
                    <a:pt x="1460331" y="4525095"/>
                    <a:pt x="1480637" y="4525333"/>
                    <a:pt x="1613365" y="4525497"/>
                  </a:cubicBezTo>
                  <a:cubicBezTo>
                    <a:pt x="1699898" y="4525735"/>
                    <a:pt x="1675894" y="4462492"/>
                    <a:pt x="1683254" y="4854527"/>
                  </a:cubicBezTo>
                  <a:cubicBezTo>
                    <a:pt x="1683272" y="4855881"/>
                    <a:pt x="1716651" y="4863716"/>
                    <a:pt x="1395422" y="4860238"/>
                  </a:cubicBezTo>
                  <a:cubicBezTo>
                    <a:pt x="1395404" y="4858956"/>
                    <a:pt x="1386524" y="4526980"/>
                    <a:pt x="1393976" y="4526797"/>
                  </a:cubicBezTo>
                  <a:close/>
                  <a:moveTo>
                    <a:pt x="1942742" y="3809759"/>
                  </a:moveTo>
                  <a:cubicBezTo>
                    <a:pt x="1629386" y="3809759"/>
                    <a:pt x="1682247" y="3835551"/>
                    <a:pt x="1680526" y="3730024"/>
                  </a:cubicBezTo>
                  <a:cubicBezTo>
                    <a:pt x="1678622" y="3608315"/>
                    <a:pt x="1681203" y="3604416"/>
                    <a:pt x="1679263" y="3480126"/>
                  </a:cubicBezTo>
                  <a:cubicBezTo>
                    <a:pt x="1679244" y="3478826"/>
                    <a:pt x="1969841" y="3475147"/>
                    <a:pt x="1969914" y="3480382"/>
                  </a:cubicBezTo>
                  <a:cubicBezTo>
                    <a:pt x="1975901" y="3862477"/>
                    <a:pt x="1983207" y="3809759"/>
                    <a:pt x="1942742" y="3809759"/>
                  </a:cubicBezTo>
                  <a:close/>
                  <a:moveTo>
                    <a:pt x="1973814" y="3826801"/>
                  </a:moveTo>
                  <a:cubicBezTo>
                    <a:pt x="1979875" y="4211002"/>
                    <a:pt x="1991282" y="4159126"/>
                    <a:pt x="1942742" y="4159126"/>
                  </a:cubicBezTo>
                  <a:cubicBezTo>
                    <a:pt x="1832718" y="4159126"/>
                    <a:pt x="1833011" y="4161194"/>
                    <a:pt x="1723188" y="4161194"/>
                  </a:cubicBezTo>
                  <a:cubicBezTo>
                    <a:pt x="1672067" y="4161194"/>
                    <a:pt x="1694533" y="4211789"/>
                    <a:pt x="1682741" y="3827973"/>
                  </a:cubicBezTo>
                  <a:cubicBezTo>
                    <a:pt x="1919635" y="3827277"/>
                    <a:pt x="1848574" y="3826508"/>
                    <a:pt x="1973814" y="3826801"/>
                  </a:cubicBezTo>
                  <a:close/>
                  <a:moveTo>
                    <a:pt x="1723188" y="4178181"/>
                  </a:moveTo>
                  <a:cubicBezTo>
                    <a:pt x="1833194" y="4178181"/>
                    <a:pt x="1832919" y="4176112"/>
                    <a:pt x="1942742" y="4176112"/>
                  </a:cubicBezTo>
                  <a:cubicBezTo>
                    <a:pt x="1989799" y="4176112"/>
                    <a:pt x="1977366" y="4123120"/>
                    <a:pt x="1983958" y="4511201"/>
                  </a:cubicBezTo>
                  <a:cubicBezTo>
                    <a:pt x="1859816" y="4512427"/>
                    <a:pt x="1857674" y="4508711"/>
                    <a:pt x="1694222" y="4508620"/>
                  </a:cubicBezTo>
                  <a:cubicBezTo>
                    <a:pt x="1689077" y="4125408"/>
                    <a:pt x="1679556" y="4178181"/>
                    <a:pt x="1723188" y="4178181"/>
                  </a:cubicBezTo>
                  <a:close/>
                  <a:moveTo>
                    <a:pt x="1723188" y="4525625"/>
                  </a:moveTo>
                  <a:cubicBezTo>
                    <a:pt x="1832242" y="4525625"/>
                    <a:pt x="1831216" y="4528389"/>
                    <a:pt x="1942742" y="4528389"/>
                  </a:cubicBezTo>
                  <a:cubicBezTo>
                    <a:pt x="1996976" y="4528389"/>
                    <a:pt x="1985624" y="4475635"/>
                    <a:pt x="1989963" y="4854435"/>
                  </a:cubicBezTo>
                  <a:cubicBezTo>
                    <a:pt x="1990037" y="4860714"/>
                    <a:pt x="1698378" y="4860494"/>
                    <a:pt x="1698268" y="4854179"/>
                  </a:cubicBezTo>
                  <a:cubicBezTo>
                    <a:pt x="1691073" y="4473108"/>
                    <a:pt x="1686330" y="4525625"/>
                    <a:pt x="1723188" y="4525625"/>
                  </a:cubicBezTo>
                  <a:close/>
                  <a:moveTo>
                    <a:pt x="1984837" y="3476355"/>
                  </a:moveTo>
                  <a:cubicBezTo>
                    <a:pt x="2042952" y="3476849"/>
                    <a:pt x="2145176" y="3481206"/>
                    <a:pt x="2272613" y="3477398"/>
                  </a:cubicBezTo>
                  <a:cubicBezTo>
                    <a:pt x="2274682" y="3606338"/>
                    <a:pt x="2278198" y="3690741"/>
                    <a:pt x="2278765" y="3810638"/>
                  </a:cubicBezTo>
                  <a:cubicBezTo>
                    <a:pt x="2036965" y="3811169"/>
                    <a:pt x="2098303" y="3810180"/>
                    <a:pt x="1988535" y="3809833"/>
                  </a:cubicBezTo>
                  <a:cubicBezTo>
                    <a:pt x="1985313" y="3605075"/>
                    <a:pt x="1986741" y="3593799"/>
                    <a:pt x="1984837" y="3476355"/>
                  </a:cubicBezTo>
                  <a:close/>
                  <a:moveTo>
                    <a:pt x="1988810" y="3826838"/>
                  </a:moveTo>
                  <a:cubicBezTo>
                    <a:pt x="2095172" y="3827222"/>
                    <a:pt x="2047786" y="3828137"/>
                    <a:pt x="2278839" y="3827643"/>
                  </a:cubicBezTo>
                  <a:cubicBezTo>
                    <a:pt x="2279296" y="4057369"/>
                    <a:pt x="2282409" y="4067711"/>
                    <a:pt x="2284954" y="4160206"/>
                  </a:cubicBezTo>
                  <a:cubicBezTo>
                    <a:pt x="2038393" y="4160773"/>
                    <a:pt x="2094696" y="4159730"/>
                    <a:pt x="1993369" y="4159235"/>
                  </a:cubicBezTo>
                  <a:cubicBezTo>
                    <a:pt x="1991666" y="4020338"/>
                    <a:pt x="1994046" y="4158448"/>
                    <a:pt x="1988810" y="3826838"/>
                  </a:cubicBezTo>
                  <a:close/>
                  <a:moveTo>
                    <a:pt x="2286419" y="4229874"/>
                  </a:moveTo>
                  <a:cubicBezTo>
                    <a:pt x="2291344" y="4552241"/>
                    <a:pt x="2298412" y="4509425"/>
                    <a:pt x="2272284" y="4509041"/>
                  </a:cubicBezTo>
                  <a:cubicBezTo>
                    <a:pt x="1958946" y="4503989"/>
                    <a:pt x="1999210" y="4528902"/>
                    <a:pt x="1998441" y="4479406"/>
                  </a:cubicBezTo>
                  <a:cubicBezTo>
                    <a:pt x="1994742" y="4252334"/>
                    <a:pt x="1994193" y="4221801"/>
                    <a:pt x="1993589" y="4176241"/>
                  </a:cubicBezTo>
                  <a:cubicBezTo>
                    <a:pt x="2336918" y="4177961"/>
                    <a:pt x="2285284" y="4158192"/>
                    <a:pt x="2286419" y="4229874"/>
                  </a:cubicBezTo>
                  <a:close/>
                  <a:moveTo>
                    <a:pt x="2287609" y="3476977"/>
                  </a:moveTo>
                  <a:cubicBezTo>
                    <a:pt x="2405689" y="3473829"/>
                    <a:pt x="2577565" y="3478112"/>
                    <a:pt x="2577601" y="3480474"/>
                  </a:cubicBezTo>
                  <a:cubicBezTo>
                    <a:pt x="2578608" y="3545328"/>
                    <a:pt x="2580165" y="3629072"/>
                    <a:pt x="2583112" y="3811352"/>
                  </a:cubicBezTo>
                  <a:cubicBezTo>
                    <a:pt x="2469134" y="3811242"/>
                    <a:pt x="2490245" y="3810235"/>
                    <a:pt x="2293798" y="3810601"/>
                  </a:cubicBezTo>
                  <a:cubicBezTo>
                    <a:pt x="2293066" y="3670020"/>
                    <a:pt x="2289165" y="3592316"/>
                    <a:pt x="2287609" y="3476977"/>
                  </a:cubicBezTo>
                  <a:close/>
                  <a:moveTo>
                    <a:pt x="2052785" y="4526797"/>
                  </a:moveTo>
                  <a:cubicBezTo>
                    <a:pt x="2127471" y="4524546"/>
                    <a:pt x="2197433" y="4524911"/>
                    <a:pt x="2272082" y="4526028"/>
                  </a:cubicBezTo>
                  <a:cubicBezTo>
                    <a:pt x="2297020" y="4526431"/>
                    <a:pt x="2291930" y="4512208"/>
                    <a:pt x="2291051" y="4604391"/>
                  </a:cubicBezTo>
                  <a:cubicBezTo>
                    <a:pt x="2287939" y="4897671"/>
                    <a:pt x="2309837" y="4859158"/>
                    <a:pt x="2272247" y="4858792"/>
                  </a:cubicBezTo>
                  <a:cubicBezTo>
                    <a:pt x="1982108" y="4856083"/>
                    <a:pt x="2005032" y="4861574"/>
                    <a:pt x="2004941" y="4854215"/>
                  </a:cubicBezTo>
                  <a:cubicBezTo>
                    <a:pt x="2000546" y="4470436"/>
                    <a:pt x="1979765" y="4528902"/>
                    <a:pt x="2052785" y="4526797"/>
                  </a:cubicBezTo>
                  <a:close/>
                  <a:moveTo>
                    <a:pt x="2293871" y="3855027"/>
                  </a:moveTo>
                  <a:cubicBezTo>
                    <a:pt x="2293871" y="3815580"/>
                    <a:pt x="2249616" y="3828064"/>
                    <a:pt x="2583387" y="3828339"/>
                  </a:cubicBezTo>
                  <a:cubicBezTo>
                    <a:pt x="2586720" y="4035019"/>
                    <a:pt x="2586720" y="4037874"/>
                    <a:pt x="2588184" y="4105035"/>
                  </a:cubicBezTo>
                  <a:cubicBezTo>
                    <a:pt x="2589686" y="4173312"/>
                    <a:pt x="2644121" y="4159418"/>
                    <a:pt x="2299950" y="4160169"/>
                  </a:cubicBezTo>
                  <a:cubicBezTo>
                    <a:pt x="2298229" y="4097365"/>
                    <a:pt x="2293871" y="4025683"/>
                    <a:pt x="2293871" y="3855027"/>
                  </a:cubicBezTo>
                  <a:close/>
                  <a:moveTo>
                    <a:pt x="2381978" y="4177083"/>
                  </a:moveTo>
                  <a:cubicBezTo>
                    <a:pt x="2492955" y="4177083"/>
                    <a:pt x="2489091" y="4175435"/>
                    <a:pt x="2589631" y="4175289"/>
                  </a:cubicBezTo>
                  <a:cubicBezTo>
                    <a:pt x="2590382" y="4215688"/>
                    <a:pt x="2590528" y="4228519"/>
                    <a:pt x="2594428" y="4479698"/>
                  </a:cubicBezTo>
                  <a:cubicBezTo>
                    <a:pt x="2595087" y="4521708"/>
                    <a:pt x="2627221" y="4509682"/>
                    <a:pt x="2381978" y="4509883"/>
                  </a:cubicBezTo>
                  <a:cubicBezTo>
                    <a:pt x="2290685" y="4509883"/>
                    <a:pt x="2306248" y="4516839"/>
                    <a:pt x="2305663" y="4479369"/>
                  </a:cubicBezTo>
                  <a:cubicBezTo>
                    <a:pt x="2300023" y="4115487"/>
                    <a:pt x="2277905" y="4177083"/>
                    <a:pt x="2381978" y="4177083"/>
                  </a:cubicBezTo>
                  <a:close/>
                  <a:moveTo>
                    <a:pt x="2592542" y="3478240"/>
                  </a:moveTo>
                  <a:cubicBezTo>
                    <a:pt x="2906502" y="3478753"/>
                    <a:pt x="2882662" y="3475971"/>
                    <a:pt x="2882736" y="3480474"/>
                  </a:cubicBezTo>
                  <a:cubicBezTo>
                    <a:pt x="2888723" y="3863081"/>
                    <a:pt x="2917140" y="3809284"/>
                    <a:pt x="2821288" y="3809284"/>
                  </a:cubicBezTo>
                  <a:cubicBezTo>
                    <a:pt x="2711465" y="3809284"/>
                    <a:pt x="2711300" y="3811352"/>
                    <a:pt x="2601606" y="3811352"/>
                  </a:cubicBezTo>
                  <a:cubicBezTo>
                    <a:pt x="2596863" y="3811352"/>
                    <a:pt x="2598328" y="3848474"/>
                    <a:pt x="2592542" y="3478240"/>
                  </a:cubicBezTo>
                  <a:close/>
                  <a:moveTo>
                    <a:pt x="2306029" y="4604611"/>
                  </a:moveTo>
                  <a:cubicBezTo>
                    <a:pt x="2307109" y="4502543"/>
                    <a:pt x="2244727" y="4526998"/>
                    <a:pt x="2595252" y="4526705"/>
                  </a:cubicBezTo>
                  <a:cubicBezTo>
                    <a:pt x="2596900" y="4613159"/>
                    <a:pt x="2601001" y="4717075"/>
                    <a:pt x="2600434" y="4854289"/>
                  </a:cubicBezTo>
                  <a:cubicBezTo>
                    <a:pt x="2600434" y="4855588"/>
                    <a:pt x="2634783" y="4861281"/>
                    <a:pt x="2309306" y="4859103"/>
                  </a:cubicBezTo>
                  <a:cubicBezTo>
                    <a:pt x="2306816" y="4773931"/>
                    <a:pt x="2305205" y="4690186"/>
                    <a:pt x="2306029" y="4604611"/>
                  </a:cubicBezTo>
                  <a:close/>
                  <a:moveTo>
                    <a:pt x="2598383" y="3828339"/>
                  </a:moveTo>
                  <a:cubicBezTo>
                    <a:pt x="2673728" y="3828339"/>
                    <a:pt x="2702768" y="3826472"/>
                    <a:pt x="2889876" y="3826234"/>
                  </a:cubicBezTo>
                  <a:cubicBezTo>
                    <a:pt x="2889327" y="4043951"/>
                    <a:pt x="2892770" y="4065588"/>
                    <a:pt x="2895223" y="4160316"/>
                  </a:cubicBezTo>
                  <a:cubicBezTo>
                    <a:pt x="2549166" y="4159327"/>
                    <a:pt x="2604718" y="4173385"/>
                    <a:pt x="2603198" y="4104614"/>
                  </a:cubicBezTo>
                  <a:cubicBezTo>
                    <a:pt x="2601422" y="4023176"/>
                    <a:pt x="2601606" y="4028374"/>
                    <a:pt x="2598383" y="3828339"/>
                  </a:cubicBezTo>
                  <a:close/>
                  <a:moveTo>
                    <a:pt x="2895644" y="4177321"/>
                  </a:moveTo>
                  <a:cubicBezTo>
                    <a:pt x="2896780" y="4226982"/>
                    <a:pt x="2900460" y="4507979"/>
                    <a:pt x="2900478" y="4509389"/>
                  </a:cubicBezTo>
                  <a:cubicBezTo>
                    <a:pt x="2567403" y="4505618"/>
                    <a:pt x="2610193" y="4526870"/>
                    <a:pt x="2609442" y="4479406"/>
                  </a:cubicBezTo>
                  <a:cubicBezTo>
                    <a:pt x="2605927" y="4252810"/>
                    <a:pt x="2605432" y="4218781"/>
                    <a:pt x="2604645" y="4175271"/>
                  </a:cubicBezTo>
                  <a:cubicBezTo>
                    <a:pt x="2707821" y="4175307"/>
                    <a:pt x="2646684" y="4176643"/>
                    <a:pt x="2895644" y="4177321"/>
                  </a:cubicBezTo>
                  <a:close/>
                  <a:moveTo>
                    <a:pt x="2900643" y="4526412"/>
                  </a:moveTo>
                  <a:cubicBezTo>
                    <a:pt x="2901540" y="4620829"/>
                    <a:pt x="2899105" y="4649897"/>
                    <a:pt x="2904341" y="4861117"/>
                  </a:cubicBezTo>
                  <a:cubicBezTo>
                    <a:pt x="2773243" y="4861318"/>
                    <a:pt x="2615393" y="4859066"/>
                    <a:pt x="2615411" y="4854380"/>
                  </a:cubicBezTo>
                  <a:cubicBezTo>
                    <a:pt x="2615979" y="4718064"/>
                    <a:pt x="2612006" y="4617589"/>
                    <a:pt x="2610248" y="4526669"/>
                  </a:cubicBezTo>
                  <a:cubicBezTo>
                    <a:pt x="2716610" y="4526650"/>
                    <a:pt x="2808800" y="4525296"/>
                    <a:pt x="2900643" y="4526412"/>
                  </a:cubicBezTo>
                  <a:close/>
                  <a:moveTo>
                    <a:pt x="2615356" y="4874570"/>
                  </a:moveTo>
                  <a:cubicBezTo>
                    <a:pt x="2729354" y="4874955"/>
                    <a:pt x="2676237" y="4878524"/>
                    <a:pt x="2904762" y="4878140"/>
                  </a:cubicBezTo>
                  <a:cubicBezTo>
                    <a:pt x="2904946" y="4886359"/>
                    <a:pt x="2911043" y="5208048"/>
                    <a:pt x="2911079" y="5210226"/>
                  </a:cubicBezTo>
                  <a:cubicBezTo>
                    <a:pt x="2706448" y="5211197"/>
                    <a:pt x="2736843" y="5208561"/>
                    <a:pt x="2621637" y="5208268"/>
                  </a:cubicBezTo>
                  <a:cubicBezTo>
                    <a:pt x="2619769" y="5101971"/>
                    <a:pt x="2615008" y="5012406"/>
                    <a:pt x="2615356" y="4874570"/>
                  </a:cubicBezTo>
                  <a:close/>
                  <a:moveTo>
                    <a:pt x="2910640" y="4177375"/>
                  </a:moveTo>
                  <a:cubicBezTo>
                    <a:pt x="3145043" y="4178181"/>
                    <a:pt x="3107325" y="4177101"/>
                    <a:pt x="3199003" y="4176405"/>
                  </a:cubicBezTo>
                  <a:cubicBezTo>
                    <a:pt x="3200559" y="4328537"/>
                    <a:pt x="3203434" y="4348105"/>
                    <a:pt x="3205832" y="4509572"/>
                  </a:cubicBezTo>
                  <a:cubicBezTo>
                    <a:pt x="3119684" y="4510011"/>
                    <a:pt x="3077187" y="4511805"/>
                    <a:pt x="2915455" y="4509590"/>
                  </a:cubicBezTo>
                  <a:cubicBezTo>
                    <a:pt x="2915437" y="4508144"/>
                    <a:pt x="2911885" y="4232803"/>
                    <a:pt x="2910640" y="4177375"/>
                  </a:cubicBezTo>
                  <a:close/>
                  <a:moveTo>
                    <a:pt x="3209512" y="3854734"/>
                  </a:moveTo>
                  <a:cubicBezTo>
                    <a:pt x="3208139" y="3813512"/>
                    <a:pt x="3167034" y="3827204"/>
                    <a:pt x="3480261" y="3827204"/>
                  </a:cubicBezTo>
                  <a:cubicBezTo>
                    <a:pt x="3511662" y="3827204"/>
                    <a:pt x="3493499" y="3786842"/>
                    <a:pt x="3503130" y="4105108"/>
                  </a:cubicBezTo>
                  <a:cubicBezTo>
                    <a:pt x="3505071" y="4169376"/>
                    <a:pt x="3554562" y="4159199"/>
                    <a:pt x="3260597" y="4159199"/>
                  </a:cubicBezTo>
                  <a:cubicBezTo>
                    <a:pt x="3192631" y="4159199"/>
                    <a:pt x="3221396" y="4210727"/>
                    <a:pt x="3209512" y="3854734"/>
                  </a:cubicBezTo>
                  <a:close/>
                  <a:moveTo>
                    <a:pt x="3260615" y="4176186"/>
                  </a:moveTo>
                  <a:cubicBezTo>
                    <a:pt x="3548703" y="4176186"/>
                    <a:pt x="3504906" y="4158814"/>
                    <a:pt x="3506023" y="4229874"/>
                  </a:cubicBezTo>
                  <a:cubicBezTo>
                    <a:pt x="3511076" y="4552021"/>
                    <a:pt x="3517906" y="4508217"/>
                    <a:pt x="3480279" y="4508217"/>
                  </a:cubicBezTo>
                  <a:cubicBezTo>
                    <a:pt x="3180290" y="4508217"/>
                    <a:pt x="3221048" y="4520866"/>
                    <a:pt x="3220389" y="4479406"/>
                  </a:cubicBezTo>
                  <a:cubicBezTo>
                    <a:pt x="3214804" y="4125939"/>
                    <a:pt x="3195762" y="4176186"/>
                    <a:pt x="3260615" y="4176186"/>
                  </a:cubicBezTo>
                  <a:close/>
                  <a:moveTo>
                    <a:pt x="3260615" y="4526431"/>
                  </a:moveTo>
                  <a:cubicBezTo>
                    <a:pt x="3369651" y="4526431"/>
                    <a:pt x="3375455" y="4525204"/>
                    <a:pt x="3480279" y="4525204"/>
                  </a:cubicBezTo>
                  <a:cubicBezTo>
                    <a:pt x="3521129" y="4525204"/>
                    <a:pt x="3508843" y="4478124"/>
                    <a:pt x="3514446" y="4858188"/>
                  </a:cubicBezTo>
                  <a:cubicBezTo>
                    <a:pt x="3393985" y="4857437"/>
                    <a:pt x="3374045" y="4861025"/>
                    <a:pt x="3225845" y="4861007"/>
                  </a:cubicBezTo>
                  <a:cubicBezTo>
                    <a:pt x="3220608" y="4479772"/>
                    <a:pt x="3205173" y="4526431"/>
                    <a:pt x="3260615" y="4526431"/>
                  </a:cubicBezTo>
                  <a:close/>
                  <a:moveTo>
                    <a:pt x="3508422" y="3480126"/>
                  </a:moveTo>
                  <a:cubicBezTo>
                    <a:pt x="3508367" y="3476154"/>
                    <a:pt x="3800025" y="3475586"/>
                    <a:pt x="3800098" y="3480419"/>
                  </a:cubicBezTo>
                  <a:cubicBezTo>
                    <a:pt x="3802277" y="3619700"/>
                    <a:pt x="3799860" y="3570167"/>
                    <a:pt x="3803815" y="3809466"/>
                  </a:cubicBezTo>
                  <a:cubicBezTo>
                    <a:pt x="3669311" y="3807325"/>
                    <a:pt x="3593087" y="3809814"/>
                    <a:pt x="3514903" y="3810126"/>
                  </a:cubicBezTo>
                  <a:cubicBezTo>
                    <a:pt x="3514775" y="3686293"/>
                    <a:pt x="3510271" y="3598283"/>
                    <a:pt x="3508422" y="3480126"/>
                  </a:cubicBezTo>
                  <a:close/>
                  <a:moveTo>
                    <a:pt x="3514702" y="3855100"/>
                  </a:moveTo>
                  <a:cubicBezTo>
                    <a:pt x="3514940" y="3823506"/>
                    <a:pt x="3471216" y="3821127"/>
                    <a:pt x="3804071" y="3826527"/>
                  </a:cubicBezTo>
                  <a:cubicBezTo>
                    <a:pt x="3809308" y="4134670"/>
                    <a:pt x="3807166" y="4032840"/>
                    <a:pt x="3808667" y="4160078"/>
                  </a:cubicBezTo>
                  <a:cubicBezTo>
                    <a:pt x="3472901" y="4154165"/>
                    <a:pt x="3520433" y="4181366"/>
                    <a:pt x="3518108" y="4104559"/>
                  </a:cubicBezTo>
                  <a:cubicBezTo>
                    <a:pt x="3514867" y="3997091"/>
                    <a:pt x="3514281" y="3922664"/>
                    <a:pt x="3514702" y="3855100"/>
                  </a:cubicBezTo>
                  <a:close/>
                  <a:moveTo>
                    <a:pt x="3808887" y="4177064"/>
                  </a:moveTo>
                  <a:cubicBezTo>
                    <a:pt x="3811121" y="4347757"/>
                    <a:pt x="3814252" y="4369869"/>
                    <a:pt x="3815973" y="4509755"/>
                  </a:cubicBezTo>
                  <a:cubicBezTo>
                    <a:pt x="3700566" y="4509847"/>
                    <a:pt x="3663946" y="4510139"/>
                    <a:pt x="3590102" y="4509041"/>
                  </a:cubicBezTo>
                  <a:cubicBezTo>
                    <a:pt x="3505016" y="4507778"/>
                    <a:pt x="3526145" y="4559782"/>
                    <a:pt x="3520982" y="4229581"/>
                  </a:cubicBezTo>
                  <a:cubicBezTo>
                    <a:pt x="3519920" y="4161011"/>
                    <a:pt x="3465082" y="4171500"/>
                    <a:pt x="3808887" y="4177064"/>
                  </a:cubicBezTo>
                  <a:close/>
                  <a:moveTo>
                    <a:pt x="3816175" y="4526742"/>
                  </a:moveTo>
                  <a:cubicBezTo>
                    <a:pt x="3818115" y="4718412"/>
                    <a:pt x="3813721" y="4490150"/>
                    <a:pt x="3819434" y="4860695"/>
                  </a:cubicBezTo>
                  <a:cubicBezTo>
                    <a:pt x="3505638" y="4860860"/>
                    <a:pt x="3676030" y="4859780"/>
                    <a:pt x="3529460" y="4858316"/>
                  </a:cubicBezTo>
                  <a:cubicBezTo>
                    <a:pt x="3528562" y="4786378"/>
                    <a:pt x="3529020" y="4821065"/>
                    <a:pt x="3524480" y="4525314"/>
                  </a:cubicBezTo>
                  <a:cubicBezTo>
                    <a:pt x="3647613" y="4525973"/>
                    <a:pt x="3533836" y="4526980"/>
                    <a:pt x="3816175" y="4526742"/>
                  </a:cubicBezTo>
                  <a:close/>
                  <a:moveTo>
                    <a:pt x="3819104" y="3826765"/>
                  </a:moveTo>
                  <a:cubicBezTo>
                    <a:pt x="4149634" y="3832000"/>
                    <a:pt x="4108657" y="3808753"/>
                    <a:pt x="4109536" y="3855210"/>
                  </a:cubicBezTo>
                  <a:cubicBezTo>
                    <a:pt x="4111257" y="3946332"/>
                    <a:pt x="4112465" y="4016842"/>
                    <a:pt x="4113289" y="4104962"/>
                  </a:cubicBezTo>
                  <a:cubicBezTo>
                    <a:pt x="4113857" y="4166466"/>
                    <a:pt x="4172980" y="4165770"/>
                    <a:pt x="3823700" y="4160316"/>
                  </a:cubicBezTo>
                  <a:cubicBezTo>
                    <a:pt x="3822528" y="4059950"/>
                    <a:pt x="3823791" y="4096084"/>
                    <a:pt x="3819104" y="3826765"/>
                  </a:cubicBezTo>
                  <a:close/>
                  <a:moveTo>
                    <a:pt x="3819708" y="4877682"/>
                  </a:moveTo>
                  <a:cubicBezTo>
                    <a:pt x="3821503" y="4994028"/>
                    <a:pt x="3822015" y="5033200"/>
                    <a:pt x="3823645" y="5104443"/>
                  </a:cubicBezTo>
                  <a:cubicBezTo>
                    <a:pt x="3826739" y="5245097"/>
                    <a:pt x="3877274" y="5203380"/>
                    <a:pt x="3589882" y="5209549"/>
                  </a:cubicBezTo>
                  <a:cubicBezTo>
                    <a:pt x="3521385" y="5210940"/>
                    <a:pt x="3534843" y="5273964"/>
                    <a:pt x="3529679" y="4875303"/>
                  </a:cubicBezTo>
                  <a:cubicBezTo>
                    <a:pt x="3642688" y="4876456"/>
                    <a:pt x="3534605" y="4877829"/>
                    <a:pt x="3819708" y="4877682"/>
                  </a:cubicBezTo>
                  <a:close/>
                  <a:moveTo>
                    <a:pt x="3824652" y="4229618"/>
                  </a:moveTo>
                  <a:cubicBezTo>
                    <a:pt x="3823608" y="4162768"/>
                    <a:pt x="3767598" y="4177083"/>
                    <a:pt x="4114095" y="4175655"/>
                  </a:cubicBezTo>
                  <a:cubicBezTo>
                    <a:pt x="4116420" y="4347373"/>
                    <a:pt x="4117244" y="4308475"/>
                    <a:pt x="4120796" y="4511055"/>
                  </a:cubicBezTo>
                  <a:cubicBezTo>
                    <a:pt x="3784681" y="4510487"/>
                    <a:pt x="3831207" y="4520884"/>
                    <a:pt x="3830566" y="4479406"/>
                  </a:cubicBezTo>
                  <a:cubicBezTo>
                    <a:pt x="3828607" y="4354475"/>
                    <a:pt x="3826574" y="4351418"/>
                    <a:pt x="3824652" y="4229618"/>
                  </a:cubicBezTo>
                  <a:close/>
                  <a:moveTo>
                    <a:pt x="4139033" y="3809320"/>
                  </a:moveTo>
                  <a:cubicBezTo>
                    <a:pt x="4118691" y="3809320"/>
                    <a:pt x="4123817" y="3821401"/>
                    <a:pt x="4122389" y="3730005"/>
                  </a:cubicBezTo>
                  <a:cubicBezTo>
                    <a:pt x="4117775" y="3439690"/>
                    <a:pt x="4110122" y="3477893"/>
                    <a:pt x="4139033" y="3477893"/>
                  </a:cubicBezTo>
                  <a:cubicBezTo>
                    <a:pt x="4249075" y="3477893"/>
                    <a:pt x="4248435" y="3477307"/>
                    <a:pt x="4358715" y="3477307"/>
                  </a:cubicBezTo>
                  <a:cubicBezTo>
                    <a:pt x="4431881" y="3477307"/>
                    <a:pt x="4409598" y="3427481"/>
                    <a:pt x="4414341" y="3730280"/>
                  </a:cubicBezTo>
                  <a:cubicBezTo>
                    <a:pt x="4416007" y="3836777"/>
                    <a:pt x="4470845" y="3809320"/>
                    <a:pt x="4139033" y="3809320"/>
                  </a:cubicBezTo>
                  <a:close/>
                  <a:moveTo>
                    <a:pt x="4415311" y="3827735"/>
                  </a:moveTo>
                  <a:cubicBezTo>
                    <a:pt x="4415714" y="4004596"/>
                    <a:pt x="4417655" y="4045526"/>
                    <a:pt x="4419925" y="4160590"/>
                  </a:cubicBezTo>
                  <a:cubicBezTo>
                    <a:pt x="4302138" y="4162366"/>
                    <a:pt x="4250540" y="4158521"/>
                    <a:pt x="4128889" y="4158613"/>
                  </a:cubicBezTo>
                  <a:cubicBezTo>
                    <a:pt x="4127937" y="4079737"/>
                    <a:pt x="4128321" y="4054989"/>
                    <a:pt x="4124037" y="3826325"/>
                  </a:cubicBezTo>
                  <a:cubicBezTo>
                    <a:pt x="4252664" y="3826197"/>
                    <a:pt x="4216081" y="3827826"/>
                    <a:pt x="4415311" y="3827735"/>
                  </a:cubicBezTo>
                  <a:close/>
                  <a:moveTo>
                    <a:pt x="4125795" y="4877536"/>
                  </a:moveTo>
                  <a:cubicBezTo>
                    <a:pt x="4125099" y="5023370"/>
                    <a:pt x="4130519" y="5097890"/>
                    <a:pt x="4132533" y="5207316"/>
                  </a:cubicBezTo>
                  <a:cubicBezTo>
                    <a:pt x="4002734" y="5207426"/>
                    <a:pt x="4014983" y="5210867"/>
                    <a:pt x="3840691" y="5209329"/>
                  </a:cubicBezTo>
                  <a:cubicBezTo>
                    <a:pt x="3838622" y="5083118"/>
                    <a:pt x="3838787" y="5143707"/>
                    <a:pt x="3834686" y="4877682"/>
                  </a:cubicBezTo>
                  <a:lnTo>
                    <a:pt x="4125795" y="4877536"/>
                  </a:lnTo>
                  <a:close/>
                  <a:moveTo>
                    <a:pt x="4129878" y="4229618"/>
                  </a:moveTo>
                  <a:cubicBezTo>
                    <a:pt x="4128688" y="4153726"/>
                    <a:pt x="4083371" y="4177998"/>
                    <a:pt x="4358715" y="4177998"/>
                  </a:cubicBezTo>
                  <a:cubicBezTo>
                    <a:pt x="4439096" y="4177998"/>
                    <a:pt x="4418515" y="4121747"/>
                    <a:pt x="4424118" y="4479735"/>
                  </a:cubicBezTo>
                  <a:cubicBezTo>
                    <a:pt x="4424759" y="4520592"/>
                    <a:pt x="4470186" y="4511073"/>
                    <a:pt x="4139033" y="4511073"/>
                  </a:cubicBezTo>
                  <a:cubicBezTo>
                    <a:pt x="4136287" y="4511073"/>
                    <a:pt x="4134785" y="4543637"/>
                    <a:pt x="4129878" y="4229618"/>
                  </a:cubicBezTo>
                  <a:close/>
                  <a:moveTo>
                    <a:pt x="4139033" y="4528060"/>
                  </a:moveTo>
                  <a:cubicBezTo>
                    <a:pt x="4481043" y="4528060"/>
                    <a:pt x="4423972" y="4503495"/>
                    <a:pt x="4426828" y="4604757"/>
                  </a:cubicBezTo>
                  <a:cubicBezTo>
                    <a:pt x="4429282" y="4695037"/>
                    <a:pt x="4430179" y="4763588"/>
                    <a:pt x="4431131" y="4854435"/>
                  </a:cubicBezTo>
                  <a:cubicBezTo>
                    <a:pt x="4431223" y="4862635"/>
                    <a:pt x="4458943" y="4860531"/>
                    <a:pt x="4140919" y="4860531"/>
                  </a:cubicBezTo>
                  <a:cubicBezTo>
                    <a:pt x="4142841" y="4612592"/>
                    <a:pt x="4131123" y="4528060"/>
                    <a:pt x="4139033" y="4528060"/>
                  </a:cubicBezTo>
                  <a:close/>
                  <a:moveTo>
                    <a:pt x="4140809" y="4877536"/>
                  </a:moveTo>
                  <a:cubicBezTo>
                    <a:pt x="4150971" y="4877536"/>
                    <a:pt x="4391545" y="4877298"/>
                    <a:pt x="4431369" y="4877005"/>
                  </a:cubicBezTo>
                  <a:cubicBezTo>
                    <a:pt x="4433292" y="5053756"/>
                    <a:pt x="4435416" y="5094778"/>
                    <a:pt x="4437319" y="5209000"/>
                  </a:cubicBezTo>
                  <a:cubicBezTo>
                    <a:pt x="4267587" y="5210318"/>
                    <a:pt x="4269510" y="5207444"/>
                    <a:pt x="4147529" y="5207334"/>
                  </a:cubicBezTo>
                  <a:cubicBezTo>
                    <a:pt x="4145405" y="5091190"/>
                    <a:pt x="4140113" y="5020954"/>
                    <a:pt x="4140809" y="4877536"/>
                  </a:cubicBezTo>
                  <a:close/>
                  <a:moveTo>
                    <a:pt x="4688458" y="4159309"/>
                  </a:moveTo>
                  <a:cubicBezTo>
                    <a:pt x="4393156" y="4152572"/>
                    <a:pt x="4435580" y="4184679"/>
                    <a:pt x="4433749" y="4104595"/>
                  </a:cubicBezTo>
                  <a:cubicBezTo>
                    <a:pt x="4431827" y="4021089"/>
                    <a:pt x="4430362" y="3937875"/>
                    <a:pt x="4430362" y="3855027"/>
                  </a:cubicBezTo>
                  <a:cubicBezTo>
                    <a:pt x="4430362" y="3814061"/>
                    <a:pt x="4387443" y="3830572"/>
                    <a:pt x="4720208" y="3826179"/>
                  </a:cubicBezTo>
                  <a:cubicBezTo>
                    <a:pt x="4725023" y="4212484"/>
                    <a:pt x="4740641" y="4160498"/>
                    <a:pt x="4688458" y="4159309"/>
                  </a:cubicBezTo>
                  <a:close/>
                  <a:moveTo>
                    <a:pt x="4688202" y="3809686"/>
                  </a:moveTo>
                  <a:cubicBezTo>
                    <a:pt x="4621829" y="3810858"/>
                    <a:pt x="4614523" y="3810638"/>
                    <a:pt x="4430252" y="3810729"/>
                  </a:cubicBezTo>
                  <a:cubicBezTo>
                    <a:pt x="4430106" y="3784114"/>
                    <a:pt x="4426572" y="3512983"/>
                    <a:pt x="4426041" y="3477234"/>
                  </a:cubicBezTo>
                  <a:cubicBezTo>
                    <a:pt x="4427908" y="3477234"/>
                    <a:pt x="4635561" y="3476812"/>
                    <a:pt x="4714751" y="3476447"/>
                  </a:cubicBezTo>
                  <a:cubicBezTo>
                    <a:pt x="4720775" y="3860903"/>
                    <a:pt x="4732439" y="3808917"/>
                    <a:pt x="4688202" y="3809686"/>
                  </a:cubicBezTo>
                  <a:close/>
                  <a:moveTo>
                    <a:pt x="4688257" y="3459588"/>
                  </a:moveTo>
                  <a:cubicBezTo>
                    <a:pt x="4587351" y="3460137"/>
                    <a:pt x="4567045" y="3459679"/>
                    <a:pt x="4468538" y="3460064"/>
                  </a:cubicBezTo>
                  <a:cubicBezTo>
                    <a:pt x="4409946" y="3460302"/>
                    <a:pt x="4426407" y="3513422"/>
                    <a:pt x="4419632" y="3127428"/>
                  </a:cubicBezTo>
                  <a:cubicBezTo>
                    <a:pt x="4508582" y="3127776"/>
                    <a:pt x="4492378" y="3128362"/>
                    <a:pt x="4708123" y="3127904"/>
                  </a:cubicBezTo>
                  <a:cubicBezTo>
                    <a:pt x="4710100" y="3505094"/>
                    <a:pt x="4730681" y="3459350"/>
                    <a:pt x="4688257" y="3459588"/>
                  </a:cubicBezTo>
                  <a:close/>
                  <a:moveTo>
                    <a:pt x="4688293" y="3110935"/>
                  </a:moveTo>
                  <a:cubicBezTo>
                    <a:pt x="4387663" y="3111759"/>
                    <a:pt x="4419339" y="3111540"/>
                    <a:pt x="4419229" y="3105426"/>
                  </a:cubicBezTo>
                  <a:cubicBezTo>
                    <a:pt x="4412326" y="2716887"/>
                    <a:pt x="4395536" y="2775444"/>
                    <a:pt x="4468428" y="2776726"/>
                  </a:cubicBezTo>
                  <a:cubicBezTo>
                    <a:pt x="4744358" y="2781540"/>
                    <a:pt x="4705120" y="2750641"/>
                    <a:pt x="4705541" y="2856388"/>
                  </a:cubicBezTo>
                  <a:cubicBezTo>
                    <a:pt x="4706475" y="3149797"/>
                    <a:pt x="4719219" y="3110844"/>
                    <a:pt x="4688293" y="3110935"/>
                  </a:cubicBezTo>
                  <a:close/>
                  <a:moveTo>
                    <a:pt x="4688348" y="2761240"/>
                  </a:moveTo>
                  <a:cubicBezTo>
                    <a:pt x="4370525" y="2757817"/>
                    <a:pt x="4413169" y="2770795"/>
                    <a:pt x="4412546" y="2730835"/>
                  </a:cubicBezTo>
                  <a:cubicBezTo>
                    <a:pt x="4406962" y="2371987"/>
                    <a:pt x="4389220" y="2426389"/>
                    <a:pt x="4468428" y="2428110"/>
                  </a:cubicBezTo>
                  <a:cubicBezTo>
                    <a:pt x="4743809" y="2434022"/>
                    <a:pt x="4697119" y="2403435"/>
                    <a:pt x="4698309" y="2481450"/>
                  </a:cubicBezTo>
                  <a:cubicBezTo>
                    <a:pt x="4703216" y="2794243"/>
                    <a:pt x="4714678" y="2761496"/>
                    <a:pt x="4688348" y="2761240"/>
                  </a:cubicBezTo>
                  <a:close/>
                  <a:moveTo>
                    <a:pt x="4358733" y="3460302"/>
                  </a:moveTo>
                  <a:cubicBezTo>
                    <a:pt x="4248691" y="3460302"/>
                    <a:pt x="4249332" y="3460887"/>
                    <a:pt x="4139051" y="3460887"/>
                  </a:cubicBezTo>
                  <a:cubicBezTo>
                    <a:pt x="4109719" y="3460887"/>
                    <a:pt x="4118672" y="3495740"/>
                    <a:pt x="4114443" y="3230411"/>
                  </a:cubicBezTo>
                  <a:cubicBezTo>
                    <a:pt x="4112538" y="3108849"/>
                    <a:pt x="4104738" y="3127446"/>
                    <a:pt x="4139051" y="3127446"/>
                  </a:cubicBezTo>
                  <a:cubicBezTo>
                    <a:pt x="4363000" y="3127337"/>
                    <a:pt x="4368767" y="3127300"/>
                    <a:pt x="4404618" y="3127392"/>
                  </a:cubicBezTo>
                  <a:cubicBezTo>
                    <a:pt x="4411576" y="3517889"/>
                    <a:pt x="4428311" y="3460302"/>
                    <a:pt x="4358733" y="3460302"/>
                  </a:cubicBezTo>
                  <a:close/>
                  <a:moveTo>
                    <a:pt x="4358733" y="3110350"/>
                  </a:moveTo>
                  <a:cubicBezTo>
                    <a:pt x="4111806" y="3110478"/>
                    <a:pt x="4138447" y="3110478"/>
                    <a:pt x="4112923" y="3110441"/>
                  </a:cubicBezTo>
                  <a:cubicBezTo>
                    <a:pt x="4112300" y="3051756"/>
                    <a:pt x="4108529" y="2777586"/>
                    <a:pt x="4108510" y="2776268"/>
                  </a:cubicBezTo>
                  <a:cubicBezTo>
                    <a:pt x="4109847" y="2776268"/>
                    <a:pt x="4355676" y="2775646"/>
                    <a:pt x="4398301" y="2775865"/>
                  </a:cubicBezTo>
                  <a:cubicBezTo>
                    <a:pt x="4405021" y="3163946"/>
                    <a:pt x="4423898" y="3110350"/>
                    <a:pt x="4358733" y="3110350"/>
                  </a:cubicBezTo>
                  <a:close/>
                  <a:moveTo>
                    <a:pt x="4108712" y="3809357"/>
                  </a:moveTo>
                  <a:cubicBezTo>
                    <a:pt x="4029686" y="3809540"/>
                    <a:pt x="3937770" y="3811645"/>
                    <a:pt x="3818829" y="3809723"/>
                  </a:cubicBezTo>
                  <a:cubicBezTo>
                    <a:pt x="3814929" y="3580674"/>
                    <a:pt x="3817383" y="3626729"/>
                    <a:pt x="3815094" y="3480126"/>
                  </a:cubicBezTo>
                  <a:cubicBezTo>
                    <a:pt x="3815002" y="3474891"/>
                    <a:pt x="3793251" y="3477032"/>
                    <a:pt x="4103402" y="3477838"/>
                  </a:cubicBezTo>
                  <a:cubicBezTo>
                    <a:pt x="4108144" y="3777616"/>
                    <a:pt x="4108016" y="3770788"/>
                    <a:pt x="4108712" y="3809357"/>
                  </a:cubicBezTo>
                  <a:close/>
                  <a:moveTo>
                    <a:pt x="3814764" y="3460119"/>
                  </a:moveTo>
                  <a:cubicBezTo>
                    <a:pt x="3809217" y="3108226"/>
                    <a:pt x="3808210" y="3126311"/>
                    <a:pt x="3809510" y="3126311"/>
                  </a:cubicBezTo>
                  <a:cubicBezTo>
                    <a:pt x="3923800" y="3126787"/>
                    <a:pt x="3928707" y="3126202"/>
                    <a:pt x="4029137" y="3127007"/>
                  </a:cubicBezTo>
                  <a:cubicBezTo>
                    <a:pt x="4120375" y="3127739"/>
                    <a:pt x="4096847" y="3066674"/>
                    <a:pt x="4103109" y="3460833"/>
                  </a:cubicBezTo>
                  <a:cubicBezTo>
                    <a:pt x="4035289" y="3460631"/>
                    <a:pt x="3961372" y="3459148"/>
                    <a:pt x="3814764" y="3460119"/>
                  </a:cubicBezTo>
                  <a:close/>
                  <a:moveTo>
                    <a:pt x="3808503" y="3105389"/>
                  </a:moveTo>
                  <a:cubicBezTo>
                    <a:pt x="3800281" y="2748243"/>
                    <a:pt x="3805756" y="2777568"/>
                    <a:pt x="3809510" y="2777568"/>
                  </a:cubicBezTo>
                  <a:cubicBezTo>
                    <a:pt x="4151172" y="2778977"/>
                    <a:pt x="4093222" y="2749451"/>
                    <a:pt x="4094558" y="2855967"/>
                  </a:cubicBezTo>
                  <a:cubicBezTo>
                    <a:pt x="4095877" y="2971050"/>
                    <a:pt x="4096810" y="2994901"/>
                    <a:pt x="4097854" y="3105755"/>
                  </a:cubicBezTo>
                  <a:cubicBezTo>
                    <a:pt x="4097909" y="3112601"/>
                    <a:pt x="3808631" y="3111540"/>
                    <a:pt x="3808503" y="3105389"/>
                  </a:cubicBezTo>
                  <a:close/>
                  <a:moveTo>
                    <a:pt x="4029100" y="2759995"/>
                  </a:moveTo>
                  <a:cubicBezTo>
                    <a:pt x="3763076" y="2763931"/>
                    <a:pt x="3804511" y="2770630"/>
                    <a:pt x="3803870" y="2730817"/>
                  </a:cubicBezTo>
                  <a:cubicBezTo>
                    <a:pt x="3798670" y="2390622"/>
                    <a:pt x="3793800" y="2427689"/>
                    <a:pt x="3809510" y="2427780"/>
                  </a:cubicBezTo>
                  <a:cubicBezTo>
                    <a:pt x="4140498" y="2429995"/>
                    <a:pt x="4089029" y="2411178"/>
                    <a:pt x="4090127" y="2481432"/>
                  </a:cubicBezTo>
                  <a:cubicBezTo>
                    <a:pt x="4091995" y="2600761"/>
                    <a:pt x="4090878" y="2606436"/>
                    <a:pt x="4092837" y="2731147"/>
                  </a:cubicBezTo>
                  <a:cubicBezTo>
                    <a:pt x="4093386" y="2766987"/>
                    <a:pt x="4106075" y="2758842"/>
                    <a:pt x="4029100" y="2759995"/>
                  </a:cubicBezTo>
                  <a:close/>
                  <a:moveTo>
                    <a:pt x="3799769" y="3460210"/>
                  </a:moveTo>
                  <a:cubicBezTo>
                    <a:pt x="3741562" y="3460521"/>
                    <a:pt x="3746249" y="3460466"/>
                    <a:pt x="3508129" y="3460576"/>
                  </a:cubicBezTo>
                  <a:cubicBezTo>
                    <a:pt x="3506170" y="3323656"/>
                    <a:pt x="3508532" y="3368906"/>
                    <a:pt x="3504192" y="3128783"/>
                  </a:cubicBezTo>
                  <a:cubicBezTo>
                    <a:pt x="3622364" y="3128288"/>
                    <a:pt x="3569449" y="3125305"/>
                    <a:pt x="3793983" y="3126257"/>
                  </a:cubicBezTo>
                  <a:cubicBezTo>
                    <a:pt x="3795063" y="3173794"/>
                    <a:pt x="3799604" y="3449685"/>
                    <a:pt x="3799769" y="3460210"/>
                  </a:cubicBezTo>
                  <a:close/>
                  <a:moveTo>
                    <a:pt x="3503881" y="3111759"/>
                  </a:moveTo>
                  <a:cubicBezTo>
                    <a:pt x="3498022" y="2774639"/>
                    <a:pt x="3499267" y="2863765"/>
                    <a:pt x="3497747" y="2778337"/>
                  </a:cubicBezTo>
                  <a:cubicBezTo>
                    <a:pt x="3616285" y="2778208"/>
                    <a:pt x="3609053" y="2776744"/>
                    <a:pt x="3789515" y="2777494"/>
                  </a:cubicBezTo>
                  <a:cubicBezTo>
                    <a:pt x="3790413" y="2858530"/>
                    <a:pt x="3789149" y="2923897"/>
                    <a:pt x="3793525" y="3105847"/>
                  </a:cubicBezTo>
                  <a:cubicBezTo>
                    <a:pt x="3793580" y="3109270"/>
                    <a:pt x="3819067" y="3110404"/>
                    <a:pt x="3503881" y="3111759"/>
                  </a:cubicBezTo>
                  <a:close/>
                  <a:moveTo>
                    <a:pt x="3497436" y="2761349"/>
                  </a:moveTo>
                  <a:cubicBezTo>
                    <a:pt x="3495074" y="2620750"/>
                    <a:pt x="3496337" y="2623020"/>
                    <a:pt x="3493298" y="2427671"/>
                  </a:cubicBezTo>
                  <a:cubicBezTo>
                    <a:pt x="3835821" y="2427616"/>
                    <a:pt x="3783436" y="2409421"/>
                    <a:pt x="3784553" y="2481432"/>
                  </a:cubicBezTo>
                  <a:cubicBezTo>
                    <a:pt x="3786274" y="2592268"/>
                    <a:pt x="3786805" y="2602189"/>
                    <a:pt x="3788856" y="2731110"/>
                  </a:cubicBezTo>
                  <a:cubicBezTo>
                    <a:pt x="3789497" y="2770722"/>
                    <a:pt x="3836022" y="2760984"/>
                    <a:pt x="3497436" y="2761349"/>
                  </a:cubicBezTo>
                  <a:close/>
                  <a:moveTo>
                    <a:pt x="3493389" y="3477563"/>
                  </a:moveTo>
                  <a:cubicBezTo>
                    <a:pt x="3495239" y="3600315"/>
                    <a:pt x="3499798" y="3684536"/>
                    <a:pt x="3499889" y="3810180"/>
                  </a:cubicBezTo>
                  <a:cubicBezTo>
                    <a:pt x="3403634" y="3810363"/>
                    <a:pt x="3365531" y="3809046"/>
                    <a:pt x="3208103" y="3809046"/>
                  </a:cubicBezTo>
                  <a:cubicBezTo>
                    <a:pt x="3204368" y="3672363"/>
                    <a:pt x="3206272" y="3600352"/>
                    <a:pt x="3204258" y="3477490"/>
                  </a:cubicBezTo>
                  <a:cubicBezTo>
                    <a:pt x="3241775" y="3477728"/>
                    <a:pt x="3249703" y="3477673"/>
                    <a:pt x="3493389" y="3477563"/>
                  </a:cubicBezTo>
                  <a:close/>
                  <a:moveTo>
                    <a:pt x="3260615" y="3460668"/>
                  </a:moveTo>
                  <a:cubicBezTo>
                    <a:pt x="3188456" y="3460668"/>
                    <a:pt x="3205283" y="3481316"/>
                    <a:pt x="3201474" y="3355122"/>
                  </a:cubicBezTo>
                  <a:cubicBezTo>
                    <a:pt x="3199222" y="3280695"/>
                    <a:pt x="3197593" y="3197078"/>
                    <a:pt x="3197977" y="3128288"/>
                  </a:cubicBezTo>
                  <a:cubicBezTo>
                    <a:pt x="3208029" y="3128343"/>
                    <a:pt x="3452283" y="3128874"/>
                    <a:pt x="3489178" y="3128819"/>
                  </a:cubicBezTo>
                  <a:cubicBezTo>
                    <a:pt x="3493481" y="3367697"/>
                    <a:pt x="3491247" y="3329239"/>
                    <a:pt x="3493133" y="3460576"/>
                  </a:cubicBezTo>
                  <a:lnTo>
                    <a:pt x="3260615" y="3460668"/>
                  </a:lnTo>
                  <a:close/>
                  <a:moveTo>
                    <a:pt x="3198636" y="4104852"/>
                  </a:moveTo>
                  <a:cubicBezTo>
                    <a:pt x="3198710" y="4172067"/>
                    <a:pt x="3251039" y="4161743"/>
                    <a:pt x="2931184" y="4160462"/>
                  </a:cubicBezTo>
                  <a:cubicBezTo>
                    <a:pt x="2909816" y="4160370"/>
                    <a:pt x="2902492" y="4208970"/>
                    <a:pt x="2904762" y="3855357"/>
                  </a:cubicBezTo>
                  <a:cubicBezTo>
                    <a:pt x="2905001" y="3816386"/>
                    <a:pt x="2858768" y="3826051"/>
                    <a:pt x="3193601" y="3826051"/>
                  </a:cubicBezTo>
                  <a:cubicBezTo>
                    <a:pt x="3196128" y="3909905"/>
                    <a:pt x="3198490" y="3972306"/>
                    <a:pt x="3198636" y="4104852"/>
                  </a:cubicBezTo>
                  <a:close/>
                  <a:moveTo>
                    <a:pt x="2904891" y="3809210"/>
                  </a:moveTo>
                  <a:cubicBezTo>
                    <a:pt x="2904653" y="3653253"/>
                    <a:pt x="2899251" y="3600480"/>
                    <a:pt x="2897695" y="3477728"/>
                  </a:cubicBezTo>
                  <a:cubicBezTo>
                    <a:pt x="3034781" y="3476007"/>
                    <a:pt x="2977544" y="3475586"/>
                    <a:pt x="3189243" y="3477380"/>
                  </a:cubicBezTo>
                  <a:cubicBezTo>
                    <a:pt x="3191386" y="3608699"/>
                    <a:pt x="3189225" y="3667018"/>
                    <a:pt x="3193070" y="3809046"/>
                  </a:cubicBezTo>
                  <a:cubicBezTo>
                    <a:pt x="2933088" y="3809064"/>
                    <a:pt x="3010960" y="3809046"/>
                    <a:pt x="2904891" y="3809210"/>
                  </a:cubicBezTo>
                  <a:close/>
                  <a:moveTo>
                    <a:pt x="3150866" y="3459954"/>
                  </a:moveTo>
                  <a:cubicBezTo>
                    <a:pt x="3080483" y="3459002"/>
                    <a:pt x="3003160" y="3458910"/>
                    <a:pt x="2931056" y="3460173"/>
                  </a:cubicBezTo>
                  <a:cubicBezTo>
                    <a:pt x="2875650" y="3461144"/>
                    <a:pt x="2906227" y="3503044"/>
                    <a:pt x="2893831" y="3127446"/>
                  </a:cubicBezTo>
                  <a:cubicBezTo>
                    <a:pt x="3140338" y="3126879"/>
                    <a:pt x="3068893" y="3127190"/>
                    <a:pt x="3182982" y="3128160"/>
                  </a:cubicBezTo>
                  <a:cubicBezTo>
                    <a:pt x="3180931" y="3502732"/>
                    <a:pt x="3214237" y="3460723"/>
                    <a:pt x="3150866" y="3459954"/>
                  </a:cubicBezTo>
                  <a:close/>
                  <a:moveTo>
                    <a:pt x="3183128" y="3105536"/>
                  </a:moveTo>
                  <a:cubicBezTo>
                    <a:pt x="3183055" y="3114816"/>
                    <a:pt x="3212644" y="3109215"/>
                    <a:pt x="2931111" y="3110331"/>
                  </a:cubicBezTo>
                  <a:cubicBezTo>
                    <a:pt x="2879275" y="3110478"/>
                    <a:pt x="2892110" y="3161804"/>
                    <a:pt x="2888027" y="2853588"/>
                  </a:cubicBezTo>
                  <a:cubicBezTo>
                    <a:pt x="2886874" y="2762521"/>
                    <a:pt x="2875558" y="2777330"/>
                    <a:pt x="2931037" y="2778153"/>
                  </a:cubicBezTo>
                  <a:cubicBezTo>
                    <a:pt x="2999645" y="2779252"/>
                    <a:pt x="3025205" y="2778995"/>
                    <a:pt x="3179466" y="2779032"/>
                  </a:cubicBezTo>
                  <a:cubicBezTo>
                    <a:pt x="3183293" y="3021077"/>
                    <a:pt x="3183769" y="3028692"/>
                    <a:pt x="3183128" y="3105536"/>
                  </a:cubicBezTo>
                  <a:close/>
                  <a:moveTo>
                    <a:pt x="2886727" y="2760581"/>
                  </a:moveTo>
                  <a:cubicBezTo>
                    <a:pt x="2884567" y="2620073"/>
                    <a:pt x="2883999" y="2601585"/>
                    <a:pt x="2881326" y="2427122"/>
                  </a:cubicBezTo>
                  <a:cubicBezTo>
                    <a:pt x="2962475" y="2426591"/>
                    <a:pt x="2988329" y="2424961"/>
                    <a:pt x="3172856" y="2426884"/>
                  </a:cubicBezTo>
                  <a:cubicBezTo>
                    <a:pt x="3176774" y="2682895"/>
                    <a:pt x="3175511" y="2529830"/>
                    <a:pt x="3179191" y="2762045"/>
                  </a:cubicBezTo>
                  <a:cubicBezTo>
                    <a:pt x="2880722" y="2761990"/>
                    <a:pt x="3008891" y="2761716"/>
                    <a:pt x="2886727" y="2760581"/>
                  </a:cubicBezTo>
                  <a:close/>
                  <a:moveTo>
                    <a:pt x="2881967" y="3355397"/>
                  </a:moveTo>
                  <a:cubicBezTo>
                    <a:pt x="2881527" y="3490853"/>
                    <a:pt x="2943598" y="3461784"/>
                    <a:pt x="2592286" y="3461235"/>
                  </a:cubicBezTo>
                  <a:cubicBezTo>
                    <a:pt x="2588715" y="3233688"/>
                    <a:pt x="2587873" y="3178425"/>
                    <a:pt x="2587031" y="3129185"/>
                  </a:cubicBezTo>
                  <a:cubicBezTo>
                    <a:pt x="2722213" y="3129149"/>
                    <a:pt x="2660106" y="3127849"/>
                    <a:pt x="2878781" y="3127483"/>
                  </a:cubicBezTo>
                  <a:cubicBezTo>
                    <a:pt x="2880795" y="3187724"/>
                    <a:pt x="2882241" y="3267222"/>
                    <a:pt x="2881967" y="3355397"/>
                  </a:cubicBezTo>
                  <a:close/>
                  <a:moveTo>
                    <a:pt x="2821288" y="3110533"/>
                  </a:moveTo>
                  <a:cubicBezTo>
                    <a:pt x="2560774" y="3110533"/>
                    <a:pt x="2586829" y="3117543"/>
                    <a:pt x="2586610" y="3105481"/>
                  </a:cubicBezTo>
                  <a:cubicBezTo>
                    <a:pt x="2580036" y="2734478"/>
                    <a:pt x="2579872" y="2778593"/>
                    <a:pt x="2601606" y="2778593"/>
                  </a:cubicBezTo>
                  <a:cubicBezTo>
                    <a:pt x="2926991" y="2778593"/>
                    <a:pt x="2871713" y="2753369"/>
                    <a:pt x="2873013" y="2853881"/>
                  </a:cubicBezTo>
                  <a:cubicBezTo>
                    <a:pt x="2874606" y="2974125"/>
                    <a:pt x="2875412" y="3031950"/>
                    <a:pt x="2878030" y="3105993"/>
                  </a:cubicBezTo>
                  <a:cubicBezTo>
                    <a:pt x="2878250" y="3111979"/>
                    <a:pt x="2886782" y="3110533"/>
                    <a:pt x="2821288" y="3110533"/>
                  </a:cubicBezTo>
                  <a:close/>
                  <a:moveTo>
                    <a:pt x="2821288" y="2760324"/>
                  </a:moveTo>
                  <a:cubicBezTo>
                    <a:pt x="2545376" y="2760324"/>
                    <a:pt x="2583882" y="2773540"/>
                    <a:pt x="2583186" y="2730799"/>
                  </a:cubicBezTo>
                  <a:cubicBezTo>
                    <a:pt x="2577730" y="2382256"/>
                    <a:pt x="2563649" y="2427176"/>
                    <a:pt x="2601587" y="2427176"/>
                  </a:cubicBezTo>
                  <a:cubicBezTo>
                    <a:pt x="2797192" y="2427268"/>
                    <a:pt x="2829729" y="2427360"/>
                    <a:pt x="2866330" y="2427195"/>
                  </a:cubicBezTo>
                  <a:cubicBezTo>
                    <a:pt x="2872263" y="2815569"/>
                    <a:pt x="2892733" y="2760324"/>
                    <a:pt x="2821288" y="2760324"/>
                  </a:cubicBezTo>
                  <a:close/>
                  <a:moveTo>
                    <a:pt x="2577290" y="3461199"/>
                  </a:moveTo>
                  <a:cubicBezTo>
                    <a:pt x="2494200" y="3460869"/>
                    <a:pt x="2406092" y="3456915"/>
                    <a:pt x="2287353" y="3459954"/>
                  </a:cubicBezTo>
                  <a:cubicBezTo>
                    <a:pt x="2285925" y="3351937"/>
                    <a:pt x="2288726" y="3264147"/>
                    <a:pt x="2283453" y="3128435"/>
                  </a:cubicBezTo>
                  <a:cubicBezTo>
                    <a:pt x="2346878" y="3129588"/>
                    <a:pt x="2381557" y="3129258"/>
                    <a:pt x="2571998" y="3129185"/>
                  </a:cubicBezTo>
                  <a:cubicBezTo>
                    <a:pt x="2573152" y="3194772"/>
                    <a:pt x="2573701" y="3231784"/>
                    <a:pt x="2577290" y="3461199"/>
                  </a:cubicBezTo>
                  <a:close/>
                  <a:moveTo>
                    <a:pt x="2278106" y="2759226"/>
                  </a:moveTo>
                  <a:cubicBezTo>
                    <a:pt x="2276642" y="2635101"/>
                    <a:pt x="2273785" y="2595379"/>
                    <a:pt x="2271606" y="2427652"/>
                  </a:cubicBezTo>
                  <a:cubicBezTo>
                    <a:pt x="2291912" y="2427652"/>
                    <a:pt x="2478911" y="2427433"/>
                    <a:pt x="2561470" y="2427213"/>
                  </a:cubicBezTo>
                  <a:cubicBezTo>
                    <a:pt x="2564272" y="2623587"/>
                    <a:pt x="2566963" y="2617583"/>
                    <a:pt x="2568629" y="2761460"/>
                  </a:cubicBezTo>
                  <a:cubicBezTo>
                    <a:pt x="2432257" y="2760709"/>
                    <a:pt x="2563558" y="2758988"/>
                    <a:pt x="2278106" y="2759226"/>
                  </a:cubicBezTo>
                  <a:close/>
                  <a:moveTo>
                    <a:pt x="2271972" y="3460375"/>
                  </a:moveTo>
                  <a:cubicBezTo>
                    <a:pt x="2135234" y="3464310"/>
                    <a:pt x="2062104" y="3459991"/>
                    <a:pt x="1984562" y="3459350"/>
                  </a:cubicBezTo>
                  <a:cubicBezTo>
                    <a:pt x="1978355" y="3066070"/>
                    <a:pt x="1954863" y="3129625"/>
                    <a:pt x="2052675" y="3128050"/>
                  </a:cubicBezTo>
                  <a:cubicBezTo>
                    <a:pt x="2124925" y="3126879"/>
                    <a:pt x="2193844" y="3126769"/>
                    <a:pt x="2268420" y="3128179"/>
                  </a:cubicBezTo>
                  <a:cubicBezTo>
                    <a:pt x="2271826" y="3215474"/>
                    <a:pt x="2273272" y="3460320"/>
                    <a:pt x="2271972" y="3460375"/>
                  </a:cubicBezTo>
                  <a:close/>
                  <a:moveTo>
                    <a:pt x="2162388" y="2759318"/>
                  </a:moveTo>
                  <a:cubicBezTo>
                    <a:pt x="2060328" y="2759318"/>
                    <a:pt x="2057216" y="2760508"/>
                    <a:pt x="1972111" y="2760746"/>
                  </a:cubicBezTo>
                  <a:cubicBezTo>
                    <a:pt x="1968889" y="2527999"/>
                    <a:pt x="1968284" y="2487015"/>
                    <a:pt x="1967259" y="2429208"/>
                  </a:cubicBezTo>
                  <a:cubicBezTo>
                    <a:pt x="2303777" y="2428183"/>
                    <a:pt x="2256189" y="2406217"/>
                    <a:pt x="2257379" y="2481450"/>
                  </a:cubicBezTo>
                  <a:cubicBezTo>
                    <a:pt x="2262653" y="2818058"/>
                    <a:pt x="2290758" y="2759208"/>
                    <a:pt x="2162388" y="2759318"/>
                  </a:cubicBezTo>
                  <a:close/>
                  <a:moveTo>
                    <a:pt x="1969584" y="3459258"/>
                  </a:moveTo>
                  <a:cubicBezTo>
                    <a:pt x="1829825" y="3458563"/>
                    <a:pt x="1821164" y="3463011"/>
                    <a:pt x="1678951" y="3461748"/>
                  </a:cubicBezTo>
                  <a:cubicBezTo>
                    <a:pt x="1672048" y="3075278"/>
                    <a:pt x="1649125" y="3126641"/>
                    <a:pt x="1723188" y="3126641"/>
                  </a:cubicBezTo>
                  <a:cubicBezTo>
                    <a:pt x="1831253" y="3126641"/>
                    <a:pt x="1833487" y="3128929"/>
                    <a:pt x="1942742" y="3128929"/>
                  </a:cubicBezTo>
                  <a:cubicBezTo>
                    <a:pt x="1971965" y="3128929"/>
                    <a:pt x="1963652" y="3083625"/>
                    <a:pt x="1969584" y="3459258"/>
                  </a:cubicBezTo>
                  <a:close/>
                  <a:moveTo>
                    <a:pt x="1942742" y="3111942"/>
                  </a:moveTo>
                  <a:cubicBezTo>
                    <a:pt x="1941112" y="3111942"/>
                    <a:pt x="1671682" y="3111082"/>
                    <a:pt x="1671664" y="3105664"/>
                  </a:cubicBezTo>
                  <a:cubicBezTo>
                    <a:pt x="1670877" y="2727852"/>
                    <a:pt x="1638981" y="2778776"/>
                    <a:pt x="1723188" y="2778776"/>
                  </a:cubicBezTo>
                  <a:cubicBezTo>
                    <a:pt x="2004245" y="2778776"/>
                    <a:pt x="1957463" y="2752398"/>
                    <a:pt x="1957994" y="2855912"/>
                  </a:cubicBezTo>
                  <a:cubicBezTo>
                    <a:pt x="1959532" y="3150895"/>
                    <a:pt x="1974272" y="3111942"/>
                    <a:pt x="1942742" y="3111942"/>
                  </a:cubicBezTo>
                  <a:close/>
                  <a:moveTo>
                    <a:pt x="1942742" y="2760800"/>
                  </a:moveTo>
                  <a:cubicBezTo>
                    <a:pt x="1622685" y="2760800"/>
                    <a:pt x="1665549" y="2774932"/>
                    <a:pt x="1664853" y="2730872"/>
                  </a:cubicBezTo>
                  <a:cubicBezTo>
                    <a:pt x="1662894" y="2606180"/>
                    <a:pt x="1665384" y="2606106"/>
                    <a:pt x="1663425" y="2481121"/>
                  </a:cubicBezTo>
                  <a:cubicBezTo>
                    <a:pt x="1662381" y="2414546"/>
                    <a:pt x="1650315" y="2428147"/>
                    <a:pt x="1723188" y="2428147"/>
                  </a:cubicBezTo>
                  <a:cubicBezTo>
                    <a:pt x="1998551" y="2428147"/>
                    <a:pt x="1952062" y="2412331"/>
                    <a:pt x="1953142" y="2481414"/>
                  </a:cubicBezTo>
                  <a:cubicBezTo>
                    <a:pt x="1958251" y="2803908"/>
                    <a:pt x="1961711" y="2760800"/>
                    <a:pt x="1942742" y="2760800"/>
                  </a:cubicBezTo>
                  <a:close/>
                  <a:moveTo>
                    <a:pt x="1663937" y="3461583"/>
                  </a:moveTo>
                  <a:cubicBezTo>
                    <a:pt x="1555213" y="3460192"/>
                    <a:pt x="1630174" y="3458618"/>
                    <a:pt x="1373634" y="3459606"/>
                  </a:cubicBezTo>
                  <a:cubicBezTo>
                    <a:pt x="1367152" y="3077895"/>
                    <a:pt x="1354042" y="3126641"/>
                    <a:pt x="1393884" y="3126311"/>
                  </a:cubicBezTo>
                  <a:cubicBezTo>
                    <a:pt x="1460221" y="3125781"/>
                    <a:pt x="1514473" y="3125579"/>
                    <a:pt x="1613310" y="3126238"/>
                  </a:cubicBezTo>
                  <a:cubicBezTo>
                    <a:pt x="1667380" y="3126659"/>
                    <a:pt x="1656851" y="3070390"/>
                    <a:pt x="1663937" y="3461583"/>
                  </a:cubicBezTo>
                  <a:close/>
                  <a:moveTo>
                    <a:pt x="1364113" y="3827936"/>
                  </a:moveTo>
                  <a:cubicBezTo>
                    <a:pt x="1368946" y="4085137"/>
                    <a:pt x="1367738" y="4061250"/>
                    <a:pt x="1368837" y="4159437"/>
                  </a:cubicBezTo>
                  <a:cubicBezTo>
                    <a:pt x="1322000" y="4158796"/>
                    <a:pt x="1308762" y="4158943"/>
                    <a:pt x="1078332" y="4158888"/>
                  </a:cubicBezTo>
                  <a:cubicBezTo>
                    <a:pt x="1076299" y="4067235"/>
                    <a:pt x="1074358" y="4042396"/>
                    <a:pt x="1072820" y="3826527"/>
                  </a:cubicBezTo>
                  <a:cubicBezTo>
                    <a:pt x="1074853" y="3826545"/>
                    <a:pt x="1362593" y="3827936"/>
                    <a:pt x="1364113" y="3827936"/>
                  </a:cubicBezTo>
                  <a:close/>
                  <a:moveTo>
                    <a:pt x="1072692" y="3809540"/>
                  </a:moveTo>
                  <a:cubicBezTo>
                    <a:pt x="1072271" y="3763595"/>
                    <a:pt x="1071813" y="3739652"/>
                    <a:pt x="1067822" y="3480126"/>
                  </a:cubicBezTo>
                  <a:cubicBezTo>
                    <a:pt x="1067694" y="3471577"/>
                    <a:pt x="1052588" y="3477673"/>
                    <a:pt x="1358913" y="3476666"/>
                  </a:cubicBezTo>
                  <a:cubicBezTo>
                    <a:pt x="1360798" y="3590522"/>
                    <a:pt x="1360890" y="3649610"/>
                    <a:pt x="1363801" y="3810949"/>
                  </a:cubicBezTo>
                  <a:cubicBezTo>
                    <a:pt x="1362300" y="3810931"/>
                    <a:pt x="1074084" y="3809540"/>
                    <a:pt x="1072692" y="3809540"/>
                  </a:cubicBezTo>
                  <a:close/>
                  <a:moveTo>
                    <a:pt x="1284025" y="4175929"/>
                  </a:moveTo>
                  <a:cubicBezTo>
                    <a:pt x="1395386" y="4175929"/>
                    <a:pt x="1366603" y="4115432"/>
                    <a:pt x="1372297" y="4479735"/>
                  </a:cubicBezTo>
                  <a:cubicBezTo>
                    <a:pt x="1373029" y="4526302"/>
                    <a:pt x="1411499" y="4509224"/>
                    <a:pt x="1083184" y="4508034"/>
                  </a:cubicBezTo>
                  <a:cubicBezTo>
                    <a:pt x="1081023" y="4395551"/>
                    <a:pt x="1081389" y="4309427"/>
                    <a:pt x="1078698" y="4175893"/>
                  </a:cubicBezTo>
                  <a:lnTo>
                    <a:pt x="1284025" y="4175929"/>
                  </a:lnTo>
                  <a:close/>
                  <a:moveTo>
                    <a:pt x="1613402" y="3109233"/>
                  </a:moveTo>
                  <a:cubicBezTo>
                    <a:pt x="1546186" y="3108702"/>
                    <a:pt x="1470420" y="3108647"/>
                    <a:pt x="1393738" y="3109270"/>
                  </a:cubicBezTo>
                  <a:cubicBezTo>
                    <a:pt x="1355141" y="3109581"/>
                    <a:pt x="1367463" y="3160121"/>
                    <a:pt x="1361860" y="2776799"/>
                  </a:cubicBezTo>
                  <a:cubicBezTo>
                    <a:pt x="1475895" y="2779252"/>
                    <a:pt x="1408240" y="2779526"/>
                    <a:pt x="1650717" y="2778849"/>
                  </a:cubicBezTo>
                  <a:cubicBezTo>
                    <a:pt x="1658444" y="3161548"/>
                    <a:pt x="1673239" y="3109636"/>
                    <a:pt x="1613402" y="3109233"/>
                  </a:cubicBezTo>
                  <a:close/>
                  <a:moveTo>
                    <a:pt x="1358638" y="3459661"/>
                  </a:moveTo>
                  <a:cubicBezTo>
                    <a:pt x="1182424" y="3460302"/>
                    <a:pt x="1195955" y="3458764"/>
                    <a:pt x="1067474" y="3458746"/>
                  </a:cubicBezTo>
                  <a:cubicBezTo>
                    <a:pt x="1061395" y="3103339"/>
                    <a:pt x="1057934" y="3127428"/>
                    <a:pt x="1064435" y="3127410"/>
                  </a:cubicBezTo>
                  <a:cubicBezTo>
                    <a:pt x="1066595" y="3127410"/>
                    <a:pt x="1350453" y="3126604"/>
                    <a:pt x="1352046" y="3126586"/>
                  </a:cubicBezTo>
                  <a:cubicBezTo>
                    <a:pt x="1354903" y="3302935"/>
                    <a:pt x="1357851" y="3414247"/>
                    <a:pt x="1358638" y="3459661"/>
                  </a:cubicBezTo>
                  <a:close/>
                  <a:moveTo>
                    <a:pt x="1060699" y="3105572"/>
                  </a:moveTo>
                  <a:cubicBezTo>
                    <a:pt x="1059692" y="3031858"/>
                    <a:pt x="1053815" y="2777385"/>
                    <a:pt x="1064453" y="2777385"/>
                  </a:cubicBezTo>
                  <a:cubicBezTo>
                    <a:pt x="1403570" y="2777385"/>
                    <a:pt x="1346627" y="2750532"/>
                    <a:pt x="1347945" y="2855967"/>
                  </a:cubicBezTo>
                  <a:cubicBezTo>
                    <a:pt x="1349080" y="2946887"/>
                    <a:pt x="1349776" y="2984961"/>
                    <a:pt x="1351790" y="3109581"/>
                  </a:cubicBezTo>
                  <a:cubicBezTo>
                    <a:pt x="1024592" y="3111448"/>
                    <a:pt x="1060791" y="3112363"/>
                    <a:pt x="1060699" y="3105572"/>
                  </a:cubicBezTo>
                  <a:close/>
                  <a:moveTo>
                    <a:pt x="1284025" y="2759061"/>
                  </a:moveTo>
                  <a:cubicBezTo>
                    <a:pt x="1015730" y="2759061"/>
                    <a:pt x="1058264" y="2773870"/>
                    <a:pt x="1057587" y="2730799"/>
                  </a:cubicBezTo>
                  <a:cubicBezTo>
                    <a:pt x="1052277" y="2391043"/>
                    <a:pt x="1042810" y="2427616"/>
                    <a:pt x="1064435" y="2427616"/>
                  </a:cubicBezTo>
                  <a:cubicBezTo>
                    <a:pt x="1391980" y="2427616"/>
                    <a:pt x="1340529" y="2411178"/>
                    <a:pt x="1341628" y="2481450"/>
                  </a:cubicBezTo>
                  <a:cubicBezTo>
                    <a:pt x="1346810" y="2811578"/>
                    <a:pt x="1363966" y="2759061"/>
                    <a:pt x="1284025" y="2759061"/>
                  </a:cubicBezTo>
                  <a:close/>
                  <a:moveTo>
                    <a:pt x="1052753" y="3475751"/>
                  </a:moveTo>
                  <a:cubicBezTo>
                    <a:pt x="1052771" y="3477362"/>
                    <a:pt x="1057202" y="3756803"/>
                    <a:pt x="1057678" y="3809540"/>
                  </a:cubicBezTo>
                  <a:cubicBezTo>
                    <a:pt x="966769" y="3809503"/>
                    <a:pt x="1075182" y="3809338"/>
                    <a:pt x="768327" y="3808533"/>
                  </a:cubicBezTo>
                  <a:cubicBezTo>
                    <a:pt x="767668" y="3757426"/>
                    <a:pt x="766917" y="3712286"/>
                    <a:pt x="763273" y="3480144"/>
                  </a:cubicBezTo>
                  <a:cubicBezTo>
                    <a:pt x="763237" y="3476758"/>
                    <a:pt x="738115" y="3476025"/>
                    <a:pt x="1052753" y="3475751"/>
                  </a:cubicBezTo>
                  <a:close/>
                  <a:moveTo>
                    <a:pt x="1057825" y="3826527"/>
                  </a:moveTo>
                  <a:cubicBezTo>
                    <a:pt x="1059472" y="4051786"/>
                    <a:pt x="1061322" y="4068498"/>
                    <a:pt x="1063318" y="4158888"/>
                  </a:cubicBezTo>
                  <a:cubicBezTo>
                    <a:pt x="1061743" y="4158888"/>
                    <a:pt x="775468" y="4159437"/>
                    <a:pt x="773307" y="4159455"/>
                  </a:cubicBezTo>
                  <a:cubicBezTo>
                    <a:pt x="768510" y="3848035"/>
                    <a:pt x="770158" y="3956509"/>
                    <a:pt x="768528" y="3825520"/>
                  </a:cubicBezTo>
                  <a:cubicBezTo>
                    <a:pt x="1044587" y="3826161"/>
                    <a:pt x="955674" y="3826490"/>
                    <a:pt x="1057825" y="3826527"/>
                  </a:cubicBezTo>
                  <a:close/>
                  <a:moveTo>
                    <a:pt x="1063684" y="4175893"/>
                  </a:moveTo>
                  <a:cubicBezTo>
                    <a:pt x="1066540" y="4317371"/>
                    <a:pt x="1065716" y="4378363"/>
                    <a:pt x="1068188" y="4507998"/>
                  </a:cubicBezTo>
                  <a:cubicBezTo>
                    <a:pt x="1066357" y="4507998"/>
                    <a:pt x="1034754" y="4507870"/>
                    <a:pt x="777408" y="4508620"/>
                  </a:cubicBezTo>
                  <a:cubicBezTo>
                    <a:pt x="774900" y="4354420"/>
                    <a:pt x="776658" y="4377063"/>
                    <a:pt x="773582" y="4176460"/>
                  </a:cubicBezTo>
                  <a:cubicBezTo>
                    <a:pt x="777189" y="4176460"/>
                    <a:pt x="1046033" y="4175893"/>
                    <a:pt x="1063684" y="4175893"/>
                  </a:cubicBezTo>
                  <a:close/>
                  <a:moveTo>
                    <a:pt x="1064435" y="4524985"/>
                  </a:moveTo>
                  <a:cubicBezTo>
                    <a:pt x="1070605" y="4524985"/>
                    <a:pt x="1067767" y="4516162"/>
                    <a:pt x="1070825" y="4604793"/>
                  </a:cubicBezTo>
                  <a:cubicBezTo>
                    <a:pt x="1080620" y="4889306"/>
                    <a:pt x="1078442" y="4860604"/>
                    <a:pt x="1064435" y="4860604"/>
                  </a:cubicBezTo>
                  <a:cubicBezTo>
                    <a:pt x="1062622" y="4860604"/>
                    <a:pt x="783963" y="4860659"/>
                    <a:pt x="783780" y="4854069"/>
                  </a:cubicBezTo>
                  <a:cubicBezTo>
                    <a:pt x="781492" y="4773125"/>
                    <a:pt x="781675" y="4769775"/>
                    <a:pt x="777701" y="4525644"/>
                  </a:cubicBezTo>
                  <a:cubicBezTo>
                    <a:pt x="779734" y="4525644"/>
                    <a:pt x="1062805" y="4524985"/>
                    <a:pt x="1064435" y="4524985"/>
                  </a:cubicBezTo>
                  <a:close/>
                  <a:moveTo>
                    <a:pt x="844954" y="4875541"/>
                  </a:moveTo>
                  <a:cubicBezTo>
                    <a:pt x="954245" y="4875541"/>
                    <a:pt x="954630" y="4877609"/>
                    <a:pt x="1064453" y="4877609"/>
                  </a:cubicBezTo>
                  <a:cubicBezTo>
                    <a:pt x="1082140" y="4877609"/>
                    <a:pt x="1073370" y="4840944"/>
                    <a:pt x="1078533" y="5207920"/>
                  </a:cubicBezTo>
                  <a:cubicBezTo>
                    <a:pt x="1071392" y="5207902"/>
                    <a:pt x="792423" y="5209476"/>
                    <a:pt x="791068" y="5209494"/>
                  </a:cubicBezTo>
                  <a:cubicBezTo>
                    <a:pt x="784531" y="4816123"/>
                    <a:pt x="763676" y="4875541"/>
                    <a:pt x="844954" y="4875541"/>
                  </a:cubicBezTo>
                  <a:close/>
                  <a:moveTo>
                    <a:pt x="1083532" y="4525021"/>
                  </a:moveTo>
                  <a:cubicBezTo>
                    <a:pt x="1181087" y="4525406"/>
                    <a:pt x="1175228" y="4528170"/>
                    <a:pt x="1284025" y="4528170"/>
                  </a:cubicBezTo>
                  <a:cubicBezTo>
                    <a:pt x="1401025" y="4528170"/>
                    <a:pt x="1370356" y="4458813"/>
                    <a:pt x="1380244" y="4854582"/>
                  </a:cubicBezTo>
                  <a:cubicBezTo>
                    <a:pt x="1380427" y="4861958"/>
                    <a:pt x="1416992" y="4860018"/>
                    <a:pt x="1090270" y="4860585"/>
                  </a:cubicBezTo>
                  <a:cubicBezTo>
                    <a:pt x="1089501" y="4670270"/>
                    <a:pt x="1085143" y="4599961"/>
                    <a:pt x="1083532" y="4525021"/>
                  </a:cubicBezTo>
                  <a:close/>
                  <a:moveTo>
                    <a:pt x="1380811" y="4877096"/>
                  </a:moveTo>
                  <a:cubicBezTo>
                    <a:pt x="1385663" y="5075832"/>
                    <a:pt x="1382056" y="5089249"/>
                    <a:pt x="1383613" y="5209385"/>
                  </a:cubicBezTo>
                  <a:cubicBezTo>
                    <a:pt x="1114366" y="5209567"/>
                    <a:pt x="1218659" y="5208304"/>
                    <a:pt x="1093511" y="5207938"/>
                  </a:cubicBezTo>
                  <a:cubicBezTo>
                    <a:pt x="1093492" y="5206492"/>
                    <a:pt x="1090380" y="4879000"/>
                    <a:pt x="1090361" y="4877572"/>
                  </a:cubicBezTo>
                  <a:cubicBezTo>
                    <a:pt x="1172701" y="4877444"/>
                    <a:pt x="1259234" y="4875852"/>
                    <a:pt x="1380811" y="4877096"/>
                  </a:cubicBezTo>
                  <a:close/>
                  <a:moveTo>
                    <a:pt x="1383869" y="5226371"/>
                  </a:moveTo>
                  <a:cubicBezTo>
                    <a:pt x="1383887" y="5227726"/>
                    <a:pt x="1388263" y="5507406"/>
                    <a:pt x="1389563" y="5559373"/>
                  </a:cubicBezTo>
                  <a:cubicBezTo>
                    <a:pt x="1232336" y="5558348"/>
                    <a:pt x="1168178" y="5559958"/>
                    <a:pt x="1099956" y="5560160"/>
                  </a:cubicBezTo>
                  <a:cubicBezTo>
                    <a:pt x="1099937" y="5558860"/>
                    <a:pt x="1093877" y="5230838"/>
                    <a:pt x="1093785" y="5224944"/>
                  </a:cubicBezTo>
                  <a:cubicBezTo>
                    <a:pt x="1231494" y="5225383"/>
                    <a:pt x="1105449" y="5226573"/>
                    <a:pt x="1383869" y="5226371"/>
                  </a:cubicBezTo>
                  <a:close/>
                  <a:moveTo>
                    <a:pt x="1389985" y="5576396"/>
                  </a:moveTo>
                  <a:cubicBezTo>
                    <a:pt x="1395752" y="5788421"/>
                    <a:pt x="1394232" y="5810753"/>
                    <a:pt x="1395184" y="5908940"/>
                  </a:cubicBezTo>
                  <a:cubicBezTo>
                    <a:pt x="1283311" y="5907677"/>
                    <a:pt x="1146060" y="5909032"/>
                    <a:pt x="1104789" y="5909142"/>
                  </a:cubicBezTo>
                  <a:cubicBezTo>
                    <a:pt x="1103856" y="5815659"/>
                    <a:pt x="1105174" y="5819704"/>
                    <a:pt x="1100267" y="5577147"/>
                  </a:cubicBezTo>
                  <a:cubicBezTo>
                    <a:pt x="1190443" y="5576927"/>
                    <a:pt x="1223932" y="5575317"/>
                    <a:pt x="1389985" y="5576396"/>
                  </a:cubicBezTo>
                  <a:close/>
                  <a:moveTo>
                    <a:pt x="1393738" y="5925982"/>
                  </a:moveTo>
                  <a:cubicBezTo>
                    <a:pt x="1397455" y="5926001"/>
                    <a:pt x="1393500" y="5906671"/>
                    <a:pt x="1400403" y="6257684"/>
                  </a:cubicBezTo>
                  <a:cubicBezTo>
                    <a:pt x="1233929" y="6256751"/>
                    <a:pt x="1187239" y="6257757"/>
                    <a:pt x="1112022" y="6257959"/>
                  </a:cubicBezTo>
                  <a:cubicBezTo>
                    <a:pt x="1109422" y="6084813"/>
                    <a:pt x="1106877" y="6093197"/>
                    <a:pt x="1104954" y="5926165"/>
                  </a:cubicBezTo>
                  <a:cubicBezTo>
                    <a:pt x="1196284" y="5925964"/>
                    <a:pt x="1257219" y="5924683"/>
                    <a:pt x="1393738" y="5925982"/>
                  </a:cubicBezTo>
                  <a:close/>
                  <a:moveTo>
                    <a:pt x="1398883" y="5229026"/>
                  </a:moveTo>
                  <a:cubicBezTo>
                    <a:pt x="1398810" y="5224248"/>
                    <a:pt x="1375721" y="5226664"/>
                    <a:pt x="1691750" y="5227360"/>
                  </a:cubicBezTo>
                  <a:cubicBezTo>
                    <a:pt x="1692189" y="5254506"/>
                    <a:pt x="1695705" y="5551154"/>
                    <a:pt x="1695760" y="5559355"/>
                  </a:cubicBezTo>
                  <a:cubicBezTo>
                    <a:pt x="1608660" y="5559409"/>
                    <a:pt x="1514638" y="5560179"/>
                    <a:pt x="1404523" y="5559465"/>
                  </a:cubicBezTo>
                  <a:cubicBezTo>
                    <a:pt x="1403387" y="5512714"/>
                    <a:pt x="1403131" y="5489082"/>
                    <a:pt x="1398883" y="5229026"/>
                  </a:cubicBezTo>
                  <a:close/>
                  <a:moveTo>
                    <a:pt x="1695870" y="5576360"/>
                  </a:moveTo>
                  <a:cubicBezTo>
                    <a:pt x="1696547" y="5764259"/>
                    <a:pt x="1698561" y="5805006"/>
                    <a:pt x="1700630" y="5909654"/>
                  </a:cubicBezTo>
                  <a:cubicBezTo>
                    <a:pt x="1473661" y="5909472"/>
                    <a:pt x="1460185" y="5909545"/>
                    <a:pt x="1410199" y="5909087"/>
                  </a:cubicBezTo>
                  <a:cubicBezTo>
                    <a:pt x="1409338" y="5816867"/>
                    <a:pt x="1410638" y="5785657"/>
                    <a:pt x="1404999" y="5576488"/>
                  </a:cubicBezTo>
                  <a:cubicBezTo>
                    <a:pt x="1511324" y="5577147"/>
                    <a:pt x="1628617" y="5576415"/>
                    <a:pt x="1695870" y="5576360"/>
                  </a:cubicBezTo>
                  <a:close/>
                  <a:moveTo>
                    <a:pt x="1503579" y="5926495"/>
                  </a:moveTo>
                  <a:cubicBezTo>
                    <a:pt x="1738880" y="5926696"/>
                    <a:pt x="1700740" y="5909251"/>
                    <a:pt x="1701820" y="5979030"/>
                  </a:cubicBezTo>
                  <a:cubicBezTo>
                    <a:pt x="1703542" y="6089078"/>
                    <a:pt x="1703377" y="6105516"/>
                    <a:pt x="1705299" y="6228964"/>
                  </a:cubicBezTo>
                  <a:cubicBezTo>
                    <a:pt x="1705903" y="6267844"/>
                    <a:pt x="1752667" y="6259496"/>
                    <a:pt x="1415380" y="6257757"/>
                  </a:cubicBezTo>
                  <a:cubicBezTo>
                    <a:pt x="1414941" y="6235590"/>
                    <a:pt x="1415234" y="6253749"/>
                    <a:pt x="1411041" y="5978737"/>
                  </a:cubicBezTo>
                  <a:cubicBezTo>
                    <a:pt x="1410034" y="5912034"/>
                    <a:pt x="1391706" y="5926495"/>
                    <a:pt x="1503579" y="5926495"/>
                  </a:cubicBezTo>
                  <a:close/>
                  <a:moveTo>
                    <a:pt x="1698653" y="4875431"/>
                  </a:moveTo>
                  <a:cubicBezTo>
                    <a:pt x="1699953" y="4875431"/>
                    <a:pt x="1929889" y="4874918"/>
                    <a:pt x="1990201" y="4875010"/>
                  </a:cubicBezTo>
                  <a:cubicBezTo>
                    <a:pt x="1994852" y="5269095"/>
                    <a:pt x="2010562" y="5208707"/>
                    <a:pt x="1942742" y="5208707"/>
                  </a:cubicBezTo>
                  <a:cubicBezTo>
                    <a:pt x="1833432" y="5208707"/>
                    <a:pt x="1831033" y="5210410"/>
                    <a:pt x="1723188" y="5210410"/>
                  </a:cubicBezTo>
                  <a:cubicBezTo>
                    <a:pt x="1701344" y="5210410"/>
                    <a:pt x="1705665" y="5254853"/>
                    <a:pt x="1698653" y="4875431"/>
                  </a:cubicBezTo>
                  <a:close/>
                  <a:moveTo>
                    <a:pt x="1723188" y="5227396"/>
                  </a:moveTo>
                  <a:cubicBezTo>
                    <a:pt x="2016384" y="5227396"/>
                    <a:pt x="1994303" y="5221795"/>
                    <a:pt x="1994431" y="5229318"/>
                  </a:cubicBezTo>
                  <a:cubicBezTo>
                    <a:pt x="2000510" y="5616154"/>
                    <a:pt x="2023324" y="5560434"/>
                    <a:pt x="1942742" y="5560490"/>
                  </a:cubicBezTo>
                  <a:cubicBezTo>
                    <a:pt x="1835574" y="5560490"/>
                    <a:pt x="1835647" y="5559355"/>
                    <a:pt x="1723188" y="5559355"/>
                  </a:cubicBezTo>
                  <a:cubicBezTo>
                    <a:pt x="1706361" y="5559355"/>
                    <a:pt x="1711305" y="5571546"/>
                    <a:pt x="1709858" y="5478923"/>
                  </a:cubicBezTo>
                  <a:cubicBezTo>
                    <a:pt x="1705318" y="5188718"/>
                    <a:pt x="1700429" y="5227396"/>
                    <a:pt x="1723188" y="5227396"/>
                  </a:cubicBezTo>
                  <a:close/>
                  <a:moveTo>
                    <a:pt x="1723188" y="5576360"/>
                  </a:moveTo>
                  <a:cubicBezTo>
                    <a:pt x="2045479" y="5576360"/>
                    <a:pt x="2001169" y="5568873"/>
                    <a:pt x="2002048" y="5604256"/>
                  </a:cubicBezTo>
                  <a:cubicBezTo>
                    <a:pt x="2010763" y="5967443"/>
                    <a:pt x="2019863" y="5907769"/>
                    <a:pt x="1942742" y="5907769"/>
                  </a:cubicBezTo>
                  <a:cubicBezTo>
                    <a:pt x="1669503" y="5907769"/>
                    <a:pt x="1716230" y="5932846"/>
                    <a:pt x="1714418" y="5853715"/>
                  </a:cubicBezTo>
                  <a:cubicBezTo>
                    <a:pt x="1707259" y="5542240"/>
                    <a:pt x="1709035" y="5576360"/>
                    <a:pt x="1723188" y="5576360"/>
                  </a:cubicBezTo>
                  <a:close/>
                  <a:moveTo>
                    <a:pt x="2005179" y="4875046"/>
                  </a:moveTo>
                  <a:cubicBezTo>
                    <a:pt x="2300206" y="4875632"/>
                    <a:pt x="2166947" y="4875083"/>
                    <a:pt x="2294768" y="4876035"/>
                  </a:cubicBezTo>
                  <a:cubicBezTo>
                    <a:pt x="2305297" y="5263091"/>
                    <a:pt x="2304454" y="5209677"/>
                    <a:pt x="2272320" y="5208909"/>
                  </a:cubicBezTo>
                  <a:cubicBezTo>
                    <a:pt x="1953655" y="5201184"/>
                    <a:pt x="2008914" y="5245463"/>
                    <a:pt x="2008017" y="5104168"/>
                  </a:cubicBezTo>
                  <a:cubicBezTo>
                    <a:pt x="2007431" y="5008159"/>
                    <a:pt x="2006460" y="4982167"/>
                    <a:pt x="2005179" y="4875046"/>
                  </a:cubicBezTo>
                  <a:close/>
                  <a:moveTo>
                    <a:pt x="2052638" y="5225145"/>
                  </a:moveTo>
                  <a:cubicBezTo>
                    <a:pt x="2325602" y="5222564"/>
                    <a:pt x="2299181" y="5227982"/>
                    <a:pt x="2299218" y="5229318"/>
                  </a:cubicBezTo>
                  <a:cubicBezTo>
                    <a:pt x="2305150" y="5608467"/>
                    <a:pt x="2324760" y="5559336"/>
                    <a:pt x="2272101" y="5559831"/>
                  </a:cubicBezTo>
                  <a:cubicBezTo>
                    <a:pt x="2199081" y="5560417"/>
                    <a:pt x="2209188" y="5560270"/>
                    <a:pt x="2016018" y="5560434"/>
                  </a:cubicBezTo>
                  <a:cubicBezTo>
                    <a:pt x="2007596" y="5171951"/>
                    <a:pt x="1993369" y="5225786"/>
                    <a:pt x="2052638" y="5225145"/>
                  </a:cubicBezTo>
                  <a:close/>
                  <a:moveTo>
                    <a:pt x="2307603" y="5576561"/>
                  </a:moveTo>
                  <a:cubicBezTo>
                    <a:pt x="2312401" y="5831621"/>
                    <a:pt x="2311137" y="5808886"/>
                    <a:pt x="2312327" y="5909819"/>
                  </a:cubicBezTo>
                  <a:cubicBezTo>
                    <a:pt x="2001517" y="5907897"/>
                    <a:pt x="2252216" y="5909984"/>
                    <a:pt x="2021200" y="5908044"/>
                  </a:cubicBezTo>
                  <a:cubicBezTo>
                    <a:pt x="2020358" y="5818661"/>
                    <a:pt x="2021420" y="5793290"/>
                    <a:pt x="2016403" y="5577440"/>
                  </a:cubicBezTo>
                  <a:cubicBezTo>
                    <a:pt x="2295958" y="5577202"/>
                    <a:pt x="2184378" y="5577367"/>
                    <a:pt x="2307603" y="5576561"/>
                  </a:cubicBezTo>
                  <a:close/>
                  <a:moveTo>
                    <a:pt x="2309801" y="4876127"/>
                  </a:moveTo>
                  <a:cubicBezTo>
                    <a:pt x="2482042" y="4877152"/>
                    <a:pt x="2473198" y="4874570"/>
                    <a:pt x="2600379" y="4874534"/>
                  </a:cubicBezTo>
                  <a:cubicBezTo>
                    <a:pt x="2599720" y="5133328"/>
                    <a:pt x="2613800" y="5208231"/>
                    <a:pt x="2601624" y="5208231"/>
                  </a:cubicBezTo>
                  <a:cubicBezTo>
                    <a:pt x="2494090" y="5208231"/>
                    <a:pt x="2429200" y="5211544"/>
                    <a:pt x="2313939" y="5209769"/>
                  </a:cubicBezTo>
                  <a:cubicBezTo>
                    <a:pt x="2312456" y="5105797"/>
                    <a:pt x="2313774" y="5021357"/>
                    <a:pt x="2309801" y="4876127"/>
                  </a:cubicBezTo>
                  <a:close/>
                  <a:moveTo>
                    <a:pt x="2381978" y="5227213"/>
                  </a:moveTo>
                  <a:cubicBezTo>
                    <a:pt x="2624584" y="5227213"/>
                    <a:pt x="2606842" y="5220660"/>
                    <a:pt x="2606970" y="5229282"/>
                  </a:cubicBezTo>
                  <a:cubicBezTo>
                    <a:pt x="2612720" y="5597392"/>
                    <a:pt x="2615375" y="5557799"/>
                    <a:pt x="2601587" y="5557799"/>
                  </a:cubicBezTo>
                  <a:cubicBezTo>
                    <a:pt x="2265582" y="5557799"/>
                    <a:pt x="2322599" y="5585695"/>
                    <a:pt x="2320933" y="5478887"/>
                  </a:cubicBezTo>
                  <a:cubicBezTo>
                    <a:pt x="2316209" y="5175393"/>
                    <a:pt x="2287225" y="5227213"/>
                    <a:pt x="2381978" y="5227213"/>
                  </a:cubicBezTo>
                  <a:close/>
                  <a:moveTo>
                    <a:pt x="2381978" y="5576360"/>
                  </a:moveTo>
                  <a:cubicBezTo>
                    <a:pt x="2651390" y="5576360"/>
                    <a:pt x="2611877" y="5561789"/>
                    <a:pt x="2612903" y="5604952"/>
                  </a:cubicBezTo>
                  <a:cubicBezTo>
                    <a:pt x="2621582" y="5948808"/>
                    <a:pt x="2617975" y="5907348"/>
                    <a:pt x="2601587" y="5907348"/>
                  </a:cubicBezTo>
                  <a:cubicBezTo>
                    <a:pt x="2281786" y="5907348"/>
                    <a:pt x="2327470" y="5934476"/>
                    <a:pt x="2326792" y="5853806"/>
                  </a:cubicBezTo>
                  <a:cubicBezTo>
                    <a:pt x="2324101" y="5526699"/>
                    <a:pt x="2304363" y="5576360"/>
                    <a:pt x="2381978" y="5576360"/>
                  </a:cubicBezTo>
                  <a:close/>
                  <a:moveTo>
                    <a:pt x="2381978" y="5927007"/>
                  </a:moveTo>
                  <a:cubicBezTo>
                    <a:pt x="2656572" y="5927007"/>
                    <a:pt x="2616016" y="5902790"/>
                    <a:pt x="2617205" y="5979030"/>
                  </a:cubicBezTo>
                  <a:cubicBezTo>
                    <a:pt x="2622204" y="6298229"/>
                    <a:pt x="2635515" y="6258673"/>
                    <a:pt x="2601606" y="6258673"/>
                  </a:cubicBezTo>
                  <a:cubicBezTo>
                    <a:pt x="2289037" y="6258673"/>
                    <a:pt x="2331461" y="6268137"/>
                    <a:pt x="2330821" y="6228671"/>
                  </a:cubicBezTo>
                  <a:cubicBezTo>
                    <a:pt x="2325181" y="5868212"/>
                    <a:pt x="2314616" y="5927007"/>
                    <a:pt x="2381978" y="5927007"/>
                  </a:cubicBezTo>
                  <a:close/>
                  <a:moveTo>
                    <a:pt x="2621966" y="5228989"/>
                  </a:moveTo>
                  <a:cubicBezTo>
                    <a:pt x="2621838" y="5220221"/>
                    <a:pt x="2615924" y="5228550"/>
                    <a:pt x="2911354" y="5227232"/>
                  </a:cubicBezTo>
                  <a:cubicBezTo>
                    <a:pt x="2913185" y="5349453"/>
                    <a:pt x="2912526" y="5441801"/>
                    <a:pt x="2915639" y="5559831"/>
                  </a:cubicBezTo>
                  <a:cubicBezTo>
                    <a:pt x="2752003" y="5561661"/>
                    <a:pt x="2721407" y="5558256"/>
                    <a:pt x="2626837" y="5557854"/>
                  </a:cubicBezTo>
                  <a:cubicBezTo>
                    <a:pt x="2624603" y="5453443"/>
                    <a:pt x="2623870" y="5350844"/>
                    <a:pt x="2621966" y="5228989"/>
                  </a:cubicBezTo>
                  <a:close/>
                  <a:moveTo>
                    <a:pt x="2931147" y="4878085"/>
                  </a:moveTo>
                  <a:cubicBezTo>
                    <a:pt x="3029581" y="4877957"/>
                    <a:pt x="2958649" y="4877957"/>
                    <a:pt x="3211050" y="4877994"/>
                  </a:cubicBezTo>
                  <a:cubicBezTo>
                    <a:pt x="3214273" y="5111948"/>
                    <a:pt x="3215335" y="5084692"/>
                    <a:pt x="3217459" y="5209732"/>
                  </a:cubicBezTo>
                  <a:cubicBezTo>
                    <a:pt x="2985161" y="5209878"/>
                    <a:pt x="2976849" y="5209842"/>
                    <a:pt x="2926094" y="5210135"/>
                  </a:cubicBezTo>
                  <a:cubicBezTo>
                    <a:pt x="2920088" y="4839864"/>
                    <a:pt x="2913533" y="4878122"/>
                    <a:pt x="2931147" y="4878085"/>
                  </a:cubicBezTo>
                  <a:close/>
                  <a:moveTo>
                    <a:pt x="2931165" y="5227140"/>
                  </a:moveTo>
                  <a:cubicBezTo>
                    <a:pt x="2994408" y="5226811"/>
                    <a:pt x="2993419" y="5226884"/>
                    <a:pt x="3217715" y="5226719"/>
                  </a:cubicBezTo>
                  <a:cubicBezTo>
                    <a:pt x="3217734" y="5228238"/>
                    <a:pt x="3222092" y="5514782"/>
                    <a:pt x="3222384" y="5557396"/>
                  </a:cubicBezTo>
                  <a:cubicBezTo>
                    <a:pt x="3220993" y="5557396"/>
                    <a:pt x="2931953" y="5559629"/>
                    <a:pt x="2930635" y="5559647"/>
                  </a:cubicBezTo>
                  <a:cubicBezTo>
                    <a:pt x="2930616" y="5558348"/>
                    <a:pt x="2922798" y="5227195"/>
                    <a:pt x="2931165" y="5227140"/>
                  </a:cubicBezTo>
                  <a:close/>
                  <a:moveTo>
                    <a:pt x="2931239" y="5576653"/>
                  </a:moveTo>
                  <a:cubicBezTo>
                    <a:pt x="3269093" y="5572553"/>
                    <a:pt x="3222494" y="5565377"/>
                    <a:pt x="3222586" y="5604037"/>
                  </a:cubicBezTo>
                  <a:cubicBezTo>
                    <a:pt x="3223336" y="5964002"/>
                    <a:pt x="3251460" y="5910130"/>
                    <a:pt x="3150866" y="5908922"/>
                  </a:cubicBezTo>
                  <a:cubicBezTo>
                    <a:pt x="3081288" y="5907988"/>
                    <a:pt x="3005467" y="5907897"/>
                    <a:pt x="2936713" y="5909087"/>
                  </a:cubicBezTo>
                  <a:cubicBezTo>
                    <a:pt x="2936237" y="5863050"/>
                    <a:pt x="2933875" y="5576616"/>
                    <a:pt x="2931239" y="5576653"/>
                  </a:cubicBezTo>
                  <a:close/>
                  <a:moveTo>
                    <a:pt x="3226303" y="5926550"/>
                  </a:moveTo>
                  <a:cubicBezTo>
                    <a:pt x="3228189" y="6061456"/>
                    <a:pt x="3229031" y="6076283"/>
                    <a:pt x="3231997" y="6257428"/>
                  </a:cubicBezTo>
                  <a:cubicBezTo>
                    <a:pt x="3025956" y="6257465"/>
                    <a:pt x="3000066" y="6257135"/>
                    <a:pt x="2940998" y="6258581"/>
                  </a:cubicBezTo>
                  <a:cubicBezTo>
                    <a:pt x="2940266" y="6219372"/>
                    <a:pt x="2936915" y="5927483"/>
                    <a:pt x="2936896" y="5926111"/>
                  </a:cubicBezTo>
                  <a:cubicBezTo>
                    <a:pt x="3063985" y="5923877"/>
                    <a:pt x="3147149" y="5926293"/>
                    <a:pt x="3226303" y="5926550"/>
                  </a:cubicBezTo>
                  <a:close/>
                  <a:moveTo>
                    <a:pt x="3226065" y="4878012"/>
                  </a:moveTo>
                  <a:cubicBezTo>
                    <a:pt x="3395376" y="4878030"/>
                    <a:pt x="3378678" y="4874332"/>
                    <a:pt x="3514665" y="4875211"/>
                  </a:cubicBezTo>
                  <a:cubicBezTo>
                    <a:pt x="3515617" y="4948376"/>
                    <a:pt x="3516863" y="5031351"/>
                    <a:pt x="3518693" y="5104461"/>
                  </a:cubicBezTo>
                  <a:cubicBezTo>
                    <a:pt x="3522007" y="5241875"/>
                    <a:pt x="3576315" y="5209714"/>
                    <a:pt x="3260615" y="5209714"/>
                  </a:cubicBezTo>
                  <a:cubicBezTo>
                    <a:pt x="3222641" y="5209732"/>
                    <a:pt x="3231356" y="5264043"/>
                    <a:pt x="3226065" y="4878012"/>
                  </a:cubicBezTo>
                  <a:close/>
                  <a:moveTo>
                    <a:pt x="3260615" y="5226701"/>
                  </a:moveTo>
                  <a:cubicBezTo>
                    <a:pt x="3262245" y="5226701"/>
                    <a:pt x="3521165" y="5226975"/>
                    <a:pt x="3521202" y="5229282"/>
                  </a:cubicBezTo>
                  <a:cubicBezTo>
                    <a:pt x="3527189" y="5610883"/>
                    <a:pt x="3542185" y="5558842"/>
                    <a:pt x="3480279" y="5558842"/>
                  </a:cubicBezTo>
                  <a:cubicBezTo>
                    <a:pt x="3375931" y="5558842"/>
                    <a:pt x="3368900" y="5557323"/>
                    <a:pt x="3260615" y="5557323"/>
                  </a:cubicBezTo>
                  <a:cubicBezTo>
                    <a:pt x="3231045" y="5557323"/>
                    <a:pt x="3237948" y="5573102"/>
                    <a:pt x="3236465" y="5478887"/>
                  </a:cubicBezTo>
                  <a:cubicBezTo>
                    <a:pt x="3231759" y="5177827"/>
                    <a:pt x="3221084" y="5226737"/>
                    <a:pt x="3260615" y="5226701"/>
                  </a:cubicBezTo>
                  <a:close/>
                  <a:moveTo>
                    <a:pt x="3260615" y="5574328"/>
                  </a:moveTo>
                  <a:cubicBezTo>
                    <a:pt x="3568826" y="5574328"/>
                    <a:pt x="3526072" y="5570246"/>
                    <a:pt x="3526347" y="5604146"/>
                  </a:cubicBezTo>
                  <a:cubicBezTo>
                    <a:pt x="3527024" y="5684523"/>
                    <a:pt x="3527336" y="5697373"/>
                    <a:pt x="3530778" y="5909965"/>
                  </a:cubicBezTo>
                  <a:cubicBezTo>
                    <a:pt x="3469550" y="5910716"/>
                    <a:pt x="3425276" y="5909892"/>
                    <a:pt x="3241079" y="5909599"/>
                  </a:cubicBezTo>
                  <a:cubicBezTo>
                    <a:pt x="3236172" y="5532117"/>
                    <a:pt x="3227749" y="5574328"/>
                    <a:pt x="3260615" y="5574328"/>
                  </a:cubicBezTo>
                  <a:close/>
                  <a:moveTo>
                    <a:pt x="3260615" y="5926604"/>
                  </a:moveTo>
                  <a:cubicBezTo>
                    <a:pt x="3348247" y="5926604"/>
                    <a:pt x="3463581" y="5927776"/>
                    <a:pt x="3531053" y="5926952"/>
                  </a:cubicBezTo>
                  <a:cubicBezTo>
                    <a:pt x="3537443" y="6320415"/>
                    <a:pt x="3551761" y="6259295"/>
                    <a:pt x="3480261" y="6259295"/>
                  </a:cubicBezTo>
                  <a:cubicBezTo>
                    <a:pt x="3207498" y="6259295"/>
                    <a:pt x="3247084" y="6264732"/>
                    <a:pt x="3246535" y="6228671"/>
                  </a:cubicBezTo>
                  <a:cubicBezTo>
                    <a:pt x="3241079" y="5879964"/>
                    <a:pt x="3232858" y="5926604"/>
                    <a:pt x="3260615" y="5926604"/>
                  </a:cubicBezTo>
                  <a:close/>
                  <a:moveTo>
                    <a:pt x="3536179" y="5228989"/>
                  </a:moveTo>
                  <a:cubicBezTo>
                    <a:pt x="3536125" y="5225969"/>
                    <a:pt x="3688719" y="5224724"/>
                    <a:pt x="3809473" y="5226042"/>
                  </a:cubicBezTo>
                  <a:cubicBezTo>
                    <a:pt x="3831665" y="5226280"/>
                    <a:pt x="3826812" y="5188206"/>
                    <a:pt x="3831372" y="5479235"/>
                  </a:cubicBezTo>
                  <a:cubicBezTo>
                    <a:pt x="3832983" y="5581650"/>
                    <a:pt x="3883445" y="5557451"/>
                    <a:pt x="3589974" y="5558622"/>
                  </a:cubicBezTo>
                  <a:cubicBezTo>
                    <a:pt x="3523271" y="5558879"/>
                    <a:pt x="3542204" y="5613409"/>
                    <a:pt x="3536179" y="5228989"/>
                  </a:cubicBezTo>
                  <a:close/>
                  <a:moveTo>
                    <a:pt x="3590047" y="5575646"/>
                  </a:moveTo>
                  <a:cubicBezTo>
                    <a:pt x="3870866" y="5574511"/>
                    <a:pt x="3832928" y="5568141"/>
                    <a:pt x="3833715" y="5604165"/>
                  </a:cubicBezTo>
                  <a:cubicBezTo>
                    <a:pt x="3841460" y="5957687"/>
                    <a:pt x="3843456" y="5909472"/>
                    <a:pt x="3809693" y="5908593"/>
                  </a:cubicBezTo>
                  <a:cubicBezTo>
                    <a:pt x="3737808" y="5906616"/>
                    <a:pt x="3664623" y="5906524"/>
                    <a:pt x="3589809" y="5908666"/>
                  </a:cubicBezTo>
                  <a:cubicBezTo>
                    <a:pt x="3531053" y="5910277"/>
                    <a:pt x="3546250" y="5940443"/>
                    <a:pt x="3542826" y="5728858"/>
                  </a:cubicBezTo>
                  <a:cubicBezTo>
                    <a:pt x="3539951" y="5544784"/>
                    <a:pt x="3529881" y="5575902"/>
                    <a:pt x="3590047" y="5575646"/>
                  </a:cubicBezTo>
                  <a:close/>
                  <a:moveTo>
                    <a:pt x="3590212" y="5925671"/>
                  </a:moveTo>
                  <a:cubicBezTo>
                    <a:pt x="3668835" y="5923511"/>
                    <a:pt x="3734677" y="5923639"/>
                    <a:pt x="3809345" y="5925598"/>
                  </a:cubicBezTo>
                  <a:cubicBezTo>
                    <a:pt x="3844262" y="5926550"/>
                    <a:pt x="3836572" y="5915640"/>
                    <a:pt x="3837560" y="5979011"/>
                  </a:cubicBezTo>
                  <a:cubicBezTo>
                    <a:pt x="3842651" y="6303630"/>
                    <a:pt x="3852831" y="6260119"/>
                    <a:pt x="3809565" y="6259954"/>
                  </a:cubicBezTo>
                  <a:cubicBezTo>
                    <a:pt x="3510216" y="6258746"/>
                    <a:pt x="3551578" y="6269638"/>
                    <a:pt x="3550937" y="6228653"/>
                  </a:cubicBezTo>
                  <a:cubicBezTo>
                    <a:pt x="3545298" y="5880586"/>
                    <a:pt x="3528416" y="5927447"/>
                    <a:pt x="3590212" y="5925671"/>
                  </a:cubicBezTo>
                  <a:close/>
                  <a:moveTo>
                    <a:pt x="3841021" y="5228989"/>
                  </a:moveTo>
                  <a:cubicBezTo>
                    <a:pt x="3840984" y="5226335"/>
                    <a:pt x="4131471" y="5224303"/>
                    <a:pt x="4132826" y="5224303"/>
                  </a:cubicBezTo>
                  <a:cubicBezTo>
                    <a:pt x="4135279" y="5374311"/>
                    <a:pt x="4131379" y="5369936"/>
                    <a:pt x="4135865" y="5558110"/>
                  </a:cubicBezTo>
                  <a:cubicBezTo>
                    <a:pt x="3789625" y="5558183"/>
                    <a:pt x="3848034" y="5586079"/>
                    <a:pt x="3846349" y="5478923"/>
                  </a:cubicBezTo>
                  <a:cubicBezTo>
                    <a:pt x="3844408" y="5353901"/>
                    <a:pt x="3842962" y="5353279"/>
                    <a:pt x="3841021" y="5228989"/>
                  </a:cubicBezTo>
                  <a:close/>
                  <a:moveTo>
                    <a:pt x="3919351" y="5927080"/>
                  </a:moveTo>
                  <a:cubicBezTo>
                    <a:pt x="4186089" y="5927080"/>
                    <a:pt x="4140754" y="5905005"/>
                    <a:pt x="4141908" y="5979067"/>
                  </a:cubicBezTo>
                  <a:cubicBezTo>
                    <a:pt x="4146760" y="6290798"/>
                    <a:pt x="4156372" y="6259332"/>
                    <a:pt x="4139033" y="6259332"/>
                  </a:cubicBezTo>
                  <a:cubicBezTo>
                    <a:pt x="3813025" y="6259332"/>
                    <a:pt x="3856932" y="6273115"/>
                    <a:pt x="3856218" y="6228671"/>
                  </a:cubicBezTo>
                  <a:cubicBezTo>
                    <a:pt x="3850615" y="5869713"/>
                    <a:pt x="3833349" y="5927080"/>
                    <a:pt x="3919351" y="5927080"/>
                  </a:cubicBezTo>
                  <a:close/>
                  <a:moveTo>
                    <a:pt x="4147822" y="5224303"/>
                  </a:moveTo>
                  <a:cubicBezTo>
                    <a:pt x="4149122" y="5224303"/>
                    <a:pt x="4437594" y="5225529"/>
                    <a:pt x="4437649" y="5229282"/>
                  </a:cubicBezTo>
                  <a:cubicBezTo>
                    <a:pt x="4440579" y="5424320"/>
                    <a:pt x="4441476" y="5487966"/>
                    <a:pt x="4442721" y="5560434"/>
                  </a:cubicBezTo>
                  <a:cubicBezTo>
                    <a:pt x="4234885" y="5561954"/>
                    <a:pt x="4283626" y="5558348"/>
                    <a:pt x="4150898" y="5558110"/>
                  </a:cubicBezTo>
                  <a:cubicBezTo>
                    <a:pt x="4146265" y="5366531"/>
                    <a:pt x="4150294" y="5378082"/>
                    <a:pt x="4147822" y="5224303"/>
                  </a:cubicBezTo>
                  <a:close/>
                  <a:moveTo>
                    <a:pt x="4443014" y="5577476"/>
                  </a:moveTo>
                  <a:cubicBezTo>
                    <a:pt x="4446969" y="5801656"/>
                    <a:pt x="4442007" y="5523386"/>
                    <a:pt x="4448690" y="5909087"/>
                  </a:cubicBezTo>
                  <a:cubicBezTo>
                    <a:pt x="4390062" y="5909307"/>
                    <a:pt x="4317957" y="5909325"/>
                    <a:pt x="4248929" y="5908867"/>
                  </a:cubicBezTo>
                  <a:cubicBezTo>
                    <a:pt x="4123360" y="5908044"/>
                    <a:pt x="4162433" y="5970701"/>
                    <a:pt x="4152124" y="5603286"/>
                  </a:cubicBezTo>
                  <a:cubicBezTo>
                    <a:pt x="4150824" y="5558183"/>
                    <a:pt x="4110744" y="5579728"/>
                    <a:pt x="4443014" y="5577476"/>
                  </a:cubicBezTo>
                  <a:close/>
                  <a:moveTo>
                    <a:pt x="4447756" y="4979128"/>
                  </a:moveTo>
                  <a:cubicBezTo>
                    <a:pt x="4445870" y="4858499"/>
                    <a:pt x="4439279" y="4876950"/>
                    <a:pt x="4468648" y="4876639"/>
                  </a:cubicBezTo>
                  <a:cubicBezTo>
                    <a:pt x="4533630" y="4875943"/>
                    <a:pt x="4538299" y="4876071"/>
                    <a:pt x="4736906" y="4875962"/>
                  </a:cubicBezTo>
                  <a:cubicBezTo>
                    <a:pt x="4740770" y="5265452"/>
                    <a:pt x="4763437" y="5209934"/>
                    <a:pt x="4688403" y="5208927"/>
                  </a:cubicBezTo>
                  <a:cubicBezTo>
                    <a:pt x="4629647" y="5208139"/>
                    <a:pt x="4561919" y="5207828"/>
                    <a:pt x="4468520" y="5208707"/>
                  </a:cubicBezTo>
                  <a:cubicBezTo>
                    <a:pt x="4446822" y="5208927"/>
                    <a:pt x="4451840" y="5240137"/>
                    <a:pt x="4447756" y="4979128"/>
                  </a:cubicBezTo>
                  <a:close/>
                  <a:moveTo>
                    <a:pt x="4468630" y="5225749"/>
                  </a:moveTo>
                  <a:cubicBezTo>
                    <a:pt x="4766605" y="5222930"/>
                    <a:pt x="4742747" y="5227763"/>
                    <a:pt x="4742765" y="5229300"/>
                  </a:cubicBezTo>
                  <a:cubicBezTo>
                    <a:pt x="4748808" y="5615587"/>
                    <a:pt x="4769516" y="5560508"/>
                    <a:pt x="4688312" y="5560068"/>
                  </a:cubicBezTo>
                  <a:cubicBezTo>
                    <a:pt x="4626864" y="5559739"/>
                    <a:pt x="4544378" y="5559647"/>
                    <a:pt x="4468501" y="5560252"/>
                  </a:cubicBezTo>
                  <a:cubicBezTo>
                    <a:pt x="4454165" y="5560361"/>
                    <a:pt x="4457845" y="5572699"/>
                    <a:pt x="4456380" y="5478941"/>
                  </a:cubicBezTo>
                  <a:cubicBezTo>
                    <a:pt x="4452077" y="5191482"/>
                    <a:pt x="4446310" y="5225950"/>
                    <a:pt x="4468630" y="5225749"/>
                  </a:cubicBezTo>
                  <a:close/>
                  <a:moveTo>
                    <a:pt x="5017798" y="4507888"/>
                  </a:moveTo>
                  <a:cubicBezTo>
                    <a:pt x="4705193" y="4507888"/>
                    <a:pt x="4745786" y="4526120"/>
                    <a:pt x="4745054" y="4479406"/>
                  </a:cubicBezTo>
                  <a:cubicBezTo>
                    <a:pt x="4739415" y="4119368"/>
                    <a:pt x="4725810" y="4177595"/>
                    <a:pt x="4798135" y="4177595"/>
                  </a:cubicBezTo>
                  <a:cubicBezTo>
                    <a:pt x="5070165" y="4177595"/>
                    <a:pt x="5031659" y="4158064"/>
                    <a:pt x="5032776" y="4229874"/>
                  </a:cubicBezTo>
                  <a:cubicBezTo>
                    <a:pt x="5037793" y="4550978"/>
                    <a:pt x="5038726" y="4507888"/>
                    <a:pt x="5017798" y="4507888"/>
                  </a:cubicBezTo>
                  <a:close/>
                  <a:moveTo>
                    <a:pt x="5017798" y="4159931"/>
                  </a:moveTo>
                  <a:cubicBezTo>
                    <a:pt x="4691461" y="4159931"/>
                    <a:pt x="4740971" y="4178364"/>
                    <a:pt x="4739524" y="4104669"/>
                  </a:cubicBezTo>
                  <a:cubicBezTo>
                    <a:pt x="4732933" y="3772912"/>
                    <a:pt x="4720500" y="3825721"/>
                    <a:pt x="4798135" y="3825721"/>
                  </a:cubicBezTo>
                  <a:cubicBezTo>
                    <a:pt x="5060845" y="3825721"/>
                    <a:pt x="5026239" y="3812542"/>
                    <a:pt x="5026422" y="3855064"/>
                  </a:cubicBezTo>
                  <a:cubicBezTo>
                    <a:pt x="5027869" y="4196303"/>
                    <a:pt x="5040979" y="4159931"/>
                    <a:pt x="5017798" y="4159931"/>
                  </a:cubicBezTo>
                  <a:close/>
                  <a:moveTo>
                    <a:pt x="5017798" y="3808350"/>
                  </a:moveTo>
                  <a:cubicBezTo>
                    <a:pt x="4676685" y="3808350"/>
                    <a:pt x="4735423" y="3832787"/>
                    <a:pt x="4733812" y="3729987"/>
                  </a:cubicBezTo>
                  <a:cubicBezTo>
                    <a:pt x="4728245" y="3382598"/>
                    <a:pt x="4730131" y="3502220"/>
                    <a:pt x="4729747" y="3476392"/>
                  </a:cubicBezTo>
                  <a:cubicBezTo>
                    <a:pt x="4774185" y="3476227"/>
                    <a:pt x="4808827" y="3476282"/>
                    <a:pt x="5017798" y="3476318"/>
                  </a:cubicBezTo>
                  <a:cubicBezTo>
                    <a:pt x="5019080" y="3476318"/>
                    <a:pt x="5033087" y="3808350"/>
                    <a:pt x="5017798" y="3808350"/>
                  </a:cubicBezTo>
                  <a:close/>
                  <a:moveTo>
                    <a:pt x="5017798" y="3459332"/>
                  </a:moveTo>
                  <a:cubicBezTo>
                    <a:pt x="4814229" y="3459295"/>
                    <a:pt x="4774460" y="3459240"/>
                    <a:pt x="4729473" y="3459405"/>
                  </a:cubicBezTo>
                  <a:cubicBezTo>
                    <a:pt x="4727587" y="3349722"/>
                    <a:pt x="4723943" y="3283312"/>
                    <a:pt x="4723100" y="3127886"/>
                  </a:cubicBezTo>
                  <a:cubicBezTo>
                    <a:pt x="4725023" y="3127886"/>
                    <a:pt x="5011664" y="3127410"/>
                    <a:pt x="5013935" y="3127410"/>
                  </a:cubicBezTo>
                  <a:cubicBezTo>
                    <a:pt x="5015656" y="3209617"/>
                    <a:pt x="5019355" y="3459332"/>
                    <a:pt x="5017798" y="3459332"/>
                  </a:cubicBezTo>
                  <a:close/>
                  <a:moveTo>
                    <a:pt x="4723009" y="3110862"/>
                  </a:moveTo>
                  <a:cubicBezTo>
                    <a:pt x="4723009" y="3109215"/>
                    <a:pt x="4720006" y="2779929"/>
                    <a:pt x="4719988" y="2778538"/>
                  </a:cubicBezTo>
                  <a:cubicBezTo>
                    <a:pt x="4900652" y="2779911"/>
                    <a:pt x="4888805" y="2776433"/>
                    <a:pt x="5007270" y="2776213"/>
                  </a:cubicBezTo>
                  <a:cubicBezTo>
                    <a:pt x="5007289" y="2777513"/>
                    <a:pt x="5013459" y="3103943"/>
                    <a:pt x="5013496" y="3105865"/>
                  </a:cubicBezTo>
                  <a:cubicBezTo>
                    <a:pt x="5013624" y="3112711"/>
                    <a:pt x="5044036" y="3110460"/>
                    <a:pt x="4723009" y="3110862"/>
                  </a:cubicBezTo>
                  <a:close/>
                  <a:moveTo>
                    <a:pt x="4719768" y="2761533"/>
                  </a:moveTo>
                  <a:cubicBezTo>
                    <a:pt x="4717754" y="2617290"/>
                    <a:pt x="4715429" y="2618242"/>
                    <a:pt x="4712499" y="2427579"/>
                  </a:cubicBezTo>
                  <a:cubicBezTo>
                    <a:pt x="4762247" y="2426646"/>
                    <a:pt x="4829133" y="2426481"/>
                    <a:pt x="4907829" y="2427854"/>
                  </a:cubicBezTo>
                  <a:cubicBezTo>
                    <a:pt x="5031769" y="2430014"/>
                    <a:pt x="5000642" y="2365617"/>
                    <a:pt x="5006538" y="2731183"/>
                  </a:cubicBezTo>
                  <a:cubicBezTo>
                    <a:pt x="5006995" y="2761862"/>
                    <a:pt x="5055334" y="2764150"/>
                    <a:pt x="4719768" y="2761533"/>
                  </a:cubicBezTo>
                  <a:close/>
                  <a:moveTo>
                    <a:pt x="4712224" y="2410555"/>
                  </a:moveTo>
                  <a:cubicBezTo>
                    <a:pt x="4708855" y="2191831"/>
                    <a:pt x="4708453" y="2182532"/>
                    <a:pt x="4708617" y="2106640"/>
                  </a:cubicBezTo>
                  <a:cubicBezTo>
                    <a:pt x="4708691" y="2070323"/>
                    <a:pt x="4660535" y="2077975"/>
                    <a:pt x="4997584" y="2077462"/>
                  </a:cubicBezTo>
                  <a:cubicBezTo>
                    <a:pt x="4999306" y="2278157"/>
                    <a:pt x="5001045" y="2320660"/>
                    <a:pt x="5002821" y="2411782"/>
                  </a:cubicBezTo>
                  <a:cubicBezTo>
                    <a:pt x="4905028" y="2411617"/>
                    <a:pt x="4833216" y="2408267"/>
                    <a:pt x="4712224" y="2410555"/>
                  </a:cubicBezTo>
                  <a:close/>
                  <a:moveTo>
                    <a:pt x="4708617" y="2061134"/>
                  </a:moveTo>
                  <a:cubicBezTo>
                    <a:pt x="4707977" y="1895805"/>
                    <a:pt x="4703216" y="1866389"/>
                    <a:pt x="4701074" y="1728389"/>
                  </a:cubicBezTo>
                  <a:cubicBezTo>
                    <a:pt x="5026386" y="1728206"/>
                    <a:pt x="4993868" y="1726504"/>
                    <a:pt x="4993977" y="1732233"/>
                  </a:cubicBezTo>
                  <a:cubicBezTo>
                    <a:pt x="4994270" y="1751874"/>
                    <a:pt x="4993409" y="1664212"/>
                    <a:pt x="4997438" y="2060475"/>
                  </a:cubicBezTo>
                  <a:cubicBezTo>
                    <a:pt x="4903196" y="2060603"/>
                    <a:pt x="4828126" y="2062434"/>
                    <a:pt x="4708617" y="2061134"/>
                  </a:cubicBezTo>
                  <a:close/>
                  <a:moveTo>
                    <a:pt x="4700836" y="1711311"/>
                  </a:moveTo>
                  <a:cubicBezTo>
                    <a:pt x="4699664" y="1621434"/>
                    <a:pt x="4702300" y="1513838"/>
                    <a:pt x="4697192" y="1378510"/>
                  </a:cubicBezTo>
                  <a:cubicBezTo>
                    <a:pt x="4833015" y="1382336"/>
                    <a:pt x="4910630" y="1377375"/>
                    <a:pt x="4986800" y="1376881"/>
                  </a:cubicBezTo>
                  <a:cubicBezTo>
                    <a:pt x="4990297" y="1596393"/>
                    <a:pt x="4992402" y="1639793"/>
                    <a:pt x="4993647" y="1711219"/>
                  </a:cubicBezTo>
                  <a:lnTo>
                    <a:pt x="4700836" y="1711311"/>
                  </a:lnTo>
                  <a:close/>
                  <a:moveTo>
                    <a:pt x="4688348" y="2060896"/>
                  </a:moveTo>
                  <a:cubicBezTo>
                    <a:pt x="4345129" y="2056741"/>
                    <a:pt x="4401762" y="2092015"/>
                    <a:pt x="4400041" y="1981618"/>
                  </a:cubicBezTo>
                  <a:cubicBezTo>
                    <a:pt x="4398118" y="1859598"/>
                    <a:pt x="4399308" y="1855900"/>
                    <a:pt x="4397367" y="1731977"/>
                  </a:cubicBezTo>
                  <a:cubicBezTo>
                    <a:pt x="4397239" y="1723428"/>
                    <a:pt x="4368639" y="1728279"/>
                    <a:pt x="4686078" y="1728389"/>
                  </a:cubicBezTo>
                  <a:cubicBezTo>
                    <a:pt x="4687891" y="1854637"/>
                    <a:pt x="4699371" y="2061043"/>
                    <a:pt x="4688348" y="2060896"/>
                  </a:cubicBezTo>
                  <a:close/>
                  <a:moveTo>
                    <a:pt x="4392570" y="2426975"/>
                  </a:moveTo>
                  <a:cubicBezTo>
                    <a:pt x="4393467" y="2502977"/>
                    <a:pt x="4394676" y="2557983"/>
                    <a:pt x="4398008" y="2758860"/>
                  </a:cubicBezTo>
                  <a:cubicBezTo>
                    <a:pt x="4355932" y="2758622"/>
                    <a:pt x="4109609" y="2759245"/>
                    <a:pt x="4108254" y="2759245"/>
                  </a:cubicBezTo>
                  <a:cubicBezTo>
                    <a:pt x="4105508" y="2575336"/>
                    <a:pt x="4107338" y="2604019"/>
                    <a:pt x="4104244" y="2428732"/>
                  </a:cubicBezTo>
                  <a:cubicBezTo>
                    <a:pt x="4260318" y="2428934"/>
                    <a:pt x="4268850" y="2426298"/>
                    <a:pt x="4392570" y="2426975"/>
                  </a:cubicBezTo>
                  <a:close/>
                  <a:moveTo>
                    <a:pt x="4358733" y="2409897"/>
                  </a:moveTo>
                  <a:cubicBezTo>
                    <a:pt x="4058378" y="2409897"/>
                    <a:pt x="4104391" y="2430343"/>
                    <a:pt x="4102834" y="2356172"/>
                  </a:cubicBezTo>
                  <a:cubicBezTo>
                    <a:pt x="4096078" y="2032506"/>
                    <a:pt x="4086209" y="2079219"/>
                    <a:pt x="4139033" y="2079219"/>
                  </a:cubicBezTo>
                  <a:cubicBezTo>
                    <a:pt x="4425619" y="2079219"/>
                    <a:pt x="4386748" y="2068951"/>
                    <a:pt x="4387846" y="2106897"/>
                  </a:cubicBezTo>
                  <a:cubicBezTo>
                    <a:pt x="4398173" y="2458972"/>
                    <a:pt x="4396525" y="2409897"/>
                    <a:pt x="4358733" y="2409897"/>
                  </a:cubicBezTo>
                  <a:close/>
                  <a:moveTo>
                    <a:pt x="4358733" y="2062013"/>
                  </a:moveTo>
                  <a:cubicBezTo>
                    <a:pt x="4044920" y="2062013"/>
                    <a:pt x="4098861" y="2085095"/>
                    <a:pt x="4097231" y="1981582"/>
                  </a:cubicBezTo>
                  <a:cubicBezTo>
                    <a:pt x="4092489" y="1678380"/>
                    <a:pt x="4071451" y="1729103"/>
                    <a:pt x="4139033" y="1729103"/>
                  </a:cubicBezTo>
                  <a:cubicBezTo>
                    <a:pt x="4403172" y="1729103"/>
                    <a:pt x="4382207" y="1721708"/>
                    <a:pt x="4382371" y="1732288"/>
                  </a:cubicBezTo>
                  <a:cubicBezTo>
                    <a:pt x="4388377" y="2114676"/>
                    <a:pt x="4395481" y="2062013"/>
                    <a:pt x="4358733" y="2062013"/>
                  </a:cubicBezTo>
                  <a:close/>
                  <a:moveTo>
                    <a:pt x="4358733" y="1709956"/>
                  </a:moveTo>
                  <a:cubicBezTo>
                    <a:pt x="4248197" y="1709956"/>
                    <a:pt x="4248123" y="1712098"/>
                    <a:pt x="4139051" y="1712098"/>
                  </a:cubicBezTo>
                  <a:cubicBezTo>
                    <a:pt x="4072312" y="1712098"/>
                    <a:pt x="4092178" y="1763003"/>
                    <a:pt x="4085952" y="1377046"/>
                  </a:cubicBezTo>
                  <a:cubicBezTo>
                    <a:pt x="4192571" y="1375508"/>
                    <a:pt x="4262387" y="1379187"/>
                    <a:pt x="4377519" y="1378858"/>
                  </a:cubicBezTo>
                  <a:cubicBezTo>
                    <a:pt x="4386015" y="1763864"/>
                    <a:pt x="4388029" y="1709956"/>
                    <a:pt x="4358733" y="1709956"/>
                  </a:cubicBezTo>
                  <a:close/>
                  <a:moveTo>
                    <a:pt x="4087820" y="2356575"/>
                  </a:moveTo>
                  <a:cubicBezTo>
                    <a:pt x="4089267" y="2426224"/>
                    <a:pt x="4142384" y="2413008"/>
                    <a:pt x="3809583" y="2410775"/>
                  </a:cubicBezTo>
                  <a:cubicBezTo>
                    <a:pt x="3793360" y="2410665"/>
                    <a:pt x="3799403" y="2448300"/>
                    <a:pt x="3792646" y="2106421"/>
                  </a:cubicBezTo>
                  <a:cubicBezTo>
                    <a:pt x="3791896" y="2068987"/>
                    <a:pt x="3750753" y="2078378"/>
                    <a:pt x="4029210" y="2079110"/>
                  </a:cubicBezTo>
                  <a:cubicBezTo>
                    <a:pt x="4099886" y="2079311"/>
                    <a:pt x="4080972" y="2028771"/>
                    <a:pt x="4087820" y="2356575"/>
                  </a:cubicBezTo>
                  <a:close/>
                  <a:moveTo>
                    <a:pt x="4029192" y="2062086"/>
                  </a:moveTo>
                  <a:cubicBezTo>
                    <a:pt x="3742477" y="2061317"/>
                    <a:pt x="3791987" y="2083045"/>
                    <a:pt x="3790413" y="1981618"/>
                  </a:cubicBezTo>
                  <a:cubicBezTo>
                    <a:pt x="3785853" y="1691193"/>
                    <a:pt x="3774977" y="1729835"/>
                    <a:pt x="3809601" y="1729469"/>
                  </a:cubicBezTo>
                  <a:cubicBezTo>
                    <a:pt x="4100948" y="1726321"/>
                    <a:pt x="4076633" y="1729670"/>
                    <a:pt x="4076669" y="1732270"/>
                  </a:cubicBezTo>
                  <a:cubicBezTo>
                    <a:pt x="4082657" y="2116177"/>
                    <a:pt x="4104775" y="2062288"/>
                    <a:pt x="4029192" y="2062086"/>
                  </a:cubicBezTo>
                  <a:close/>
                  <a:moveTo>
                    <a:pt x="4029192" y="1711988"/>
                  </a:moveTo>
                  <a:cubicBezTo>
                    <a:pt x="3959834" y="1711805"/>
                    <a:pt x="3878813" y="1711713"/>
                    <a:pt x="3809473" y="1712464"/>
                  </a:cubicBezTo>
                  <a:cubicBezTo>
                    <a:pt x="3776808" y="1712811"/>
                    <a:pt x="3784791" y="1764596"/>
                    <a:pt x="3780195" y="1379114"/>
                  </a:cubicBezTo>
                  <a:cubicBezTo>
                    <a:pt x="4015771" y="1381329"/>
                    <a:pt x="3977356" y="1379169"/>
                    <a:pt x="4070938" y="1377302"/>
                  </a:cubicBezTo>
                  <a:cubicBezTo>
                    <a:pt x="4077164" y="1762729"/>
                    <a:pt x="4095199" y="1712061"/>
                    <a:pt x="4029192" y="1711988"/>
                  </a:cubicBezTo>
                  <a:close/>
                  <a:moveTo>
                    <a:pt x="3782191" y="2356575"/>
                  </a:moveTo>
                  <a:cubicBezTo>
                    <a:pt x="3783747" y="2427817"/>
                    <a:pt x="3835693" y="2410555"/>
                    <a:pt x="3493041" y="2410665"/>
                  </a:cubicBezTo>
                  <a:cubicBezTo>
                    <a:pt x="3489563" y="2186431"/>
                    <a:pt x="3489727" y="2180702"/>
                    <a:pt x="3487091" y="2106274"/>
                  </a:cubicBezTo>
                  <a:cubicBezTo>
                    <a:pt x="3485644" y="2065546"/>
                    <a:pt x="3453657" y="2077261"/>
                    <a:pt x="3699742" y="2077426"/>
                  </a:cubicBezTo>
                  <a:cubicBezTo>
                    <a:pt x="3798450" y="2077426"/>
                    <a:pt x="3774849" y="2021468"/>
                    <a:pt x="3782191" y="2356575"/>
                  </a:cubicBezTo>
                  <a:close/>
                  <a:moveTo>
                    <a:pt x="3485589" y="2060274"/>
                  </a:moveTo>
                  <a:cubicBezTo>
                    <a:pt x="3480883" y="1896464"/>
                    <a:pt x="3485150" y="1867213"/>
                    <a:pt x="3483026" y="1731940"/>
                  </a:cubicBezTo>
                  <a:cubicBezTo>
                    <a:pt x="3482953" y="1726650"/>
                    <a:pt x="3482055" y="1731940"/>
                    <a:pt x="3770821" y="1729835"/>
                  </a:cubicBezTo>
                  <a:cubicBezTo>
                    <a:pt x="3770857" y="1731684"/>
                    <a:pt x="3770894" y="1743820"/>
                    <a:pt x="3776753" y="2060787"/>
                  </a:cubicBezTo>
                  <a:cubicBezTo>
                    <a:pt x="3734805" y="2060329"/>
                    <a:pt x="3717814" y="2060439"/>
                    <a:pt x="3485589" y="2060274"/>
                  </a:cubicBezTo>
                  <a:close/>
                  <a:moveTo>
                    <a:pt x="3480261" y="3111814"/>
                  </a:moveTo>
                  <a:cubicBezTo>
                    <a:pt x="3164708" y="3111814"/>
                    <a:pt x="3198069" y="3113187"/>
                    <a:pt x="3198142" y="3105719"/>
                  </a:cubicBezTo>
                  <a:cubicBezTo>
                    <a:pt x="3198801" y="3028600"/>
                    <a:pt x="3198197" y="3015311"/>
                    <a:pt x="3194480" y="2779032"/>
                  </a:cubicBezTo>
                  <a:cubicBezTo>
                    <a:pt x="3367197" y="2779069"/>
                    <a:pt x="3391714" y="2778337"/>
                    <a:pt x="3482751" y="2778337"/>
                  </a:cubicBezTo>
                  <a:cubicBezTo>
                    <a:pt x="3489361" y="3151828"/>
                    <a:pt x="3493975" y="3111814"/>
                    <a:pt x="3480261" y="3111814"/>
                  </a:cubicBezTo>
                  <a:close/>
                  <a:moveTo>
                    <a:pt x="3480261" y="2761349"/>
                  </a:moveTo>
                  <a:cubicBezTo>
                    <a:pt x="3144329" y="2761349"/>
                    <a:pt x="3194407" y="2775243"/>
                    <a:pt x="3193711" y="2730799"/>
                  </a:cubicBezTo>
                  <a:cubicBezTo>
                    <a:pt x="3188072" y="2371017"/>
                    <a:pt x="3165422" y="2427286"/>
                    <a:pt x="3260615" y="2427286"/>
                  </a:cubicBezTo>
                  <a:cubicBezTo>
                    <a:pt x="3363462" y="2427286"/>
                    <a:pt x="3373038" y="2427652"/>
                    <a:pt x="3478320" y="2427652"/>
                  </a:cubicBezTo>
                  <a:cubicBezTo>
                    <a:pt x="3483941" y="2789338"/>
                    <a:pt x="3482495" y="2761349"/>
                    <a:pt x="3480261" y="2761349"/>
                  </a:cubicBezTo>
                  <a:close/>
                  <a:moveTo>
                    <a:pt x="3187614" y="2410025"/>
                  </a:moveTo>
                  <a:cubicBezTo>
                    <a:pt x="3184483" y="2204846"/>
                    <a:pt x="3184391" y="2183429"/>
                    <a:pt x="3182048" y="2106347"/>
                  </a:cubicBezTo>
                  <a:cubicBezTo>
                    <a:pt x="3180784" y="2064411"/>
                    <a:pt x="3135925" y="2077169"/>
                    <a:pt x="3471088" y="2077279"/>
                  </a:cubicBezTo>
                  <a:cubicBezTo>
                    <a:pt x="3475024" y="2201624"/>
                    <a:pt x="3473560" y="2120332"/>
                    <a:pt x="3478064" y="2410684"/>
                  </a:cubicBezTo>
                  <a:cubicBezTo>
                    <a:pt x="3455323" y="2410665"/>
                    <a:pt x="3210904" y="2410226"/>
                    <a:pt x="3187614" y="2410025"/>
                  </a:cubicBezTo>
                  <a:close/>
                  <a:moveTo>
                    <a:pt x="3177544" y="1711091"/>
                  </a:moveTo>
                  <a:cubicBezTo>
                    <a:pt x="3173753" y="1471114"/>
                    <a:pt x="3173369" y="1439118"/>
                    <a:pt x="3171941" y="1378474"/>
                  </a:cubicBezTo>
                  <a:cubicBezTo>
                    <a:pt x="3282368" y="1380505"/>
                    <a:pt x="3377286" y="1377851"/>
                    <a:pt x="3461676" y="1377686"/>
                  </a:cubicBezTo>
                  <a:cubicBezTo>
                    <a:pt x="3462995" y="1433425"/>
                    <a:pt x="3467701" y="1711164"/>
                    <a:pt x="3467737" y="1712830"/>
                  </a:cubicBezTo>
                  <a:cubicBezTo>
                    <a:pt x="3346178" y="1712629"/>
                    <a:pt x="3345079" y="1709608"/>
                    <a:pt x="3177544" y="1711091"/>
                  </a:cubicBezTo>
                  <a:close/>
                  <a:moveTo>
                    <a:pt x="3172618" y="2409878"/>
                  </a:moveTo>
                  <a:cubicBezTo>
                    <a:pt x="2989281" y="2407920"/>
                    <a:pt x="2960095" y="2409604"/>
                    <a:pt x="2881088" y="2410116"/>
                  </a:cubicBezTo>
                  <a:cubicBezTo>
                    <a:pt x="2875101" y="2017843"/>
                    <a:pt x="2862961" y="2077975"/>
                    <a:pt x="2931220" y="2077151"/>
                  </a:cubicBezTo>
                  <a:cubicBezTo>
                    <a:pt x="3203818" y="2073875"/>
                    <a:pt x="3165898" y="2069079"/>
                    <a:pt x="3167034" y="2106897"/>
                  </a:cubicBezTo>
                  <a:cubicBezTo>
                    <a:pt x="3169597" y="2191904"/>
                    <a:pt x="3169634" y="2214438"/>
                    <a:pt x="3172618" y="2409878"/>
                  </a:cubicBezTo>
                  <a:close/>
                  <a:moveTo>
                    <a:pt x="3150701" y="1711365"/>
                  </a:moveTo>
                  <a:cubicBezTo>
                    <a:pt x="3072719" y="1712207"/>
                    <a:pt x="3011381" y="1712226"/>
                    <a:pt x="2931202" y="1711365"/>
                  </a:cubicBezTo>
                  <a:cubicBezTo>
                    <a:pt x="2852524" y="1710414"/>
                    <a:pt x="2868912" y="1773693"/>
                    <a:pt x="2864371" y="1377357"/>
                  </a:cubicBezTo>
                  <a:cubicBezTo>
                    <a:pt x="3011125" y="1377156"/>
                    <a:pt x="3055032" y="1376039"/>
                    <a:pt x="3156908" y="1378181"/>
                  </a:cubicBezTo>
                  <a:cubicBezTo>
                    <a:pt x="3165605" y="1748213"/>
                    <a:pt x="3165807" y="1711201"/>
                    <a:pt x="3150701" y="1711365"/>
                  </a:cubicBezTo>
                  <a:close/>
                  <a:moveTo>
                    <a:pt x="2866092" y="2410208"/>
                  </a:moveTo>
                  <a:cubicBezTo>
                    <a:pt x="2524667" y="2411782"/>
                    <a:pt x="2576374" y="2425254"/>
                    <a:pt x="2575514" y="2356282"/>
                  </a:cubicBezTo>
                  <a:cubicBezTo>
                    <a:pt x="2571449" y="2030675"/>
                    <a:pt x="2557863" y="2076163"/>
                    <a:pt x="2601606" y="2076163"/>
                  </a:cubicBezTo>
                  <a:cubicBezTo>
                    <a:pt x="2903719" y="2076163"/>
                    <a:pt x="2862320" y="2071660"/>
                    <a:pt x="2862320" y="2106237"/>
                  </a:cubicBezTo>
                  <a:cubicBezTo>
                    <a:pt x="2862393" y="2182898"/>
                    <a:pt x="2862522" y="2176894"/>
                    <a:pt x="2866092" y="2410208"/>
                  </a:cubicBezTo>
                  <a:close/>
                  <a:moveTo>
                    <a:pt x="2821288" y="2060787"/>
                  </a:moveTo>
                  <a:cubicBezTo>
                    <a:pt x="2711593" y="2060787"/>
                    <a:pt x="2711538" y="2059157"/>
                    <a:pt x="2601606" y="2059157"/>
                  </a:cubicBezTo>
                  <a:cubicBezTo>
                    <a:pt x="2562020" y="2059157"/>
                    <a:pt x="2569929" y="2074954"/>
                    <a:pt x="2568465" y="1981655"/>
                  </a:cubicBezTo>
                  <a:cubicBezTo>
                    <a:pt x="2563686" y="1676989"/>
                    <a:pt x="2553176" y="1726577"/>
                    <a:pt x="2601606" y="1726577"/>
                  </a:cubicBezTo>
                  <a:cubicBezTo>
                    <a:pt x="2884713" y="1726577"/>
                    <a:pt x="2855124" y="1726723"/>
                    <a:pt x="2855216" y="1732306"/>
                  </a:cubicBezTo>
                  <a:cubicBezTo>
                    <a:pt x="2861130" y="2110045"/>
                    <a:pt x="2881271" y="2060787"/>
                    <a:pt x="2821288" y="2060787"/>
                  </a:cubicBezTo>
                  <a:close/>
                  <a:moveTo>
                    <a:pt x="2601606" y="1709590"/>
                  </a:moveTo>
                  <a:cubicBezTo>
                    <a:pt x="2548818" y="1709590"/>
                    <a:pt x="2569435" y="1760770"/>
                    <a:pt x="2559896" y="1377504"/>
                  </a:cubicBezTo>
                  <a:cubicBezTo>
                    <a:pt x="2589521" y="1377375"/>
                    <a:pt x="2608106" y="1377412"/>
                    <a:pt x="2821306" y="1377375"/>
                  </a:cubicBezTo>
                  <a:cubicBezTo>
                    <a:pt x="2858677" y="1377375"/>
                    <a:pt x="2848643" y="1324474"/>
                    <a:pt x="2854886" y="1710780"/>
                  </a:cubicBezTo>
                  <a:cubicBezTo>
                    <a:pt x="2672465" y="1710249"/>
                    <a:pt x="2695187" y="1709590"/>
                    <a:pt x="2601606" y="1709590"/>
                  </a:cubicBezTo>
                  <a:close/>
                  <a:moveTo>
                    <a:pt x="2560518" y="2356501"/>
                  </a:moveTo>
                  <a:cubicBezTo>
                    <a:pt x="2561361" y="2424174"/>
                    <a:pt x="2616729" y="2412514"/>
                    <a:pt x="2272210" y="2410665"/>
                  </a:cubicBezTo>
                  <a:cubicBezTo>
                    <a:pt x="2269720" y="2410647"/>
                    <a:pt x="2272210" y="2297505"/>
                    <a:pt x="2266443" y="2105908"/>
                  </a:cubicBezTo>
                  <a:cubicBezTo>
                    <a:pt x="2265106" y="2060695"/>
                    <a:pt x="2231013" y="2085242"/>
                    <a:pt x="2492002" y="2077755"/>
                  </a:cubicBezTo>
                  <a:cubicBezTo>
                    <a:pt x="2569856" y="2075504"/>
                    <a:pt x="2556344" y="2023170"/>
                    <a:pt x="2560518" y="2356501"/>
                  </a:cubicBezTo>
                  <a:close/>
                  <a:moveTo>
                    <a:pt x="2491600" y="2060713"/>
                  </a:moveTo>
                  <a:cubicBezTo>
                    <a:pt x="2435956" y="2062324"/>
                    <a:pt x="2373592" y="2063148"/>
                    <a:pt x="2272302" y="2061226"/>
                  </a:cubicBezTo>
                  <a:cubicBezTo>
                    <a:pt x="2263092" y="2061061"/>
                    <a:pt x="2265070" y="2072154"/>
                    <a:pt x="2263605" y="1981636"/>
                  </a:cubicBezTo>
                  <a:cubicBezTo>
                    <a:pt x="2259027" y="1689729"/>
                    <a:pt x="2256208" y="1729011"/>
                    <a:pt x="2272339" y="1728627"/>
                  </a:cubicBezTo>
                  <a:cubicBezTo>
                    <a:pt x="2584797" y="1721451"/>
                    <a:pt x="2551418" y="1728938"/>
                    <a:pt x="2551455" y="1732251"/>
                  </a:cubicBezTo>
                  <a:cubicBezTo>
                    <a:pt x="2553395" y="1855608"/>
                    <a:pt x="2551528" y="1857182"/>
                    <a:pt x="2553469" y="1981929"/>
                  </a:cubicBezTo>
                  <a:cubicBezTo>
                    <a:pt x="2554952" y="2075687"/>
                    <a:pt x="2571083" y="2058444"/>
                    <a:pt x="2491600" y="2060713"/>
                  </a:cubicBezTo>
                  <a:close/>
                  <a:moveTo>
                    <a:pt x="2491728" y="1709993"/>
                  </a:moveTo>
                  <a:cubicBezTo>
                    <a:pt x="2361343" y="1710871"/>
                    <a:pt x="2354404" y="1709736"/>
                    <a:pt x="2272009" y="1711622"/>
                  </a:cubicBezTo>
                  <a:cubicBezTo>
                    <a:pt x="2256391" y="1711988"/>
                    <a:pt x="2259284" y="1752643"/>
                    <a:pt x="2256116" y="1379517"/>
                  </a:cubicBezTo>
                  <a:cubicBezTo>
                    <a:pt x="2347171" y="1378712"/>
                    <a:pt x="2187326" y="1379901"/>
                    <a:pt x="2544881" y="1377577"/>
                  </a:cubicBezTo>
                  <a:cubicBezTo>
                    <a:pt x="2554586" y="1772046"/>
                    <a:pt x="2567549" y="1709389"/>
                    <a:pt x="2491728" y="1709993"/>
                  </a:cubicBezTo>
                  <a:close/>
                  <a:moveTo>
                    <a:pt x="2256372" y="2410574"/>
                  </a:moveTo>
                  <a:cubicBezTo>
                    <a:pt x="1919415" y="2408597"/>
                    <a:pt x="1967479" y="2435413"/>
                    <a:pt x="1965831" y="2356208"/>
                  </a:cubicBezTo>
                  <a:cubicBezTo>
                    <a:pt x="1963634" y="2251102"/>
                    <a:pt x="1962608" y="2173325"/>
                    <a:pt x="1962041" y="2106530"/>
                  </a:cubicBezTo>
                  <a:cubicBezTo>
                    <a:pt x="1961766" y="2073417"/>
                    <a:pt x="1915515" y="2072136"/>
                    <a:pt x="2250586" y="2077883"/>
                  </a:cubicBezTo>
                  <a:cubicBezTo>
                    <a:pt x="2255695" y="2261060"/>
                    <a:pt x="2254908" y="2289066"/>
                    <a:pt x="2256372" y="2410574"/>
                  </a:cubicBezTo>
                  <a:close/>
                  <a:moveTo>
                    <a:pt x="1961638" y="2061665"/>
                  </a:moveTo>
                  <a:cubicBezTo>
                    <a:pt x="1959807" y="1892712"/>
                    <a:pt x="1957610" y="1869483"/>
                    <a:pt x="1955376" y="1728151"/>
                  </a:cubicBezTo>
                  <a:cubicBezTo>
                    <a:pt x="1957042" y="1728151"/>
                    <a:pt x="2245496" y="1729725"/>
                    <a:pt x="2245551" y="1732306"/>
                  </a:cubicBezTo>
                  <a:cubicBezTo>
                    <a:pt x="2247217" y="1838072"/>
                    <a:pt x="2247584" y="1957529"/>
                    <a:pt x="2250165" y="2060841"/>
                  </a:cubicBezTo>
                  <a:cubicBezTo>
                    <a:pt x="2136882" y="2058993"/>
                    <a:pt x="2043172" y="2061519"/>
                    <a:pt x="1961638" y="2061665"/>
                  </a:cubicBezTo>
                  <a:close/>
                  <a:moveTo>
                    <a:pt x="1955120" y="1711146"/>
                  </a:moveTo>
                  <a:cubicBezTo>
                    <a:pt x="1951384" y="1474775"/>
                    <a:pt x="1950707" y="1443364"/>
                    <a:pt x="1950359" y="1378437"/>
                  </a:cubicBezTo>
                  <a:cubicBezTo>
                    <a:pt x="2066938" y="1378510"/>
                    <a:pt x="2085211" y="1380762"/>
                    <a:pt x="2241102" y="1379627"/>
                  </a:cubicBezTo>
                  <a:cubicBezTo>
                    <a:pt x="2241120" y="1381018"/>
                    <a:pt x="2245203" y="1710725"/>
                    <a:pt x="2245222" y="1712189"/>
                  </a:cubicBezTo>
                  <a:cubicBezTo>
                    <a:pt x="2136607" y="1714239"/>
                    <a:pt x="2044490" y="1711256"/>
                    <a:pt x="1955120" y="1711146"/>
                  </a:cubicBezTo>
                  <a:close/>
                  <a:moveTo>
                    <a:pt x="1950853" y="2356611"/>
                  </a:moveTo>
                  <a:cubicBezTo>
                    <a:pt x="1952465" y="2433400"/>
                    <a:pt x="1997946" y="2411141"/>
                    <a:pt x="1723188" y="2411141"/>
                  </a:cubicBezTo>
                  <a:cubicBezTo>
                    <a:pt x="1648520" y="2411141"/>
                    <a:pt x="1660202" y="2470376"/>
                    <a:pt x="1657163" y="2105707"/>
                  </a:cubicBezTo>
                  <a:cubicBezTo>
                    <a:pt x="1656851" y="2068420"/>
                    <a:pt x="1611461" y="2078652"/>
                    <a:pt x="1946825" y="2078652"/>
                  </a:cubicBezTo>
                  <a:cubicBezTo>
                    <a:pt x="1947539" y="2153171"/>
                    <a:pt x="1947924" y="2215957"/>
                    <a:pt x="1950853" y="2356611"/>
                  </a:cubicBezTo>
                  <a:close/>
                  <a:moveTo>
                    <a:pt x="1942742" y="2061684"/>
                  </a:moveTo>
                  <a:cubicBezTo>
                    <a:pt x="1752594" y="2061738"/>
                    <a:pt x="1707661" y="2061812"/>
                    <a:pt x="1656760" y="2061665"/>
                  </a:cubicBezTo>
                  <a:cubicBezTo>
                    <a:pt x="1656741" y="2060695"/>
                    <a:pt x="1652823" y="1759617"/>
                    <a:pt x="1652310" y="1727217"/>
                  </a:cubicBezTo>
                  <a:cubicBezTo>
                    <a:pt x="1653610" y="1727199"/>
                    <a:pt x="1940362" y="1725058"/>
                    <a:pt x="1940472" y="1732288"/>
                  </a:cubicBezTo>
                  <a:cubicBezTo>
                    <a:pt x="1945928" y="2085187"/>
                    <a:pt x="1950139" y="2061684"/>
                    <a:pt x="1942742" y="2061684"/>
                  </a:cubicBezTo>
                  <a:close/>
                  <a:moveTo>
                    <a:pt x="1652017" y="1710194"/>
                  </a:moveTo>
                  <a:cubicBezTo>
                    <a:pt x="1651065" y="1651545"/>
                    <a:pt x="1654581" y="1862161"/>
                    <a:pt x="1646268" y="1379206"/>
                  </a:cubicBezTo>
                  <a:cubicBezTo>
                    <a:pt x="1750836" y="1380634"/>
                    <a:pt x="1845278" y="1378492"/>
                    <a:pt x="1935345" y="1378437"/>
                  </a:cubicBezTo>
                  <a:cubicBezTo>
                    <a:pt x="1935711" y="1443419"/>
                    <a:pt x="1936626" y="1489602"/>
                    <a:pt x="1940124" y="1711128"/>
                  </a:cubicBezTo>
                  <a:cubicBezTo>
                    <a:pt x="1830356" y="1711109"/>
                    <a:pt x="1769549" y="1709004"/>
                    <a:pt x="1652017" y="1710194"/>
                  </a:cubicBezTo>
                  <a:close/>
                  <a:moveTo>
                    <a:pt x="1647202" y="2411233"/>
                  </a:moveTo>
                  <a:cubicBezTo>
                    <a:pt x="1399799" y="2411818"/>
                    <a:pt x="1471555" y="2411398"/>
                    <a:pt x="1355727" y="2410537"/>
                  </a:cubicBezTo>
                  <a:cubicBezTo>
                    <a:pt x="1354921" y="2322363"/>
                    <a:pt x="1356166" y="2306072"/>
                    <a:pt x="1351113" y="2078670"/>
                  </a:cubicBezTo>
                  <a:cubicBezTo>
                    <a:pt x="1437517" y="2078414"/>
                    <a:pt x="1444731" y="2077865"/>
                    <a:pt x="1641910" y="2078616"/>
                  </a:cubicBezTo>
                  <a:cubicBezTo>
                    <a:pt x="1643796" y="2282861"/>
                    <a:pt x="1645499" y="2323333"/>
                    <a:pt x="1647202" y="2411233"/>
                  </a:cubicBezTo>
                  <a:close/>
                  <a:moveTo>
                    <a:pt x="1613402" y="2061500"/>
                  </a:moveTo>
                  <a:cubicBezTo>
                    <a:pt x="1297465" y="2059780"/>
                    <a:pt x="1350929" y="2085809"/>
                    <a:pt x="1349300" y="1981618"/>
                  </a:cubicBezTo>
                  <a:cubicBezTo>
                    <a:pt x="1347341" y="1857017"/>
                    <a:pt x="1348787" y="1856834"/>
                    <a:pt x="1346828" y="1731977"/>
                  </a:cubicBezTo>
                  <a:cubicBezTo>
                    <a:pt x="1346718" y="1724929"/>
                    <a:pt x="1329708" y="1731373"/>
                    <a:pt x="1637315" y="1727382"/>
                  </a:cubicBezTo>
                  <a:cubicBezTo>
                    <a:pt x="1643210" y="2108324"/>
                    <a:pt x="1652054" y="2061647"/>
                    <a:pt x="1613402" y="2061500"/>
                  </a:cubicBezTo>
                  <a:close/>
                  <a:moveTo>
                    <a:pt x="1346498" y="1711695"/>
                  </a:moveTo>
                  <a:cubicBezTo>
                    <a:pt x="1340255" y="1325170"/>
                    <a:pt x="1320206" y="1378034"/>
                    <a:pt x="1393848" y="1377815"/>
                  </a:cubicBezTo>
                  <a:cubicBezTo>
                    <a:pt x="1486862" y="1377558"/>
                    <a:pt x="1541334" y="1377412"/>
                    <a:pt x="1613237" y="1378657"/>
                  </a:cubicBezTo>
                  <a:cubicBezTo>
                    <a:pt x="1638413" y="1379133"/>
                    <a:pt x="1631016" y="1338642"/>
                    <a:pt x="1637040" y="1710377"/>
                  </a:cubicBezTo>
                  <a:cubicBezTo>
                    <a:pt x="1529836" y="1711805"/>
                    <a:pt x="1586431" y="1711530"/>
                    <a:pt x="1346498" y="1711695"/>
                  </a:cubicBezTo>
                  <a:close/>
                  <a:moveTo>
                    <a:pt x="1340731" y="2410428"/>
                  </a:moveTo>
                  <a:cubicBezTo>
                    <a:pt x="1265880" y="2410043"/>
                    <a:pt x="1171767" y="2410574"/>
                    <a:pt x="1050720" y="2410629"/>
                  </a:cubicBezTo>
                  <a:cubicBezTo>
                    <a:pt x="1048450" y="2307444"/>
                    <a:pt x="1046839" y="2306566"/>
                    <a:pt x="1045136" y="2077718"/>
                  </a:cubicBezTo>
                  <a:cubicBezTo>
                    <a:pt x="1163033" y="2077426"/>
                    <a:pt x="1174385" y="2079018"/>
                    <a:pt x="1336080" y="2078689"/>
                  </a:cubicBezTo>
                  <a:cubicBezTo>
                    <a:pt x="1341427" y="2325163"/>
                    <a:pt x="1339852" y="2313503"/>
                    <a:pt x="1340731" y="2410428"/>
                  </a:cubicBezTo>
                  <a:close/>
                  <a:moveTo>
                    <a:pt x="1284025" y="2061757"/>
                  </a:moveTo>
                  <a:cubicBezTo>
                    <a:pt x="1174111" y="2061757"/>
                    <a:pt x="1174477" y="2060732"/>
                    <a:pt x="1064435" y="2060732"/>
                  </a:cubicBezTo>
                  <a:cubicBezTo>
                    <a:pt x="1039057" y="2060732"/>
                    <a:pt x="1045447" y="2076254"/>
                    <a:pt x="1043964" y="1981636"/>
                  </a:cubicBezTo>
                  <a:cubicBezTo>
                    <a:pt x="1039405" y="1690718"/>
                    <a:pt x="1030964" y="1729451"/>
                    <a:pt x="1064435" y="1729451"/>
                  </a:cubicBezTo>
                  <a:cubicBezTo>
                    <a:pt x="1355507" y="1729451"/>
                    <a:pt x="1331722" y="1725808"/>
                    <a:pt x="1331832" y="1732288"/>
                  </a:cubicBezTo>
                  <a:cubicBezTo>
                    <a:pt x="1337856" y="2115921"/>
                    <a:pt x="1351918" y="2061757"/>
                    <a:pt x="1284025" y="2061757"/>
                  </a:cubicBezTo>
                  <a:close/>
                  <a:moveTo>
                    <a:pt x="1284025" y="1711732"/>
                  </a:moveTo>
                  <a:cubicBezTo>
                    <a:pt x="1170815" y="1711732"/>
                    <a:pt x="1171126" y="1712427"/>
                    <a:pt x="1064435" y="1712427"/>
                  </a:cubicBezTo>
                  <a:cubicBezTo>
                    <a:pt x="1022486" y="1712427"/>
                    <a:pt x="1048139" y="1752881"/>
                    <a:pt x="1035248" y="1376899"/>
                  </a:cubicBezTo>
                  <a:cubicBezTo>
                    <a:pt x="1111491" y="1376460"/>
                    <a:pt x="1173781" y="1378034"/>
                    <a:pt x="1325680" y="1377943"/>
                  </a:cubicBezTo>
                  <a:cubicBezTo>
                    <a:pt x="1332272" y="1765639"/>
                    <a:pt x="1347689" y="1711695"/>
                    <a:pt x="1284025" y="1711732"/>
                  </a:cubicBezTo>
                  <a:close/>
                  <a:moveTo>
                    <a:pt x="1035706" y="2410665"/>
                  </a:moveTo>
                  <a:cubicBezTo>
                    <a:pt x="697358" y="2411526"/>
                    <a:pt x="746648" y="2431057"/>
                    <a:pt x="745238" y="2356208"/>
                  </a:cubicBezTo>
                  <a:cubicBezTo>
                    <a:pt x="743590" y="2268052"/>
                    <a:pt x="742308" y="2189049"/>
                    <a:pt x="741521" y="2106530"/>
                  </a:cubicBezTo>
                  <a:cubicBezTo>
                    <a:pt x="741173" y="2068218"/>
                    <a:pt x="694758" y="2079183"/>
                    <a:pt x="1030140" y="2077773"/>
                  </a:cubicBezTo>
                  <a:cubicBezTo>
                    <a:pt x="1031806" y="2304351"/>
                    <a:pt x="1033637" y="2319031"/>
                    <a:pt x="1035706" y="2410665"/>
                  </a:cubicBezTo>
                  <a:close/>
                  <a:moveTo>
                    <a:pt x="954593" y="2061574"/>
                  </a:moveTo>
                  <a:cubicBezTo>
                    <a:pt x="868720" y="2062855"/>
                    <a:pt x="803592" y="2062617"/>
                    <a:pt x="741045" y="2061519"/>
                  </a:cubicBezTo>
                  <a:cubicBezTo>
                    <a:pt x="741027" y="2060091"/>
                    <a:pt x="736669" y="1743582"/>
                    <a:pt x="736394" y="1727931"/>
                  </a:cubicBezTo>
                  <a:cubicBezTo>
                    <a:pt x="1056653" y="1725350"/>
                    <a:pt x="1025636" y="1730970"/>
                    <a:pt x="1025654" y="1732270"/>
                  </a:cubicBezTo>
                  <a:cubicBezTo>
                    <a:pt x="1031770" y="2121595"/>
                    <a:pt x="1052423" y="2059981"/>
                    <a:pt x="954593" y="2061574"/>
                  </a:cubicBezTo>
                  <a:close/>
                  <a:moveTo>
                    <a:pt x="736120" y="1710908"/>
                  </a:moveTo>
                  <a:cubicBezTo>
                    <a:pt x="729931" y="1361212"/>
                    <a:pt x="724822" y="1380030"/>
                    <a:pt x="735131" y="1379993"/>
                  </a:cubicBezTo>
                  <a:cubicBezTo>
                    <a:pt x="872858" y="1379627"/>
                    <a:pt x="884723" y="1380341"/>
                    <a:pt x="954886" y="1378327"/>
                  </a:cubicBezTo>
                  <a:cubicBezTo>
                    <a:pt x="1038691" y="1376021"/>
                    <a:pt x="1019593" y="1318727"/>
                    <a:pt x="1025361" y="1712336"/>
                  </a:cubicBezTo>
                  <a:cubicBezTo>
                    <a:pt x="942875" y="1711896"/>
                    <a:pt x="909258" y="1709498"/>
                    <a:pt x="736120" y="1710908"/>
                  </a:cubicBezTo>
                  <a:close/>
                  <a:moveTo>
                    <a:pt x="515705" y="2778208"/>
                  </a:moveTo>
                  <a:cubicBezTo>
                    <a:pt x="589238" y="2776817"/>
                    <a:pt x="659108" y="2776744"/>
                    <a:pt x="735003" y="2778281"/>
                  </a:cubicBezTo>
                  <a:cubicBezTo>
                    <a:pt x="736779" y="2778318"/>
                    <a:pt x="742986" y="3111320"/>
                    <a:pt x="735039" y="3111466"/>
                  </a:cubicBezTo>
                  <a:cubicBezTo>
                    <a:pt x="723797" y="3111631"/>
                    <a:pt x="452518" y="3116171"/>
                    <a:pt x="452389" y="3104639"/>
                  </a:cubicBezTo>
                  <a:cubicBezTo>
                    <a:pt x="448746" y="2717381"/>
                    <a:pt x="417198" y="2780057"/>
                    <a:pt x="515705" y="2778208"/>
                  </a:cubicBezTo>
                  <a:close/>
                  <a:moveTo>
                    <a:pt x="515504" y="3128636"/>
                  </a:moveTo>
                  <a:cubicBezTo>
                    <a:pt x="588340" y="3129515"/>
                    <a:pt x="662679" y="3129625"/>
                    <a:pt x="735222" y="3128453"/>
                  </a:cubicBezTo>
                  <a:cubicBezTo>
                    <a:pt x="742546" y="3128343"/>
                    <a:pt x="741649" y="3089830"/>
                    <a:pt x="747966" y="3460686"/>
                  </a:cubicBezTo>
                  <a:cubicBezTo>
                    <a:pt x="609342" y="3463084"/>
                    <a:pt x="544671" y="3461455"/>
                    <a:pt x="457974" y="3461162"/>
                  </a:cubicBezTo>
                  <a:cubicBezTo>
                    <a:pt x="451730" y="3069805"/>
                    <a:pt x="431571" y="3127611"/>
                    <a:pt x="515504" y="3128636"/>
                  </a:cubicBezTo>
                  <a:close/>
                  <a:moveTo>
                    <a:pt x="748296" y="3480437"/>
                  </a:moveTo>
                  <a:cubicBezTo>
                    <a:pt x="752361" y="3740256"/>
                    <a:pt x="752708" y="3760281"/>
                    <a:pt x="753313" y="3808496"/>
                  </a:cubicBezTo>
                  <a:cubicBezTo>
                    <a:pt x="526453" y="3807874"/>
                    <a:pt x="552783" y="3808698"/>
                    <a:pt x="463430" y="3809100"/>
                  </a:cubicBezTo>
                  <a:cubicBezTo>
                    <a:pt x="456601" y="3372420"/>
                    <a:pt x="458651" y="3503465"/>
                    <a:pt x="458249" y="3478167"/>
                  </a:cubicBezTo>
                  <a:cubicBezTo>
                    <a:pt x="773893" y="3479302"/>
                    <a:pt x="748223" y="3476117"/>
                    <a:pt x="748296" y="3480437"/>
                  </a:cubicBezTo>
                  <a:close/>
                  <a:moveTo>
                    <a:pt x="515632" y="3825721"/>
                  </a:moveTo>
                  <a:cubicBezTo>
                    <a:pt x="797201" y="3823433"/>
                    <a:pt x="753441" y="3818601"/>
                    <a:pt x="753862" y="3855100"/>
                  </a:cubicBezTo>
                  <a:cubicBezTo>
                    <a:pt x="754741" y="3932255"/>
                    <a:pt x="754942" y="3940548"/>
                    <a:pt x="758311" y="4159547"/>
                  </a:cubicBezTo>
                  <a:cubicBezTo>
                    <a:pt x="563402" y="4160608"/>
                    <a:pt x="555474" y="4159730"/>
                    <a:pt x="469619" y="4159400"/>
                  </a:cubicBezTo>
                  <a:cubicBezTo>
                    <a:pt x="462350" y="3774907"/>
                    <a:pt x="442758" y="3826417"/>
                    <a:pt x="515632" y="3825721"/>
                  </a:cubicBezTo>
                  <a:close/>
                  <a:moveTo>
                    <a:pt x="515504" y="4525515"/>
                  </a:moveTo>
                  <a:cubicBezTo>
                    <a:pt x="585484" y="4526266"/>
                    <a:pt x="665169" y="4526229"/>
                    <a:pt x="735168" y="4525845"/>
                  </a:cubicBezTo>
                  <a:cubicBezTo>
                    <a:pt x="779020" y="4525607"/>
                    <a:pt x="758128" y="4483561"/>
                    <a:pt x="768876" y="4858700"/>
                  </a:cubicBezTo>
                  <a:cubicBezTo>
                    <a:pt x="548150" y="4859798"/>
                    <a:pt x="594895" y="4859213"/>
                    <a:pt x="478536" y="4858444"/>
                  </a:cubicBezTo>
                  <a:cubicBezTo>
                    <a:pt x="468594" y="4470253"/>
                    <a:pt x="460446" y="4524930"/>
                    <a:pt x="515504" y="4525515"/>
                  </a:cubicBezTo>
                  <a:close/>
                  <a:moveTo>
                    <a:pt x="515504" y="4875797"/>
                  </a:moveTo>
                  <a:cubicBezTo>
                    <a:pt x="588945" y="4876493"/>
                    <a:pt x="660628" y="4876456"/>
                    <a:pt x="735168" y="4875943"/>
                  </a:cubicBezTo>
                  <a:cubicBezTo>
                    <a:pt x="779899" y="4875632"/>
                    <a:pt x="769407" y="4821413"/>
                    <a:pt x="776054" y="5209586"/>
                  </a:cubicBezTo>
                  <a:cubicBezTo>
                    <a:pt x="677272" y="5210391"/>
                    <a:pt x="711310" y="5211361"/>
                    <a:pt x="486190" y="5210153"/>
                  </a:cubicBezTo>
                  <a:cubicBezTo>
                    <a:pt x="479635" y="4824378"/>
                    <a:pt x="463156" y="4875303"/>
                    <a:pt x="515504" y="4875797"/>
                  </a:cubicBezTo>
                  <a:close/>
                  <a:moveTo>
                    <a:pt x="515540" y="5227360"/>
                  </a:moveTo>
                  <a:cubicBezTo>
                    <a:pt x="793082" y="5229208"/>
                    <a:pt x="776292" y="5223387"/>
                    <a:pt x="776383" y="5229245"/>
                  </a:cubicBezTo>
                  <a:cubicBezTo>
                    <a:pt x="778324" y="5353425"/>
                    <a:pt x="775614" y="5352473"/>
                    <a:pt x="777592" y="5479252"/>
                  </a:cubicBezTo>
                  <a:cubicBezTo>
                    <a:pt x="779093" y="5575371"/>
                    <a:pt x="790299" y="5559171"/>
                    <a:pt x="735094" y="5559465"/>
                  </a:cubicBezTo>
                  <a:cubicBezTo>
                    <a:pt x="661360" y="5559867"/>
                    <a:pt x="588981" y="5560087"/>
                    <a:pt x="515705" y="5558805"/>
                  </a:cubicBezTo>
                  <a:cubicBezTo>
                    <a:pt x="483791" y="5558256"/>
                    <a:pt x="491243" y="5573340"/>
                    <a:pt x="489760" y="5478887"/>
                  </a:cubicBezTo>
                  <a:cubicBezTo>
                    <a:pt x="485219" y="5188370"/>
                    <a:pt x="474599" y="5227085"/>
                    <a:pt x="515540" y="5227360"/>
                  </a:cubicBezTo>
                  <a:close/>
                  <a:moveTo>
                    <a:pt x="515540" y="5926568"/>
                  </a:moveTo>
                  <a:cubicBezTo>
                    <a:pt x="833693" y="5928270"/>
                    <a:pt x="786692" y="5904401"/>
                    <a:pt x="787845" y="5978993"/>
                  </a:cubicBezTo>
                  <a:cubicBezTo>
                    <a:pt x="789768" y="6102185"/>
                    <a:pt x="788175" y="6104381"/>
                    <a:pt x="790134" y="6228964"/>
                  </a:cubicBezTo>
                  <a:cubicBezTo>
                    <a:pt x="790756" y="6268246"/>
                    <a:pt x="801834" y="6260357"/>
                    <a:pt x="735168" y="6259991"/>
                  </a:cubicBezTo>
                  <a:cubicBezTo>
                    <a:pt x="465811" y="6258544"/>
                    <a:pt x="502906" y="6268466"/>
                    <a:pt x="502284" y="6228580"/>
                  </a:cubicBezTo>
                  <a:cubicBezTo>
                    <a:pt x="497011" y="5890782"/>
                    <a:pt x="481594" y="5926385"/>
                    <a:pt x="515540" y="5926568"/>
                  </a:cubicBezTo>
                  <a:close/>
                  <a:moveTo>
                    <a:pt x="502852" y="6275202"/>
                  </a:moveTo>
                  <a:cubicBezTo>
                    <a:pt x="572154" y="6276721"/>
                    <a:pt x="554888" y="6276667"/>
                    <a:pt x="790958" y="6277234"/>
                  </a:cubicBezTo>
                  <a:cubicBezTo>
                    <a:pt x="792624" y="6363340"/>
                    <a:pt x="796194" y="6454571"/>
                    <a:pt x="796451" y="6607344"/>
                  </a:cubicBezTo>
                  <a:cubicBezTo>
                    <a:pt x="480605" y="6609559"/>
                    <a:pt x="506770" y="6612689"/>
                    <a:pt x="506459" y="6603115"/>
                  </a:cubicBezTo>
                  <a:cubicBezTo>
                    <a:pt x="500892" y="6430317"/>
                    <a:pt x="503621" y="6361491"/>
                    <a:pt x="502852" y="6275202"/>
                  </a:cubicBezTo>
                  <a:close/>
                  <a:moveTo>
                    <a:pt x="800039" y="5853641"/>
                  </a:moveTo>
                  <a:cubicBezTo>
                    <a:pt x="790518" y="5528365"/>
                    <a:pt x="779642" y="5576213"/>
                    <a:pt x="844935" y="5576213"/>
                  </a:cubicBezTo>
                  <a:cubicBezTo>
                    <a:pt x="1123575" y="5576213"/>
                    <a:pt x="1085051" y="5568983"/>
                    <a:pt x="1085802" y="5605483"/>
                  </a:cubicBezTo>
                  <a:cubicBezTo>
                    <a:pt x="1093254" y="5957449"/>
                    <a:pt x="1096990" y="5909215"/>
                    <a:pt x="1064435" y="5909215"/>
                  </a:cubicBezTo>
                  <a:cubicBezTo>
                    <a:pt x="955655" y="5909215"/>
                    <a:pt x="955033" y="5907073"/>
                    <a:pt x="844935" y="5907073"/>
                  </a:cubicBezTo>
                  <a:cubicBezTo>
                    <a:pt x="790079" y="5907055"/>
                    <a:pt x="801925" y="5918276"/>
                    <a:pt x="800039" y="5853641"/>
                  </a:cubicBezTo>
                  <a:close/>
                  <a:moveTo>
                    <a:pt x="844954" y="5924060"/>
                  </a:moveTo>
                  <a:cubicBezTo>
                    <a:pt x="952945" y="5924060"/>
                    <a:pt x="954978" y="5926202"/>
                    <a:pt x="1064453" y="5926202"/>
                  </a:cubicBezTo>
                  <a:cubicBezTo>
                    <a:pt x="1096733" y="5926202"/>
                    <a:pt x="1089720" y="5915585"/>
                    <a:pt x="1090709" y="5979030"/>
                  </a:cubicBezTo>
                  <a:cubicBezTo>
                    <a:pt x="1095763" y="6302256"/>
                    <a:pt x="1111033" y="6258014"/>
                    <a:pt x="1064453" y="6258014"/>
                  </a:cubicBezTo>
                  <a:cubicBezTo>
                    <a:pt x="766844" y="6258014"/>
                    <a:pt x="805880" y="6275532"/>
                    <a:pt x="805148" y="6228671"/>
                  </a:cubicBezTo>
                  <a:cubicBezTo>
                    <a:pt x="799582" y="5874637"/>
                    <a:pt x="792606" y="5924060"/>
                    <a:pt x="844954" y="5924060"/>
                  </a:cubicBezTo>
                  <a:close/>
                  <a:moveTo>
                    <a:pt x="844954" y="6277289"/>
                  </a:moveTo>
                  <a:cubicBezTo>
                    <a:pt x="1148550" y="6277289"/>
                    <a:pt x="1097099" y="6249539"/>
                    <a:pt x="1098308" y="6353767"/>
                  </a:cubicBezTo>
                  <a:cubicBezTo>
                    <a:pt x="1101823" y="6659768"/>
                    <a:pt x="1116526" y="6609394"/>
                    <a:pt x="1064453" y="6609357"/>
                  </a:cubicBezTo>
                  <a:cubicBezTo>
                    <a:pt x="1049457" y="6609357"/>
                    <a:pt x="811501" y="6608588"/>
                    <a:pt x="811501" y="6603408"/>
                  </a:cubicBezTo>
                  <a:cubicBezTo>
                    <a:pt x="810696" y="6228159"/>
                    <a:pt x="785941" y="6277289"/>
                    <a:pt x="844954" y="6277289"/>
                  </a:cubicBezTo>
                  <a:close/>
                  <a:moveTo>
                    <a:pt x="844954" y="6624165"/>
                  </a:moveTo>
                  <a:cubicBezTo>
                    <a:pt x="953531" y="6624165"/>
                    <a:pt x="953000" y="6626344"/>
                    <a:pt x="1064453" y="6626344"/>
                  </a:cubicBezTo>
                  <a:cubicBezTo>
                    <a:pt x="1111582" y="6626380"/>
                    <a:pt x="1100633" y="6570587"/>
                    <a:pt x="1107170" y="6957936"/>
                  </a:cubicBezTo>
                  <a:cubicBezTo>
                    <a:pt x="998098" y="6957533"/>
                    <a:pt x="908013" y="6959090"/>
                    <a:pt x="815731" y="6958687"/>
                  </a:cubicBezTo>
                  <a:cubicBezTo>
                    <a:pt x="809817" y="6569983"/>
                    <a:pt x="799820" y="6624165"/>
                    <a:pt x="844954" y="6624165"/>
                  </a:cubicBezTo>
                  <a:close/>
                  <a:moveTo>
                    <a:pt x="844954" y="6975746"/>
                  </a:moveTo>
                  <a:cubicBezTo>
                    <a:pt x="1129142" y="6975746"/>
                    <a:pt x="1107408" y="6972067"/>
                    <a:pt x="1107499" y="6978401"/>
                  </a:cubicBezTo>
                  <a:cubicBezTo>
                    <a:pt x="1113560" y="7365384"/>
                    <a:pt x="1131540" y="7309371"/>
                    <a:pt x="1064453" y="7309371"/>
                  </a:cubicBezTo>
                  <a:cubicBezTo>
                    <a:pt x="956095" y="7309371"/>
                    <a:pt x="957761" y="7307924"/>
                    <a:pt x="844954" y="7307924"/>
                  </a:cubicBezTo>
                  <a:cubicBezTo>
                    <a:pt x="816921" y="7307924"/>
                    <a:pt x="824483" y="7323521"/>
                    <a:pt x="823000" y="7228006"/>
                  </a:cubicBezTo>
                  <a:cubicBezTo>
                    <a:pt x="818441" y="6937142"/>
                    <a:pt x="797696" y="6975746"/>
                    <a:pt x="844954" y="6975746"/>
                  </a:cubicBezTo>
                  <a:close/>
                  <a:moveTo>
                    <a:pt x="1113322" y="6353510"/>
                  </a:moveTo>
                  <a:cubicBezTo>
                    <a:pt x="1112205" y="6255817"/>
                    <a:pt x="1053265" y="6272804"/>
                    <a:pt x="1393775" y="6274634"/>
                  </a:cubicBezTo>
                  <a:cubicBezTo>
                    <a:pt x="1401977" y="6274690"/>
                    <a:pt x="1402820" y="6234034"/>
                    <a:pt x="1408642" y="6609174"/>
                  </a:cubicBezTo>
                  <a:cubicBezTo>
                    <a:pt x="1083697" y="6610748"/>
                    <a:pt x="1116178" y="6611517"/>
                    <a:pt x="1116160" y="6603408"/>
                  </a:cubicBezTo>
                  <a:cubicBezTo>
                    <a:pt x="1115958" y="6506868"/>
                    <a:pt x="1114970" y="6498356"/>
                    <a:pt x="1113322" y="6353510"/>
                  </a:cubicBezTo>
                  <a:close/>
                  <a:moveTo>
                    <a:pt x="1408899" y="6626198"/>
                  </a:moveTo>
                  <a:cubicBezTo>
                    <a:pt x="1414739" y="7002637"/>
                    <a:pt x="1421789" y="6958760"/>
                    <a:pt x="1393775" y="6958852"/>
                  </a:cubicBezTo>
                  <a:cubicBezTo>
                    <a:pt x="1317148" y="6959163"/>
                    <a:pt x="1250701" y="6959272"/>
                    <a:pt x="1174276" y="6958449"/>
                  </a:cubicBezTo>
                  <a:cubicBezTo>
                    <a:pt x="1112205" y="6957771"/>
                    <a:pt x="1117826" y="7014809"/>
                    <a:pt x="1116215" y="6626380"/>
                  </a:cubicBezTo>
                  <a:cubicBezTo>
                    <a:pt x="1303415" y="6626545"/>
                    <a:pt x="1318832" y="6626674"/>
                    <a:pt x="1408899" y="6626198"/>
                  </a:cubicBezTo>
                  <a:close/>
                  <a:moveTo>
                    <a:pt x="1174147" y="6975491"/>
                  </a:moveTo>
                  <a:cubicBezTo>
                    <a:pt x="1432006" y="6978273"/>
                    <a:pt x="1413916" y="6972671"/>
                    <a:pt x="1414007" y="6978364"/>
                  </a:cubicBezTo>
                  <a:cubicBezTo>
                    <a:pt x="1419994" y="7361137"/>
                    <a:pt x="1427593" y="7309206"/>
                    <a:pt x="1393903" y="7308694"/>
                  </a:cubicBezTo>
                  <a:cubicBezTo>
                    <a:pt x="1074285" y="7303971"/>
                    <a:pt x="1129288" y="7337286"/>
                    <a:pt x="1127585" y="7228006"/>
                  </a:cubicBezTo>
                  <a:cubicBezTo>
                    <a:pt x="1122843" y="6924383"/>
                    <a:pt x="1102171" y="6974721"/>
                    <a:pt x="1174147" y="6975491"/>
                  </a:cubicBezTo>
                  <a:close/>
                  <a:moveTo>
                    <a:pt x="1415765" y="6274763"/>
                  </a:moveTo>
                  <a:cubicBezTo>
                    <a:pt x="1457640" y="6274982"/>
                    <a:pt x="1703670" y="6275184"/>
                    <a:pt x="1706050" y="6275184"/>
                  </a:cubicBezTo>
                  <a:cubicBezTo>
                    <a:pt x="1706068" y="6276611"/>
                    <a:pt x="1710957" y="6564949"/>
                    <a:pt x="1711744" y="6607526"/>
                  </a:cubicBezTo>
                  <a:cubicBezTo>
                    <a:pt x="1614098" y="6607636"/>
                    <a:pt x="1710701" y="6608058"/>
                    <a:pt x="1423638" y="6609119"/>
                  </a:cubicBezTo>
                  <a:cubicBezTo>
                    <a:pt x="1418658" y="6288455"/>
                    <a:pt x="1418804" y="6406521"/>
                    <a:pt x="1415765" y="6274763"/>
                  </a:cubicBezTo>
                  <a:close/>
                  <a:moveTo>
                    <a:pt x="1712074" y="6624513"/>
                  </a:moveTo>
                  <a:cubicBezTo>
                    <a:pt x="1718391" y="6958449"/>
                    <a:pt x="1717329" y="6859255"/>
                    <a:pt x="1719032" y="6958082"/>
                  </a:cubicBezTo>
                  <a:cubicBezTo>
                    <a:pt x="1706727" y="6958082"/>
                    <a:pt x="1771270" y="6957900"/>
                    <a:pt x="1428710" y="6958742"/>
                  </a:cubicBezTo>
                  <a:cubicBezTo>
                    <a:pt x="1427245" y="6863117"/>
                    <a:pt x="1428124" y="6898024"/>
                    <a:pt x="1423913" y="6626124"/>
                  </a:cubicBezTo>
                  <a:cubicBezTo>
                    <a:pt x="1733899" y="6624806"/>
                    <a:pt x="1621696" y="6624605"/>
                    <a:pt x="1712074" y="6624513"/>
                  </a:cubicBezTo>
                  <a:close/>
                  <a:moveTo>
                    <a:pt x="1715937" y="5926660"/>
                  </a:moveTo>
                  <a:cubicBezTo>
                    <a:pt x="1847000" y="5926788"/>
                    <a:pt x="1846487" y="5923841"/>
                    <a:pt x="2006387" y="5924939"/>
                  </a:cubicBezTo>
                  <a:cubicBezTo>
                    <a:pt x="2008438" y="6103869"/>
                    <a:pt x="2010708" y="6078169"/>
                    <a:pt x="2013400" y="6257135"/>
                  </a:cubicBezTo>
                  <a:cubicBezTo>
                    <a:pt x="1817576" y="6256714"/>
                    <a:pt x="1857473" y="6258179"/>
                    <a:pt x="1720789" y="6258179"/>
                  </a:cubicBezTo>
                  <a:cubicBezTo>
                    <a:pt x="1718684" y="6130173"/>
                    <a:pt x="1718080" y="6043023"/>
                    <a:pt x="1715937" y="5926660"/>
                  </a:cubicBezTo>
                  <a:close/>
                  <a:moveTo>
                    <a:pt x="1723188" y="6275184"/>
                  </a:moveTo>
                  <a:cubicBezTo>
                    <a:pt x="2069410" y="6275184"/>
                    <a:pt x="2013327" y="6247177"/>
                    <a:pt x="2014755" y="6353693"/>
                  </a:cubicBezTo>
                  <a:cubicBezTo>
                    <a:pt x="2016201" y="6469709"/>
                    <a:pt x="2017245" y="6502732"/>
                    <a:pt x="2017977" y="6603444"/>
                  </a:cubicBezTo>
                  <a:cubicBezTo>
                    <a:pt x="2018032" y="6611444"/>
                    <a:pt x="2041414" y="6607563"/>
                    <a:pt x="1726777" y="6607508"/>
                  </a:cubicBezTo>
                  <a:cubicBezTo>
                    <a:pt x="1726722" y="6604506"/>
                    <a:pt x="1720167" y="6275184"/>
                    <a:pt x="1723188" y="6275184"/>
                  </a:cubicBezTo>
                  <a:close/>
                  <a:moveTo>
                    <a:pt x="2018142" y="6625044"/>
                  </a:moveTo>
                  <a:cubicBezTo>
                    <a:pt x="2018161" y="6626655"/>
                    <a:pt x="2021987" y="6955044"/>
                    <a:pt x="2022006" y="6956911"/>
                  </a:cubicBezTo>
                  <a:cubicBezTo>
                    <a:pt x="1903577" y="6955245"/>
                    <a:pt x="1823252" y="6957973"/>
                    <a:pt x="1734009" y="6958082"/>
                  </a:cubicBezTo>
                  <a:cubicBezTo>
                    <a:pt x="1732105" y="6846771"/>
                    <a:pt x="1733259" y="6957241"/>
                    <a:pt x="1727088" y="6624513"/>
                  </a:cubicBezTo>
                  <a:cubicBezTo>
                    <a:pt x="1829807" y="6624532"/>
                    <a:pt x="1902808" y="6625868"/>
                    <a:pt x="2018142" y="6625044"/>
                  </a:cubicBezTo>
                  <a:close/>
                  <a:moveTo>
                    <a:pt x="2022280" y="6973934"/>
                  </a:moveTo>
                  <a:cubicBezTo>
                    <a:pt x="2024459" y="7116017"/>
                    <a:pt x="2023049" y="7081512"/>
                    <a:pt x="2026730" y="7307357"/>
                  </a:cubicBezTo>
                  <a:cubicBezTo>
                    <a:pt x="1957811" y="7308291"/>
                    <a:pt x="1875710" y="7307669"/>
                    <a:pt x="1737891" y="7307632"/>
                  </a:cubicBezTo>
                  <a:cubicBezTo>
                    <a:pt x="1737873" y="7305545"/>
                    <a:pt x="1734375" y="6979810"/>
                    <a:pt x="1734357" y="6978071"/>
                  </a:cubicBezTo>
                  <a:cubicBezTo>
                    <a:pt x="1734266" y="6971976"/>
                    <a:pt x="2016092" y="6973843"/>
                    <a:pt x="2022280" y="6973934"/>
                  </a:cubicBezTo>
                  <a:close/>
                  <a:moveTo>
                    <a:pt x="2021383" y="5925067"/>
                  </a:moveTo>
                  <a:cubicBezTo>
                    <a:pt x="2190164" y="5926568"/>
                    <a:pt x="2059651" y="5925232"/>
                    <a:pt x="2312547" y="5926824"/>
                  </a:cubicBezTo>
                  <a:cubicBezTo>
                    <a:pt x="2314946" y="6112088"/>
                    <a:pt x="2314452" y="6149759"/>
                    <a:pt x="2316301" y="6257831"/>
                  </a:cubicBezTo>
                  <a:cubicBezTo>
                    <a:pt x="2079755" y="6257245"/>
                    <a:pt x="2216146" y="6257739"/>
                    <a:pt x="2028377" y="6257190"/>
                  </a:cubicBezTo>
                  <a:cubicBezTo>
                    <a:pt x="2025668" y="6079926"/>
                    <a:pt x="2023287" y="6093051"/>
                    <a:pt x="2021383" y="5925067"/>
                  </a:cubicBezTo>
                  <a:close/>
                  <a:moveTo>
                    <a:pt x="2052546" y="6274305"/>
                  </a:moveTo>
                  <a:cubicBezTo>
                    <a:pt x="2370864" y="6275586"/>
                    <a:pt x="2315879" y="6252358"/>
                    <a:pt x="2318315" y="6354590"/>
                  </a:cubicBezTo>
                  <a:cubicBezTo>
                    <a:pt x="2320384" y="6439982"/>
                    <a:pt x="2321336" y="6506502"/>
                    <a:pt x="2322654" y="6603572"/>
                  </a:cubicBezTo>
                  <a:cubicBezTo>
                    <a:pt x="2322728" y="6610016"/>
                    <a:pt x="2033047" y="6609778"/>
                    <a:pt x="2033010" y="6603353"/>
                  </a:cubicBezTo>
                  <a:cubicBezTo>
                    <a:pt x="2030245" y="6226841"/>
                    <a:pt x="2016586" y="6274141"/>
                    <a:pt x="2052546" y="6274305"/>
                  </a:cubicBezTo>
                  <a:close/>
                  <a:moveTo>
                    <a:pt x="2052638" y="6624733"/>
                  </a:moveTo>
                  <a:cubicBezTo>
                    <a:pt x="2129540" y="6624001"/>
                    <a:pt x="2195217" y="6624111"/>
                    <a:pt x="2272137" y="6624330"/>
                  </a:cubicBezTo>
                  <a:cubicBezTo>
                    <a:pt x="2337852" y="6624513"/>
                    <a:pt x="2322618" y="6565096"/>
                    <a:pt x="2329264" y="6956801"/>
                  </a:cubicBezTo>
                  <a:cubicBezTo>
                    <a:pt x="2249012" y="6957387"/>
                    <a:pt x="2204024" y="6960078"/>
                    <a:pt x="2037020" y="6957149"/>
                  </a:cubicBezTo>
                  <a:cubicBezTo>
                    <a:pt x="2031435" y="6575109"/>
                    <a:pt x="2026400" y="6625008"/>
                    <a:pt x="2052638" y="6624733"/>
                  </a:cubicBezTo>
                  <a:close/>
                  <a:moveTo>
                    <a:pt x="2052455" y="6974447"/>
                  </a:moveTo>
                  <a:cubicBezTo>
                    <a:pt x="2322874" y="6979536"/>
                    <a:pt x="2329447" y="6966905"/>
                    <a:pt x="2329630" y="6978364"/>
                  </a:cubicBezTo>
                  <a:cubicBezTo>
                    <a:pt x="2331535" y="7099689"/>
                    <a:pt x="2328880" y="7105784"/>
                    <a:pt x="2330802" y="7228372"/>
                  </a:cubicBezTo>
                  <a:cubicBezTo>
                    <a:pt x="2332303" y="7324838"/>
                    <a:pt x="2347464" y="7310359"/>
                    <a:pt x="2272412" y="7307870"/>
                  </a:cubicBezTo>
                  <a:cubicBezTo>
                    <a:pt x="1994889" y="7298772"/>
                    <a:pt x="2042293" y="7341404"/>
                    <a:pt x="2040444" y="7228061"/>
                  </a:cubicBezTo>
                  <a:cubicBezTo>
                    <a:pt x="2035848" y="6936080"/>
                    <a:pt x="2029806" y="6974026"/>
                    <a:pt x="2052455" y="6974447"/>
                  </a:cubicBezTo>
                  <a:close/>
                  <a:moveTo>
                    <a:pt x="2331626" y="6274854"/>
                  </a:moveTo>
                  <a:cubicBezTo>
                    <a:pt x="2569820" y="6275147"/>
                    <a:pt x="2382857" y="6275166"/>
                    <a:pt x="2623834" y="6275678"/>
                  </a:cubicBezTo>
                  <a:cubicBezTo>
                    <a:pt x="2629821" y="6661233"/>
                    <a:pt x="2638207" y="6609668"/>
                    <a:pt x="2601606" y="6609668"/>
                  </a:cubicBezTo>
                  <a:cubicBezTo>
                    <a:pt x="2600177" y="6609668"/>
                    <a:pt x="2337741" y="6608625"/>
                    <a:pt x="2337668" y="6603243"/>
                  </a:cubicBezTo>
                  <a:cubicBezTo>
                    <a:pt x="2334537" y="6372163"/>
                    <a:pt x="2333530" y="6377966"/>
                    <a:pt x="2331626" y="6274854"/>
                  </a:cubicBezTo>
                  <a:close/>
                  <a:moveTo>
                    <a:pt x="2601606" y="6626691"/>
                  </a:moveTo>
                  <a:cubicBezTo>
                    <a:pt x="2636486" y="6626691"/>
                    <a:pt x="2627203" y="6573425"/>
                    <a:pt x="2633996" y="6956673"/>
                  </a:cubicBezTo>
                  <a:cubicBezTo>
                    <a:pt x="2612793" y="6956545"/>
                    <a:pt x="2596241" y="6956581"/>
                    <a:pt x="2381997" y="6956618"/>
                  </a:cubicBezTo>
                  <a:cubicBezTo>
                    <a:pt x="2334702" y="6956618"/>
                    <a:pt x="2343271" y="7011624"/>
                    <a:pt x="2337961" y="6624422"/>
                  </a:cubicBezTo>
                  <a:cubicBezTo>
                    <a:pt x="2495298" y="6624513"/>
                    <a:pt x="2498978" y="6626691"/>
                    <a:pt x="2601606" y="6626691"/>
                  </a:cubicBezTo>
                  <a:close/>
                  <a:moveTo>
                    <a:pt x="2638097" y="6228634"/>
                  </a:moveTo>
                  <a:cubicBezTo>
                    <a:pt x="2632531" y="5871196"/>
                    <a:pt x="2605359" y="5923053"/>
                    <a:pt x="2711282" y="5925763"/>
                  </a:cubicBezTo>
                  <a:cubicBezTo>
                    <a:pt x="2783752" y="5927612"/>
                    <a:pt x="2857889" y="5927465"/>
                    <a:pt x="2921901" y="5926367"/>
                  </a:cubicBezTo>
                  <a:cubicBezTo>
                    <a:pt x="2925691" y="6239709"/>
                    <a:pt x="2924556" y="6178790"/>
                    <a:pt x="2926020" y="6258947"/>
                  </a:cubicBezTo>
                  <a:cubicBezTo>
                    <a:pt x="2591517" y="6267459"/>
                    <a:pt x="2638591" y="6259790"/>
                    <a:pt x="2638097" y="6228634"/>
                  </a:cubicBezTo>
                  <a:close/>
                  <a:moveTo>
                    <a:pt x="2926332" y="6275971"/>
                  </a:moveTo>
                  <a:cubicBezTo>
                    <a:pt x="2928565" y="6387100"/>
                    <a:pt x="2930598" y="6378881"/>
                    <a:pt x="2932667" y="6608497"/>
                  </a:cubicBezTo>
                  <a:cubicBezTo>
                    <a:pt x="2892788" y="6608863"/>
                    <a:pt x="2644030" y="6609650"/>
                    <a:pt x="2642730" y="6609650"/>
                  </a:cubicBezTo>
                  <a:cubicBezTo>
                    <a:pt x="2642913" y="6518071"/>
                    <a:pt x="2642876" y="6536486"/>
                    <a:pt x="2638811" y="6275733"/>
                  </a:cubicBezTo>
                  <a:cubicBezTo>
                    <a:pt x="2719668" y="6276081"/>
                    <a:pt x="2811071" y="6278882"/>
                    <a:pt x="2926332" y="6275971"/>
                  </a:cubicBezTo>
                  <a:close/>
                  <a:moveTo>
                    <a:pt x="2931202" y="6625502"/>
                  </a:moveTo>
                  <a:cubicBezTo>
                    <a:pt x="2933051" y="6625502"/>
                    <a:pt x="2938306" y="6956581"/>
                    <a:pt x="2938325" y="6958028"/>
                  </a:cubicBezTo>
                  <a:cubicBezTo>
                    <a:pt x="2767768" y="6960938"/>
                    <a:pt x="2727596" y="6957460"/>
                    <a:pt x="2648973" y="6956765"/>
                  </a:cubicBezTo>
                  <a:cubicBezTo>
                    <a:pt x="2647252" y="6858303"/>
                    <a:pt x="2642546" y="6762990"/>
                    <a:pt x="2642693" y="6626637"/>
                  </a:cubicBezTo>
                  <a:cubicBezTo>
                    <a:pt x="2643993" y="6626655"/>
                    <a:pt x="2904158" y="6625758"/>
                    <a:pt x="2931202" y="6625502"/>
                  </a:cubicBezTo>
                  <a:close/>
                  <a:moveTo>
                    <a:pt x="2938673" y="6978401"/>
                  </a:moveTo>
                  <a:cubicBezTo>
                    <a:pt x="2944513" y="7350923"/>
                    <a:pt x="2947571" y="7308510"/>
                    <a:pt x="2931202" y="7308327"/>
                  </a:cubicBezTo>
                  <a:cubicBezTo>
                    <a:pt x="2597797" y="7304758"/>
                    <a:pt x="2653386" y="7335107"/>
                    <a:pt x="2651720" y="7228042"/>
                  </a:cubicBezTo>
                  <a:cubicBezTo>
                    <a:pt x="2649779" y="7103862"/>
                    <a:pt x="2651354" y="7106315"/>
                    <a:pt x="2649339" y="6978071"/>
                  </a:cubicBezTo>
                  <a:cubicBezTo>
                    <a:pt x="2649248" y="6971427"/>
                    <a:pt x="2938654" y="6976973"/>
                    <a:pt x="2938673" y="6978401"/>
                  </a:cubicBezTo>
                  <a:close/>
                  <a:moveTo>
                    <a:pt x="2941328" y="6275586"/>
                  </a:moveTo>
                  <a:cubicBezTo>
                    <a:pt x="2997099" y="6274195"/>
                    <a:pt x="3006895" y="6274433"/>
                    <a:pt x="3232272" y="6274396"/>
                  </a:cubicBezTo>
                  <a:cubicBezTo>
                    <a:pt x="3234872" y="6426638"/>
                    <a:pt x="3233151" y="6290596"/>
                    <a:pt x="3237929" y="6609284"/>
                  </a:cubicBezTo>
                  <a:cubicBezTo>
                    <a:pt x="2914174" y="6608643"/>
                    <a:pt x="2947718" y="6609741"/>
                    <a:pt x="2947663" y="6603317"/>
                  </a:cubicBezTo>
                  <a:cubicBezTo>
                    <a:pt x="2946015" y="6405716"/>
                    <a:pt x="2943213" y="6367367"/>
                    <a:pt x="2941328" y="6275586"/>
                  </a:cubicBezTo>
                  <a:close/>
                  <a:moveTo>
                    <a:pt x="3238186" y="6626289"/>
                  </a:moveTo>
                  <a:cubicBezTo>
                    <a:pt x="3242892" y="6939961"/>
                    <a:pt x="3240639" y="6775547"/>
                    <a:pt x="3243551" y="6958723"/>
                  </a:cubicBezTo>
                  <a:cubicBezTo>
                    <a:pt x="3145556" y="6958558"/>
                    <a:pt x="3075997" y="6955923"/>
                    <a:pt x="2953339" y="6957771"/>
                  </a:cubicBezTo>
                  <a:cubicBezTo>
                    <a:pt x="2951746" y="6860353"/>
                    <a:pt x="2948926" y="6748529"/>
                    <a:pt x="2947864" y="6625337"/>
                  </a:cubicBezTo>
                  <a:cubicBezTo>
                    <a:pt x="3097053" y="6624037"/>
                    <a:pt x="3145135" y="6626124"/>
                    <a:pt x="3238186" y="6626289"/>
                  </a:cubicBezTo>
                  <a:close/>
                  <a:moveTo>
                    <a:pt x="3243825" y="6975729"/>
                  </a:moveTo>
                  <a:cubicBezTo>
                    <a:pt x="3245968" y="7130514"/>
                    <a:pt x="3243496" y="7060571"/>
                    <a:pt x="3247341" y="7307266"/>
                  </a:cubicBezTo>
                  <a:cubicBezTo>
                    <a:pt x="3137445" y="7307412"/>
                    <a:pt x="3109284" y="7309901"/>
                    <a:pt x="2958502" y="7308602"/>
                  </a:cubicBezTo>
                  <a:cubicBezTo>
                    <a:pt x="2955957" y="7210653"/>
                    <a:pt x="2955573" y="7101043"/>
                    <a:pt x="2953650" y="6978108"/>
                  </a:cubicBezTo>
                  <a:cubicBezTo>
                    <a:pt x="2953559" y="6971061"/>
                    <a:pt x="2941236" y="6975271"/>
                    <a:pt x="3243825" y="6975729"/>
                  </a:cubicBezTo>
                  <a:close/>
                  <a:moveTo>
                    <a:pt x="3247268" y="6274415"/>
                  </a:moveTo>
                  <a:cubicBezTo>
                    <a:pt x="3340868" y="6274396"/>
                    <a:pt x="3348320" y="6275880"/>
                    <a:pt x="3536711" y="6276355"/>
                  </a:cubicBezTo>
                  <a:cubicBezTo>
                    <a:pt x="3536729" y="6277820"/>
                    <a:pt x="3542515" y="6595683"/>
                    <a:pt x="3542789" y="6609064"/>
                  </a:cubicBezTo>
                  <a:cubicBezTo>
                    <a:pt x="3400210" y="6609027"/>
                    <a:pt x="3303790" y="6609357"/>
                    <a:pt x="3252907" y="6609302"/>
                  </a:cubicBezTo>
                  <a:cubicBezTo>
                    <a:pt x="3248348" y="6304581"/>
                    <a:pt x="3249483" y="6405075"/>
                    <a:pt x="3247268" y="6274415"/>
                  </a:cubicBezTo>
                  <a:close/>
                  <a:moveTo>
                    <a:pt x="3260615" y="6626307"/>
                  </a:moveTo>
                  <a:cubicBezTo>
                    <a:pt x="3602333" y="6626307"/>
                    <a:pt x="3542954" y="6601083"/>
                    <a:pt x="3544950" y="6728466"/>
                  </a:cubicBezTo>
                  <a:cubicBezTo>
                    <a:pt x="3546909" y="6853928"/>
                    <a:pt x="3547294" y="6845270"/>
                    <a:pt x="3549143" y="6959712"/>
                  </a:cubicBezTo>
                  <a:cubicBezTo>
                    <a:pt x="3409273" y="6960535"/>
                    <a:pt x="3381150" y="6958742"/>
                    <a:pt x="3258546" y="6958742"/>
                  </a:cubicBezTo>
                  <a:cubicBezTo>
                    <a:pt x="3252706" y="6587135"/>
                    <a:pt x="3249465" y="6626307"/>
                    <a:pt x="3260615" y="6626307"/>
                  </a:cubicBezTo>
                  <a:close/>
                  <a:moveTo>
                    <a:pt x="3260615" y="6975746"/>
                  </a:moveTo>
                  <a:cubicBezTo>
                    <a:pt x="3261915" y="6975746"/>
                    <a:pt x="3549418" y="6976442"/>
                    <a:pt x="3549454" y="6978401"/>
                  </a:cubicBezTo>
                  <a:cubicBezTo>
                    <a:pt x="3549491" y="6980598"/>
                    <a:pt x="3553464" y="7307247"/>
                    <a:pt x="3553482" y="7309444"/>
                  </a:cubicBezTo>
                  <a:cubicBezTo>
                    <a:pt x="3352018" y="7310487"/>
                    <a:pt x="3401107" y="7307284"/>
                    <a:pt x="3262337" y="7307266"/>
                  </a:cubicBezTo>
                  <a:cubicBezTo>
                    <a:pt x="3256569" y="6938862"/>
                    <a:pt x="3259315" y="6975746"/>
                    <a:pt x="3260615" y="6975746"/>
                  </a:cubicBezTo>
                  <a:close/>
                  <a:moveTo>
                    <a:pt x="3589974" y="6276557"/>
                  </a:moveTo>
                  <a:cubicBezTo>
                    <a:pt x="3698369" y="6276996"/>
                    <a:pt x="3701921" y="6276575"/>
                    <a:pt x="3809491" y="6276996"/>
                  </a:cubicBezTo>
                  <a:cubicBezTo>
                    <a:pt x="3853728" y="6277179"/>
                    <a:pt x="3842394" y="6224736"/>
                    <a:pt x="3846917" y="6608515"/>
                  </a:cubicBezTo>
                  <a:cubicBezTo>
                    <a:pt x="3527958" y="6609979"/>
                    <a:pt x="3557840" y="6611682"/>
                    <a:pt x="3557675" y="6603225"/>
                  </a:cubicBezTo>
                  <a:cubicBezTo>
                    <a:pt x="3550168" y="6224552"/>
                    <a:pt x="3538450" y="6276337"/>
                    <a:pt x="3589974" y="6276557"/>
                  </a:cubicBezTo>
                  <a:close/>
                  <a:moveTo>
                    <a:pt x="3847136" y="6625502"/>
                  </a:moveTo>
                  <a:cubicBezTo>
                    <a:pt x="3848144" y="6709979"/>
                    <a:pt x="3849206" y="6780855"/>
                    <a:pt x="3851403" y="6853562"/>
                  </a:cubicBezTo>
                  <a:cubicBezTo>
                    <a:pt x="3855486" y="6987974"/>
                    <a:pt x="3907010" y="6956838"/>
                    <a:pt x="3589937" y="6959419"/>
                  </a:cubicBezTo>
                  <a:cubicBezTo>
                    <a:pt x="3552805" y="6959712"/>
                    <a:pt x="3565842" y="7010581"/>
                    <a:pt x="3558151" y="6626069"/>
                  </a:cubicBezTo>
                  <a:cubicBezTo>
                    <a:pt x="3824780" y="6626106"/>
                    <a:pt x="3720816" y="6626106"/>
                    <a:pt x="3847136" y="6625502"/>
                  </a:cubicBezTo>
                  <a:close/>
                  <a:moveTo>
                    <a:pt x="3590084" y="6976442"/>
                  </a:moveTo>
                  <a:cubicBezTo>
                    <a:pt x="3591384" y="6976424"/>
                    <a:pt x="3854204" y="6973843"/>
                    <a:pt x="3854277" y="6978401"/>
                  </a:cubicBezTo>
                  <a:cubicBezTo>
                    <a:pt x="3860265" y="7362089"/>
                    <a:pt x="3880699" y="7307778"/>
                    <a:pt x="3809473" y="7308364"/>
                  </a:cubicBezTo>
                  <a:cubicBezTo>
                    <a:pt x="3699925" y="7309261"/>
                    <a:pt x="3693260" y="7308383"/>
                    <a:pt x="3589974" y="7309206"/>
                  </a:cubicBezTo>
                  <a:cubicBezTo>
                    <a:pt x="3561703" y="7309389"/>
                    <a:pt x="3568899" y="7324362"/>
                    <a:pt x="3567398" y="7228042"/>
                  </a:cubicBezTo>
                  <a:cubicBezTo>
                    <a:pt x="3562985" y="6938203"/>
                    <a:pt x="3554215" y="6976735"/>
                    <a:pt x="3590084" y="6976442"/>
                  </a:cubicBezTo>
                  <a:close/>
                  <a:moveTo>
                    <a:pt x="3857006" y="6277124"/>
                  </a:moveTo>
                  <a:cubicBezTo>
                    <a:pt x="4039189" y="6277454"/>
                    <a:pt x="4013006" y="6276319"/>
                    <a:pt x="4139051" y="6276319"/>
                  </a:cubicBezTo>
                  <a:cubicBezTo>
                    <a:pt x="4153992" y="6276319"/>
                    <a:pt x="4147126" y="6236835"/>
                    <a:pt x="4153077" y="6610162"/>
                  </a:cubicBezTo>
                  <a:cubicBezTo>
                    <a:pt x="4039903" y="6610474"/>
                    <a:pt x="4021795" y="6607874"/>
                    <a:pt x="3861949" y="6608423"/>
                  </a:cubicBezTo>
                  <a:cubicBezTo>
                    <a:pt x="3860704" y="6511847"/>
                    <a:pt x="3862077" y="6599070"/>
                    <a:pt x="3857006" y="6277124"/>
                  </a:cubicBezTo>
                  <a:close/>
                  <a:moveTo>
                    <a:pt x="3919351" y="6625355"/>
                  </a:moveTo>
                  <a:cubicBezTo>
                    <a:pt x="4027983" y="6625355"/>
                    <a:pt x="4029118" y="6627204"/>
                    <a:pt x="4139033" y="6627204"/>
                  </a:cubicBezTo>
                  <a:cubicBezTo>
                    <a:pt x="4160474" y="6627204"/>
                    <a:pt x="4153022" y="6586000"/>
                    <a:pt x="4159100" y="6959328"/>
                  </a:cubicBezTo>
                  <a:cubicBezTo>
                    <a:pt x="4049827" y="6959620"/>
                    <a:pt x="4008850" y="6957680"/>
                    <a:pt x="3868943" y="6958174"/>
                  </a:cubicBezTo>
                  <a:cubicBezTo>
                    <a:pt x="3862279" y="6571979"/>
                    <a:pt x="3838952" y="6625355"/>
                    <a:pt x="3919351" y="6625355"/>
                  </a:cubicBezTo>
                  <a:close/>
                  <a:moveTo>
                    <a:pt x="4156885" y="5978773"/>
                  </a:moveTo>
                  <a:cubicBezTo>
                    <a:pt x="4155750" y="5905810"/>
                    <a:pt x="4106350" y="5927337"/>
                    <a:pt x="4448965" y="5926092"/>
                  </a:cubicBezTo>
                  <a:cubicBezTo>
                    <a:pt x="4452041" y="6108793"/>
                    <a:pt x="4450136" y="6112015"/>
                    <a:pt x="4452736" y="6258782"/>
                  </a:cubicBezTo>
                  <a:cubicBezTo>
                    <a:pt x="4391911" y="6259496"/>
                    <a:pt x="4366863" y="6259295"/>
                    <a:pt x="4163568" y="6259332"/>
                  </a:cubicBezTo>
                  <a:cubicBezTo>
                    <a:pt x="4161426" y="6105992"/>
                    <a:pt x="4158844" y="6103612"/>
                    <a:pt x="4156885" y="5978773"/>
                  </a:cubicBezTo>
                  <a:close/>
                  <a:moveTo>
                    <a:pt x="4453048" y="6275788"/>
                  </a:moveTo>
                  <a:cubicBezTo>
                    <a:pt x="4454787" y="6367312"/>
                    <a:pt x="4457516" y="6418145"/>
                    <a:pt x="4459053" y="6603481"/>
                  </a:cubicBezTo>
                  <a:cubicBezTo>
                    <a:pt x="4459090" y="6608497"/>
                    <a:pt x="4492780" y="6608167"/>
                    <a:pt x="4168054" y="6610108"/>
                  </a:cubicBezTo>
                  <a:cubicBezTo>
                    <a:pt x="4163037" y="6295301"/>
                    <a:pt x="4165491" y="6408223"/>
                    <a:pt x="4163806" y="6276319"/>
                  </a:cubicBezTo>
                  <a:cubicBezTo>
                    <a:pt x="4367119" y="6276282"/>
                    <a:pt x="4399784" y="6276447"/>
                    <a:pt x="4453048" y="6275788"/>
                  </a:cubicBezTo>
                  <a:close/>
                  <a:moveTo>
                    <a:pt x="4459255" y="6625264"/>
                  </a:moveTo>
                  <a:cubicBezTo>
                    <a:pt x="4459273" y="6626710"/>
                    <a:pt x="4462935" y="6956728"/>
                    <a:pt x="4462954" y="6958046"/>
                  </a:cubicBezTo>
                  <a:cubicBezTo>
                    <a:pt x="4310157" y="6956014"/>
                    <a:pt x="4247537" y="6958888"/>
                    <a:pt x="4174096" y="6959254"/>
                  </a:cubicBezTo>
                  <a:cubicBezTo>
                    <a:pt x="4172595" y="6866375"/>
                    <a:pt x="4172467" y="6887059"/>
                    <a:pt x="4168329" y="6627113"/>
                  </a:cubicBezTo>
                  <a:cubicBezTo>
                    <a:pt x="4252536" y="6626618"/>
                    <a:pt x="4315705" y="6622207"/>
                    <a:pt x="4459255" y="6625264"/>
                  </a:cubicBezTo>
                  <a:close/>
                  <a:moveTo>
                    <a:pt x="4462697" y="5853715"/>
                  </a:moveTo>
                  <a:cubicBezTo>
                    <a:pt x="4456893" y="5544162"/>
                    <a:pt x="4454183" y="5577403"/>
                    <a:pt x="4468630" y="5577294"/>
                  </a:cubicBezTo>
                  <a:cubicBezTo>
                    <a:pt x="4792715" y="5574657"/>
                    <a:pt x="4748057" y="5569935"/>
                    <a:pt x="4748203" y="5604073"/>
                  </a:cubicBezTo>
                  <a:cubicBezTo>
                    <a:pt x="4749723" y="5962629"/>
                    <a:pt x="4772244" y="5907824"/>
                    <a:pt x="4688238" y="5908391"/>
                  </a:cubicBezTo>
                  <a:cubicBezTo>
                    <a:pt x="4583158" y="5909105"/>
                    <a:pt x="4586399" y="5908556"/>
                    <a:pt x="4468520" y="5909013"/>
                  </a:cubicBezTo>
                  <a:cubicBezTo>
                    <a:pt x="4461983" y="5909050"/>
                    <a:pt x="4463906" y="5917342"/>
                    <a:pt x="4462697" y="5853715"/>
                  </a:cubicBezTo>
                  <a:close/>
                  <a:moveTo>
                    <a:pt x="4468611" y="5926019"/>
                  </a:moveTo>
                  <a:cubicBezTo>
                    <a:pt x="4804250" y="5924646"/>
                    <a:pt x="4751371" y="5909819"/>
                    <a:pt x="4752469" y="5979030"/>
                  </a:cubicBezTo>
                  <a:cubicBezTo>
                    <a:pt x="4757725" y="6315729"/>
                    <a:pt x="4778323" y="6259625"/>
                    <a:pt x="4688367" y="6258527"/>
                  </a:cubicBezTo>
                  <a:cubicBezTo>
                    <a:pt x="4430600" y="6255396"/>
                    <a:pt x="4467952" y="6273756"/>
                    <a:pt x="4467238" y="6228671"/>
                  </a:cubicBezTo>
                  <a:cubicBezTo>
                    <a:pt x="4461928" y="5890013"/>
                    <a:pt x="4463631" y="5926019"/>
                    <a:pt x="4468611" y="5926019"/>
                  </a:cubicBezTo>
                  <a:close/>
                  <a:moveTo>
                    <a:pt x="4468666" y="6275586"/>
                  </a:moveTo>
                  <a:cubicBezTo>
                    <a:pt x="4819429" y="6271321"/>
                    <a:pt x="4757596" y="6259149"/>
                    <a:pt x="4760178" y="6353913"/>
                  </a:cubicBezTo>
                  <a:cubicBezTo>
                    <a:pt x="4762540" y="6440843"/>
                    <a:pt x="4763932" y="6518144"/>
                    <a:pt x="4763657" y="6603371"/>
                  </a:cubicBezTo>
                  <a:cubicBezTo>
                    <a:pt x="4763620" y="6614830"/>
                    <a:pt x="4475441" y="6608570"/>
                    <a:pt x="4474122" y="6608551"/>
                  </a:cubicBezTo>
                  <a:cubicBezTo>
                    <a:pt x="4471962" y="6359697"/>
                    <a:pt x="4466561" y="6275623"/>
                    <a:pt x="4468666" y="6275586"/>
                  </a:cubicBezTo>
                  <a:close/>
                  <a:moveTo>
                    <a:pt x="4763602" y="6627149"/>
                  </a:moveTo>
                  <a:cubicBezTo>
                    <a:pt x="4763529" y="6748016"/>
                    <a:pt x="4767594" y="6854532"/>
                    <a:pt x="4769315" y="6956380"/>
                  </a:cubicBezTo>
                  <a:cubicBezTo>
                    <a:pt x="4683295" y="6956801"/>
                    <a:pt x="4635946" y="6960316"/>
                    <a:pt x="4477931" y="6958247"/>
                  </a:cubicBezTo>
                  <a:cubicBezTo>
                    <a:pt x="4477913" y="6956618"/>
                    <a:pt x="4474269" y="6626893"/>
                    <a:pt x="4474251" y="6625593"/>
                  </a:cubicBezTo>
                  <a:cubicBezTo>
                    <a:pt x="4535241" y="6626893"/>
                    <a:pt x="4761478" y="6627149"/>
                    <a:pt x="4763602" y="6627149"/>
                  </a:cubicBezTo>
                  <a:close/>
                  <a:moveTo>
                    <a:pt x="4769608" y="6973385"/>
                  </a:moveTo>
                  <a:cubicBezTo>
                    <a:pt x="4771604" y="7096266"/>
                    <a:pt x="4771512" y="7170895"/>
                    <a:pt x="4774331" y="7307467"/>
                  </a:cubicBezTo>
                  <a:lnTo>
                    <a:pt x="4483790" y="7307595"/>
                  </a:lnTo>
                  <a:cubicBezTo>
                    <a:pt x="4482857" y="7263352"/>
                    <a:pt x="4478334" y="6983343"/>
                    <a:pt x="4478242" y="6978163"/>
                  </a:cubicBezTo>
                  <a:cubicBezTo>
                    <a:pt x="4478205" y="6975106"/>
                    <a:pt x="4452755" y="6974996"/>
                    <a:pt x="4769608" y="6973385"/>
                  </a:cubicBezTo>
                  <a:close/>
                  <a:moveTo>
                    <a:pt x="4773325" y="6276154"/>
                  </a:moveTo>
                  <a:cubicBezTo>
                    <a:pt x="4899462" y="6276392"/>
                    <a:pt x="4876959" y="6275056"/>
                    <a:pt x="5063555" y="6274982"/>
                  </a:cubicBezTo>
                  <a:cubicBezTo>
                    <a:pt x="5064598" y="6364731"/>
                    <a:pt x="5063555" y="6472657"/>
                    <a:pt x="5068901" y="6606721"/>
                  </a:cubicBezTo>
                  <a:cubicBezTo>
                    <a:pt x="4879943" y="6606630"/>
                    <a:pt x="4924216" y="6610272"/>
                    <a:pt x="4778653" y="6610162"/>
                  </a:cubicBezTo>
                  <a:cubicBezTo>
                    <a:pt x="4779111" y="6458068"/>
                    <a:pt x="4775046" y="6362315"/>
                    <a:pt x="4773325" y="6276154"/>
                  </a:cubicBezTo>
                  <a:close/>
                  <a:moveTo>
                    <a:pt x="4798135" y="6627167"/>
                  </a:moveTo>
                  <a:cubicBezTo>
                    <a:pt x="5122604" y="6627167"/>
                    <a:pt x="5070036" y="6587245"/>
                    <a:pt x="5072234" y="6728430"/>
                  </a:cubicBezTo>
                  <a:cubicBezTo>
                    <a:pt x="5074101" y="6848089"/>
                    <a:pt x="5072746" y="6847430"/>
                    <a:pt x="5074302" y="6957662"/>
                  </a:cubicBezTo>
                  <a:cubicBezTo>
                    <a:pt x="5073003" y="6957643"/>
                    <a:pt x="4819997" y="6956252"/>
                    <a:pt x="4784311" y="6956343"/>
                  </a:cubicBezTo>
                  <a:cubicBezTo>
                    <a:pt x="4778085" y="6589295"/>
                    <a:pt x="4768784" y="6627167"/>
                    <a:pt x="4798135" y="6627167"/>
                  </a:cubicBezTo>
                  <a:close/>
                  <a:moveTo>
                    <a:pt x="4798135" y="6973312"/>
                  </a:moveTo>
                  <a:cubicBezTo>
                    <a:pt x="5105540" y="6973312"/>
                    <a:pt x="5074559" y="6973971"/>
                    <a:pt x="5074614" y="6978419"/>
                  </a:cubicBezTo>
                  <a:cubicBezTo>
                    <a:pt x="5080656" y="7364542"/>
                    <a:pt x="5099314" y="7306204"/>
                    <a:pt x="5017780" y="7306204"/>
                  </a:cubicBezTo>
                  <a:cubicBezTo>
                    <a:pt x="4908287" y="7306204"/>
                    <a:pt x="4905833" y="7307467"/>
                    <a:pt x="4798116" y="7307467"/>
                  </a:cubicBezTo>
                  <a:cubicBezTo>
                    <a:pt x="4786215" y="7307467"/>
                    <a:pt x="4789327" y="7319713"/>
                    <a:pt x="4787881" y="7228079"/>
                  </a:cubicBezTo>
                  <a:cubicBezTo>
                    <a:pt x="4783432" y="6941992"/>
                    <a:pt x="4777554" y="6973312"/>
                    <a:pt x="4798135" y="6973312"/>
                  </a:cubicBezTo>
                  <a:close/>
                  <a:moveTo>
                    <a:pt x="5365467" y="5978993"/>
                  </a:moveTo>
                  <a:cubicBezTo>
                    <a:pt x="5370539" y="6301231"/>
                    <a:pt x="5378741" y="6259094"/>
                    <a:pt x="5347670" y="6258600"/>
                  </a:cubicBezTo>
                  <a:cubicBezTo>
                    <a:pt x="5284335" y="6257575"/>
                    <a:pt x="5229186" y="6257593"/>
                    <a:pt x="5127621" y="6257867"/>
                  </a:cubicBezTo>
                  <a:cubicBezTo>
                    <a:pt x="5061760" y="6258032"/>
                    <a:pt x="5078660" y="6305314"/>
                    <a:pt x="5073570" y="5978737"/>
                  </a:cubicBezTo>
                  <a:cubicBezTo>
                    <a:pt x="5072527" y="5911027"/>
                    <a:pt x="5058483" y="5925488"/>
                    <a:pt x="5127731" y="5924646"/>
                  </a:cubicBezTo>
                  <a:cubicBezTo>
                    <a:pt x="5406664" y="5921278"/>
                    <a:pt x="5364478" y="5914798"/>
                    <a:pt x="5365467" y="5978993"/>
                  </a:cubicBezTo>
                  <a:close/>
                  <a:moveTo>
                    <a:pt x="5358216" y="5604440"/>
                  </a:moveTo>
                  <a:cubicBezTo>
                    <a:pt x="5361256" y="5677805"/>
                    <a:pt x="5361365" y="5698783"/>
                    <a:pt x="5363618" y="5854044"/>
                  </a:cubicBezTo>
                  <a:cubicBezTo>
                    <a:pt x="5364514" y="5919795"/>
                    <a:pt x="5369275" y="5909435"/>
                    <a:pt x="5347816" y="5908758"/>
                  </a:cubicBezTo>
                  <a:cubicBezTo>
                    <a:pt x="4997438" y="5897299"/>
                    <a:pt x="5071373" y="6003320"/>
                    <a:pt x="5068187" y="5575042"/>
                  </a:cubicBezTo>
                  <a:cubicBezTo>
                    <a:pt x="5401684" y="5576342"/>
                    <a:pt x="5356495" y="5563016"/>
                    <a:pt x="5358216" y="5604440"/>
                  </a:cubicBezTo>
                  <a:close/>
                  <a:moveTo>
                    <a:pt x="5351496" y="5229318"/>
                  </a:moveTo>
                  <a:cubicBezTo>
                    <a:pt x="5357264" y="5599039"/>
                    <a:pt x="5358985" y="5558457"/>
                    <a:pt x="5347560" y="5558549"/>
                  </a:cubicBezTo>
                  <a:cubicBezTo>
                    <a:pt x="5009833" y="5560801"/>
                    <a:pt x="5068572" y="5577403"/>
                    <a:pt x="5067034" y="5478887"/>
                  </a:cubicBezTo>
                  <a:cubicBezTo>
                    <a:pt x="5065038" y="5352748"/>
                    <a:pt x="5064507" y="5361772"/>
                    <a:pt x="5062365" y="5228989"/>
                  </a:cubicBezTo>
                  <a:cubicBezTo>
                    <a:pt x="5062309" y="5224468"/>
                    <a:pt x="5351441" y="5226188"/>
                    <a:pt x="5351496" y="5229318"/>
                  </a:cubicBezTo>
                  <a:close/>
                  <a:moveTo>
                    <a:pt x="5351166" y="5208963"/>
                  </a:moveTo>
                  <a:cubicBezTo>
                    <a:pt x="5202234" y="5211911"/>
                    <a:pt x="5144137" y="5209073"/>
                    <a:pt x="5062035" y="5208634"/>
                  </a:cubicBezTo>
                  <a:cubicBezTo>
                    <a:pt x="5060332" y="5106237"/>
                    <a:pt x="5056744" y="4990056"/>
                    <a:pt x="5056542" y="4876090"/>
                  </a:cubicBezTo>
                  <a:cubicBezTo>
                    <a:pt x="5160085" y="4876511"/>
                    <a:pt x="5120645" y="4877902"/>
                    <a:pt x="5345399" y="4877353"/>
                  </a:cubicBezTo>
                  <a:cubicBezTo>
                    <a:pt x="5349391" y="5123370"/>
                    <a:pt x="5349794" y="5124120"/>
                    <a:pt x="5351166" y="5208963"/>
                  </a:cubicBezTo>
                  <a:close/>
                  <a:moveTo>
                    <a:pt x="5345143" y="4860311"/>
                  </a:moveTo>
                  <a:cubicBezTo>
                    <a:pt x="5019007" y="4861171"/>
                    <a:pt x="5056542" y="4859670"/>
                    <a:pt x="5056542" y="4854728"/>
                  </a:cubicBezTo>
                  <a:cubicBezTo>
                    <a:pt x="5056378" y="4693389"/>
                    <a:pt x="5052294" y="4607686"/>
                    <a:pt x="5050573" y="4524985"/>
                  </a:cubicBezTo>
                  <a:cubicBezTo>
                    <a:pt x="5146096" y="4525644"/>
                    <a:pt x="5154811" y="4529304"/>
                    <a:pt x="5340364" y="4527383"/>
                  </a:cubicBezTo>
                  <a:cubicBezTo>
                    <a:pt x="5342232" y="4660001"/>
                    <a:pt x="5340163" y="4553083"/>
                    <a:pt x="5345143" y="4860311"/>
                  </a:cubicBezTo>
                  <a:close/>
                  <a:moveTo>
                    <a:pt x="5338130" y="4229874"/>
                  </a:moveTo>
                  <a:cubicBezTo>
                    <a:pt x="5340071" y="4353542"/>
                    <a:pt x="5337672" y="4354658"/>
                    <a:pt x="5339632" y="4479735"/>
                  </a:cubicBezTo>
                  <a:cubicBezTo>
                    <a:pt x="5340364" y="4525223"/>
                    <a:pt x="5382605" y="4510158"/>
                    <a:pt x="5050225" y="4507998"/>
                  </a:cubicBezTo>
                  <a:cubicBezTo>
                    <a:pt x="5047534" y="4366684"/>
                    <a:pt x="5050207" y="4351546"/>
                    <a:pt x="5046856" y="4176955"/>
                  </a:cubicBezTo>
                  <a:cubicBezTo>
                    <a:pt x="5391522" y="4177467"/>
                    <a:pt x="5337050" y="4161176"/>
                    <a:pt x="5338130" y="4229874"/>
                  </a:cubicBezTo>
                  <a:close/>
                  <a:moveTo>
                    <a:pt x="5329195" y="3826472"/>
                  </a:moveTo>
                  <a:cubicBezTo>
                    <a:pt x="5335237" y="4179993"/>
                    <a:pt x="5333040" y="4022883"/>
                    <a:pt x="5336720" y="4160627"/>
                  </a:cubicBezTo>
                  <a:cubicBezTo>
                    <a:pt x="4992970" y="4160736"/>
                    <a:pt x="5047039" y="4176607"/>
                    <a:pt x="5045245" y="4104541"/>
                  </a:cubicBezTo>
                  <a:cubicBezTo>
                    <a:pt x="5043103" y="4018874"/>
                    <a:pt x="5041802" y="3942415"/>
                    <a:pt x="5041437" y="3854936"/>
                  </a:cubicBezTo>
                  <a:cubicBezTo>
                    <a:pt x="5041235" y="3814848"/>
                    <a:pt x="4996156" y="3823616"/>
                    <a:pt x="5329195" y="3826472"/>
                  </a:cubicBezTo>
                  <a:close/>
                  <a:moveTo>
                    <a:pt x="5326174" y="3480401"/>
                  </a:moveTo>
                  <a:cubicBezTo>
                    <a:pt x="5328426" y="3623599"/>
                    <a:pt x="5324837" y="3563321"/>
                    <a:pt x="5328902" y="3809485"/>
                  </a:cubicBezTo>
                  <a:cubicBezTo>
                    <a:pt x="5327053" y="3809466"/>
                    <a:pt x="5043359" y="3808387"/>
                    <a:pt x="5041144" y="3808368"/>
                  </a:cubicBezTo>
                  <a:cubicBezTo>
                    <a:pt x="5039569" y="3617906"/>
                    <a:pt x="5036035" y="3618455"/>
                    <a:pt x="5033948" y="3476355"/>
                  </a:cubicBezTo>
                  <a:cubicBezTo>
                    <a:pt x="5035284" y="3476355"/>
                    <a:pt x="5326155" y="3479101"/>
                    <a:pt x="5326174" y="3480401"/>
                  </a:cubicBezTo>
                  <a:close/>
                  <a:moveTo>
                    <a:pt x="5318667" y="3127538"/>
                  </a:moveTo>
                  <a:cubicBezTo>
                    <a:pt x="5328261" y="3576538"/>
                    <a:pt x="5324910" y="3406119"/>
                    <a:pt x="5325862" y="3460833"/>
                  </a:cubicBezTo>
                  <a:cubicBezTo>
                    <a:pt x="5205695" y="3463780"/>
                    <a:pt x="5123556" y="3459570"/>
                    <a:pt x="5033710" y="3459368"/>
                  </a:cubicBezTo>
                  <a:cubicBezTo>
                    <a:pt x="5032135" y="3353731"/>
                    <a:pt x="5032062" y="3278882"/>
                    <a:pt x="5028967" y="3127428"/>
                  </a:cubicBezTo>
                  <a:cubicBezTo>
                    <a:pt x="5117074" y="3127465"/>
                    <a:pt x="5235430" y="3128728"/>
                    <a:pt x="5318667" y="3127538"/>
                  </a:cubicBezTo>
                  <a:close/>
                  <a:moveTo>
                    <a:pt x="5318190" y="3105865"/>
                  </a:moveTo>
                  <a:cubicBezTo>
                    <a:pt x="5318374" y="3113809"/>
                    <a:pt x="5341591" y="3110533"/>
                    <a:pt x="5028619" y="3110423"/>
                  </a:cubicBezTo>
                  <a:cubicBezTo>
                    <a:pt x="5028583" y="3108739"/>
                    <a:pt x="5022285" y="2777568"/>
                    <a:pt x="5022266" y="2776213"/>
                  </a:cubicBezTo>
                  <a:cubicBezTo>
                    <a:pt x="5023584" y="2776213"/>
                    <a:pt x="5311746" y="2777842"/>
                    <a:pt x="5313137" y="2777861"/>
                  </a:cubicBezTo>
                  <a:cubicBezTo>
                    <a:pt x="5314199" y="2852050"/>
                    <a:pt x="5315114" y="2965357"/>
                    <a:pt x="5318190" y="3105865"/>
                  </a:cubicBezTo>
                  <a:close/>
                  <a:moveTo>
                    <a:pt x="5309164" y="2481450"/>
                  </a:moveTo>
                  <a:cubicBezTo>
                    <a:pt x="5311123" y="2606253"/>
                    <a:pt x="5310464" y="2606015"/>
                    <a:pt x="5312423" y="2731128"/>
                  </a:cubicBezTo>
                  <a:cubicBezTo>
                    <a:pt x="5313101" y="2774145"/>
                    <a:pt x="5357594" y="2759336"/>
                    <a:pt x="5021973" y="2759208"/>
                  </a:cubicBezTo>
                  <a:cubicBezTo>
                    <a:pt x="5018970" y="2579820"/>
                    <a:pt x="5021625" y="2621135"/>
                    <a:pt x="5018165" y="2428806"/>
                  </a:cubicBezTo>
                  <a:cubicBezTo>
                    <a:pt x="5358234" y="2428806"/>
                    <a:pt x="5308029" y="2408322"/>
                    <a:pt x="5309164" y="2481450"/>
                  </a:cubicBezTo>
                  <a:close/>
                  <a:moveTo>
                    <a:pt x="5304349" y="2106787"/>
                  </a:moveTo>
                  <a:cubicBezTo>
                    <a:pt x="5311929" y="2469900"/>
                    <a:pt x="5324837" y="2411068"/>
                    <a:pt x="5237572" y="2411068"/>
                  </a:cubicBezTo>
                  <a:cubicBezTo>
                    <a:pt x="5127493" y="2411068"/>
                    <a:pt x="5127969" y="2411800"/>
                    <a:pt x="5017835" y="2411800"/>
                  </a:cubicBezTo>
                  <a:cubicBezTo>
                    <a:pt x="5014924" y="2259778"/>
                    <a:pt x="5014429" y="2285167"/>
                    <a:pt x="5012598" y="2077444"/>
                  </a:cubicBezTo>
                  <a:cubicBezTo>
                    <a:pt x="5343605" y="2077462"/>
                    <a:pt x="5303487" y="2065253"/>
                    <a:pt x="5304349" y="2106787"/>
                  </a:cubicBezTo>
                  <a:close/>
                  <a:moveTo>
                    <a:pt x="5297335" y="1732270"/>
                  </a:moveTo>
                  <a:cubicBezTo>
                    <a:pt x="5303451" y="2122236"/>
                    <a:pt x="5325222" y="2060164"/>
                    <a:pt x="5237572" y="2060164"/>
                  </a:cubicBezTo>
                  <a:cubicBezTo>
                    <a:pt x="5128866" y="2060164"/>
                    <a:pt x="5127621" y="2060457"/>
                    <a:pt x="5017780" y="2060457"/>
                  </a:cubicBezTo>
                  <a:cubicBezTo>
                    <a:pt x="5010493" y="2060457"/>
                    <a:pt x="5012745" y="2070525"/>
                    <a:pt x="5011353" y="1981618"/>
                  </a:cubicBezTo>
                  <a:cubicBezTo>
                    <a:pt x="5006813" y="1690187"/>
                    <a:pt x="5005164" y="1728206"/>
                    <a:pt x="5017780" y="1728206"/>
                  </a:cubicBezTo>
                  <a:cubicBezTo>
                    <a:pt x="5317476" y="1728206"/>
                    <a:pt x="5297189" y="1722495"/>
                    <a:pt x="5297335" y="1732270"/>
                  </a:cubicBezTo>
                  <a:close/>
                  <a:moveTo>
                    <a:pt x="5297006" y="1710029"/>
                  </a:moveTo>
                  <a:cubicBezTo>
                    <a:pt x="5193592" y="1708839"/>
                    <a:pt x="5125625" y="1711182"/>
                    <a:pt x="5008625" y="1711201"/>
                  </a:cubicBezTo>
                  <a:cubicBezTo>
                    <a:pt x="5002162" y="1335750"/>
                    <a:pt x="4992787" y="1376771"/>
                    <a:pt x="5017798" y="1376771"/>
                  </a:cubicBezTo>
                  <a:cubicBezTo>
                    <a:pt x="5110190" y="1376771"/>
                    <a:pt x="5134909" y="1376991"/>
                    <a:pt x="5237590" y="1376991"/>
                  </a:cubicBezTo>
                  <a:cubicBezTo>
                    <a:pt x="5310958" y="1377009"/>
                    <a:pt x="5291055" y="1316713"/>
                    <a:pt x="5297006" y="1710029"/>
                  </a:cubicBezTo>
                  <a:close/>
                  <a:moveTo>
                    <a:pt x="5287100" y="1108075"/>
                  </a:moveTo>
                  <a:cubicBezTo>
                    <a:pt x="5289407" y="1184095"/>
                    <a:pt x="5289444" y="1200898"/>
                    <a:pt x="5292044" y="1360334"/>
                  </a:cubicBezTo>
                  <a:cubicBezTo>
                    <a:pt x="5259617" y="1359912"/>
                    <a:pt x="5024115" y="1359748"/>
                    <a:pt x="5001503" y="1359821"/>
                  </a:cubicBezTo>
                  <a:cubicBezTo>
                    <a:pt x="4995442" y="978568"/>
                    <a:pt x="4985756" y="1029675"/>
                    <a:pt x="5017798" y="1029675"/>
                  </a:cubicBezTo>
                  <a:cubicBezTo>
                    <a:pt x="5339851" y="1029675"/>
                    <a:pt x="5283841" y="999966"/>
                    <a:pt x="5287100" y="1108075"/>
                  </a:cubicBezTo>
                  <a:close/>
                  <a:moveTo>
                    <a:pt x="5281863" y="733265"/>
                  </a:moveTo>
                  <a:cubicBezTo>
                    <a:pt x="5286844" y="1060354"/>
                    <a:pt x="5297848" y="1010253"/>
                    <a:pt x="5237572" y="1010253"/>
                  </a:cubicBezTo>
                  <a:cubicBezTo>
                    <a:pt x="4959316" y="1010253"/>
                    <a:pt x="4995369" y="1027002"/>
                    <a:pt x="4994691" y="982833"/>
                  </a:cubicBezTo>
                  <a:cubicBezTo>
                    <a:pt x="4989198" y="632387"/>
                    <a:pt x="4983046" y="678991"/>
                    <a:pt x="5017798" y="678991"/>
                  </a:cubicBezTo>
                  <a:cubicBezTo>
                    <a:pt x="5329268" y="678991"/>
                    <a:pt x="5280747" y="661985"/>
                    <a:pt x="5281863" y="733265"/>
                  </a:cubicBezTo>
                  <a:close/>
                  <a:moveTo>
                    <a:pt x="5017798" y="327995"/>
                  </a:moveTo>
                  <a:cubicBezTo>
                    <a:pt x="5316561" y="327995"/>
                    <a:pt x="5275895" y="320875"/>
                    <a:pt x="5275932" y="358436"/>
                  </a:cubicBezTo>
                  <a:cubicBezTo>
                    <a:pt x="5275932" y="712946"/>
                    <a:pt x="5299258" y="661363"/>
                    <a:pt x="5237572" y="661363"/>
                  </a:cubicBezTo>
                  <a:cubicBezTo>
                    <a:pt x="4945456" y="661363"/>
                    <a:pt x="4991450" y="677178"/>
                    <a:pt x="4989857" y="608023"/>
                  </a:cubicBezTo>
                  <a:cubicBezTo>
                    <a:pt x="4982735" y="283112"/>
                    <a:pt x="4972994" y="327995"/>
                    <a:pt x="5017798" y="327995"/>
                  </a:cubicBezTo>
                  <a:close/>
                  <a:moveTo>
                    <a:pt x="4986507" y="1359894"/>
                  </a:moveTo>
                  <a:cubicBezTo>
                    <a:pt x="4909202" y="1360388"/>
                    <a:pt x="4696789" y="1368626"/>
                    <a:pt x="4696332" y="1357130"/>
                  </a:cubicBezTo>
                  <a:cubicBezTo>
                    <a:pt x="4691607" y="1240235"/>
                    <a:pt x="4691845" y="1127954"/>
                    <a:pt x="4690527" y="1029272"/>
                  </a:cubicBezTo>
                  <a:cubicBezTo>
                    <a:pt x="5003828" y="1029382"/>
                    <a:pt x="4851270" y="1029565"/>
                    <a:pt x="4980464" y="1029675"/>
                  </a:cubicBezTo>
                  <a:cubicBezTo>
                    <a:pt x="4983247" y="1185431"/>
                    <a:pt x="4980959" y="1010656"/>
                    <a:pt x="4986507" y="1359894"/>
                  </a:cubicBezTo>
                  <a:close/>
                  <a:moveTo>
                    <a:pt x="4979695" y="983126"/>
                  </a:moveTo>
                  <a:cubicBezTo>
                    <a:pt x="4980336" y="1024421"/>
                    <a:pt x="5025837" y="1012395"/>
                    <a:pt x="4690289" y="1012285"/>
                  </a:cubicBezTo>
                  <a:cubicBezTo>
                    <a:pt x="4686701" y="761143"/>
                    <a:pt x="4690253" y="948163"/>
                    <a:pt x="4686225" y="677911"/>
                  </a:cubicBezTo>
                  <a:cubicBezTo>
                    <a:pt x="5091331" y="679393"/>
                    <a:pt x="4942123" y="678863"/>
                    <a:pt x="4976327" y="678954"/>
                  </a:cubicBezTo>
                  <a:cubicBezTo>
                    <a:pt x="4979622" y="857536"/>
                    <a:pt x="4977425" y="838224"/>
                    <a:pt x="4979695" y="983126"/>
                  </a:cubicBezTo>
                  <a:close/>
                  <a:moveTo>
                    <a:pt x="4688330" y="329661"/>
                  </a:moveTo>
                  <a:cubicBezTo>
                    <a:pt x="5013441" y="329020"/>
                    <a:pt x="4968765" y="315566"/>
                    <a:pt x="4969899" y="358692"/>
                  </a:cubicBezTo>
                  <a:cubicBezTo>
                    <a:pt x="4979348" y="720305"/>
                    <a:pt x="4992402" y="662223"/>
                    <a:pt x="4908030" y="661528"/>
                  </a:cubicBezTo>
                  <a:cubicBezTo>
                    <a:pt x="4641127" y="659368"/>
                    <a:pt x="4686279" y="679430"/>
                    <a:pt x="4685272" y="612013"/>
                  </a:cubicBezTo>
                  <a:cubicBezTo>
                    <a:pt x="4680823" y="295998"/>
                    <a:pt x="4676905" y="329698"/>
                    <a:pt x="4688330" y="329661"/>
                  </a:cubicBezTo>
                  <a:close/>
                  <a:moveTo>
                    <a:pt x="4681354" y="1357899"/>
                  </a:moveTo>
                  <a:cubicBezTo>
                    <a:pt x="4681501" y="1361542"/>
                    <a:pt x="4715905" y="1360022"/>
                    <a:pt x="4392149" y="1361798"/>
                  </a:cubicBezTo>
                  <a:cubicBezTo>
                    <a:pt x="4387681" y="1169066"/>
                    <a:pt x="4388798" y="1122096"/>
                    <a:pt x="4387590" y="1027478"/>
                  </a:cubicBezTo>
                  <a:cubicBezTo>
                    <a:pt x="4531305" y="1027991"/>
                    <a:pt x="4389512" y="1029181"/>
                    <a:pt x="4675550" y="1029272"/>
                  </a:cubicBezTo>
                  <a:cubicBezTo>
                    <a:pt x="4676868" y="1129162"/>
                    <a:pt x="4676648" y="1241096"/>
                    <a:pt x="4681354" y="1357899"/>
                  </a:cubicBezTo>
                  <a:close/>
                  <a:moveTo>
                    <a:pt x="4672071" y="733265"/>
                  </a:moveTo>
                  <a:cubicBezTo>
                    <a:pt x="4673994" y="855889"/>
                    <a:pt x="4672931" y="858653"/>
                    <a:pt x="4674873" y="983126"/>
                  </a:cubicBezTo>
                  <a:cubicBezTo>
                    <a:pt x="4675550" y="1026124"/>
                    <a:pt x="4719274" y="1011608"/>
                    <a:pt x="4387352" y="1010473"/>
                  </a:cubicBezTo>
                  <a:cubicBezTo>
                    <a:pt x="4385759" y="895628"/>
                    <a:pt x="4384972" y="893926"/>
                    <a:pt x="4381493" y="678167"/>
                  </a:cubicBezTo>
                  <a:cubicBezTo>
                    <a:pt x="4722496" y="677947"/>
                    <a:pt x="4670954" y="659075"/>
                    <a:pt x="4672071" y="733265"/>
                  </a:cubicBezTo>
                  <a:close/>
                  <a:moveTo>
                    <a:pt x="4578416" y="329807"/>
                  </a:moveTo>
                  <a:cubicBezTo>
                    <a:pt x="4681299" y="329807"/>
                    <a:pt x="4665241" y="321735"/>
                    <a:pt x="4666010" y="358601"/>
                  </a:cubicBezTo>
                  <a:cubicBezTo>
                    <a:pt x="4667823" y="445366"/>
                    <a:pt x="4668958" y="520745"/>
                    <a:pt x="4670240" y="612288"/>
                  </a:cubicBezTo>
                  <a:cubicBezTo>
                    <a:pt x="4671192" y="675989"/>
                    <a:pt x="4724071" y="660887"/>
                    <a:pt x="4381236" y="661162"/>
                  </a:cubicBezTo>
                  <a:cubicBezTo>
                    <a:pt x="4377629" y="436433"/>
                    <a:pt x="4377648" y="430704"/>
                    <a:pt x="4375835" y="358162"/>
                  </a:cubicBezTo>
                  <a:cubicBezTo>
                    <a:pt x="4374883" y="320143"/>
                    <a:pt x="4339234" y="329624"/>
                    <a:pt x="4578416" y="329807"/>
                  </a:cubicBezTo>
                  <a:close/>
                  <a:moveTo>
                    <a:pt x="4358733" y="1361889"/>
                  </a:moveTo>
                  <a:cubicBezTo>
                    <a:pt x="4250028" y="1361889"/>
                    <a:pt x="4250632" y="1359711"/>
                    <a:pt x="4139051" y="1359711"/>
                  </a:cubicBezTo>
                  <a:cubicBezTo>
                    <a:pt x="4066105" y="1359711"/>
                    <a:pt x="4086667" y="1422423"/>
                    <a:pt x="4080002" y="1028906"/>
                  </a:cubicBezTo>
                  <a:cubicBezTo>
                    <a:pt x="4204125" y="1030224"/>
                    <a:pt x="4248563" y="1027222"/>
                    <a:pt x="4372594" y="1027423"/>
                  </a:cubicBezTo>
                  <a:cubicBezTo>
                    <a:pt x="4377373" y="1411367"/>
                    <a:pt x="4385246" y="1361889"/>
                    <a:pt x="4358733" y="1361889"/>
                  </a:cubicBezTo>
                  <a:close/>
                  <a:moveTo>
                    <a:pt x="4367394" y="733228"/>
                  </a:moveTo>
                  <a:cubicBezTo>
                    <a:pt x="4372448" y="1052940"/>
                    <a:pt x="4377977" y="1010436"/>
                    <a:pt x="4358733" y="1010436"/>
                  </a:cubicBezTo>
                  <a:cubicBezTo>
                    <a:pt x="4038255" y="1010436"/>
                    <a:pt x="4079929" y="1025739"/>
                    <a:pt x="4079251" y="982833"/>
                  </a:cubicBezTo>
                  <a:cubicBezTo>
                    <a:pt x="4077255" y="854937"/>
                    <a:pt x="4078757" y="857335"/>
                    <a:pt x="4076798" y="732972"/>
                  </a:cubicBezTo>
                  <a:cubicBezTo>
                    <a:pt x="4075736" y="667074"/>
                    <a:pt x="4059550" y="678478"/>
                    <a:pt x="4139033" y="678478"/>
                  </a:cubicBezTo>
                  <a:cubicBezTo>
                    <a:pt x="4412565" y="678478"/>
                    <a:pt x="4366167" y="657409"/>
                    <a:pt x="4367394" y="733228"/>
                  </a:cubicBezTo>
                  <a:close/>
                  <a:moveTo>
                    <a:pt x="4360839" y="358656"/>
                  </a:moveTo>
                  <a:cubicBezTo>
                    <a:pt x="4362725" y="433633"/>
                    <a:pt x="4362780" y="445622"/>
                    <a:pt x="4366241" y="661180"/>
                  </a:cubicBezTo>
                  <a:cubicBezTo>
                    <a:pt x="4334162" y="661180"/>
                    <a:pt x="4107997" y="661436"/>
                    <a:pt x="4075644" y="661784"/>
                  </a:cubicBezTo>
                  <a:lnTo>
                    <a:pt x="4070243" y="328490"/>
                  </a:lnTo>
                  <a:cubicBezTo>
                    <a:pt x="4415549" y="322998"/>
                    <a:pt x="4359942" y="323090"/>
                    <a:pt x="4360839" y="358656"/>
                  </a:cubicBezTo>
                  <a:close/>
                  <a:moveTo>
                    <a:pt x="4066434" y="1107928"/>
                  </a:moveTo>
                  <a:cubicBezTo>
                    <a:pt x="4067917" y="1186749"/>
                    <a:pt x="4067405" y="1157205"/>
                    <a:pt x="4070664" y="1360297"/>
                  </a:cubicBezTo>
                  <a:cubicBezTo>
                    <a:pt x="3976166" y="1362146"/>
                    <a:pt x="4014343" y="1364342"/>
                    <a:pt x="3779994" y="1362109"/>
                  </a:cubicBezTo>
                  <a:cubicBezTo>
                    <a:pt x="3775746" y="1020467"/>
                    <a:pt x="3778218" y="1133189"/>
                    <a:pt x="3777138" y="1027039"/>
                  </a:cubicBezTo>
                  <a:cubicBezTo>
                    <a:pt x="4124568" y="1026874"/>
                    <a:pt x="4064548" y="1012743"/>
                    <a:pt x="4066434" y="1107928"/>
                  </a:cubicBezTo>
                  <a:close/>
                  <a:moveTo>
                    <a:pt x="4061802" y="733265"/>
                  </a:moveTo>
                  <a:cubicBezTo>
                    <a:pt x="4066727" y="1056693"/>
                    <a:pt x="4075205" y="1012029"/>
                    <a:pt x="4029320" y="1011095"/>
                  </a:cubicBezTo>
                  <a:cubicBezTo>
                    <a:pt x="3960658" y="1009704"/>
                    <a:pt x="3947987" y="1009979"/>
                    <a:pt x="3776936" y="1010052"/>
                  </a:cubicBezTo>
                  <a:cubicBezTo>
                    <a:pt x="3774886" y="849098"/>
                    <a:pt x="3771608" y="849994"/>
                    <a:pt x="3769814" y="679210"/>
                  </a:cubicBezTo>
                  <a:cubicBezTo>
                    <a:pt x="4112667" y="682560"/>
                    <a:pt x="4060593" y="657867"/>
                    <a:pt x="4061802" y="733265"/>
                  </a:cubicBezTo>
                  <a:close/>
                  <a:moveTo>
                    <a:pt x="3809436" y="329991"/>
                  </a:moveTo>
                  <a:cubicBezTo>
                    <a:pt x="3883921" y="330979"/>
                    <a:pt x="3955751" y="331144"/>
                    <a:pt x="4029357" y="329368"/>
                  </a:cubicBezTo>
                  <a:cubicBezTo>
                    <a:pt x="4065720" y="328453"/>
                    <a:pt x="4054459" y="278938"/>
                    <a:pt x="4060648" y="661985"/>
                  </a:cubicBezTo>
                  <a:cubicBezTo>
                    <a:pt x="3930153" y="663853"/>
                    <a:pt x="3981366" y="664310"/>
                    <a:pt x="3769649" y="662242"/>
                  </a:cubicBezTo>
                  <a:cubicBezTo>
                    <a:pt x="3766500" y="273813"/>
                    <a:pt x="3748849" y="329203"/>
                    <a:pt x="3809436" y="329991"/>
                  </a:cubicBezTo>
                  <a:close/>
                  <a:moveTo>
                    <a:pt x="3770546" y="1712830"/>
                  </a:moveTo>
                  <a:cubicBezTo>
                    <a:pt x="3698790" y="1713342"/>
                    <a:pt x="3605720" y="1712830"/>
                    <a:pt x="3482733" y="1712830"/>
                  </a:cubicBezTo>
                  <a:cubicBezTo>
                    <a:pt x="3482532" y="1700675"/>
                    <a:pt x="3477606" y="1415999"/>
                    <a:pt x="3476691" y="1377668"/>
                  </a:cubicBezTo>
                  <a:cubicBezTo>
                    <a:pt x="3478027" y="1377668"/>
                    <a:pt x="3763167" y="1378968"/>
                    <a:pt x="3765181" y="1378986"/>
                  </a:cubicBezTo>
                  <a:cubicBezTo>
                    <a:pt x="3766683" y="1500878"/>
                    <a:pt x="3769264" y="1632527"/>
                    <a:pt x="3770546" y="1712830"/>
                  </a:cubicBezTo>
                  <a:close/>
                  <a:moveTo>
                    <a:pt x="3762380" y="1107745"/>
                  </a:moveTo>
                  <a:cubicBezTo>
                    <a:pt x="3761739" y="1413143"/>
                    <a:pt x="3794935" y="1361780"/>
                    <a:pt x="3699760" y="1361780"/>
                  </a:cubicBezTo>
                  <a:cubicBezTo>
                    <a:pt x="3450929" y="1361780"/>
                    <a:pt x="3476306" y="1361761"/>
                    <a:pt x="3476196" y="1357313"/>
                  </a:cubicBezTo>
                  <a:cubicBezTo>
                    <a:pt x="3474731" y="1296596"/>
                    <a:pt x="3465338" y="1027826"/>
                    <a:pt x="3480261" y="1027826"/>
                  </a:cubicBezTo>
                  <a:cubicBezTo>
                    <a:pt x="3819598" y="1027826"/>
                    <a:pt x="3762600" y="1002840"/>
                    <a:pt x="3762380" y="1107745"/>
                  </a:cubicBezTo>
                  <a:close/>
                  <a:moveTo>
                    <a:pt x="3755550" y="733265"/>
                  </a:moveTo>
                  <a:cubicBezTo>
                    <a:pt x="3760659" y="1059091"/>
                    <a:pt x="3782466" y="1010052"/>
                    <a:pt x="3699760" y="1010089"/>
                  </a:cubicBezTo>
                  <a:cubicBezTo>
                    <a:pt x="3437965" y="1010089"/>
                    <a:pt x="3471161" y="1023213"/>
                    <a:pt x="3470520" y="982796"/>
                  </a:cubicBezTo>
                  <a:cubicBezTo>
                    <a:pt x="3470374" y="973021"/>
                    <a:pt x="3466052" y="692555"/>
                    <a:pt x="3465814" y="677014"/>
                  </a:cubicBezTo>
                  <a:cubicBezTo>
                    <a:pt x="3813575" y="676282"/>
                    <a:pt x="3754470" y="665097"/>
                    <a:pt x="3755550" y="733265"/>
                  </a:cubicBezTo>
                  <a:close/>
                  <a:moveTo>
                    <a:pt x="3480261" y="330192"/>
                  </a:moveTo>
                  <a:cubicBezTo>
                    <a:pt x="3791749" y="330192"/>
                    <a:pt x="3749948" y="317232"/>
                    <a:pt x="3750845" y="357777"/>
                  </a:cubicBezTo>
                  <a:cubicBezTo>
                    <a:pt x="3759121" y="721732"/>
                    <a:pt x="3766005" y="661931"/>
                    <a:pt x="3699760" y="661931"/>
                  </a:cubicBezTo>
                  <a:cubicBezTo>
                    <a:pt x="3590304" y="661931"/>
                    <a:pt x="3590194" y="660009"/>
                    <a:pt x="3480261" y="660009"/>
                  </a:cubicBezTo>
                  <a:cubicBezTo>
                    <a:pt x="3460688" y="660009"/>
                    <a:pt x="3465686" y="669564"/>
                    <a:pt x="3464844" y="608059"/>
                  </a:cubicBezTo>
                  <a:cubicBezTo>
                    <a:pt x="3460505" y="287413"/>
                    <a:pt x="3452155" y="330192"/>
                    <a:pt x="3480261" y="330192"/>
                  </a:cubicBezTo>
                  <a:close/>
                  <a:moveTo>
                    <a:pt x="3456183" y="1027863"/>
                  </a:moveTo>
                  <a:cubicBezTo>
                    <a:pt x="3457447" y="1119680"/>
                    <a:pt x="3457465" y="1205108"/>
                    <a:pt x="3461274" y="1360700"/>
                  </a:cubicBezTo>
                  <a:cubicBezTo>
                    <a:pt x="3155333" y="1361249"/>
                    <a:pt x="3171629" y="1364855"/>
                    <a:pt x="3171446" y="1358027"/>
                  </a:cubicBezTo>
                  <a:cubicBezTo>
                    <a:pt x="3170751" y="1328501"/>
                    <a:pt x="3165184" y="1030242"/>
                    <a:pt x="3165166" y="1028906"/>
                  </a:cubicBezTo>
                  <a:cubicBezTo>
                    <a:pt x="3318566" y="1030206"/>
                    <a:pt x="3363169" y="1028064"/>
                    <a:pt x="3456183" y="1027863"/>
                  </a:cubicBezTo>
                  <a:close/>
                  <a:moveTo>
                    <a:pt x="3455945" y="1010857"/>
                  </a:moveTo>
                  <a:cubicBezTo>
                    <a:pt x="3120508" y="1011571"/>
                    <a:pt x="3165075" y="1024311"/>
                    <a:pt x="3164415" y="982796"/>
                  </a:cubicBezTo>
                  <a:cubicBezTo>
                    <a:pt x="3162456" y="857756"/>
                    <a:pt x="3162987" y="857683"/>
                    <a:pt x="3161028" y="732972"/>
                  </a:cubicBezTo>
                  <a:cubicBezTo>
                    <a:pt x="3159929" y="663377"/>
                    <a:pt x="3103041" y="679027"/>
                    <a:pt x="3450800" y="677087"/>
                  </a:cubicBezTo>
                  <a:cubicBezTo>
                    <a:pt x="3450819" y="678478"/>
                    <a:pt x="3455488" y="979080"/>
                    <a:pt x="3455945" y="1010857"/>
                  </a:cubicBezTo>
                  <a:close/>
                  <a:moveTo>
                    <a:pt x="3445143" y="330100"/>
                  </a:moveTo>
                  <a:cubicBezTo>
                    <a:pt x="3448841" y="516663"/>
                    <a:pt x="3448548" y="522631"/>
                    <a:pt x="3450562" y="660082"/>
                  </a:cubicBezTo>
                  <a:cubicBezTo>
                    <a:pt x="3114100" y="661857"/>
                    <a:pt x="3160369" y="683988"/>
                    <a:pt x="3158629" y="607986"/>
                  </a:cubicBezTo>
                  <a:cubicBezTo>
                    <a:pt x="3155901" y="488986"/>
                    <a:pt x="3155205" y="420746"/>
                    <a:pt x="3154949" y="358381"/>
                  </a:cubicBezTo>
                  <a:cubicBezTo>
                    <a:pt x="3154766" y="315896"/>
                    <a:pt x="3112031" y="328453"/>
                    <a:pt x="3445143" y="330100"/>
                  </a:cubicBezTo>
                  <a:close/>
                  <a:moveTo>
                    <a:pt x="3150903" y="1361047"/>
                  </a:moveTo>
                  <a:cubicBezTo>
                    <a:pt x="2971905" y="1357185"/>
                    <a:pt x="2864225" y="1363885"/>
                    <a:pt x="2864151" y="1357460"/>
                  </a:cubicBezTo>
                  <a:cubicBezTo>
                    <a:pt x="2860086" y="967988"/>
                    <a:pt x="2835826" y="1026252"/>
                    <a:pt x="2931056" y="1027533"/>
                  </a:cubicBezTo>
                  <a:cubicBezTo>
                    <a:pt x="3021397" y="1028741"/>
                    <a:pt x="3045273" y="1027771"/>
                    <a:pt x="3150189" y="1028741"/>
                  </a:cubicBezTo>
                  <a:cubicBezTo>
                    <a:pt x="3156542" y="1404174"/>
                    <a:pt x="3159874" y="1361212"/>
                    <a:pt x="3150903" y="1361047"/>
                  </a:cubicBezTo>
                  <a:close/>
                  <a:moveTo>
                    <a:pt x="3146032" y="733265"/>
                  </a:moveTo>
                  <a:cubicBezTo>
                    <a:pt x="3147991" y="858030"/>
                    <a:pt x="3147460" y="857902"/>
                    <a:pt x="3149419" y="983089"/>
                  </a:cubicBezTo>
                  <a:cubicBezTo>
                    <a:pt x="3150079" y="1024513"/>
                    <a:pt x="3195267" y="1011077"/>
                    <a:pt x="2859354" y="1009869"/>
                  </a:cubicBezTo>
                  <a:cubicBezTo>
                    <a:pt x="2856662" y="832751"/>
                    <a:pt x="2859208" y="834582"/>
                    <a:pt x="2855985" y="679778"/>
                  </a:cubicBezTo>
                  <a:cubicBezTo>
                    <a:pt x="3190214" y="677783"/>
                    <a:pt x="3144842" y="656402"/>
                    <a:pt x="3146032" y="733265"/>
                  </a:cubicBezTo>
                  <a:close/>
                  <a:moveTo>
                    <a:pt x="3139770" y="329569"/>
                  </a:moveTo>
                  <a:cubicBezTo>
                    <a:pt x="3140924" y="518000"/>
                    <a:pt x="3142388" y="544706"/>
                    <a:pt x="3144769" y="661418"/>
                  </a:cubicBezTo>
                  <a:cubicBezTo>
                    <a:pt x="3076766" y="659972"/>
                    <a:pt x="3003984" y="659954"/>
                    <a:pt x="2930982" y="661619"/>
                  </a:cubicBezTo>
                  <a:cubicBezTo>
                    <a:pt x="2832493" y="663871"/>
                    <a:pt x="2858200" y="717870"/>
                    <a:pt x="2848807" y="358198"/>
                  </a:cubicBezTo>
                  <a:cubicBezTo>
                    <a:pt x="2847489" y="308171"/>
                    <a:pt x="2811089" y="336379"/>
                    <a:pt x="3139770" y="329569"/>
                  </a:cubicBezTo>
                  <a:close/>
                  <a:moveTo>
                    <a:pt x="2821288" y="1360370"/>
                  </a:moveTo>
                  <a:cubicBezTo>
                    <a:pt x="2606238" y="1360407"/>
                    <a:pt x="2586793" y="1360370"/>
                    <a:pt x="2559456" y="1360498"/>
                  </a:cubicBezTo>
                  <a:cubicBezTo>
                    <a:pt x="2554366" y="1180525"/>
                    <a:pt x="2556673" y="1112102"/>
                    <a:pt x="2555849" y="1028485"/>
                  </a:cubicBezTo>
                  <a:cubicBezTo>
                    <a:pt x="2714138" y="1028009"/>
                    <a:pt x="2754438" y="1026618"/>
                    <a:pt x="2844596" y="1026819"/>
                  </a:cubicBezTo>
                  <a:cubicBezTo>
                    <a:pt x="2850345" y="1420044"/>
                    <a:pt x="2861460" y="1360370"/>
                    <a:pt x="2821288" y="1360370"/>
                  </a:cubicBezTo>
                  <a:close/>
                  <a:moveTo>
                    <a:pt x="2841960" y="733228"/>
                  </a:moveTo>
                  <a:cubicBezTo>
                    <a:pt x="2846958" y="1053233"/>
                    <a:pt x="2849833" y="1009796"/>
                    <a:pt x="2821306" y="1009796"/>
                  </a:cubicBezTo>
                  <a:cubicBezTo>
                    <a:pt x="2514945" y="1009796"/>
                    <a:pt x="2555922" y="1024623"/>
                    <a:pt x="2555282" y="982796"/>
                  </a:cubicBezTo>
                  <a:cubicBezTo>
                    <a:pt x="2549660" y="623875"/>
                    <a:pt x="2532394" y="678405"/>
                    <a:pt x="2601624" y="678405"/>
                  </a:cubicBezTo>
                  <a:cubicBezTo>
                    <a:pt x="2711337" y="678405"/>
                    <a:pt x="2711373" y="679888"/>
                    <a:pt x="2821306" y="679888"/>
                  </a:cubicBezTo>
                  <a:cubicBezTo>
                    <a:pt x="2845969" y="679869"/>
                    <a:pt x="2840916" y="669143"/>
                    <a:pt x="2841960" y="733228"/>
                  </a:cubicBezTo>
                  <a:close/>
                  <a:moveTo>
                    <a:pt x="2601606" y="328508"/>
                  </a:moveTo>
                  <a:cubicBezTo>
                    <a:pt x="2610358" y="328508"/>
                    <a:pt x="2819530" y="328636"/>
                    <a:pt x="2833043" y="328654"/>
                  </a:cubicBezTo>
                  <a:cubicBezTo>
                    <a:pt x="2834178" y="375826"/>
                    <a:pt x="2829692" y="190617"/>
                    <a:pt x="2840586" y="662864"/>
                  </a:cubicBezTo>
                  <a:cubicBezTo>
                    <a:pt x="2718404" y="663212"/>
                    <a:pt x="2667796" y="660539"/>
                    <a:pt x="2549313" y="661619"/>
                  </a:cubicBezTo>
                  <a:cubicBezTo>
                    <a:pt x="2544735" y="268138"/>
                    <a:pt x="2523459" y="328508"/>
                    <a:pt x="2601606" y="328508"/>
                  </a:cubicBezTo>
                  <a:close/>
                  <a:moveTo>
                    <a:pt x="2540853" y="1028540"/>
                  </a:moveTo>
                  <a:cubicBezTo>
                    <a:pt x="2541952" y="1144904"/>
                    <a:pt x="2538803" y="1119295"/>
                    <a:pt x="2544442" y="1360571"/>
                  </a:cubicBezTo>
                  <a:cubicBezTo>
                    <a:pt x="2206277" y="1362695"/>
                    <a:pt x="2291179" y="1362146"/>
                    <a:pt x="2255970" y="1362475"/>
                  </a:cubicBezTo>
                  <a:cubicBezTo>
                    <a:pt x="2254889" y="1224786"/>
                    <a:pt x="2252564" y="1131706"/>
                    <a:pt x="2250824" y="1027643"/>
                  </a:cubicBezTo>
                  <a:cubicBezTo>
                    <a:pt x="2392745" y="1030334"/>
                    <a:pt x="2428687" y="1029034"/>
                    <a:pt x="2540853" y="1028540"/>
                  </a:cubicBezTo>
                  <a:close/>
                  <a:moveTo>
                    <a:pt x="2535324" y="733265"/>
                  </a:moveTo>
                  <a:cubicBezTo>
                    <a:pt x="2540432" y="1059567"/>
                    <a:pt x="2557003" y="1011297"/>
                    <a:pt x="2491728" y="1011828"/>
                  </a:cubicBezTo>
                  <a:cubicBezTo>
                    <a:pt x="2211953" y="1014097"/>
                    <a:pt x="2250660" y="1017154"/>
                    <a:pt x="2250110" y="982796"/>
                  </a:cubicBezTo>
                  <a:cubicBezTo>
                    <a:pt x="2245350" y="686404"/>
                    <a:pt x="2245679" y="705093"/>
                    <a:pt x="2245148" y="679320"/>
                  </a:cubicBezTo>
                  <a:cubicBezTo>
                    <a:pt x="2585786" y="684244"/>
                    <a:pt x="2534097" y="654609"/>
                    <a:pt x="2535324" y="733265"/>
                  </a:cubicBezTo>
                  <a:close/>
                  <a:moveTo>
                    <a:pt x="2272247" y="330174"/>
                  </a:moveTo>
                  <a:cubicBezTo>
                    <a:pt x="2569508" y="327574"/>
                    <a:pt x="2528366" y="320545"/>
                    <a:pt x="2529465" y="358711"/>
                  </a:cubicBezTo>
                  <a:cubicBezTo>
                    <a:pt x="2539755" y="710255"/>
                    <a:pt x="2541183" y="661491"/>
                    <a:pt x="2491673" y="662553"/>
                  </a:cubicBezTo>
                  <a:cubicBezTo>
                    <a:pt x="2416950" y="664164"/>
                    <a:pt x="2346311" y="664072"/>
                    <a:pt x="2272284" y="662773"/>
                  </a:cubicBezTo>
                  <a:cubicBezTo>
                    <a:pt x="2237550" y="662169"/>
                    <a:pt x="2245222" y="673261"/>
                    <a:pt x="2243446" y="607950"/>
                  </a:cubicBezTo>
                  <a:cubicBezTo>
                    <a:pt x="2234730" y="287267"/>
                    <a:pt x="2230665" y="330558"/>
                    <a:pt x="2272247" y="330174"/>
                  </a:cubicBezTo>
                  <a:close/>
                  <a:moveTo>
                    <a:pt x="2240919" y="1356837"/>
                  </a:moveTo>
                  <a:cubicBezTo>
                    <a:pt x="2241010" y="1367143"/>
                    <a:pt x="2263806" y="1361651"/>
                    <a:pt x="1950286" y="1361468"/>
                  </a:cubicBezTo>
                  <a:cubicBezTo>
                    <a:pt x="1949993" y="1300971"/>
                    <a:pt x="1946404" y="1029272"/>
                    <a:pt x="1946367" y="1027185"/>
                  </a:cubicBezTo>
                  <a:cubicBezTo>
                    <a:pt x="2099914" y="1027185"/>
                    <a:pt x="2171341" y="1026435"/>
                    <a:pt x="2235829" y="1027423"/>
                  </a:cubicBezTo>
                  <a:cubicBezTo>
                    <a:pt x="2237660" y="1137362"/>
                    <a:pt x="2240003" y="1231046"/>
                    <a:pt x="2240919" y="1356837"/>
                  </a:cubicBezTo>
                  <a:close/>
                  <a:moveTo>
                    <a:pt x="2235554" y="1010400"/>
                  </a:moveTo>
                  <a:cubicBezTo>
                    <a:pt x="1905005" y="1005384"/>
                    <a:pt x="1946404" y="1026728"/>
                    <a:pt x="1945708" y="982760"/>
                  </a:cubicBezTo>
                  <a:cubicBezTo>
                    <a:pt x="1941534" y="718163"/>
                    <a:pt x="1941460" y="710530"/>
                    <a:pt x="1940728" y="676959"/>
                  </a:cubicBezTo>
                  <a:cubicBezTo>
                    <a:pt x="1942779" y="676959"/>
                    <a:pt x="2228724" y="679119"/>
                    <a:pt x="2230153" y="679137"/>
                  </a:cubicBezTo>
                  <a:cubicBezTo>
                    <a:pt x="2230903" y="715765"/>
                    <a:pt x="2230995" y="726528"/>
                    <a:pt x="2235554" y="1010400"/>
                  </a:cubicBezTo>
                  <a:close/>
                  <a:moveTo>
                    <a:pt x="1942742" y="330924"/>
                  </a:moveTo>
                  <a:cubicBezTo>
                    <a:pt x="2268072" y="330924"/>
                    <a:pt x="2223946" y="319758"/>
                    <a:pt x="2224275" y="358509"/>
                  </a:cubicBezTo>
                  <a:cubicBezTo>
                    <a:pt x="2226875" y="716333"/>
                    <a:pt x="2253003" y="661821"/>
                    <a:pt x="2162388" y="661821"/>
                  </a:cubicBezTo>
                  <a:cubicBezTo>
                    <a:pt x="2054671" y="661821"/>
                    <a:pt x="2051906" y="659972"/>
                    <a:pt x="1942724" y="659972"/>
                  </a:cubicBezTo>
                  <a:cubicBezTo>
                    <a:pt x="1939410" y="659954"/>
                    <a:pt x="1925348" y="330924"/>
                    <a:pt x="1942742" y="330924"/>
                  </a:cubicBezTo>
                  <a:close/>
                  <a:moveTo>
                    <a:pt x="1935235" y="1357569"/>
                  </a:moveTo>
                  <a:cubicBezTo>
                    <a:pt x="1935272" y="1363390"/>
                    <a:pt x="1701930" y="1362969"/>
                    <a:pt x="1645975" y="1362201"/>
                  </a:cubicBezTo>
                  <a:cubicBezTo>
                    <a:pt x="1640281" y="1035368"/>
                    <a:pt x="1641215" y="1123670"/>
                    <a:pt x="1639420" y="1028668"/>
                  </a:cubicBezTo>
                  <a:cubicBezTo>
                    <a:pt x="1774730" y="1030773"/>
                    <a:pt x="1823142" y="1027332"/>
                    <a:pt x="1931390" y="1027185"/>
                  </a:cubicBezTo>
                  <a:cubicBezTo>
                    <a:pt x="1931390" y="1028503"/>
                    <a:pt x="1935052" y="1311331"/>
                    <a:pt x="1935235" y="1357569"/>
                  </a:cubicBezTo>
                  <a:close/>
                  <a:moveTo>
                    <a:pt x="1931134" y="1010180"/>
                  </a:moveTo>
                  <a:cubicBezTo>
                    <a:pt x="1597051" y="1010674"/>
                    <a:pt x="1639292" y="1025501"/>
                    <a:pt x="1638633" y="982796"/>
                  </a:cubicBezTo>
                  <a:cubicBezTo>
                    <a:pt x="1637003" y="877983"/>
                    <a:pt x="1636948" y="855889"/>
                    <a:pt x="1635008" y="732972"/>
                  </a:cubicBezTo>
                  <a:cubicBezTo>
                    <a:pt x="1633909" y="660631"/>
                    <a:pt x="1583209" y="677087"/>
                    <a:pt x="1925732" y="676959"/>
                  </a:cubicBezTo>
                  <a:cubicBezTo>
                    <a:pt x="1926648" y="718493"/>
                    <a:pt x="1931115" y="1008807"/>
                    <a:pt x="1931134" y="1010180"/>
                  </a:cubicBezTo>
                  <a:close/>
                  <a:moveTo>
                    <a:pt x="1919690" y="330869"/>
                  </a:moveTo>
                  <a:cubicBezTo>
                    <a:pt x="1920752" y="555085"/>
                    <a:pt x="1923150" y="573427"/>
                    <a:pt x="1925311" y="659972"/>
                  </a:cubicBezTo>
                  <a:cubicBezTo>
                    <a:pt x="1714985" y="660063"/>
                    <a:pt x="1673385" y="660265"/>
                    <a:pt x="1633891" y="661235"/>
                  </a:cubicBezTo>
                  <a:cubicBezTo>
                    <a:pt x="1629881" y="398853"/>
                    <a:pt x="1630833" y="452505"/>
                    <a:pt x="1627995" y="328691"/>
                  </a:cubicBezTo>
                  <a:cubicBezTo>
                    <a:pt x="1770592" y="324847"/>
                    <a:pt x="1826419" y="330393"/>
                    <a:pt x="1919690" y="330869"/>
                  </a:cubicBezTo>
                  <a:close/>
                  <a:moveTo>
                    <a:pt x="1626237" y="1108001"/>
                  </a:moveTo>
                  <a:cubicBezTo>
                    <a:pt x="1633909" y="1401794"/>
                    <a:pt x="1636802" y="1362072"/>
                    <a:pt x="1613493" y="1361670"/>
                  </a:cubicBezTo>
                  <a:cubicBezTo>
                    <a:pt x="1341244" y="1356563"/>
                    <a:pt x="1340474" y="1366136"/>
                    <a:pt x="1340328" y="1357423"/>
                  </a:cubicBezTo>
                  <a:cubicBezTo>
                    <a:pt x="1333846" y="969379"/>
                    <a:pt x="1311545" y="1027716"/>
                    <a:pt x="1393830" y="1027387"/>
                  </a:cubicBezTo>
                  <a:cubicBezTo>
                    <a:pt x="1494662" y="1026984"/>
                    <a:pt x="1541883" y="1026856"/>
                    <a:pt x="1613219" y="1028192"/>
                  </a:cubicBezTo>
                  <a:cubicBezTo>
                    <a:pt x="1628343" y="1028485"/>
                    <a:pt x="1623839" y="1015965"/>
                    <a:pt x="1626237" y="1108001"/>
                  </a:cubicBezTo>
                  <a:close/>
                  <a:moveTo>
                    <a:pt x="1620012" y="733265"/>
                  </a:moveTo>
                  <a:cubicBezTo>
                    <a:pt x="1624882" y="1044666"/>
                    <a:pt x="1627940" y="1011443"/>
                    <a:pt x="1613493" y="1011169"/>
                  </a:cubicBezTo>
                  <a:cubicBezTo>
                    <a:pt x="1293070" y="1005146"/>
                    <a:pt x="1332894" y="1026435"/>
                    <a:pt x="1332217" y="982833"/>
                  </a:cubicBezTo>
                  <a:cubicBezTo>
                    <a:pt x="1330276" y="858946"/>
                    <a:pt x="1333242" y="859312"/>
                    <a:pt x="1331265" y="732935"/>
                  </a:cubicBezTo>
                  <a:cubicBezTo>
                    <a:pt x="1330020" y="654133"/>
                    <a:pt x="1286094" y="687759"/>
                    <a:pt x="1613548" y="678808"/>
                  </a:cubicBezTo>
                  <a:cubicBezTo>
                    <a:pt x="1621477" y="678588"/>
                    <a:pt x="1619060" y="670461"/>
                    <a:pt x="1620012" y="733265"/>
                  </a:cubicBezTo>
                  <a:close/>
                  <a:moveTo>
                    <a:pt x="1612999" y="329112"/>
                  </a:moveTo>
                  <a:cubicBezTo>
                    <a:pt x="1621367" y="698650"/>
                    <a:pt x="1620634" y="661583"/>
                    <a:pt x="1613164" y="661766"/>
                  </a:cubicBezTo>
                  <a:cubicBezTo>
                    <a:pt x="1540913" y="663853"/>
                    <a:pt x="1528243" y="663102"/>
                    <a:pt x="1393775" y="663468"/>
                  </a:cubicBezTo>
                  <a:cubicBezTo>
                    <a:pt x="1309458" y="663688"/>
                    <a:pt x="1333242" y="719023"/>
                    <a:pt x="1323849" y="358162"/>
                  </a:cubicBezTo>
                  <a:cubicBezTo>
                    <a:pt x="1322586" y="308135"/>
                    <a:pt x="1288182" y="338429"/>
                    <a:pt x="1612999" y="329112"/>
                  </a:cubicBezTo>
                  <a:close/>
                  <a:moveTo>
                    <a:pt x="1325351" y="1357753"/>
                  </a:moveTo>
                  <a:cubicBezTo>
                    <a:pt x="1325460" y="1364599"/>
                    <a:pt x="1034644" y="1359693"/>
                    <a:pt x="1034553" y="1357203"/>
                  </a:cubicBezTo>
                  <a:cubicBezTo>
                    <a:pt x="1020656" y="972509"/>
                    <a:pt x="1025325" y="1026764"/>
                    <a:pt x="1064435" y="1026764"/>
                  </a:cubicBezTo>
                  <a:cubicBezTo>
                    <a:pt x="1169222" y="1026764"/>
                    <a:pt x="1172060" y="1027606"/>
                    <a:pt x="1284025" y="1027606"/>
                  </a:cubicBezTo>
                  <a:cubicBezTo>
                    <a:pt x="1328353" y="1027606"/>
                    <a:pt x="1318539" y="974138"/>
                    <a:pt x="1325351" y="1357753"/>
                  </a:cubicBezTo>
                  <a:close/>
                  <a:moveTo>
                    <a:pt x="1316287" y="733228"/>
                  </a:moveTo>
                  <a:cubicBezTo>
                    <a:pt x="1321359" y="1056089"/>
                    <a:pt x="1325351" y="1010619"/>
                    <a:pt x="1284025" y="1010619"/>
                  </a:cubicBezTo>
                  <a:cubicBezTo>
                    <a:pt x="988961" y="1010619"/>
                    <a:pt x="1029261" y="1017264"/>
                    <a:pt x="1028730" y="982796"/>
                  </a:cubicBezTo>
                  <a:cubicBezTo>
                    <a:pt x="1023182" y="628671"/>
                    <a:pt x="1008333" y="679393"/>
                    <a:pt x="1064435" y="679393"/>
                  </a:cubicBezTo>
                  <a:cubicBezTo>
                    <a:pt x="1363875" y="679393"/>
                    <a:pt x="1315280" y="668575"/>
                    <a:pt x="1316287" y="733228"/>
                  </a:cubicBezTo>
                  <a:close/>
                  <a:moveTo>
                    <a:pt x="1064435" y="329332"/>
                  </a:moveTo>
                  <a:cubicBezTo>
                    <a:pt x="1289005" y="329386"/>
                    <a:pt x="1289610" y="329386"/>
                    <a:pt x="1308121" y="329423"/>
                  </a:cubicBezTo>
                  <a:cubicBezTo>
                    <a:pt x="1309879" y="402441"/>
                    <a:pt x="1315024" y="662205"/>
                    <a:pt x="1315060" y="663651"/>
                  </a:cubicBezTo>
                  <a:cubicBezTo>
                    <a:pt x="1220508" y="663743"/>
                    <a:pt x="1306418" y="663743"/>
                    <a:pt x="1022432" y="662315"/>
                  </a:cubicBezTo>
                  <a:cubicBezTo>
                    <a:pt x="1016224" y="268944"/>
                    <a:pt x="1003847" y="329332"/>
                    <a:pt x="1064435" y="329332"/>
                  </a:cubicBezTo>
                  <a:close/>
                  <a:moveTo>
                    <a:pt x="1014998" y="1107855"/>
                  </a:moveTo>
                  <a:cubicBezTo>
                    <a:pt x="1015437" y="1192771"/>
                    <a:pt x="1016499" y="1274026"/>
                    <a:pt x="1019520" y="1357862"/>
                  </a:cubicBezTo>
                  <a:cubicBezTo>
                    <a:pt x="1019593" y="1359821"/>
                    <a:pt x="729510" y="1371261"/>
                    <a:pt x="729510" y="1357936"/>
                  </a:cubicBezTo>
                  <a:cubicBezTo>
                    <a:pt x="729510" y="999673"/>
                    <a:pt x="712536" y="1028265"/>
                    <a:pt x="735076" y="1028412"/>
                  </a:cubicBezTo>
                  <a:cubicBezTo>
                    <a:pt x="1070532" y="1030700"/>
                    <a:pt x="1014430" y="998611"/>
                    <a:pt x="1014998" y="1107855"/>
                  </a:cubicBezTo>
                  <a:close/>
                  <a:moveTo>
                    <a:pt x="1008553" y="733301"/>
                  </a:moveTo>
                  <a:cubicBezTo>
                    <a:pt x="1013661" y="1060885"/>
                    <a:pt x="1032740" y="1009283"/>
                    <a:pt x="954557" y="1010766"/>
                  </a:cubicBezTo>
                  <a:cubicBezTo>
                    <a:pt x="681410" y="1015543"/>
                    <a:pt x="723284" y="1017356"/>
                    <a:pt x="722753" y="982833"/>
                  </a:cubicBezTo>
                  <a:cubicBezTo>
                    <a:pt x="717407" y="641264"/>
                    <a:pt x="714349" y="679027"/>
                    <a:pt x="735241" y="678698"/>
                  </a:cubicBezTo>
                  <a:cubicBezTo>
                    <a:pt x="1063647" y="673389"/>
                    <a:pt x="1007564" y="670680"/>
                    <a:pt x="1008553" y="733301"/>
                  </a:cubicBezTo>
                  <a:close/>
                  <a:moveTo>
                    <a:pt x="735168" y="328563"/>
                  </a:moveTo>
                  <a:cubicBezTo>
                    <a:pt x="1044056" y="326696"/>
                    <a:pt x="1001778" y="319886"/>
                    <a:pt x="1002529" y="361237"/>
                  </a:cubicBezTo>
                  <a:cubicBezTo>
                    <a:pt x="1004085" y="446171"/>
                    <a:pt x="1005001" y="508115"/>
                    <a:pt x="1007436" y="662205"/>
                  </a:cubicBezTo>
                  <a:cubicBezTo>
                    <a:pt x="937382" y="661674"/>
                    <a:pt x="881354" y="659478"/>
                    <a:pt x="718982" y="661949"/>
                  </a:cubicBezTo>
                  <a:cubicBezTo>
                    <a:pt x="714441" y="282910"/>
                    <a:pt x="702045" y="328746"/>
                    <a:pt x="735168" y="328563"/>
                  </a:cubicBezTo>
                  <a:close/>
                  <a:moveTo>
                    <a:pt x="714514" y="1357936"/>
                  </a:moveTo>
                  <a:cubicBezTo>
                    <a:pt x="714514" y="1366228"/>
                    <a:pt x="739818" y="1362676"/>
                    <a:pt x="424467" y="1362384"/>
                  </a:cubicBezTo>
                  <a:cubicBezTo>
                    <a:pt x="424906" y="1211808"/>
                    <a:pt x="420841" y="1113969"/>
                    <a:pt x="419194" y="1028577"/>
                  </a:cubicBezTo>
                  <a:cubicBezTo>
                    <a:pt x="510578" y="1028540"/>
                    <a:pt x="597587" y="1027643"/>
                    <a:pt x="708582" y="1028265"/>
                  </a:cubicBezTo>
                  <a:cubicBezTo>
                    <a:pt x="710339" y="1116495"/>
                    <a:pt x="714514" y="1198354"/>
                    <a:pt x="714514" y="1357936"/>
                  </a:cubicBezTo>
                  <a:close/>
                  <a:moveTo>
                    <a:pt x="707758" y="983126"/>
                  </a:moveTo>
                  <a:cubicBezTo>
                    <a:pt x="708344" y="1020065"/>
                    <a:pt x="755730" y="1011407"/>
                    <a:pt x="418846" y="1011571"/>
                  </a:cubicBezTo>
                  <a:cubicBezTo>
                    <a:pt x="415202" y="805807"/>
                    <a:pt x="413829" y="781534"/>
                    <a:pt x="412767" y="679448"/>
                  </a:cubicBezTo>
                  <a:cubicBezTo>
                    <a:pt x="619797" y="679595"/>
                    <a:pt x="653908" y="679796"/>
                    <a:pt x="704187" y="679155"/>
                  </a:cubicBezTo>
                  <a:cubicBezTo>
                    <a:pt x="706751" y="869928"/>
                    <a:pt x="706439" y="898630"/>
                    <a:pt x="707758" y="983126"/>
                  </a:cubicBezTo>
                  <a:close/>
                  <a:moveTo>
                    <a:pt x="697577" y="328746"/>
                  </a:moveTo>
                  <a:cubicBezTo>
                    <a:pt x="702924" y="496638"/>
                    <a:pt x="701276" y="445714"/>
                    <a:pt x="703967" y="662169"/>
                  </a:cubicBezTo>
                  <a:cubicBezTo>
                    <a:pt x="659346" y="662718"/>
                    <a:pt x="642519" y="662608"/>
                    <a:pt x="412620" y="662461"/>
                  </a:cubicBezTo>
                  <a:cubicBezTo>
                    <a:pt x="411778" y="558032"/>
                    <a:pt x="413591" y="585819"/>
                    <a:pt x="408354" y="330558"/>
                  </a:cubicBezTo>
                  <a:cubicBezTo>
                    <a:pt x="501954" y="330503"/>
                    <a:pt x="426975" y="329844"/>
                    <a:pt x="697577" y="328746"/>
                  </a:cubicBezTo>
                  <a:close/>
                  <a:moveTo>
                    <a:pt x="186365" y="328911"/>
                  </a:moveTo>
                  <a:cubicBezTo>
                    <a:pt x="294027" y="328911"/>
                    <a:pt x="293405" y="330412"/>
                    <a:pt x="393340" y="330521"/>
                  </a:cubicBezTo>
                  <a:cubicBezTo>
                    <a:pt x="398723" y="594239"/>
                    <a:pt x="396764" y="560870"/>
                    <a:pt x="397624" y="662425"/>
                  </a:cubicBezTo>
                  <a:cubicBezTo>
                    <a:pt x="191363" y="662278"/>
                    <a:pt x="158863" y="662150"/>
                    <a:pt x="108310" y="662535"/>
                  </a:cubicBezTo>
                  <a:cubicBezTo>
                    <a:pt x="104300" y="260011"/>
                    <a:pt x="75938" y="328911"/>
                    <a:pt x="186365" y="328911"/>
                  </a:cubicBezTo>
                  <a:close/>
                  <a:moveTo>
                    <a:pt x="186365" y="679283"/>
                  </a:moveTo>
                  <a:cubicBezTo>
                    <a:pt x="438181" y="679448"/>
                    <a:pt x="397368" y="661455"/>
                    <a:pt x="398485" y="733301"/>
                  </a:cubicBezTo>
                  <a:cubicBezTo>
                    <a:pt x="400463" y="860392"/>
                    <a:pt x="401415" y="858250"/>
                    <a:pt x="403374" y="983089"/>
                  </a:cubicBezTo>
                  <a:cubicBezTo>
                    <a:pt x="404015" y="1024037"/>
                    <a:pt x="449405" y="1011224"/>
                    <a:pt x="112924" y="1011059"/>
                  </a:cubicBezTo>
                  <a:cubicBezTo>
                    <a:pt x="106222" y="618182"/>
                    <a:pt x="87107" y="679283"/>
                    <a:pt x="186365" y="679283"/>
                  </a:cubicBezTo>
                  <a:close/>
                  <a:moveTo>
                    <a:pt x="118490" y="1357057"/>
                  </a:moveTo>
                  <a:cubicBezTo>
                    <a:pt x="117263" y="966633"/>
                    <a:pt x="84379" y="1028046"/>
                    <a:pt x="186365" y="1028101"/>
                  </a:cubicBezTo>
                  <a:cubicBezTo>
                    <a:pt x="281778" y="1028101"/>
                    <a:pt x="297140" y="1028577"/>
                    <a:pt x="404161" y="1028577"/>
                  </a:cubicBezTo>
                  <a:cubicBezTo>
                    <a:pt x="406084" y="1129528"/>
                    <a:pt x="409874" y="1207305"/>
                    <a:pt x="409416" y="1362384"/>
                  </a:cubicBezTo>
                  <a:cubicBezTo>
                    <a:pt x="407585" y="1362384"/>
                    <a:pt x="118508" y="1362384"/>
                    <a:pt x="118490" y="1357057"/>
                  </a:cubicBezTo>
                  <a:close/>
                  <a:moveTo>
                    <a:pt x="121822" y="1607138"/>
                  </a:moveTo>
                  <a:cubicBezTo>
                    <a:pt x="120541" y="1539025"/>
                    <a:pt x="118875" y="1446622"/>
                    <a:pt x="118582" y="1378345"/>
                  </a:cubicBezTo>
                  <a:cubicBezTo>
                    <a:pt x="285586" y="1377668"/>
                    <a:pt x="271268" y="1379371"/>
                    <a:pt x="409398" y="1379371"/>
                  </a:cubicBezTo>
                  <a:cubicBezTo>
                    <a:pt x="408958" y="1729432"/>
                    <a:pt x="422892" y="1710176"/>
                    <a:pt x="405827" y="1710176"/>
                  </a:cubicBezTo>
                  <a:cubicBezTo>
                    <a:pt x="64201" y="1710176"/>
                    <a:pt x="124239" y="1737011"/>
                    <a:pt x="121822" y="1607138"/>
                  </a:cubicBezTo>
                  <a:close/>
                  <a:moveTo>
                    <a:pt x="123965" y="1732013"/>
                  </a:moveTo>
                  <a:cubicBezTo>
                    <a:pt x="123855" y="1725405"/>
                    <a:pt x="414341" y="1725058"/>
                    <a:pt x="414451" y="1732306"/>
                  </a:cubicBezTo>
                  <a:cubicBezTo>
                    <a:pt x="420201" y="2098971"/>
                    <a:pt x="431370" y="2059267"/>
                    <a:pt x="405809" y="2059267"/>
                  </a:cubicBezTo>
                  <a:cubicBezTo>
                    <a:pt x="204986" y="2059231"/>
                    <a:pt x="169318" y="2059103"/>
                    <a:pt x="129970" y="2059469"/>
                  </a:cubicBezTo>
                  <a:cubicBezTo>
                    <a:pt x="128963" y="2019363"/>
                    <a:pt x="124130" y="1742374"/>
                    <a:pt x="123965" y="1732013"/>
                  </a:cubicBezTo>
                  <a:close/>
                  <a:moveTo>
                    <a:pt x="136049" y="2356245"/>
                  </a:moveTo>
                  <a:cubicBezTo>
                    <a:pt x="131911" y="2025403"/>
                    <a:pt x="113675" y="2076236"/>
                    <a:pt x="186365" y="2076236"/>
                  </a:cubicBezTo>
                  <a:cubicBezTo>
                    <a:pt x="201580" y="2076236"/>
                    <a:pt x="408702" y="2076272"/>
                    <a:pt x="421629" y="2076291"/>
                  </a:cubicBezTo>
                  <a:cubicBezTo>
                    <a:pt x="422672" y="2164117"/>
                    <a:pt x="421977" y="2120827"/>
                    <a:pt x="426316" y="2411727"/>
                  </a:cubicBezTo>
                  <a:cubicBezTo>
                    <a:pt x="83298" y="2411983"/>
                    <a:pt x="136892" y="2422692"/>
                    <a:pt x="136049" y="2356245"/>
                  </a:cubicBezTo>
                  <a:close/>
                  <a:moveTo>
                    <a:pt x="141762" y="2730799"/>
                  </a:moveTo>
                  <a:cubicBezTo>
                    <a:pt x="138301" y="2513447"/>
                    <a:pt x="137606" y="2471767"/>
                    <a:pt x="136983" y="2426719"/>
                  </a:cubicBezTo>
                  <a:cubicBezTo>
                    <a:pt x="251566" y="2425511"/>
                    <a:pt x="295638" y="2428824"/>
                    <a:pt x="426591" y="2428732"/>
                  </a:cubicBezTo>
                  <a:cubicBezTo>
                    <a:pt x="429832" y="2641160"/>
                    <a:pt x="426920" y="2616870"/>
                    <a:pt x="429813" y="2762210"/>
                  </a:cubicBezTo>
                  <a:cubicBezTo>
                    <a:pt x="92289" y="2763308"/>
                    <a:pt x="142293" y="2765120"/>
                    <a:pt x="141762" y="2730799"/>
                  </a:cubicBezTo>
                  <a:close/>
                  <a:moveTo>
                    <a:pt x="146980" y="3105426"/>
                  </a:moveTo>
                  <a:cubicBezTo>
                    <a:pt x="138631" y="2723074"/>
                    <a:pt x="129934" y="2776945"/>
                    <a:pt x="186383" y="2776945"/>
                  </a:cubicBezTo>
                  <a:cubicBezTo>
                    <a:pt x="294375" y="2776945"/>
                    <a:pt x="296389" y="2779233"/>
                    <a:pt x="405846" y="2779233"/>
                  </a:cubicBezTo>
                  <a:cubicBezTo>
                    <a:pt x="434354" y="2779233"/>
                    <a:pt x="433787" y="2726168"/>
                    <a:pt x="437394" y="3104803"/>
                  </a:cubicBezTo>
                  <a:cubicBezTo>
                    <a:pt x="437467" y="3113132"/>
                    <a:pt x="443143" y="3110972"/>
                    <a:pt x="405846" y="3110972"/>
                  </a:cubicBezTo>
                  <a:cubicBezTo>
                    <a:pt x="116531" y="3110972"/>
                    <a:pt x="147127" y="3111924"/>
                    <a:pt x="146980" y="3105426"/>
                  </a:cubicBezTo>
                  <a:close/>
                  <a:moveTo>
                    <a:pt x="147475" y="3127465"/>
                  </a:moveTo>
                  <a:cubicBezTo>
                    <a:pt x="192407" y="3127428"/>
                    <a:pt x="436222" y="3128014"/>
                    <a:pt x="437595" y="3128014"/>
                  </a:cubicBezTo>
                  <a:cubicBezTo>
                    <a:pt x="441477" y="3513550"/>
                    <a:pt x="459933" y="3461071"/>
                    <a:pt x="405827" y="3461071"/>
                  </a:cubicBezTo>
                  <a:cubicBezTo>
                    <a:pt x="187555" y="3461034"/>
                    <a:pt x="175434" y="3461052"/>
                    <a:pt x="150899" y="3460997"/>
                  </a:cubicBezTo>
                  <a:cubicBezTo>
                    <a:pt x="149177" y="3336488"/>
                    <a:pt x="151942" y="3331619"/>
                    <a:pt x="147475" y="3127465"/>
                  </a:cubicBezTo>
                  <a:close/>
                  <a:moveTo>
                    <a:pt x="158516" y="3811315"/>
                  </a:moveTo>
                  <a:cubicBezTo>
                    <a:pt x="151887" y="3485983"/>
                    <a:pt x="152492" y="3573810"/>
                    <a:pt x="151137" y="3477984"/>
                  </a:cubicBezTo>
                  <a:cubicBezTo>
                    <a:pt x="465719" y="3478789"/>
                    <a:pt x="443234" y="3476190"/>
                    <a:pt x="443289" y="3480419"/>
                  </a:cubicBezTo>
                  <a:cubicBezTo>
                    <a:pt x="449203" y="3858816"/>
                    <a:pt x="465408" y="3809192"/>
                    <a:pt x="405809" y="3809192"/>
                  </a:cubicBezTo>
                  <a:cubicBezTo>
                    <a:pt x="286593" y="3809210"/>
                    <a:pt x="285348" y="3811901"/>
                    <a:pt x="158516" y="3811315"/>
                  </a:cubicBezTo>
                  <a:close/>
                  <a:moveTo>
                    <a:pt x="158882" y="3828320"/>
                  </a:moveTo>
                  <a:cubicBezTo>
                    <a:pt x="258872" y="3828760"/>
                    <a:pt x="273593" y="3826673"/>
                    <a:pt x="448709" y="3826142"/>
                  </a:cubicBezTo>
                  <a:cubicBezTo>
                    <a:pt x="454934" y="4223247"/>
                    <a:pt x="469454" y="4159272"/>
                    <a:pt x="405827" y="4159272"/>
                  </a:cubicBezTo>
                  <a:cubicBezTo>
                    <a:pt x="296059" y="4159272"/>
                    <a:pt x="295950" y="4161341"/>
                    <a:pt x="186365" y="4161341"/>
                  </a:cubicBezTo>
                  <a:cubicBezTo>
                    <a:pt x="153279" y="4161341"/>
                    <a:pt x="166865" y="4204101"/>
                    <a:pt x="158882" y="3828320"/>
                  </a:cubicBezTo>
                  <a:close/>
                  <a:moveTo>
                    <a:pt x="166462" y="4479442"/>
                  </a:moveTo>
                  <a:cubicBezTo>
                    <a:pt x="161006" y="4129801"/>
                    <a:pt x="160951" y="4178327"/>
                    <a:pt x="186365" y="4178327"/>
                  </a:cubicBezTo>
                  <a:cubicBezTo>
                    <a:pt x="500123" y="4178327"/>
                    <a:pt x="454660" y="4155977"/>
                    <a:pt x="455850" y="4229874"/>
                  </a:cubicBezTo>
                  <a:cubicBezTo>
                    <a:pt x="457754" y="4351766"/>
                    <a:pt x="455429" y="4355024"/>
                    <a:pt x="457388" y="4479698"/>
                  </a:cubicBezTo>
                  <a:cubicBezTo>
                    <a:pt x="457956" y="4515521"/>
                    <a:pt x="468209" y="4507924"/>
                    <a:pt x="405846" y="4507924"/>
                  </a:cubicBezTo>
                  <a:cubicBezTo>
                    <a:pt x="128487" y="4507924"/>
                    <a:pt x="167066" y="4518688"/>
                    <a:pt x="166462" y="4479442"/>
                  </a:cubicBezTo>
                  <a:close/>
                  <a:moveTo>
                    <a:pt x="173109" y="4854142"/>
                  </a:moveTo>
                  <a:cubicBezTo>
                    <a:pt x="163954" y="4472651"/>
                    <a:pt x="161207" y="4525369"/>
                    <a:pt x="186365" y="4525369"/>
                  </a:cubicBezTo>
                  <a:cubicBezTo>
                    <a:pt x="514350" y="4525369"/>
                    <a:pt x="457827" y="4503733"/>
                    <a:pt x="459109" y="4604611"/>
                  </a:cubicBezTo>
                  <a:cubicBezTo>
                    <a:pt x="460116" y="4684621"/>
                    <a:pt x="461361" y="4774992"/>
                    <a:pt x="463449" y="4854618"/>
                  </a:cubicBezTo>
                  <a:cubicBezTo>
                    <a:pt x="463577" y="4859743"/>
                    <a:pt x="472201" y="4858242"/>
                    <a:pt x="405846" y="4858242"/>
                  </a:cubicBezTo>
                  <a:cubicBezTo>
                    <a:pt x="153975" y="4858242"/>
                    <a:pt x="173438" y="4868402"/>
                    <a:pt x="173109" y="4854142"/>
                  </a:cubicBezTo>
                  <a:close/>
                  <a:moveTo>
                    <a:pt x="180194" y="5209824"/>
                  </a:moveTo>
                  <a:cubicBezTo>
                    <a:pt x="174097" y="4839700"/>
                    <a:pt x="166663" y="4878268"/>
                    <a:pt x="186365" y="4878268"/>
                  </a:cubicBezTo>
                  <a:cubicBezTo>
                    <a:pt x="519184" y="4878268"/>
                    <a:pt x="463815" y="4839462"/>
                    <a:pt x="466012" y="4979384"/>
                  </a:cubicBezTo>
                  <a:cubicBezTo>
                    <a:pt x="467953" y="5103564"/>
                    <a:pt x="469326" y="5101532"/>
                    <a:pt x="471194" y="5210080"/>
                  </a:cubicBezTo>
                  <a:cubicBezTo>
                    <a:pt x="435636" y="5209934"/>
                    <a:pt x="197314" y="5209824"/>
                    <a:pt x="180194" y="5209824"/>
                  </a:cubicBezTo>
                  <a:close/>
                  <a:moveTo>
                    <a:pt x="186365" y="5226811"/>
                  </a:moveTo>
                  <a:cubicBezTo>
                    <a:pt x="444315" y="5226975"/>
                    <a:pt x="440763" y="5226957"/>
                    <a:pt x="471487" y="5227103"/>
                  </a:cubicBezTo>
                  <a:cubicBezTo>
                    <a:pt x="474013" y="5403599"/>
                    <a:pt x="473208" y="5395618"/>
                    <a:pt x="476082" y="5558219"/>
                  </a:cubicBezTo>
                  <a:cubicBezTo>
                    <a:pt x="402733" y="5557359"/>
                    <a:pt x="296298" y="5558311"/>
                    <a:pt x="186145" y="5558311"/>
                  </a:cubicBezTo>
                  <a:cubicBezTo>
                    <a:pt x="184461" y="5201055"/>
                    <a:pt x="172980" y="5226811"/>
                    <a:pt x="186365" y="5226811"/>
                  </a:cubicBezTo>
                  <a:close/>
                  <a:moveTo>
                    <a:pt x="186365" y="5575280"/>
                  </a:moveTo>
                  <a:cubicBezTo>
                    <a:pt x="521601" y="5575280"/>
                    <a:pt x="476174" y="5563912"/>
                    <a:pt x="476925" y="5604165"/>
                  </a:cubicBezTo>
                  <a:cubicBezTo>
                    <a:pt x="483791" y="5968651"/>
                    <a:pt x="496901" y="5909234"/>
                    <a:pt x="405827" y="5909234"/>
                  </a:cubicBezTo>
                  <a:cubicBezTo>
                    <a:pt x="300179" y="5909234"/>
                    <a:pt x="296847" y="5907055"/>
                    <a:pt x="191382" y="5906982"/>
                  </a:cubicBezTo>
                  <a:cubicBezTo>
                    <a:pt x="183014" y="5550092"/>
                    <a:pt x="187665" y="5575280"/>
                    <a:pt x="186365" y="5575280"/>
                  </a:cubicBezTo>
                  <a:close/>
                  <a:moveTo>
                    <a:pt x="194549" y="6228671"/>
                  </a:moveTo>
                  <a:cubicBezTo>
                    <a:pt x="192645" y="6107109"/>
                    <a:pt x="194714" y="6103338"/>
                    <a:pt x="192755" y="5978700"/>
                  </a:cubicBezTo>
                  <a:cubicBezTo>
                    <a:pt x="191602" y="5903705"/>
                    <a:pt x="142952" y="5924902"/>
                    <a:pt x="479946" y="5926385"/>
                  </a:cubicBezTo>
                  <a:cubicBezTo>
                    <a:pt x="481466" y="6098139"/>
                    <a:pt x="485842" y="6098890"/>
                    <a:pt x="487691" y="6257867"/>
                  </a:cubicBezTo>
                  <a:cubicBezTo>
                    <a:pt x="157289" y="6251937"/>
                    <a:pt x="195337" y="6279009"/>
                    <a:pt x="194549" y="6228671"/>
                  </a:cubicBezTo>
                  <a:close/>
                  <a:moveTo>
                    <a:pt x="200189" y="6603225"/>
                  </a:moveTo>
                  <a:cubicBezTo>
                    <a:pt x="198321" y="6513916"/>
                    <a:pt x="197186" y="6447341"/>
                    <a:pt x="196216" y="6353583"/>
                  </a:cubicBezTo>
                  <a:cubicBezTo>
                    <a:pt x="195190" y="6254975"/>
                    <a:pt x="174866" y="6277508"/>
                    <a:pt x="296224" y="6275220"/>
                  </a:cubicBezTo>
                  <a:cubicBezTo>
                    <a:pt x="375140" y="6273829"/>
                    <a:pt x="441532" y="6274030"/>
                    <a:pt x="487874" y="6274891"/>
                  </a:cubicBezTo>
                  <a:cubicBezTo>
                    <a:pt x="488698" y="6369930"/>
                    <a:pt x="485622" y="6416406"/>
                    <a:pt x="491646" y="6609100"/>
                  </a:cubicBezTo>
                  <a:cubicBezTo>
                    <a:pt x="174189" y="6609100"/>
                    <a:pt x="200262" y="6606428"/>
                    <a:pt x="200189" y="6603225"/>
                  </a:cubicBezTo>
                  <a:close/>
                  <a:moveTo>
                    <a:pt x="200628" y="6623781"/>
                  </a:moveTo>
                  <a:cubicBezTo>
                    <a:pt x="298293" y="6623983"/>
                    <a:pt x="268192" y="6626088"/>
                    <a:pt x="492177" y="6626088"/>
                  </a:cubicBezTo>
                  <a:cubicBezTo>
                    <a:pt x="497084" y="6785981"/>
                    <a:pt x="494283" y="6848107"/>
                    <a:pt x="495711" y="6956984"/>
                  </a:cubicBezTo>
                  <a:cubicBezTo>
                    <a:pt x="203247" y="6958174"/>
                    <a:pt x="301736" y="6958778"/>
                    <a:pt x="207165" y="6959016"/>
                  </a:cubicBezTo>
                  <a:cubicBezTo>
                    <a:pt x="207147" y="6957149"/>
                    <a:pt x="200665" y="6625190"/>
                    <a:pt x="200628" y="6623781"/>
                  </a:cubicBezTo>
                  <a:close/>
                  <a:moveTo>
                    <a:pt x="207476" y="6978108"/>
                  </a:moveTo>
                  <a:cubicBezTo>
                    <a:pt x="207440" y="6975746"/>
                    <a:pt x="182501" y="6975381"/>
                    <a:pt x="495949" y="6973990"/>
                  </a:cubicBezTo>
                  <a:cubicBezTo>
                    <a:pt x="497926" y="7102215"/>
                    <a:pt x="501112" y="7107743"/>
                    <a:pt x="503529" y="7308950"/>
                  </a:cubicBezTo>
                  <a:cubicBezTo>
                    <a:pt x="375048" y="7308492"/>
                    <a:pt x="304976" y="7309096"/>
                    <a:pt x="212493" y="7309170"/>
                  </a:cubicBezTo>
                  <a:cubicBezTo>
                    <a:pt x="210186" y="7200732"/>
                    <a:pt x="209216" y="7086747"/>
                    <a:pt x="207476" y="6978108"/>
                  </a:cubicBezTo>
                  <a:close/>
                  <a:moveTo>
                    <a:pt x="217290" y="7603090"/>
                  </a:moveTo>
                  <a:cubicBezTo>
                    <a:pt x="215917" y="7269649"/>
                    <a:pt x="187116" y="7326431"/>
                    <a:pt x="296114" y="7325991"/>
                  </a:cubicBezTo>
                  <a:cubicBezTo>
                    <a:pt x="370599" y="7325790"/>
                    <a:pt x="420109" y="7325717"/>
                    <a:pt x="503730" y="7325955"/>
                  </a:cubicBezTo>
                  <a:cubicBezTo>
                    <a:pt x="507722" y="7686121"/>
                    <a:pt x="503785" y="7247464"/>
                    <a:pt x="506806" y="7658956"/>
                  </a:cubicBezTo>
                  <a:cubicBezTo>
                    <a:pt x="159870" y="7660769"/>
                    <a:pt x="217565" y="7667560"/>
                    <a:pt x="217290" y="7603090"/>
                  </a:cubicBezTo>
                  <a:close/>
                  <a:moveTo>
                    <a:pt x="222728" y="7977863"/>
                  </a:moveTo>
                  <a:cubicBezTo>
                    <a:pt x="216997" y="7612225"/>
                    <a:pt x="194879" y="7672118"/>
                    <a:pt x="295913" y="7674754"/>
                  </a:cubicBezTo>
                  <a:cubicBezTo>
                    <a:pt x="358222" y="7676456"/>
                    <a:pt x="410808" y="7676456"/>
                    <a:pt x="506953" y="7675980"/>
                  </a:cubicBezTo>
                  <a:cubicBezTo>
                    <a:pt x="508729" y="7855972"/>
                    <a:pt x="513014" y="7845391"/>
                    <a:pt x="514918" y="8006474"/>
                  </a:cubicBezTo>
                  <a:cubicBezTo>
                    <a:pt x="179993" y="8002410"/>
                    <a:pt x="223497" y="8024907"/>
                    <a:pt x="222728" y="7977863"/>
                  </a:cubicBezTo>
                  <a:close/>
                  <a:moveTo>
                    <a:pt x="228002" y="8358916"/>
                  </a:moveTo>
                  <a:cubicBezTo>
                    <a:pt x="227690" y="8267245"/>
                    <a:pt x="227818" y="8287582"/>
                    <a:pt x="223516" y="8025145"/>
                  </a:cubicBezTo>
                  <a:cubicBezTo>
                    <a:pt x="312282" y="8024596"/>
                    <a:pt x="336579" y="8021337"/>
                    <a:pt x="515101" y="8023516"/>
                  </a:cubicBezTo>
                  <a:cubicBezTo>
                    <a:pt x="515906" y="8115003"/>
                    <a:pt x="517188" y="8321134"/>
                    <a:pt x="517683" y="8358934"/>
                  </a:cubicBezTo>
                  <a:lnTo>
                    <a:pt x="228002" y="8358916"/>
                  </a:lnTo>
                  <a:close/>
                  <a:moveTo>
                    <a:pt x="515613" y="6973898"/>
                  </a:moveTo>
                  <a:cubicBezTo>
                    <a:pt x="824813" y="6972635"/>
                    <a:pt x="800992" y="6976387"/>
                    <a:pt x="801028" y="6978437"/>
                  </a:cubicBezTo>
                  <a:cubicBezTo>
                    <a:pt x="806997" y="7359929"/>
                    <a:pt x="840486" y="7307266"/>
                    <a:pt x="735076" y="7308547"/>
                  </a:cubicBezTo>
                  <a:cubicBezTo>
                    <a:pt x="663777" y="7309316"/>
                    <a:pt x="620804" y="7309298"/>
                    <a:pt x="518561" y="7309005"/>
                  </a:cubicBezTo>
                  <a:cubicBezTo>
                    <a:pt x="514112" y="6947594"/>
                    <a:pt x="504939" y="6973953"/>
                    <a:pt x="515613" y="6973898"/>
                  </a:cubicBezTo>
                  <a:close/>
                  <a:moveTo>
                    <a:pt x="521674" y="7603127"/>
                  </a:moveTo>
                  <a:cubicBezTo>
                    <a:pt x="521674" y="7268459"/>
                    <a:pt x="486556" y="7326175"/>
                    <a:pt x="625326" y="7326175"/>
                  </a:cubicBezTo>
                  <a:cubicBezTo>
                    <a:pt x="728777" y="7326175"/>
                    <a:pt x="724676" y="7325260"/>
                    <a:pt x="808755" y="7324966"/>
                  </a:cubicBezTo>
                  <a:cubicBezTo>
                    <a:pt x="808389" y="7533422"/>
                    <a:pt x="811556" y="7564174"/>
                    <a:pt x="813955" y="7658133"/>
                  </a:cubicBezTo>
                  <a:cubicBezTo>
                    <a:pt x="469967" y="7658499"/>
                    <a:pt x="521674" y="7677555"/>
                    <a:pt x="521674" y="7603127"/>
                  </a:cubicBezTo>
                  <a:close/>
                  <a:moveTo>
                    <a:pt x="529529" y="7977827"/>
                  </a:moveTo>
                  <a:cubicBezTo>
                    <a:pt x="523871" y="7615391"/>
                    <a:pt x="488167" y="7675651"/>
                    <a:pt x="625326" y="7675651"/>
                  </a:cubicBezTo>
                  <a:cubicBezTo>
                    <a:pt x="734710" y="7675651"/>
                    <a:pt x="719641" y="7675266"/>
                    <a:pt x="814358" y="7675156"/>
                  </a:cubicBezTo>
                  <a:cubicBezTo>
                    <a:pt x="817727" y="7824597"/>
                    <a:pt x="814724" y="7843360"/>
                    <a:pt x="817379" y="8006602"/>
                  </a:cubicBezTo>
                  <a:cubicBezTo>
                    <a:pt x="484029" y="8006950"/>
                    <a:pt x="530133" y="8017182"/>
                    <a:pt x="529529" y="7977827"/>
                  </a:cubicBezTo>
                  <a:close/>
                  <a:moveTo>
                    <a:pt x="532697" y="8358952"/>
                  </a:moveTo>
                  <a:cubicBezTo>
                    <a:pt x="532147" y="8317308"/>
                    <a:pt x="530866" y="8110573"/>
                    <a:pt x="530097" y="8023699"/>
                  </a:cubicBezTo>
                  <a:cubicBezTo>
                    <a:pt x="630618" y="8024852"/>
                    <a:pt x="741649" y="8023681"/>
                    <a:pt x="817672" y="8023589"/>
                  </a:cubicBezTo>
                  <a:cubicBezTo>
                    <a:pt x="822213" y="8302482"/>
                    <a:pt x="821663" y="8275299"/>
                    <a:pt x="823568" y="8356371"/>
                  </a:cubicBezTo>
                  <a:cubicBezTo>
                    <a:pt x="720684" y="8356719"/>
                    <a:pt x="765855" y="8358970"/>
                    <a:pt x="532697" y="8358952"/>
                  </a:cubicBezTo>
                  <a:close/>
                  <a:moveTo>
                    <a:pt x="827358" y="7602816"/>
                  </a:moveTo>
                  <a:cubicBezTo>
                    <a:pt x="816940" y="7281364"/>
                    <a:pt x="821828" y="7324912"/>
                    <a:pt x="844954" y="7324912"/>
                  </a:cubicBezTo>
                  <a:cubicBezTo>
                    <a:pt x="1156039" y="7324912"/>
                    <a:pt x="1113670" y="7317809"/>
                    <a:pt x="1113816" y="7353174"/>
                  </a:cubicBezTo>
                  <a:cubicBezTo>
                    <a:pt x="1115336" y="7712370"/>
                    <a:pt x="1136447" y="7656797"/>
                    <a:pt x="1064453" y="7656797"/>
                  </a:cubicBezTo>
                  <a:cubicBezTo>
                    <a:pt x="789438" y="7656797"/>
                    <a:pt x="829775" y="7677866"/>
                    <a:pt x="827358" y="7602816"/>
                  </a:cubicBezTo>
                  <a:close/>
                  <a:moveTo>
                    <a:pt x="831917" y="7977900"/>
                  </a:moveTo>
                  <a:cubicBezTo>
                    <a:pt x="826552" y="7634812"/>
                    <a:pt x="826699" y="7675138"/>
                    <a:pt x="844954" y="7675138"/>
                  </a:cubicBezTo>
                  <a:cubicBezTo>
                    <a:pt x="1166897" y="7675138"/>
                    <a:pt x="1117460" y="7655881"/>
                    <a:pt x="1118595" y="7728295"/>
                  </a:cubicBezTo>
                  <a:cubicBezTo>
                    <a:pt x="1123704" y="8056172"/>
                    <a:pt x="1146426" y="8008158"/>
                    <a:pt x="1064435" y="8008158"/>
                  </a:cubicBezTo>
                  <a:cubicBezTo>
                    <a:pt x="794016" y="8008158"/>
                    <a:pt x="832503" y="8014729"/>
                    <a:pt x="831917" y="7977900"/>
                  </a:cubicBezTo>
                  <a:close/>
                  <a:moveTo>
                    <a:pt x="1128922" y="8353186"/>
                  </a:moveTo>
                  <a:cubicBezTo>
                    <a:pt x="1128904" y="8363052"/>
                    <a:pt x="1153897" y="8356316"/>
                    <a:pt x="844935" y="8356316"/>
                  </a:cubicBezTo>
                  <a:cubicBezTo>
                    <a:pt x="835268" y="8356316"/>
                    <a:pt x="838673" y="8393694"/>
                    <a:pt x="832649" y="8023552"/>
                  </a:cubicBezTo>
                  <a:cubicBezTo>
                    <a:pt x="963089" y="8023479"/>
                    <a:pt x="933097" y="8025383"/>
                    <a:pt x="1125590" y="8025090"/>
                  </a:cubicBezTo>
                  <a:cubicBezTo>
                    <a:pt x="1125626" y="8027232"/>
                    <a:pt x="1128995" y="8292194"/>
                    <a:pt x="1128922" y="8353186"/>
                  </a:cubicBezTo>
                  <a:close/>
                  <a:moveTo>
                    <a:pt x="1131833" y="7603017"/>
                  </a:moveTo>
                  <a:cubicBezTo>
                    <a:pt x="1127768" y="7279845"/>
                    <a:pt x="1113175" y="7326449"/>
                    <a:pt x="1174331" y="7325625"/>
                  </a:cubicBezTo>
                  <a:cubicBezTo>
                    <a:pt x="1457292" y="7321799"/>
                    <a:pt x="1419006" y="7320298"/>
                    <a:pt x="1419830" y="7353375"/>
                  </a:cubicBezTo>
                  <a:cubicBezTo>
                    <a:pt x="1428344" y="7707464"/>
                    <a:pt x="1428142" y="7658261"/>
                    <a:pt x="1393884" y="7657877"/>
                  </a:cubicBezTo>
                  <a:cubicBezTo>
                    <a:pt x="1085509" y="7654545"/>
                    <a:pt x="1132712" y="7674388"/>
                    <a:pt x="1131833" y="7603017"/>
                  </a:cubicBezTo>
                  <a:close/>
                  <a:moveTo>
                    <a:pt x="1139908" y="7977827"/>
                  </a:moveTo>
                  <a:cubicBezTo>
                    <a:pt x="1134433" y="7628040"/>
                    <a:pt x="1113798" y="7673820"/>
                    <a:pt x="1174184" y="7674058"/>
                  </a:cubicBezTo>
                  <a:cubicBezTo>
                    <a:pt x="1470530" y="7675248"/>
                    <a:pt x="1423583" y="7660952"/>
                    <a:pt x="1424627" y="7728295"/>
                  </a:cubicBezTo>
                  <a:cubicBezTo>
                    <a:pt x="1426568" y="7851853"/>
                    <a:pt x="1427630" y="7859999"/>
                    <a:pt x="1429479" y="7978120"/>
                  </a:cubicBezTo>
                  <a:cubicBezTo>
                    <a:pt x="1430083" y="8017585"/>
                    <a:pt x="1456944" y="8007700"/>
                    <a:pt x="1284025" y="8007829"/>
                  </a:cubicBezTo>
                  <a:cubicBezTo>
                    <a:pt x="1113175" y="8007829"/>
                    <a:pt x="1140549" y="8018061"/>
                    <a:pt x="1139908" y="7977827"/>
                  </a:cubicBezTo>
                  <a:close/>
                  <a:moveTo>
                    <a:pt x="1393738" y="8357780"/>
                  </a:moveTo>
                  <a:cubicBezTo>
                    <a:pt x="1325094" y="8358330"/>
                    <a:pt x="1314017" y="8358238"/>
                    <a:pt x="1143899" y="8358183"/>
                  </a:cubicBezTo>
                  <a:cubicBezTo>
                    <a:pt x="1143991" y="8294702"/>
                    <a:pt x="1140640" y="8027305"/>
                    <a:pt x="1140604" y="8025090"/>
                  </a:cubicBezTo>
                  <a:cubicBezTo>
                    <a:pt x="1277964" y="8024815"/>
                    <a:pt x="1116233" y="8024944"/>
                    <a:pt x="1430083" y="8024724"/>
                  </a:cubicBezTo>
                  <a:cubicBezTo>
                    <a:pt x="1433873" y="8420053"/>
                    <a:pt x="1449107" y="8357323"/>
                    <a:pt x="1393738" y="8357780"/>
                  </a:cubicBezTo>
                  <a:close/>
                  <a:moveTo>
                    <a:pt x="1432299" y="7228042"/>
                  </a:moveTo>
                  <a:cubicBezTo>
                    <a:pt x="1430394" y="7106389"/>
                    <a:pt x="1431054" y="7108512"/>
                    <a:pt x="1429003" y="6978071"/>
                  </a:cubicBezTo>
                  <a:cubicBezTo>
                    <a:pt x="1428966" y="6975088"/>
                    <a:pt x="1404614" y="6975143"/>
                    <a:pt x="1719306" y="6975088"/>
                  </a:cubicBezTo>
                  <a:cubicBezTo>
                    <a:pt x="1719325" y="6976442"/>
                    <a:pt x="1720350" y="7028739"/>
                    <a:pt x="1722877" y="7307632"/>
                  </a:cubicBezTo>
                  <a:cubicBezTo>
                    <a:pt x="1376289" y="7307632"/>
                    <a:pt x="1434001" y="7336810"/>
                    <a:pt x="1432299" y="7228042"/>
                  </a:cubicBezTo>
                  <a:close/>
                  <a:moveTo>
                    <a:pt x="1503579" y="7326540"/>
                  </a:moveTo>
                  <a:cubicBezTo>
                    <a:pt x="1613420" y="7326540"/>
                    <a:pt x="1613768" y="7324619"/>
                    <a:pt x="1723005" y="7324619"/>
                  </a:cubicBezTo>
                  <a:cubicBezTo>
                    <a:pt x="1724635" y="7541824"/>
                    <a:pt x="1726411" y="7564156"/>
                    <a:pt x="1728370" y="7657291"/>
                  </a:cubicBezTo>
                  <a:cubicBezTo>
                    <a:pt x="1608586" y="7657291"/>
                    <a:pt x="1567554" y="7659121"/>
                    <a:pt x="1438744" y="7658279"/>
                  </a:cubicBezTo>
                  <a:cubicBezTo>
                    <a:pt x="1435521" y="7269137"/>
                    <a:pt x="1411425" y="7326540"/>
                    <a:pt x="1503579" y="7326540"/>
                  </a:cubicBezTo>
                  <a:close/>
                  <a:moveTo>
                    <a:pt x="1444475" y="7977827"/>
                  </a:moveTo>
                  <a:cubicBezTo>
                    <a:pt x="1438890" y="7619876"/>
                    <a:pt x="1419024" y="7675468"/>
                    <a:pt x="1503579" y="7675468"/>
                  </a:cubicBezTo>
                  <a:cubicBezTo>
                    <a:pt x="1773430" y="7675468"/>
                    <a:pt x="1728461" y="7651708"/>
                    <a:pt x="1729652" y="7728295"/>
                  </a:cubicBezTo>
                  <a:cubicBezTo>
                    <a:pt x="1734028" y="8005083"/>
                    <a:pt x="1733698" y="7984892"/>
                    <a:pt x="1734082" y="8008249"/>
                  </a:cubicBezTo>
                  <a:cubicBezTo>
                    <a:pt x="1398004" y="8008707"/>
                    <a:pt x="1445097" y="8017366"/>
                    <a:pt x="1444475" y="7977827"/>
                  </a:cubicBezTo>
                  <a:close/>
                  <a:moveTo>
                    <a:pt x="1723188" y="8357634"/>
                  </a:moveTo>
                  <a:cubicBezTo>
                    <a:pt x="1416021" y="8357634"/>
                    <a:pt x="1448045" y="8358970"/>
                    <a:pt x="1447972" y="8353168"/>
                  </a:cubicBezTo>
                  <a:cubicBezTo>
                    <a:pt x="1442625" y="7957417"/>
                    <a:pt x="1429003" y="8024742"/>
                    <a:pt x="1503597" y="8024687"/>
                  </a:cubicBezTo>
                  <a:cubicBezTo>
                    <a:pt x="1613732" y="8024687"/>
                    <a:pt x="1613310" y="8025273"/>
                    <a:pt x="1723188" y="8025273"/>
                  </a:cubicBezTo>
                  <a:cubicBezTo>
                    <a:pt x="1738312" y="8025273"/>
                    <a:pt x="1733936" y="8013320"/>
                    <a:pt x="1735987" y="8103270"/>
                  </a:cubicBezTo>
                  <a:cubicBezTo>
                    <a:pt x="1742725" y="8396623"/>
                    <a:pt x="1744739" y="8357634"/>
                    <a:pt x="1723188" y="8357634"/>
                  </a:cubicBezTo>
                  <a:close/>
                  <a:moveTo>
                    <a:pt x="1738239" y="7353101"/>
                  </a:moveTo>
                  <a:cubicBezTo>
                    <a:pt x="1737964" y="7308968"/>
                    <a:pt x="1696547" y="7328774"/>
                    <a:pt x="2027004" y="7324344"/>
                  </a:cubicBezTo>
                  <a:cubicBezTo>
                    <a:pt x="2030337" y="7528498"/>
                    <a:pt x="2030263" y="7533166"/>
                    <a:pt x="2032387" y="7603420"/>
                  </a:cubicBezTo>
                  <a:cubicBezTo>
                    <a:pt x="2034768" y="7682039"/>
                    <a:pt x="2080707" y="7658115"/>
                    <a:pt x="1743384" y="7657309"/>
                  </a:cubicBezTo>
                  <a:cubicBezTo>
                    <a:pt x="1741956" y="7589490"/>
                    <a:pt x="1739209" y="7509516"/>
                    <a:pt x="1738239" y="7353101"/>
                  </a:cubicBezTo>
                  <a:close/>
                  <a:moveTo>
                    <a:pt x="1743713" y="7674296"/>
                  </a:moveTo>
                  <a:cubicBezTo>
                    <a:pt x="2088855" y="7675156"/>
                    <a:pt x="2034237" y="7661812"/>
                    <a:pt x="2035262" y="7728240"/>
                  </a:cubicBezTo>
                  <a:cubicBezTo>
                    <a:pt x="2037203" y="7853464"/>
                    <a:pt x="2038301" y="7848375"/>
                    <a:pt x="2040407" y="7978101"/>
                  </a:cubicBezTo>
                  <a:cubicBezTo>
                    <a:pt x="2041011" y="8016670"/>
                    <a:pt x="2087702" y="8006840"/>
                    <a:pt x="1749078" y="8008195"/>
                  </a:cubicBezTo>
                  <a:cubicBezTo>
                    <a:pt x="1748236" y="7958314"/>
                    <a:pt x="1744611" y="7720553"/>
                    <a:pt x="1743713" y="7674296"/>
                  </a:cubicBezTo>
                  <a:close/>
                  <a:moveTo>
                    <a:pt x="1754571" y="8357579"/>
                  </a:moveTo>
                  <a:cubicBezTo>
                    <a:pt x="1754150" y="8213172"/>
                    <a:pt x="1750854" y="8106529"/>
                    <a:pt x="1749389" y="8025200"/>
                  </a:cubicBezTo>
                  <a:cubicBezTo>
                    <a:pt x="1850039" y="8024779"/>
                    <a:pt x="1883400" y="8021301"/>
                    <a:pt x="2040975" y="8023534"/>
                  </a:cubicBezTo>
                  <a:cubicBezTo>
                    <a:pt x="2041890" y="8141051"/>
                    <a:pt x="2038338" y="8079492"/>
                    <a:pt x="2043465" y="8353369"/>
                  </a:cubicBezTo>
                  <a:cubicBezTo>
                    <a:pt x="2043538" y="8357469"/>
                    <a:pt x="2068934" y="8356884"/>
                    <a:pt x="1754571" y="8357579"/>
                  </a:cubicBezTo>
                  <a:close/>
                  <a:moveTo>
                    <a:pt x="2047401" y="7602871"/>
                  </a:moveTo>
                  <a:cubicBezTo>
                    <a:pt x="2045039" y="7524874"/>
                    <a:pt x="2045186" y="7519584"/>
                    <a:pt x="2042000" y="7324143"/>
                  </a:cubicBezTo>
                  <a:cubicBezTo>
                    <a:pt x="2243098" y="7320995"/>
                    <a:pt x="2244984" y="7325204"/>
                    <a:pt x="2332432" y="7326394"/>
                  </a:cubicBezTo>
                  <a:cubicBezTo>
                    <a:pt x="2334025" y="7415630"/>
                    <a:pt x="2338144" y="7656614"/>
                    <a:pt x="2338163" y="7657968"/>
                  </a:cubicBezTo>
                  <a:cubicBezTo>
                    <a:pt x="1999613" y="7659451"/>
                    <a:pt x="2049727" y="7679696"/>
                    <a:pt x="2047401" y="7602871"/>
                  </a:cubicBezTo>
                  <a:close/>
                  <a:moveTo>
                    <a:pt x="2049324" y="7676255"/>
                  </a:moveTo>
                  <a:cubicBezTo>
                    <a:pt x="2171488" y="7676309"/>
                    <a:pt x="2205507" y="7676511"/>
                    <a:pt x="2272265" y="7675614"/>
                  </a:cubicBezTo>
                  <a:cubicBezTo>
                    <a:pt x="2355868" y="7674479"/>
                    <a:pt x="2338199" y="7617734"/>
                    <a:pt x="2343857" y="7978157"/>
                  </a:cubicBezTo>
                  <a:cubicBezTo>
                    <a:pt x="2344461" y="8016304"/>
                    <a:pt x="2390767" y="8011691"/>
                    <a:pt x="2055806" y="8006767"/>
                  </a:cubicBezTo>
                  <a:cubicBezTo>
                    <a:pt x="2055476" y="7978047"/>
                    <a:pt x="2049361" y="7677701"/>
                    <a:pt x="2049324" y="7676255"/>
                  </a:cubicBezTo>
                  <a:close/>
                  <a:moveTo>
                    <a:pt x="2058534" y="8356188"/>
                  </a:moveTo>
                  <a:cubicBezTo>
                    <a:pt x="2053206" y="8096424"/>
                    <a:pt x="2056886" y="8139349"/>
                    <a:pt x="2055971" y="8023772"/>
                  </a:cubicBezTo>
                  <a:cubicBezTo>
                    <a:pt x="2140178" y="8025017"/>
                    <a:pt x="2150798" y="8024120"/>
                    <a:pt x="2272137" y="8024944"/>
                  </a:cubicBezTo>
                  <a:cubicBezTo>
                    <a:pt x="2374545" y="8025639"/>
                    <a:pt x="2336314" y="7968235"/>
                    <a:pt x="2349918" y="8353863"/>
                  </a:cubicBezTo>
                  <a:cubicBezTo>
                    <a:pt x="2350247" y="8363345"/>
                    <a:pt x="2359365" y="8354193"/>
                    <a:pt x="2058534" y="8356188"/>
                  </a:cubicBezTo>
                  <a:close/>
                  <a:moveTo>
                    <a:pt x="2352170" y="7603017"/>
                  </a:moveTo>
                  <a:cubicBezTo>
                    <a:pt x="2346494" y="7281950"/>
                    <a:pt x="2335764" y="7326705"/>
                    <a:pt x="2381978" y="7326705"/>
                  </a:cubicBezTo>
                  <a:cubicBezTo>
                    <a:pt x="2678068" y="7326705"/>
                    <a:pt x="2638335" y="7312171"/>
                    <a:pt x="2639635" y="7353485"/>
                  </a:cubicBezTo>
                  <a:cubicBezTo>
                    <a:pt x="2650328" y="7706677"/>
                    <a:pt x="2651500" y="7656815"/>
                    <a:pt x="2601606" y="7656815"/>
                  </a:cubicBezTo>
                  <a:cubicBezTo>
                    <a:pt x="2308354" y="7656797"/>
                    <a:pt x="2353525" y="7674864"/>
                    <a:pt x="2352170" y="7603017"/>
                  </a:cubicBezTo>
                  <a:close/>
                  <a:moveTo>
                    <a:pt x="2358853" y="7977863"/>
                  </a:moveTo>
                  <a:cubicBezTo>
                    <a:pt x="2353378" y="7628186"/>
                    <a:pt x="2341605" y="7674864"/>
                    <a:pt x="2381997" y="7674864"/>
                  </a:cubicBezTo>
                  <a:cubicBezTo>
                    <a:pt x="2692551" y="7674864"/>
                    <a:pt x="2644487" y="7656797"/>
                    <a:pt x="2645604" y="7728240"/>
                  </a:cubicBezTo>
                  <a:cubicBezTo>
                    <a:pt x="2650749" y="8057124"/>
                    <a:pt x="2663054" y="8006401"/>
                    <a:pt x="2601606" y="8006401"/>
                  </a:cubicBezTo>
                  <a:cubicBezTo>
                    <a:pt x="2320842" y="8006419"/>
                    <a:pt x="2359530" y="8021246"/>
                    <a:pt x="2358853" y="7977863"/>
                  </a:cubicBezTo>
                  <a:close/>
                  <a:moveTo>
                    <a:pt x="2365078" y="8358037"/>
                  </a:moveTo>
                  <a:cubicBezTo>
                    <a:pt x="2360171" y="8211141"/>
                    <a:pt x="2360977" y="8134846"/>
                    <a:pt x="2359530" y="8025273"/>
                  </a:cubicBezTo>
                  <a:cubicBezTo>
                    <a:pt x="2506541" y="8025420"/>
                    <a:pt x="2449139" y="8023625"/>
                    <a:pt x="2649962" y="8023370"/>
                  </a:cubicBezTo>
                  <a:lnTo>
                    <a:pt x="2655309" y="8358110"/>
                  </a:lnTo>
                  <a:cubicBezTo>
                    <a:pt x="2608600" y="8358366"/>
                    <a:pt x="2366525" y="8358055"/>
                    <a:pt x="2365078" y="8358037"/>
                  </a:cubicBezTo>
                  <a:close/>
                  <a:moveTo>
                    <a:pt x="2659080" y="7603896"/>
                  </a:moveTo>
                  <a:cubicBezTo>
                    <a:pt x="2656371" y="7276495"/>
                    <a:pt x="2634911" y="7325131"/>
                    <a:pt x="2711447" y="7324912"/>
                  </a:cubicBezTo>
                  <a:cubicBezTo>
                    <a:pt x="2983330" y="7324179"/>
                    <a:pt x="2943653" y="7316876"/>
                    <a:pt x="2944751" y="7353467"/>
                  </a:cubicBezTo>
                  <a:cubicBezTo>
                    <a:pt x="2955316" y="7702559"/>
                    <a:pt x="2948780" y="7658810"/>
                    <a:pt x="2931220" y="7658536"/>
                  </a:cubicBezTo>
                  <a:cubicBezTo>
                    <a:pt x="2612628" y="7652971"/>
                    <a:pt x="2659703" y="7676987"/>
                    <a:pt x="2659080" y="7603896"/>
                  </a:cubicBezTo>
                  <a:close/>
                  <a:moveTo>
                    <a:pt x="2664244" y="7977863"/>
                  </a:moveTo>
                  <a:cubicBezTo>
                    <a:pt x="2658604" y="7617569"/>
                    <a:pt x="2645330" y="7673765"/>
                    <a:pt x="2711392" y="7674205"/>
                  </a:cubicBezTo>
                  <a:cubicBezTo>
                    <a:pt x="2989080" y="7676456"/>
                    <a:pt x="2947937" y="7658737"/>
                    <a:pt x="2949036" y="7728295"/>
                  </a:cubicBezTo>
                  <a:cubicBezTo>
                    <a:pt x="2953998" y="8045390"/>
                    <a:pt x="2969158" y="8006767"/>
                    <a:pt x="2931220" y="8006456"/>
                  </a:cubicBezTo>
                  <a:cubicBezTo>
                    <a:pt x="2623797" y="8003967"/>
                    <a:pt x="2664903" y="8019251"/>
                    <a:pt x="2664244" y="7977863"/>
                  </a:cubicBezTo>
                  <a:close/>
                  <a:moveTo>
                    <a:pt x="2960278" y="8353186"/>
                  </a:moveTo>
                  <a:cubicBezTo>
                    <a:pt x="2960260" y="8363272"/>
                    <a:pt x="2987633" y="8355090"/>
                    <a:pt x="2711392" y="8357689"/>
                  </a:cubicBezTo>
                  <a:cubicBezTo>
                    <a:pt x="2653715" y="8358238"/>
                    <a:pt x="2671110" y="8408631"/>
                    <a:pt x="2664976" y="8023351"/>
                  </a:cubicBezTo>
                  <a:cubicBezTo>
                    <a:pt x="2787744" y="8023113"/>
                    <a:pt x="2784943" y="8022509"/>
                    <a:pt x="2956030" y="8023662"/>
                  </a:cubicBezTo>
                  <a:cubicBezTo>
                    <a:pt x="2959344" y="8228091"/>
                    <a:pt x="2960480" y="8254248"/>
                    <a:pt x="2960278" y="8353186"/>
                  </a:cubicBezTo>
                  <a:close/>
                  <a:moveTo>
                    <a:pt x="3040952" y="7325918"/>
                  </a:moveTo>
                  <a:cubicBezTo>
                    <a:pt x="3152038" y="7325918"/>
                    <a:pt x="3148156" y="7324417"/>
                    <a:pt x="3247615" y="7324271"/>
                  </a:cubicBezTo>
                  <a:cubicBezTo>
                    <a:pt x="3250582" y="7514092"/>
                    <a:pt x="3250563" y="7527198"/>
                    <a:pt x="3253017" y="7603822"/>
                  </a:cubicBezTo>
                  <a:cubicBezTo>
                    <a:pt x="3255068" y="7669226"/>
                    <a:pt x="3312487" y="7663514"/>
                    <a:pt x="2963299" y="7659030"/>
                  </a:cubicBezTo>
                  <a:cubicBezTo>
                    <a:pt x="2961578" y="7263810"/>
                    <a:pt x="2933051" y="7325918"/>
                    <a:pt x="3040952" y="7325918"/>
                  </a:cubicBezTo>
                  <a:close/>
                  <a:moveTo>
                    <a:pt x="2970275" y="7977827"/>
                  </a:moveTo>
                  <a:cubicBezTo>
                    <a:pt x="2964709" y="7621065"/>
                    <a:pt x="2937317" y="7676456"/>
                    <a:pt x="3040952" y="7676456"/>
                  </a:cubicBezTo>
                  <a:cubicBezTo>
                    <a:pt x="3149218" y="7676456"/>
                    <a:pt x="3149273" y="7675321"/>
                    <a:pt x="3254994" y="7675284"/>
                  </a:cubicBezTo>
                  <a:cubicBezTo>
                    <a:pt x="3256477" y="7741255"/>
                    <a:pt x="3257210" y="7819673"/>
                    <a:pt x="3260103" y="8007170"/>
                  </a:cubicBezTo>
                  <a:cubicBezTo>
                    <a:pt x="2924684" y="8007151"/>
                    <a:pt x="2970880" y="8016871"/>
                    <a:pt x="2970275" y="7977827"/>
                  </a:cubicBezTo>
                  <a:close/>
                  <a:moveTo>
                    <a:pt x="3260615" y="8355895"/>
                  </a:moveTo>
                  <a:cubicBezTo>
                    <a:pt x="3120270" y="8355895"/>
                    <a:pt x="2975274" y="8364864"/>
                    <a:pt x="2975292" y="8353241"/>
                  </a:cubicBezTo>
                  <a:cubicBezTo>
                    <a:pt x="2976098" y="7965819"/>
                    <a:pt x="2942170" y="8023937"/>
                    <a:pt x="3040952" y="8023937"/>
                  </a:cubicBezTo>
                  <a:cubicBezTo>
                    <a:pt x="3136053" y="8023937"/>
                    <a:pt x="3156798" y="8024157"/>
                    <a:pt x="3260377" y="8024157"/>
                  </a:cubicBezTo>
                  <a:cubicBezTo>
                    <a:pt x="3265761" y="8383956"/>
                    <a:pt x="3266420" y="8355895"/>
                    <a:pt x="3260615" y="8355895"/>
                  </a:cubicBezTo>
                  <a:close/>
                  <a:moveTo>
                    <a:pt x="3262611" y="7324252"/>
                  </a:moveTo>
                  <a:cubicBezTo>
                    <a:pt x="3370475" y="7324289"/>
                    <a:pt x="3370841" y="7326614"/>
                    <a:pt x="3480279" y="7326614"/>
                  </a:cubicBezTo>
                  <a:cubicBezTo>
                    <a:pt x="3581094" y="7326614"/>
                    <a:pt x="3545993" y="7278838"/>
                    <a:pt x="3558719" y="7603474"/>
                  </a:cubicBezTo>
                  <a:cubicBezTo>
                    <a:pt x="3561374" y="7671129"/>
                    <a:pt x="3615882" y="7657931"/>
                    <a:pt x="3269642" y="7658261"/>
                  </a:cubicBezTo>
                  <a:cubicBezTo>
                    <a:pt x="3266383" y="7528041"/>
                    <a:pt x="3267811" y="7657236"/>
                    <a:pt x="3262611" y="7324252"/>
                  </a:cubicBezTo>
                  <a:close/>
                  <a:moveTo>
                    <a:pt x="3274659" y="7977863"/>
                  </a:moveTo>
                  <a:cubicBezTo>
                    <a:pt x="3272737" y="7854654"/>
                    <a:pt x="3272956" y="7852585"/>
                    <a:pt x="3271016" y="7727966"/>
                  </a:cubicBezTo>
                  <a:cubicBezTo>
                    <a:pt x="3269990" y="7663075"/>
                    <a:pt x="3212534" y="7671916"/>
                    <a:pt x="3561044" y="7673765"/>
                  </a:cubicBezTo>
                  <a:cubicBezTo>
                    <a:pt x="3562839" y="7745648"/>
                    <a:pt x="3563058" y="7814786"/>
                    <a:pt x="3565860" y="8007444"/>
                  </a:cubicBezTo>
                  <a:cubicBezTo>
                    <a:pt x="3226211" y="8013430"/>
                    <a:pt x="3275209" y="8011984"/>
                    <a:pt x="3274659" y="7977863"/>
                  </a:cubicBezTo>
                  <a:close/>
                  <a:moveTo>
                    <a:pt x="3279475" y="8355895"/>
                  </a:moveTo>
                  <a:cubicBezTo>
                    <a:pt x="3279475" y="8295928"/>
                    <a:pt x="3276289" y="8084379"/>
                    <a:pt x="3275373" y="8024157"/>
                  </a:cubicBezTo>
                  <a:cubicBezTo>
                    <a:pt x="3364103" y="8024230"/>
                    <a:pt x="3471839" y="8026078"/>
                    <a:pt x="3566079" y="8024449"/>
                  </a:cubicBezTo>
                  <a:cubicBezTo>
                    <a:pt x="3567618" y="8136109"/>
                    <a:pt x="3567270" y="8182878"/>
                    <a:pt x="3570804" y="8353406"/>
                  </a:cubicBezTo>
                  <a:cubicBezTo>
                    <a:pt x="3570968" y="8360325"/>
                    <a:pt x="3594167" y="8356353"/>
                    <a:pt x="3279475" y="8355895"/>
                  </a:cubicBezTo>
                  <a:close/>
                  <a:moveTo>
                    <a:pt x="3573678" y="7602743"/>
                  </a:moveTo>
                  <a:cubicBezTo>
                    <a:pt x="3561117" y="7283030"/>
                    <a:pt x="3567361" y="7326394"/>
                    <a:pt x="3590066" y="7326211"/>
                  </a:cubicBezTo>
                  <a:cubicBezTo>
                    <a:pt x="3902927" y="7324106"/>
                    <a:pt x="3860667" y="7314862"/>
                    <a:pt x="3860942" y="7353211"/>
                  </a:cubicBezTo>
                  <a:cubicBezTo>
                    <a:pt x="3861565" y="7439152"/>
                    <a:pt x="3862096" y="7460313"/>
                    <a:pt x="3865263" y="7659396"/>
                  </a:cubicBezTo>
                  <a:cubicBezTo>
                    <a:pt x="3525413" y="7655991"/>
                    <a:pt x="3576516" y="7675010"/>
                    <a:pt x="3573678" y="7602743"/>
                  </a:cubicBezTo>
                  <a:close/>
                  <a:moveTo>
                    <a:pt x="3580398" y="7977827"/>
                  </a:moveTo>
                  <a:cubicBezTo>
                    <a:pt x="3575051" y="7636350"/>
                    <a:pt x="3571444" y="7673820"/>
                    <a:pt x="3589974" y="7673948"/>
                  </a:cubicBezTo>
                  <a:cubicBezTo>
                    <a:pt x="3917703" y="7676145"/>
                    <a:pt x="3865300" y="7662013"/>
                    <a:pt x="3866362" y="7728259"/>
                  </a:cubicBezTo>
                  <a:cubicBezTo>
                    <a:pt x="3868303" y="7852109"/>
                    <a:pt x="3866856" y="7849748"/>
                    <a:pt x="3868870" y="7978157"/>
                  </a:cubicBezTo>
                  <a:cubicBezTo>
                    <a:pt x="3869456" y="8015169"/>
                    <a:pt x="3900528" y="8005907"/>
                    <a:pt x="3699760" y="8005870"/>
                  </a:cubicBezTo>
                  <a:cubicBezTo>
                    <a:pt x="3558151" y="8005870"/>
                    <a:pt x="3581020" y="8017310"/>
                    <a:pt x="3580398" y="7977827"/>
                  </a:cubicBezTo>
                  <a:close/>
                  <a:moveTo>
                    <a:pt x="3585836" y="8353003"/>
                  </a:moveTo>
                  <a:cubicBezTo>
                    <a:pt x="3578164" y="7984270"/>
                    <a:pt x="3579519" y="8024211"/>
                    <a:pt x="3590139" y="8024010"/>
                  </a:cubicBezTo>
                  <a:cubicBezTo>
                    <a:pt x="3666198" y="8022472"/>
                    <a:pt x="3679509" y="8022857"/>
                    <a:pt x="3869584" y="8022894"/>
                  </a:cubicBezTo>
                  <a:cubicBezTo>
                    <a:pt x="3869621" y="8024962"/>
                    <a:pt x="3873631" y="8268343"/>
                    <a:pt x="3875535" y="8356426"/>
                  </a:cubicBezTo>
                  <a:cubicBezTo>
                    <a:pt x="3597499" y="8357524"/>
                    <a:pt x="3586037" y="8361862"/>
                    <a:pt x="3585836" y="8353003"/>
                  </a:cubicBezTo>
                  <a:close/>
                  <a:moveTo>
                    <a:pt x="3874510" y="7228006"/>
                  </a:moveTo>
                  <a:cubicBezTo>
                    <a:pt x="3869768" y="6924603"/>
                    <a:pt x="3849425" y="6975069"/>
                    <a:pt x="3919351" y="6975069"/>
                  </a:cubicBezTo>
                  <a:cubicBezTo>
                    <a:pt x="3920724" y="6975069"/>
                    <a:pt x="4159357" y="6975179"/>
                    <a:pt x="4159412" y="6978401"/>
                  </a:cubicBezTo>
                  <a:cubicBezTo>
                    <a:pt x="4165326" y="7355774"/>
                    <a:pt x="4177923" y="7306149"/>
                    <a:pt x="4139051" y="7306149"/>
                  </a:cubicBezTo>
                  <a:cubicBezTo>
                    <a:pt x="3821557" y="7306149"/>
                    <a:pt x="3876158" y="7333112"/>
                    <a:pt x="3874510" y="7228006"/>
                  </a:cubicBezTo>
                  <a:close/>
                  <a:moveTo>
                    <a:pt x="3875718" y="7324985"/>
                  </a:moveTo>
                  <a:cubicBezTo>
                    <a:pt x="4080240" y="7324381"/>
                    <a:pt x="4043821" y="7322825"/>
                    <a:pt x="4165802" y="7323191"/>
                  </a:cubicBezTo>
                  <a:cubicBezTo>
                    <a:pt x="4166278" y="7376861"/>
                    <a:pt x="4166516" y="7373895"/>
                    <a:pt x="4168622" y="7658481"/>
                  </a:cubicBezTo>
                  <a:cubicBezTo>
                    <a:pt x="4027874" y="7658444"/>
                    <a:pt x="3977338" y="7660201"/>
                    <a:pt x="3880259" y="7659524"/>
                  </a:cubicBezTo>
                  <a:cubicBezTo>
                    <a:pt x="3875608" y="7366774"/>
                    <a:pt x="3876707" y="7440323"/>
                    <a:pt x="3875718" y="7324985"/>
                  </a:cubicBezTo>
                  <a:close/>
                  <a:moveTo>
                    <a:pt x="3883866" y="7977863"/>
                  </a:moveTo>
                  <a:cubicBezTo>
                    <a:pt x="3878373" y="7627198"/>
                    <a:pt x="3871598" y="7676639"/>
                    <a:pt x="3919351" y="7676639"/>
                  </a:cubicBezTo>
                  <a:cubicBezTo>
                    <a:pt x="4214232" y="7676639"/>
                    <a:pt x="4168402" y="7659414"/>
                    <a:pt x="4169464" y="7728295"/>
                  </a:cubicBezTo>
                  <a:cubicBezTo>
                    <a:pt x="4174518" y="8051486"/>
                    <a:pt x="4191875" y="8007536"/>
                    <a:pt x="4139033" y="8007536"/>
                  </a:cubicBezTo>
                  <a:cubicBezTo>
                    <a:pt x="3843273" y="8007536"/>
                    <a:pt x="3884434" y="8012405"/>
                    <a:pt x="3883866" y="7977863"/>
                  </a:cubicBezTo>
                  <a:close/>
                  <a:moveTo>
                    <a:pt x="4139033" y="8358183"/>
                  </a:moveTo>
                  <a:cubicBezTo>
                    <a:pt x="3861675" y="8358183"/>
                    <a:pt x="3890567" y="8356664"/>
                    <a:pt x="3890476" y="8352088"/>
                  </a:cubicBezTo>
                  <a:cubicBezTo>
                    <a:pt x="3881632" y="7970267"/>
                    <a:pt x="3874034" y="8022894"/>
                    <a:pt x="3919351" y="8022894"/>
                  </a:cubicBezTo>
                  <a:cubicBezTo>
                    <a:pt x="4029045" y="8022894"/>
                    <a:pt x="4029100" y="8024523"/>
                    <a:pt x="4139033" y="8024523"/>
                  </a:cubicBezTo>
                  <a:cubicBezTo>
                    <a:pt x="4185595" y="8024523"/>
                    <a:pt x="4176348" y="8009037"/>
                    <a:pt x="4176824" y="8103105"/>
                  </a:cubicBezTo>
                  <a:cubicBezTo>
                    <a:pt x="4178088" y="8407386"/>
                    <a:pt x="4199822" y="8358183"/>
                    <a:pt x="4139033" y="8358183"/>
                  </a:cubicBezTo>
                  <a:close/>
                  <a:moveTo>
                    <a:pt x="4179608" y="7228006"/>
                  </a:moveTo>
                  <a:cubicBezTo>
                    <a:pt x="4177648" y="7102928"/>
                    <a:pt x="4176348" y="7102727"/>
                    <a:pt x="4174389" y="6978108"/>
                  </a:cubicBezTo>
                  <a:cubicBezTo>
                    <a:pt x="4174353" y="6976369"/>
                    <a:pt x="4310414" y="6973001"/>
                    <a:pt x="4463210" y="6975051"/>
                  </a:cubicBezTo>
                  <a:cubicBezTo>
                    <a:pt x="4463228" y="6976552"/>
                    <a:pt x="4467861" y="7263773"/>
                    <a:pt x="4468776" y="7307595"/>
                  </a:cubicBezTo>
                  <a:cubicBezTo>
                    <a:pt x="4120943" y="7307723"/>
                    <a:pt x="4181200" y="7327035"/>
                    <a:pt x="4179608" y="7228006"/>
                  </a:cubicBezTo>
                  <a:close/>
                  <a:moveTo>
                    <a:pt x="4248783" y="7323886"/>
                  </a:moveTo>
                  <a:cubicBezTo>
                    <a:pt x="4313398" y="7324747"/>
                    <a:pt x="4328907" y="7324637"/>
                    <a:pt x="4469142" y="7324582"/>
                  </a:cubicBezTo>
                  <a:cubicBezTo>
                    <a:pt x="4477418" y="7694175"/>
                    <a:pt x="4477034" y="7657987"/>
                    <a:pt x="4468501" y="7658060"/>
                  </a:cubicBezTo>
                  <a:cubicBezTo>
                    <a:pt x="4386180" y="7658719"/>
                    <a:pt x="4381310" y="7658554"/>
                    <a:pt x="4183636" y="7658481"/>
                  </a:cubicBezTo>
                  <a:cubicBezTo>
                    <a:pt x="4180889" y="7265183"/>
                    <a:pt x="4160071" y="7322678"/>
                    <a:pt x="4248783" y="7323886"/>
                  </a:cubicBezTo>
                  <a:close/>
                  <a:moveTo>
                    <a:pt x="4190557" y="7977827"/>
                  </a:moveTo>
                  <a:cubicBezTo>
                    <a:pt x="4188579" y="7851157"/>
                    <a:pt x="4186401" y="7851908"/>
                    <a:pt x="4184460" y="7728002"/>
                  </a:cubicBezTo>
                  <a:cubicBezTo>
                    <a:pt x="4183288" y="7653081"/>
                    <a:pt x="4135517" y="7677683"/>
                    <a:pt x="4475221" y="7675046"/>
                  </a:cubicBezTo>
                  <a:cubicBezTo>
                    <a:pt x="4478077" y="7864428"/>
                    <a:pt x="4477327" y="7895107"/>
                    <a:pt x="4479469" y="8009220"/>
                  </a:cubicBezTo>
                  <a:cubicBezTo>
                    <a:pt x="4144288" y="8009366"/>
                    <a:pt x="4191161" y="8017109"/>
                    <a:pt x="4190557" y="7977827"/>
                  </a:cubicBezTo>
                  <a:close/>
                  <a:moveTo>
                    <a:pt x="4468611" y="8357707"/>
                  </a:moveTo>
                  <a:cubicBezTo>
                    <a:pt x="4170856" y="8356097"/>
                    <a:pt x="4195720" y="8362009"/>
                    <a:pt x="4195519" y="8353058"/>
                  </a:cubicBezTo>
                  <a:cubicBezTo>
                    <a:pt x="4186529" y="7960419"/>
                    <a:pt x="4177722" y="8024285"/>
                    <a:pt x="4248801" y="8025420"/>
                  </a:cubicBezTo>
                  <a:cubicBezTo>
                    <a:pt x="4312135" y="8026445"/>
                    <a:pt x="4329346" y="8026280"/>
                    <a:pt x="4479835" y="8026207"/>
                  </a:cubicBezTo>
                  <a:cubicBezTo>
                    <a:pt x="4487708" y="8396422"/>
                    <a:pt x="4495105" y="8357835"/>
                    <a:pt x="4468611" y="8357707"/>
                  </a:cubicBezTo>
                  <a:close/>
                  <a:moveTo>
                    <a:pt x="4484156" y="7324564"/>
                  </a:moveTo>
                  <a:cubicBezTo>
                    <a:pt x="4818605" y="7324417"/>
                    <a:pt x="4774387" y="7312867"/>
                    <a:pt x="4775357" y="7353394"/>
                  </a:cubicBezTo>
                  <a:cubicBezTo>
                    <a:pt x="4777829" y="7460880"/>
                    <a:pt x="4777536" y="7475158"/>
                    <a:pt x="4779953" y="7601480"/>
                  </a:cubicBezTo>
                  <a:cubicBezTo>
                    <a:pt x="4781418" y="7676950"/>
                    <a:pt x="4832393" y="7655424"/>
                    <a:pt x="4489960" y="7657877"/>
                  </a:cubicBezTo>
                  <a:cubicBezTo>
                    <a:pt x="4485914" y="7389876"/>
                    <a:pt x="4486884" y="7447847"/>
                    <a:pt x="4484156" y="7324564"/>
                  </a:cubicBezTo>
                  <a:close/>
                  <a:moveTo>
                    <a:pt x="4491023" y="7728002"/>
                  </a:moveTo>
                  <a:cubicBezTo>
                    <a:pt x="4489960" y="7658151"/>
                    <a:pt x="4437979" y="7674351"/>
                    <a:pt x="4781289" y="7674150"/>
                  </a:cubicBezTo>
                  <a:cubicBezTo>
                    <a:pt x="4781564" y="7689837"/>
                    <a:pt x="4786086" y="7967558"/>
                    <a:pt x="4786251" y="7978138"/>
                  </a:cubicBezTo>
                  <a:cubicBezTo>
                    <a:pt x="4786800" y="8012881"/>
                    <a:pt x="4834352" y="8009037"/>
                    <a:pt x="4494483" y="8009220"/>
                  </a:cubicBezTo>
                  <a:cubicBezTo>
                    <a:pt x="4492432" y="7903912"/>
                    <a:pt x="4492817" y="7843030"/>
                    <a:pt x="4491023" y="7728002"/>
                  </a:cubicBezTo>
                  <a:close/>
                  <a:moveTo>
                    <a:pt x="4501606" y="8357872"/>
                  </a:moveTo>
                  <a:cubicBezTo>
                    <a:pt x="4499024" y="8104496"/>
                    <a:pt x="4497358" y="8143065"/>
                    <a:pt x="4494813" y="8026188"/>
                  </a:cubicBezTo>
                  <a:cubicBezTo>
                    <a:pt x="4677252" y="8026097"/>
                    <a:pt x="4711877" y="8023022"/>
                    <a:pt x="4786892" y="8022838"/>
                  </a:cubicBezTo>
                  <a:cubicBezTo>
                    <a:pt x="4788394" y="8138415"/>
                    <a:pt x="4785445" y="7937886"/>
                    <a:pt x="4790975" y="8355474"/>
                  </a:cubicBezTo>
                  <a:cubicBezTo>
                    <a:pt x="4790975" y="8356792"/>
                    <a:pt x="4579295" y="8358238"/>
                    <a:pt x="4501606" y="8357872"/>
                  </a:cubicBezTo>
                  <a:close/>
                  <a:moveTo>
                    <a:pt x="4798135" y="7324436"/>
                  </a:moveTo>
                  <a:cubicBezTo>
                    <a:pt x="5122092" y="7324436"/>
                    <a:pt x="5079136" y="7310066"/>
                    <a:pt x="5079667" y="7353248"/>
                  </a:cubicBezTo>
                  <a:cubicBezTo>
                    <a:pt x="5084172" y="7713688"/>
                    <a:pt x="5107627" y="7658645"/>
                    <a:pt x="5017798" y="7658645"/>
                  </a:cubicBezTo>
                  <a:cubicBezTo>
                    <a:pt x="4911949" y="7658645"/>
                    <a:pt x="4908324" y="7657126"/>
                    <a:pt x="4798135" y="7657126"/>
                  </a:cubicBezTo>
                  <a:cubicBezTo>
                    <a:pt x="4795553" y="7657126"/>
                    <a:pt x="4784311" y="7324454"/>
                    <a:pt x="4798135" y="7324436"/>
                  </a:cubicBezTo>
                  <a:close/>
                  <a:moveTo>
                    <a:pt x="4801229" y="7977827"/>
                  </a:moveTo>
                  <a:cubicBezTo>
                    <a:pt x="4795003" y="7596098"/>
                    <a:pt x="4796688" y="7697067"/>
                    <a:pt x="4796285" y="7674131"/>
                  </a:cubicBezTo>
                  <a:cubicBezTo>
                    <a:pt x="4918028" y="7674131"/>
                    <a:pt x="4903361" y="7676090"/>
                    <a:pt x="5086094" y="7675559"/>
                  </a:cubicBezTo>
                  <a:cubicBezTo>
                    <a:pt x="5086131" y="7676987"/>
                    <a:pt x="5091642" y="7975447"/>
                    <a:pt x="5092100" y="8008890"/>
                  </a:cubicBezTo>
                  <a:cubicBezTo>
                    <a:pt x="5003608" y="8010080"/>
                    <a:pt x="4948202" y="8008872"/>
                    <a:pt x="4908140" y="8007554"/>
                  </a:cubicBezTo>
                  <a:cubicBezTo>
                    <a:pt x="4782296" y="8003619"/>
                    <a:pt x="4801833" y="8016670"/>
                    <a:pt x="4801229" y="7977827"/>
                  </a:cubicBezTo>
                  <a:close/>
                  <a:moveTo>
                    <a:pt x="4806008" y="8356115"/>
                  </a:moveTo>
                  <a:cubicBezTo>
                    <a:pt x="4801943" y="8076984"/>
                    <a:pt x="4803023" y="8108450"/>
                    <a:pt x="4801888" y="8022838"/>
                  </a:cubicBezTo>
                  <a:cubicBezTo>
                    <a:pt x="4907719" y="8022930"/>
                    <a:pt x="4908397" y="8026335"/>
                    <a:pt x="5017798" y="8026335"/>
                  </a:cubicBezTo>
                  <a:cubicBezTo>
                    <a:pt x="5116965" y="8026335"/>
                    <a:pt x="5090360" y="7963073"/>
                    <a:pt x="5096311" y="8356865"/>
                  </a:cubicBezTo>
                  <a:cubicBezTo>
                    <a:pt x="4894243" y="8356920"/>
                    <a:pt x="4914201" y="8356152"/>
                    <a:pt x="4806008" y="8356115"/>
                  </a:cubicBezTo>
                  <a:close/>
                  <a:moveTo>
                    <a:pt x="5099259" y="7602871"/>
                  </a:moveTo>
                  <a:cubicBezTo>
                    <a:pt x="5089756" y="7278344"/>
                    <a:pt x="5086149" y="7323411"/>
                    <a:pt x="5127584" y="7323960"/>
                  </a:cubicBezTo>
                  <a:cubicBezTo>
                    <a:pt x="5211206" y="7325204"/>
                    <a:pt x="5236913" y="7324362"/>
                    <a:pt x="5347560" y="7325113"/>
                  </a:cubicBezTo>
                  <a:cubicBezTo>
                    <a:pt x="5400878" y="7325479"/>
                    <a:pt x="5386175" y="7273786"/>
                    <a:pt x="5390002" y="7658682"/>
                  </a:cubicBezTo>
                  <a:cubicBezTo>
                    <a:pt x="5051342" y="7657382"/>
                    <a:pt x="5101438" y="7677939"/>
                    <a:pt x="5099259" y="7602871"/>
                  </a:cubicBezTo>
                  <a:close/>
                  <a:moveTo>
                    <a:pt x="5106656" y="7977827"/>
                  </a:moveTo>
                  <a:cubicBezTo>
                    <a:pt x="5101200" y="7629468"/>
                    <a:pt x="5090068" y="7675596"/>
                    <a:pt x="5127713" y="7675394"/>
                  </a:cubicBezTo>
                  <a:cubicBezTo>
                    <a:pt x="5439970" y="7674150"/>
                    <a:pt x="5389892" y="7662837"/>
                    <a:pt x="5390936" y="7728295"/>
                  </a:cubicBezTo>
                  <a:cubicBezTo>
                    <a:pt x="5396063" y="8055348"/>
                    <a:pt x="5412175" y="8006822"/>
                    <a:pt x="5347560" y="8007078"/>
                  </a:cubicBezTo>
                  <a:cubicBezTo>
                    <a:pt x="5064727" y="8007847"/>
                    <a:pt x="5107279" y="8018189"/>
                    <a:pt x="5106656" y="7977827"/>
                  </a:cubicBezTo>
                  <a:close/>
                  <a:moveTo>
                    <a:pt x="5400933" y="8353186"/>
                  </a:moveTo>
                  <a:cubicBezTo>
                    <a:pt x="5400933" y="8357378"/>
                    <a:pt x="5425542" y="8356737"/>
                    <a:pt x="5111307" y="8356847"/>
                  </a:cubicBezTo>
                  <a:cubicBezTo>
                    <a:pt x="5105668" y="7983776"/>
                    <a:pt x="5100083" y="8025804"/>
                    <a:pt x="5127804" y="8025291"/>
                  </a:cubicBezTo>
                  <a:cubicBezTo>
                    <a:pt x="5210748" y="8023736"/>
                    <a:pt x="5230266" y="8024541"/>
                    <a:pt x="5347614" y="8024065"/>
                  </a:cubicBezTo>
                  <a:cubicBezTo>
                    <a:pt x="5407048" y="8023919"/>
                    <a:pt x="5402141" y="7970267"/>
                    <a:pt x="5400933" y="835318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" name="矩形 11">
            <a:extLst>
              <a:ext uri="{FF2B5EF4-FFF2-40B4-BE49-F238E27FC236}">
                <a16:creationId xmlns:a16="http://schemas.microsoft.com/office/drawing/2014/main" id="{D956144A-95DC-4A69-ADE2-0CE4DF8618EF}"/>
              </a:ext>
            </a:extLst>
          </p:cNvPr>
          <p:cNvSpPr/>
          <p:nvPr/>
        </p:nvSpPr>
        <p:spPr>
          <a:xfrm rot="2700000">
            <a:off x="537891" y="400501"/>
            <a:ext cx="1221368" cy="1221368"/>
          </a:xfrm>
          <a:prstGeom prst="rect">
            <a:avLst/>
          </a:prstGeom>
          <a:solidFill>
            <a:srgbClr val="8EC2FC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0" name="Google Shape;299;p22">
            <a:extLst>
              <a:ext uri="{FF2B5EF4-FFF2-40B4-BE49-F238E27FC236}">
                <a16:creationId xmlns:a16="http://schemas.microsoft.com/office/drawing/2014/main" id="{E2E5A337-7AB3-444B-AECB-E66D858C7C82}"/>
              </a:ext>
            </a:extLst>
          </p:cNvPr>
          <p:cNvSpPr txBox="1">
            <a:spLocks/>
          </p:cNvSpPr>
          <p:nvPr/>
        </p:nvSpPr>
        <p:spPr>
          <a:xfrm>
            <a:off x="649375" y="686310"/>
            <a:ext cx="998400" cy="63795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zh-TW" altLang="en-US" sz="28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教發中心</a:t>
            </a:r>
            <a:endParaRPr lang="en-US" altLang="zh-TW" sz="2800" dirty="0">
              <a:latin typeface="清松手寫體2" panose="00000500000000000000" pitchFamily="2" charset="-120"/>
              <a:ea typeface="清松手寫體2" panose="00000500000000000000" pitchFamily="2" charset="-120"/>
              <a:cs typeface="SetoFont" panose="02000600000000000000" pitchFamily="2" charset="-120"/>
            </a:endParaRPr>
          </a:p>
        </p:txBody>
      </p:sp>
      <p:sp>
        <p:nvSpPr>
          <p:cNvPr id="36" name="Google Shape;1211;p32">
            <a:extLst>
              <a:ext uri="{FF2B5EF4-FFF2-40B4-BE49-F238E27FC236}">
                <a16:creationId xmlns:a16="http://schemas.microsoft.com/office/drawing/2014/main" id="{705F8DA9-F4E8-4669-A488-DAA12D0F15B6}"/>
              </a:ext>
            </a:extLst>
          </p:cNvPr>
          <p:cNvSpPr/>
          <p:nvPr/>
        </p:nvSpPr>
        <p:spPr>
          <a:xfrm rot="2700000">
            <a:off x="1547422" y="1753226"/>
            <a:ext cx="253360" cy="253360"/>
          </a:xfrm>
          <a:prstGeom prst="rect">
            <a:avLst/>
          </a:prstGeom>
          <a:solidFill>
            <a:srgbClr val="8EC2FC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284AFF3D-F614-4CA0-BE1D-BC9F6F6CE343}"/>
              </a:ext>
            </a:extLst>
          </p:cNvPr>
          <p:cNvSpPr txBox="1"/>
          <p:nvPr/>
        </p:nvSpPr>
        <p:spPr>
          <a:xfrm>
            <a:off x="1993624" y="1635373"/>
            <a:ext cx="2317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基礎學科諮詢</a:t>
            </a:r>
          </a:p>
        </p:txBody>
      </p:sp>
      <p:sp>
        <p:nvSpPr>
          <p:cNvPr id="41" name="Google Shape;1211;p32">
            <a:extLst>
              <a:ext uri="{FF2B5EF4-FFF2-40B4-BE49-F238E27FC236}">
                <a16:creationId xmlns:a16="http://schemas.microsoft.com/office/drawing/2014/main" id="{24017857-E368-466E-9D1A-99065E402F13}"/>
              </a:ext>
            </a:extLst>
          </p:cNvPr>
          <p:cNvSpPr/>
          <p:nvPr/>
        </p:nvSpPr>
        <p:spPr>
          <a:xfrm rot="2700000">
            <a:off x="4973559" y="1753881"/>
            <a:ext cx="253360" cy="253360"/>
          </a:xfrm>
          <a:prstGeom prst="rect">
            <a:avLst/>
          </a:prstGeom>
          <a:solidFill>
            <a:srgbClr val="8EC2FC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A854E255-1645-4D7B-9970-552512B6F041}"/>
              </a:ext>
            </a:extLst>
          </p:cNvPr>
          <p:cNvSpPr txBox="1"/>
          <p:nvPr/>
        </p:nvSpPr>
        <p:spPr>
          <a:xfrm>
            <a:off x="5524615" y="1636028"/>
            <a:ext cx="2550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個案學習諮詢</a:t>
            </a:r>
          </a:p>
        </p:txBody>
      </p:sp>
      <p:sp>
        <p:nvSpPr>
          <p:cNvPr id="43" name="文字方塊 42">
            <a:extLst>
              <a:ext uri="{FF2B5EF4-FFF2-40B4-BE49-F238E27FC236}">
                <a16:creationId xmlns:a16="http://schemas.microsoft.com/office/drawing/2014/main" id="{2B445303-C087-49E2-8405-E3A7DCD59507}"/>
              </a:ext>
            </a:extLst>
          </p:cNvPr>
          <p:cNvSpPr txBox="1"/>
          <p:nvPr/>
        </p:nvSpPr>
        <p:spPr>
          <a:xfrm>
            <a:off x="1993625" y="2059059"/>
            <a:ext cx="3126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普物、統計、微積分</a:t>
            </a:r>
            <a:endParaRPr lang="en-US" altLang="zh-TW" sz="2000" dirty="0">
              <a:latin typeface="清松手寫體2" panose="00000500000000000000" pitchFamily="2" charset="-120"/>
              <a:ea typeface="清松手寫體2" panose="00000500000000000000" pitchFamily="2" charset="-120"/>
              <a:cs typeface="SetoFont" panose="02000600000000000000" pitchFamily="2" charset="-12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已經開放預約囉</a:t>
            </a:r>
            <a:r>
              <a:rPr lang="en-US" altLang="zh-TW" sz="20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~</a:t>
            </a:r>
            <a:endParaRPr lang="zh-TW" altLang="en-US" sz="2000" dirty="0">
              <a:latin typeface="清松手寫體2" panose="00000500000000000000" pitchFamily="2" charset="-120"/>
              <a:ea typeface="清松手寫體2" panose="00000500000000000000" pitchFamily="2" charset="-120"/>
              <a:cs typeface="SetoFont" panose="02000600000000000000" pitchFamily="2" charset="-120"/>
            </a:endParaRP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E4F55AB2-C6B8-49D4-95C5-983DE31E2D9D}"/>
              </a:ext>
            </a:extLst>
          </p:cNvPr>
          <p:cNvSpPr txBox="1"/>
          <p:nvPr/>
        </p:nvSpPr>
        <p:spPr>
          <a:xfrm>
            <a:off x="5524615" y="2059059"/>
            <a:ext cx="3126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導師協助申請</a:t>
            </a:r>
            <a:endParaRPr lang="en-US" altLang="zh-TW" sz="2000" dirty="0">
              <a:latin typeface="清松手寫體2" panose="00000500000000000000" pitchFamily="2" charset="-120"/>
              <a:ea typeface="清松手寫體2" panose="00000500000000000000" pitchFamily="2" charset="-120"/>
              <a:cs typeface="SetoFont" panose="02000600000000000000" pitchFamily="2" charset="-12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越早提出越好</a:t>
            </a:r>
          </a:p>
        </p:txBody>
      </p:sp>
      <p:pic>
        <p:nvPicPr>
          <p:cNvPr id="45" name="圖片 44">
            <a:extLst>
              <a:ext uri="{FF2B5EF4-FFF2-40B4-BE49-F238E27FC236}">
                <a16:creationId xmlns:a16="http://schemas.microsoft.com/office/drawing/2014/main" id="{F6C5FBC7-2EE9-43A5-92C1-C7C018973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3578" y="2938965"/>
            <a:ext cx="1533600" cy="1533600"/>
          </a:xfrm>
          <a:prstGeom prst="rect">
            <a:avLst/>
          </a:prstGeom>
          <a:ln w="76200">
            <a:solidFill>
              <a:schemeClr val="accent2"/>
            </a:solidFill>
            <a:prstDash val="dashDot"/>
          </a:ln>
        </p:spPr>
      </p:pic>
      <p:pic>
        <p:nvPicPr>
          <p:cNvPr id="46" name="圖片 45">
            <a:extLst>
              <a:ext uri="{FF2B5EF4-FFF2-40B4-BE49-F238E27FC236}">
                <a16:creationId xmlns:a16="http://schemas.microsoft.com/office/drawing/2014/main" id="{C0DEB23B-E935-4DAE-9077-1870DCAC87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9919" y="2962784"/>
            <a:ext cx="1533600" cy="1533600"/>
          </a:xfrm>
          <a:prstGeom prst="rect">
            <a:avLst/>
          </a:prstGeom>
          <a:ln w="76200">
            <a:solidFill>
              <a:schemeClr val="accent2"/>
            </a:solidFill>
            <a:prstDash val="dashDot"/>
          </a:ln>
        </p:spPr>
      </p:pic>
    </p:spTree>
    <p:extLst>
      <p:ext uri="{BB962C8B-B14F-4D97-AF65-F5344CB8AC3E}">
        <p14:creationId xmlns:p14="http://schemas.microsoft.com/office/powerpoint/2010/main" val="8118592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3" name="Google Shape;1243;p23"/>
          <p:cNvGrpSpPr/>
          <p:nvPr/>
        </p:nvGrpSpPr>
        <p:grpSpPr>
          <a:xfrm rot="-5400000">
            <a:off x="2431987" y="-1171263"/>
            <a:ext cx="4618296" cy="7711221"/>
            <a:chOff x="982622" y="1069710"/>
            <a:chExt cx="6022762" cy="9152418"/>
          </a:xfrm>
        </p:grpSpPr>
        <p:sp>
          <p:nvSpPr>
            <p:cNvPr id="1244" name="Google Shape;1244;p23"/>
            <p:cNvSpPr/>
            <p:nvPr/>
          </p:nvSpPr>
          <p:spPr>
            <a:xfrm>
              <a:off x="982622" y="1069710"/>
              <a:ext cx="6022762" cy="9152418"/>
            </a:xfrm>
            <a:custGeom>
              <a:avLst/>
              <a:gdLst/>
              <a:ahLst/>
              <a:cxnLst/>
              <a:rect l="l" t="t" r="r" b="b"/>
              <a:pathLst>
                <a:path w="6022762" h="9152418" extrusionOk="0">
                  <a:moveTo>
                    <a:pt x="6020057" y="9085020"/>
                  </a:moveTo>
                  <a:cubicBezTo>
                    <a:pt x="6022035" y="9118573"/>
                    <a:pt x="6315249" y="9104277"/>
                    <a:pt x="171033" y="9152419"/>
                  </a:cubicBezTo>
                  <a:cubicBezTo>
                    <a:pt x="61210" y="9152419"/>
                    <a:pt x="39659" y="1363251"/>
                    <a:pt x="0" y="173161"/>
                  </a:cubicBezTo>
                  <a:cubicBezTo>
                    <a:pt x="0" y="87678"/>
                    <a:pt x="963320" y="116654"/>
                    <a:pt x="1282609" y="100949"/>
                  </a:cubicBezTo>
                  <a:cubicBezTo>
                    <a:pt x="3441639" y="-5219"/>
                    <a:pt x="4528588" y="-45563"/>
                    <a:pt x="5861420" y="68860"/>
                  </a:cubicBezTo>
                  <a:cubicBezTo>
                    <a:pt x="5955680" y="76951"/>
                    <a:pt x="5767015" y="3464738"/>
                    <a:pt x="6020057" y="908502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5" name="Google Shape;1245;p23"/>
            <p:cNvSpPr/>
            <p:nvPr/>
          </p:nvSpPr>
          <p:spPr>
            <a:xfrm>
              <a:off x="1237184" y="1352257"/>
              <a:ext cx="5505823" cy="8587299"/>
            </a:xfrm>
            <a:custGeom>
              <a:avLst/>
              <a:gdLst/>
              <a:ahLst/>
              <a:cxnLst/>
              <a:rect l="l" t="t" r="r" b="b"/>
              <a:pathLst>
                <a:path w="5505823" h="8587299" extrusionOk="0">
                  <a:moveTo>
                    <a:pt x="0" y="120999"/>
                  </a:moveTo>
                  <a:cubicBezTo>
                    <a:pt x="215453" y="102163"/>
                    <a:pt x="436819" y="105422"/>
                    <a:pt x="684662" y="105879"/>
                  </a:cubicBezTo>
                  <a:cubicBezTo>
                    <a:pt x="1533619" y="105879"/>
                    <a:pt x="3517222" y="-88994"/>
                    <a:pt x="5384338" y="50013"/>
                  </a:cubicBezTo>
                  <a:cubicBezTo>
                    <a:pt x="5438791" y="3844735"/>
                    <a:pt x="5281418" y="3621654"/>
                    <a:pt x="5505824" y="8545345"/>
                  </a:cubicBezTo>
                  <a:cubicBezTo>
                    <a:pt x="3011283" y="8565499"/>
                    <a:pt x="3189841" y="8562973"/>
                    <a:pt x="135841" y="8587299"/>
                  </a:cubicBezTo>
                  <a:cubicBezTo>
                    <a:pt x="13439" y="4899021"/>
                    <a:pt x="39293" y="1667502"/>
                    <a:pt x="0" y="1209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6" name="Google Shape;1246;p23"/>
            <p:cNvSpPr/>
            <p:nvPr/>
          </p:nvSpPr>
          <p:spPr>
            <a:xfrm>
              <a:off x="1240253" y="1349195"/>
              <a:ext cx="5494966" cy="8590492"/>
            </a:xfrm>
            <a:custGeom>
              <a:avLst/>
              <a:gdLst/>
              <a:ahLst/>
              <a:cxnLst/>
              <a:rect l="l" t="t" r="r" b="b"/>
              <a:pathLst>
                <a:path w="5494966" h="8590492" extrusionOk="0">
                  <a:moveTo>
                    <a:pt x="5457565" y="8373248"/>
                  </a:moveTo>
                  <a:cubicBezTo>
                    <a:pt x="5502187" y="8373248"/>
                    <a:pt x="5494918" y="8377605"/>
                    <a:pt x="5493947" y="8356225"/>
                  </a:cubicBezTo>
                  <a:cubicBezTo>
                    <a:pt x="5462308" y="8356261"/>
                    <a:pt x="5450919" y="8356225"/>
                    <a:pt x="5415947" y="8356279"/>
                  </a:cubicBezTo>
                  <a:cubicBezTo>
                    <a:pt x="5417613" y="7964135"/>
                    <a:pt x="5383008" y="8023699"/>
                    <a:pt x="5478659" y="8023919"/>
                  </a:cubicBezTo>
                  <a:cubicBezTo>
                    <a:pt x="5477706" y="8003307"/>
                    <a:pt x="5482888" y="8006895"/>
                    <a:pt x="5457565" y="8006895"/>
                  </a:cubicBezTo>
                  <a:cubicBezTo>
                    <a:pt x="5399303" y="8006895"/>
                    <a:pt x="5411095" y="8058917"/>
                    <a:pt x="5405913" y="7727984"/>
                  </a:cubicBezTo>
                  <a:cubicBezTo>
                    <a:pt x="5404943" y="7665180"/>
                    <a:pt x="5391741" y="7675779"/>
                    <a:pt x="5457565" y="7675779"/>
                  </a:cubicBezTo>
                  <a:cubicBezTo>
                    <a:pt x="5466611" y="7675779"/>
                    <a:pt x="5464871" y="7679202"/>
                    <a:pt x="5464157" y="7658792"/>
                  </a:cubicBezTo>
                  <a:cubicBezTo>
                    <a:pt x="5385516" y="7658792"/>
                    <a:pt x="5406701" y="7692125"/>
                    <a:pt x="5403331" y="7477940"/>
                  </a:cubicBezTo>
                  <a:cubicBezTo>
                    <a:pt x="5400365" y="7295642"/>
                    <a:pt x="5383374" y="7325442"/>
                    <a:pt x="5453281" y="7325461"/>
                  </a:cubicBezTo>
                  <a:cubicBezTo>
                    <a:pt x="5452585" y="7302744"/>
                    <a:pt x="5462161" y="7308584"/>
                    <a:pt x="5400567" y="7308383"/>
                  </a:cubicBezTo>
                  <a:cubicBezTo>
                    <a:pt x="5396978" y="7088468"/>
                    <a:pt x="5399541" y="7236975"/>
                    <a:pt x="5396227" y="6976131"/>
                  </a:cubicBezTo>
                  <a:cubicBezTo>
                    <a:pt x="5451468" y="6976003"/>
                    <a:pt x="5443174" y="6981733"/>
                    <a:pt x="5442533" y="6959071"/>
                  </a:cubicBezTo>
                  <a:cubicBezTo>
                    <a:pt x="5387182" y="6959090"/>
                    <a:pt x="5391119" y="7015102"/>
                    <a:pt x="5389563" y="6625411"/>
                  </a:cubicBezTo>
                  <a:cubicBezTo>
                    <a:pt x="5442112" y="6625996"/>
                    <a:pt x="5433470" y="6629950"/>
                    <a:pt x="5432902" y="6608698"/>
                  </a:cubicBezTo>
                  <a:cubicBezTo>
                    <a:pt x="5382971" y="6608533"/>
                    <a:pt x="5389508" y="6609906"/>
                    <a:pt x="5389489" y="6603353"/>
                  </a:cubicBezTo>
                  <a:cubicBezTo>
                    <a:pt x="5389251" y="6524935"/>
                    <a:pt x="5388903" y="6515380"/>
                    <a:pt x="5385132" y="6276118"/>
                  </a:cubicBezTo>
                  <a:cubicBezTo>
                    <a:pt x="5431657" y="6276611"/>
                    <a:pt x="5424003" y="6280602"/>
                    <a:pt x="5423418" y="6259387"/>
                  </a:cubicBezTo>
                  <a:cubicBezTo>
                    <a:pt x="5369403" y="6259167"/>
                    <a:pt x="5385516" y="6301561"/>
                    <a:pt x="5380444" y="5978664"/>
                  </a:cubicBezTo>
                  <a:cubicBezTo>
                    <a:pt x="5379456" y="5915915"/>
                    <a:pt x="5370740" y="5926788"/>
                    <a:pt x="5414116" y="5927264"/>
                  </a:cubicBezTo>
                  <a:cubicBezTo>
                    <a:pt x="5413494" y="5905554"/>
                    <a:pt x="5420470" y="5910661"/>
                    <a:pt x="5379401" y="5909636"/>
                  </a:cubicBezTo>
                  <a:cubicBezTo>
                    <a:pt x="5375116" y="5618754"/>
                    <a:pt x="5376398" y="5691259"/>
                    <a:pt x="5372058" y="5575353"/>
                  </a:cubicBezTo>
                  <a:cubicBezTo>
                    <a:pt x="5409795" y="5575133"/>
                    <a:pt x="5403606" y="5579691"/>
                    <a:pt x="5402911" y="5558219"/>
                  </a:cubicBezTo>
                  <a:cubicBezTo>
                    <a:pt x="5364038" y="5558348"/>
                    <a:pt x="5371124" y="5574291"/>
                    <a:pt x="5369623" y="5478923"/>
                  </a:cubicBezTo>
                  <a:cubicBezTo>
                    <a:pt x="5364899" y="5176289"/>
                    <a:pt x="5356513" y="5225712"/>
                    <a:pt x="5391503" y="5225218"/>
                  </a:cubicBezTo>
                  <a:cubicBezTo>
                    <a:pt x="5390716" y="5203911"/>
                    <a:pt x="5395788" y="5208030"/>
                    <a:pt x="5366144" y="5208597"/>
                  </a:cubicBezTo>
                  <a:cubicBezTo>
                    <a:pt x="5360102" y="4834794"/>
                    <a:pt x="5351569" y="4877280"/>
                    <a:pt x="5379620" y="4877206"/>
                  </a:cubicBezTo>
                  <a:cubicBezTo>
                    <a:pt x="5379071" y="4855808"/>
                    <a:pt x="5383392" y="4860165"/>
                    <a:pt x="5360102" y="4860219"/>
                  </a:cubicBezTo>
                  <a:cubicBezTo>
                    <a:pt x="5354041" y="4484696"/>
                    <a:pt x="5348182" y="4527218"/>
                    <a:pt x="5373907" y="4526998"/>
                  </a:cubicBezTo>
                  <a:cubicBezTo>
                    <a:pt x="5373725" y="4506570"/>
                    <a:pt x="5378503" y="4509920"/>
                    <a:pt x="5355067" y="4510158"/>
                  </a:cubicBezTo>
                  <a:cubicBezTo>
                    <a:pt x="5352558" y="4341277"/>
                    <a:pt x="5355433" y="4323924"/>
                    <a:pt x="5352119" y="4177577"/>
                  </a:cubicBezTo>
                  <a:cubicBezTo>
                    <a:pt x="5377460" y="4177577"/>
                    <a:pt x="5373175" y="4181970"/>
                    <a:pt x="5373285" y="4160572"/>
                  </a:cubicBezTo>
                  <a:cubicBezTo>
                    <a:pt x="5344978" y="4160590"/>
                    <a:pt x="5350984" y="4208915"/>
                    <a:pt x="5344703" y="3854899"/>
                  </a:cubicBezTo>
                  <a:cubicBezTo>
                    <a:pt x="5344118" y="3822280"/>
                    <a:pt x="5343110" y="3826563"/>
                    <a:pt x="5347505" y="3826600"/>
                  </a:cubicBezTo>
                  <a:cubicBezTo>
                    <a:pt x="5382001" y="3826929"/>
                    <a:pt x="5376141" y="3831249"/>
                    <a:pt x="5376416" y="3809851"/>
                  </a:cubicBezTo>
                  <a:cubicBezTo>
                    <a:pt x="5336134" y="3809558"/>
                    <a:pt x="5340895" y="3841445"/>
                    <a:pt x="5341902" y="3604892"/>
                  </a:cubicBezTo>
                  <a:cubicBezTo>
                    <a:pt x="5342378" y="3452357"/>
                    <a:pt x="5329122" y="3477453"/>
                    <a:pt x="5381469" y="3476373"/>
                  </a:cubicBezTo>
                  <a:cubicBezTo>
                    <a:pt x="5381817" y="3455067"/>
                    <a:pt x="5388610" y="3459039"/>
                    <a:pt x="5347376" y="3460228"/>
                  </a:cubicBezTo>
                  <a:cubicBezTo>
                    <a:pt x="5337581" y="3460503"/>
                    <a:pt x="5341572" y="3499547"/>
                    <a:pt x="5333644" y="3127263"/>
                  </a:cubicBezTo>
                  <a:cubicBezTo>
                    <a:pt x="5348969" y="3126989"/>
                    <a:pt x="5366840" y="3126641"/>
                    <a:pt x="5387017" y="3126403"/>
                  </a:cubicBezTo>
                  <a:cubicBezTo>
                    <a:pt x="5387329" y="3105114"/>
                    <a:pt x="5395220" y="3109123"/>
                    <a:pt x="5347450" y="3110020"/>
                  </a:cubicBezTo>
                  <a:cubicBezTo>
                    <a:pt x="5330715" y="3110313"/>
                    <a:pt x="5333315" y="3111851"/>
                    <a:pt x="5333186" y="3105407"/>
                  </a:cubicBezTo>
                  <a:cubicBezTo>
                    <a:pt x="5325094" y="2736217"/>
                    <a:pt x="5322438" y="2777915"/>
                    <a:pt x="5347523" y="2778172"/>
                  </a:cubicBezTo>
                  <a:cubicBezTo>
                    <a:pt x="5400036" y="2778812"/>
                    <a:pt x="5391156" y="2782876"/>
                    <a:pt x="5391321" y="2761587"/>
                  </a:cubicBezTo>
                  <a:cubicBezTo>
                    <a:pt x="5366382" y="2761404"/>
                    <a:pt x="5343257" y="2761111"/>
                    <a:pt x="5327876" y="2760947"/>
                  </a:cubicBezTo>
                  <a:cubicBezTo>
                    <a:pt x="5327254" y="2719779"/>
                    <a:pt x="5323446" y="2429190"/>
                    <a:pt x="5323427" y="2427909"/>
                  </a:cubicBezTo>
                  <a:cubicBezTo>
                    <a:pt x="5354572" y="2427799"/>
                    <a:pt x="5370081" y="2427707"/>
                    <a:pt x="5392144" y="2427652"/>
                  </a:cubicBezTo>
                  <a:cubicBezTo>
                    <a:pt x="5392071" y="2406236"/>
                    <a:pt x="5401190" y="2410574"/>
                    <a:pt x="5347541" y="2410793"/>
                  </a:cubicBezTo>
                  <a:cubicBezTo>
                    <a:pt x="5311874" y="2410940"/>
                    <a:pt x="5326668" y="2457782"/>
                    <a:pt x="5319326" y="2106402"/>
                  </a:cubicBezTo>
                  <a:cubicBezTo>
                    <a:pt x="5318612" y="2071989"/>
                    <a:pt x="5311306" y="2077499"/>
                    <a:pt x="5347450" y="2078176"/>
                  </a:cubicBezTo>
                  <a:cubicBezTo>
                    <a:pt x="5396465" y="2079092"/>
                    <a:pt x="5388354" y="2083137"/>
                    <a:pt x="5387933" y="2061830"/>
                  </a:cubicBezTo>
                  <a:cubicBezTo>
                    <a:pt x="5360596" y="2061500"/>
                    <a:pt x="5344612" y="2061061"/>
                    <a:pt x="5318410" y="2060677"/>
                  </a:cubicBezTo>
                  <a:cubicBezTo>
                    <a:pt x="5312441" y="1747426"/>
                    <a:pt x="5312368" y="1734796"/>
                    <a:pt x="5312258" y="1727236"/>
                  </a:cubicBezTo>
                  <a:cubicBezTo>
                    <a:pt x="5336134" y="1727620"/>
                    <a:pt x="5354939" y="1728151"/>
                    <a:pt x="5378595" y="1728535"/>
                  </a:cubicBezTo>
                  <a:cubicBezTo>
                    <a:pt x="5377808" y="1707027"/>
                    <a:pt x="5384692" y="1711695"/>
                    <a:pt x="5347724" y="1710890"/>
                  </a:cubicBezTo>
                  <a:cubicBezTo>
                    <a:pt x="5298361" y="1709828"/>
                    <a:pt x="5313595" y="1762052"/>
                    <a:pt x="5307333" y="1377558"/>
                  </a:cubicBezTo>
                  <a:cubicBezTo>
                    <a:pt x="5333479" y="1378053"/>
                    <a:pt x="5349537" y="1378638"/>
                    <a:pt x="5371912" y="1379169"/>
                  </a:cubicBezTo>
                  <a:cubicBezTo>
                    <a:pt x="5371784" y="1357716"/>
                    <a:pt x="5376636" y="1362310"/>
                    <a:pt x="5347779" y="1361523"/>
                  </a:cubicBezTo>
                  <a:cubicBezTo>
                    <a:pt x="5290414" y="1359876"/>
                    <a:pt x="5307845" y="1411367"/>
                    <a:pt x="5300064" y="1027661"/>
                  </a:cubicBezTo>
                  <a:cubicBezTo>
                    <a:pt x="5329304" y="1028155"/>
                    <a:pt x="5344246" y="1028814"/>
                    <a:pt x="5373047" y="1029510"/>
                  </a:cubicBezTo>
                  <a:cubicBezTo>
                    <a:pt x="5373303" y="1008038"/>
                    <a:pt x="5378137" y="1012706"/>
                    <a:pt x="5347779" y="1011791"/>
                  </a:cubicBezTo>
                  <a:cubicBezTo>
                    <a:pt x="5290140" y="1010144"/>
                    <a:pt x="5299807" y="1018143"/>
                    <a:pt x="5299258" y="982796"/>
                  </a:cubicBezTo>
                  <a:cubicBezTo>
                    <a:pt x="5293600" y="618786"/>
                    <a:pt x="5283512" y="678350"/>
                    <a:pt x="5347614" y="678185"/>
                  </a:cubicBezTo>
                  <a:cubicBezTo>
                    <a:pt x="5384417" y="678075"/>
                    <a:pt x="5378228" y="682523"/>
                    <a:pt x="5378558" y="661107"/>
                  </a:cubicBezTo>
                  <a:cubicBezTo>
                    <a:pt x="5349134" y="661162"/>
                    <a:pt x="5331374" y="661253"/>
                    <a:pt x="5295596" y="661290"/>
                  </a:cubicBezTo>
                  <a:cubicBezTo>
                    <a:pt x="5292960" y="529275"/>
                    <a:pt x="5291458" y="522759"/>
                    <a:pt x="5290890" y="328929"/>
                  </a:cubicBezTo>
                  <a:cubicBezTo>
                    <a:pt x="5330330" y="329148"/>
                    <a:pt x="5345143" y="329533"/>
                    <a:pt x="5382183" y="329862"/>
                  </a:cubicBezTo>
                  <a:cubicBezTo>
                    <a:pt x="5382294" y="308373"/>
                    <a:pt x="5389197" y="312985"/>
                    <a:pt x="5347706" y="312455"/>
                  </a:cubicBezTo>
                  <a:cubicBezTo>
                    <a:pt x="5272635" y="311558"/>
                    <a:pt x="5292007" y="360340"/>
                    <a:pt x="5286789" y="46906"/>
                  </a:cubicBezTo>
                  <a:cubicBezTo>
                    <a:pt x="5263041" y="45259"/>
                    <a:pt x="5274082" y="12347"/>
                    <a:pt x="5275821" y="311832"/>
                  </a:cubicBezTo>
                  <a:cubicBezTo>
                    <a:pt x="5245811" y="311722"/>
                    <a:pt x="5027173" y="310825"/>
                    <a:pt x="4983742" y="310972"/>
                  </a:cubicBezTo>
                  <a:cubicBezTo>
                    <a:pt x="4976711" y="-2920"/>
                    <a:pt x="4992201" y="28601"/>
                    <a:pt x="4966311" y="27265"/>
                  </a:cubicBezTo>
                  <a:cubicBezTo>
                    <a:pt x="4969625" y="363324"/>
                    <a:pt x="4987239" y="310569"/>
                    <a:pt x="4907866" y="311686"/>
                  </a:cubicBezTo>
                  <a:cubicBezTo>
                    <a:pt x="4825764" y="312839"/>
                    <a:pt x="4824116" y="312253"/>
                    <a:pt x="4688312" y="312601"/>
                  </a:cubicBezTo>
                  <a:cubicBezTo>
                    <a:pt x="4677509" y="312619"/>
                    <a:pt x="4680164" y="324572"/>
                    <a:pt x="4678736" y="233341"/>
                  </a:cubicBezTo>
                  <a:cubicBezTo>
                    <a:pt x="4674982" y="-15166"/>
                    <a:pt x="4681720" y="14086"/>
                    <a:pt x="4660408" y="13317"/>
                  </a:cubicBezTo>
                  <a:cubicBezTo>
                    <a:pt x="4663099" y="191643"/>
                    <a:pt x="4663960" y="252836"/>
                    <a:pt x="4665095" y="312656"/>
                  </a:cubicBezTo>
                  <a:cubicBezTo>
                    <a:pt x="4596781" y="312784"/>
                    <a:pt x="4580210" y="312729"/>
                    <a:pt x="4374773" y="312583"/>
                  </a:cubicBezTo>
                  <a:cubicBezTo>
                    <a:pt x="4367302" y="-29315"/>
                    <a:pt x="4378948" y="5464"/>
                    <a:pt x="4355108" y="4970"/>
                  </a:cubicBezTo>
                  <a:cubicBezTo>
                    <a:pt x="4360180" y="337459"/>
                    <a:pt x="4360052" y="312564"/>
                    <a:pt x="4358752" y="312564"/>
                  </a:cubicBezTo>
                  <a:cubicBezTo>
                    <a:pt x="4247904" y="312564"/>
                    <a:pt x="4249112" y="310917"/>
                    <a:pt x="4139070" y="310917"/>
                  </a:cubicBezTo>
                  <a:cubicBezTo>
                    <a:pt x="4047190" y="310917"/>
                    <a:pt x="4071469" y="370664"/>
                    <a:pt x="4065867" y="1364"/>
                  </a:cubicBezTo>
                  <a:cubicBezTo>
                    <a:pt x="4045469" y="1236"/>
                    <a:pt x="4049369" y="-37845"/>
                    <a:pt x="4055027" y="311667"/>
                  </a:cubicBezTo>
                  <a:cubicBezTo>
                    <a:pt x="3900730" y="314816"/>
                    <a:pt x="3913089" y="313553"/>
                    <a:pt x="3764925" y="312400"/>
                  </a:cubicBezTo>
                  <a:cubicBezTo>
                    <a:pt x="3757821" y="-35960"/>
                    <a:pt x="3766097" y="1364"/>
                    <a:pt x="3743997" y="1565"/>
                  </a:cubicBezTo>
                  <a:cubicBezTo>
                    <a:pt x="3750021" y="365191"/>
                    <a:pt x="3768367" y="312180"/>
                    <a:pt x="3699778" y="312180"/>
                  </a:cubicBezTo>
                  <a:cubicBezTo>
                    <a:pt x="3416433" y="312180"/>
                    <a:pt x="3460084" y="337129"/>
                    <a:pt x="3458454" y="233304"/>
                  </a:cubicBezTo>
                  <a:cubicBezTo>
                    <a:pt x="3456550" y="110973"/>
                    <a:pt x="3455872" y="115165"/>
                    <a:pt x="3454059" y="6214"/>
                  </a:cubicBezTo>
                  <a:cubicBezTo>
                    <a:pt x="3432600" y="6690"/>
                    <a:pt x="3438222" y="-32171"/>
                    <a:pt x="3444813" y="313004"/>
                  </a:cubicBezTo>
                  <a:cubicBezTo>
                    <a:pt x="3371098" y="312638"/>
                    <a:pt x="3288703" y="309269"/>
                    <a:pt x="3154656" y="312143"/>
                  </a:cubicBezTo>
                  <a:cubicBezTo>
                    <a:pt x="3153777" y="211046"/>
                    <a:pt x="3150756" y="81832"/>
                    <a:pt x="3149639" y="14214"/>
                  </a:cubicBezTo>
                  <a:cubicBezTo>
                    <a:pt x="3125104" y="14964"/>
                    <a:pt x="3136969" y="-18497"/>
                    <a:pt x="3139660" y="312455"/>
                  </a:cubicBezTo>
                  <a:cubicBezTo>
                    <a:pt x="3008873" y="315164"/>
                    <a:pt x="2943506" y="311887"/>
                    <a:pt x="2847654" y="311558"/>
                  </a:cubicBezTo>
                  <a:cubicBezTo>
                    <a:pt x="2844157" y="155655"/>
                    <a:pt x="2845731" y="129479"/>
                    <a:pt x="2844450" y="24208"/>
                  </a:cubicBezTo>
                  <a:cubicBezTo>
                    <a:pt x="2824144" y="24904"/>
                    <a:pt x="2829729" y="9766"/>
                    <a:pt x="2830040" y="108575"/>
                  </a:cubicBezTo>
                  <a:cubicBezTo>
                    <a:pt x="2830260" y="178939"/>
                    <a:pt x="2831285" y="249669"/>
                    <a:pt x="2832658" y="311539"/>
                  </a:cubicBezTo>
                  <a:cubicBezTo>
                    <a:pt x="2819292" y="311521"/>
                    <a:pt x="2610596" y="311411"/>
                    <a:pt x="2601624" y="311393"/>
                  </a:cubicBezTo>
                  <a:cubicBezTo>
                    <a:pt x="2522928" y="311393"/>
                    <a:pt x="2543581" y="359535"/>
                    <a:pt x="2540670" y="35246"/>
                  </a:cubicBezTo>
                  <a:cubicBezTo>
                    <a:pt x="2520419" y="36015"/>
                    <a:pt x="2526041" y="22725"/>
                    <a:pt x="2525857" y="108520"/>
                  </a:cubicBezTo>
                  <a:cubicBezTo>
                    <a:pt x="2525711" y="177182"/>
                    <a:pt x="2526608" y="244781"/>
                    <a:pt x="2528201" y="311631"/>
                  </a:cubicBezTo>
                  <a:cubicBezTo>
                    <a:pt x="2245295" y="313791"/>
                    <a:pt x="2521774" y="311503"/>
                    <a:pt x="2238868" y="313333"/>
                  </a:cubicBezTo>
                  <a:cubicBezTo>
                    <a:pt x="2238264" y="255490"/>
                    <a:pt x="2237257" y="200264"/>
                    <a:pt x="2234767" y="47345"/>
                  </a:cubicBezTo>
                  <a:cubicBezTo>
                    <a:pt x="2213784" y="48206"/>
                    <a:pt x="2219331" y="20346"/>
                    <a:pt x="2222810" y="233579"/>
                  </a:cubicBezTo>
                  <a:cubicBezTo>
                    <a:pt x="2224422" y="335830"/>
                    <a:pt x="2281658" y="313809"/>
                    <a:pt x="1942742" y="313809"/>
                  </a:cubicBezTo>
                  <a:cubicBezTo>
                    <a:pt x="1930383" y="313809"/>
                    <a:pt x="1936828" y="344122"/>
                    <a:pt x="1928955" y="60305"/>
                  </a:cubicBezTo>
                  <a:cubicBezTo>
                    <a:pt x="1904236" y="61367"/>
                    <a:pt x="1917621" y="24043"/>
                    <a:pt x="1919598" y="313754"/>
                  </a:cubicBezTo>
                  <a:cubicBezTo>
                    <a:pt x="1826236" y="313278"/>
                    <a:pt x="1765246" y="307878"/>
                    <a:pt x="1627629" y="311594"/>
                  </a:cubicBezTo>
                  <a:cubicBezTo>
                    <a:pt x="1626475" y="257595"/>
                    <a:pt x="1626439" y="238045"/>
                    <a:pt x="1623399" y="73979"/>
                  </a:cubicBezTo>
                  <a:cubicBezTo>
                    <a:pt x="1603679" y="74894"/>
                    <a:pt x="1606829" y="37607"/>
                    <a:pt x="1612615" y="312015"/>
                  </a:cubicBezTo>
                  <a:cubicBezTo>
                    <a:pt x="1541096" y="314084"/>
                    <a:pt x="1466392" y="313809"/>
                    <a:pt x="1393866" y="312912"/>
                  </a:cubicBezTo>
                  <a:cubicBezTo>
                    <a:pt x="1301676" y="311869"/>
                    <a:pt x="1321212" y="355544"/>
                    <a:pt x="1320059" y="88165"/>
                  </a:cubicBezTo>
                  <a:cubicBezTo>
                    <a:pt x="1302060" y="89026"/>
                    <a:pt x="1302060" y="54082"/>
                    <a:pt x="1307736" y="312290"/>
                  </a:cubicBezTo>
                  <a:cubicBezTo>
                    <a:pt x="1291715" y="312253"/>
                    <a:pt x="1301017" y="312271"/>
                    <a:pt x="1064435" y="312217"/>
                  </a:cubicBezTo>
                  <a:cubicBezTo>
                    <a:pt x="1001229" y="312217"/>
                    <a:pt x="1016957" y="349467"/>
                    <a:pt x="1013460" y="102809"/>
                  </a:cubicBezTo>
                  <a:cubicBezTo>
                    <a:pt x="991653" y="103779"/>
                    <a:pt x="997475" y="71819"/>
                    <a:pt x="1001650" y="312052"/>
                  </a:cubicBezTo>
                  <a:cubicBezTo>
                    <a:pt x="923650" y="311594"/>
                    <a:pt x="912572" y="310533"/>
                    <a:pt x="712079" y="311558"/>
                  </a:cubicBezTo>
                  <a:cubicBezTo>
                    <a:pt x="710614" y="260725"/>
                    <a:pt x="709405" y="186755"/>
                    <a:pt x="709479" y="108758"/>
                  </a:cubicBezTo>
                  <a:cubicBezTo>
                    <a:pt x="690491" y="108795"/>
                    <a:pt x="693146" y="89996"/>
                    <a:pt x="695398" y="233597"/>
                  </a:cubicBezTo>
                  <a:cubicBezTo>
                    <a:pt x="696918" y="331675"/>
                    <a:pt x="712115" y="311741"/>
                    <a:pt x="625308" y="311741"/>
                  </a:cubicBezTo>
                  <a:cubicBezTo>
                    <a:pt x="516529" y="311741"/>
                    <a:pt x="515742" y="313388"/>
                    <a:pt x="407988" y="313406"/>
                  </a:cubicBezTo>
                  <a:cubicBezTo>
                    <a:pt x="406248" y="224243"/>
                    <a:pt x="406450" y="203449"/>
                    <a:pt x="404088" y="108703"/>
                  </a:cubicBezTo>
                  <a:cubicBezTo>
                    <a:pt x="383343" y="108795"/>
                    <a:pt x="388525" y="82363"/>
                    <a:pt x="392974" y="313388"/>
                  </a:cubicBezTo>
                  <a:cubicBezTo>
                    <a:pt x="391655" y="313388"/>
                    <a:pt x="103000" y="311320"/>
                    <a:pt x="101682" y="311301"/>
                  </a:cubicBezTo>
                  <a:cubicBezTo>
                    <a:pt x="100217" y="261091"/>
                    <a:pt x="99356" y="196493"/>
                    <a:pt x="98276" y="116904"/>
                  </a:cubicBezTo>
                  <a:cubicBezTo>
                    <a:pt x="78318" y="118057"/>
                    <a:pt x="82914" y="101052"/>
                    <a:pt x="85001" y="233579"/>
                  </a:cubicBezTo>
                  <a:cubicBezTo>
                    <a:pt x="86393" y="322723"/>
                    <a:pt x="90439" y="311155"/>
                    <a:pt x="76634" y="310935"/>
                  </a:cubicBezTo>
                  <a:cubicBezTo>
                    <a:pt x="-13268" y="309599"/>
                    <a:pt x="574" y="304895"/>
                    <a:pt x="1014" y="327226"/>
                  </a:cubicBezTo>
                  <a:cubicBezTo>
                    <a:pt x="39812" y="327373"/>
                    <a:pt x="61198" y="327757"/>
                    <a:pt x="87198" y="328123"/>
                  </a:cubicBezTo>
                  <a:cubicBezTo>
                    <a:pt x="93552" y="523198"/>
                    <a:pt x="91941" y="532259"/>
                    <a:pt x="93259" y="662535"/>
                  </a:cubicBezTo>
                  <a:cubicBezTo>
                    <a:pt x="66527" y="662791"/>
                    <a:pt x="45031" y="663065"/>
                    <a:pt x="6415" y="663194"/>
                  </a:cubicBezTo>
                  <a:cubicBezTo>
                    <a:pt x="6690" y="685434"/>
                    <a:pt x="-6347" y="680583"/>
                    <a:pt x="76597" y="679705"/>
                  </a:cubicBezTo>
                  <a:cubicBezTo>
                    <a:pt x="101114" y="679467"/>
                    <a:pt x="91904" y="633338"/>
                    <a:pt x="97452" y="982997"/>
                  </a:cubicBezTo>
                  <a:cubicBezTo>
                    <a:pt x="98038" y="1020229"/>
                    <a:pt x="114370" y="1010931"/>
                    <a:pt x="9711" y="1010876"/>
                  </a:cubicBezTo>
                  <a:cubicBezTo>
                    <a:pt x="9857" y="1033537"/>
                    <a:pt x="-6182" y="1027863"/>
                    <a:pt x="98203" y="1027918"/>
                  </a:cubicBezTo>
                  <a:cubicBezTo>
                    <a:pt x="99686" y="1111040"/>
                    <a:pt x="103256" y="1229051"/>
                    <a:pt x="103458" y="1361267"/>
                  </a:cubicBezTo>
                  <a:cubicBezTo>
                    <a:pt x="72898" y="1361395"/>
                    <a:pt x="49242" y="1361597"/>
                    <a:pt x="11469" y="1361688"/>
                  </a:cubicBezTo>
                  <a:cubicBezTo>
                    <a:pt x="11542" y="1383874"/>
                    <a:pt x="-726" y="1378858"/>
                    <a:pt x="76560" y="1378437"/>
                  </a:cubicBezTo>
                  <a:cubicBezTo>
                    <a:pt x="114334" y="1378236"/>
                    <a:pt x="102432" y="1326653"/>
                    <a:pt x="108603" y="1710853"/>
                  </a:cubicBezTo>
                  <a:cubicBezTo>
                    <a:pt x="75498" y="1711018"/>
                    <a:pt x="51366" y="1711274"/>
                    <a:pt x="12531" y="1711402"/>
                  </a:cubicBezTo>
                  <a:cubicBezTo>
                    <a:pt x="12586" y="1733972"/>
                    <a:pt x="995" y="1728590"/>
                    <a:pt x="76560" y="1728096"/>
                  </a:cubicBezTo>
                  <a:cubicBezTo>
                    <a:pt x="122207" y="1727785"/>
                    <a:pt x="108822" y="1688686"/>
                    <a:pt x="113418" y="1981801"/>
                  </a:cubicBezTo>
                  <a:cubicBezTo>
                    <a:pt x="114883" y="2075229"/>
                    <a:pt x="125155" y="2059249"/>
                    <a:pt x="76396" y="2060164"/>
                  </a:cubicBezTo>
                  <a:cubicBezTo>
                    <a:pt x="2204" y="2061555"/>
                    <a:pt x="13648" y="2055185"/>
                    <a:pt x="13757" y="2078066"/>
                  </a:cubicBezTo>
                  <a:cubicBezTo>
                    <a:pt x="58781" y="2077737"/>
                    <a:pt x="77586" y="2077041"/>
                    <a:pt x="115432" y="2076547"/>
                  </a:cubicBezTo>
                  <a:cubicBezTo>
                    <a:pt x="119772" y="2229026"/>
                    <a:pt x="118234" y="2159193"/>
                    <a:pt x="121694" y="2409787"/>
                  </a:cubicBezTo>
                  <a:cubicBezTo>
                    <a:pt x="85349" y="2410318"/>
                    <a:pt x="60997" y="2411398"/>
                    <a:pt x="16064" y="2411874"/>
                  </a:cubicBezTo>
                  <a:cubicBezTo>
                    <a:pt x="16248" y="2432778"/>
                    <a:pt x="3962" y="2429593"/>
                    <a:pt x="76670" y="2427744"/>
                  </a:cubicBezTo>
                  <a:cubicBezTo>
                    <a:pt x="138356" y="2426243"/>
                    <a:pt x="121731" y="2375465"/>
                    <a:pt x="127151" y="2759721"/>
                  </a:cubicBezTo>
                  <a:cubicBezTo>
                    <a:pt x="82127" y="2759501"/>
                    <a:pt x="68760" y="2759135"/>
                    <a:pt x="20495" y="2758952"/>
                  </a:cubicBezTo>
                  <a:cubicBezTo>
                    <a:pt x="20843" y="2781448"/>
                    <a:pt x="10388" y="2775737"/>
                    <a:pt x="76432" y="2776378"/>
                  </a:cubicBezTo>
                  <a:cubicBezTo>
                    <a:pt x="140370" y="2776964"/>
                    <a:pt x="127425" y="2760782"/>
                    <a:pt x="128121" y="2855803"/>
                  </a:cubicBezTo>
                  <a:cubicBezTo>
                    <a:pt x="130355" y="3161310"/>
                    <a:pt x="155751" y="3110258"/>
                    <a:pt x="76505" y="3110460"/>
                  </a:cubicBezTo>
                  <a:cubicBezTo>
                    <a:pt x="18866" y="3110551"/>
                    <a:pt x="27600" y="3104895"/>
                    <a:pt x="28167" y="3127538"/>
                  </a:cubicBezTo>
                  <a:cubicBezTo>
                    <a:pt x="57390" y="3127501"/>
                    <a:pt x="84013" y="3127428"/>
                    <a:pt x="132406" y="3127373"/>
                  </a:cubicBezTo>
                  <a:cubicBezTo>
                    <a:pt x="141084" y="3527004"/>
                    <a:pt x="149049" y="3461089"/>
                    <a:pt x="76579" y="3460411"/>
                  </a:cubicBezTo>
                  <a:cubicBezTo>
                    <a:pt x="29229" y="3459972"/>
                    <a:pt x="37011" y="3455744"/>
                    <a:pt x="37634" y="3477087"/>
                  </a:cubicBezTo>
                  <a:cubicBezTo>
                    <a:pt x="74620" y="3477325"/>
                    <a:pt x="94431" y="3477673"/>
                    <a:pt x="136122" y="3477838"/>
                  </a:cubicBezTo>
                  <a:cubicBezTo>
                    <a:pt x="136141" y="3478533"/>
                    <a:pt x="140114" y="3641538"/>
                    <a:pt x="143465" y="3811132"/>
                  </a:cubicBezTo>
                  <a:cubicBezTo>
                    <a:pt x="99118" y="3810785"/>
                    <a:pt x="80058" y="3809979"/>
                    <a:pt x="45543" y="3809393"/>
                  </a:cubicBezTo>
                  <a:cubicBezTo>
                    <a:pt x="45928" y="3830902"/>
                    <a:pt x="39629" y="3826234"/>
                    <a:pt x="76359" y="3827057"/>
                  </a:cubicBezTo>
                  <a:cubicBezTo>
                    <a:pt x="162470" y="3829034"/>
                    <a:pt x="143410" y="3766908"/>
                    <a:pt x="149635" y="4161194"/>
                  </a:cubicBezTo>
                  <a:cubicBezTo>
                    <a:pt x="107193" y="4161103"/>
                    <a:pt x="90806" y="4160883"/>
                    <a:pt x="50542" y="4160663"/>
                  </a:cubicBezTo>
                  <a:cubicBezTo>
                    <a:pt x="50780" y="4182116"/>
                    <a:pt x="45562" y="4177650"/>
                    <a:pt x="76451" y="4177851"/>
                  </a:cubicBezTo>
                  <a:cubicBezTo>
                    <a:pt x="178272" y="4178547"/>
                    <a:pt x="145754" y="4127037"/>
                    <a:pt x="151430" y="4479625"/>
                  </a:cubicBezTo>
                  <a:cubicBezTo>
                    <a:pt x="152015" y="4517809"/>
                    <a:pt x="170252" y="4508254"/>
                    <a:pt x="53380" y="4508291"/>
                  </a:cubicBezTo>
                  <a:cubicBezTo>
                    <a:pt x="53508" y="4530952"/>
                    <a:pt x="35601" y="4525277"/>
                    <a:pt x="152144" y="4525259"/>
                  </a:cubicBezTo>
                  <a:cubicBezTo>
                    <a:pt x="152180" y="4527035"/>
                    <a:pt x="156099" y="4771990"/>
                    <a:pt x="158204" y="4861080"/>
                  </a:cubicBezTo>
                  <a:cubicBezTo>
                    <a:pt x="109134" y="4860823"/>
                    <a:pt x="83829" y="4859890"/>
                    <a:pt x="54753" y="4859268"/>
                  </a:cubicBezTo>
                  <a:cubicBezTo>
                    <a:pt x="54808" y="4879714"/>
                    <a:pt x="33953" y="4877463"/>
                    <a:pt x="158607" y="4878085"/>
                  </a:cubicBezTo>
                  <a:cubicBezTo>
                    <a:pt x="158644" y="4879714"/>
                    <a:pt x="165144" y="5208396"/>
                    <a:pt x="165162" y="5209732"/>
                  </a:cubicBezTo>
                  <a:cubicBezTo>
                    <a:pt x="111258" y="5209824"/>
                    <a:pt x="87290" y="5210226"/>
                    <a:pt x="55522" y="5210519"/>
                  </a:cubicBezTo>
                  <a:cubicBezTo>
                    <a:pt x="55559" y="5231899"/>
                    <a:pt x="51274" y="5227579"/>
                    <a:pt x="76597" y="5227305"/>
                  </a:cubicBezTo>
                  <a:cubicBezTo>
                    <a:pt x="175178" y="5226243"/>
                    <a:pt x="165437" y="5225969"/>
                    <a:pt x="165492" y="5229190"/>
                  </a:cubicBezTo>
                  <a:cubicBezTo>
                    <a:pt x="167286" y="5343486"/>
                    <a:pt x="170710" y="5459685"/>
                    <a:pt x="171113" y="5558202"/>
                  </a:cubicBezTo>
                  <a:cubicBezTo>
                    <a:pt x="33898" y="5558329"/>
                    <a:pt x="56401" y="5554797"/>
                    <a:pt x="56474" y="5575975"/>
                  </a:cubicBezTo>
                  <a:cubicBezTo>
                    <a:pt x="89249" y="5575682"/>
                    <a:pt x="112979" y="5575261"/>
                    <a:pt x="171168" y="5575188"/>
                  </a:cubicBezTo>
                  <a:cubicBezTo>
                    <a:pt x="171442" y="5784175"/>
                    <a:pt x="174061" y="5810040"/>
                    <a:pt x="176349" y="5906890"/>
                  </a:cubicBezTo>
                  <a:cubicBezTo>
                    <a:pt x="117739" y="5906945"/>
                    <a:pt x="93589" y="5907476"/>
                    <a:pt x="58379" y="5907952"/>
                  </a:cubicBezTo>
                  <a:cubicBezTo>
                    <a:pt x="58543" y="5928380"/>
                    <a:pt x="53911" y="5925030"/>
                    <a:pt x="76615" y="5924701"/>
                  </a:cubicBezTo>
                  <a:cubicBezTo>
                    <a:pt x="207440" y="5922761"/>
                    <a:pt x="173804" y="5862611"/>
                    <a:pt x="179517" y="6228872"/>
                  </a:cubicBezTo>
                  <a:cubicBezTo>
                    <a:pt x="180140" y="6268887"/>
                    <a:pt x="199713" y="6258892"/>
                    <a:pt x="76487" y="6259240"/>
                  </a:cubicBezTo>
                  <a:cubicBezTo>
                    <a:pt x="59074" y="6259277"/>
                    <a:pt x="62059" y="6254902"/>
                    <a:pt x="62370" y="6276300"/>
                  </a:cubicBezTo>
                  <a:cubicBezTo>
                    <a:pt x="93058" y="6276245"/>
                    <a:pt x="114663" y="6276118"/>
                    <a:pt x="180231" y="6276118"/>
                  </a:cubicBezTo>
                  <a:cubicBezTo>
                    <a:pt x="181165" y="6343589"/>
                    <a:pt x="182154" y="6471375"/>
                    <a:pt x="185230" y="6606666"/>
                  </a:cubicBezTo>
                  <a:cubicBezTo>
                    <a:pt x="127755" y="6606684"/>
                    <a:pt x="105032" y="6607234"/>
                    <a:pt x="68614" y="6607966"/>
                  </a:cubicBezTo>
                  <a:cubicBezTo>
                    <a:pt x="69182" y="6631945"/>
                    <a:pt x="50634" y="6623672"/>
                    <a:pt x="185578" y="6623653"/>
                  </a:cubicBezTo>
                  <a:cubicBezTo>
                    <a:pt x="185614" y="6625026"/>
                    <a:pt x="192096" y="6957405"/>
                    <a:pt x="192132" y="6958925"/>
                  </a:cubicBezTo>
                  <a:cubicBezTo>
                    <a:pt x="143446" y="6958979"/>
                    <a:pt x="116201" y="6958540"/>
                    <a:pt x="78574" y="6957680"/>
                  </a:cubicBezTo>
                  <a:cubicBezTo>
                    <a:pt x="79270" y="6978822"/>
                    <a:pt x="60521" y="6975930"/>
                    <a:pt x="186328" y="6975930"/>
                  </a:cubicBezTo>
                  <a:cubicBezTo>
                    <a:pt x="193524" y="6975930"/>
                    <a:pt x="192407" y="6975179"/>
                    <a:pt x="192444" y="6978291"/>
                  </a:cubicBezTo>
                  <a:cubicBezTo>
                    <a:pt x="198156" y="7348928"/>
                    <a:pt x="201562" y="7309060"/>
                    <a:pt x="186328" y="7309060"/>
                  </a:cubicBezTo>
                  <a:cubicBezTo>
                    <a:pt x="73722" y="7309060"/>
                    <a:pt x="90073" y="7304227"/>
                    <a:pt x="90806" y="7326175"/>
                  </a:cubicBezTo>
                  <a:cubicBezTo>
                    <a:pt x="119168" y="7326101"/>
                    <a:pt x="144710" y="7326065"/>
                    <a:pt x="197827" y="7326065"/>
                  </a:cubicBezTo>
                  <a:cubicBezTo>
                    <a:pt x="203192" y="7559012"/>
                    <a:pt x="201690" y="7561081"/>
                    <a:pt x="202587" y="7656248"/>
                  </a:cubicBezTo>
                  <a:cubicBezTo>
                    <a:pt x="159101" y="7656119"/>
                    <a:pt x="127572" y="7656430"/>
                    <a:pt x="101791" y="7656888"/>
                  </a:cubicBezTo>
                  <a:cubicBezTo>
                    <a:pt x="102542" y="7679257"/>
                    <a:pt x="87675" y="7673216"/>
                    <a:pt x="186347" y="7673216"/>
                  </a:cubicBezTo>
                  <a:cubicBezTo>
                    <a:pt x="208904" y="7673216"/>
                    <a:pt x="202349" y="7634868"/>
                    <a:pt x="207714" y="7978065"/>
                  </a:cubicBezTo>
                  <a:cubicBezTo>
                    <a:pt x="208300" y="8014381"/>
                    <a:pt x="213866" y="8008176"/>
                    <a:pt x="186347" y="8008176"/>
                  </a:cubicBezTo>
                  <a:cubicBezTo>
                    <a:pt x="98935" y="8008176"/>
                    <a:pt x="113235" y="8001550"/>
                    <a:pt x="114004" y="8024706"/>
                  </a:cubicBezTo>
                  <a:cubicBezTo>
                    <a:pt x="144948" y="8025163"/>
                    <a:pt x="177247" y="8025237"/>
                    <a:pt x="208502" y="8025145"/>
                  </a:cubicBezTo>
                  <a:cubicBezTo>
                    <a:pt x="214818" y="8410242"/>
                    <a:pt x="223809" y="8358842"/>
                    <a:pt x="186347" y="8358842"/>
                  </a:cubicBezTo>
                  <a:cubicBezTo>
                    <a:pt x="113583" y="8358842"/>
                    <a:pt x="124917" y="8353314"/>
                    <a:pt x="125649" y="8375866"/>
                  </a:cubicBezTo>
                  <a:cubicBezTo>
                    <a:pt x="156465" y="8375811"/>
                    <a:pt x="183472" y="8375829"/>
                    <a:pt x="213024" y="8375829"/>
                  </a:cubicBezTo>
                  <a:cubicBezTo>
                    <a:pt x="213262" y="8435539"/>
                    <a:pt x="214507" y="8508264"/>
                    <a:pt x="215935" y="8589611"/>
                  </a:cubicBezTo>
                  <a:cubicBezTo>
                    <a:pt x="239171" y="8589428"/>
                    <a:pt x="229009" y="8617123"/>
                    <a:pt x="228020" y="8375829"/>
                  </a:cubicBezTo>
                  <a:lnTo>
                    <a:pt x="517866" y="8375847"/>
                  </a:lnTo>
                  <a:cubicBezTo>
                    <a:pt x="519111" y="8464406"/>
                    <a:pt x="519898" y="8524757"/>
                    <a:pt x="522077" y="8587177"/>
                  </a:cubicBezTo>
                  <a:cubicBezTo>
                    <a:pt x="544049" y="8586994"/>
                    <a:pt x="536194" y="8615805"/>
                    <a:pt x="532880" y="8375847"/>
                  </a:cubicBezTo>
                  <a:cubicBezTo>
                    <a:pt x="779752" y="8375866"/>
                    <a:pt x="712720" y="8373669"/>
                    <a:pt x="823934" y="8373267"/>
                  </a:cubicBezTo>
                  <a:cubicBezTo>
                    <a:pt x="825875" y="8453826"/>
                    <a:pt x="826076" y="8497794"/>
                    <a:pt x="827907" y="8584760"/>
                  </a:cubicBezTo>
                  <a:cubicBezTo>
                    <a:pt x="847993" y="8584595"/>
                    <a:pt x="842921" y="8601418"/>
                    <a:pt x="840980" y="8478079"/>
                  </a:cubicBezTo>
                  <a:cubicBezTo>
                    <a:pt x="839131" y="8360874"/>
                    <a:pt x="836604" y="8373230"/>
                    <a:pt x="844899" y="8373230"/>
                  </a:cubicBezTo>
                  <a:cubicBezTo>
                    <a:pt x="951609" y="8373230"/>
                    <a:pt x="953751" y="8375042"/>
                    <a:pt x="1064398" y="8375042"/>
                  </a:cubicBezTo>
                  <a:cubicBezTo>
                    <a:pt x="1146426" y="8375060"/>
                    <a:pt x="1127860" y="8354266"/>
                    <a:pt x="1129801" y="8478409"/>
                  </a:cubicBezTo>
                  <a:cubicBezTo>
                    <a:pt x="1131668" y="8598178"/>
                    <a:pt x="1128061" y="8582436"/>
                    <a:pt x="1147287" y="8582271"/>
                  </a:cubicBezTo>
                  <a:cubicBezTo>
                    <a:pt x="1145071" y="8517435"/>
                    <a:pt x="1143899" y="8434789"/>
                    <a:pt x="1143881" y="8375060"/>
                  </a:cubicBezTo>
                  <a:cubicBezTo>
                    <a:pt x="1266118" y="8375097"/>
                    <a:pt x="1323813" y="8375262"/>
                    <a:pt x="1393848" y="8374694"/>
                  </a:cubicBezTo>
                  <a:cubicBezTo>
                    <a:pt x="1443486" y="8374292"/>
                    <a:pt x="1432830" y="8353699"/>
                    <a:pt x="1434771" y="8478391"/>
                  </a:cubicBezTo>
                  <a:cubicBezTo>
                    <a:pt x="1436601" y="8595432"/>
                    <a:pt x="1431548" y="8580038"/>
                    <a:pt x="1451469" y="8579891"/>
                  </a:cubicBezTo>
                  <a:cubicBezTo>
                    <a:pt x="1450187" y="8507569"/>
                    <a:pt x="1449052" y="8434478"/>
                    <a:pt x="1448228" y="8374346"/>
                  </a:cubicBezTo>
                  <a:cubicBezTo>
                    <a:pt x="1535750" y="8374017"/>
                    <a:pt x="1605986" y="8374566"/>
                    <a:pt x="1739594" y="8374511"/>
                  </a:cubicBezTo>
                  <a:cubicBezTo>
                    <a:pt x="1739868" y="8438193"/>
                    <a:pt x="1741242" y="8520931"/>
                    <a:pt x="1742615" y="8577640"/>
                  </a:cubicBezTo>
                  <a:cubicBezTo>
                    <a:pt x="1765978" y="8577475"/>
                    <a:pt x="1755523" y="8603962"/>
                    <a:pt x="1754608" y="8374475"/>
                  </a:cubicBezTo>
                  <a:cubicBezTo>
                    <a:pt x="1755963" y="8374475"/>
                    <a:pt x="2042348" y="8373212"/>
                    <a:pt x="2043813" y="8373193"/>
                  </a:cubicBezTo>
                  <a:cubicBezTo>
                    <a:pt x="2045699" y="8473412"/>
                    <a:pt x="2045827" y="8504768"/>
                    <a:pt x="2047438" y="8575260"/>
                  </a:cubicBezTo>
                  <a:cubicBezTo>
                    <a:pt x="2068330" y="8575114"/>
                    <a:pt x="2063075" y="8604292"/>
                    <a:pt x="2058845" y="8373102"/>
                  </a:cubicBezTo>
                  <a:cubicBezTo>
                    <a:pt x="2263385" y="8371711"/>
                    <a:pt x="2246650" y="8374383"/>
                    <a:pt x="2350632" y="8374877"/>
                  </a:cubicBezTo>
                  <a:cubicBezTo>
                    <a:pt x="2352683" y="8437443"/>
                    <a:pt x="2353818" y="8514122"/>
                    <a:pt x="2354111" y="8572899"/>
                  </a:cubicBezTo>
                  <a:cubicBezTo>
                    <a:pt x="2373611" y="8572753"/>
                    <a:pt x="2369802" y="8588513"/>
                    <a:pt x="2368081" y="8478079"/>
                  </a:cubicBezTo>
                  <a:cubicBezTo>
                    <a:pt x="2366214" y="8359263"/>
                    <a:pt x="2359476" y="8374969"/>
                    <a:pt x="2381997" y="8374969"/>
                  </a:cubicBezTo>
                  <a:cubicBezTo>
                    <a:pt x="2579359" y="8375133"/>
                    <a:pt x="2612958" y="8375225"/>
                    <a:pt x="2655601" y="8375042"/>
                  </a:cubicBezTo>
                  <a:cubicBezTo>
                    <a:pt x="2656920" y="8457981"/>
                    <a:pt x="2657909" y="8513701"/>
                    <a:pt x="2658439" y="8570574"/>
                  </a:cubicBezTo>
                  <a:cubicBezTo>
                    <a:pt x="2677939" y="8570428"/>
                    <a:pt x="2673930" y="8586005"/>
                    <a:pt x="2672245" y="8478079"/>
                  </a:cubicBezTo>
                  <a:cubicBezTo>
                    <a:pt x="2670323" y="8357085"/>
                    <a:pt x="2656956" y="8375152"/>
                    <a:pt x="2711538" y="8374640"/>
                  </a:cubicBezTo>
                  <a:cubicBezTo>
                    <a:pt x="2816399" y="8373651"/>
                    <a:pt x="2876382" y="8374090"/>
                    <a:pt x="2931056" y="8374895"/>
                  </a:cubicBezTo>
                  <a:cubicBezTo>
                    <a:pt x="2969287" y="8375463"/>
                    <a:pt x="2959216" y="8355914"/>
                    <a:pt x="2961139" y="8478409"/>
                  </a:cubicBezTo>
                  <a:cubicBezTo>
                    <a:pt x="2962787" y="8583662"/>
                    <a:pt x="2958722" y="8568267"/>
                    <a:pt x="2977947" y="8568121"/>
                  </a:cubicBezTo>
                  <a:cubicBezTo>
                    <a:pt x="2976592" y="8516135"/>
                    <a:pt x="2975237" y="8437791"/>
                    <a:pt x="2975274" y="8375445"/>
                  </a:cubicBezTo>
                  <a:cubicBezTo>
                    <a:pt x="3144659" y="8376964"/>
                    <a:pt x="3131915" y="8372791"/>
                    <a:pt x="3264534" y="8372791"/>
                  </a:cubicBezTo>
                  <a:cubicBezTo>
                    <a:pt x="3264790" y="8434203"/>
                    <a:pt x="3266072" y="8513371"/>
                    <a:pt x="3267299" y="8565906"/>
                  </a:cubicBezTo>
                  <a:cubicBezTo>
                    <a:pt x="3290259" y="8565724"/>
                    <a:pt x="3280445" y="8592503"/>
                    <a:pt x="3279548" y="8372809"/>
                  </a:cubicBezTo>
                  <a:cubicBezTo>
                    <a:pt x="3308038" y="8372845"/>
                    <a:pt x="3188987" y="8372333"/>
                    <a:pt x="3571261" y="8374182"/>
                  </a:cubicBezTo>
                  <a:cubicBezTo>
                    <a:pt x="3572360" y="8428236"/>
                    <a:pt x="3573733" y="8508429"/>
                    <a:pt x="3574136" y="8563563"/>
                  </a:cubicBezTo>
                  <a:cubicBezTo>
                    <a:pt x="3593746" y="8563417"/>
                    <a:pt x="3589663" y="8578244"/>
                    <a:pt x="3588106" y="8478098"/>
                  </a:cubicBezTo>
                  <a:cubicBezTo>
                    <a:pt x="3586312" y="8362741"/>
                    <a:pt x="3584573" y="8374255"/>
                    <a:pt x="3589992" y="8374273"/>
                  </a:cubicBezTo>
                  <a:cubicBezTo>
                    <a:pt x="3934896" y="8376122"/>
                    <a:pt x="3875700" y="8342221"/>
                    <a:pt x="3877879" y="8478391"/>
                  </a:cubicBezTo>
                  <a:cubicBezTo>
                    <a:pt x="3879380" y="8575059"/>
                    <a:pt x="3874675" y="8561257"/>
                    <a:pt x="3894321" y="8561110"/>
                  </a:cubicBezTo>
                  <a:cubicBezTo>
                    <a:pt x="3892765" y="8480826"/>
                    <a:pt x="3892637" y="8451391"/>
                    <a:pt x="3890952" y="8373285"/>
                  </a:cubicBezTo>
                  <a:cubicBezTo>
                    <a:pt x="4029192" y="8372937"/>
                    <a:pt x="4022399" y="8375408"/>
                    <a:pt x="4180981" y="8375042"/>
                  </a:cubicBezTo>
                  <a:cubicBezTo>
                    <a:pt x="4182775" y="8456132"/>
                    <a:pt x="4182812" y="8485072"/>
                    <a:pt x="4184332" y="8558877"/>
                  </a:cubicBezTo>
                  <a:cubicBezTo>
                    <a:pt x="4204125" y="8558731"/>
                    <a:pt x="4199419" y="8572277"/>
                    <a:pt x="4197899" y="8478098"/>
                  </a:cubicBezTo>
                  <a:cubicBezTo>
                    <a:pt x="4195977" y="8354303"/>
                    <a:pt x="4181970" y="8375170"/>
                    <a:pt x="4248929" y="8374731"/>
                  </a:cubicBezTo>
                  <a:cubicBezTo>
                    <a:pt x="4313893" y="8374292"/>
                    <a:pt x="4366991" y="8374108"/>
                    <a:pt x="4468556" y="8374657"/>
                  </a:cubicBezTo>
                  <a:cubicBezTo>
                    <a:pt x="4493073" y="8374786"/>
                    <a:pt x="4486225" y="8356298"/>
                    <a:pt x="4488166" y="8478409"/>
                  </a:cubicBezTo>
                  <a:cubicBezTo>
                    <a:pt x="4489686" y="8572167"/>
                    <a:pt x="4484431" y="8556589"/>
                    <a:pt x="4504425" y="8556443"/>
                  </a:cubicBezTo>
                  <a:cubicBezTo>
                    <a:pt x="4503381" y="8492339"/>
                    <a:pt x="4502411" y="8436638"/>
                    <a:pt x="4501771" y="8374822"/>
                  </a:cubicBezTo>
                  <a:cubicBezTo>
                    <a:pt x="4713231" y="8375646"/>
                    <a:pt x="4655592" y="8373156"/>
                    <a:pt x="4791195" y="8373047"/>
                  </a:cubicBezTo>
                  <a:cubicBezTo>
                    <a:pt x="4793905" y="8582363"/>
                    <a:pt x="4788229" y="8554246"/>
                    <a:pt x="4809102" y="8554081"/>
                  </a:cubicBezTo>
                  <a:cubicBezTo>
                    <a:pt x="4807948" y="8500485"/>
                    <a:pt x="4806923" y="8427284"/>
                    <a:pt x="4806227" y="8373047"/>
                  </a:cubicBezTo>
                  <a:cubicBezTo>
                    <a:pt x="4902245" y="8373083"/>
                    <a:pt x="4883623" y="8373870"/>
                    <a:pt x="5096567" y="8373797"/>
                  </a:cubicBezTo>
                  <a:cubicBezTo>
                    <a:pt x="5099680" y="8579214"/>
                    <a:pt x="5093088" y="8551775"/>
                    <a:pt x="5114401" y="8551592"/>
                  </a:cubicBezTo>
                  <a:cubicBezTo>
                    <a:pt x="5113358" y="8496659"/>
                    <a:pt x="5112699" y="8449616"/>
                    <a:pt x="5111563" y="8373779"/>
                  </a:cubicBezTo>
                  <a:cubicBezTo>
                    <a:pt x="5255479" y="8373724"/>
                    <a:pt x="5288455" y="8373797"/>
                    <a:pt x="5347614" y="8373486"/>
                  </a:cubicBezTo>
                  <a:cubicBezTo>
                    <a:pt x="5415691" y="8373120"/>
                    <a:pt x="5399743" y="8352234"/>
                    <a:pt x="5401702" y="8478446"/>
                  </a:cubicBezTo>
                  <a:cubicBezTo>
                    <a:pt x="5403002" y="8562135"/>
                    <a:pt x="5398260" y="8549194"/>
                    <a:pt x="5417998" y="8549029"/>
                  </a:cubicBezTo>
                  <a:cubicBezTo>
                    <a:pt x="5413585" y="8345590"/>
                    <a:pt x="5403588" y="8373248"/>
                    <a:pt x="5457565" y="8373248"/>
                  </a:cubicBezTo>
                  <a:close/>
                  <a:moveTo>
                    <a:pt x="5381287" y="6978364"/>
                  </a:moveTo>
                  <a:cubicBezTo>
                    <a:pt x="5387127" y="7360679"/>
                    <a:pt x="5398131" y="7308456"/>
                    <a:pt x="5347633" y="7308108"/>
                  </a:cubicBezTo>
                  <a:cubicBezTo>
                    <a:pt x="5042389" y="7306039"/>
                    <a:pt x="5094480" y="7328371"/>
                    <a:pt x="5092924" y="7228042"/>
                  </a:cubicBezTo>
                  <a:cubicBezTo>
                    <a:pt x="5088182" y="6924493"/>
                    <a:pt x="5074779" y="6974447"/>
                    <a:pt x="5127566" y="6975454"/>
                  </a:cubicBezTo>
                  <a:cubicBezTo>
                    <a:pt x="5315041" y="6978986"/>
                    <a:pt x="5381195" y="6973203"/>
                    <a:pt x="5381287" y="6978364"/>
                  </a:cubicBezTo>
                  <a:close/>
                  <a:moveTo>
                    <a:pt x="5380957" y="6959163"/>
                  </a:moveTo>
                  <a:cubicBezTo>
                    <a:pt x="5131027" y="6959767"/>
                    <a:pt x="5223126" y="6959547"/>
                    <a:pt x="5089298" y="6957827"/>
                  </a:cubicBezTo>
                  <a:cubicBezTo>
                    <a:pt x="5087944" y="6861836"/>
                    <a:pt x="5088932" y="6740932"/>
                    <a:pt x="5084593" y="6623726"/>
                  </a:cubicBezTo>
                  <a:cubicBezTo>
                    <a:pt x="5338588" y="6623854"/>
                    <a:pt x="5264378" y="6623653"/>
                    <a:pt x="5374548" y="6625246"/>
                  </a:cubicBezTo>
                  <a:cubicBezTo>
                    <a:pt x="5375262" y="6785669"/>
                    <a:pt x="5379107" y="6852976"/>
                    <a:pt x="5380957" y="6959163"/>
                  </a:cubicBezTo>
                  <a:close/>
                  <a:moveTo>
                    <a:pt x="5374494" y="6608204"/>
                  </a:moveTo>
                  <a:cubicBezTo>
                    <a:pt x="5071886" y="6603664"/>
                    <a:pt x="5084117" y="6611114"/>
                    <a:pt x="5083824" y="6603023"/>
                  </a:cubicBezTo>
                  <a:cubicBezTo>
                    <a:pt x="5080455" y="6517448"/>
                    <a:pt x="5079539" y="6441886"/>
                    <a:pt x="5079155" y="6353602"/>
                  </a:cubicBezTo>
                  <a:cubicBezTo>
                    <a:pt x="5078752" y="6259149"/>
                    <a:pt x="5065533" y="6275037"/>
                    <a:pt x="5127676" y="6274872"/>
                  </a:cubicBezTo>
                  <a:cubicBezTo>
                    <a:pt x="5215783" y="6274634"/>
                    <a:pt x="5277726" y="6274488"/>
                    <a:pt x="5347486" y="6275605"/>
                  </a:cubicBezTo>
                  <a:cubicBezTo>
                    <a:pt x="5377350" y="6276099"/>
                    <a:pt x="5372955" y="6229257"/>
                    <a:pt x="5374494" y="6608204"/>
                  </a:cubicBezTo>
                  <a:close/>
                  <a:moveTo>
                    <a:pt x="2344608" y="6978071"/>
                  </a:moveTo>
                  <a:cubicBezTo>
                    <a:pt x="2344516" y="6972946"/>
                    <a:pt x="2310936" y="6971793"/>
                    <a:pt x="2634270" y="6973660"/>
                  </a:cubicBezTo>
                  <a:cubicBezTo>
                    <a:pt x="2636486" y="7101849"/>
                    <a:pt x="2634508" y="7158630"/>
                    <a:pt x="2638317" y="7308016"/>
                  </a:cubicBezTo>
                  <a:cubicBezTo>
                    <a:pt x="2475286" y="7308162"/>
                    <a:pt x="2437878" y="7310359"/>
                    <a:pt x="2347134" y="7309536"/>
                  </a:cubicBezTo>
                  <a:cubicBezTo>
                    <a:pt x="2343052" y="7080652"/>
                    <a:pt x="2346787" y="7117847"/>
                    <a:pt x="2344608" y="6978071"/>
                  </a:cubicBezTo>
                  <a:close/>
                  <a:moveTo>
                    <a:pt x="507209" y="6626088"/>
                  </a:moveTo>
                  <a:cubicBezTo>
                    <a:pt x="804031" y="6626088"/>
                    <a:pt x="669765" y="6625246"/>
                    <a:pt x="796524" y="6624330"/>
                  </a:cubicBezTo>
                  <a:cubicBezTo>
                    <a:pt x="796780" y="6695829"/>
                    <a:pt x="797879" y="6728942"/>
                    <a:pt x="799307" y="6853452"/>
                  </a:cubicBezTo>
                  <a:cubicBezTo>
                    <a:pt x="800900" y="6992239"/>
                    <a:pt x="859602" y="6955026"/>
                    <a:pt x="515559" y="6956892"/>
                  </a:cubicBezTo>
                  <a:cubicBezTo>
                    <a:pt x="502705" y="6956966"/>
                    <a:pt x="516822" y="6945544"/>
                    <a:pt x="507209" y="6626088"/>
                  </a:cubicBezTo>
                  <a:close/>
                  <a:moveTo>
                    <a:pt x="491390" y="5575408"/>
                  </a:moveTo>
                  <a:cubicBezTo>
                    <a:pt x="616904" y="5577275"/>
                    <a:pt x="581767" y="5576927"/>
                    <a:pt x="779313" y="5576305"/>
                  </a:cubicBezTo>
                  <a:cubicBezTo>
                    <a:pt x="786472" y="5921571"/>
                    <a:pt x="777170" y="5517308"/>
                    <a:pt x="786472" y="5907403"/>
                  </a:cubicBezTo>
                  <a:cubicBezTo>
                    <a:pt x="682289" y="5908775"/>
                    <a:pt x="746117" y="5910625"/>
                    <a:pt x="494832" y="5909416"/>
                  </a:cubicBezTo>
                  <a:cubicBezTo>
                    <a:pt x="494173" y="5782930"/>
                    <a:pt x="496901" y="5877950"/>
                    <a:pt x="491390" y="5575408"/>
                  </a:cubicBezTo>
                  <a:close/>
                  <a:moveTo>
                    <a:pt x="470827" y="4229581"/>
                  </a:moveTo>
                  <a:cubicBezTo>
                    <a:pt x="469729" y="4158705"/>
                    <a:pt x="422892" y="4178822"/>
                    <a:pt x="735149" y="4176717"/>
                  </a:cubicBezTo>
                  <a:cubicBezTo>
                    <a:pt x="769755" y="4176497"/>
                    <a:pt x="756480" y="4131101"/>
                    <a:pt x="761937" y="4479753"/>
                  </a:cubicBezTo>
                  <a:cubicBezTo>
                    <a:pt x="762523" y="4516033"/>
                    <a:pt x="802511" y="4511604"/>
                    <a:pt x="515632" y="4508529"/>
                  </a:cubicBezTo>
                  <a:cubicBezTo>
                    <a:pt x="454788" y="4507851"/>
                    <a:pt x="475881" y="4552625"/>
                    <a:pt x="470827" y="4229581"/>
                  </a:cubicBezTo>
                  <a:close/>
                  <a:moveTo>
                    <a:pt x="442392" y="2481121"/>
                  </a:moveTo>
                  <a:cubicBezTo>
                    <a:pt x="441349" y="2414345"/>
                    <a:pt x="387865" y="2425767"/>
                    <a:pt x="731506" y="2428513"/>
                  </a:cubicBezTo>
                  <a:cubicBezTo>
                    <a:pt x="737511" y="2785567"/>
                    <a:pt x="736907" y="2761313"/>
                    <a:pt x="735259" y="2761276"/>
                  </a:cubicBezTo>
                  <a:cubicBezTo>
                    <a:pt x="403923" y="2754595"/>
                    <a:pt x="445047" y="2781558"/>
                    <a:pt x="444242" y="2730872"/>
                  </a:cubicBezTo>
                  <a:cubicBezTo>
                    <a:pt x="442319" y="2603928"/>
                    <a:pt x="444370" y="2604642"/>
                    <a:pt x="442392" y="2481121"/>
                  </a:cubicBezTo>
                  <a:close/>
                  <a:moveTo>
                    <a:pt x="721417" y="1728059"/>
                  </a:moveTo>
                  <a:cubicBezTo>
                    <a:pt x="721801" y="1751947"/>
                    <a:pt x="726031" y="2059963"/>
                    <a:pt x="726031" y="2061263"/>
                  </a:cubicBezTo>
                  <a:cubicBezTo>
                    <a:pt x="379296" y="2054984"/>
                    <a:pt x="436991" y="2089013"/>
                    <a:pt x="435325" y="1981600"/>
                  </a:cubicBezTo>
                  <a:cubicBezTo>
                    <a:pt x="433365" y="1856395"/>
                    <a:pt x="431425" y="1856724"/>
                    <a:pt x="429465" y="1732032"/>
                  </a:cubicBezTo>
                  <a:cubicBezTo>
                    <a:pt x="429301" y="1721909"/>
                    <a:pt x="414268" y="1730256"/>
                    <a:pt x="721417" y="1728059"/>
                  </a:cubicBezTo>
                  <a:close/>
                  <a:moveTo>
                    <a:pt x="429118" y="1710194"/>
                  </a:moveTo>
                  <a:cubicBezTo>
                    <a:pt x="426536" y="1548379"/>
                    <a:pt x="424302" y="1464982"/>
                    <a:pt x="424430" y="1379371"/>
                  </a:cubicBezTo>
                  <a:cubicBezTo>
                    <a:pt x="533594" y="1379462"/>
                    <a:pt x="527863" y="1380396"/>
                    <a:pt x="714532" y="1380048"/>
                  </a:cubicBezTo>
                  <a:cubicBezTo>
                    <a:pt x="714807" y="1544682"/>
                    <a:pt x="718982" y="1590425"/>
                    <a:pt x="721142" y="1711036"/>
                  </a:cubicBezTo>
                  <a:cubicBezTo>
                    <a:pt x="564538" y="1712207"/>
                    <a:pt x="527515" y="1710377"/>
                    <a:pt x="429118" y="1710194"/>
                  </a:cubicBezTo>
                  <a:close/>
                  <a:moveTo>
                    <a:pt x="726214" y="2078268"/>
                  </a:moveTo>
                  <a:cubicBezTo>
                    <a:pt x="728008" y="2250333"/>
                    <a:pt x="729107" y="2289725"/>
                    <a:pt x="731213" y="2411526"/>
                  </a:cubicBezTo>
                  <a:cubicBezTo>
                    <a:pt x="658907" y="2410958"/>
                    <a:pt x="587205" y="2411031"/>
                    <a:pt x="515540" y="2411416"/>
                  </a:cubicBezTo>
                  <a:cubicBezTo>
                    <a:pt x="421537" y="2411929"/>
                    <a:pt x="441184" y="2469918"/>
                    <a:pt x="437009" y="2106512"/>
                  </a:cubicBezTo>
                  <a:cubicBezTo>
                    <a:pt x="436570" y="2067889"/>
                    <a:pt x="390191" y="2072410"/>
                    <a:pt x="726214" y="2078268"/>
                  </a:cubicBezTo>
                  <a:close/>
                  <a:moveTo>
                    <a:pt x="3164196" y="1981911"/>
                  </a:moveTo>
                  <a:cubicBezTo>
                    <a:pt x="3165825" y="2086029"/>
                    <a:pt x="3214401" y="2056723"/>
                    <a:pt x="2931074" y="2060128"/>
                  </a:cubicBezTo>
                  <a:cubicBezTo>
                    <a:pt x="2863108" y="2060951"/>
                    <a:pt x="2877810" y="2076236"/>
                    <a:pt x="2876327" y="1981582"/>
                  </a:cubicBezTo>
                  <a:cubicBezTo>
                    <a:pt x="2874368" y="1856596"/>
                    <a:pt x="2872153" y="1856505"/>
                    <a:pt x="2870212" y="1732013"/>
                  </a:cubicBezTo>
                  <a:cubicBezTo>
                    <a:pt x="2870065" y="1722714"/>
                    <a:pt x="2852250" y="1731611"/>
                    <a:pt x="3150829" y="1728389"/>
                  </a:cubicBezTo>
                  <a:cubicBezTo>
                    <a:pt x="3171849" y="1728169"/>
                    <a:pt x="3159783" y="1699998"/>
                    <a:pt x="3164196" y="1981911"/>
                  </a:cubicBezTo>
                  <a:close/>
                  <a:moveTo>
                    <a:pt x="3470575" y="2060274"/>
                  </a:moveTo>
                  <a:cubicBezTo>
                    <a:pt x="3381113" y="2060237"/>
                    <a:pt x="3491925" y="2060146"/>
                    <a:pt x="3180729" y="2059652"/>
                  </a:cubicBezTo>
                  <a:cubicBezTo>
                    <a:pt x="3176335" y="1885536"/>
                    <a:pt x="3180089" y="1871569"/>
                    <a:pt x="3177818" y="1728114"/>
                  </a:cubicBezTo>
                  <a:cubicBezTo>
                    <a:pt x="3350993" y="1726485"/>
                    <a:pt x="3468030" y="1730622"/>
                    <a:pt x="3468048" y="1732233"/>
                  </a:cubicBezTo>
                  <a:cubicBezTo>
                    <a:pt x="3470209" y="1869867"/>
                    <a:pt x="3465833" y="1891082"/>
                    <a:pt x="3470575" y="2060274"/>
                  </a:cubicBezTo>
                  <a:close/>
                  <a:moveTo>
                    <a:pt x="4685840" y="1711329"/>
                  </a:moveTo>
                  <a:cubicBezTo>
                    <a:pt x="4336377" y="1711457"/>
                    <a:pt x="4396946" y="1730933"/>
                    <a:pt x="4395903" y="1607211"/>
                  </a:cubicBezTo>
                  <a:cubicBezTo>
                    <a:pt x="4395353" y="1532472"/>
                    <a:pt x="4394035" y="1448361"/>
                    <a:pt x="4392515" y="1378803"/>
                  </a:cubicBezTo>
                  <a:cubicBezTo>
                    <a:pt x="4471687" y="1378400"/>
                    <a:pt x="4560106" y="1374465"/>
                    <a:pt x="4682141" y="1378089"/>
                  </a:cubicBezTo>
                  <a:cubicBezTo>
                    <a:pt x="4687323" y="1513399"/>
                    <a:pt x="4684650" y="1618999"/>
                    <a:pt x="4685840" y="1711329"/>
                  </a:cubicBezTo>
                  <a:close/>
                  <a:moveTo>
                    <a:pt x="4694482" y="2231662"/>
                  </a:moveTo>
                  <a:cubicBezTo>
                    <a:pt x="4697631" y="2435798"/>
                    <a:pt x="4701000" y="2410775"/>
                    <a:pt x="4688165" y="2411068"/>
                  </a:cubicBezTo>
                  <a:cubicBezTo>
                    <a:pt x="4611611" y="2412716"/>
                    <a:pt x="4546025" y="2412734"/>
                    <a:pt x="4468703" y="2411068"/>
                  </a:cubicBezTo>
                  <a:cubicBezTo>
                    <a:pt x="4384367" y="2409256"/>
                    <a:pt x="4413334" y="2463768"/>
                    <a:pt x="4402879" y="2106347"/>
                  </a:cubicBezTo>
                  <a:cubicBezTo>
                    <a:pt x="4401945" y="2074387"/>
                    <a:pt x="4355200" y="2073893"/>
                    <a:pt x="4688220" y="2077938"/>
                  </a:cubicBezTo>
                  <a:cubicBezTo>
                    <a:pt x="4697412" y="2078048"/>
                    <a:pt x="4691791" y="2059652"/>
                    <a:pt x="4694482" y="2231662"/>
                  </a:cubicBezTo>
                  <a:close/>
                  <a:moveTo>
                    <a:pt x="5017798" y="5908282"/>
                  </a:moveTo>
                  <a:cubicBezTo>
                    <a:pt x="4718614" y="5908282"/>
                    <a:pt x="4766513" y="5921937"/>
                    <a:pt x="4765946" y="5853861"/>
                  </a:cubicBezTo>
                  <a:cubicBezTo>
                    <a:pt x="4763272" y="5533142"/>
                    <a:pt x="4750144" y="5577367"/>
                    <a:pt x="4798135" y="5577367"/>
                  </a:cubicBezTo>
                  <a:cubicBezTo>
                    <a:pt x="5089518" y="5577367"/>
                    <a:pt x="5053081" y="5559812"/>
                    <a:pt x="5053375" y="5604073"/>
                  </a:cubicBezTo>
                  <a:cubicBezTo>
                    <a:pt x="5055187" y="5954135"/>
                    <a:pt x="5076701" y="5908282"/>
                    <a:pt x="5017798" y="5908282"/>
                  </a:cubicBezTo>
                  <a:close/>
                  <a:moveTo>
                    <a:pt x="5057750" y="5925213"/>
                  </a:moveTo>
                  <a:cubicBezTo>
                    <a:pt x="5060497" y="6101525"/>
                    <a:pt x="5062163" y="6170919"/>
                    <a:pt x="5063335" y="6257995"/>
                  </a:cubicBezTo>
                  <a:cubicBezTo>
                    <a:pt x="4880145" y="6258197"/>
                    <a:pt x="4891808" y="6259442"/>
                    <a:pt x="4772995" y="6259167"/>
                  </a:cubicBezTo>
                  <a:cubicBezTo>
                    <a:pt x="4769004" y="6036360"/>
                    <a:pt x="4768509" y="6069986"/>
                    <a:pt x="4766660" y="5925049"/>
                  </a:cubicBezTo>
                  <a:cubicBezTo>
                    <a:pt x="4856872" y="5924848"/>
                    <a:pt x="4973196" y="5925506"/>
                    <a:pt x="5057750" y="5925213"/>
                  </a:cubicBezTo>
                  <a:close/>
                  <a:moveTo>
                    <a:pt x="5017798" y="5557964"/>
                  </a:moveTo>
                  <a:cubicBezTo>
                    <a:pt x="4710778" y="5557964"/>
                    <a:pt x="4763657" y="5586922"/>
                    <a:pt x="4761972" y="5478905"/>
                  </a:cubicBezTo>
                  <a:cubicBezTo>
                    <a:pt x="4757230" y="5175960"/>
                    <a:pt x="4742161" y="5226682"/>
                    <a:pt x="4798135" y="5226682"/>
                  </a:cubicBezTo>
                  <a:cubicBezTo>
                    <a:pt x="5067894" y="5226682"/>
                    <a:pt x="5047277" y="5222362"/>
                    <a:pt x="5047369" y="5229300"/>
                  </a:cubicBezTo>
                  <a:cubicBezTo>
                    <a:pt x="5053265" y="5609290"/>
                    <a:pt x="5067143" y="5557964"/>
                    <a:pt x="5017798" y="5557964"/>
                  </a:cubicBezTo>
                  <a:close/>
                  <a:moveTo>
                    <a:pt x="4755509" y="5104003"/>
                  </a:moveTo>
                  <a:cubicBezTo>
                    <a:pt x="4753678" y="5016341"/>
                    <a:pt x="4752452" y="4934647"/>
                    <a:pt x="4751884" y="4875962"/>
                  </a:cubicBezTo>
                  <a:cubicBezTo>
                    <a:pt x="4813570" y="4875925"/>
                    <a:pt x="4765305" y="4875925"/>
                    <a:pt x="5017798" y="4876017"/>
                  </a:cubicBezTo>
                  <a:cubicBezTo>
                    <a:pt x="5050591" y="4876017"/>
                    <a:pt x="5040631" y="4824525"/>
                    <a:pt x="5047058" y="5208579"/>
                  </a:cubicBezTo>
                  <a:cubicBezTo>
                    <a:pt x="4699774" y="5207517"/>
                    <a:pt x="4758439" y="5243779"/>
                    <a:pt x="4755509" y="5104003"/>
                  </a:cubicBezTo>
                  <a:close/>
                  <a:moveTo>
                    <a:pt x="5017798" y="4859011"/>
                  </a:moveTo>
                  <a:cubicBezTo>
                    <a:pt x="4763382" y="4858920"/>
                    <a:pt x="4812929" y="4858938"/>
                    <a:pt x="4751719" y="4858956"/>
                  </a:cubicBezTo>
                  <a:cubicBezTo>
                    <a:pt x="4750327" y="4691741"/>
                    <a:pt x="4747105" y="4591706"/>
                    <a:pt x="4745878" y="4527492"/>
                  </a:cubicBezTo>
                  <a:cubicBezTo>
                    <a:pt x="4960781" y="4526834"/>
                    <a:pt x="4914988" y="4524546"/>
                    <a:pt x="5035541" y="4524911"/>
                  </a:cubicBezTo>
                  <a:cubicBezTo>
                    <a:pt x="5043158" y="4898788"/>
                    <a:pt x="5052532" y="4859011"/>
                    <a:pt x="5017798" y="4859011"/>
                  </a:cubicBezTo>
                  <a:close/>
                  <a:moveTo>
                    <a:pt x="3848107" y="5576415"/>
                  </a:moveTo>
                  <a:cubicBezTo>
                    <a:pt x="4178235" y="5578831"/>
                    <a:pt x="4135810" y="5559171"/>
                    <a:pt x="4137074" y="5603835"/>
                  </a:cubicBezTo>
                  <a:cubicBezTo>
                    <a:pt x="4140571" y="5728198"/>
                    <a:pt x="4142640" y="5908520"/>
                    <a:pt x="4139033" y="5908520"/>
                  </a:cubicBezTo>
                  <a:cubicBezTo>
                    <a:pt x="4029906" y="5908520"/>
                    <a:pt x="4027068" y="5910075"/>
                    <a:pt x="3919351" y="5910075"/>
                  </a:cubicBezTo>
                  <a:cubicBezTo>
                    <a:pt x="3824615" y="5910094"/>
                    <a:pt x="3856383" y="5970170"/>
                    <a:pt x="3848107" y="5576415"/>
                  </a:cubicBezTo>
                  <a:close/>
                  <a:moveTo>
                    <a:pt x="2627221" y="5574859"/>
                  </a:moveTo>
                  <a:cubicBezTo>
                    <a:pt x="2963061" y="5576268"/>
                    <a:pt x="2915803" y="5568324"/>
                    <a:pt x="2916957" y="5604330"/>
                  </a:cubicBezTo>
                  <a:cubicBezTo>
                    <a:pt x="2918879" y="5665449"/>
                    <a:pt x="2920491" y="5730816"/>
                    <a:pt x="2921260" y="5853971"/>
                  </a:cubicBezTo>
                  <a:cubicBezTo>
                    <a:pt x="2921754" y="5932279"/>
                    <a:pt x="2966723" y="5909343"/>
                    <a:pt x="2631396" y="5907439"/>
                  </a:cubicBezTo>
                  <a:cubicBezTo>
                    <a:pt x="2630847" y="5809929"/>
                    <a:pt x="2632934" y="5823091"/>
                    <a:pt x="2627221" y="5574859"/>
                  </a:cubicBezTo>
                  <a:close/>
                  <a:moveTo>
                    <a:pt x="791379" y="5228952"/>
                  </a:moveTo>
                  <a:cubicBezTo>
                    <a:pt x="791342" y="5226957"/>
                    <a:pt x="768382" y="5224888"/>
                    <a:pt x="1064435" y="5224888"/>
                  </a:cubicBezTo>
                  <a:cubicBezTo>
                    <a:pt x="1084154" y="5224888"/>
                    <a:pt x="1078936" y="5185881"/>
                    <a:pt x="1083532" y="5479216"/>
                  </a:cubicBezTo>
                  <a:cubicBezTo>
                    <a:pt x="1085143" y="5583590"/>
                    <a:pt x="1134983" y="5559208"/>
                    <a:pt x="844935" y="5559208"/>
                  </a:cubicBezTo>
                  <a:cubicBezTo>
                    <a:pt x="770377" y="5559208"/>
                    <a:pt x="797330" y="5609473"/>
                    <a:pt x="791379" y="5228952"/>
                  </a:cubicBezTo>
                  <a:close/>
                  <a:moveTo>
                    <a:pt x="1043177" y="2777421"/>
                  </a:moveTo>
                  <a:cubicBezTo>
                    <a:pt x="1043946" y="2868250"/>
                    <a:pt x="1045703" y="3106304"/>
                    <a:pt x="1045758" y="3110441"/>
                  </a:cubicBezTo>
                  <a:cubicBezTo>
                    <a:pt x="808517" y="3110642"/>
                    <a:pt x="796011" y="3110588"/>
                    <a:pt x="755894" y="3111137"/>
                  </a:cubicBezTo>
                  <a:cubicBezTo>
                    <a:pt x="750969" y="2858457"/>
                    <a:pt x="753221" y="2898453"/>
                    <a:pt x="751811" y="2778611"/>
                  </a:cubicBezTo>
                  <a:cubicBezTo>
                    <a:pt x="877143" y="2780936"/>
                    <a:pt x="962229" y="2777641"/>
                    <a:pt x="1043177" y="2777421"/>
                  </a:cubicBezTo>
                  <a:close/>
                  <a:moveTo>
                    <a:pt x="751610" y="2761606"/>
                  </a:moveTo>
                  <a:cubicBezTo>
                    <a:pt x="746282" y="2359833"/>
                    <a:pt x="718048" y="2429007"/>
                    <a:pt x="844954" y="2429007"/>
                  </a:cubicBezTo>
                  <a:cubicBezTo>
                    <a:pt x="948240" y="2429007"/>
                    <a:pt x="951792" y="2427909"/>
                    <a:pt x="1036072" y="2427689"/>
                  </a:cubicBezTo>
                  <a:cubicBezTo>
                    <a:pt x="1042426" y="2736034"/>
                    <a:pt x="1041950" y="2668800"/>
                    <a:pt x="1042993" y="2760453"/>
                  </a:cubicBezTo>
                  <a:cubicBezTo>
                    <a:pt x="954008" y="2760654"/>
                    <a:pt x="875934" y="2763931"/>
                    <a:pt x="751610" y="2761606"/>
                  </a:cubicBezTo>
                  <a:close/>
                  <a:moveTo>
                    <a:pt x="1045996" y="3127428"/>
                  </a:moveTo>
                  <a:cubicBezTo>
                    <a:pt x="1049585" y="3381554"/>
                    <a:pt x="1050025" y="3320343"/>
                    <a:pt x="1052460" y="3458746"/>
                  </a:cubicBezTo>
                  <a:cubicBezTo>
                    <a:pt x="1051160" y="3458746"/>
                    <a:pt x="782059" y="3460155"/>
                    <a:pt x="762962" y="3460430"/>
                  </a:cubicBezTo>
                  <a:cubicBezTo>
                    <a:pt x="761387" y="3366819"/>
                    <a:pt x="763401" y="3500627"/>
                    <a:pt x="756242" y="3128124"/>
                  </a:cubicBezTo>
                  <a:cubicBezTo>
                    <a:pt x="802896" y="3127520"/>
                    <a:pt x="811520" y="3127630"/>
                    <a:pt x="1045996" y="3127428"/>
                  </a:cubicBezTo>
                  <a:close/>
                  <a:moveTo>
                    <a:pt x="1649857" y="2731165"/>
                  </a:moveTo>
                  <a:cubicBezTo>
                    <a:pt x="1650370" y="2764260"/>
                    <a:pt x="1691860" y="2768763"/>
                    <a:pt x="1393994" y="2760617"/>
                  </a:cubicBezTo>
                  <a:cubicBezTo>
                    <a:pt x="1351351" y="2759391"/>
                    <a:pt x="1361732" y="2807478"/>
                    <a:pt x="1356624" y="2481157"/>
                  </a:cubicBezTo>
                  <a:cubicBezTo>
                    <a:pt x="1355525" y="2410446"/>
                    <a:pt x="1310080" y="2429538"/>
                    <a:pt x="1613402" y="2428330"/>
                  </a:cubicBezTo>
                  <a:cubicBezTo>
                    <a:pt x="1664450" y="2428183"/>
                    <a:pt x="1644437" y="2384380"/>
                    <a:pt x="1649857" y="2731165"/>
                  </a:cubicBezTo>
                  <a:close/>
                  <a:moveTo>
                    <a:pt x="2267743" y="3111100"/>
                  </a:moveTo>
                  <a:cubicBezTo>
                    <a:pt x="1978849" y="3105664"/>
                    <a:pt x="1978172" y="3120124"/>
                    <a:pt x="1977641" y="3105536"/>
                  </a:cubicBezTo>
                  <a:cubicBezTo>
                    <a:pt x="1974510" y="3021242"/>
                    <a:pt x="1973466" y="2940609"/>
                    <a:pt x="1973008" y="2855821"/>
                  </a:cubicBezTo>
                  <a:cubicBezTo>
                    <a:pt x="1972496" y="2754906"/>
                    <a:pt x="1914966" y="2776524"/>
                    <a:pt x="2263275" y="2776231"/>
                  </a:cubicBezTo>
                  <a:cubicBezTo>
                    <a:pt x="2264099" y="2868927"/>
                    <a:pt x="2260968" y="2948919"/>
                    <a:pt x="2267743" y="3111100"/>
                  </a:cubicBezTo>
                  <a:close/>
                  <a:moveTo>
                    <a:pt x="2571705" y="3112199"/>
                  </a:moveTo>
                  <a:cubicBezTo>
                    <a:pt x="2372695" y="3112272"/>
                    <a:pt x="2345175" y="3112546"/>
                    <a:pt x="2282775" y="3111393"/>
                  </a:cubicBezTo>
                  <a:cubicBezTo>
                    <a:pt x="2275964" y="2948773"/>
                    <a:pt x="2279058" y="2864131"/>
                    <a:pt x="2278271" y="2776231"/>
                  </a:cubicBezTo>
                  <a:cubicBezTo>
                    <a:pt x="2629015" y="2775939"/>
                    <a:pt x="2569362" y="2759409"/>
                    <a:pt x="2568849" y="2855803"/>
                  </a:cubicBezTo>
                  <a:cubicBezTo>
                    <a:pt x="2568520" y="2919137"/>
                    <a:pt x="2568703" y="2938888"/>
                    <a:pt x="2571705" y="3112199"/>
                  </a:cubicBezTo>
                  <a:close/>
                  <a:moveTo>
                    <a:pt x="4688257" y="4510798"/>
                  </a:moveTo>
                  <a:cubicBezTo>
                    <a:pt x="4400517" y="4512739"/>
                    <a:pt x="4439737" y="4519127"/>
                    <a:pt x="4439114" y="4479424"/>
                  </a:cubicBezTo>
                  <a:cubicBezTo>
                    <a:pt x="4433639" y="4130021"/>
                    <a:pt x="4423770" y="4177742"/>
                    <a:pt x="4468739" y="4176497"/>
                  </a:cubicBezTo>
                  <a:cubicBezTo>
                    <a:pt x="4536394" y="4174740"/>
                    <a:pt x="4600955" y="4174319"/>
                    <a:pt x="4688129" y="4176314"/>
                  </a:cubicBezTo>
                  <a:cubicBezTo>
                    <a:pt x="4735020" y="4177394"/>
                    <a:pt x="4725719" y="4166356"/>
                    <a:pt x="4726708" y="4229856"/>
                  </a:cubicBezTo>
                  <a:cubicBezTo>
                    <a:pt x="4731853" y="4559196"/>
                    <a:pt x="4744193" y="4510432"/>
                    <a:pt x="4688257" y="4510798"/>
                  </a:cubicBezTo>
                  <a:close/>
                  <a:moveTo>
                    <a:pt x="4730882" y="4527565"/>
                  </a:moveTo>
                  <a:cubicBezTo>
                    <a:pt x="4732768" y="4629414"/>
                    <a:pt x="4734672" y="4652643"/>
                    <a:pt x="4736723" y="4858993"/>
                  </a:cubicBezTo>
                  <a:cubicBezTo>
                    <a:pt x="4413279" y="4859158"/>
                    <a:pt x="4446237" y="4862251"/>
                    <a:pt x="4446145" y="4854271"/>
                  </a:cubicBezTo>
                  <a:cubicBezTo>
                    <a:pt x="4442226" y="4478911"/>
                    <a:pt x="4425436" y="4527438"/>
                    <a:pt x="4468501" y="4527785"/>
                  </a:cubicBezTo>
                  <a:cubicBezTo>
                    <a:pt x="4588065" y="4528719"/>
                    <a:pt x="4686792" y="4527749"/>
                    <a:pt x="4730882" y="4527565"/>
                  </a:cubicBezTo>
                  <a:close/>
                  <a:moveTo>
                    <a:pt x="3831170" y="4526724"/>
                  </a:moveTo>
                  <a:cubicBezTo>
                    <a:pt x="4176330" y="4526431"/>
                    <a:pt x="4120265" y="4506314"/>
                    <a:pt x="4122829" y="4604720"/>
                  </a:cubicBezTo>
                  <a:cubicBezTo>
                    <a:pt x="4125062" y="4693316"/>
                    <a:pt x="4126545" y="4771349"/>
                    <a:pt x="4125923" y="4854545"/>
                  </a:cubicBezTo>
                  <a:cubicBezTo>
                    <a:pt x="4125850" y="4863111"/>
                    <a:pt x="4157343" y="4860512"/>
                    <a:pt x="3834411" y="4860695"/>
                  </a:cubicBezTo>
                  <a:cubicBezTo>
                    <a:pt x="3829046" y="4510890"/>
                    <a:pt x="3832745" y="4677757"/>
                    <a:pt x="3831170" y="4526724"/>
                  </a:cubicBezTo>
                  <a:close/>
                  <a:moveTo>
                    <a:pt x="2915657" y="4526614"/>
                  </a:moveTo>
                  <a:cubicBezTo>
                    <a:pt x="3070028" y="4528792"/>
                    <a:pt x="3132446" y="4526980"/>
                    <a:pt x="3206089" y="4526577"/>
                  </a:cubicBezTo>
                  <a:cubicBezTo>
                    <a:pt x="3210648" y="4840322"/>
                    <a:pt x="3210794" y="4858773"/>
                    <a:pt x="3210812" y="4861007"/>
                  </a:cubicBezTo>
                  <a:cubicBezTo>
                    <a:pt x="2886068" y="4860952"/>
                    <a:pt x="2919447" y="4864357"/>
                    <a:pt x="2919191" y="4854142"/>
                  </a:cubicBezTo>
                  <a:cubicBezTo>
                    <a:pt x="2914155" y="4644515"/>
                    <a:pt x="2916591" y="4623208"/>
                    <a:pt x="2915657" y="4526614"/>
                  </a:cubicBezTo>
                  <a:close/>
                  <a:moveTo>
                    <a:pt x="1395844" y="4877261"/>
                  </a:moveTo>
                  <a:cubicBezTo>
                    <a:pt x="1581268" y="4879257"/>
                    <a:pt x="1590624" y="4876181"/>
                    <a:pt x="1683657" y="4875522"/>
                  </a:cubicBezTo>
                  <a:cubicBezTo>
                    <a:pt x="1689480" y="5188682"/>
                    <a:pt x="1689351" y="5091520"/>
                    <a:pt x="1691475" y="5210373"/>
                  </a:cubicBezTo>
                  <a:cubicBezTo>
                    <a:pt x="1556952" y="5210025"/>
                    <a:pt x="1677194" y="5209183"/>
                    <a:pt x="1398608" y="5209385"/>
                  </a:cubicBezTo>
                  <a:cubicBezTo>
                    <a:pt x="1396887" y="5075137"/>
                    <a:pt x="1401117" y="5096718"/>
                    <a:pt x="1395844" y="4877261"/>
                  </a:cubicBezTo>
                  <a:close/>
                  <a:moveTo>
                    <a:pt x="1665530" y="3730335"/>
                  </a:moveTo>
                  <a:cubicBezTo>
                    <a:pt x="1667050" y="3827259"/>
                    <a:pt x="1681423" y="3810821"/>
                    <a:pt x="1613292" y="3811352"/>
                  </a:cubicBezTo>
                  <a:cubicBezTo>
                    <a:pt x="1515865" y="3812139"/>
                    <a:pt x="1453007" y="3811883"/>
                    <a:pt x="1393866" y="3811242"/>
                  </a:cubicBezTo>
                  <a:cubicBezTo>
                    <a:pt x="1371675" y="3811004"/>
                    <a:pt x="1379951" y="3850909"/>
                    <a:pt x="1373963" y="3480144"/>
                  </a:cubicBezTo>
                  <a:cubicBezTo>
                    <a:pt x="1373945" y="3478844"/>
                    <a:pt x="1350234" y="3471230"/>
                    <a:pt x="1613201" y="3477600"/>
                  </a:cubicBezTo>
                  <a:cubicBezTo>
                    <a:pt x="1685763" y="3479339"/>
                    <a:pt x="1660806" y="3427609"/>
                    <a:pt x="1665530" y="3730335"/>
                  </a:cubicBezTo>
                  <a:close/>
                  <a:moveTo>
                    <a:pt x="1393738" y="3828229"/>
                  </a:moveTo>
                  <a:cubicBezTo>
                    <a:pt x="1709968" y="3831634"/>
                    <a:pt x="1667251" y="3814738"/>
                    <a:pt x="1668570" y="3855009"/>
                  </a:cubicBezTo>
                  <a:cubicBezTo>
                    <a:pt x="1671170" y="3932805"/>
                    <a:pt x="1671041" y="3943293"/>
                    <a:pt x="1674520" y="4161139"/>
                  </a:cubicBezTo>
                  <a:cubicBezTo>
                    <a:pt x="1424261" y="4160736"/>
                    <a:pt x="1441856" y="4160535"/>
                    <a:pt x="1383869" y="4159656"/>
                  </a:cubicBezTo>
                  <a:cubicBezTo>
                    <a:pt x="1379621" y="3786640"/>
                    <a:pt x="1372297" y="3828009"/>
                    <a:pt x="1393738" y="3828229"/>
                  </a:cubicBezTo>
                  <a:close/>
                  <a:moveTo>
                    <a:pt x="1393701" y="4176863"/>
                  </a:moveTo>
                  <a:cubicBezTo>
                    <a:pt x="1724195" y="4182190"/>
                    <a:pt x="1674410" y="4155428"/>
                    <a:pt x="1675601" y="4229874"/>
                  </a:cubicBezTo>
                  <a:cubicBezTo>
                    <a:pt x="1680856" y="4565585"/>
                    <a:pt x="1695064" y="4508620"/>
                    <a:pt x="1613365" y="4508510"/>
                  </a:cubicBezTo>
                  <a:cubicBezTo>
                    <a:pt x="1342782" y="4507760"/>
                    <a:pt x="1388007" y="4523941"/>
                    <a:pt x="1387293" y="4479442"/>
                  </a:cubicBezTo>
                  <a:cubicBezTo>
                    <a:pt x="1381965" y="4139137"/>
                    <a:pt x="1381544" y="4176662"/>
                    <a:pt x="1393701" y="4176863"/>
                  </a:cubicBezTo>
                  <a:close/>
                  <a:moveTo>
                    <a:pt x="1393976" y="4526797"/>
                  </a:moveTo>
                  <a:cubicBezTo>
                    <a:pt x="1460331" y="4525095"/>
                    <a:pt x="1480637" y="4525333"/>
                    <a:pt x="1613365" y="4525497"/>
                  </a:cubicBezTo>
                  <a:cubicBezTo>
                    <a:pt x="1699898" y="4525735"/>
                    <a:pt x="1675894" y="4462492"/>
                    <a:pt x="1683254" y="4854527"/>
                  </a:cubicBezTo>
                  <a:cubicBezTo>
                    <a:pt x="1683272" y="4855881"/>
                    <a:pt x="1716651" y="4863716"/>
                    <a:pt x="1395422" y="4860238"/>
                  </a:cubicBezTo>
                  <a:cubicBezTo>
                    <a:pt x="1395404" y="4858956"/>
                    <a:pt x="1386524" y="4526980"/>
                    <a:pt x="1393976" y="4526797"/>
                  </a:cubicBezTo>
                  <a:close/>
                  <a:moveTo>
                    <a:pt x="1942742" y="3809759"/>
                  </a:moveTo>
                  <a:cubicBezTo>
                    <a:pt x="1629386" y="3809759"/>
                    <a:pt x="1682247" y="3835551"/>
                    <a:pt x="1680526" y="3730024"/>
                  </a:cubicBezTo>
                  <a:cubicBezTo>
                    <a:pt x="1678622" y="3608315"/>
                    <a:pt x="1681203" y="3604416"/>
                    <a:pt x="1679263" y="3480126"/>
                  </a:cubicBezTo>
                  <a:cubicBezTo>
                    <a:pt x="1679244" y="3478826"/>
                    <a:pt x="1969841" y="3475147"/>
                    <a:pt x="1969914" y="3480382"/>
                  </a:cubicBezTo>
                  <a:cubicBezTo>
                    <a:pt x="1975901" y="3862477"/>
                    <a:pt x="1983207" y="3809759"/>
                    <a:pt x="1942742" y="3809759"/>
                  </a:cubicBezTo>
                  <a:close/>
                  <a:moveTo>
                    <a:pt x="1973814" y="3826801"/>
                  </a:moveTo>
                  <a:cubicBezTo>
                    <a:pt x="1979875" y="4211002"/>
                    <a:pt x="1991282" y="4159126"/>
                    <a:pt x="1942742" y="4159126"/>
                  </a:cubicBezTo>
                  <a:cubicBezTo>
                    <a:pt x="1832718" y="4159126"/>
                    <a:pt x="1833011" y="4161194"/>
                    <a:pt x="1723188" y="4161194"/>
                  </a:cubicBezTo>
                  <a:cubicBezTo>
                    <a:pt x="1672067" y="4161194"/>
                    <a:pt x="1694533" y="4211789"/>
                    <a:pt x="1682741" y="3827973"/>
                  </a:cubicBezTo>
                  <a:cubicBezTo>
                    <a:pt x="1919635" y="3827277"/>
                    <a:pt x="1848574" y="3826508"/>
                    <a:pt x="1973814" y="3826801"/>
                  </a:cubicBezTo>
                  <a:close/>
                  <a:moveTo>
                    <a:pt x="1723188" y="4178181"/>
                  </a:moveTo>
                  <a:cubicBezTo>
                    <a:pt x="1833194" y="4178181"/>
                    <a:pt x="1832919" y="4176112"/>
                    <a:pt x="1942742" y="4176112"/>
                  </a:cubicBezTo>
                  <a:cubicBezTo>
                    <a:pt x="1989799" y="4176112"/>
                    <a:pt x="1977366" y="4123120"/>
                    <a:pt x="1983958" y="4511201"/>
                  </a:cubicBezTo>
                  <a:cubicBezTo>
                    <a:pt x="1859816" y="4512427"/>
                    <a:pt x="1857674" y="4508711"/>
                    <a:pt x="1694222" y="4508620"/>
                  </a:cubicBezTo>
                  <a:cubicBezTo>
                    <a:pt x="1689077" y="4125408"/>
                    <a:pt x="1679556" y="4178181"/>
                    <a:pt x="1723188" y="4178181"/>
                  </a:cubicBezTo>
                  <a:close/>
                  <a:moveTo>
                    <a:pt x="1723188" y="4525625"/>
                  </a:moveTo>
                  <a:cubicBezTo>
                    <a:pt x="1832242" y="4525625"/>
                    <a:pt x="1831216" y="4528389"/>
                    <a:pt x="1942742" y="4528389"/>
                  </a:cubicBezTo>
                  <a:cubicBezTo>
                    <a:pt x="1996976" y="4528389"/>
                    <a:pt x="1985624" y="4475635"/>
                    <a:pt x="1989963" y="4854435"/>
                  </a:cubicBezTo>
                  <a:cubicBezTo>
                    <a:pt x="1990037" y="4860714"/>
                    <a:pt x="1698378" y="4860494"/>
                    <a:pt x="1698268" y="4854179"/>
                  </a:cubicBezTo>
                  <a:cubicBezTo>
                    <a:pt x="1691073" y="4473108"/>
                    <a:pt x="1686330" y="4525625"/>
                    <a:pt x="1723188" y="4525625"/>
                  </a:cubicBezTo>
                  <a:close/>
                  <a:moveTo>
                    <a:pt x="1984837" y="3476355"/>
                  </a:moveTo>
                  <a:cubicBezTo>
                    <a:pt x="2042952" y="3476849"/>
                    <a:pt x="2145176" y="3481206"/>
                    <a:pt x="2272613" y="3477398"/>
                  </a:cubicBezTo>
                  <a:cubicBezTo>
                    <a:pt x="2274682" y="3606338"/>
                    <a:pt x="2278198" y="3690741"/>
                    <a:pt x="2278765" y="3810638"/>
                  </a:cubicBezTo>
                  <a:cubicBezTo>
                    <a:pt x="2036965" y="3811169"/>
                    <a:pt x="2098303" y="3810180"/>
                    <a:pt x="1988535" y="3809833"/>
                  </a:cubicBezTo>
                  <a:cubicBezTo>
                    <a:pt x="1985313" y="3605075"/>
                    <a:pt x="1986741" y="3593799"/>
                    <a:pt x="1984837" y="3476355"/>
                  </a:cubicBezTo>
                  <a:close/>
                  <a:moveTo>
                    <a:pt x="1988810" y="3826838"/>
                  </a:moveTo>
                  <a:cubicBezTo>
                    <a:pt x="2095172" y="3827222"/>
                    <a:pt x="2047786" y="3828137"/>
                    <a:pt x="2278839" y="3827643"/>
                  </a:cubicBezTo>
                  <a:cubicBezTo>
                    <a:pt x="2279296" y="4057369"/>
                    <a:pt x="2282409" y="4067711"/>
                    <a:pt x="2284954" y="4160206"/>
                  </a:cubicBezTo>
                  <a:cubicBezTo>
                    <a:pt x="2038393" y="4160773"/>
                    <a:pt x="2094696" y="4159730"/>
                    <a:pt x="1993369" y="4159235"/>
                  </a:cubicBezTo>
                  <a:cubicBezTo>
                    <a:pt x="1991666" y="4020338"/>
                    <a:pt x="1994046" y="4158448"/>
                    <a:pt x="1988810" y="3826838"/>
                  </a:cubicBezTo>
                  <a:close/>
                  <a:moveTo>
                    <a:pt x="2286419" y="4229874"/>
                  </a:moveTo>
                  <a:cubicBezTo>
                    <a:pt x="2291344" y="4552241"/>
                    <a:pt x="2298412" y="4509425"/>
                    <a:pt x="2272284" y="4509041"/>
                  </a:cubicBezTo>
                  <a:cubicBezTo>
                    <a:pt x="1958946" y="4503989"/>
                    <a:pt x="1999210" y="4528902"/>
                    <a:pt x="1998441" y="4479406"/>
                  </a:cubicBezTo>
                  <a:cubicBezTo>
                    <a:pt x="1994742" y="4252334"/>
                    <a:pt x="1994193" y="4221801"/>
                    <a:pt x="1993589" y="4176241"/>
                  </a:cubicBezTo>
                  <a:cubicBezTo>
                    <a:pt x="2336918" y="4177961"/>
                    <a:pt x="2285284" y="4158192"/>
                    <a:pt x="2286419" y="4229874"/>
                  </a:cubicBezTo>
                  <a:close/>
                  <a:moveTo>
                    <a:pt x="2287609" y="3476977"/>
                  </a:moveTo>
                  <a:cubicBezTo>
                    <a:pt x="2405689" y="3473829"/>
                    <a:pt x="2577565" y="3478112"/>
                    <a:pt x="2577601" y="3480474"/>
                  </a:cubicBezTo>
                  <a:cubicBezTo>
                    <a:pt x="2578608" y="3545328"/>
                    <a:pt x="2580165" y="3629072"/>
                    <a:pt x="2583112" y="3811352"/>
                  </a:cubicBezTo>
                  <a:cubicBezTo>
                    <a:pt x="2469134" y="3811242"/>
                    <a:pt x="2490245" y="3810235"/>
                    <a:pt x="2293798" y="3810601"/>
                  </a:cubicBezTo>
                  <a:cubicBezTo>
                    <a:pt x="2293066" y="3670020"/>
                    <a:pt x="2289165" y="3592316"/>
                    <a:pt x="2287609" y="3476977"/>
                  </a:cubicBezTo>
                  <a:close/>
                  <a:moveTo>
                    <a:pt x="2052785" y="4526797"/>
                  </a:moveTo>
                  <a:cubicBezTo>
                    <a:pt x="2127471" y="4524546"/>
                    <a:pt x="2197433" y="4524911"/>
                    <a:pt x="2272082" y="4526028"/>
                  </a:cubicBezTo>
                  <a:cubicBezTo>
                    <a:pt x="2297020" y="4526431"/>
                    <a:pt x="2291930" y="4512208"/>
                    <a:pt x="2291051" y="4604391"/>
                  </a:cubicBezTo>
                  <a:cubicBezTo>
                    <a:pt x="2287939" y="4897671"/>
                    <a:pt x="2309837" y="4859158"/>
                    <a:pt x="2272247" y="4858792"/>
                  </a:cubicBezTo>
                  <a:cubicBezTo>
                    <a:pt x="1982108" y="4856083"/>
                    <a:pt x="2005032" y="4861574"/>
                    <a:pt x="2004941" y="4854215"/>
                  </a:cubicBezTo>
                  <a:cubicBezTo>
                    <a:pt x="2000546" y="4470436"/>
                    <a:pt x="1979765" y="4528902"/>
                    <a:pt x="2052785" y="4526797"/>
                  </a:cubicBezTo>
                  <a:close/>
                  <a:moveTo>
                    <a:pt x="2293871" y="3855027"/>
                  </a:moveTo>
                  <a:cubicBezTo>
                    <a:pt x="2293871" y="3815580"/>
                    <a:pt x="2249616" y="3828064"/>
                    <a:pt x="2583387" y="3828339"/>
                  </a:cubicBezTo>
                  <a:cubicBezTo>
                    <a:pt x="2586720" y="4035019"/>
                    <a:pt x="2586720" y="4037874"/>
                    <a:pt x="2588184" y="4105035"/>
                  </a:cubicBezTo>
                  <a:cubicBezTo>
                    <a:pt x="2589686" y="4173312"/>
                    <a:pt x="2644121" y="4159418"/>
                    <a:pt x="2299950" y="4160169"/>
                  </a:cubicBezTo>
                  <a:cubicBezTo>
                    <a:pt x="2298229" y="4097365"/>
                    <a:pt x="2293871" y="4025683"/>
                    <a:pt x="2293871" y="3855027"/>
                  </a:cubicBezTo>
                  <a:close/>
                  <a:moveTo>
                    <a:pt x="2381978" y="4177083"/>
                  </a:moveTo>
                  <a:cubicBezTo>
                    <a:pt x="2492955" y="4177083"/>
                    <a:pt x="2489091" y="4175435"/>
                    <a:pt x="2589631" y="4175289"/>
                  </a:cubicBezTo>
                  <a:cubicBezTo>
                    <a:pt x="2590382" y="4215688"/>
                    <a:pt x="2590528" y="4228519"/>
                    <a:pt x="2594428" y="4479698"/>
                  </a:cubicBezTo>
                  <a:cubicBezTo>
                    <a:pt x="2595087" y="4521708"/>
                    <a:pt x="2627221" y="4509682"/>
                    <a:pt x="2381978" y="4509883"/>
                  </a:cubicBezTo>
                  <a:cubicBezTo>
                    <a:pt x="2290685" y="4509883"/>
                    <a:pt x="2306248" y="4516839"/>
                    <a:pt x="2305663" y="4479369"/>
                  </a:cubicBezTo>
                  <a:cubicBezTo>
                    <a:pt x="2300023" y="4115487"/>
                    <a:pt x="2277905" y="4177083"/>
                    <a:pt x="2381978" y="4177083"/>
                  </a:cubicBezTo>
                  <a:close/>
                  <a:moveTo>
                    <a:pt x="2592542" y="3478240"/>
                  </a:moveTo>
                  <a:cubicBezTo>
                    <a:pt x="2906502" y="3478753"/>
                    <a:pt x="2882662" y="3475971"/>
                    <a:pt x="2882736" y="3480474"/>
                  </a:cubicBezTo>
                  <a:cubicBezTo>
                    <a:pt x="2888723" y="3863081"/>
                    <a:pt x="2917140" y="3809284"/>
                    <a:pt x="2821288" y="3809284"/>
                  </a:cubicBezTo>
                  <a:cubicBezTo>
                    <a:pt x="2711465" y="3809284"/>
                    <a:pt x="2711300" y="3811352"/>
                    <a:pt x="2601606" y="3811352"/>
                  </a:cubicBezTo>
                  <a:cubicBezTo>
                    <a:pt x="2596863" y="3811352"/>
                    <a:pt x="2598328" y="3848474"/>
                    <a:pt x="2592542" y="3478240"/>
                  </a:cubicBezTo>
                  <a:close/>
                  <a:moveTo>
                    <a:pt x="2306029" y="4604611"/>
                  </a:moveTo>
                  <a:cubicBezTo>
                    <a:pt x="2307109" y="4502543"/>
                    <a:pt x="2244727" y="4526998"/>
                    <a:pt x="2595252" y="4526705"/>
                  </a:cubicBezTo>
                  <a:cubicBezTo>
                    <a:pt x="2596900" y="4613159"/>
                    <a:pt x="2601001" y="4717075"/>
                    <a:pt x="2600434" y="4854289"/>
                  </a:cubicBezTo>
                  <a:cubicBezTo>
                    <a:pt x="2600434" y="4855588"/>
                    <a:pt x="2634783" y="4861281"/>
                    <a:pt x="2309306" y="4859103"/>
                  </a:cubicBezTo>
                  <a:cubicBezTo>
                    <a:pt x="2306816" y="4773931"/>
                    <a:pt x="2305205" y="4690186"/>
                    <a:pt x="2306029" y="4604611"/>
                  </a:cubicBezTo>
                  <a:close/>
                  <a:moveTo>
                    <a:pt x="2598383" y="3828339"/>
                  </a:moveTo>
                  <a:cubicBezTo>
                    <a:pt x="2673728" y="3828339"/>
                    <a:pt x="2702768" y="3826472"/>
                    <a:pt x="2889876" y="3826234"/>
                  </a:cubicBezTo>
                  <a:cubicBezTo>
                    <a:pt x="2889327" y="4043951"/>
                    <a:pt x="2892770" y="4065588"/>
                    <a:pt x="2895223" y="4160316"/>
                  </a:cubicBezTo>
                  <a:cubicBezTo>
                    <a:pt x="2549166" y="4159327"/>
                    <a:pt x="2604718" y="4173385"/>
                    <a:pt x="2603198" y="4104614"/>
                  </a:cubicBezTo>
                  <a:cubicBezTo>
                    <a:pt x="2601422" y="4023176"/>
                    <a:pt x="2601606" y="4028374"/>
                    <a:pt x="2598383" y="3828339"/>
                  </a:cubicBezTo>
                  <a:close/>
                  <a:moveTo>
                    <a:pt x="2895644" y="4177321"/>
                  </a:moveTo>
                  <a:cubicBezTo>
                    <a:pt x="2896780" y="4226982"/>
                    <a:pt x="2900460" y="4507979"/>
                    <a:pt x="2900478" y="4509389"/>
                  </a:cubicBezTo>
                  <a:cubicBezTo>
                    <a:pt x="2567403" y="4505618"/>
                    <a:pt x="2610193" y="4526870"/>
                    <a:pt x="2609442" y="4479406"/>
                  </a:cubicBezTo>
                  <a:cubicBezTo>
                    <a:pt x="2605927" y="4252810"/>
                    <a:pt x="2605432" y="4218781"/>
                    <a:pt x="2604645" y="4175271"/>
                  </a:cubicBezTo>
                  <a:cubicBezTo>
                    <a:pt x="2707821" y="4175307"/>
                    <a:pt x="2646684" y="4176643"/>
                    <a:pt x="2895644" y="4177321"/>
                  </a:cubicBezTo>
                  <a:close/>
                  <a:moveTo>
                    <a:pt x="2900643" y="4526412"/>
                  </a:moveTo>
                  <a:cubicBezTo>
                    <a:pt x="2901540" y="4620829"/>
                    <a:pt x="2899105" y="4649897"/>
                    <a:pt x="2904341" y="4861117"/>
                  </a:cubicBezTo>
                  <a:cubicBezTo>
                    <a:pt x="2773243" y="4861318"/>
                    <a:pt x="2615393" y="4859066"/>
                    <a:pt x="2615411" y="4854380"/>
                  </a:cubicBezTo>
                  <a:cubicBezTo>
                    <a:pt x="2615979" y="4718064"/>
                    <a:pt x="2612006" y="4617589"/>
                    <a:pt x="2610248" y="4526669"/>
                  </a:cubicBezTo>
                  <a:cubicBezTo>
                    <a:pt x="2716610" y="4526650"/>
                    <a:pt x="2808800" y="4525296"/>
                    <a:pt x="2900643" y="4526412"/>
                  </a:cubicBezTo>
                  <a:close/>
                  <a:moveTo>
                    <a:pt x="2615356" y="4874570"/>
                  </a:moveTo>
                  <a:cubicBezTo>
                    <a:pt x="2729354" y="4874955"/>
                    <a:pt x="2676237" y="4878524"/>
                    <a:pt x="2904762" y="4878140"/>
                  </a:cubicBezTo>
                  <a:cubicBezTo>
                    <a:pt x="2904946" y="4886359"/>
                    <a:pt x="2911043" y="5208048"/>
                    <a:pt x="2911079" y="5210226"/>
                  </a:cubicBezTo>
                  <a:cubicBezTo>
                    <a:pt x="2706448" y="5211197"/>
                    <a:pt x="2736843" y="5208561"/>
                    <a:pt x="2621637" y="5208268"/>
                  </a:cubicBezTo>
                  <a:cubicBezTo>
                    <a:pt x="2619769" y="5101971"/>
                    <a:pt x="2615008" y="5012406"/>
                    <a:pt x="2615356" y="4874570"/>
                  </a:cubicBezTo>
                  <a:close/>
                  <a:moveTo>
                    <a:pt x="2910640" y="4177375"/>
                  </a:moveTo>
                  <a:cubicBezTo>
                    <a:pt x="3145043" y="4178181"/>
                    <a:pt x="3107325" y="4177101"/>
                    <a:pt x="3199003" y="4176405"/>
                  </a:cubicBezTo>
                  <a:cubicBezTo>
                    <a:pt x="3200559" y="4328537"/>
                    <a:pt x="3203434" y="4348105"/>
                    <a:pt x="3205832" y="4509572"/>
                  </a:cubicBezTo>
                  <a:cubicBezTo>
                    <a:pt x="3119684" y="4510011"/>
                    <a:pt x="3077187" y="4511805"/>
                    <a:pt x="2915455" y="4509590"/>
                  </a:cubicBezTo>
                  <a:cubicBezTo>
                    <a:pt x="2915437" y="4508144"/>
                    <a:pt x="2911885" y="4232803"/>
                    <a:pt x="2910640" y="4177375"/>
                  </a:cubicBezTo>
                  <a:close/>
                  <a:moveTo>
                    <a:pt x="3209512" y="3854734"/>
                  </a:moveTo>
                  <a:cubicBezTo>
                    <a:pt x="3208139" y="3813512"/>
                    <a:pt x="3167034" y="3827204"/>
                    <a:pt x="3480261" y="3827204"/>
                  </a:cubicBezTo>
                  <a:cubicBezTo>
                    <a:pt x="3511662" y="3827204"/>
                    <a:pt x="3493499" y="3786842"/>
                    <a:pt x="3503130" y="4105108"/>
                  </a:cubicBezTo>
                  <a:cubicBezTo>
                    <a:pt x="3505071" y="4169376"/>
                    <a:pt x="3554562" y="4159199"/>
                    <a:pt x="3260597" y="4159199"/>
                  </a:cubicBezTo>
                  <a:cubicBezTo>
                    <a:pt x="3192631" y="4159199"/>
                    <a:pt x="3221396" y="4210727"/>
                    <a:pt x="3209512" y="3854734"/>
                  </a:cubicBezTo>
                  <a:close/>
                  <a:moveTo>
                    <a:pt x="3260615" y="4176186"/>
                  </a:moveTo>
                  <a:cubicBezTo>
                    <a:pt x="3548703" y="4176186"/>
                    <a:pt x="3504906" y="4158814"/>
                    <a:pt x="3506023" y="4229874"/>
                  </a:cubicBezTo>
                  <a:cubicBezTo>
                    <a:pt x="3511076" y="4552021"/>
                    <a:pt x="3517906" y="4508217"/>
                    <a:pt x="3480279" y="4508217"/>
                  </a:cubicBezTo>
                  <a:cubicBezTo>
                    <a:pt x="3180290" y="4508217"/>
                    <a:pt x="3221048" y="4520866"/>
                    <a:pt x="3220389" y="4479406"/>
                  </a:cubicBezTo>
                  <a:cubicBezTo>
                    <a:pt x="3214804" y="4125939"/>
                    <a:pt x="3195762" y="4176186"/>
                    <a:pt x="3260615" y="4176186"/>
                  </a:cubicBezTo>
                  <a:close/>
                  <a:moveTo>
                    <a:pt x="3260615" y="4526431"/>
                  </a:moveTo>
                  <a:cubicBezTo>
                    <a:pt x="3369651" y="4526431"/>
                    <a:pt x="3375455" y="4525204"/>
                    <a:pt x="3480279" y="4525204"/>
                  </a:cubicBezTo>
                  <a:cubicBezTo>
                    <a:pt x="3521129" y="4525204"/>
                    <a:pt x="3508843" y="4478124"/>
                    <a:pt x="3514446" y="4858188"/>
                  </a:cubicBezTo>
                  <a:cubicBezTo>
                    <a:pt x="3393985" y="4857437"/>
                    <a:pt x="3374045" y="4861025"/>
                    <a:pt x="3225845" y="4861007"/>
                  </a:cubicBezTo>
                  <a:cubicBezTo>
                    <a:pt x="3220608" y="4479772"/>
                    <a:pt x="3205173" y="4526431"/>
                    <a:pt x="3260615" y="4526431"/>
                  </a:cubicBezTo>
                  <a:close/>
                  <a:moveTo>
                    <a:pt x="3508422" y="3480126"/>
                  </a:moveTo>
                  <a:cubicBezTo>
                    <a:pt x="3508367" y="3476154"/>
                    <a:pt x="3800025" y="3475586"/>
                    <a:pt x="3800098" y="3480419"/>
                  </a:cubicBezTo>
                  <a:cubicBezTo>
                    <a:pt x="3802277" y="3619700"/>
                    <a:pt x="3799860" y="3570167"/>
                    <a:pt x="3803815" y="3809466"/>
                  </a:cubicBezTo>
                  <a:cubicBezTo>
                    <a:pt x="3669311" y="3807325"/>
                    <a:pt x="3593087" y="3809814"/>
                    <a:pt x="3514903" y="3810126"/>
                  </a:cubicBezTo>
                  <a:cubicBezTo>
                    <a:pt x="3514775" y="3686293"/>
                    <a:pt x="3510271" y="3598283"/>
                    <a:pt x="3508422" y="3480126"/>
                  </a:cubicBezTo>
                  <a:close/>
                  <a:moveTo>
                    <a:pt x="3514702" y="3855100"/>
                  </a:moveTo>
                  <a:cubicBezTo>
                    <a:pt x="3514940" y="3823506"/>
                    <a:pt x="3471216" y="3821127"/>
                    <a:pt x="3804071" y="3826527"/>
                  </a:cubicBezTo>
                  <a:cubicBezTo>
                    <a:pt x="3809308" y="4134670"/>
                    <a:pt x="3807166" y="4032840"/>
                    <a:pt x="3808667" y="4160078"/>
                  </a:cubicBezTo>
                  <a:cubicBezTo>
                    <a:pt x="3472901" y="4154165"/>
                    <a:pt x="3520433" y="4181366"/>
                    <a:pt x="3518108" y="4104559"/>
                  </a:cubicBezTo>
                  <a:cubicBezTo>
                    <a:pt x="3514867" y="3997091"/>
                    <a:pt x="3514281" y="3922664"/>
                    <a:pt x="3514702" y="3855100"/>
                  </a:cubicBezTo>
                  <a:close/>
                  <a:moveTo>
                    <a:pt x="3808887" y="4177064"/>
                  </a:moveTo>
                  <a:cubicBezTo>
                    <a:pt x="3811121" y="4347757"/>
                    <a:pt x="3814252" y="4369869"/>
                    <a:pt x="3815973" y="4509755"/>
                  </a:cubicBezTo>
                  <a:cubicBezTo>
                    <a:pt x="3700566" y="4509847"/>
                    <a:pt x="3663946" y="4510139"/>
                    <a:pt x="3590102" y="4509041"/>
                  </a:cubicBezTo>
                  <a:cubicBezTo>
                    <a:pt x="3505016" y="4507778"/>
                    <a:pt x="3526145" y="4559782"/>
                    <a:pt x="3520982" y="4229581"/>
                  </a:cubicBezTo>
                  <a:cubicBezTo>
                    <a:pt x="3519920" y="4161011"/>
                    <a:pt x="3465082" y="4171500"/>
                    <a:pt x="3808887" y="4177064"/>
                  </a:cubicBezTo>
                  <a:close/>
                  <a:moveTo>
                    <a:pt x="3816175" y="4526742"/>
                  </a:moveTo>
                  <a:cubicBezTo>
                    <a:pt x="3818115" y="4718412"/>
                    <a:pt x="3813721" y="4490150"/>
                    <a:pt x="3819434" y="4860695"/>
                  </a:cubicBezTo>
                  <a:cubicBezTo>
                    <a:pt x="3505638" y="4860860"/>
                    <a:pt x="3676030" y="4859780"/>
                    <a:pt x="3529460" y="4858316"/>
                  </a:cubicBezTo>
                  <a:cubicBezTo>
                    <a:pt x="3528562" y="4786378"/>
                    <a:pt x="3529020" y="4821065"/>
                    <a:pt x="3524480" y="4525314"/>
                  </a:cubicBezTo>
                  <a:cubicBezTo>
                    <a:pt x="3647613" y="4525973"/>
                    <a:pt x="3533836" y="4526980"/>
                    <a:pt x="3816175" y="4526742"/>
                  </a:cubicBezTo>
                  <a:close/>
                  <a:moveTo>
                    <a:pt x="3819104" y="3826765"/>
                  </a:moveTo>
                  <a:cubicBezTo>
                    <a:pt x="4149634" y="3832000"/>
                    <a:pt x="4108657" y="3808753"/>
                    <a:pt x="4109536" y="3855210"/>
                  </a:cubicBezTo>
                  <a:cubicBezTo>
                    <a:pt x="4111257" y="3946332"/>
                    <a:pt x="4112465" y="4016842"/>
                    <a:pt x="4113289" y="4104962"/>
                  </a:cubicBezTo>
                  <a:cubicBezTo>
                    <a:pt x="4113857" y="4166466"/>
                    <a:pt x="4172980" y="4165770"/>
                    <a:pt x="3823700" y="4160316"/>
                  </a:cubicBezTo>
                  <a:cubicBezTo>
                    <a:pt x="3822528" y="4059950"/>
                    <a:pt x="3823791" y="4096084"/>
                    <a:pt x="3819104" y="3826765"/>
                  </a:cubicBezTo>
                  <a:close/>
                  <a:moveTo>
                    <a:pt x="3819708" y="4877682"/>
                  </a:moveTo>
                  <a:cubicBezTo>
                    <a:pt x="3821503" y="4994028"/>
                    <a:pt x="3822015" y="5033200"/>
                    <a:pt x="3823645" y="5104443"/>
                  </a:cubicBezTo>
                  <a:cubicBezTo>
                    <a:pt x="3826739" y="5245097"/>
                    <a:pt x="3877274" y="5203380"/>
                    <a:pt x="3589882" y="5209549"/>
                  </a:cubicBezTo>
                  <a:cubicBezTo>
                    <a:pt x="3521385" y="5210940"/>
                    <a:pt x="3534843" y="5273964"/>
                    <a:pt x="3529679" y="4875303"/>
                  </a:cubicBezTo>
                  <a:cubicBezTo>
                    <a:pt x="3642688" y="4876456"/>
                    <a:pt x="3534605" y="4877829"/>
                    <a:pt x="3819708" y="4877682"/>
                  </a:cubicBezTo>
                  <a:close/>
                  <a:moveTo>
                    <a:pt x="3824652" y="4229618"/>
                  </a:moveTo>
                  <a:cubicBezTo>
                    <a:pt x="3823608" y="4162768"/>
                    <a:pt x="3767598" y="4177083"/>
                    <a:pt x="4114095" y="4175655"/>
                  </a:cubicBezTo>
                  <a:cubicBezTo>
                    <a:pt x="4116420" y="4347373"/>
                    <a:pt x="4117244" y="4308475"/>
                    <a:pt x="4120796" y="4511055"/>
                  </a:cubicBezTo>
                  <a:cubicBezTo>
                    <a:pt x="3784681" y="4510487"/>
                    <a:pt x="3831207" y="4520884"/>
                    <a:pt x="3830566" y="4479406"/>
                  </a:cubicBezTo>
                  <a:cubicBezTo>
                    <a:pt x="3828607" y="4354475"/>
                    <a:pt x="3826574" y="4351418"/>
                    <a:pt x="3824652" y="4229618"/>
                  </a:cubicBezTo>
                  <a:close/>
                  <a:moveTo>
                    <a:pt x="4139033" y="3809320"/>
                  </a:moveTo>
                  <a:cubicBezTo>
                    <a:pt x="4118691" y="3809320"/>
                    <a:pt x="4123817" y="3821401"/>
                    <a:pt x="4122389" y="3730005"/>
                  </a:cubicBezTo>
                  <a:cubicBezTo>
                    <a:pt x="4117775" y="3439690"/>
                    <a:pt x="4110122" y="3477893"/>
                    <a:pt x="4139033" y="3477893"/>
                  </a:cubicBezTo>
                  <a:cubicBezTo>
                    <a:pt x="4249075" y="3477893"/>
                    <a:pt x="4248435" y="3477307"/>
                    <a:pt x="4358715" y="3477307"/>
                  </a:cubicBezTo>
                  <a:cubicBezTo>
                    <a:pt x="4431881" y="3477307"/>
                    <a:pt x="4409598" y="3427481"/>
                    <a:pt x="4414341" y="3730280"/>
                  </a:cubicBezTo>
                  <a:cubicBezTo>
                    <a:pt x="4416007" y="3836777"/>
                    <a:pt x="4470845" y="3809320"/>
                    <a:pt x="4139033" y="3809320"/>
                  </a:cubicBezTo>
                  <a:close/>
                  <a:moveTo>
                    <a:pt x="4415311" y="3827735"/>
                  </a:moveTo>
                  <a:cubicBezTo>
                    <a:pt x="4415714" y="4004596"/>
                    <a:pt x="4417655" y="4045526"/>
                    <a:pt x="4419925" y="4160590"/>
                  </a:cubicBezTo>
                  <a:cubicBezTo>
                    <a:pt x="4302138" y="4162366"/>
                    <a:pt x="4250540" y="4158521"/>
                    <a:pt x="4128889" y="4158613"/>
                  </a:cubicBezTo>
                  <a:cubicBezTo>
                    <a:pt x="4127937" y="4079737"/>
                    <a:pt x="4128321" y="4054989"/>
                    <a:pt x="4124037" y="3826325"/>
                  </a:cubicBezTo>
                  <a:cubicBezTo>
                    <a:pt x="4252664" y="3826197"/>
                    <a:pt x="4216081" y="3827826"/>
                    <a:pt x="4415311" y="3827735"/>
                  </a:cubicBezTo>
                  <a:close/>
                  <a:moveTo>
                    <a:pt x="4125795" y="4877536"/>
                  </a:moveTo>
                  <a:cubicBezTo>
                    <a:pt x="4125099" y="5023370"/>
                    <a:pt x="4130519" y="5097890"/>
                    <a:pt x="4132533" y="5207316"/>
                  </a:cubicBezTo>
                  <a:cubicBezTo>
                    <a:pt x="4002734" y="5207426"/>
                    <a:pt x="4014983" y="5210867"/>
                    <a:pt x="3840691" y="5209329"/>
                  </a:cubicBezTo>
                  <a:cubicBezTo>
                    <a:pt x="3838622" y="5083118"/>
                    <a:pt x="3838787" y="5143707"/>
                    <a:pt x="3834686" y="4877682"/>
                  </a:cubicBezTo>
                  <a:lnTo>
                    <a:pt x="4125795" y="4877536"/>
                  </a:lnTo>
                  <a:close/>
                  <a:moveTo>
                    <a:pt x="4129878" y="4229618"/>
                  </a:moveTo>
                  <a:cubicBezTo>
                    <a:pt x="4128688" y="4153726"/>
                    <a:pt x="4083371" y="4177998"/>
                    <a:pt x="4358715" y="4177998"/>
                  </a:cubicBezTo>
                  <a:cubicBezTo>
                    <a:pt x="4439096" y="4177998"/>
                    <a:pt x="4418515" y="4121747"/>
                    <a:pt x="4424118" y="4479735"/>
                  </a:cubicBezTo>
                  <a:cubicBezTo>
                    <a:pt x="4424759" y="4520592"/>
                    <a:pt x="4470186" y="4511073"/>
                    <a:pt x="4139033" y="4511073"/>
                  </a:cubicBezTo>
                  <a:cubicBezTo>
                    <a:pt x="4136287" y="4511073"/>
                    <a:pt x="4134785" y="4543637"/>
                    <a:pt x="4129878" y="4229618"/>
                  </a:cubicBezTo>
                  <a:close/>
                  <a:moveTo>
                    <a:pt x="4139033" y="4528060"/>
                  </a:moveTo>
                  <a:cubicBezTo>
                    <a:pt x="4481043" y="4528060"/>
                    <a:pt x="4423972" y="4503495"/>
                    <a:pt x="4426828" y="4604757"/>
                  </a:cubicBezTo>
                  <a:cubicBezTo>
                    <a:pt x="4429282" y="4695037"/>
                    <a:pt x="4430179" y="4763588"/>
                    <a:pt x="4431131" y="4854435"/>
                  </a:cubicBezTo>
                  <a:cubicBezTo>
                    <a:pt x="4431223" y="4862635"/>
                    <a:pt x="4458943" y="4860531"/>
                    <a:pt x="4140919" y="4860531"/>
                  </a:cubicBezTo>
                  <a:cubicBezTo>
                    <a:pt x="4142841" y="4612592"/>
                    <a:pt x="4131123" y="4528060"/>
                    <a:pt x="4139033" y="4528060"/>
                  </a:cubicBezTo>
                  <a:close/>
                  <a:moveTo>
                    <a:pt x="4140809" y="4877536"/>
                  </a:moveTo>
                  <a:cubicBezTo>
                    <a:pt x="4150971" y="4877536"/>
                    <a:pt x="4391545" y="4877298"/>
                    <a:pt x="4431369" y="4877005"/>
                  </a:cubicBezTo>
                  <a:cubicBezTo>
                    <a:pt x="4433292" y="5053756"/>
                    <a:pt x="4435416" y="5094778"/>
                    <a:pt x="4437319" y="5209000"/>
                  </a:cubicBezTo>
                  <a:cubicBezTo>
                    <a:pt x="4267587" y="5210318"/>
                    <a:pt x="4269510" y="5207444"/>
                    <a:pt x="4147529" y="5207334"/>
                  </a:cubicBezTo>
                  <a:cubicBezTo>
                    <a:pt x="4145405" y="5091190"/>
                    <a:pt x="4140113" y="5020954"/>
                    <a:pt x="4140809" y="4877536"/>
                  </a:cubicBezTo>
                  <a:close/>
                  <a:moveTo>
                    <a:pt x="4688458" y="4159309"/>
                  </a:moveTo>
                  <a:cubicBezTo>
                    <a:pt x="4393156" y="4152572"/>
                    <a:pt x="4435580" y="4184679"/>
                    <a:pt x="4433749" y="4104595"/>
                  </a:cubicBezTo>
                  <a:cubicBezTo>
                    <a:pt x="4431827" y="4021089"/>
                    <a:pt x="4430362" y="3937875"/>
                    <a:pt x="4430362" y="3855027"/>
                  </a:cubicBezTo>
                  <a:cubicBezTo>
                    <a:pt x="4430362" y="3814061"/>
                    <a:pt x="4387443" y="3830572"/>
                    <a:pt x="4720208" y="3826179"/>
                  </a:cubicBezTo>
                  <a:cubicBezTo>
                    <a:pt x="4725023" y="4212484"/>
                    <a:pt x="4740641" y="4160498"/>
                    <a:pt x="4688458" y="4159309"/>
                  </a:cubicBezTo>
                  <a:close/>
                  <a:moveTo>
                    <a:pt x="4688202" y="3809686"/>
                  </a:moveTo>
                  <a:cubicBezTo>
                    <a:pt x="4621829" y="3810858"/>
                    <a:pt x="4614523" y="3810638"/>
                    <a:pt x="4430252" y="3810729"/>
                  </a:cubicBezTo>
                  <a:cubicBezTo>
                    <a:pt x="4430106" y="3784114"/>
                    <a:pt x="4426572" y="3512983"/>
                    <a:pt x="4426041" y="3477234"/>
                  </a:cubicBezTo>
                  <a:cubicBezTo>
                    <a:pt x="4427908" y="3477234"/>
                    <a:pt x="4635561" y="3476812"/>
                    <a:pt x="4714751" y="3476447"/>
                  </a:cubicBezTo>
                  <a:cubicBezTo>
                    <a:pt x="4720775" y="3860903"/>
                    <a:pt x="4732439" y="3808917"/>
                    <a:pt x="4688202" y="3809686"/>
                  </a:cubicBezTo>
                  <a:close/>
                  <a:moveTo>
                    <a:pt x="4688257" y="3459588"/>
                  </a:moveTo>
                  <a:cubicBezTo>
                    <a:pt x="4587351" y="3460137"/>
                    <a:pt x="4567045" y="3459679"/>
                    <a:pt x="4468538" y="3460064"/>
                  </a:cubicBezTo>
                  <a:cubicBezTo>
                    <a:pt x="4409946" y="3460302"/>
                    <a:pt x="4426407" y="3513422"/>
                    <a:pt x="4419632" y="3127428"/>
                  </a:cubicBezTo>
                  <a:cubicBezTo>
                    <a:pt x="4508582" y="3127776"/>
                    <a:pt x="4492378" y="3128362"/>
                    <a:pt x="4708123" y="3127904"/>
                  </a:cubicBezTo>
                  <a:cubicBezTo>
                    <a:pt x="4710100" y="3505094"/>
                    <a:pt x="4730681" y="3459350"/>
                    <a:pt x="4688257" y="3459588"/>
                  </a:cubicBezTo>
                  <a:close/>
                  <a:moveTo>
                    <a:pt x="4688293" y="3110935"/>
                  </a:moveTo>
                  <a:cubicBezTo>
                    <a:pt x="4387663" y="3111759"/>
                    <a:pt x="4419339" y="3111540"/>
                    <a:pt x="4419229" y="3105426"/>
                  </a:cubicBezTo>
                  <a:cubicBezTo>
                    <a:pt x="4412326" y="2716887"/>
                    <a:pt x="4395536" y="2775444"/>
                    <a:pt x="4468428" y="2776726"/>
                  </a:cubicBezTo>
                  <a:cubicBezTo>
                    <a:pt x="4744358" y="2781540"/>
                    <a:pt x="4705120" y="2750641"/>
                    <a:pt x="4705541" y="2856388"/>
                  </a:cubicBezTo>
                  <a:cubicBezTo>
                    <a:pt x="4706475" y="3149797"/>
                    <a:pt x="4719219" y="3110844"/>
                    <a:pt x="4688293" y="3110935"/>
                  </a:cubicBezTo>
                  <a:close/>
                  <a:moveTo>
                    <a:pt x="4688348" y="2761240"/>
                  </a:moveTo>
                  <a:cubicBezTo>
                    <a:pt x="4370525" y="2757817"/>
                    <a:pt x="4413169" y="2770795"/>
                    <a:pt x="4412546" y="2730835"/>
                  </a:cubicBezTo>
                  <a:cubicBezTo>
                    <a:pt x="4406962" y="2371987"/>
                    <a:pt x="4389220" y="2426389"/>
                    <a:pt x="4468428" y="2428110"/>
                  </a:cubicBezTo>
                  <a:cubicBezTo>
                    <a:pt x="4743809" y="2434022"/>
                    <a:pt x="4697119" y="2403435"/>
                    <a:pt x="4698309" y="2481450"/>
                  </a:cubicBezTo>
                  <a:cubicBezTo>
                    <a:pt x="4703216" y="2794243"/>
                    <a:pt x="4714678" y="2761496"/>
                    <a:pt x="4688348" y="2761240"/>
                  </a:cubicBezTo>
                  <a:close/>
                  <a:moveTo>
                    <a:pt x="4358733" y="3460302"/>
                  </a:moveTo>
                  <a:cubicBezTo>
                    <a:pt x="4248691" y="3460302"/>
                    <a:pt x="4249332" y="3460887"/>
                    <a:pt x="4139051" y="3460887"/>
                  </a:cubicBezTo>
                  <a:cubicBezTo>
                    <a:pt x="4109719" y="3460887"/>
                    <a:pt x="4118672" y="3495740"/>
                    <a:pt x="4114443" y="3230411"/>
                  </a:cubicBezTo>
                  <a:cubicBezTo>
                    <a:pt x="4112538" y="3108849"/>
                    <a:pt x="4104738" y="3127446"/>
                    <a:pt x="4139051" y="3127446"/>
                  </a:cubicBezTo>
                  <a:cubicBezTo>
                    <a:pt x="4363000" y="3127337"/>
                    <a:pt x="4368767" y="3127300"/>
                    <a:pt x="4404618" y="3127392"/>
                  </a:cubicBezTo>
                  <a:cubicBezTo>
                    <a:pt x="4411576" y="3517889"/>
                    <a:pt x="4428311" y="3460302"/>
                    <a:pt x="4358733" y="3460302"/>
                  </a:cubicBezTo>
                  <a:close/>
                  <a:moveTo>
                    <a:pt x="4358733" y="3110350"/>
                  </a:moveTo>
                  <a:cubicBezTo>
                    <a:pt x="4111806" y="3110478"/>
                    <a:pt x="4138447" y="3110478"/>
                    <a:pt x="4112923" y="3110441"/>
                  </a:cubicBezTo>
                  <a:cubicBezTo>
                    <a:pt x="4112300" y="3051756"/>
                    <a:pt x="4108529" y="2777586"/>
                    <a:pt x="4108510" y="2776268"/>
                  </a:cubicBezTo>
                  <a:cubicBezTo>
                    <a:pt x="4109847" y="2776268"/>
                    <a:pt x="4355676" y="2775646"/>
                    <a:pt x="4398301" y="2775865"/>
                  </a:cubicBezTo>
                  <a:cubicBezTo>
                    <a:pt x="4405021" y="3163946"/>
                    <a:pt x="4423898" y="3110350"/>
                    <a:pt x="4358733" y="3110350"/>
                  </a:cubicBezTo>
                  <a:close/>
                  <a:moveTo>
                    <a:pt x="4108712" y="3809357"/>
                  </a:moveTo>
                  <a:cubicBezTo>
                    <a:pt x="4029686" y="3809540"/>
                    <a:pt x="3937770" y="3811645"/>
                    <a:pt x="3818829" y="3809723"/>
                  </a:cubicBezTo>
                  <a:cubicBezTo>
                    <a:pt x="3814929" y="3580674"/>
                    <a:pt x="3817383" y="3626729"/>
                    <a:pt x="3815094" y="3480126"/>
                  </a:cubicBezTo>
                  <a:cubicBezTo>
                    <a:pt x="3815002" y="3474891"/>
                    <a:pt x="3793251" y="3477032"/>
                    <a:pt x="4103402" y="3477838"/>
                  </a:cubicBezTo>
                  <a:cubicBezTo>
                    <a:pt x="4108144" y="3777616"/>
                    <a:pt x="4108016" y="3770788"/>
                    <a:pt x="4108712" y="3809357"/>
                  </a:cubicBezTo>
                  <a:close/>
                  <a:moveTo>
                    <a:pt x="3814764" y="3460119"/>
                  </a:moveTo>
                  <a:cubicBezTo>
                    <a:pt x="3809217" y="3108226"/>
                    <a:pt x="3808210" y="3126311"/>
                    <a:pt x="3809510" y="3126311"/>
                  </a:cubicBezTo>
                  <a:cubicBezTo>
                    <a:pt x="3923800" y="3126787"/>
                    <a:pt x="3928707" y="3126202"/>
                    <a:pt x="4029137" y="3127007"/>
                  </a:cubicBezTo>
                  <a:cubicBezTo>
                    <a:pt x="4120375" y="3127739"/>
                    <a:pt x="4096847" y="3066674"/>
                    <a:pt x="4103109" y="3460833"/>
                  </a:cubicBezTo>
                  <a:cubicBezTo>
                    <a:pt x="4035289" y="3460631"/>
                    <a:pt x="3961372" y="3459148"/>
                    <a:pt x="3814764" y="3460119"/>
                  </a:cubicBezTo>
                  <a:close/>
                  <a:moveTo>
                    <a:pt x="3808503" y="3105389"/>
                  </a:moveTo>
                  <a:cubicBezTo>
                    <a:pt x="3800281" y="2748243"/>
                    <a:pt x="3805756" y="2777568"/>
                    <a:pt x="3809510" y="2777568"/>
                  </a:cubicBezTo>
                  <a:cubicBezTo>
                    <a:pt x="4151172" y="2778977"/>
                    <a:pt x="4093222" y="2749451"/>
                    <a:pt x="4094558" y="2855967"/>
                  </a:cubicBezTo>
                  <a:cubicBezTo>
                    <a:pt x="4095877" y="2971050"/>
                    <a:pt x="4096810" y="2994901"/>
                    <a:pt x="4097854" y="3105755"/>
                  </a:cubicBezTo>
                  <a:cubicBezTo>
                    <a:pt x="4097909" y="3112601"/>
                    <a:pt x="3808631" y="3111540"/>
                    <a:pt x="3808503" y="3105389"/>
                  </a:cubicBezTo>
                  <a:close/>
                  <a:moveTo>
                    <a:pt x="4029100" y="2759995"/>
                  </a:moveTo>
                  <a:cubicBezTo>
                    <a:pt x="3763076" y="2763931"/>
                    <a:pt x="3804511" y="2770630"/>
                    <a:pt x="3803870" y="2730817"/>
                  </a:cubicBezTo>
                  <a:cubicBezTo>
                    <a:pt x="3798670" y="2390622"/>
                    <a:pt x="3793800" y="2427689"/>
                    <a:pt x="3809510" y="2427780"/>
                  </a:cubicBezTo>
                  <a:cubicBezTo>
                    <a:pt x="4140498" y="2429995"/>
                    <a:pt x="4089029" y="2411178"/>
                    <a:pt x="4090127" y="2481432"/>
                  </a:cubicBezTo>
                  <a:cubicBezTo>
                    <a:pt x="4091995" y="2600761"/>
                    <a:pt x="4090878" y="2606436"/>
                    <a:pt x="4092837" y="2731147"/>
                  </a:cubicBezTo>
                  <a:cubicBezTo>
                    <a:pt x="4093386" y="2766987"/>
                    <a:pt x="4106075" y="2758842"/>
                    <a:pt x="4029100" y="2759995"/>
                  </a:cubicBezTo>
                  <a:close/>
                  <a:moveTo>
                    <a:pt x="3799769" y="3460210"/>
                  </a:moveTo>
                  <a:cubicBezTo>
                    <a:pt x="3741562" y="3460521"/>
                    <a:pt x="3746249" y="3460466"/>
                    <a:pt x="3508129" y="3460576"/>
                  </a:cubicBezTo>
                  <a:cubicBezTo>
                    <a:pt x="3506170" y="3323656"/>
                    <a:pt x="3508532" y="3368906"/>
                    <a:pt x="3504192" y="3128783"/>
                  </a:cubicBezTo>
                  <a:cubicBezTo>
                    <a:pt x="3622364" y="3128288"/>
                    <a:pt x="3569449" y="3125305"/>
                    <a:pt x="3793983" y="3126257"/>
                  </a:cubicBezTo>
                  <a:cubicBezTo>
                    <a:pt x="3795063" y="3173794"/>
                    <a:pt x="3799604" y="3449685"/>
                    <a:pt x="3799769" y="3460210"/>
                  </a:cubicBezTo>
                  <a:close/>
                  <a:moveTo>
                    <a:pt x="3503881" y="3111759"/>
                  </a:moveTo>
                  <a:cubicBezTo>
                    <a:pt x="3498022" y="2774639"/>
                    <a:pt x="3499267" y="2863765"/>
                    <a:pt x="3497747" y="2778337"/>
                  </a:cubicBezTo>
                  <a:cubicBezTo>
                    <a:pt x="3616285" y="2778208"/>
                    <a:pt x="3609053" y="2776744"/>
                    <a:pt x="3789515" y="2777494"/>
                  </a:cubicBezTo>
                  <a:cubicBezTo>
                    <a:pt x="3790413" y="2858530"/>
                    <a:pt x="3789149" y="2923897"/>
                    <a:pt x="3793525" y="3105847"/>
                  </a:cubicBezTo>
                  <a:cubicBezTo>
                    <a:pt x="3793580" y="3109270"/>
                    <a:pt x="3819067" y="3110404"/>
                    <a:pt x="3503881" y="3111759"/>
                  </a:cubicBezTo>
                  <a:close/>
                  <a:moveTo>
                    <a:pt x="3497436" y="2761349"/>
                  </a:moveTo>
                  <a:cubicBezTo>
                    <a:pt x="3495074" y="2620750"/>
                    <a:pt x="3496337" y="2623020"/>
                    <a:pt x="3493298" y="2427671"/>
                  </a:cubicBezTo>
                  <a:cubicBezTo>
                    <a:pt x="3835821" y="2427616"/>
                    <a:pt x="3783436" y="2409421"/>
                    <a:pt x="3784553" y="2481432"/>
                  </a:cubicBezTo>
                  <a:cubicBezTo>
                    <a:pt x="3786274" y="2592268"/>
                    <a:pt x="3786805" y="2602189"/>
                    <a:pt x="3788856" y="2731110"/>
                  </a:cubicBezTo>
                  <a:cubicBezTo>
                    <a:pt x="3789497" y="2770722"/>
                    <a:pt x="3836022" y="2760984"/>
                    <a:pt x="3497436" y="2761349"/>
                  </a:cubicBezTo>
                  <a:close/>
                  <a:moveTo>
                    <a:pt x="3493389" y="3477563"/>
                  </a:moveTo>
                  <a:cubicBezTo>
                    <a:pt x="3495239" y="3600315"/>
                    <a:pt x="3499798" y="3684536"/>
                    <a:pt x="3499889" y="3810180"/>
                  </a:cubicBezTo>
                  <a:cubicBezTo>
                    <a:pt x="3403634" y="3810363"/>
                    <a:pt x="3365531" y="3809046"/>
                    <a:pt x="3208103" y="3809046"/>
                  </a:cubicBezTo>
                  <a:cubicBezTo>
                    <a:pt x="3204368" y="3672363"/>
                    <a:pt x="3206272" y="3600352"/>
                    <a:pt x="3204258" y="3477490"/>
                  </a:cubicBezTo>
                  <a:cubicBezTo>
                    <a:pt x="3241775" y="3477728"/>
                    <a:pt x="3249703" y="3477673"/>
                    <a:pt x="3493389" y="3477563"/>
                  </a:cubicBezTo>
                  <a:close/>
                  <a:moveTo>
                    <a:pt x="3260615" y="3460668"/>
                  </a:moveTo>
                  <a:cubicBezTo>
                    <a:pt x="3188456" y="3460668"/>
                    <a:pt x="3205283" y="3481316"/>
                    <a:pt x="3201474" y="3355122"/>
                  </a:cubicBezTo>
                  <a:cubicBezTo>
                    <a:pt x="3199222" y="3280695"/>
                    <a:pt x="3197593" y="3197078"/>
                    <a:pt x="3197977" y="3128288"/>
                  </a:cubicBezTo>
                  <a:cubicBezTo>
                    <a:pt x="3208029" y="3128343"/>
                    <a:pt x="3452283" y="3128874"/>
                    <a:pt x="3489178" y="3128819"/>
                  </a:cubicBezTo>
                  <a:cubicBezTo>
                    <a:pt x="3493481" y="3367697"/>
                    <a:pt x="3491247" y="3329239"/>
                    <a:pt x="3493133" y="3460576"/>
                  </a:cubicBezTo>
                  <a:lnTo>
                    <a:pt x="3260615" y="3460668"/>
                  </a:lnTo>
                  <a:close/>
                  <a:moveTo>
                    <a:pt x="3198636" y="4104852"/>
                  </a:moveTo>
                  <a:cubicBezTo>
                    <a:pt x="3198710" y="4172067"/>
                    <a:pt x="3251039" y="4161743"/>
                    <a:pt x="2931184" y="4160462"/>
                  </a:cubicBezTo>
                  <a:cubicBezTo>
                    <a:pt x="2909816" y="4160370"/>
                    <a:pt x="2902492" y="4208970"/>
                    <a:pt x="2904762" y="3855357"/>
                  </a:cubicBezTo>
                  <a:cubicBezTo>
                    <a:pt x="2905001" y="3816386"/>
                    <a:pt x="2858768" y="3826051"/>
                    <a:pt x="3193601" y="3826051"/>
                  </a:cubicBezTo>
                  <a:cubicBezTo>
                    <a:pt x="3196128" y="3909905"/>
                    <a:pt x="3198490" y="3972306"/>
                    <a:pt x="3198636" y="4104852"/>
                  </a:cubicBezTo>
                  <a:close/>
                  <a:moveTo>
                    <a:pt x="2904891" y="3809210"/>
                  </a:moveTo>
                  <a:cubicBezTo>
                    <a:pt x="2904653" y="3653253"/>
                    <a:pt x="2899251" y="3600480"/>
                    <a:pt x="2897695" y="3477728"/>
                  </a:cubicBezTo>
                  <a:cubicBezTo>
                    <a:pt x="3034781" y="3476007"/>
                    <a:pt x="2977544" y="3475586"/>
                    <a:pt x="3189243" y="3477380"/>
                  </a:cubicBezTo>
                  <a:cubicBezTo>
                    <a:pt x="3191386" y="3608699"/>
                    <a:pt x="3189225" y="3667018"/>
                    <a:pt x="3193070" y="3809046"/>
                  </a:cubicBezTo>
                  <a:cubicBezTo>
                    <a:pt x="2933088" y="3809064"/>
                    <a:pt x="3010960" y="3809046"/>
                    <a:pt x="2904891" y="3809210"/>
                  </a:cubicBezTo>
                  <a:close/>
                  <a:moveTo>
                    <a:pt x="3150866" y="3459954"/>
                  </a:moveTo>
                  <a:cubicBezTo>
                    <a:pt x="3080483" y="3459002"/>
                    <a:pt x="3003160" y="3458910"/>
                    <a:pt x="2931056" y="3460173"/>
                  </a:cubicBezTo>
                  <a:cubicBezTo>
                    <a:pt x="2875650" y="3461144"/>
                    <a:pt x="2906227" y="3503044"/>
                    <a:pt x="2893831" y="3127446"/>
                  </a:cubicBezTo>
                  <a:cubicBezTo>
                    <a:pt x="3140338" y="3126879"/>
                    <a:pt x="3068893" y="3127190"/>
                    <a:pt x="3182982" y="3128160"/>
                  </a:cubicBezTo>
                  <a:cubicBezTo>
                    <a:pt x="3180931" y="3502732"/>
                    <a:pt x="3214237" y="3460723"/>
                    <a:pt x="3150866" y="3459954"/>
                  </a:cubicBezTo>
                  <a:close/>
                  <a:moveTo>
                    <a:pt x="3183128" y="3105536"/>
                  </a:moveTo>
                  <a:cubicBezTo>
                    <a:pt x="3183055" y="3114816"/>
                    <a:pt x="3212644" y="3109215"/>
                    <a:pt x="2931111" y="3110331"/>
                  </a:cubicBezTo>
                  <a:cubicBezTo>
                    <a:pt x="2879275" y="3110478"/>
                    <a:pt x="2892110" y="3161804"/>
                    <a:pt x="2888027" y="2853588"/>
                  </a:cubicBezTo>
                  <a:cubicBezTo>
                    <a:pt x="2886874" y="2762521"/>
                    <a:pt x="2875558" y="2777330"/>
                    <a:pt x="2931037" y="2778153"/>
                  </a:cubicBezTo>
                  <a:cubicBezTo>
                    <a:pt x="2999645" y="2779252"/>
                    <a:pt x="3025205" y="2778995"/>
                    <a:pt x="3179466" y="2779032"/>
                  </a:cubicBezTo>
                  <a:cubicBezTo>
                    <a:pt x="3183293" y="3021077"/>
                    <a:pt x="3183769" y="3028692"/>
                    <a:pt x="3183128" y="3105536"/>
                  </a:cubicBezTo>
                  <a:close/>
                  <a:moveTo>
                    <a:pt x="2886727" y="2760581"/>
                  </a:moveTo>
                  <a:cubicBezTo>
                    <a:pt x="2884567" y="2620073"/>
                    <a:pt x="2883999" y="2601585"/>
                    <a:pt x="2881326" y="2427122"/>
                  </a:cubicBezTo>
                  <a:cubicBezTo>
                    <a:pt x="2962475" y="2426591"/>
                    <a:pt x="2988329" y="2424961"/>
                    <a:pt x="3172856" y="2426884"/>
                  </a:cubicBezTo>
                  <a:cubicBezTo>
                    <a:pt x="3176774" y="2682895"/>
                    <a:pt x="3175511" y="2529830"/>
                    <a:pt x="3179191" y="2762045"/>
                  </a:cubicBezTo>
                  <a:cubicBezTo>
                    <a:pt x="2880722" y="2761990"/>
                    <a:pt x="3008891" y="2761716"/>
                    <a:pt x="2886727" y="2760581"/>
                  </a:cubicBezTo>
                  <a:close/>
                  <a:moveTo>
                    <a:pt x="2881967" y="3355397"/>
                  </a:moveTo>
                  <a:cubicBezTo>
                    <a:pt x="2881527" y="3490853"/>
                    <a:pt x="2943598" y="3461784"/>
                    <a:pt x="2592286" y="3461235"/>
                  </a:cubicBezTo>
                  <a:cubicBezTo>
                    <a:pt x="2588715" y="3233688"/>
                    <a:pt x="2587873" y="3178425"/>
                    <a:pt x="2587031" y="3129185"/>
                  </a:cubicBezTo>
                  <a:cubicBezTo>
                    <a:pt x="2722213" y="3129149"/>
                    <a:pt x="2660106" y="3127849"/>
                    <a:pt x="2878781" y="3127483"/>
                  </a:cubicBezTo>
                  <a:cubicBezTo>
                    <a:pt x="2880795" y="3187724"/>
                    <a:pt x="2882241" y="3267222"/>
                    <a:pt x="2881967" y="3355397"/>
                  </a:cubicBezTo>
                  <a:close/>
                  <a:moveTo>
                    <a:pt x="2821288" y="3110533"/>
                  </a:moveTo>
                  <a:cubicBezTo>
                    <a:pt x="2560774" y="3110533"/>
                    <a:pt x="2586829" y="3117543"/>
                    <a:pt x="2586610" y="3105481"/>
                  </a:cubicBezTo>
                  <a:cubicBezTo>
                    <a:pt x="2580036" y="2734478"/>
                    <a:pt x="2579872" y="2778593"/>
                    <a:pt x="2601606" y="2778593"/>
                  </a:cubicBezTo>
                  <a:cubicBezTo>
                    <a:pt x="2926991" y="2778593"/>
                    <a:pt x="2871713" y="2753369"/>
                    <a:pt x="2873013" y="2853881"/>
                  </a:cubicBezTo>
                  <a:cubicBezTo>
                    <a:pt x="2874606" y="2974125"/>
                    <a:pt x="2875412" y="3031950"/>
                    <a:pt x="2878030" y="3105993"/>
                  </a:cubicBezTo>
                  <a:cubicBezTo>
                    <a:pt x="2878250" y="3111979"/>
                    <a:pt x="2886782" y="3110533"/>
                    <a:pt x="2821288" y="3110533"/>
                  </a:cubicBezTo>
                  <a:close/>
                  <a:moveTo>
                    <a:pt x="2821288" y="2760324"/>
                  </a:moveTo>
                  <a:cubicBezTo>
                    <a:pt x="2545376" y="2760324"/>
                    <a:pt x="2583882" y="2773540"/>
                    <a:pt x="2583186" y="2730799"/>
                  </a:cubicBezTo>
                  <a:cubicBezTo>
                    <a:pt x="2577730" y="2382256"/>
                    <a:pt x="2563649" y="2427176"/>
                    <a:pt x="2601587" y="2427176"/>
                  </a:cubicBezTo>
                  <a:cubicBezTo>
                    <a:pt x="2797192" y="2427268"/>
                    <a:pt x="2829729" y="2427360"/>
                    <a:pt x="2866330" y="2427195"/>
                  </a:cubicBezTo>
                  <a:cubicBezTo>
                    <a:pt x="2872263" y="2815569"/>
                    <a:pt x="2892733" y="2760324"/>
                    <a:pt x="2821288" y="2760324"/>
                  </a:cubicBezTo>
                  <a:close/>
                  <a:moveTo>
                    <a:pt x="2577290" y="3461199"/>
                  </a:moveTo>
                  <a:cubicBezTo>
                    <a:pt x="2494200" y="3460869"/>
                    <a:pt x="2406092" y="3456915"/>
                    <a:pt x="2287353" y="3459954"/>
                  </a:cubicBezTo>
                  <a:cubicBezTo>
                    <a:pt x="2285925" y="3351937"/>
                    <a:pt x="2288726" y="3264147"/>
                    <a:pt x="2283453" y="3128435"/>
                  </a:cubicBezTo>
                  <a:cubicBezTo>
                    <a:pt x="2346878" y="3129588"/>
                    <a:pt x="2381557" y="3129258"/>
                    <a:pt x="2571998" y="3129185"/>
                  </a:cubicBezTo>
                  <a:cubicBezTo>
                    <a:pt x="2573152" y="3194772"/>
                    <a:pt x="2573701" y="3231784"/>
                    <a:pt x="2577290" y="3461199"/>
                  </a:cubicBezTo>
                  <a:close/>
                  <a:moveTo>
                    <a:pt x="2278106" y="2759226"/>
                  </a:moveTo>
                  <a:cubicBezTo>
                    <a:pt x="2276642" y="2635101"/>
                    <a:pt x="2273785" y="2595379"/>
                    <a:pt x="2271606" y="2427652"/>
                  </a:cubicBezTo>
                  <a:cubicBezTo>
                    <a:pt x="2291912" y="2427652"/>
                    <a:pt x="2478911" y="2427433"/>
                    <a:pt x="2561470" y="2427213"/>
                  </a:cubicBezTo>
                  <a:cubicBezTo>
                    <a:pt x="2564272" y="2623587"/>
                    <a:pt x="2566963" y="2617583"/>
                    <a:pt x="2568629" y="2761460"/>
                  </a:cubicBezTo>
                  <a:cubicBezTo>
                    <a:pt x="2432257" y="2760709"/>
                    <a:pt x="2563558" y="2758988"/>
                    <a:pt x="2278106" y="2759226"/>
                  </a:cubicBezTo>
                  <a:close/>
                  <a:moveTo>
                    <a:pt x="2271972" y="3460375"/>
                  </a:moveTo>
                  <a:cubicBezTo>
                    <a:pt x="2135234" y="3464310"/>
                    <a:pt x="2062104" y="3459991"/>
                    <a:pt x="1984562" y="3459350"/>
                  </a:cubicBezTo>
                  <a:cubicBezTo>
                    <a:pt x="1978355" y="3066070"/>
                    <a:pt x="1954863" y="3129625"/>
                    <a:pt x="2052675" y="3128050"/>
                  </a:cubicBezTo>
                  <a:cubicBezTo>
                    <a:pt x="2124925" y="3126879"/>
                    <a:pt x="2193844" y="3126769"/>
                    <a:pt x="2268420" y="3128179"/>
                  </a:cubicBezTo>
                  <a:cubicBezTo>
                    <a:pt x="2271826" y="3215474"/>
                    <a:pt x="2273272" y="3460320"/>
                    <a:pt x="2271972" y="3460375"/>
                  </a:cubicBezTo>
                  <a:close/>
                  <a:moveTo>
                    <a:pt x="2162388" y="2759318"/>
                  </a:moveTo>
                  <a:cubicBezTo>
                    <a:pt x="2060328" y="2759318"/>
                    <a:pt x="2057216" y="2760508"/>
                    <a:pt x="1972111" y="2760746"/>
                  </a:cubicBezTo>
                  <a:cubicBezTo>
                    <a:pt x="1968889" y="2527999"/>
                    <a:pt x="1968284" y="2487015"/>
                    <a:pt x="1967259" y="2429208"/>
                  </a:cubicBezTo>
                  <a:cubicBezTo>
                    <a:pt x="2303777" y="2428183"/>
                    <a:pt x="2256189" y="2406217"/>
                    <a:pt x="2257379" y="2481450"/>
                  </a:cubicBezTo>
                  <a:cubicBezTo>
                    <a:pt x="2262653" y="2818058"/>
                    <a:pt x="2290758" y="2759208"/>
                    <a:pt x="2162388" y="2759318"/>
                  </a:cubicBezTo>
                  <a:close/>
                  <a:moveTo>
                    <a:pt x="1969584" y="3459258"/>
                  </a:moveTo>
                  <a:cubicBezTo>
                    <a:pt x="1829825" y="3458563"/>
                    <a:pt x="1821164" y="3463011"/>
                    <a:pt x="1678951" y="3461748"/>
                  </a:cubicBezTo>
                  <a:cubicBezTo>
                    <a:pt x="1672048" y="3075278"/>
                    <a:pt x="1649125" y="3126641"/>
                    <a:pt x="1723188" y="3126641"/>
                  </a:cubicBezTo>
                  <a:cubicBezTo>
                    <a:pt x="1831253" y="3126641"/>
                    <a:pt x="1833487" y="3128929"/>
                    <a:pt x="1942742" y="3128929"/>
                  </a:cubicBezTo>
                  <a:cubicBezTo>
                    <a:pt x="1971965" y="3128929"/>
                    <a:pt x="1963652" y="3083625"/>
                    <a:pt x="1969584" y="3459258"/>
                  </a:cubicBezTo>
                  <a:close/>
                  <a:moveTo>
                    <a:pt x="1942742" y="3111942"/>
                  </a:moveTo>
                  <a:cubicBezTo>
                    <a:pt x="1941112" y="3111942"/>
                    <a:pt x="1671682" y="3111082"/>
                    <a:pt x="1671664" y="3105664"/>
                  </a:cubicBezTo>
                  <a:cubicBezTo>
                    <a:pt x="1670877" y="2727852"/>
                    <a:pt x="1638981" y="2778776"/>
                    <a:pt x="1723188" y="2778776"/>
                  </a:cubicBezTo>
                  <a:cubicBezTo>
                    <a:pt x="2004245" y="2778776"/>
                    <a:pt x="1957463" y="2752398"/>
                    <a:pt x="1957994" y="2855912"/>
                  </a:cubicBezTo>
                  <a:cubicBezTo>
                    <a:pt x="1959532" y="3150895"/>
                    <a:pt x="1974272" y="3111942"/>
                    <a:pt x="1942742" y="3111942"/>
                  </a:cubicBezTo>
                  <a:close/>
                  <a:moveTo>
                    <a:pt x="1942742" y="2760800"/>
                  </a:moveTo>
                  <a:cubicBezTo>
                    <a:pt x="1622685" y="2760800"/>
                    <a:pt x="1665549" y="2774932"/>
                    <a:pt x="1664853" y="2730872"/>
                  </a:cubicBezTo>
                  <a:cubicBezTo>
                    <a:pt x="1662894" y="2606180"/>
                    <a:pt x="1665384" y="2606106"/>
                    <a:pt x="1663425" y="2481121"/>
                  </a:cubicBezTo>
                  <a:cubicBezTo>
                    <a:pt x="1662381" y="2414546"/>
                    <a:pt x="1650315" y="2428147"/>
                    <a:pt x="1723188" y="2428147"/>
                  </a:cubicBezTo>
                  <a:cubicBezTo>
                    <a:pt x="1998551" y="2428147"/>
                    <a:pt x="1952062" y="2412331"/>
                    <a:pt x="1953142" y="2481414"/>
                  </a:cubicBezTo>
                  <a:cubicBezTo>
                    <a:pt x="1958251" y="2803908"/>
                    <a:pt x="1961711" y="2760800"/>
                    <a:pt x="1942742" y="2760800"/>
                  </a:cubicBezTo>
                  <a:close/>
                  <a:moveTo>
                    <a:pt x="1663937" y="3461583"/>
                  </a:moveTo>
                  <a:cubicBezTo>
                    <a:pt x="1555213" y="3460192"/>
                    <a:pt x="1630174" y="3458618"/>
                    <a:pt x="1373634" y="3459606"/>
                  </a:cubicBezTo>
                  <a:cubicBezTo>
                    <a:pt x="1367152" y="3077895"/>
                    <a:pt x="1354042" y="3126641"/>
                    <a:pt x="1393884" y="3126311"/>
                  </a:cubicBezTo>
                  <a:cubicBezTo>
                    <a:pt x="1460221" y="3125781"/>
                    <a:pt x="1514473" y="3125579"/>
                    <a:pt x="1613310" y="3126238"/>
                  </a:cubicBezTo>
                  <a:cubicBezTo>
                    <a:pt x="1667380" y="3126659"/>
                    <a:pt x="1656851" y="3070390"/>
                    <a:pt x="1663937" y="3461583"/>
                  </a:cubicBezTo>
                  <a:close/>
                  <a:moveTo>
                    <a:pt x="1364113" y="3827936"/>
                  </a:moveTo>
                  <a:cubicBezTo>
                    <a:pt x="1368946" y="4085137"/>
                    <a:pt x="1367738" y="4061250"/>
                    <a:pt x="1368837" y="4159437"/>
                  </a:cubicBezTo>
                  <a:cubicBezTo>
                    <a:pt x="1322000" y="4158796"/>
                    <a:pt x="1308762" y="4158943"/>
                    <a:pt x="1078332" y="4158888"/>
                  </a:cubicBezTo>
                  <a:cubicBezTo>
                    <a:pt x="1076299" y="4067235"/>
                    <a:pt x="1074358" y="4042396"/>
                    <a:pt x="1072820" y="3826527"/>
                  </a:cubicBezTo>
                  <a:cubicBezTo>
                    <a:pt x="1074853" y="3826545"/>
                    <a:pt x="1362593" y="3827936"/>
                    <a:pt x="1364113" y="3827936"/>
                  </a:cubicBezTo>
                  <a:close/>
                  <a:moveTo>
                    <a:pt x="1072692" y="3809540"/>
                  </a:moveTo>
                  <a:cubicBezTo>
                    <a:pt x="1072271" y="3763595"/>
                    <a:pt x="1071813" y="3739652"/>
                    <a:pt x="1067822" y="3480126"/>
                  </a:cubicBezTo>
                  <a:cubicBezTo>
                    <a:pt x="1067694" y="3471577"/>
                    <a:pt x="1052588" y="3477673"/>
                    <a:pt x="1358913" y="3476666"/>
                  </a:cubicBezTo>
                  <a:cubicBezTo>
                    <a:pt x="1360798" y="3590522"/>
                    <a:pt x="1360890" y="3649610"/>
                    <a:pt x="1363801" y="3810949"/>
                  </a:cubicBezTo>
                  <a:cubicBezTo>
                    <a:pt x="1362300" y="3810931"/>
                    <a:pt x="1074084" y="3809540"/>
                    <a:pt x="1072692" y="3809540"/>
                  </a:cubicBezTo>
                  <a:close/>
                  <a:moveTo>
                    <a:pt x="1284025" y="4175929"/>
                  </a:moveTo>
                  <a:cubicBezTo>
                    <a:pt x="1395386" y="4175929"/>
                    <a:pt x="1366603" y="4115432"/>
                    <a:pt x="1372297" y="4479735"/>
                  </a:cubicBezTo>
                  <a:cubicBezTo>
                    <a:pt x="1373029" y="4526302"/>
                    <a:pt x="1411499" y="4509224"/>
                    <a:pt x="1083184" y="4508034"/>
                  </a:cubicBezTo>
                  <a:cubicBezTo>
                    <a:pt x="1081023" y="4395551"/>
                    <a:pt x="1081389" y="4309427"/>
                    <a:pt x="1078698" y="4175893"/>
                  </a:cubicBezTo>
                  <a:lnTo>
                    <a:pt x="1284025" y="4175929"/>
                  </a:lnTo>
                  <a:close/>
                  <a:moveTo>
                    <a:pt x="1613402" y="3109233"/>
                  </a:moveTo>
                  <a:cubicBezTo>
                    <a:pt x="1546186" y="3108702"/>
                    <a:pt x="1470420" y="3108647"/>
                    <a:pt x="1393738" y="3109270"/>
                  </a:cubicBezTo>
                  <a:cubicBezTo>
                    <a:pt x="1355141" y="3109581"/>
                    <a:pt x="1367463" y="3160121"/>
                    <a:pt x="1361860" y="2776799"/>
                  </a:cubicBezTo>
                  <a:cubicBezTo>
                    <a:pt x="1475895" y="2779252"/>
                    <a:pt x="1408240" y="2779526"/>
                    <a:pt x="1650717" y="2778849"/>
                  </a:cubicBezTo>
                  <a:cubicBezTo>
                    <a:pt x="1658444" y="3161548"/>
                    <a:pt x="1673239" y="3109636"/>
                    <a:pt x="1613402" y="3109233"/>
                  </a:cubicBezTo>
                  <a:close/>
                  <a:moveTo>
                    <a:pt x="1358638" y="3459661"/>
                  </a:moveTo>
                  <a:cubicBezTo>
                    <a:pt x="1182424" y="3460302"/>
                    <a:pt x="1195955" y="3458764"/>
                    <a:pt x="1067474" y="3458746"/>
                  </a:cubicBezTo>
                  <a:cubicBezTo>
                    <a:pt x="1061395" y="3103339"/>
                    <a:pt x="1057934" y="3127428"/>
                    <a:pt x="1064435" y="3127410"/>
                  </a:cubicBezTo>
                  <a:cubicBezTo>
                    <a:pt x="1066595" y="3127410"/>
                    <a:pt x="1350453" y="3126604"/>
                    <a:pt x="1352046" y="3126586"/>
                  </a:cubicBezTo>
                  <a:cubicBezTo>
                    <a:pt x="1354903" y="3302935"/>
                    <a:pt x="1357851" y="3414247"/>
                    <a:pt x="1358638" y="3459661"/>
                  </a:cubicBezTo>
                  <a:close/>
                  <a:moveTo>
                    <a:pt x="1060699" y="3105572"/>
                  </a:moveTo>
                  <a:cubicBezTo>
                    <a:pt x="1059692" y="3031858"/>
                    <a:pt x="1053815" y="2777385"/>
                    <a:pt x="1064453" y="2777385"/>
                  </a:cubicBezTo>
                  <a:cubicBezTo>
                    <a:pt x="1403570" y="2777385"/>
                    <a:pt x="1346627" y="2750532"/>
                    <a:pt x="1347945" y="2855967"/>
                  </a:cubicBezTo>
                  <a:cubicBezTo>
                    <a:pt x="1349080" y="2946887"/>
                    <a:pt x="1349776" y="2984961"/>
                    <a:pt x="1351790" y="3109581"/>
                  </a:cubicBezTo>
                  <a:cubicBezTo>
                    <a:pt x="1024592" y="3111448"/>
                    <a:pt x="1060791" y="3112363"/>
                    <a:pt x="1060699" y="3105572"/>
                  </a:cubicBezTo>
                  <a:close/>
                  <a:moveTo>
                    <a:pt x="1284025" y="2759061"/>
                  </a:moveTo>
                  <a:cubicBezTo>
                    <a:pt x="1015730" y="2759061"/>
                    <a:pt x="1058264" y="2773870"/>
                    <a:pt x="1057587" y="2730799"/>
                  </a:cubicBezTo>
                  <a:cubicBezTo>
                    <a:pt x="1052277" y="2391043"/>
                    <a:pt x="1042810" y="2427616"/>
                    <a:pt x="1064435" y="2427616"/>
                  </a:cubicBezTo>
                  <a:cubicBezTo>
                    <a:pt x="1391980" y="2427616"/>
                    <a:pt x="1340529" y="2411178"/>
                    <a:pt x="1341628" y="2481450"/>
                  </a:cubicBezTo>
                  <a:cubicBezTo>
                    <a:pt x="1346810" y="2811578"/>
                    <a:pt x="1363966" y="2759061"/>
                    <a:pt x="1284025" y="2759061"/>
                  </a:cubicBezTo>
                  <a:close/>
                  <a:moveTo>
                    <a:pt x="1052753" y="3475751"/>
                  </a:moveTo>
                  <a:cubicBezTo>
                    <a:pt x="1052771" y="3477362"/>
                    <a:pt x="1057202" y="3756803"/>
                    <a:pt x="1057678" y="3809540"/>
                  </a:cubicBezTo>
                  <a:cubicBezTo>
                    <a:pt x="966769" y="3809503"/>
                    <a:pt x="1075182" y="3809338"/>
                    <a:pt x="768327" y="3808533"/>
                  </a:cubicBezTo>
                  <a:cubicBezTo>
                    <a:pt x="767668" y="3757426"/>
                    <a:pt x="766917" y="3712286"/>
                    <a:pt x="763273" y="3480144"/>
                  </a:cubicBezTo>
                  <a:cubicBezTo>
                    <a:pt x="763237" y="3476758"/>
                    <a:pt x="738115" y="3476025"/>
                    <a:pt x="1052753" y="3475751"/>
                  </a:cubicBezTo>
                  <a:close/>
                  <a:moveTo>
                    <a:pt x="1057825" y="3826527"/>
                  </a:moveTo>
                  <a:cubicBezTo>
                    <a:pt x="1059472" y="4051786"/>
                    <a:pt x="1061322" y="4068498"/>
                    <a:pt x="1063318" y="4158888"/>
                  </a:cubicBezTo>
                  <a:cubicBezTo>
                    <a:pt x="1061743" y="4158888"/>
                    <a:pt x="775468" y="4159437"/>
                    <a:pt x="773307" y="4159455"/>
                  </a:cubicBezTo>
                  <a:cubicBezTo>
                    <a:pt x="768510" y="3848035"/>
                    <a:pt x="770158" y="3956509"/>
                    <a:pt x="768528" y="3825520"/>
                  </a:cubicBezTo>
                  <a:cubicBezTo>
                    <a:pt x="1044587" y="3826161"/>
                    <a:pt x="955674" y="3826490"/>
                    <a:pt x="1057825" y="3826527"/>
                  </a:cubicBezTo>
                  <a:close/>
                  <a:moveTo>
                    <a:pt x="1063684" y="4175893"/>
                  </a:moveTo>
                  <a:cubicBezTo>
                    <a:pt x="1066540" y="4317371"/>
                    <a:pt x="1065716" y="4378363"/>
                    <a:pt x="1068188" y="4507998"/>
                  </a:cubicBezTo>
                  <a:cubicBezTo>
                    <a:pt x="1066357" y="4507998"/>
                    <a:pt x="1034754" y="4507870"/>
                    <a:pt x="777408" y="4508620"/>
                  </a:cubicBezTo>
                  <a:cubicBezTo>
                    <a:pt x="774900" y="4354420"/>
                    <a:pt x="776658" y="4377063"/>
                    <a:pt x="773582" y="4176460"/>
                  </a:cubicBezTo>
                  <a:cubicBezTo>
                    <a:pt x="777189" y="4176460"/>
                    <a:pt x="1046033" y="4175893"/>
                    <a:pt x="1063684" y="4175893"/>
                  </a:cubicBezTo>
                  <a:close/>
                  <a:moveTo>
                    <a:pt x="1064435" y="4524985"/>
                  </a:moveTo>
                  <a:cubicBezTo>
                    <a:pt x="1070605" y="4524985"/>
                    <a:pt x="1067767" y="4516162"/>
                    <a:pt x="1070825" y="4604793"/>
                  </a:cubicBezTo>
                  <a:cubicBezTo>
                    <a:pt x="1080620" y="4889306"/>
                    <a:pt x="1078442" y="4860604"/>
                    <a:pt x="1064435" y="4860604"/>
                  </a:cubicBezTo>
                  <a:cubicBezTo>
                    <a:pt x="1062622" y="4860604"/>
                    <a:pt x="783963" y="4860659"/>
                    <a:pt x="783780" y="4854069"/>
                  </a:cubicBezTo>
                  <a:cubicBezTo>
                    <a:pt x="781492" y="4773125"/>
                    <a:pt x="781675" y="4769775"/>
                    <a:pt x="777701" y="4525644"/>
                  </a:cubicBezTo>
                  <a:cubicBezTo>
                    <a:pt x="779734" y="4525644"/>
                    <a:pt x="1062805" y="4524985"/>
                    <a:pt x="1064435" y="4524985"/>
                  </a:cubicBezTo>
                  <a:close/>
                  <a:moveTo>
                    <a:pt x="844954" y="4875541"/>
                  </a:moveTo>
                  <a:cubicBezTo>
                    <a:pt x="954245" y="4875541"/>
                    <a:pt x="954630" y="4877609"/>
                    <a:pt x="1064453" y="4877609"/>
                  </a:cubicBezTo>
                  <a:cubicBezTo>
                    <a:pt x="1082140" y="4877609"/>
                    <a:pt x="1073370" y="4840944"/>
                    <a:pt x="1078533" y="5207920"/>
                  </a:cubicBezTo>
                  <a:cubicBezTo>
                    <a:pt x="1071392" y="5207902"/>
                    <a:pt x="792423" y="5209476"/>
                    <a:pt x="791068" y="5209494"/>
                  </a:cubicBezTo>
                  <a:cubicBezTo>
                    <a:pt x="784531" y="4816123"/>
                    <a:pt x="763676" y="4875541"/>
                    <a:pt x="844954" y="4875541"/>
                  </a:cubicBezTo>
                  <a:close/>
                  <a:moveTo>
                    <a:pt x="1083532" y="4525021"/>
                  </a:moveTo>
                  <a:cubicBezTo>
                    <a:pt x="1181087" y="4525406"/>
                    <a:pt x="1175228" y="4528170"/>
                    <a:pt x="1284025" y="4528170"/>
                  </a:cubicBezTo>
                  <a:cubicBezTo>
                    <a:pt x="1401025" y="4528170"/>
                    <a:pt x="1370356" y="4458813"/>
                    <a:pt x="1380244" y="4854582"/>
                  </a:cubicBezTo>
                  <a:cubicBezTo>
                    <a:pt x="1380427" y="4861958"/>
                    <a:pt x="1416992" y="4860018"/>
                    <a:pt x="1090270" y="4860585"/>
                  </a:cubicBezTo>
                  <a:cubicBezTo>
                    <a:pt x="1089501" y="4670270"/>
                    <a:pt x="1085143" y="4599961"/>
                    <a:pt x="1083532" y="4525021"/>
                  </a:cubicBezTo>
                  <a:close/>
                  <a:moveTo>
                    <a:pt x="1380811" y="4877096"/>
                  </a:moveTo>
                  <a:cubicBezTo>
                    <a:pt x="1385663" y="5075832"/>
                    <a:pt x="1382056" y="5089249"/>
                    <a:pt x="1383613" y="5209385"/>
                  </a:cubicBezTo>
                  <a:cubicBezTo>
                    <a:pt x="1114366" y="5209567"/>
                    <a:pt x="1218659" y="5208304"/>
                    <a:pt x="1093511" y="5207938"/>
                  </a:cubicBezTo>
                  <a:cubicBezTo>
                    <a:pt x="1093492" y="5206492"/>
                    <a:pt x="1090380" y="4879000"/>
                    <a:pt x="1090361" y="4877572"/>
                  </a:cubicBezTo>
                  <a:cubicBezTo>
                    <a:pt x="1172701" y="4877444"/>
                    <a:pt x="1259234" y="4875852"/>
                    <a:pt x="1380811" y="4877096"/>
                  </a:cubicBezTo>
                  <a:close/>
                  <a:moveTo>
                    <a:pt x="1383869" y="5226371"/>
                  </a:moveTo>
                  <a:cubicBezTo>
                    <a:pt x="1383887" y="5227726"/>
                    <a:pt x="1388263" y="5507406"/>
                    <a:pt x="1389563" y="5559373"/>
                  </a:cubicBezTo>
                  <a:cubicBezTo>
                    <a:pt x="1232336" y="5558348"/>
                    <a:pt x="1168178" y="5559958"/>
                    <a:pt x="1099956" y="5560160"/>
                  </a:cubicBezTo>
                  <a:cubicBezTo>
                    <a:pt x="1099937" y="5558860"/>
                    <a:pt x="1093877" y="5230838"/>
                    <a:pt x="1093785" y="5224944"/>
                  </a:cubicBezTo>
                  <a:cubicBezTo>
                    <a:pt x="1231494" y="5225383"/>
                    <a:pt x="1105449" y="5226573"/>
                    <a:pt x="1383869" y="5226371"/>
                  </a:cubicBezTo>
                  <a:close/>
                  <a:moveTo>
                    <a:pt x="1389985" y="5576396"/>
                  </a:moveTo>
                  <a:cubicBezTo>
                    <a:pt x="1395752" y="5788421"/>
                    <a:pt x="1394232" y="5810753"/>
                    <a:pt x="1395184" y="5908940"/>
                  </a:cubicBezTo>
                  <a:cubicBezTo>
                    <a:pt x="1283311" y="5907677"/>
                    <a:pt x="1146060" y="5909032"/>
                    <a:pt x="1104789" y="5909142"/>
                  </a:cubicBezTo>
                  <a:cubicBezTo>
                    <a:pt x="1103856" y="5815659"/>
                    <a:pt x="1105174" y="5819704"/>
                    <a:pt x="1100267" y="5577147"/>
                  </a:cubicBezTo>
                  <a:cubicBezTo>
                    <a:pt x="1190443" y="5576927"/>
                    <a:pt x="1223932" y="5575317"/>
                    <a:pt x="1389985" y="5576396"/>
                  </a:cubicBezTo>
                  <a:close/>
                  <a:moveTo>
                    <a:pt x="1393738" y="5925982"/>
                  </a:moveTo>
                  <a:cubicBezTo>
                    <a:pt x="1397455" y="5926001"/>
                    <a:pt x="1393500" y="5906671"/>
                    <a:pt x="1400403" y="6257684"/>
                  </a:cubicBezTo>
                  <a:cubicBezTo>
                    <a:pt x="1233929" y="6256751"/>
                    <a:pt x="1187239" y="6257757"/>
                    <a:pt x="1112022" y="6257959"/>
                  </a:cubicBezTo>
                  <a:cubicBezTo>
                    <a:pt x="1109422" y="6084813"/>
                    <a:pt x="1106877" y="6093197"/>
                    <a:pt x="1104954" y="5926165"/>
                  </a:cubicBezTo>
                  <a:cubicBezTo>
                    <a:pt x="1196284" y="5925964"/>
                    <a:pt x="1257219" y="5924683"/>
                    <a:pt x="1393738" y="5925982"/>
                  </a:cubicBezTo>
                  <a:close/>
                  <a:moveTo>
                    <a:pt x="1398883" y="5229026"/>
                  </a:moveTo>
                  <a:cubicBezTo>
                    <a:pt x="1398810" y="5224248"/>
                    <a:pt x="1375721" y="5226664"/>
                    <a:pt x="1691750" y="5227360"/>
                  </a:cubicBezTo>
                  <a:cubicBezTo>
                    <a:pt x="1692189" y="5254506"/>
                    <a:pt x="1695705" y="5551154"/>
                    <a:pt x="1695760" y="5559355"/>
                  </a:cubicBezTo>
                  <a:cubicBezTo>
                    <a:pt x="1608660" y="5559409"/>
                    <a:pt x="1514638" y="5560179"/>
                    <a:pt x="1404523" y="5559465"/>
                  </a:cubicBezTo>
                  <a:cubicBezTo>
                    <a:pt x="1403387" y="5512714"/>
                    <a:pt x="1403131" y="5489082"/>
                    <a:pt x="1398883" y="5229026"/>
                  </a:cubicBezTo>
                  <a:close/>
                  <a:moveTo>
                    <a:pt x="1695870" y="5576360"/>
                  </a:moveTo>
                  <a:cubicBezTo>
                    <a:pt x="1696547" y="5764259"/>
                    <a:pt x="1698561" y="5805006"/>
                    <a:pt x="1700630" y="5909654"/>
                  </a:cubicBezTo>
                  <a:cubicBezTo>
                    <a:pt x="1473661" y="5909472"/>
                    <a:pt x="1460185" y="5909545"/>
                    <a:pt x="1410199" y="5909087"/>
                  </a:cubicBezTo>
                  <a:cubicBezTo>
                    <a:pt x="1409338" y="5816867"/>
                    <a:pt x="1410638" y="5785657"/>
                    <a:pt x="1404999" y="5576488"/>
                  </a:cubicBezTo>
                  <a:cubicBezTo>
                    <a:pt x="1511324" y="5577147"/>
                    <a:pt x="1628617" y="5576415"/>
                    <a:pt x="1695870" y="5576360"/>
                  </a:cubicBezTo>
                  <a:close/>
                  <a:moveTo>
                    <a:pt x="1503579" y="5926495"/>
                  </a:moveTo>
                  <a:cubicBezTo>
                    <a:pt x="1738880" y="5926696"/>
                    <a:pt x="1700740" y="5909251"/>
                    <a:pt x="1701820" y="5979030"/>
                  </a:cubicBezTo>
                  <a:cubicBezTo>
                    <a:pt x="1703542" y="6089078"/>
                    <a:pt x="1703377" y="6105516"/>
                    <a:pt x="1705299" y="6228964"/>
                  </a:cubicBezTo>
                  <a:cubicBezTo>
                    <a:pt x="1705903" y="6267844"/>
                    <a:pt x="1752667" y="6259496"/>
                    <a:pt x="1415380" y="6257757"/>
                  </a:cubicBezTo>
                  <a:cubicBezTo>
                    <a:pt x="1414941" y="6235590"/>
                    <a:pt x="1415234" y="6253749"/>
                    <a:pt x="1411041" y="5978737"/>
                  </a:cubicBezTo>
                  <a:cubicBezTo>
                    <a:pt x="1410034" y="5912034"/>
                    <a:pt x="1391706" y="5926495"/>
                    <a:pt x="1503579" y="5926495"/>
                  </a:cubicBezTo>
                  <a:close/>
                  <a:moveTo>
                    <a:pt x="1698653" y="4875431"/>
                  </a:moveTo>
                  <a:cubicBezTo>
                    <a:pt x="1699953" y="4875431"/>
                    <a:pt x="1929889" y="4874918"/>
                    <a:pt x="1990201" y="4875010"/>
                  </a:cubicBezTo>
                  <a:cubicBezTo>
                    <a:pt x="1994852" y="5269095"/>
                    <a:pt x="2010562" y="5208707"/>
                    <a:pt x="1942742" y="5208707"/>
                  </a:cubicBezTo>
                  <a:cubicBezTo>
                    <a:pt x="1833432" y="5208707"/>
                    <a:pt x="1831033" y="5210410"/>
                    <a:pt x="1723188" y="5210410"/>
                  </a:cubicBezTo>
                  <a:cubicBezTo>
                    <a:pt x="1701344" y="5210410"/>
                    <a:pt x="1705665" y="5254853"/>
                    <a:pt x="1698653" y="4875431"/>
                  </a:cubicBezTo>
                  <a:close/>
                  <a:moveTo>
                    <a:pt x="1723188" y="5227396"/>
                  </a:moveTo>
                  <a:cubicBezTo>
                    <a:pt x="2016384" y="5227396"/>
                    <a:pt x="1994303" y="5221795"/>
                    <a:pt x="1994431" y="5229318"/>
                  </a:cubicBezTo>
                  <a:cubicBezTo>
                    <a:pt x="2000510" y="5616154"/>
                    <a:pt x="2023324" y="5560434"/>
                    <a:pt x="1942742" y="5560490"/>
                  </a:cubicBezTo>
                  <a:cubicBezTo>
                    <a:pt x="1835574" y="5560490"/>
                    <a:pt x="1835647" y="5559355"/>
                    <a:pt x="1723188" y="5559355"/>
                  </a:cubicBezTo>
                  <a:cubicBezTo>
                    <a:pt x="1706361" y="5559355"/>
                    <a:pt x="1711305" y="5571546"/>
                    <a:pt x="1709858" y="5478923"/>
                  </a:cubicBezTo>
                  <a:cubicBezTo>
                    <a:pt x="1705318" y="5188718"/>
                    <a:pt x="1700429" y="5227396"/>
                    <a:pt x="1723188" y="5227396"/>
                  </a:cubicBezTo>
                  <a:close/>
                  <a:moveTo>
                    <a:pt x="1723188" y="5576360"/>
                  </a:moveTo>
                  <a:cubicBezTo>
                    <a:pt x="2045479" y="5576360"/>
                    <a:pt x="2001169" y="5568873"/>
                    <a:pt x="2002048" y="5604256"/>
                  </a:cubicBezTo>
                  <a:cubicBezTo>
                    <a:pt x="2010763" y="5967443"/>
                    <a:pt x="2019863" y="5907769"/>
                    <a:pt x="1942742" y="5907769"/>
                  </a:cubicBezTo>
                  <a:cubicBezTo>
                    <a:pt x="1669503" y="5907769"/>
                    <a:pt x="1716230" y="5932846"/>
                    <a:pt x="1714418" y="5853715"/>
                  </a:cubicBezTo>
                  <a:cubicBezTo>
                    <a:pt x="1707259" y="5542240"/>
                    <a:pt x="1709035" y="5576360"/>
                    <a:pt x="1723188" y="5576360"/>
                  </a:cubicBezTo>
                  <a:close/>
                  <a:moveTo>
                    <a:pt x="2005179" y="4875046"/>
                  </a:moveTo>
                  <a:cubicBezTo>
                    <a:pt x="2300206" y="4875632"/>
                    <a:pt x="2166947" y="4875083"/>
                    <a:pt x="2294768" y="4876035"/>
                  </a:cubicBezTo>
                  <a:cubicBezTo>
                    <a:pt x="2305297" y="5263091"/>
                    <a:pt x="2304454" y="5209677"/>
                    <a:pt x="2272320" y="5208909"/>
                  </a:cubicBezTo>
                  <a:cubicBezTo>
                    <a:pt x="1953655" y="5201184"/>
                    <a:pt x="2008914" y="5245463"/>
                    <a:pt x="2008017" y="5104168"/>
                  </a:cubicBezTo>
                  <a:cubicBezTo>
                    <a:pt x="2007431" y="5008159"/>
                    <a:pt x="2006460" y="4982167"/>
                    <a:pt x="2005179" y="4875046"/>
                  </a:cubicBezTo>
                  <a:close/>
                  <a:moveTo>
                    <a:pt x="2052638" y="5225145"/>
                  </a:moveTo>
                  <a:cubicBezTo>
                    <a:pt x="2325602" y="5222564"/>
                    <a:pt x="2299181" y="5227982"/>
                    <a:pt x="2299218" y="5229318"/>
                  </a:cubicBezTo>
                  <a:cubicBezTo>
                    <a:pt x="2305150" y="5608467"/>
                    <a:pt x="2324760" y="5559336"/>
                    <a:pt x="2272101" y="5559831"/>
                  </a:cubicBezTo>
                  <a:cubicBezTo>
                    <a:pt x="2199081" y="5560417"/>
                    <a:pt x="2209188" y="5560270"/>
                    <a:pt x="2016018" y="5560434"/>
                  </a:cubicBezTo>
                  <a:cubicBezTo>
                    <a:pt x="2007596" y="5171951"/>
                    <a:pt x="1993369" y="5225786"/>
                    <a:pt x="2052638" y="5225145"/>
                  </a:cubicBezTo>
                  <a:close/>
                  <a:moveTo>
                    <a:pt x="2307603" y="5576561"/>
                  </a:moveTo>
                  <a:cubicBezTo>
                    <a:pt x="2312401" y="5831621"/>
                    <a:pt x="2311137" y="5808886"/>
                    <a:pt x="2312327" y="5909819"/>
                  </a:cubicBezTo>
                  <a:cubicBezTo>
                    <a:pt x="2001517" y="5907897"/>
                    <a:pt x="2252216" y="5909984"/>
                    <a:pt x="2021200" y="5908044"/>
                  </a:cubicBezTo>
                  <a:cubicBezTo>
                    <a:pt x="2020358" y="5818661"/>
                    <a:pt x="2021420" y="5793290"/>
                    <a:pt x="2016403" y="5577440"/>
                  </a:cubicBezTo>
                  <a:cubicBezTo>
                    <a:pt x="2295958" y="5577202"/>
                    <a:pt x="2184378" y="5577367"/>
                    <a:pt x="2307603" y="5576561"/>
                  </a:cubicBezTo>
                  <a:close/>
                  <a:moveTo>
                    <a:pt x="2309801" y="4876127"/>
                  </a:moveTo>
                  <a:cubicBezTo>
                    <a:pt x="2482042" y="4877152"/>
                    <a:pt x="2473198" y="4874570"/>
                    <a:pt x="2600379" y="4874534"/>
                  </a:cubicBezTo>
                  <a:cubicBezTo>
                    <a:pt x="2599720" y="5133328"/>
                    <a:pt x="2613800" y="5208231"/>
                    <a:pt x="2601624" y="5208231"/>
                  </a:cubicBezTo>
                  <a:cubicBezTo>
                    <a:pt x="2494090" y="5208231"/>
                    <a:pt x="2429200" y="5211544"/>
                    <a:pt x="2313939" y="5209769"/>
                  </a:cubicBezTo>
                  <a:cubicBezTo>
                    <a:pt x="2312456" y="5105797"/>
                    <a:pt x="2313774" y="5021357"/>
                    <a:pt x="2309801" y="4876127"/>
                  </a:cubicBezTo>
                  <a:close/>
                  <a:moveTo>
                    <a:pt x="2381978" y="5227213"/>
                  </a:moveTo>
                  <a:cubicBezTo>
                    <a:pt x="2624584" y="5227213"/>
                    <a:pt x="2606842" y="5220660"/>
                    <a:pt x="2606970" y="5229282"/>
                  </a:cubicBezTo>
                  <a:cubicBezTo>
                    <a:pt x="2612720" y="5597392"/>
                    <a:pt x="2615375" y="5557799"/>
                    <a:pt x="2601587" y="5557799"/>
                  </a:cubicBezTo>
                  <a:cubicBezTo>
                    <a:pt x="2265582" y="5557799"/>
                    <a:pt x="2322599" y="5585695"/>
                    <a:pt x="2320933" y="5478887"/>
                  </a:cubicBezTo>
                  <a:cubicBezTo>
                    <a:pt x="2316209" y="5175393"/>
                    <a:pt x="2287225" y="5227213"/>
                    <a:pt x="2381978" y="5227213"/>
                  </a:cubicBezTo>
                  <a:close/>
                  <a:moveTo>
                    <a:pt x="2381978" y="5576360"/>
                  </a:moveTo>
                  <a:cubicBezTo>
                    <a:pt x="2651390" y="5576360"/>
                    <a:pt x="2611877" y="5561789"/>
                    <a:pt x="2612903" y="5604952"/>
                  </a:cubicBezTo>
                  <a:cubicBezTo>
                    <a:pt x="2621582" y="5948808"/>
                    <a:pt x="2617975" y="5907348"/>
                    <a:pt x="2601587" y="5907348"/>
                  </a:cubicBezTo>
                  <a:cubicBezTo>
                    <a:pt x="2281786" y="5907348"/>
                    <a:pt x="2327470" y="5934476"/>
                    <a:pt x="2326792" y="5853806"/>
                  </a:cubicBezTo>
                  <a:cubicBezTo>
                    <a:pt x="2324101" y="5526699"/>
                    <a:pt x="2304363" y="5576360"/>
                    <a:pt x="2381978" y="5576360"/>
                  </a:cubicBezTo>
                  <a:close/>
                  <a:moveTo>
                    <a:pt x="2381978" y="5927007"/>
                  </a:moveTo>
                  <a:cubicBezTo>
                    <a:pt x="2656572" y="5927007"/>
                    <a:pt x="2616016" y="5902790"/>
                    <a:pt x="2617205" y="5979030"/>
                  </a:cubicBezTo>
                  <a:cubicBezTo>
                    <a:pt x="2622204" y="6298229"/>
                    <a:pt x="2635515" y="6258673"/>
                    <a:pt x="2601606" y="6258673"/>
                  </a:cubicBezTo>
                  <a:cubicBezTo>
                    <a:pt x="2289037" y="6258673"/>
                    <a:pt x="2331461" y="6268137"/>
                    <a:pt x="2330821" y="6228671"/>
                  </a:cubicBezTo>
                  <a:cubicBezTo>
                    <a:pt x="2325181" y="5868212"/>
                    <a:pt x="2314616" y="5927007"/>
                    <a:pt x="2381978" y="5927007"/>
                  </a:cubicBezTo>
                  <a:close/>
                  <a:moveTo>
                    <a:pt x="2621966" y="5228989"/>
                  </a:moveTo>
                  <a:cubicBezTo>
                    <a:pt x="2621838" y="5220221"/>
                    <a:pt x="2615924" y="5228550"/>
                    <a:pt x="2911354" y="5227232"/>
                  </a:cubicBezTo>
                  <a:cubicBezTo>
                    <a:pt x="2913185" y="5349453"/>
                    <a:pt x="2912526" y="5441801"/>
                    <a:pt x="2915639" y="5559831"/>
                  </a:cubicBezTo>
                  <a:cubicBezTo>
                    <a:pt x="2752003" y="5561661"/>
                    <a:pt x="2721407" y="5558256"/>
                    <a:pt x="2626837" y="5557854"/>
                  </a:cubicBezTo>
                  <a:cubicBezTo>
                    <a:pt x="2624603" y="5453443"/>
                    <a:pt x="2623870" y="5350844"/>
                    <a:pt x="2621966" y="5228989"/>
                  </a:cubicBezTo>
                  <a:close/>
                  <a:moveTo>
                    <a:pt x="2931147" y="4878085"/>
                  </a:moveTo>
                  <a:cubicBezTo>
                    <a:pt x="3029581" y="4877957"/>
                    <a:pt x="2958649" y="4877957"/>
                    <a:pt x="3211050" y="4877994"/>
                  </a:cubicBezTo>
                  <a:cubicBezTo>
                    <a:pt x="3214273" y="5111948"/>
                    <a:pt x="3215335" y="5084692"/>
                    <a:pt x="3217459" y="5209732"/>
                  </a:cubicBezTo>
                  <a:cubicBezTo>
                    <a:pt x="2985161" y="5209878"/>
                    <a:pt x="2976849" y="5209842"/>
                    <a:pt x="2926094" y="5210135"/>
                  </a:cubicBezTo>
                  <a:cubicBezTo>
                    <a:pt x="2920088" y="4839864"/>
                    <a:pt x="2913533" y="4878122"/>
                    <a:pt x="2931147" y="4878085"/>
                  </a:cubicBezTo>
                  <a:close/>
                  <a:moveTo>
                    <a:pt x="2931165" y="5227140"/>
                  </a:moveTo>
                  <a:cubicBezTo>
                    <a:pt x="2994408" y="5226811"/>
                    <a:pt x="2993419" y="5226884"/>
                    <a:pt x="3217715" y="5226719"/>
                  </a:cubicBezTo>
                  <a:cubicBezTo>
                    <a:pt x="3217734" y="5228238"/>
                    <a:pt x="3222092" y="5514782"/>
                    <a:pt x="3222384" y="5557396"/>
                  </a:cubicBezTo>
                  <a:cubicBezTo>
                    <a:pt x="3220993" y="5557396"/>
                    <a:pt x="2931953" y="5559629"/>
                    <a:pt x="2930635" y="5559647"/>
                  </a:cubicBezTo>
                  <a:cubicBezTo>
                    <a:pt x="2930616" y="5558348"/>
                    <a:pt x="2922798" y="5227195"/>
                    <a:pt x="2931165" y="5227140"/>
                  </a:cubicBezTo>
                  <a:close/>
                  <a:moveTo>
                    <a:pt x="2931239" y="5576653"/>
                  </a:moveTo>
                  <a:cubicBezTo>
                    <a:pt x="3269093" y="5572553"/>
                    <a:pt x="3222494" y="5565377"/>
                    <a:pt x="3222586" y="5604037"/>
                  </a:cubicBezTo>
                  <a:cubicBezTo>
                    <a:pt x="3223336" y="5964002"/>
                    <a:pt x="3251460" y="5910130"/>
                    <a:pt x="3150866" y="5908922"/>
                  </a:cubicBezTo>
                  <a:cubicBezTo>
                    <a:pt x="3081288" y="5907988"/>
                    <a:pt x="3005467" y="5907897"/>
                    <a:pt x="2936713" y="5909087"/>
                  </a:cubicBezTo>
                  <a:cubicBezTo>
                    <a:pt x="2936237" y="5863050"/>
                    <a:pt x="2933875" y="5576616"/>
                    <a:pt x="2931239" y="5576653"/>
                  </a:cubicBezTo>
                  <a:close/>
                  <a:moveTo>
                    <a:pt x="3226303" y="5926550"/>
                  </a:moveTo>
                  <a:cubicBezTo>
                    <a:pt x="3228189" y="6061456"/>
                    <a:pt x="3229031" y="6076283"/>
                    <a:pt x="3231997" y="6257428"/>
                  </a:cubicBezTo>
                  <a:cubicBezTo>
                    <a:pt x="3025956" y="6257465"/>
                    <a:pt x="3000066" y="6257135"/>
                    <a:pt x="2940998" y="6258581"/>
                  </a:cubicBezTo>
                  <a:cubicBezTo>
                    <a:pt x="2940266" y="6219372"/>
                    <a:pt x="2936915" y="5927483"/>
                    <a:pt x="2936896" y="5926111"/>
                  </a:cubicBezTo>
                  <a:cubicBezTo>
                    <a:pt x="3063985" y="5923877"/>
                    <a:pt x="3147149" y="5926293"/>
                    <a:pt x="3226303" y="5926550"/>
                  </a:cubicBezTo>
                  <a:close/>
                  <a:moveTo>
                    <a:pt x="3226065" y="4878012"/>
                  </a:moveTo>
                  <a:cubicBezTo>
                    <a:pt x="3395376" y="4878030"/>
                    <a:pt x="3378678" y="4874332"/>
                    <a:pt x="3514665" y="4875211"/>
                  </a:cubicBezTo>
                  <a:cubicBezTo>
                    <a:pt x="3515617" y="4948376"/>
                    <a:pt x="3516863" y="5031351"/>
                    <a:pt x="3518693" y="5104461"/>
                  </a:cubicBezTo>
                  <a:cubicBezTo>
                    <a:pt x="3522007" y="5241875"/>
                    <a:pt x="3576315" y="5209714"/>
                    <a:pt x="3260615" y="5209714"/>
                  </a:cubicBezTo>
                  <a:cubicBezTo>
                    <a:pt x="3222641" y="5209732"/>
                    <a:pt x="3231356" y="5264043"/>
                    <a:pt x="3226065" y="4878012"/>
                  </a:cubicBezTo>
                  <a:close/>
                  <a:moveTo>
                    <a:pt x="3260615" y="5226701"/>
                  </a:moveTo>
                  <a:cubicBezTo>
                    <a:pt x="3262245" y="5226701"/>
                    <a:pt x="3521165" y="5226975"/>
                    <a:pt x="3521202" y="5229282"/>
                  </a:cubicBezTo>
                  <a:cubicBezTo>
                    <a:pt x="3527189" y="5610883"/>
                    <a:pt x="3542185" y="5558842"/>
                    <a:pt x="3480279" y="5558842"/>
                  </a:cubicBezTo>
                  <a:cubicBezTo>
                    <a:pt x="3375931" y="5558842"/>
                    <a:pt x="3368900" y="5557323"/>
                    <a:pt x="3260615" y="5557323"/>
                  </a:cubicBezTo>
                  <a:cubicBezTo>
                    <a:pt x="3231045" y="5557323"/>
                    <a:pt x="3237948" y="5573102"/>
                    <a:pt x="3236465" y="5478887"/>
                  </a:cubicBezTo>
                  <a:cubicBezTo>
                    <a:pt x="3231759" y="5177827"/>
                    <a:pt x="3221084" y="5226737"/>
                    <a:pt x="3260615" y="5226701"/>
                  </a:cubicBezTo>
                  <a:close/>
                  <a:moveTo>
                    <a:pt x="3260615" y="5574328"/>
                  </a:moveTo>
                  <a:cubicBezTo>
                    <a:pt x="3568826" y="5574328"/>
                    <a:pt x="3526072" y="5570246"/>
                    <a:pt x="3526347" y="5604146"/>
                  </a:cubicBezTo>
                  <a:cubicBezTo>
                    <a:pt x="3527024" y="5684523"/>
                    <a:pt x="3527336" y="5697373"/>
                    <a:pt x="3530778" y="5909965"/>
                  </a:cubicBezTo>
                  <a:cubicBezTo>
                    <a:pt x="3469550" y="5910716"/>
                    <a:pt x="3425276" y="5909892"/>
                    <a:pt x="3241079" y="5909599"/>
                  </a:cubicBezTo>
                  <a:cubicBezTo>
                    <a:pt x="3236172" y="5532117"/>
                    <a:pt x="3227749" y="5574328"/>
                    <a:pt x="3260615" y="5574328"/>
                  </a:cubicBezTo>
                  <a:close/>
                  <a:moveTo>
                    <a:pt x="3260615" y="5926604"/>
                  </a:moveTo>
                  <a:cubicBezTo>
                    <a:pt x="3348247" y="5926604"/>
                    <a:pt x="3463581" y="5927776"/>
                    <a:pt x="3531053" y="5926952"/>
                  </a:cubicBezTo>
                  <a:cubicBezTo>
                    <a:pt x="3537443" y="6320415"/>
                    <a:pt x="3551761" y="6259295"/>
                    <a:pt x="3480261" y="6259295"/>
                  </a:cubicBezTo>
                  <a:cubicBezTo>
                    <a:pt x="3207498" y="6259295"/>
                    <a:pt x="3247084" y="6264732"/>
                    <a:pt x="3246535" y="6228671"/>
                  </a:cubicBezTo>
                  <a:cubicBezTo>
                    <a:pt x="3241079" y="5879964"/>
                    <a:pt x="3232858" y="5926604"/>
                    <a:pt x="3260615" y="5926604"/>
                  </a:cubicBezTo>
                  <a:close/>
                  <a:moveTo>
                    <a:pt x="3536179" y="5228989"/>
                  </a:moveTo>
                  <a:cubicBezTo>
                    <a:pt x="3536125" y="5225969"/>
                    <a:pt x="3688719" y="5224724"/>
                    <a:pt x="3809473" y="5226042"/>
                  </a:cubicBezTo>
                  <a:cubicBezTo>
                    <a:pt x="3831665" y="5226280"/>
                    <a:pt x="3826812" y="5188206"/>
                    <a:pt x="3831372" y="5479235"/>
                  </a:cubicBezTo>
                  <a:cubicBezTo>
                    <a:pt x="3832983" y="5581650"/>
                    <a:pt x="3883445" y="5557451"/>
                    <a:pt x="3589974" y="5558622"/>
                  </a:cubicBezTo>
                  <a:cubicBezTo>
                    <a:pt x="3523271" y="5558879"/>
                    <a:pt x="3542204" y="5613409"/>
                    <a:pt x="3536179" y="5228989"/>
                  </a:cubicBezTo>
                  <a:close/>
                  <a:moveTo>
                    <a:pt x="3590047" y="5575646"/>
                  </a:moveTo>
                  <a:cubicBezTo>
                    <a:pt x="3870866" y="5574511"/>
                    <a:pt x="3832928" y="5568141"/>
                    <a:pt x="3833715" y="5604165"/>
                  </a:cubicBezTo>
                  <a:cubicBezTo>
                    <a:pt x="3841460" y="5957687"/>
                    <a:pt x="3843456" y="5909472"/>
                    <a:pt x="3809693" y="5908593"/>
                  </a:cubicBezTo>
                  <a:cubicBezTo>
                    <a:pt x="3737808" y="5906616"/>
                    <a:pt x="3664623" y="5906524"/>
                    <a:pt x="3589809" y="5908666"/>
                  </a:cubicBezTo>
                  <a:cubicBezTo>
                    <a:pt x="3531053" y="5910277"/>
                    <a:pt x="3546250" y="5940443"/>
                    <a:pt x="3542826" y="5728858"/>
                  </a:cubicBezTo>
                  <a:cubicBezTo>
                    <a:pt x="3539951" y="5544784"/>
                    <a:pt x="3529881" y="5575902"/>
                    <a:pt x="3590047" y="5575646"/>
                  </a:cubicBezTo>
                  <a:close/>
                  <a:moveTo>
                    <a:pt x="3590212" y="5925671"/>
                  </a:moveTo>
                  <a:cubicBezTo>
                    <a:pt x="3668835" y="5923511"/>
                    <a:pt x="3734677" y="5923639"/>
                    <a:pt x="3809345" y="5925598"/>
                  </a:cubicBezTo>
                  <a:cubicBezTo>
                    <a:pt x="3844262" y="5926550"/>
                    <a:pt x="3836572" y="5915640"/>
                    <a:pt x="3837560" y="5979011"/>
                  </a:cubicBezTo>
                  <a:cubicBezTo>
                    <a:pt x="3842651" y="6303630"/>
                    <a:pt x="3852831" y="6260119"/>
                    <a:pt x="3809565" y="6259954"/>
                  </a:cubicBezTo>
                  <a:cubicBezTo>
                    <a:pt x="3510216" y="6258746"/>
                    <a:pt x="3551578" y="6269638"/>
                    <a:pt x="3550937" y="6228653"/>
                  </a:cubicBezTo>
                  <a:cubicBezTo>
                    <a:pt x="3545298" y="5880586"/>
                    <a:pt x="3528416" y="5927447"/>
                    <a:pt x="3590212" y="5925671"/>
                  </a:cubicBezTo>
                  <a:close/>
                  <a:moveTo>
                    <a:pt x="3841021" y="5228989"/>
                  </a:moveTo>
                  <a:cubicBezTo>
                    <a:pt x="3840984" y="5226335"/>
                    <a:pt x="4131471" y="5224303"/>
                    <a:pt x="4132826" y="5224303"/>
                  </a:cubicBezTo>
                  <a:cubicBezTo>
                    <a:pt x="4135279" y="5374311"/>
                    <a:pt x="4131379" y="5369936"/>
                    <a:pt x="4135865" y="5558110"/>
                  </a:cubicBezTo>
                  <a:cubicBezTo>
                    <a:pt x="3789625" y="5558183"/>
                    <a:pt x="3848034" y="5586079"/>
                    <a:pt x="3846349" y="5478923"/>
                  </a:cubicBezTo>
                  <a:cubicBezTo>
                    <a:pt x="3844408" y="5353901"/>
                    <a:pt x="3842962" y="5353279"/>
                    <a:pt x="3841021" y="5228989"/>
                  </a:cubicBezTo>
                  <a:close/>
                  <a:moveTo>
                    <a:pt x="3919351" y="5927080"/>
                  </a:moveTo>
                  <a:cubicBezTo>
                    <a:pt x="4186089" y="5927080"/>
                    <a:pt x="4140754" y="5905005"/>
                    <a:pt x="4141908" y="5979067"/>
                  </a:cubicBezTo>
                  <a:cubicBezTo>
                    <a:pt x="4146760" y="6290798"/>
                    <a:pt x="4156372" y="6259332"/>
                    <a:pt x="4139033" y="6259332"/>
                  </a:cubicBezTo>
                  <a:cubicBezTo>
                    <a:pt x="3813025" y="6259332"/>
                    <a:pt x="3856932" y="6273115"/>
                    <a:pt x="3856218" y="6228671"/>
                  </a:cubicBezTo>
                  <a:cubicBezTo>
                    <a:pt x="3850615" y="5869713"/>
                    <a:pt x="3833349" y="5927080"/>
                    <a:pt x="3919351" y="5927080"/>
                  </a:cubicBezTo>
                  <a:close/>
                  <a:moveTo>
                    <a:pt x="4147822" y="5224303"/>
                  </a:moveTo>
                  <a:cubicBezTo>
                    <a:pt x="4149122" y="5224303"/>
                    <a:pt x="4437594" y="5225529"/>
                    <a:pt x="4437649" y="5229282"/>
                  </a:cubicBezTo>
                  <a:cubicBezTo>
                    <a:pt x="4440579" y="5424320"/>
                    <a:pt x="4441476" y="5487966"/>
                    <a:pt x="4442721" y="5560434"/>
                  </a:cubicBezTo>
                  <a:cubicBezTo>
                    <a:pt x="4234885" y="5561954"/>
                    <a:pt x="4283626" y="5558348"/>
                    <a:pt x="4150898" y="5558110"/>
                  </a:cubicBezTo>
                  <a:cubicBezTo>
                    <a:pt x="4146265" y="5366531"/>
                    <a:pt x="4150294" y="5378082"/>
                    <a:pt x="4147822" y="5224303"/>
                  </a:cubicBezTo>
                  <a:close/>
                  <a:moveTo>
                    <a:pt x="4443014" y="5577476"/>
                  </a:moveTo>
                  <a:cubicBezTo>
                    <a:pt x="4446969" y="5801656"/>
                    <a:pt x="4442007" y="5523386"/>
                    <a:pt x="4448690" y="5909087"/>
                  </a:cubicBezTo>
                  <a:cubicBezTo>
                    <a:pt x="4390062" y="5909307"/>
                    <a:pt x="4317957" y="5909325"/>
                    <a:pt x="4248929" y="5908867"/>
                  </a:cubicBezTo>
                  <a:cubicBezTo>
                    <a:pt x="4123360" y="5908044"/>
                    <a:pt x="4162433" y="5970701"/>
                    <a:pt x="4152124" y="5603286"/>
                  </a:cubicBezTo>
                  <a:cubicBezTo>
                    <a:pt x="4150824" y="5558183"/>
                    <a:pt x="4110744" y="5579728"/>
                    <a:pt x="4443014" y="5577476"/>
                  </a:cubicBezTo>
                  <a:close/>
                  <a:moveTo>
                    <a:pt x="4447756" y="4979128"/>
                  </a:moveTo>
                  <a:cubicBezTo>
                    <a:pt x="4445870" y="4858499"/>
                    <a:pt x="4439279" y="4876950"/>
                    <a:pt x="4468648" y="4876639"/>
                  </a:cubicBezTo>
                  <a:cubicBezTo>
                    <a:pt x="4533630" y="4875943"/>
                    <a:pt x="4538299" y="4876071"/>
                    <a:pt x="4736906" y="4875962"/>
                  </a:cubicBezTo>
                  <a:cubicBezTo>
                    <a:pt x="4740770" y="5265452"/>
                    <a:pt x="4763437" y="5209934"/>
                    <a:pt x="4688403" y="5208927"/>
                  </a:cubicBezTo>
                  <a:cubicBezTo>
                    <a:pt x="4629647" y="5208139"/>
                    <a:pt x="4561919" y="5207828"/>
                    <a:pt x="4468520" y="5208707"/>
                  </a:cubicBezTo>
                  <a:cubicBezTo>
                    <a:pt x="4446822" y="5208927"/>
                    <a:pt x="4451840" y="5240137"/>
                    <a:pt x="4447756" y="4979128"/>
                  </a:cubicBezTo>
                  <a:close/>
                  <a:moveTo>
                    <a:pt x="4468630" y="5225749"/>
                  </a:moveTo>
                  <a:cubicBezTo>
                    <a:pt x="4766605" y="5222930"/>
                    <a:pt x="4742747" y="5227763"/>
                    <a:pt x="4742765" y="5229300"/>
                  </a:cubicBezTo>
                  <a:cubicBezTo>
                    <a:pt x="4748808" y="5615587"/>
                    <a:pt x="4769516" y="5560508"/>
                    <a:pt x="4688312" y="5560068"/>
                  </a:cubicBezTo>
                  <a:cubicBezTo>
                    <a:pt x="4626864" y="5559739"/>
                    <a:pt x="4544378" y="5559647"/>
                    <a:pt x="4468501" y="5560252"/>
                  </a:cubicBezTo>
                  <a:cubicBezTo>
                    <a:pt x="4454165" y="5560361"/>
                    <a:pt x="4457845" y="5572699"/>
                    <a:pt x="4456380" y="5478941"/>
                  </a:cubicBezTo>
                  <a:cubicBezTo>
                    <a:pt x="4452077" y="5191482"/>
                    <a:pt x="4446310" y="5225950"/>
                    <a:pt x="4468630" y="5225749"/>
                  </a:cubicBezTo>
                  <a:close/>
                  <a:moveTo>
                    <a:pt x="5017798" y="4507888"/>
                  </a:moveTo>
                  <a:cubicBezTo>
                    <a:pt x="4705193" y="4507888"/>
                    <a:pt x="4745786" y="4526120"/>
                    <a:pt x="4745054" y="4479406"/>
                  </a:cubicBezTo>
                  <a:cubicBezTo>
                    <a:pt x="4739415" y="4119368"/>
                    <a:pt x="4725810" y="4177595"/>
                    <a:pt x="4798135" y="4177595"/>
                  </a:cubicBezTo>
                  <a:cubicBezTo>
                    <a:pt x="5070165" y="4177595"/>
                    <a:pt x="5031659" y="4158064"/>
                    <a:pt x="5032776" y="4229874"/>
                  </a:cubicBezTo>
                  <a:cubicBezTo>
                    <a:pt x="5037793" y="4550978"/>
                    <a:pt x="5038726" y="4507888"/>
                    <a:pt x="5017798" y="4507888"/>
                  </a:cubicBezTo>
                  <a:close/>
                  <a:moveTo>
                    <a:pt x="5017798" y="4159931"/>
                  </a:moveTo>
                  <a:cubicBezTo>
                    <a:pt x="4691461" y="4159931"/>
                    <a:pt x="4740971" y="4178364"/>
                    <a:pt x="4739524" y="4104669"/>
                  </a:cubicBezTo>
                  <a:cubicBezTo>
                    <a:pt x="4732933" y="3772912"/>
                    <a:pt x="4720500" y="3825721"/>
                    <a:pt x="4798135" y="3825721"/>
                  </a:cubicBezTo>
                  <a:cubicBezTo>
                    <a:pt x="5060845" y="3825721"/>
                    <a:pt x="5026239" y="3812542"/>
                    <a:pt x="5026422" y="3855064"/>
                  </a:cubicBezTo>
                  <a:cubicBezTo>
                    <a:pt x="5027869" y="4196303"/>
                    <a:pt x="5040979" y="4159931"/>
                    <a:pt x="5017798" y="4159931"/>
                  </a:cubicBezTo>
                  <a:close/>
                  <a:moveTo>
                    <a:pt x="5017798" y="3808350"/>
                  </a:moveTo>
                  <a:cubicBezTo>
                    <a:pt x="4676685" y="3808350"/>
                    <a:pt x="4735423" y="3832787"/>
                    <a:pt x="4733812" y="3729987"/>
                  </a:cubicBezTo>
                  <a:cubicBezTo>
                    <a:pt x="4728245" y="3382598"/>
                    <a:pt x="4730131" y="3502220"/>
                    <a:pt x="4729747" y="3476392"/>
                  </a:cubicBezTo>
                  <a:cubicBezTo>
                    <a:pt x="4774185" y="3476227"/>
                    <a:pt x="4808827" y="3476282"/>
                    <a:pt x="5017798" y="3476318"/>
                  </a:cubicBezTo>
                  <a:cubicBezTo>
                    <a:pt x="5019080" y="3476318"/>
                    <a:pt x="5033087" y="3808350"/>
                    <a:pt x="5017798" y="3808350"/>
                  </a:cubicBezTo>
                  <a:close/>
                  <a:moveTo>
                    <a:pt x="5017798" y="3459332"/>
                  </a:moveTo>
                  <a:cubicBezTo>
                    <a:pt x="4814229" y="3459295"/>
                    <a:pt x="4774460" y="3459240"/>
                    <a:pt x="4729473" y="3459405"/>
                  </a:cubicBezTo>
                  <a:cubicBezTo>
                    <a:pt x="4727587" y="3349722"/>
                    <a:pt x="4723943" y="3283312"/>
                    <a:pt x="4723100" y="3127886"/>
                  </a:cubicBezTo>
                  <a:cubicBezTo>
                    <a:pt x="4725023" y="3127886"/>
                    <a:pt x="5011664" y="3127410"/>
                    <a:pt x="5013935" y="3127410"/>
                  </a:cubicBezTo>
                  <a:cubicBezTo>
                    <a:pt x="5015656" y="3209617"/>
                    <a:pt x="5019355" y="3459332"/>
                    <a:pt x="5017798" y="3459332"/>
                  </a:cubicBezTo>
                  <a:close/>
                  <a:moveTo>
                    <a:pt x="4723009" y="3110862"/>
                  </a:moveTo>
                  <a:cubicBezTo>
                    <a:pt x="4723009" y="3109215"/>
                    <a:pt x="4720006" y="2779929"/>
                    <a:pt x="4719988" y="2778538"/>
                  </a:cubicBezTo>
                  <a:cubicBezTo>
                    <a:pt x="4900652" y="2779911"/>
                    <a:pt x="4888805" y="2776433"/>
                    <a:pt x="5007270" y="2776213"/>
                  </a:cubicBezTo>
                  <a:cubicBezTo>
                    <a:pt x="5007289" y="2777513"/>
                    <a:pt x="5013459" y="3103943"/>
                    <a:pt x="5013496" y="3105865"/>
                  </a:cubicBezTo>
                  <a:cubicBezTo>
                    <a:pt x="5013624" y="3112711"/>
                    <a:pt x="5044036" y="3110460"/>
                    <a:pt x="4723009" y="3110862"/>
                  </a:cubicBezTo>
                  <a:close/>
                  <a:moveTo>
                    <a:pt x="4719768" y="2761533"/>
                  </a:moveTo>
                  <a:cubicBezTo>
                    <a:pt x="4717754" y="2617290"/>
                    <a:pt x="4715429" y="2618242"/>
                    <a:pt x="4712499" y="2427579"/>
                  </a:cubicBezTo>
                  <a:cubicBezTo>
                    <a:pt x="4762247" y="2426646"/>
                    <a:pt x="4829133" y="2426481"/>
                    <a:pt x="4907829" y="2427854"/>
                  </a:cubicBezTo>
                  <a:cubicBezTo>
                    <a:pt x="5031769" y="2430014"/>
                    <a:pt x="5000642" y="2365617"/>
                    <a:pt x="5006538" y="2731183"/>
                  </a:cubicBezTo>
                  <a:cubicBezTo>
                    <a:pt x="5006995" y="2761862"/>
                    <a:pt x="5055334" y="2764150"/>
                    <a:pt x="4719768" y="2761533"/>
                  </a:cubicBezTo>
                  <a:close/>
                  <a:moveTo>
                    <a:pt x="4712224" y="2410555"/>
                  </a:moveTo>
                  <a:cubicBezTo>
                    <a:pt x="4708855" y="2191831"/>
                    <a:pt x="4708453" y="2182532"/>
                    <a:pt x="4708617" y="2106640"/>
                  </a:cubicBezTo>
                  <a:cubicBezTo>
                    <a:pt x="4708691" y="2070323"/>
                    <a:pt x="4660535" y="2077975"/>
                    <a:pt x="4997584" y="2077462"/>
                  </a:cubicBezTo>
                  <a:cubicBezTo>
                    <a:pt x="4999306" y="2278157"/>
                    <a:pt x="5001045" y="2320660"/>
                    <a:pt x="5002821" y="2411782"/>
                  </a:cubicBezTo>
                  <a:cubicBezTo>
                    <a:pt x="4905028" y="2411617"/>
                    <a:pt x="4833216" y="2408267"/>
                    <a:pt x="4712224" y="2410555"/>
                  </a:cubicBezTo>
                  <a:close/>
                  <a:moveTo>
                    <a:pt x="4708617" y="2061134"/>
                  </a:moveTo>
                  <a:cubicBezTo>
                    <a:pt x="4707977" y="1895805"/>
                    <a:pt x="4703216" y="1866389"/>
                    <a:pt x="4701074" y="1728389"/>
                  </a:cubicBezTo>
                  <a:cubicBezTo>
                    <a:pt x="5026386" y="1728206"/>
                    <a:pt x="4993868" y="1726504"/>
                    <a:pt x="4993977" y="1732233"/>
                  </a:cubicBezTo>
                  <a:cubicBezTo>
                    <a:pt x="4994270" y="1751874"/>
                    <a:pt x="4993409" y="1664212"/>
                    <a:pt x="4997438" y="2060475"/>
                  </a:cubicBezTo>
                  <a:cubicBezTo>
                    <a:pt x="4903196" y="2060603"/>
                    <a:pt x="4828126" y="2062434"/>
                    <a:pt x="4708617" y="2061134"/>
                  </a:cubicBezTo>
                  <a:close/>
                  <a:moveTo>
                    <a:pt x="4700836" y="1711311"/>
                  </a:moveTo>
                  <a:cubicBezTo>
                    <a:pt x="4699664" y="1621434"/>
                    <a:pt x="4702300" y="1513838"/>
                    <a:pt x="4697192" y="1378510"/>
                  </a:cubicBezTo>
                  <a:cubicBezTo>
                    <a:pt x="4833015" y="1382336"/>
                    <a:pt x="4910630" y="1377375"/>
                    <a:pt x="4986800" y="1376881"/>
                  </a:cubicBezTo>
                  <a:cubicBezTo>
                    <a:pt x="4990297" y="1596393"/>
                    <a:pt x="4992402" y="1639793"/>
                    <a:pt x="4993647" y="1711219"/>
                  </a:cubicBezTo>
                  <a:lnTo>
                    <a:pt x="4700836" y="1711311"/>
                  </a:lnTo>
                  <a:close/>
                  <a:moveTo>
                    <a:pt x="4688348" y="2060896"/>
                  </a:moveTo>
                  <a:cubicBezTo>
                    <a:pt x="4345129" y="2056741"/>
                    <a:pt x="4401762" y="2092015"/>
                    <a:pt x="4400041" y="1981618"/>
                  </a:cubicBezTo>
                  <a:cubicBezTo>
                    <a:pt x="4398118" y="1859598"/>
                    <a:pt x="4399308" y="1855900"/>
                    <a:pt x="4397367" y="1731977"/>
                  </a:cubicBezTo>
                  <a:cubicBezTo>
                    <a:pt x="4397239" y="1723428"/>
                    <a:pt x="4368639" y="1728279"/>
                    <a:pt x="4686078" y="1728389"/>
                  </a:cubicBezTo>
                  <a:cubicBezTo>
                    <a:pt x="4687891" y="1854637"/>
                    <a:pt x="4699371" y="2061043"/>
                    <a:pt x="4688348" y="2060896"/>
                  </a:cubicBezTo>
                  <a:close/>
                  <a:moveTo>
                    <a:pt x="4392570" y="2426975"/>
                  </a:moveTo>
                  <a:cubicBezTo>
                    <a:pt x="4393467" y="2502977"/>
                    <a:pt x="4394676" y="2557983"/>
                    <a:pt x="4398008" y="2758860"/>
                  </a:cubicBezTo>
                  <a:cubicBezTo>
                    <a:pt x="4355932" y="2758622"/>
                    <a:pt x="4109609" y="2759245"/>
                    <a:pt x="4108254" y="2759245"/>
                  </a:cubicBezTo>
                  <a:cubicBezTo>
                    <a:pt x="4105508" y="2575336"/>
                    <a:pt x="4107338" y="2604019"/>
                    <a:pt x="4104244" y="2428732"/>
                  </a:cubicBezTo>
                  <a:cubicBezTo>
                    <a:pt x="4260318" y="2428934"/>
                    <a:pt x="4268850" y="2426298"/>
                    <a:pt x="4392570" y="2426975"/>
                  </a:cubicBezTo>
                  <a:close/>
                  <a:moveTo>
                    <a:pt x="4358733" y="2409897"/>
                  </a:moveTo>
                  <a:cubicBezTo>
                    <a:pt x="4058378" y="2409897"/>
                    <a:pt x="4104391" y="2430343"/>
                    <a:pt x="4102834" y="2356172"/>
                  </a:cubicBezTo>
                  <a:cubicBezTo>
                    <a:pt x="4096078" y="2032506"/>
                    <a:pt x="4086209" y="2079219"/>
                    <a:pt x="4139033" y="2079219"/>
                  </a:cubicBezTo>
                  <a:cubicBezTo>
                    <a:pt x="4425619" y="2079219"/>
                    <a:pt x="4386748" y="2068951"/>
                    <a:pt x="4387846" y="2106897"/>
                  </a:cubicBezTo>
                  <a:cubicBezTo>
                    <a:pt x="4398173" y="2458972"/>
                    <a:pt x="4396525" y="2409897"/>
                    <a:pt x="4358733" y="2409897"/>
                  </a:cubicBezTo>
                  <a:close/>
                  <a:moveTo>
                    <a:pt x="4358733" y="2062013"/>
                  </a:moveTo>
                  <a:cubicBezTo>
                    <a:pt x="4044920" y="2062013"/>
                    <a:pt x="4098861" y="2085095"/>
                    <a:pt x="4097231" y="1981582"/>
                  </a:cubicBezTo>
                  <a:cubicBezTo>
                    <a:pt x="4092489" y="1678380"/>
                    <a:pt x="4071451" y="1729103"/>
                    <a:pt x="4139033" y="1729103"/>
                  </a:cubicBezTo>
                  <a:cubicBezTo>
                    <a:pt x="4403172" y="1729103"/>
                    <a:pt x="4382207" y="1721708"/>
                    <a:pt x="4382371" y="1732288"/>
                  </a:cubicBezTo>
                  <a:cubicBezTo>
                    <a:pt x="4388377" y="2114676"/>
                    <a:pt x="4395481" y="2062013"/>
                    <a:pt x="4358733" y="2062013"/>
                  </a:cubicBezTo>
                  <a:close/>
                  <a:moveTo>
                    <a:pt x="4358733" y="1709956"/>
                  </a:moveTo>
                  <a:cubicBezTo>
                    <a:pt x="4248197" y="1709956"/>
                    <a:pt x="4248123" y="1712098"/>
                    <a:pt x="4139051" y="1712098"/>
                  </a:cubicBezTo>
                  <a:cubicBezTo>
                    <a:pt x="4072312" y="1712098"/>
                    <a:pt x="4092178" y="1763003"/>
                    <a:pt x="4085952" y="1377046"/>
                  </a:cubicBezTo>
                  <a:cubicBezTo>
                    <a:pt x="4192571" y="1375508"/>
                    <a:pt x="4262387" y="1379187"/>
                    <a:pt x="4377519" y="1378858"/>
                  </a:cubicBezTo>
                  <a:cubicBezTo>
                    <a:pt x="4386015" y="1763864"/>
                    <a:pt x="4388029" y="1709956"/>
                    <a:pt x="4358733" y="1709956"/>
                  </a:cubicBezTo>
                  <a:close/>
                  <a:moveTo>
                    <a:pt x="4087820" y="2356575"/>
                  </a:moveTo>
                  <a:cubicBezTo>
                    <a:pt x="4089267" y="2426224"/>
                    <a:pt x="4142384" y="2413008"/>
                    <a:pt x="3809583" y="2410775"/>
                  </a:cubicBezTo>
                  <a:cubicBezTo>
                    <a:pt x="3793360" y="2410665"/>
                    <a:pt x="3799403" y="2448300"/>
                    <a:pt x="3792646" y="2106421"/>
                  </a:cubicBezTo>
                  <a:cubicBezTo>
                    <a:pt x="3791896" y="2068987"/>
                    <a:pt x="3750753" y="2078378"/>
                    <a:pt x="4029210" y="2079110"/>
                  </a:cubicBezTo>
                  <a:cubicBezTo>
                    <a:pt x="4099886" y="2079311"/>
                    <a:pt x="4080972" y="2028771"/>
                    <a:pt x="4087820" y="2356575"/>
                  </a:cubicBezTo>
                  <a:close/>
                  <a:moveTo>
                    <a:pt x="4029192" y="2062086"/>
                  </a:moveTo>
                  <a:cubicBezTo>
                    <a:pt x="3742477" y="2061317"/>
                    <a:pt x="3791987" y="2083045"/>
                    <a:pt x="3790413" y="1981618"/>
                  </a:cubicBezTo>
                  <a:cubicBezTo>
                    <a:pt x="3785853" y="1691193"/>
                    <a:pt x="3774977" y="1729835"/>
                    <a:pt x="3809601" y="1729469"/>
                  </a:cubicBezTo>
                  <a:cubicBezTo>
                    <a:pt x="4100948" y="1726321"/>
                    <a:pt x="4076633" y="1729670"/>
                    <a:pt x="4076669" y="1732270"/>
                  </a:cubicBezTo>
                  <a:cubicBezTo>
                    <a:pt x="4082657" y="2116177"/>
                    <a:pt x="4104775" y="2062288"/>
                    <a:pt x="4029192" y="2062086"/>
                  </a:cubicBezTo>
                  <a:close/>
                  <a:moveTo>
                    <a:pt x="4029192" y="1711988"/>
                  </a:moveTo>
                  <a:cubicBezTo>
                    <a:pt x="3959834" y="1711805"/>
                    <a:pt x="3878813" y="1711713"/>
                    <a:pt x="3809473" y="1712464"/>
                  </a:cubicBezTo>
                  <a:cubicBezTo>
                    <a:pt x="3776808" y="1712811"/>
                    <a:pt x="3784791" y="1764596"/>
                    <a:pt x="3780195" y="1379114"/>
                  </a:cubicBezTo>
                  <a:cubicBezTo>
                    <a:pt x="4015771" y="1381329"/>
                    <a:pt x="3977356" y="1379169"/>
                    <a:pt x="4070938" y="1377302"/>
                  </a:cubicBezTo>
                  <a:cubicBezTo>
                    <a:pt x="4077164" y="1762729"/>
                    <a:pt x="4095199" y="1712061"/>
                    <a:pt x="4029192" y="1711988"/>
                  </a:cubicBezTo>
                  <a:close/>
                  <a:moveTo>
                    <a:pt x="3782191" y="2356575"/>
                  </a:moveTo>
                  <a:cubicBezTo>
                    <a:pt x="3783747" y="2427817"/>
                    <a:pt x="3835693" y="2410555"/>
                    <a:pt x="3493041" y="2410665"/>
                  </a:cubicBezTo>
                  <a:cubicBezTo>
                    <a:pt x="3489563" y="2186431"/>
                    <a:pt x="3489727" y="2180702"/>
                    <a:pt x="3487091" y="2106274"/>
                  </a:cubicBezTo>
                  <a:cubicBezTo>
                    <a:pt x="3485644" y="2065546"/>
                    <a:pt x="3453657" y="2077261"/>
                    <a:pt x="3699742" y="2077426"/>
                  </a:cubicBezTo>
                  <a:cubicBezTo>
                    <a:pt x="3798450" y="2077426"/>
                    <a:pt x="3774849" y="2021468"/>
                    <a:pt x="3782191" y="2356575"/>
                  </a:cubicBezTo>
                  <a:close/>
                  <a:moveTo>
                    <a:pt x="3485589" y="2060274"/>
                  </a:moveTo>
                  <a:cubicBezTo>
                    <a:pt x="3480883" y="1896464"/>
                    <a:pt x="3485150" y="1867213"/>
                    <a:pt x="3483026" y="1731940"/>
                  </a:cubicBezTo>
                  <a:cubicBezTo>
                    <a:pt x="3482953" y="1726650"/>
                    <a:pt x="3482055" y="1731940"/>
                    <a:pt x="3770821" y="1729835"/>
                  </a:cubicBezTo>
                  <a:cubicBezTo>
                    <a:pt x="3770857" y="1731684"/>
                    <a:pt x="3770894" y="1743820"/>
                    <a:pt x="3776753" y="2060787"/>
                  </a:cubicBezTo>
                  <a:cubicBezTo>
                    <a:pt x="3734805" y="2060329"/>
                    <a:pt x="3717814" y="2060439"/>
                    <a:pt x="3485589" y="2060274"/>
                  </a:cubicBezTo>
                  <a:close/>
                  <a:moveTo>
                    <a:pt x="3480261" y="3111814"/>
                  </a:moveTo>
                  <a:cubicBezTo>
                    <a:pt x="3164708" y="3111814"/>
                    <a:pt x="3198069" y="3113187"/>
                    <a:pt x="3198142" y="3105719"/>
                  </a:cubicBezTo>
                  <a:cubicBezTo>
                    <a:pt x="3198801" y="3028600"/>
                    <a:pt x="3198197" y="3015311"/>
                    <a:pt x="3194480" y="2779032"/>
                  </a:cubicBezTo>
                  <a:cubicBezTo>
                    <a:pt x="3367197" y="2779069"/>
                    <a:pt x="3391714" y="2778337"/>
                    <a:pt x="3482751" y="2778337"/>
                  </a:cubicBezTo>
                  <a:cubicBezTo>
                    <a:pt x="3489361" y="3151828"/>
                    <a:pt x="3493975" y="3111814"/>
                    <a:pt x="3480261" y="3111814"/>
                  </a:cubicBezTo>
                  <a:close/>
                  <a:moveTo>
                    <a:pt x="3480261" y="2761349"/>
                  </a:moveTo>
                  <a:cubicBezTo>
                    <a:pt x="3144329" y="2761349"/>
                    <a:pt x="3194407" y="2775243"/>
                    <a:pt x="3193711" y="2730799"/>
                  </a:cubicBezTo>
                  <a:cubicBezTo>
                    <a:pt x="3188072" y="2371017"/>
                    <a:pt x="3165422" y="2427286"/>
                    <a:pt x="3260615" y="2427286"/>
                  </a:cubicBezTo>
                  <a:cubicBezTo>
                    <a:pt x="3363462" y="2427286"/>
                    <a:pt x="3373038" y="2427652"/>
                    <a:pt x="3478320" y="2427652"/>
                  </a:cubicBezTo>
                  <a:cubicBezTo>
                    <a:pt x="3483941" y="2789338"/>
                    <a:pt x="3482495" y="2761349"/>
                    <a:pt x="3480261" y="2761349"/>
                  </a:cubicBezTo>
                  <a:close/>
                  <a:moveTo>
                    <a:pt x="3187614" y="2410025"/>
                  </a:moveTo>
                  <a:cubicBezTo>
                    <a:pt x="3184483" y="2204846"/>
                    <a:pt x="3184391" y="2183429"/>
                    <a:pt x="3182048" y="2106347"/>
                  </a:cubicBezTo>
                  <a:cubicBezTo>
                    <a:pt x="3180784" y="2064411"/>
                    <a:pt x="3135925" y="2077169"/>
                    <a:pt x="3471088" y="2077279"/>
                  </a:cubicBezTo>
                  <a:cubicBezTo>
                    <a:pt x="3475024" y="2201624"/>
                    <a:pt x="3473560" y="2120332"/>
                    <a:pt x="3478064" y="2410684"/>
                  </a:cubicBezTo>
                  <a:cubicBezTo>
                    <a:pt x="3455323" y="2410665"/>
                    <a:pt x="3210904" y="2410226"/>
                    <a:pt x="3187614" y="2410025"/>
                  </a:cubicBezTo>
                  <a:close/>
                  <a:moveTo>
                    <a:pt x="3177544" y="1711091"/>
                  </a:moveTo>
                  <a:cubicBezTo>
                    <a:pt x="3173753" y="1471114"/>
                    <a:pt x="3173369" y="1439118"/>
                    <a:pt x="3171941" y="1378474"/>
                  </a:cubicBezTo>
                  <a:cubicBezTo>
                    <a:pt x="3282368" y="1380505"/>
                    <a:pt x="3377286" y="1377851"/>
                    <a:pt x="3461676" y="1377686"/>
                  </a:cubicBezTo>
                  <a:cubicBezTo>
                    <a:pt x="3462995" y="1433425"/>
                    <a:pt x="3467701" y="1711164"/>
                    <a:pt x="3467737" y="1712830"/>
                  </a:cubicBezTo>
                  <a:cubicBezTo>
                    <a:pt x="3346178" y="1712629"/>
                    <a:pt x="3345079" y="1709608"/>
                    <a:pt x="3177544" y="1711091"/>
                  </a:cubicBezTo>
                  <a:close/>
                  <a:moveTo>
                    <a:pt x="3172618" y="2409878"/>
                  </a:moveTo>
                  <a:cubicBezTo>
                    <a:pt x="2989281" y="2407920"/>
                    <a:pt x="2960095" y="2409604"/>
                    <a:pt x="2881088" y="2410116"/>
                  </a:cubicBezTo>
                  <a:cubicBezTo>
                    <a:pt x="2875101" y="2017843"/>
                    <a:pt x="2862961" y="2077975"/>
                    <a:pt x="2931220" y="2077151"/>
                  </a:cubicBezTo>
                  <a:cubicBezTo>
                    <a:pt x="3203818" y="2073875"/>
                    <a:pt x="3165898" y="2069079"/>
                    <a:pt x="3167034" y="2106897"/>
                  </a:cubicBezTo>
                  <a:cubicBezTo>
                    <a:pt x="3169597" y="2191904"/>
                    <a:pt x="3169634" y="2214438"/>
                    <a:pt x="3172618" y="2409878"/>
                  </a:cubicBezTo>
                  <a:close/>
                  <a:moveTo>
                    <a:pt x="3150701" y="1711365"/>
                  </a:moveTo>
                  <a:cubicBezTo>
                    <a:pt x="3072719" y="1712207"/>
                    <a:pt x="3011381" y="1712226"/>
                    <a:pt x="2931202" y="1711365"/>
                  </a:cubicBezTo>
                  <a:cubicBezTo>
                    <a:pt x="2852524" y="1710414"/>
                    <a:pt x="2868912" y="1773693"/>
                    <a:pt x="2864371" y="1377357"/>
                  </a:cubicBezTo>
                  <a:cubicBezTo>
                    <a:pt x="3011125" y="1377156"/>
                    <a:pt x="3055032" y="1376039"/>
                    <a:pt x="3156908" y="1378181"/>
                  </a:cubicBezTo>
                  <a:cubicBezTo>
                    <a:pt x="3165605" y="1748213"/>
                    <a:pt x="3165807" y="1711201"/>
                    <a:pt x="3150701" y="1711365"/>
                  </a:cubicBezTo>
                  <a:close/>
                  <a:moveTo>
                    <a:pt x="2866092" y="2410208"/>
                  </a:moveTo>
                  <a:cubicBezTo>
                    <a:pt x="2524667" y="2411782"/>
                    <a:pt x="2576374" y="2425254"/>
                    <a:pt x="2575514" y="2356282"/>
                  </a:cubicBezTo>
                  <a:cubicBezTo>
                    <a:pt x="2571449" y="2030675"/>
                    <a:pt x="2557863" y="2076163"/>
                    <a:pt x="2601606" y="2076163"/>
                  </a:cubicBezTo>
                  <a:cubicBezTo>
                    <a:pt x="2903719" y="2076163"/>
                    <a:pt x="2862320" y="2071660"/>
                    <a:pt x="2862320" y="2106237"/>
                  </a:cubicBezTo>
                  <a:cubicBezTo>
                    <a:pt x="2862393" y="2182898"/>
                    <a:pt x="2862522" y="2176894"/>
                    <a:pt x="2866092" y="2410208"/>
                  </a:cubicBezTo>
                  <a:close/>
                  <a:moveTo>
                    <a:pt x="2821288" y="2060787"/>
                  </a:moveTo>
                  <a:cubicBezTo>
                    <a:pt x="2711593" y="2060787"/>
                    <a:pt x="2711538" y="2059157"/>
                    <a:pt x="2601606" y="2059157"/>
                  </a:cubicBezTo>
                  <a:cubicBezTo>
                    <a:pt x="2562020" y="2059157"/>
                    <a:pt x="2569929" y="2074954"/>
                    <a:pt x="2568465" y="1981655"/>
                  </a:cubicBezTo>
                  <a:cubicBezTo>
                    <a:pt x="2563686" y="1676989"/>
                    <a:pt x="2553176" y="1726577"/>
                    <a:pt x="2601606" y="1726577"/>
                  </a:cubicBezTo>
                  <a:cubicBezTo>
                    <a:pt x="2884713" y="1726577"/>
                    <a:pt x="2855124" y="1726723"/>
                    <a:pt x="2855216" y="1732306"/>
                  </a:cubicBezTo>
                  <a:cubicBezTo>
                    <a:pt x="2861130" y="2110045"/>
                    <a:pt x="2881271" y="2060787"/>
                    <a:pt x="2821288" y="2060787"/>
                  </a:cubicBezTo>
                  <a:close/>
                  <a:moveTo>
                    <a:pt x="2601606" y="1709590"/>
                  </a:moveTo>
                  <a:cubicBezTo>
                    <a:pt x="2548818" y="1709590"/>
                    <a:pt x="2569435" y="1760770"/>
                    <a:pt x="2559896" y="1377504"/>
                  </a:cubicBezTo>
                  <a:cubicBezTo>
                    <a:pt x="2589521" y="1377375"/>
                    <a:pt x="2608106" y="1377412"/>
                    <a:pt x="2821306" y="1377375"/>
                  </a:cubicBezTo>
                  <a:cubicBezTo>
                    <a:pt x="2858677" y="1377375"/>
                    <a:pt x="2848643" y="1324474"/>
                    <a:pt x="2854886" y="1710780"/>
                  </a:cubicBezTo>
                  <a:cubicBezTo>
                    <a:pt x="2672465" y="1710249"/>
                    <a:pt x="2695187" y="1709590"/>
                    <a:pt x="2601606" y="1709590"/>
                  </a:cubicBezTo>
                  <a:close/>
                  <a:moveTo>
                    <a:pt x="2560518" y="2356501"/>
                  </a:moveTo>
                  <a:cubicBezTo>
                    <a:pt x="2561361" y="2424174"/>
                    <a:pt x="2616729" y="2412514"/>
                    <a:pt x="2272210" y="2410665"/>
                  </a:cubicBezTo>
                  <a:cubicBezTo>
                    <a:pt x="2269720" y="2410647"/>
                    <a:pt x="2272210" y="2297505"/>
                    <a:pt x="2266443" y="2105908"/>
                  </a:cubicBezTo>
                  <a:cubicBezTo>
                    <a:pt x="2265106" y="2060695"/>
                    <a:pt x="2231013" y="2085242"/>
                    <a:pt x="2492002" y="2077755"/>
                  </a:cubicBezTo>
                  <a:cubicBezTo>
                    <a:pt x="2569856" y="2075504"/>
                    <a:pt x="2556344" y="2023170"/>
                    <a:pt x="2560518" y="2356501"/>
                  </a:cubicBezTo>
                  <a:close/>
                  <a:moveTo>
                    <a:pt x="2491600" y="2060713"/>
                  </a:moveTo>
                  <a:cubicBezTo>
                    <a:pt x="2435956" y="2062324"/>
                    <a:pt x="2373592" y="2063148"/>
                    <a:pt x="2272302" y="2061226"/>
                  </a:cubicBezTo>
                  <a:cubicBezTo>
                    <a:pt x="2263092" y="2061061"/>
                    <a:pt x="2265070" y="2072154"/>
                    <a:pt x="2263605" y="1981636"/>
                  </a:cubicBezTo>
                  <a:cubicBezTo>
                    <a:pt x="2259027" y="1689729"/>
                    <a:pt x="2256208" y="1729011"/>
                    <a:pt x="2272339" y="1728627"/>
                  </a:cubicBezTo>
                  <a:cubicBezTo>
                    <a:pt x="2584797" y="1721451"/>
                    <a:pt x="2551418" y="1728938"/>
                    <a:pt x="2551455" y="1732251"/>
                  </a:cubicBezTo>
                  <a:cubicBezTo>
                    <a:pt x="2553395" y="1855608"/>
                    <a:pt x="2551528" y="1857182"/>
                    <a:pt x="2553469" y="1981929"/>
                  </a:cubicBezTo>
                  <a:cubicBezTo>
                    <a:pt x="2554952" y="2075687"/>
                    <a:pt x="2571083" y="2058444"/>
                    <a:pt x="2491600" y="2060713"/>
                  </a:cubicBezTo>
                  <a:close/>
                  <a:moveTo>
                    <a:pt x="2491728" y="1709993"/>
                  </a:moveTo>
                  <a:cubicBezTo>
                    <a:pt x="2361343" y="1710871"/>
                    <a:pt x="2354404" y="1709736"/>
                    <a:pt x="2272009" y="1711622"/>
                  </a:cubicBezTo>
                  <a:cubicBezTo>
                    <a:pt x="2256391" y="1711988"/>
                    <a:pt x="2259284" y="1752643"/>
                    <a:pt x="2256116" y="1379517"/>
                  </a:cubicBezTo>
                  <a:cubicBezTo>
                    <a:pt x="2347171" y="1378712"/>
                    <a:pt x="2187326" y="1379901"/>
                    <a:pt x="2544881" y="1377577"/>
                  </a:cubicBezTo>
                  <a:cubicBezTo>
                    <a:pt x="2554586" y="1772046"/>
                    <a:pt x="2567549" y="1709389"/>
                    <a:pt x="2491728" y="1709993"/>
                  </a:cubicBezTo>
                  <a:close/>
                  <a:moveTo>
                    <a:pt x="2256372" y="2410574"/>
                  </a:moveTo>
                  <a:cubicBezTo>
                    <a:pt x="1919415" y="2408597"/>
                    <a:pt x="1967479" y="2435413"/>
                    <a:pt x="1965831" y="2356208"/>
                  </a:cubicBezTo>
                  <a:cubicBezTo>
                    <a:pt x="1963634" y="2251102"/>
                    <a:pt x="1962608" y="2173325"/>
                    <a:pt x="1962041" y="2106530"/>
                  </a:cubicBezTo>
                  <a:cubicBezTo>
                    <a:pt x="1961766" y="2073417"/>
                    <a:pt x="1915515" y="2072136"/>
                    <a:pt x="2250586" y="2077883"/>
                  </a:cubicBezTo>
                  <a:cubicBezTo>
                    <a:pt x="2255695" y="2261060"/>
                    <a:pt x="2254908" y="2289066"/>
                    <a:pt x="2256372" y="2410574"/>
                  </a:cubicBezTo>
                  <a:close/>
                  <a:moveTo>
                    <a:pt x="1961638" y="2061665"/>
                  </a:moveTo>
                  <a:cubicBezTo>
                    <a:pt x="1959807" y="1892712"/>
                    <a:pt x="1957610" y="1869483"/>
                    <a:pt x="1955376" y="1728151"/>
                  </a:cubicBezTo>
                  <a:cubicBezTo>
                    <a:pt x="1957042" y="1728151"/>
                    <a:pt x="2245496" y="1729725"/>
                    <a:pt x="2245551" y="1732306"/>
                  </a:cubicBezTo>
                  <a:cubicBezTo>
                    <a:pt x="2247217" y="1838072"/>
                    <a:pt x="2247584" y="1957529"/>
                    <a:pt x="2250165" y="2060841"/>
                  </a:cubicBezTo>
                  <a:cubicBezTo>
                    <a:pt x="2136882" y="2058993"/>
                    <a:pt x="2043172" y="2061519"/>
                    <a:pt x="1961638" y="2061665"/>
                  </a:cubicBezTo>
                  <a:close/>
                  <a:moveTo>
                    <a:pt x="1955120" y="1711146"/>
                  </a:moveTo>
                  <a:cubicBezTo>
                    <a:pt x="1951384" y="1474775"/>
                    <a:pt x="1950707" y="1443364"/>
                    <a:pt x="1950359" y="1378437"/>
                  </a:cubicBezTo>
                  <a:cubicBezTo>
                    <a:pt x="2066938" y="1378510"/>
                    <a:pt x="2085211" y="1380762"/>
                    <a:pt x="2241102" y="1379627"/>
                  </a:cubicBezTo>
                  <a:cubicBezTo>
                    <a:pt x="2241120" y="1381018"/>
                    <a:pt x="2245203" y="1710725"/>
                    <a:pt x="2245222" y="1712189"/>
                  </a:cubicBezTo>
                  <a:cubicBezTo>
                    <a:pt x="2136607" y="1714239"/>
                    <a:pt x="2044490" y="1711256"/>
                    <a:pt x="1955120" y="1711146"/>
                  </a:cubicBezTo>
                  <a:close/>
                  <a:moveTo>
                    <a:pt x="1950853" y="2356611"/>
                  </a:moveTo>
                  <a:cubicBezTo>
                    <a:pt x="1952465" y="2433400"/>
                    <a:pt x="1997946" y="2411141"/>
                    <a:pt x="1723188" y="2411141"/>
                  </a:cubicBezTo>
                  <a:cubicBezTo>
                    <a:pt x="1648520" y="2411141"/>
                    <a:pt x="1660202" y="2470376"/>
                    <a:pt x="1657163" y="2105707"/>
                  </a:cubicBezTo>
                  <a:cubicBezTo>
                    <a:pt x="1656851" y="2068420"/>
                    <a:pt x="1611461" y="2078652"/>
                    <a:pt x="1946825" y="2078652"/>
                  </a:cubicBezTo>
                  <a:cubicBezTo>
                    <a:pt x="1947539" y="2153171"/>
                    <a:pt x="1947924" y="2215957"/>
                    <a:pt x="1950853" y="2356611"/>
                  </a:cubicBezTo>
                  <a:close/>
                  <a:moveTo>
                    <a:pt x="1942742" y="2061684"/>
                  </a:moveTo>
                  <a:cubicBezTo>
                    <a:pt x="1752594" y="2061738"/>
                    <a:pt x="1707661" y="2061812"/>
                    <a:pt x="1656760" y="2061665"/>
                  </a:cubicBezTo>
                  <a:cubicBezTo>
                    <a:pt x="1656741" y="2060695"/>
                    <a:pt x="1652823" y="1759617"/>
                    <a:pt x="1652310" y="1727217"/>
                  </a:cubicBezTo>
                  <a:cubicBezTo>
                    <a:pt x="1653610" y="1727199"/>
                    <a:pt x="1940362" y="1725058"/>
                    <a:pt x="1940472" y="1732288"/>
                  </a:cubicBezTo>
                  <a:cubicBezTo>
                    <a:pt x="1945928" y="2085187"/>
                    <a:pt x="1950139" y="2061684"/>
                    <a:pt x="1942742" y="2061684"/>
                  </a:cubicBezTo>
                  <a:close/>
                  <a:moveTo>
                    <a:pt x="1652017" y="1710194"/>
                  </a:moveTo>
                  <a:cubicBezTo>
                    <a:pt x="1651065" y="1651545"/>
                    <a:pt x="1654581" y="1862161"/>
                    <a:pt x="1646268" y="1379206"/>
                  </a:cubicBezTo>
                  <a:cubicBezTo>
                    <a:pt x="1750836" y="1380634"/>
                    <a:pt x="1845278" y="1378492"/>
                    <a:pt x="1935345" y="1378437"/>
                  </a:cubicBezTo>
                  <a:cubicBezTo>
                    <a:pt x="1935711" y="1443419"/>
                    <a:pt x="1936626" y="1489602"/>
                    <a:pt x="1940124" y="1711128"/>
                  </a:cubicBezTo>
                  <a:cubicBezTo>
                    <a:pt x="1830356" y="1711109"/>
                    <a:pt x="1769549" y="1709004"/>
                    <a:pt x="1652017" y="1710194"/>
                  </a:cubicBezTo>
                  <a:close/>
                  <a:moveTo>
                    <a:pt x="1647202" y="2411233"/>
                  </a:moveTo>
                  <a:cubicBezTo>
                    <a:pt x="1399799" y="2411818"/>
                    <a:pt x="1471555" y="2411398"/>
                    <a:pt x="1355727" y="2410537"/>
                  </a:cubicBezTo>
                  <a:cubicBezTo>
                    <a:pt x="1354921" y="2322363"/>
                    <a:pt x="1356166" y="2306072"/>
                    <a:pt x="1351113" y="2078670"/>
                  </a:cubicBezTo>
                  <a:cubicBezTo>
                    <a:pt x="1437517" y="2078414"/>
                    <a:pt x="1444731" y="2077865"/>
                    <a:pt x="1641910" y="2078616"/>
                  </a:cubicBezTo>
                  <a:cubicBezTo>
                    <a:pt x="1643796" y="2282861"/>
                    <a:pt x="1645499" y="2323333"/>
                    <a:pt x="1647202" y="2411233"/>
                  </a:cubicBezTo>
                  <a:close/>
                  <a:moveTo>
                    <a:pt x="1613402" y="2061500"/>
                  </a:moveTo>
                  <a:cubicBezTo>
                    <a:pt x="1297465" y="2059780"/>
                    <a:pt x="1350929" y="2085809"/>
                    <a:pt x="1349300" y="1981618"/>
                  </a:cubicBezTo>
                  <a:cubicBezTo>
                    <a:pt x="1347341" y="1857017"/>
                    <a:pt x="1348787" y="1856834"/>
                    <a:pt x="1346828" y="1731977"/>
                  </a:cubicBezTo>
                  <a:cubicBezTo>
                    <a:pt x="1346718" y="1724929"/>
                    <a:pt x="1329708" y="1731373"/>
                    <a:pt x="1637315" y="1727382"/>
                  </a:cubicBezTo>
                  <a:cubicBezTo>
                    <a:pt x="1643210" y="2108324"/>
                    <a:pt x="1652054" y="2061647"/>
                    <a:pt x="1613402" y="2061500"/>
                  </a:cubicBezTo>
                  <a:close/>
                  <a:moveTo>
                    <a:pt x="1346498" y="1711695"/>
                  </a:moveTo>
                  <a:cubicBezTo>
                    <a:pt x="1340255" y="1325170"/>
                    <a:pt x="1320206" y="1378034"/>
                    <a:pt x="1393848" y="1377815"/>
                  </a:cubicBezTo>
                  <a:cubicBezTo>
                    <a:pt x="1486862" y="1377558"/>
                    <a:pt x="1541334" y="1377412"/>
                    <a:pt x="1613237" y="1378657"/>
                  </a:cubicBezTo>
                  <a:cubicBezTo>
                    <a:pt x="1638413" y="1379133"/>
                    <a:pt x="1631016" y="1338642"/>
                    <a:pt x="1637040" y="1710377"/>
                  </a:cubicBezTo>
                  <a:cubicBezTo>
                    <a:pt x="1529836" y="1711805"/>
                    <a:pt x="1586431" y="1711530"/>
                    <a:pt x="1346498" y="1711695"/>
                  </a:cubicBezTo>
                  <a:close/>
                  <a:moveTo>
                    <a:pt x="1340731" y="2410428"/>
                  </a:moveTo>
                  <a:cubicBezTo>
                    <a:pt x="1265880" y="2410043"/>
                    <a:pt x="1171767" y="2410574"/>
                    <a:pt x="1050720" y="2410629"/>
                  </a:cubicBezTo>
                  <a:cubicBezTo>
                    <a:pt x="1048450" y="2307444"/>
                    <a:pt x="1046839" y="2306566"/>
                    <a:pt x="1045136" y="2077718"/>
                  </a:cubicBezTo>
                  <a:cubicBezTo>
                    <a:pt x="1163033" y="2077426"/>
                    <a:pt x="1174385" y="2079018"/>
                    <a:pt x="1336080" y="2078689"/>
                  </a:cubicBezTo>
                  <a:cubicBezTo>
                    <a:pt x="1341427" y="2325163"/>
                    <a:pt x="1339852" y="2313503"/>
                    <a:pt x="1340731" y="2410428"/>
                  </a:cubicBezTo>
                  <a:close/>
                  <a:moveTo>
                    <a:pt x="1284025" y="2061757"/>
                  </a:moveTo>
                  <a:cubicBezTo>
                    <a:pt x="1174111" y="2061757"/>
                    <a:pt x="1174477" y="2060732"/>
                    <a:pt x="1064435" y="2060732"/>
                  </a:cubicBezTo>
                  <a:cubicBezTo>
                    <a:pt x="1039057" y="2060732"/>
                    <a:pt x="1045447" y="2076254"/>
                    <a:pt x="1043964" y="1981636"/>
                  </a:cubicBezTo>
                  <a:cubicBezTo>
                    <a:pt x="1039405" y="1690718"/>
                    <a:pt x="1030964" y="1729451"/>
                    <a:pt x="1064435" y="1729451"/>
                  </a:cubicBezTo>
                  <a:cubicBezTo>
                    <a:pt x="1355507" y="1729451"/>
                    <a:pt x="1331722" y="1725808"/>
                    <a:pt x="1331832" y="1732288"/>
                  </a:cubicBezTo>
                  <a:cubicBezTo>
                    <a:pt x="1337856" y="2115921"/>
                    <a:pt x="1351918" y="2061757"/>
                    <a:pt x="1284025" y="2061757"/>
                  </a:cubicBezTo>
                  <a:close/>
                  <a:moveTo>
                    <a:pt x="1284025" y="1711732"/>
                  </a:moveTo>
                  <a:cubicBezTo>
                    <a:pt x="1170815" y="1711732"/>
                    <a:pt x="1171126" y="1712427"/>
                    <a:pt x="1064435" y="1712427"/>
                  </a:cubicBezTo>
                  <a:cubicBezTo>
                    <a:pt x="1022486" y="1712427"/>
                    <a:pt x="1048139" y="1752881"/>
                    <a:pt x="1035248" y="1376899"/>
                  </a:cubicBezTo>
                  <a:cubicBezTo>
                    <a:pt x="1111491" y="1376460"/>
                    <a:pt x="1173781" y="1378034"/>
                    <a:pt x="1325680" y="1377943"/>
                  </a:cubicBezTo>
                  <a:cubicBezTo>
                    <a:pt x="1332272" y="1765639"/>
                    <a:pt x="1347689" y="1711695"/>
                    <a:pt x="1284025" y="1711732"/>
                  </a:cubicBezTo>
                  <a:close/>
                  <a:moveTo>
                    <a:pt x="1035706" y="2410665"/>
                  </a:moveTo>
                  <a:cubicBezTo>
                    <a:pt x="697358" y="2411526"/>
                    <a:pt x="746648" y="2431057"/>
                    <a:pt x="745238" y="2356208"/>
                  </a:cubicBezTo>
                  <a:cubicBezTo>
                    <a:pt x="743590" y="2268052"/>
                    <a:pt x="742308" y="2189049"/>
                    <a:pt x="741521" y="2106530"/>
                  </a:cubicBezTo>
                  <a:cubicBezTo>
                    <a:pt x="741173" y="2068218"/>
                    <a:pt x="694758" y="2079183"/>
                    <a:pt x="1030140" y="2077773"/>
                  </a:cubicBezTo>
                  <a:cubicBezTo>
                    <a:pt x="1031806" y="2304351"/>
                    <a:pt x="1033637" y="2319031"/>
                    <a:pt x="1035706" y="2410665"/>
                  </a:cubicBezTo>
                  <a:close/>
                  <a:moveTo>
                    <a:pt x="954593" y="2061574"/>
                  </a:moveTo>
                  <a:cubicBezTo>
                    <a:pt x="868720" y="2062855"/>
                    <a:pt x="803592" y="2062617"/>
                    <a:pt x="741045" y="2061519"/>
                  </a:cubicBezTo>
                  <a:cubicBezTo>
                    <a:pt x="741027" y="2060091"/>
                    <a:pt x="736669" y="1743582"/>
                    <a:pt x="736394" y="1727931"/>
                  </a:cubicBezTo>
                  <a:cubicBezTo>
                    <a:pt x="1056653" y="1725350"/>
                    <a:pt x="1025636" y="1730970"/>
                    <a:pt x="1025654" y="1732270"/>
                  </a:cubicBezTo>
                  <a:cubicBezTo>
                    <a:pt x="1031770" y="2121595"/>
                    <a:pt x="1052423" y="2059981"/>
                    <a:pt x="954593" y="2061574"/>
                  </a:cubicBezTo>
                  <a:close/>
                  <a:moveTo>
                    <a:pt x="736120" y="1710908"/>
                  </a:moveTo>
                  <a:cubicBezTo>
                    <a:pt x="729931" y="1361212"/>
                    <a:pt x="724822" y="1380030"/>
                    <a:pt x="735131" y="1379993"/>
                  </a:cubicBezTo>
                  <a:cubicBezTo>
                    <a:pt x="872858" y="1379627"/>
                    <a:pt x="884723" y="1380341"/>
                    <a:pt x="954886" y="1378327"/>
                  </a:cubicBezTo>
                  <a:cubicBezTo>
                    <a:pt x="1038691" y="1376021"/>
                    <a:pt x="1019593" y="1318727"/>
                    <a:pt x="1025361" y="1712336"/>
                  </a:cubicBezTo>
                  <a:cubicBezTo>
                    <a:pt x="942875" y="1711896"/>
                    <a:pt x="909258" y="1709498"/>
                    <a:pt x="736120" y="1710908"/>
                  </a:cubicBezTo>
                  <a:close/>
                  <a:moveTo>
                    <a:pt x="515705" y="2778208"/>
                  </a:moveTo>
                  <a:cubicBezTo>
                    <a:pt x="589238" y="2776817"/>
                    <a:pt x="659108" y="2776744"/>
                    <a:pt x="735003" y="2778281"/>
                  </a:cubicBezTo>
                  <a:cubicBezTo>
                    <a:pt x="736779" y="2778318"/>
                    <a:pt x="742986" y="3111320"/>
                    <a:pt x="735039" y="3111466"/>
                  </a:cubicBezTo>
                  <a:cubicBezTo>
                    <a:pt x="723797" y="3111631"/>
                    <a:pt x="452518" y="3116171"/>
                    <a:pt x="452389" y="3104639"/>
                  </a:cubicBezTo>
                  <a:cubicBezTo>
                    <a:pt x="448746" y="2717381"/>
                    <a:pt x="417198" y="2780057"/>
                    <a:pt x="515705" y="2778208"/>
                  </a:cubicBezTo>
                  <a:close/>
                  <a:moveTo>
                    <a:pt x="515504" y="3128636"/>
                  </a:moveTo>
                  <a:cubicBezTo>
                    <a:pt x="588340" y="3129515"/>
                    <a:pt x="662679" y="3129625"/>
                    <a:pt x="735222" y="3128453"/>
                  </a:cubicBezTo>
                  <a:cubicBezTo>
                    <a:pt x="742546" y="3128343"/>
                    <a:pt x="741649" y="3089830"/>
                    <a:pt x="747966" y="3460686"/>
                  </a:cubicBezTo>
                  <a:cubicBezTo>
                    <a:pt x="609342" y="3463084"/>
                    <a:pt x="544671" y="3461455"/>
                    <a:pt x="457974" y="3461162"/>
                  </a:cubicBezTo>
                  <a:cubicBezTo>
                    <a:pt x="451730" y="3069805"/>
                    <a:pt x="431571" y="3127611"/>
                    <a:pt x="515504" y="3128636"/>
                  </a:cubicBezTo>
                  <a:close/>
                  <a:moveTo>
                    <a:pt x="748296" y="3480437"/>
                  </a:moveTo>
                  <a:cubicBezTo>
                    <a:pt x="752361" y="3740256"/>
                    <a:pt x="752708" y="3760281"/>
                    <a:pt x="753313" y="3808496"/>
                  </a:cubicBezTo>
                  <a:cubicBezTo>
                    <a:pt x="526453" y="3807874"/>
                    <a:pt x="552783" y="3808698"/>
                    <a:pt x="463430" y="3809100"/>
                  </a:cubicBezTo>
                  <a:cubicBezTo>
                    <a:pt x="456601" y="3372420"/>
                    <a:pt x="458651" y="3503465"/>
                    <a:pt x="458249" y="3478167"/>
                  </a:cubicBezTo>
                  <a:cubicBezTo>
                    <a:pt x="773893" y="3479302"/>
                    <a:pt x="748223" y="3476117"/>
                    <a:pt x="748296" y="3480437"/>
                  </a:cubicBezTo>
                  <a:close/>
                  <a:moveTo>
                    <a:pt x="515632" y="3825721"/>
                  </a:moveTo>
                  <a:cubicBezTo>
                    <a:pt x="797201" y="3823433"/>
                    <a:pt x="753441" y="3818601"/>
                    <a:pt x="753862" y="3855100"/>
                  </a:cubicBezTo>
                  <a:cubicBezTo>
                    <a:pt x="754741" y="3932255"/>
                    <a:pt x="754942" y="3940548"/>
                    <a:pt x="758311" y="4159547"/>
                  </a:cubicBezTo>
                  <a:cubicBezTo>
                    <a:pt x="563402" y="4160608"/>
                    <a:pt x="555474" y="4159730"/>
                    <a:pt x="469619" y="4159400"/>
                  </a:cubicBezTo>
                  <a:cubicBezTo>
                    <a:pt x="462350" y="3774907"/>
                    <a:pt x="442758" y="3826417"/>
                    <a:pt x="515632" y="3825721"/>
                  </a:cubicBezTo>
                  <a:close/>
                  <a:moveTo>
                    <a:pt x="515504" y="4525515"/>
                  </a:moveTo>
                  <a:cubicBezTo>
                    <a:pt x="585484" y="4526266"/>
                    <a:pt x="665169" y="4526229"/>
                    <a:pt x="735168" y="4525845"/>
                  </a:cubicBezTo>
                  <a:cubicBezTo>
                    <a:pt x="779020" y="4525607"/>
                    <a:pt x="758128" y="4483561"/>
                    <a:pt x="768876" y="4858700"/>
                  </a:cubicBezTo>
                  <a:cubicBezTo>
                    <a:pt x="548150" y="4859798"/>
                    <a:pt x="594895" y="4859213"/>
                    <a:pt x="478536" y="4858444"/>
                  </a:cubicBezTo>
                  <a:cubicBezTo>
                    <a:pt x="468594" y="4470253"/>
                    <a:pt x="460446" y="4524930"/>
                    <a:pt x="515504" y="4525515"/>
                  </a:cubicBezTo>
                  <a:close/>
                  <a:moveTo>
                    <a:pt x="515504" y="4875797"/>
                  </a:moveTo>
                  <a:cubicBezTo>
                    <a:pt x="588945" y="4876493"/>
                    <a:pt x="660628" y="4876456"/>
                    <a:pt x="735168" y="4875943"/>
                  </a:cubicBezTo>
                  <a:cubicBezTo>
                    <a:pt x="779899" y="4875632"/>
                    <a:pt x="769407" y="4821413"/>
                    <a:pt x="776054" y="5209586"/>
                  </a:cubicBezTo>
                  <a:cubicBezTo>
                    <a:pt x="677272" y="5210391"/>
                    <a:pt x="711310" y="5211361"/>
                    <a:pt x="486190" y="5210153"/>
                  </a:cubicBezTo>
                  <a:cubicBezTo>
                    <a:pt x="479635" y="4824378"/>
                    <a:pt x="463156" y="4875303"/>
                    <a:pt x="515504" y="4875797"/>
                  </a:cubicBezTo>
                  <a:close/>
                  <a:moveTo>
                    <a:pt x="515540" y="5227360"/>
                  </a:moveTo>
                  <a:cubicBezTo>
                    <a:pt x="793082" y="5229208"/>
                    <a:pt x="776292" y="5223387"/>
                    <a:pt x="776383" y="5229245"/>
                  </a:cubicBezTo>
                  <a:cubicBezTo>
                    <a:pt x="778324" y="5353425"/>
                    <a:pt x="775614" y="5352473"/>
                    <a:pt x="777592" y="5479252"/>
                  </a:cubicBezTo>
                  <a:cubicBezTo>
                    <a:pt x="779093" y="5575371"/>
                    <a:pt x="790299" y="5559171"/>
                    <a:pt x="735094" y="5559465"/>
                  </a:cubicBezTo>
                  <a:cubicBezTo>
                    <a:pt x="661360" y="5559867"/>
                    <a:pt x="588981" y="5560087"/>
                    <a:pt x="515705" y="5558805"/>
                  </a:cubicBezTo>
                  <a:cubicBezTo>
                    <a:pt x="483791" y="5558256"/>
                    <a:pt x="491243" y="5573340"/>
                    <a:pt x="489760" y="5478887"/>
                  </a:cubicBezTo>
                  <a:cubicBezTo>
                    <a:pt x="485219" y="5188370"/>
                    <a:pt x="474599" y="5227085"/>
                    <a:pt x="515540" y="5227360"/>
                  </a:cubicBezTo>
                  <a:close/>
                  <a:moveTo>
                    <a:pt x="515540" y="5926568"/>
                  </a:moveTo>
                  <a:cubicBezTo>
                    <a:pt x="833693" y="5928270"/>
                    <a:pt x="786692" y="5904401"/>
                    <a:pt x="787845" y="5978993"/>
                  </a:cubicBezTo>
                  <a:cubicBezTo>
                    <a:pt x="789768" y="6102185"/>
                    <a:pt x="788175" y="6104381"/>
                    <a:pt x="790134" y="6228964"/>
                  </a:cubicBezTo>
                  <a:cubicBezTo>
                    <a:pt x="790756" y="6268246"/>
                    <a:pt x="801834" y="6260357"/>
                    <a:pt x="735168" y="6259991"/>
                  </a:cubicBezTo>
                  <a:cubicBezTo>
                    <a:pt x="465811" y="6258544"/>
                    <a:pt x="502906" y="6268466"/>
                    <a:pt x="502284" y="6228580"/>
                  </a:cubicBezTo>
                  <a:cubicBezTo>
                    <a:pt x="497011" y="5890782"/>
                    <a:pt x="481594" y="5926385"/>
                    <a:pt x="515540" y="5926568"/>
                  </a:cubicBezTo>
                  <a:close/>
                  <a:moveTo>
                    <a:pt x="502852" y="6275202"/>
                  </a:moveTo>
                  <a:cubicBezTo>
                    <a:pt x="572154" y="6276721"/>
                    <a:pt x="554888" y="6276667"/>
                    <a:pt x="790958" y="6277234"/>
                  </a:cubicBezTo>
                  <a:cubicBezTo>
                    <a:pt x="792624" y="6363340"/>
                    <a:pt x="796194" y="6454571"/>
                    <a:pt x="796451" y="6607344"/>
                  </a:cubicBezTo>
                  <a:cubicBezTo>
                    <a:pt x="480605" y="6609559"/>
                    <a:pt x="506770" y="6612689"/>
                    <a:pt x="506459" y="6603115"/>
                  </a:cubicBezTo>
                  <a:cubicBezTo>
                    <a:pt x="500892" y="6430317"/>
                    <a:pt x="503621" y="6361491"/>
                    <a:pt x="502852" y="6275202"/>
                  </a:cubicBezTo>
                  <a:close/>
                  <a:moveTo>
                    <a:pt x="800039" y="5853641"/>
                  </a:moveTo>
                  <a:cubicBezTo>
                    <a:pt x="790518" y="5528365"/>
                    <a:pt x="779642" y="5576213"/>
                    <a:pt x="844935" y="5576213"/>
                  </a:cubicBezTo>
                  <a:cubicBezTo>
                    <a:pt x="1123575" y="5576213"/>
                    <a:pt x="1085051" y="5568983"/>
                    <a:pt x="1085802" y="5605483"/>
                  </a:cubicBezTo>
                  <a:cubicBezTo>
                    <a:pt x="1093254" y="5957449"/>
                    <a:pt x="1096990" y="5909215"/>
                    <a:pt x="1064435" y="5909215"/>
                  </a:cubicBezTo>
                  <a:cubicBezTo>
                    <a:pt x="955655" y="5909215"/>
                    <a:pt x="955033" y="5907073"/>
                    <a:pt x="844935" y="5907073"/>
                  </a:cubicBezTo>
                  <a:cubicBezTo>
                    <a:pt x="790079" y="5907055"/>
                    <a:pt x="801925" y="5918276"/>
                    <a:pt x="800039" y="5853641"/>
                  </a:cubicBezTo>
                  <a:close/>
                  <a:moveTo>
                    <a:pt x="844954" y="5924060"/>
                  </a:moveTo>
                  <a:cubicBezTo>
                    <a:pt x="952945" y="5924060"/>
                    <a:pt x="954978" y="5926202"/>
                    <a:pt x="1064453" y="5926202"/>
                  </a:cubicBezTo>
                  <a:cubicBezTo>
                    <a:pt x="1096733" y="5926202"/>
                    <a:pt x="1089720" y="5915585"/>
                    <a:pt x="1090709" y="5979030"/>
                  </a:cubicBezTo>
                  <a:cubicBezTo>
                    <a:pt x="1095763" y="6302256"/>
                    <a:pt x="1111033" y="6258014"/>
                    <a:pt x="1064453" y="6258014"/>
                  </a:cubicBezTo>
                  <a:cubicBezTo>
                    <a:pt x="766844" y="6258014"/>
                    <a:pt x="805880" y="6275532"/>
                    <a:pt x="805148" y="6228671"/>
                  </a:cubicBezTo>
                  <a:cubicBezTo>
                    <a:pt x="799582" y="5874637"/>
                    <a:pt x="792606" y="5924060"/>
                    <a:pt x="844954" y="5924060"/>
                  </a:cubicBezTo>
                  <a:close/>
                  <a:moveTo>
                    <a:pt x="844954" y="6277289"/>
                  </a:moveTo>
                  <a:cubicBezTo>
                    <a:pt x="1148550" y="6277289"/>
                    <a:pt x="1097099" y="6249539"/>
                    <a:pt x="1098308" y="6353767"/>
                  </a:cubicBezTo>
                  <a:cubicBezTo>
                    <a:pt x="1101823" y="6659768"/>
                    <a:pt x="1116526" y="6609394"/>
                    <a:pt x="1064453" y="6609357"/>
                  </a:cubicBezTo>
                  <a:cubicBezTo>
                    <a:pt x="1049457" y="6609357"/>
                    <a:pt x="811501" y="6608588"/>
                    <a:pt x="811501" y="6603408"/>
                  </a:cubicBezTo>
                  <a:cubicBezTo>
                    <a:pt x="810696" y="6228159"/>
                    <a:pt x="785941" y="6277289"/>
                    <a:pt x="844954" y="6277289"/>
                  </a:cubicBezTo>
                  <a:close/>
                  <a:moveTo>
                    <a:pt x="844954" y="6624165"/>
                  </a:moveTo>
                  <a:cubicBezTo>
                    <a:pt x="953531" y="6624165"/>
                    <a:pt x="953000" y="6626344"/>
                    <a:pt x="1064453" y="6626344"/>
                  </a:cubicBezTo>
                  <a:cubicBezTo>
                    <a:pt x="1111582" y="6626380"/>
                    <a:pt x="1100633" y="6570587"/>
                    <a:pt x="1107170" y="6957936"/>
                  </a:cubicBezTo>
                  <a:cubicBezTo>
                    <a:pt x="998098" y="6957533"/>
                    <a:pt x="908013" y="6959090"/>
                    <a:pt x="815731" y="6958687"/>
                  </a:cubicBezTo>
                  <a:cubicBezTo>
                    <a:pt x="809817" y="6569983"/>
                    <a:pt x="799820" y="6624165"/>
                    <a:pt x="844954" y="6624165"/>
                  </a:cubicBezTo>
                  <a:close/>
                  <a:moveTo>
                    <a:pt x="844954" y="6975746"/>
                  </a:moveTo>
                  <a:cubicBezTo>
                    <a:pt x="1129142" y="6975746"/>
                    <a:pt x="1107408" y="6972067"/>
                    <a:pt x="1107499" y="6978401"/>
                  </a:cubicBezTo>
                  <a:cubicBezTo>
                    <a:pt x="1113560" y="7365384"/>
                    <a:pt x="1131540" y="7309371"/>
                    <a:pt x="1064453" y="7309371"/>
                  </a:cubicBezTo>
                  <a:cubicBezTo>
                    <a:pt x="956095" y="7309371"/>
                    <a:pt x="957761" y="7307924"/>
                    <a:pt x="844954" y="7307924"/>
                  </a:cubicBezTo>
                  <a:cubicBezTo>
                    <a:pt x="816921" y="7307924"/>
                    <a:pt x="824483" y="7323521"/>
                    <a:pt x="823000" y="7228006"/>
                  </a:cubicBezTo>
                  <a:cubicBezTo>
                    <a:pt x="818441" y="6937142"/>
                    <a:pt x="797696" y="6975746"/>
                    <a:pt x="844954" y="6975746"/>
                  </a:cubicBezTo>
                  <a:close/>
                  <a:moveTo>
                    <a:pt x="1113322" y="6353510"/>
                  </a:moveTo>
                  <a:cubicBezTo>
                    <a:pt x="1112205" y="6255817"/>
                    <a:pt x="1053265" y="6272804"/>
                    <a:pt x="1393775" y="6274634"/>
                  </a:cubicBezTo>
                  <a:cubicBezTo>
                    <a:pt x="1401977" y="6274690"/>
                    <a:pt x="1402820" y="6234034"/>
                    <a:pt x="1408642" y="6609174"/>
                  </a:cubicBezTo>
                  <a:cubicBezTo>
                    <a:pt x="1083697" y="6610748"/>
                    <a:pt x="1116178" y="6611517"/>
                    <a:pt x="1116160" y="6603408"/>
                  </a:cubicBezTo>
                  <a:cubicBezTo>
                    <a:pt x="1115958" y="6506868"/>
                    <a:pt x="1114970" y="6498356"/>
                    <a:pt x="1113322" y="6353510"/>
                  </a:cubicBezTo>
                  <a:close/>
                  <a:moveTo>
                    <a:pt x="1408899" y="6626198"/>
                  </a:moveTo>
                  <a:cubicBezTo>
                    <a:pt x="1414739" y="7002637"/>
                    <a:pt x="1421789" y="6958760"/>
                    <a:pt x="1393775" y="6958852"/>
                  </a:cubicBezTo>
                  <a:cubicBezTo>
                    <a:pt x="1317148" y="6959163"/>
                    <a:pt x="1250701" y="6959272"/>
                    <a:pt x="1174276" y="6958449"/>
                  </a:cubicBezTo>
                  <a:cubicBezTo>
                    <a:pt x="1112205" y="6957771"/>
                    <a:pt x="1117826" y="7014809"/>
                    <a:pt x="1116215" y="6626380"/>
                  </a:cubicBezTo>
                  <a:cubicBezTo>
                    <a:pt x="1303415" y="6626545"/>
                    <a:pt x="1318832" y="6626674"/>
                    <a:pt x="1408899" y="6626198"/>
                  </a:cubicBezTo>
                  <a:close/>
                  <a:moveTo>
                    <a:pt x="1174147" y="6975491"/>
                  </a:moveTo>
                  <a:cubicBezTo>
                    <a:pt x="1432006" y="6978273"/>
                    <a:pt x="1413916" y="6972671"/>
                    <a:pt x="1414007" y="6978364"/>
                  </a:cubicBezTo>
                  <a:cubicBezTo>
                    <a:pt x="1419994" y="7361137"/>
                    <a:pt x="1427593" y="7309206"/>
                    <a:pt x="1393903" y="7308694"/>
                  </a:cubicBezTo>
                  <a:cubicBezTo>
                    <a:pt x="1074285" y="7303971"/>
                    <a:pt x="1129288" y="7337286"/>
                    <a:pt x="1127585" y="7228006"/>
                  </a:cubicBezTo>
                  <a:cubicBezTo>
                    <a:pt x="1122843" y="6924383"/>
                    <a:pt x="1102171" y="6974721"/>
                    <a:pt x="1174147" y="6975491"/>
                  </a:cubicBezTo>
                  <a:close/>
                  <a:moveTo>
                    <a:pt x="1415765" y="6274763"/>
                  </a:moveTo>
                  <a:cubicBezTo>
                    <a:pt x="1457640" y="6274982"/>
                    <a:pt x="1703670" y="6275184"/>
                    <a:pt x="1706050" y="6275184"/>
                  </a:cubicBezTo>
                  <a:cubicBezTo>
                    <a:pt x="1706068" y="6276611"/>
                    <a:pt x="1710957" y="6564949"/>
                    <a:pt x="1711744" y="6607526"/>
                  </a:cubicBezTo>
                  <a:cubicBezTo>
                    <a:pt x="1614098" y="6607636"/>
                    <a:pt x="1710701" y="6608058"/>
                    <a:pt x="1423638" y="6609119"/>
                  </a:cubicBezTo>
                  <a:cubicBezTo>
                    <a:pt x="1418658" y="6288455"/>
                    <a:pt x="1418804" y="6406521"/>
                    <a:pt x="1415765" y="6274763"/>
                  </a:cubicBezTo>
                  <a:close/>
                  <a:moveTo>
                    <a:pt x="1712074" y="6624513"/>
                  </a:moveTo>
                  <a:cubicBezTo>
                    <a:pt x="1718391" y="6958449"/>
                    <a:pt x="1717329" y="6859255"/>
                    <a:pt x="1719032" y="6958082"/>
                  </a:cubicBezTo>
                  <a:cubicBezTo>
                    <a:pt x="1706727" y="6958082"/>
                    <a:pt x="1771270" y="6957900"/>
                    <a:pt x="1428710" y="6958742"/>
                  </a:cubicBezTo>
                  <a:cubicBezTo>
                    <a:pt x="1427245" y="6863117"/>
                    <a:pt x="1428124" y="6898024"/>
                    <a:pt x="1423913" y="6626124"/>
                  </a:cubicBezTo>
                  <a:cubicBezTo>
                    <a:pt x="1733899" y="6624806"/>
                    <a:pt x="1621696" y="6624605"/>
                    <a:pt x="1712074" y="6624513"/>
                  </a:cubicBezTo>
                  <a:close/>
                  <a:moveTo>
                    <a:pt x="1715937" y="5926660"/>
                  </a:moveTo>
                  <a:cubicBezTo>
                    <a:pt x="1847000" y="5926788"/>
                    <a:pt x="1846487" y="5923841"/>
                    <a:pt x="2006387" y="5924939"/>
                  </a:cubicBezTo>
                  <a:cubicBezTo>
                    <a:pt x="2008438" y="6103869"/>
                    <a:pt x="2010708" y="6078169"/>
                    <a:pt x="2013400" y="6257135"/>
                  </a:cubicBezTo>
                  <a:cubicBezTo>
                    <a:pt x="1817576" y="6256714"/>
                    <a:pt x="1857473" y="6258179"/>
                    <a:pt x="1720789" y="6258179"/>
                  </a:cubicBezTo>
                  <a:cubicBezTo>
                    <a:pt x="1718684" y="6130173"/>
                    <a:pt x="1718080" y="6043023"/>
                    <a:pt x="1715937" y="5926660"/>
                  </a:cubicBezTo>
                  <a:close/>
                  <a:moveTo>
                    <a:pt x="1723188" y="6275184"/>
                  </a:moveTo>
                  <a:cubicBezTo>
                    <a:pt x="2069410" y="6275184"/>
                    <a:pt x="2013327" y="6247177"/>
                    <a:pt x="2014755" y="6353693"/>
                  </a:cubicBezTo>
                  <a:cubicBezTo>
                    <a:pt x="2016201" y="6469709"/>
                    <a:pt x="2017245" y="6502732"/>
                    <a:pt x="2017977" y="6603444"/>
                  </a:cubicBezTo>
                  <a:cubicBezTo>
                    <a:pt x="2018032" y="6611444"/>
                    <a:pt x="2041414" y="6607563"/>
                    <a:pt x="1726777" y="6607508"/>
                  </a:cubicBezTo>
                  <a:cubicBezTo>
                    <a:pt x="1726722" y="6604506"/>
                    <a:pt x="1720167" y="6275184"/>
                    <a:pt x="1723188" y="6275184"/>
                  </a:cubicBezTo>
                  <a:close/>
                  <a:moveTo>
                    <a:pt x="2018142" y="6625044"/>
                  </a:moveTo>
                  <a:cubicBezTo>
                    <a:pt x="2018161" y="6626655"/>
                    <a:pt x="2021987" y="6955044"/>
                    <a:pt x="2022006" y="6956911"/>
                  </a:cubicBezTo>
                  <a:cubicBezTo>
                    <a:pt x="1903577" y="6955245"/>
                    <a:pt x="1823252" y="6957973"/>
                    <a:pt x="1734009" y="6958082"/>
                  </a:cubicBezTo>
                  <a:cubicBezTo>
                    <a:pt x="1732105" y="6846771"/>
                    <a:pt x="1733259" y="6957241"/>
                    <a:pt x="1727088" y="6624513"/>
                  </a:cubicBezTo>
                  <a:cubicBezTo>
                    <a:pt x="1829807" y="6624532"/>
                    <a:pt x="1902808" y="6625868"/>
                    <a:pt x="2018142" y="6625044"/>
                  </a:cubicBezTo>
                  <a:close/>
                  <a:moveTo>
                    <a:pt x="2022280" y="6973934"/>
                  </a:moveTo>
                  <a:cubicBezTo>
                    <a:pt x="2024459" y="7116017"/>
                    <a:pt x="2023049" y="7081512"/>
                    <a:pt x="2026730" y="7307357"/>
                  </a:cubicBezTo>
                  <a:cubicBezTo>
                    <a:pt x="1957811" y="7308291"/>
                    <a:pt x="1875710" y="7307669"/>
                    <a:pt x="1737891" y="7307632"/>
                  </a:cubicBezTo>
                  <a:cubicBezTo>
                    <a:pt x="1737873" y="7305545"/>
                    <a:pt x="1734375" y="6979810"/>
                    <a:pt x="1734357" y="6978071"/>
                  </a:cubicBezTo>
                  <a:cubicBezTo>
                    <a:pt x="1734266" y="6971976"/>
                    <a:pt x="2016092" y="6973843"/>
                    <a:pt x="2022280" y="6973934"/>
                  </a:cubicBezTo>
                  <a:close/>
                  <a:moveTo>
                    <a:pt x="2021383" y="5925067"/>
                  </a:moveTo>
                  <a:cubicBezTo>
                    <a:pt x="2190164" y="5926568"/>
                    <a:pt x="2059651" y="5925232"/>
                    <a:pt x="2312547" y="5926824"/>
                  </a:cubicBezTo>
                  <a:cubicBezTo>
                    <a:pt x="2314946" y="6112088"/>
                    <a:pt x="2314452" y="6149759"/>
                    <a:pt x="2316301" y="6257831"/>
                  </a:cubicBezTo>
                  <a:cubicBezTo>
                    <a:pt x="2079755" y="6257245"/>
                    <a:pt x="2216146" y="6257739"/>
                    <a:pt x="2028377" y="6257190"/>
                  </a:cubicBezTo>
                  <a:cubicBezTo>
                    <a:pt x="2025668" y="6079926"/>
                    <a:pt x="2023287" y="6093051"/>
                    <a:pt x="2021383" y="5925067"/>
                  </a:cubicBezTo>
                  <a:close/>
                  <a:moveTo>
                    <a:pt x="2052546" y="6274305"/>
                  </a:moveTo>
                  <a:cubicBezTo>
                    <a:pt x="2370864" y="6275586"/>
                    <a:pt x="2315879" y="6252358"/>
                    <a:pt x="2318315" y="6354590"/>
                  </a:cubicBezTo>
                  <a:cubicBezTo>
                    <a:pt x="2320384" y="6439982"/>
                    <a:pt x="2321336" y="6506502"/>
                    <a:pt x="2322654" y="6603572"/>
                  </a:cubicBezTo>
                  <a:cubicBezTo>
                    <a:pt x="2322728" y="6610016"/>
                    <a:pt x="2033047" y="6609778"/>
                    <a:pt x="2033010" y="6603353"/>
                  </a:cubicBezTo>
                  <a:cubicBezTo>
                    <a:pt x="2030245" y="6226841"/>
                    <a:pt x="2016586" y="6274141"/>
                    <a:pt x="2052546" y="6274305"/>
                  </a:cubicBezTo>
                  <a:close/>
                  <a:moveTo>
                    <a:pt x="2052638" y="6624733"/>
                  </a:moveTo>
                  <a:cubicBezTo>
                    <a:pt x="2129540" y="6624001"/>
                    <a:pt x="2195217" y="6624111"/>
                    <a:pt x="2272137" y="6624330"/>
                  </a:cubicBezTo>
                  <a:cubicBezTo>
                    <a:pt x="2337852" y="6624513"/>
                    <a:pt x="2322618" y="6565096"/>
                    <a:pt x="2329264" y="6956801"/>
                  </a:cubicBezTo>
                  <a:cubicBezTo>
                    <a:pt x="2249012" y="6957387"/>
                    <a:pt x="2204024" y="6960078"/>
                    <a:pt x="2037020" y="6957149"/>
                  </a:cubicBezTo>
                  <a:cubicBezTo>
                    <a:pt x="2031435" y="6575109"/>
                    <a:pt x="2026400" y="6625008"/>
                    <a:pt x="2052638" y="6624733"/>
                  </a:cubicBezTo>
                  <a:close/>
                  <a:moveTo>
                    <a:pt x="2052455" y="6974447"/>
                  </a:moveTo>
                  <a:cubicBezTo>
                    <a:pt x="2322874" y="6979536"/>
                    <a:pt x="2329447" y="6966905"/>
                    <a:pt x="2329630" y="6978364"/>
                  </a:cubicBezTo>
                  <a:cubicBezTo>
                    <a:pt x="2331535" y="7099689"/>
                    <a:pt x="2328880" y="7105784"/>
                    <a:pt x="2330802" y="7228372"/>
                  </a:cubicBezTo>
                  <a:cubicBezTo>
                    <a:pt x="2332303" y="7324838"/>
                    <a:pt x="2347464" y="7310359"/>
                    <a:pt x="2272412" y="7307870"/>
                  </a:cubicBezTo>
                  <a:cubicBezTo>
                    <a:pt x="1994889" y="7298772"/>
                    <a:pt x="2042293" y="7341404"/>
                    <a:pt x="2040444" y="7228061"/>
                  </a:cubicBezTo>
                  <a:cubicBezTo>
                    <a:pt x="2035848" y="6936080"/>
                    <a:pt x="2029806" y="6974026"/>
                    <a:pt x="2052455" y="6974447"/>
                  </a:cubicBezTo>
                  <a:close/>
                  <a:moveTo>
                    <a:pt x="2331626" y="6274854"/>
                  </a:moveTo>
                  <a:cubicBezTo>
                    <a:pt x="2569820" y="6275147"/>
                    <a:pt x="2382857" y="6275166"/>
                    <a:pt x="2623834" y="6275678"/>
                  </a:cubicBezTo>
                  <a:cubicBezTo>
                    <a:pt x="2629821" y="6661233"/>
                    <a:pt x="2638207" y="6609668"/>
                    <a:pt x="2601606" y="6609668"/>
                  </a:cubicBezTo>
                  <a:cubicBezTo>
                    <a:pt x="2600177" y="6609668"/>
                    <a:pt x="2337741" y="6608625"/>
                    <a:pt x="2337668" y="6603243"/>
                  </a:cubicBezTo>
                  <a:cubicBezTo>
                    <a:pt x="2334537" y="6372163"/>
                    <a:pt x="2333530" y="6377966"/>
                    <a:pt x="2331626" y="6274854"/>
                  </a:cubicBezTo>
                  <a:close/>
                  <a:moveTo>
                    <a:pt x="2601606" y="6626691"/>
                  </a:moveTo>
                  <a:cubicBezTo>
                    <a:pt x="2636486" y="6626691"/>
                    <a:pt x="2627203" y="6573425"/>
                    <a:pt x="2633996" y="6956673"/>
                  </a:cubicBezTo>
                  <a:cubicBezTo>
                    <a:pt x="2612793" y="6956545"/>
                    <a:pt x="2596241" y="6956581"/>
                    <a:pt x="2381997" y="6956618"/>
                  </a:cubicBezTo>
                  <a:cubicBezTo>
                    <a:pt x="2334702" y="6956618"/>
                    <a:pt x="2343271" y="7011624"/>
                    <a:pt x="2337961" y="6624422"/>
                  </a:cubicBezTo>
                  <a:cubicBezTo>
                    <a:pt x="2495298" y="6624513"/>
                    <a:pt x="2498978" y="6626691"/>
                    <a:pt x="2601606" y="6626691"/>
                  </a:cubicBezTo>
                  <a:close/>
                  <a:moveTo>
                    <a:pt x="2638097" y="6228634"/>
                  </a:moveTo>
                  <a:cubicBezTo>
                    <a:pt x="2632531" y="5871196"/>
                    <a:pt x="2605359" y="5923053"/>
                    <a:pt x="2711282" y="5925763"/>
                  </a:cubicBezTo>
                  <a:cubicBezTo>
                    <a:pt x="2783752" y="5927612"/>
                    <a:pt x="2857889" y="5927465"/>
                    <a:pt x="2921901" y="5926367"/>
                  </a:cubicBezTo>
                  <a:cubicBezTo>
                    <a:pt x="2925691" y="6239709"/>
                    <a:pt x="2924556" y="6178790"/>
                    <a:pt x="2926020" y="6258947"/>
                  </a:cubicBezTo>
                  <a:cubicBezTo>
                    <a:pt x="2591517" y="6267459"/>
                    <a:pt x="2638591" y="6259790"/>
                    <a:pt x="2638097" y="6228634"/>
                  </a:cubicBezTo>
                  <a:close/>
                  <a:moveTo>
                    <a:pt x="2926332" y="6275971"/>
                  </a:moveTo>
                  <a:cubicBezTo>
                    <a:pt x="2928565" y="6387100"/>
                    <a:pt x="2930598" y="6378881"/>
                    <a:pt x="2932667" y="6608497"/>
                  </a:cubicBezTo>
                  <a:cubicBezTo>
                    <a:pt x="2892788" y="6608863"/>
                    <a:pt x="2644030" y="6609650"/>
                    <a:pt x="2642730" y="6609650"/>
                  </a:cubicBezTo>
                  <a:cubicBezTo>
                    <a:pt x="2642913" y="6518071"/>
                    <a:pt x="2642876" y="6536486"/>
                    <a:pt x="2638811" y="6275733"/>
                  </a:cubicBezTo>
                  <a:cubicBezTo>
                    <a:pt x="2719668" y="6276081"/>
                    <a:pt x="2811071" y="6278882"/>
                    <a:pt x="2926332" y="6275971"/>
                  </a:cubicBezTo>
                  <a:close/>
                  <a:moveTo>
                    <a:pt x="2931202" y="6625502"/>
                  </a:moveTo>
                  <a:cubicBezTo>
                    <a:pt x="2933051" y="6625502"/>
                    <a:pt x="2938306" y="6956581"/>
                    <a:pt x="2938325" y="6958028"/>
                  </a:cubicBezTo>
                  <a:cubicBezTo>
                    <a:pt x="2767768" y="6960938"/>
                    <a:pt x="2727596" y="6957460"/>
                    <a:pt x="2648973" y="6956765"/>
                  </a:cubicBezTo>
                  <a:cubicBezTo>
                    <a:pt x="2647252" y="6858303"/>
                    <a:pt x="2642546" y="6762990"/>
                    <a:pt x="2642693" y="6626637"/>
                  </a:cubicBezTo>
                  <a:cubicBezTo>
                    <a:pt x="2643993" y="6626655"/>
                    <a:pt x="2904158" y="6625758"/>
                    <a:pt x="2931202" y="6625502"/>
                  </a:cubicBezTo>
                  <a:close/>
                  <a:moveTo>
                    <a:pt x="2938673" y="6978401"/>
                  </a:moveTo>
                  <a:cubicBezTo>
                    <a:pt x="2944513" y="7350923"/>
                    <a:pt x="2947571" y="7308510"/>
                    <a:pt x="2931202" y="7308327"/>
                  </a:cubicBezTo>
                  <a:cubicBezTo>
                    <a:pt x="2597797" y="7304758"/>
                    <a:pt x="2653386" y="7335107"/>
                    <a:pt x="2651720" y="7228042"/>
                  </a:cubicBezTo>
                  <a:cubicBezTo>
                    <a:pt x="2649779" y="7103862"/>
                    <a:pt x="2651354" y="7106315"/>
                    <a:pt x="2649339" y="6978071"/>
                  </a:cubicBezTo>
                  <a:cubicBezTo>
                    <a:pt x="2649248" y="6971427"/>
                    <a:pt x="2938654" y="6976973"/>
                    <a:pt x="2938673" y="6978401"/>
                  </a:cubicBezTo>
                  <a:close/>
                  <a:moveTo>
                    <a:pt x="2941328" y="6275586"/>
                  </a:moveTo>
                  <a:cubicBezTo>
                    <a:pt x="2997099" y="6274195"/>
                    <a:pt x="3006895" y="6274433"/>
                    <a:pt x="3232272" y="6274396"/>
                  </a:cubicBezTo>
                  <a:cubicBezTo>
                    <a:pt x="3234872" y="6426638"/>
                    <a:pt x="3233151" y="6290596"/>
                    <a:pt x="3237929" y="6609284"/>
                  </a:cubicBezTo>
                  <a:cubicBezTo>
                    <a:pt x="2914174" y="6608643"/>
                    <a:pt x="2947718" y="6609741"/>
                    <a:pt x="2947663" y="6603317"/>
                  </a:cubicBezTo>
                  <a:cubicBezTo>
                    <a:pt x="2946015" y="6405716"/>
                    <a:pt x="2943213" y="6367367"/>
                    <a:pt x="2941328" y="6275586"/>
                  </a:cubicBezTo>
                  <a:close/>
                  <a:moveTo>
                    <a:pt x="3238186" y="6626289"/>
                  </a:moveTo>
                  <a:cubicBezTo>
                    <a:pt x="3242892" y="6939961"/>
                    <a:pt x="3240639" y="6775547"/>
                    <a:pt x="3243551" y="6958723"/>
                  </a:cubicBezTo>
                  <a:cubicBezTo>
                    <a:pt x="3145556" y="6958558"/>
                    <a:pt x="3075997" y="6955923"/>
                    <a:pt x="2953339" y="6957771"/>
                  </a:cubicBezTo>
                  <a:cubicBezTo>
                    <a:pt x="2951746" y="6860353"/>
                    <a:pt x="2948926" y="6748529"/>
                    <a:pt x="2947864" y="6625337"/>
                  </a:cubicBezTo>
                  <a:cubicBezTo>
                    <a:pt x="3097053" y="6624037"/>
                    <a:pt x="3145135" y="6626124"/>
                    <a:pt x="3238186" y="6626289"/>
                  </a:cubicBezTo>
                  <a:close/>
                  <a:moveTo>
                    <a:pt x="3243825" y="6975729"/>
                  </a:moveTo>
                  <a:cubicBezTo>
                    <a:pt x="3245968" y="7130514"/>
                    <a:pt x="3243496" y="7060571"/>
                    <a:pt x="3247341" y="7307266"/>
                  </a:cubicBezTo>
                  <a:cubicBezTo>
                    <a:pt x="3137445" y="7307412"/>
                    <a:pt x="3109284" y="7309901"/>
                    <a:pt x="2958502" y="7308602"/>
                  </a:cubicBezTo>
                  <a:cubicBezTo>
                    <a:pt x="2955957" y="7210653"/>
                    <a:pt x="2955573" y="7101043"/>
                    <a:pt x="2953650" y="6978108"/>
                  </a:cubicBezTo>
                  <a:cubicBezTo>
                    <a:pt x="2953559" y="6971061"/>
                    <a:pt x="2941236" y="6975271"/>
                    <a:pt x="3243825" y="6975729"/>
                  </a:cubicBezTo>
                  <a:close/>
                  <a:moveTo>
                    <a:pt x="3247268" y="6274415"/>
                  </a:moveTo>
                  <a:cubicBezTo>
                    <a:pt x="3340868" y="6274396"/>
                    <a:pt x="3348320" y="6275880"/>
                    <a:pt x="3536711" y="6276355"/>
                  </a:cubicBezTo>
                  <a:cubicBezTo>
                    <a:pt x="3536729" y="6277820"/>
                    <a:pt x="3542515" y="6595683"/>
                    <a:pt x="3542789" y="6609064"/>
                  </a:cubicBezTo>
                  <a:cubicBezTo>
                    <a:pt x="3400210" y="6609027"/>
                    <a:pt x="3303790" y="6609357"/>
                    <a:pt x="3252907" y="6609302"/>
                  </a:cubicBezTo>
                  <a:cubicBezTo>
                    <a:pt x="3248348" y="6304581"/>
                    <a:pt x="3249483" y="6405075"/>
                    <a:pt x="3247268" y="6274415"/>
                  </a:cubicBezTo>
                  <a:close/>
                  <a:moveTo>
                    <a:pt x="3260615" y="6626307"/>
                  </a:moveTo>
                  <a:cubicBezTo>
                    <a:pt x="3602333" y="6626307"/>
                    <a:pt x="3542954" y="6601083"/>
                    <a:pt x="3544950" y="6728466"/>
                  </a:cubicBezTo>
                  <a:cubicBezTo>
                    <a:pt x="3546909" y="6853928"/>
                    <a:pt x="3547294" y="6845270"/>
                    <a:pt x="3549143" y="6959712"/>
                  </a:cubicBezTo>
                  <a:cubicBezTo>
                    <a:pt x="3409273" y="6960535"/>
                    <a:pt x="3381150" y="6958742"/>
                    <a:pt x="3258546" y="6958742"/>
                  </a:cubicBezTo>
                  <a:cubicBezTo>
                    <a:pt x="3252706" y="6587135"/>
                    <a:pt x="3249465" y="6626307"/>
                    <a:pt x="3260615" y="6626307"/>
                  </a:cubicBezTo>
                  <a:close/>
                  <a:moveTo>
                    <a:pt x="3260615" y="6975746"/>
                  </a:moveTo>
                  <a:cubicBezTo>
                    <a:pt x="3261915" y="6975746"/>
                    <a:pt x="3549418" y="6976442"/>
                    <a:pt x="3549454" y="6978401"/>
                  </a:cubicBezTo>
                  <a:cubicBezTo>
                    <a:pt x="3549491" y="6980598"/>
                    <a:pt x="3553464" y="7307247"/>
                    <a:pt x="3553482" y="7309444"/>
                  </a:cubicBezTo>
                  <a:cubicBezTo>
                    <a:pt x="3352018" y="7310487"/>
                    <a:pt x="3401107" y="7307284"/>
                    <a:pt x="3262337" y="7307266"/>
                  </a:cubicBezTo>
                  <a:cubicBezTo>
                    <a:pt x="3256569" y="6938862"/>
                    <a:pt x="3259315" y="6975746"/>
                    <a:pt x="3260615" y="6975746"/>
                  </a:cubicBezTo>
                  <a:close/>
                  <a:moveTo>
                    <a:pt x="3589974" y="6276557"/>
                  </a:moveTo>
                  <a:cubicBezTo>
                    <a:pt x="3698369" y="6276996"/>
                    <a:pt x="3701921" y="6276575"/>
                    <a:pt x="3809491" y="6276996"/>
                  </a:cubicBezTo>
                  <a:cubicBezTo>
                    <a:pt x="3853728" y="6277179"/>
                    <a:pt x="3842394" y="6224736"/>
                    <a:pt x="3846917" y="6608515"/>
                  </a:cubicBezTo>
                  <a:cubicBezTo>
                    <a:pt x="3527958" y="6609979"/>
                    <a:pt x="3557840" y="6611682"/>
                    <a:pt x="3557675" y="6603225"/>
                  </a:cubicBezTo>
                  <a:cubicBezTo>
                    <a:pt x="3550168" y="6224552"/>
                    <a:pt x="3538450" y="6276337"/>
                    <a:pt x="3589974" y="6276557"/>
                  </a:cubicBezTo>
                  <a:close/>
                  <a:moveTo>
                    <a:pt x="3847136" y="6625502"/>
                  </a:moveTo>
                  <a:cubicBezTo>
                    <a:pt x="3848144" y="6709979"/>
                    <a:pt x="3849206" y="6780855"/>
                    <a:pt x="3851403" y="6853562"/>
                  </a:cubicBezTo>
                  <a:cubicBezTo>
                    <a:pt x="3855486" y="6987974"/>
                    <a:pt x="3907010" y="6956838"/>
                    <a:pt x="3589937" y="6959419"/>
                  </a:cubicBezTo>
                  <a:cubicBezTo>
                    <a:pt x="3552805" y="6959712"/>
                    <a:pt x="3565842" y="7010581"/>
                    <a:pt x="3558151" y="6626069"/>
                  </a:cubicBezTo>
                  <a:cubicBezTo>
                    <a:pt x="3824780" y="6626106"/>
                    <a:pt x="3720816" y="6626106"/>
                    <a:pt x="3847136" y="6625502"/>
                  </a:cubicBezTo>
                  <a:close/>
                  <a:moveTo>
                    <a:pt x="3590084" y="6976442"/>
                  </a:moveTo>
                  <a:cubicBezTo>
                    <a:pt x="3591384" y="6976424"/>
                    <a:pt x="3854204" y="6973843"/>
                    <a:pt x="3854277" y="6978401"/>
                  </a:cubicBezTo>
                  <a:cubicBezTo>
                    <a:pt x="3860265" y="7362089"/>
                    <a:pt x="3880699" y="7307778"/>
                    <a:pt x="3809473" y="7308364"/>
                  </a:cubicBezTo>
                  <a:cubicBezTo>
                    <a:pt x="3699925" y="7309261"/>
                    <a:pt x="3693260" y="7308383"/>
                    <a:pt x="3589974" y="7309206"/>
                  </a:cubicBezTo>
                  <a:cubicBezTo>
                    <a:pt x="3561703" y="7309389"/>
                    <a:pt x="3568899" y="7324362"/>
                    <a:pt x="3567398" y="7228042"/>
                  </a:cubicBezTo>
                  <a:cubicBezTo>
                    <a:pt x="3562985" y="6938203"/>
                    <a:pt x="3554215" y="6976735"/>
                    <a:pt x="3590084" y="6976442"/>
                  </a:cubicBezTo>
                  <a:close/>
                  <a:moveTo>
                    <a:pt x="3857006" y="6277124"/>
                  </a:moveTo>
                  <a:cubicBezTo>
                    <a:pt x="4039189" y="6277454"/>
                    <a:pt x="4013006" y="6276319"/>
                    <a:pt x="4139051" y="6276319"/>
                  </a:cubicBezTo>
                  <a:cubicBezTo>
                    <a:pt x="4153992" y="6276319"/>
                    <a:pt x="4147126" y="6236835"/>
                    <a:pt x="4153077" y="6610162"/>
                  </a:cubicBezTo>
                  <a:cubicBezTo>
                    <a:pt x="4039903" y="6610474"/>
                    <a:pt x="4021795" y="6607874"/>
                    <a:pt x="3861949" y="6608423"/>
                  </a:cubicBezTo>
                  <a:cubicBezTo>
                    <a:pt x="3860704" y="6511847"/>
                    <a:pt x="3862077" y="6599070"/>
                    <a:pt x="3857006" y="6277124"/>
                  </a:cubicBezTo>
                  <a:close/>
                  <a:moveTo>
                    <a:pt x="3919351" y="6625355"/>
                  </a:moveTo>
                  <a:cubicBezTo>
                    <a:pt x="4027983" y="6625355"/>
                    <a:pt x="4029118" y="6627204"/>
                    <a:pt x="4139033" y="6627204"/>
                  </a:cubicBezTo>
                  <a:cubicBezTo>
                    <a:pt x="4160474" y="6627204"/>
                    <a:pt x="4153022" y="6586000"/>
                    <a:pt x="4159100" y="6959328"/>
                  </a:cubicBezTo>
                  <a:cubicBezTo>
                    <a:pt x="4049827" y="6959620"/>
                    <a:pt x="4008850" y="6957680"/>
                    <a:pt x="3868943" y="6958174"/>
                  </a:cubicBezTo>
                  <a:cubicBezTo>
                    <a:pt x="3862279" y="6571979"/>
                    <a:pt x="3838952" y="6625355"/>
                    <a:pt x="3919351" y="6625355"/>
                  </a:cubicBezTo>
                  <a:close/>
                  <a:moveTo>
                    <a:pt x="4156885" y="5978773"/>
                  </a:moveTo>
                  <a:cubicBezTo>
                    <a:pt x="4155750" y="5905810"/>
                    <a:pt x="4106350" y="5927337"/>
                    <a:pt x="4448965" y="5926092"/>
                  </a:cubicBezTo>
                  <a:cubicBezTo>
                    <a:pt x="4452041" y="6108793"/>
                    <a:pt x="4450136" y="6112015"/>
                    <a:pt x="4452736" y="6258782"/>
                  </a:cubicBezTo>
                  <a:cubicBezTo>
                    <a:pt x="4391911" y="6259496"/>
                    <a:pt x="4366863" y="6259295"/>
                    <a:pt x="4163568" y="6259332"/>
                  </a:cubicBezTo>
                  <a:cubicBezTo>
                    <a:pt x="4161426" y="6105992"/>
                    <a:pt x="4158844" y="6103612"/>
                    <a:pt x="4156885" y="5978773"/>
                  </a:cubicBezTo>
                  <a:close/>
                  <a:moveTo>
                    <a:pt x="4453048" y="6275788"/>
                  </a:moveTo>
                  <a:cubicBezTo>
                    <a:pt x="4454787" y="6367312"/>
                    <a:pt x="4457516" y="6418145"/>
                    <a:pt x="4459053" y="6603481"/>
                  </a:cubicBezTo>
                  <a:cubicBezTo>
                    <a:pt x="4459090" y="6608497"/>
                    <a:pt x="4492780" y="6608167"/>
                    <a:pt x="4168054" y="6610108"/>
                  </a:cubicBezTo>
                  <a:cubicBezTo>
                    <a:pt x="4163037" y="6295301"/>
                    <a:pt x="4165491" y="6408223"/>
                    <a:pt x="4163806" y="6276319"/>
                  </a:cubicBezTo>
                  <a:cubicBezTo>
                    <a:pt x="4367119" y="6276282"/>
                    <a:pt x="4399784" y="6276447"/>
                    <a:pt x="4453048" y="6275788"/>
                  </a:cubicBezTo>
                  <a:close/>
                  <a:moveTo>
                    <a:pt x="4459255" y="6625264"/>
                  </a:moveTo>
                  <a:cubicBezTo>
                    <a:pt x="4459273" y="6626710"/>
                    <a:pt x="4462935" y="6956728"/>
                    <a:pt x="4462954" y="6958046"/>
                  </a:cubicBezTo>
                  <a:cubicBezTo>
                    <a:pt x="4310157" y="6956014"/>
                    <a:pt x="4247537" y="6958888"/>
                    <a:pt x="4174096" y="6959254"/>
                  </a:cubicBezTo>
                  <a:cubicBezTo>
                    <a:pt x="4172595" y="6866375"/>
                    <a:pt x="4172467" y="6887059"/>
                    <a:pt x="4168329" y="6627113"/>
                  </a:cubicBezTo>
                  <a:cubicBezTo>
                    <a:pt x="4252536" y="6626618"/>
                    <a:pt x="4315705" y="6622207"/>
                    <a:pt x="4459255" y="6625264"/>
                  </a:cubicBezTo>
                  <a:close/>
                  <a:moveTo>
                    <a:pt x="4462697" y="5853715"/>
                  </a:moveTo>
                  <a:cubicBezTo>
                    <a:pt x="4456893" y="5544162"/>
                    <a:pt x="4454183" y="5577403"/>
                    <a:pt x="4468630" y="5577294"/>
                  </a:cubicBezTo>
                  <a:cubicBezTo>
                    <a:pt x="4792715" y="5574657"/>
                    <a:pt x="4748057" y="5569935"/>
                    <a:pt x="4748203" y="5604073"/>
                  </a:cubicBezTo>
                  <a:cubicBezTo>
                    <a:pt x="4749723" y="5962629"/>
                    <a:pt x="4772244" y="5907824"/>
                    <a:pt x="4688238" y="5908391"/>
                  </a:cubicBezTo>
                  <a:cubicBezTo>
                    <a:pt x="4583158" y="5909105"/>
                    <a:pt x="4586399" y="5908556"/>
                    <a:pt x="4468520" y="5909013"/>
                  </a:cubicBezTo>
                  <a:cubicBezTo>
                    <a:pt x="4461983" y="5909050"/>
                    <a:pt x="4463906" y="5917342"/>
                    <a:pt x="4462697" y="5853715"/>
                  </a:cubicBezTo>
                  <a:close/>
                  <a:moveTo>
                    <a:pt x="4468611" y="5926019"/>
                  </a:moveTo>
                  <a:cubicBezTo>
                    <a:pt x="4804250" y="5924646"/>
                    <a:pt x="4751371" y="5909819"/>
                    <a:pt x="4752469" y="5979030"/>
                  </a:cubicBezTo>
                  <a:cubicBezTo>
                    <a:pt x="4757725" y="6315729"/>
                    <a:pt x="4778323" y="6259625"/>
                    <a:pt x="4688367" y="6258527"/>
                  </a:cubicBezTo>
                  <a:cubicBezTo>
                    <a:pt x="4430600" y="6255396"/>
                    <a:pt x="4467952" y="6273756"/>
                    <a:pt x="4467238" y="6228671"/>
                  </a:cubicBezTo>
                  <a:cubicBezTo>
                    <a:pt x="4461928" y="5890013"/>
                    <a:pt x="4463631" y="5926019"/>
                    <a:pt x="4468611" y="5926019"/>
                  </a:cubicBezTo>
                  <a:close/>
                  <a:moveTo>
                    <a:pt x="4468666" y="6275586"/>
                  </a:moveTo>
                  <a:cubicBezTo>
                    <a:pt x="4819429" y="6271321"/>
                    <a:pt x="4757596" y="6259149"/>
                    <a:pt x="4760178" y="6353913"/>
                  </a:cubicBezTo>
                  <a:cubicBezTo>
                    <a:pt x="4762540" y="6440843"/>
                    <a:pt x="4763932" y="6518144"/>
                    <a:pt x="4763657" y="6603371"/>
                  </a:cubicBezTo>
                  <a:cubicBezTo>
                    <a:pt x="4763620" y="6614830"/>
                    <a:pt x="4475441" y="6608570"/>
                    <a:pt x="4474122" y="6608551"/>
                  </a:cubicBezTo>
                  <a:cubicBezTo>
                    <a:pt x="4471962" y="6359697"/>
                    <a:pt x="4466561" y="6275623"/>
                    <a:pt x="4468666" y="6275586"/>
                  </a:cubicBezTo>
                  <a:close/>
                  <a:moveTo>
                    <a:pt x="4763602" y="6627149"/>
                  </a:moveTo>
                  <a:cubicBezTo>
                    <a:pt x="4763529" y="6748016"/>
                    <a:pt x="4767594" y="6854532"/>
                    <a:pt x="4769315" y="6956380"/>
                  </a:cubicBezTo>
                  <a:cubicBezTo>
                    <a:pt x="4683295" y="6956801"/>
                    <a:pt x="4635946" y="6960316"/>
                    <a:pt x="4477931" y="6958247"/>
                  </a:cubicBezTo>
                  <a:cubicBezTo>
                    <a:pt x="4477913" y="6956618"/>
                    <a:pt x="4474269" y="6626893"/>
                    <a:pt x="4474251" y="6625593"/>
                  </a:cubicBezTo>
                  <a:cubicBezTo>
                    <a:pt x="4535241" y="6626893"/>
                    <a:pt x="4761478" y="6627149"/>
                    <a:pt x="4763602" y="6627149"/>
                  </a:cubicBezTo>
                  <a:close/>
                  <a:moveTo>
                    <a:pt x="4769608" y="6973385"/>
                  </a:moveTo>
                  <a:cubicBezTo>
                    <a:pt x="4771604" y="7096266"/>
                    <a:pt x="4771512" y="7170895"/>
                    <a:pt x="4774331" y="7307467"/>
                  </a:cubicBezTo>
                  <a:lnTo>
                    <a:pt x="4483790" y="7307595"/>
                  </a:lnTo>
                  <a:cubicBezTo>
                    <a:pt x="4482857" y="7263352"/>
                    <a:pt x="4478334" y="6983343"/>
                    <a:pt x="4478242" y="6978163"/>
                  </a:cubicBezTo>
                  <a:cubicBezTo>
                    <a:pt x="4478205" y="6975106"/>
                    <a:pt x="4452755" y="6974996"/>
                    <a:pt x="4769608" y="6973385"/>
                  </a:cubicBezTo>
                  <a:close/>
                  <a:moveTo>
                    <a:pt x="4773325" y="6276154"/>
                  </a:moveTo>
                  <a:cubicBezTo>
                    <a:pt x="4899462" y="6276392"/>
                    <a:pt x="4876959" y="6275056"/>
                    <a:pt x="5063555" y="6274982"/>
                  </a:cubicBezTo>
                  <a:cubicBezTo>
                    <a:pt x="5064598" y="6364731"/>
                    <a:pt x="5063555" y="6472657"/>
                    <a:pt x="5068901" y="6606721"/>
                  </a:cubicBezTo>
                  <a:cubicBezTo>
                    <a:pt x="4879943" y="6606630"/>
                    <a:pt x="4924216" y="6610272"/>
                    <a:pt x="4778653" y="6610162"/>
                  </a:cubicBezTo>
                  <a:cubicBezTo>
                    <a:pt x="4779111" y="6458068"/>
                    <a:pt x="4775046" y="6362315"/>
                    <a:pt x="4773325" y="6276154"/>
                  </a:cubicBezTo>
                  <a:close/>
                  <a:moveTo>
                    <a:pt x="4798135" y="6627167"/>
                  </a:moveTo>
                  <a:cubicBezTo>
                    <a:pt x="5122604" y="6627167"/>
                    <a:pt x="5070036" y="6587245"/>
                    <a:pt x="5072234" y="6728430"/>
                  </a:cubicBezTo>
                  <a:cubicBezTo>
                    <a:pt x="5074101" y="6848089"/>
                    <a:pt x="5072746" y="6847430"/>
                    <a:pt x="5074302" y="6957662"/>
                  </a:cubicBezTo>
                  <a:cubicBezTo>
                    <a:pt x="5073003" y="6957643"/>
                    <a:pt x="4819997" y="6956252"/>
                    <a:pt x="4784311" y="6956343"/>
                  </a:cubicBezTo>
                  <a:cubicBezTo>
                    <a:pt x="4778085" y="6589295"/>
                    <a:pt x="4768784" y="6627167"/>
                    <a:pt x="4798135" y="6627167"/>
                  </a:cubicBezTo>
                  <a:close/>
                  <a:moveTo>
                    <a:pt x="4798135" y="6973312"/>
                  </a:moveTo>
                  <a:cubicBezTo>
                    <a:pt x="5105540" y="6973312"/>
                    <a:pt x="5074559" y="6973971"/>
                    <a:pt x="5074614" y="6978419"/>
                  </a:cubicBezTo>
                  <a:cubicBezTo>
                    <a:pt x="5080656" y="7364542"/>
                    <a:pt x="5099314" y="7306204"/>
                    <a:pt x="5017780" y="7306204"/>
                  </a:cubicBezTo>
                  <a:cubicBezTo>
                    <a:pt x="4908287" y="7306204"/>
                    <a:pt x="4905833" y="7307467"/>
                    <a:pt x="4798116" y="7307467"/>
                  </a:cubicBezTo>
                  <a:cubicBezTo>
                    <a:pt x="4786215" y="7307467"/>
                    <a:pt x="4789327" y="7319713"/>
                    <a:pt x="4787881" y="7228079"/>
                  </a:cubicBezTo>
                  <a:cubicBezTo>
                    <a:pt x="4783432" y="6941992"/>
                    <a:pt x="4777554" y="6973312"/>
                    <a:pt x="4798135" y="6973312"/>
                  </a:cubicBezTo>
                  <a:close/>
                  <a:moveTo>
                    <a:pt x="5365467" y="5978993"/>
                  </a:moveTo>
                  <a:cubicBezTo>
                    <a:pt x="5370539" y="6301231"/>
                    <a:pt x="5378741" y="6259094"/>
                    <a:pt x="5347670" y="6258600"/>
                  </a:cubicBezTo>
                  <a:cubicBezTo>
                    <a:pt x="5284335" y="6257575"/>
                    <a:pt x="5229186" y="6257593"/>
                    <a:pt x="5127621" y="6257867"/>
                  </a:cubicBezTo>
                  <a:cubicBezTo>
                    <a:pt x="5061760" y="6258032"/>
                    <a:pt x="5078660" y="6305314"/>
                    <a:pt x="5073570" y="5978737"/>
                  </a:cubicBezTo>
                  <a:cubicBezTo>
                    <a:pt x="5072527" y="5911027"/>
                    <a:pt x="5058483" y="5925488"/>
                    <a:pt x="5127731" y="5924646"/>
                  </a:cubicBezTo>
                  <a:cubicBezTo>
                    <a:pt x="5406664" y="5921278"/>
                    <a:pt x="5364478" y="5914798"/>
                    <a:pt x="5365467" y="5978993"/>
                  </a:cubicBezTo>
                  <a:close/>
                  <a:moveTo>
                    <a:pt x="5358216" y="5604440"/>
                  </a:moveTo>
                  <a:cubicBezTo>
                    <a:pt x="5361256" y="5677805"/>
                    <a:pt x="5361365" y="5698783"/>
                    <a:pt x="5363618" y="5854044"/>
                  </a:cubicBezTo>
                  <a:cubicBezTo>
                    <a:pt x="5364514" y="5919795"/>
                    <a:pt x="5369275" y="5909435"/>
                    <a:pt x="5347816" y="5908758"/>
                  </a:cubicBezTo>
                  <a:cubicBezTo>
                    <a:pt x="4997438" y="5897299"/>
                    <a:pt x="5071373" y="6003320"/>
                    <a:pt x="5068187" y="5575042"/>
                  </a:cubicBezTo>
                  <a:cubicBezTo>
                    <a:pt x="5401684" y="5576342"/>
                    <a:pt x="5356495" y="5563016"/>
                    <a:pt x="5358216" y="5604440"/>
                  </a:cubicBezTo>
                  <a:close/>
                  <a:moveTo>
                    <a:pt x="5351496" y="5229318"/>
                  </a:moveTo>
                  <a:cubicBezTo>
                    <a:pt x="5357264" y="5599039"/>
                    <a:pt x="5358985" y="5558457"/>
                    <a:pt x="5347560" y="5558549"/>
                  </a:cubicBezTo>
                  <a:cubicBezTo>
                    <a:pt x="5009833" y="5560801"/>
                    <a:pt x="5068572" y="5577403"/>
                    <a:pt x="5067034" y="5478887"/>
                  </a:cubicBezTo>
                  <a:cubicBezTo>
                    <a:pt x="5065038" y="5352748"/>
                    <a:pt x="5064507" y="5361772"/>
                    <a:pt x="5062365" y="5228989"/>
                  </a:cubicBezTo>
                  <a:cubicBezTo>
                    <a:pt x="5062309" y="5224468"/>
                    <a:pt x="5351441" y="5226188"/>
                    <a:pt x="5351496" y="5229318"/>
                  </a:cubicBezTo>
                  <a:close/>
                  <a:moveTo>
                    <a:pt x="5351166" y="5208963"/>
                  </a:moveTo>
                  <a:cubicBezTo>
                    <a:pt x="5202234" y="5211911"/>
                    <a:pt x="5144137" y="5209073"/>
                    <a:pt x="5062035" y="5208634"/>
                  </a:cubicBezTo>
                  <a:cubicBezTo>
                    <a:pt x="5060332" y="5106237"/>
                    <a:pt x="5056744" y="4990056"/>
                    <a:pt x="5056542" y="4876090"/>
                  </a:cubicBezTo>
                  <a:cubicBezTo>
                    <a:pt x="5160085" y="4876511"/>
                    <a:pt x="5120645" y="4877902"/>
                    <a:pt x="5345399" y="4877353"/>
                  </a:cubicBezTo>
                  <a:cubicBezTo>
                    <a:pt x="5349391" y="5123370"/>
                    <a:pt x="5349794" y="5124120"/>
                    <a:pt x="5351166" y="5208963"/>
                  </a:cubicBezTo>
                  <a:close/>
                  <a:moveTo>
                    <a:pt x="5345143" y="4860311"/>
                  </a:moveTo>
                  <a:cubicBezTo>
                    <a:pt x="5019007" y="4861171"/>
                    <a:pt x="5056542" y="4859670"/>
                    <a:pt x="5056542" y="4854728"/>
                  </a:cubicBezTo>
                  <a:cubicBezTo>
                    <a:pt x="5056378" y="4693389"/>
                    <a:pt x="5052294" y="4607686"/>
                    <a:pt x="5050573" y="4524985"/>
                  </a:cubicBezTo>
                  <a:cubicBezTo>
                    <a:pt x="5146096" y="4525644"/>
                    <a:pt x="5154811" y="4529304"/>
                    <a:pt x="5340364" y="4527383"/>
                  </a:cubicBezTo>
                  <a:cubicBezTo>
                    <a:pt x="5342232" y="4660001"/>
                    <a:pt x="5340163" y="4553083"/>
                    <a:pt x="5345143" y="4860311"/>
                  </a:cubicBezTo>
                  <a:close/>
                  <a:moveTo>
                    <a:pt x="5338130" y="4229874"/>
                  </a:moveTo>
                  <a:cubicBezTo>
                    <a:pt x="5340071" y="4353542"/>
                    <a:pt x="5337672" y="4354658"/>
                    <a:pt x="5339632" y="4479735"/>
                  </a:cubicBezTo>
                  <a:cubicBezTo>
                    <a:pt x="5340364" y="4525223"/>
                    <a:pt x="5382605" y="4510158"/>
                    <a:pt x="5050225" y="4507998"/>
                  </a:cubicBezTo>
                  <a:cubicBezTo>
                    <a:pt x="5047534" y="4366684"/>
                    <a:pt x="5050207" y="4351546"/>
                    <a:pt x="5046856" y="4176955"/>
                  </a:cubicBezTo>
                  <a:cubicBezTo>
                    <a:pt x="5391522" y="4177467"/>
                    <a:pt x="5337050" y="4161176"/>
                    <a:pt x="5338130" y="4229874"/>
                  </a:cubicBezTo>
                  <a:close/>
                  <a:moveTo>
                    <a:pt x="5329195" y="3826472"/>
                  </a:moveTo>
                  <a:cubicBezTo>
                    <a:pt x="5335237" y="4179993"/>
                    <a:pt x="5333040" y="4022883"/>
                    <a:pt x="5336720" y="4160627"/>
                  </a:cubicBezTo>
                  <a:cubicBezTo>
                    <a:pt x="4992970" y="4160736"/>
                    <a:pt x="5047039" y="4176607"/>
                    <a:pt x="5045245" y="4104541"/>
                  </a:cubicBezTo>
                  <a:cubicBezTo>
                    <a:pt x="5043103" y="4018874"/>
                    <a:pt x="5041802" y="3942415"/>
                    <a:pt x="5041437" y="3854936"/>
                  </a:cubicBezTo>
                  <a:cubicBezTo>
                    <a:pt x="5041235" y="3814848"/>
                    <a:pt x="4996156" y="3823616"/>
                    <a:pt x="5329195" y="3826472"/>
                  </a:cubicBezTo>
                  <a:close/>
                  <a:moveTo>
                    <a:pt x="5326174" y="3480401"/>
                  </a:moveTo>
                  <a:cubicBezTo>
                    <a:pt x="5328426" y="3623599"/>
                    <a:pt x="5324837" y="3563321"/>
                    <a:pt x="5328902" y="3809485"/>
                  </a:cubicBezTo>
                  <a:cubicBezTo>
                    <a:pt x="5327053" y="3809466"/>
                    <a:pt x="5043359" y="3808387"/>
                    <a:pt x="5041144" y="3808368"/>
                  </a:cubicBezTo>
                  <a:cubicBezTo>
                    <a:pt x="5039569" y="3617906"/>
                    <a:pt x="5036035" y="3618455"/>
                    <a:pt x="5033948" y="3476355"/>
                  </a:cubicBezTo>
                  <a:cubicBezTo>
                    <a:pt x="5035284" y="3476355"/>
                    <a:pt x="5326155" y="3479101"/>
                    <a:pt x="5326174" y="3480401"/>
                  </a:cubicBezTo>
                  <a:close/>
                  <a:moveTo>
                    <a:pt x="5318667" y="3127538"/>
                  </a:moveTo>
                  <a:cubicBezTo>
                    <a:pt x="5328261" y="3576538"/>
                    <a:pt x="5324910" y="3406119"/>
                    <a:pt x="5325862" y="3460833"/>
                  </a:cubicBezTo>
                  <a:cubicBezTo>
                    <a:pt x="5205695" y="3463780"/>
                    <a:pt x="5123556" y="3459570"/>
                    <a:pt x="5033710" y="3459368"/>
                  </a:cubicBezTo>
                  <a:cubicBezTo>
                    <a:pt x="5032135" y="3353731"/>
                    <a:pt x="5032062" y="3278882"/>
                    <a:pt x="5028967" y="3127428"/>
                  </a:cubicBezTo>
                  <a:cubicBezTo>
                    <a:pt x="5117074" y="3127465"/>
                    <a:pt x="5235430" y="3128728"/>
                    <a:pt x="5318667" y="3127538"/>
                  </a:cubicBezTo>
                  <a:close/>
                  <a:moveTo>
                    <a:pt x="5318190" y="3105865"/>
                  </a:moveTo>
                  <a:cubicBezTo>
                    <a:pt x="5318374" y="3113809"/>
                    <a:pt x="5341591" y="3110533"/>
                    <a:pt x="5028619" y="3110423"/>
                  </a:cubicBezTo>
                  <a:cubicBezTo>
                    <a:pt x="5028583" y="3108739"/>
                    <a:pt x="5022285" y="2777568"/>
                    <a:pt x="5022266" y="2776213"/>
                  </a:cubicBezTo>
                  <a:cubicBezTo>
                    <a:pt x="5023584" y="2776213"/>
                    <a:pt x="5311746" y="2777842"/>
                    <a:pt x="5313137" y="2777861"/>
                  </a:cubicBezTo>
                  <a:cubicBezTo>
                    <a:pt x="5314199" y="2852050"/>
                    <a:pt x="5315114" y="2965357"/>
                    <a:pt x="5318190" y="3105865"/>
                  </a:cubicBezTo>
                  <a:close/>
                  <a:moveTo>
                    <a:pt x="5309164" y="2481450"/>
                  </a:moveTo>
                  <a:cubicBezTo>
                    <a:pt x="5311123" y="2606253"/>
                    <a:pt x="5310464" y="2606015"/>
                    <a:pt x="5312423" y="2731128"/>
                  </a:cubicBezTo>
                  <a:cubicBezTo>
                    <a:pt x="5313101" y="2774145"/>
                    <a:pt x="5357594" y="2759336"/>
                    <a:pt x="5021973" y="2759208"/>
                  </a:cubicBezTo>
                  <a:cubicBezTo>
                    <a:pt x="5018970" y="2579820"/>
                    <a:pt x="5021625" y="2621135"/>
                    <a:pt x="5018165" y="2428806"/>
                  </a:cubicBezTo>
                  <a:cubicBezTo>
                    <a:pt x="5358234" y="2428806"/>
                    <a:pt x="5308029" y="2408322"/>
                    <a:pt x="5309164" y="2481450"/>
                  </a:cubicBezTo>
                  <a:close/>
                  <a:moveTo>
                    <a:pt x="5304349" y="2106787"/>
                  </a:moveTo>
                  <a:cubicBezTo>
                    <a:pt x="5311929" y="2469900"/>
                    <a:pt x="5324837" y="2411068"/>
                    <a:pt x="5237572" y="2411068"/>
                  </a:cubicBezTo>
                  <a:cubicBezTo>
                    <a:pt x="5127493" y="2411068"/>
                    <a:pt x="5127969" y="2411800"/>
                    <a:pt x="5017835" y="2411800"/>
                  </a:cubicBezTo>
                  <a:cubicBezTo>
                    <a:pt x="5014924" y="2259778"/>
                    <a:pt x="5014429" y="2285167"/>
                    <a:pt x="5012598" y="2077444"/>
                  </a:cubicBezTo>
                  <a:cubicBezTo>
                    <a:pt x="5343605" y="2077462"/>
                    <a:pt x="5303487" y="2065253"/>
                    <a:pt x="5304349" y="2106787"/>
                  </a:cubicBezTo>
                  <a:close/>
                  <a:moveTo>
                    <a:pt x="5297335" y="1732270"/>
                  </a:moveTo>
                  <a:cubicBezTo>
                    <a:pt x="5303451" y="2122236"/>
                    <a:pt x="5325222" y="2060164"/>
                    <a:pt x="5237572" y="2060164"/>
                  </a:cubicBezTo>
                  <a:cubicBezTo>
                    <a:pt x="5128866" y="2060164"/>
                    <a:pt x="5127621" y="2060457"/>
                    <a:pt x="5017780" y="2060457"/>
                  </a:cubicBezTo>
                  <a:cubicBezTo>
                    <a:pt x="5010493" y="2060457"/>
                    <a:pt x="5012745" y="2070525"/>
                    <a:pt x="5011353" y="1981618"/>
                  </a:cubicBezTo>
                  <a:cubicBezTo>
                    <a:pt x="5006813" y="1690187"/>
                    <a:pt x="5005164" y="1728206"/>
                    <a:pt x="5017780" y="1728206"/>
                  </a:cubicBezTo>
                  <a:cubicBezTo>
                    <a:pt x="5317476" y="1728206"/>
                    <a:pt x="5297189" y="1722495"/>
                    <a:pt x="5297335" y="1732270"/>
                  </a:cubicBezTo>
                  <a:close/>
                  <a:moveTo>
                    <a:pt x="5297006" y="1710029"/>
                  </a:moveTo>
                  <a:cubicBezTo>
                    <a:pt x="5193592" y="1708839"/>
                    <a:pt x="5125625" y="1711182"/>
                    <a:pt x="5008625" y="1711201"/>
                  </a:cubicBezTo>
                  <a:cubicBezTo>
                    <a:pt x="5002162" y="1335750"/>
                    <a:pt x="4992787" y="1376771"/>
                    <a:pt x="5017798" y="1376771"/>
                  </a:cubicBezTo>
                  <a:cubicBezTo>
                    <a:pt x="5110190" y="1376771"/>
                    <a:pt x="5134909" y="1376991"/>
                    <a:pt x="5237590" y="1376991"/>
                  </a:cubicBezTo>
                  <a:cubicBezTo>
                    <a:pt x="5310958" y="1377009"/>
                    <a:pt x="5291055" y="1316713"/>
                    <a:pt x="5297006" y="1710029"/>
                  </a:cubicBezTo>
                  <a:close/>
                  <a:moveTo>
                    <a:pt x="5287100" y="1108075"/>
                  </a:moveTo>
                  <a:cubicBezTo>
                    <a:pt x="5289407" y="1184095"/>
                    <a:pt x="5289444" y="1200898"/>
                    <a:pt x="5292044" y="1360334"/>
                  </a:cubicBezTo>
                  <a:cubicBezTo>
                    <a:pt x="5259617" y="1359912"/>
                    <a:pt x="5024115" y="1359748"/>
                    <a:pt x="5001503" y="1359821"/>
                  </a:cubicBezTo>
                  <a:cubicBezTo>
                    <a:pt x="4995442" y="978568"/>
                    <a:pt x="4985756" y="1029675"/>
                    <a:pt x="5017798" y="1029675"/>
                  </a:cubicBezTo>
                  <a:cubicBezTo>
                    <a:pt x="5339851" y="1029675"/>
                    <a:pt x="5283841" y="999966"/>
                    <a:pt x="5287100" y="1108075"/>
                  </a:cubicBezTo>
                  <a:close/>
                  <a:moveTo>
                    <a:pt x="5281863" y="733265"/>
                  </a:moveTo>
                  <a:cubicBezTo>
                    <a:pt x="5286844" y="1060354"/>
                    <a:pt x="5297848" y="1010253"/>
                    <a:pt x="5237572" y="1010253"/>
                  </a:cubicBezTo>
                  <a:cubicBezTo>
                    <a:pt x="4959316" y="1010253"/>
                    <a:pt x="4995369" y="1027002"/>
                    <a:pt x="4994691" y="982833"/>
                  </a:cubicBezTo>
                  <a:cubicBezTo>
                    <a:pt x="4989198" y="632387"/>
                    <a:pt x="4983046" y="678991"/>
                    <a:pt x="5017798" y="678991"/>
                  </a:cubicBezTo>
                  <a:cubicBezTo>
                    <a:pt x="5329268" y="678991"/>
                    <a:pt x="5280747" y="661985"/>
                    <a:pt x="5281863" y="733265"/>
                  </a:cubicBezTo>
                  <a:close/>
                  <a:moveTo>
                    <a:pt x="5017798" y="327995"/>
                  </a:moveTo>
                  <a:cubicBezTo>
                    <a:pt x="5316561" y="327995"/>
                    <a:pt x="5275895" y="320875"/>
                    <a:pt x="5275932" y="358436"/>
                  </a:cubicBezTo>
                  <a:cubicBezTo>
                    <a:pt x="5275932" y="712946"/>
                    <a:pt x="5299258" y="661363"/>
                    <a:pt x="5237572" y="661363"/>
                  </a:cubicBezTo>
                  <a:cubicBezTo>
                    <a:pt x="4945456" y="661363"/>
                    <a:pt x="4991450" y="677178"/>
                    <a:pt x="4989857" y="608023"/>
                  </a:cubicBezTo>
                  <a:cubicBezTo>
                    <a:pt x="4982735" y="283112"/>
                    <a:pt x="4972994" y="327995"/>
                    <a:pt x="5017798" y="327995"/>
                  </a:cubicBezTo>
                  <a:close/>
                  <a:moveTo>
                    <a:pt x="4986507" y="1359894"/>
                  </a:moveTo>
                  <a:cubicBezTo>
                    <a:pt x="4909202" y="1360388"/>
                    <a:pt x="4696789" y="1368626"/>
                    <a:pt x="4696332" y="1357130"/>
                  </a:cubicBezTo>
                  <a:cubicBezTo>
                    <a:pt x="4691607" y="1240235"/>
                    <a:pt x="4691845" y="1127954"/>
                    <a:pt x="4690527" y="1029272"/>
                  </a:cubicBezTo>
                  <a:cubicBezTo>
                    <a:pt x="5003828" y="1029382"/>
                    <a:pt x="4851270" y="1029565"/>
                    <a:pt x="4980464" y="1029675"/>
                  </a:cubicBezTo>
                  <a:cubicBezTo>
                    <a:pt x="4983247" y="1185431"/>
                    <a:pt x="4980959" y="1010656"/>
                    <a:pt x="4986507" y="1359894"/>
                  </a:cubicBezTo>
                  <a:close/>
                  <a:moveTo>
                    <a:pt x="4979695" y="983126"/>
                  </a:moveTo>
                  <a:cubicBezTo>
                    <a:pt x="4980336" y="1024421"/>
                    <a:pt x="5025837" y="1012395"/>
                    <a:pt x="4690289" y="1012285"/>
                  </a:cubicBezTo>
                  <a:cubicBezTo>
                    <a:pt x="4686701" y="761143"/>
                    <a:pt x="4690253" y="948163"/>
                    <a:pt x="4686225" y="677911"/>
                  </a:cubicBezTo>
                  <a:cubicBezTo>
                    <a:pt x="5091331" y="679393"/>
                    <a:pt x="4942123" y="678863"/>
                    <a:pt x="4976327" y="678954"/>
                  </a:cubicBezTo>
                  <a:cubicBezTo>
                    <a:pt x="4979622" y="857536"/>
                    <a:pt x="4977425" y="838224"/>
                    <a:pt x="4979695" y="983126"/>
                  </a:cubicBezTo>
                  <a:close/>
                  <a:moveTo>
                    <a:pt x="4688330" y="329661"/>
                  </a:moveTo>
                  <a:cubicBezTo>
                    <a:pt x="5013441" y="329020"/>
                    <a:pt x="4968765" y="315566"/>
                    <a:pt x="4969899" y="358692"/>
                  </a:cubicBezTo>
                  <a:cubicBezTo>
                    <a:pt x="4979348" y="720305"/>
                    <a:pt x="4992402" y="662223"/>
                    <a:pt x="4908030" y="661528"/>
                  </a:cubicBezTo>
                  <a:cubicBezTo>
                    <a:pt x="4641127" y="659368"/>
                    <a:pt x="4686279" y="679430"/>
                    <a:pt x="4685272" y="612013"/>
                  </a:cubicBezTo>
                  <a:cubicBezTo>
                    <a:pt x="4680823" y="295998"/>
                    <a:pt x="4676905" y="329698"/>
                    <a:pt x="4688330" y="329661"/>
                  </a:cubicBezTo>
                  <a:close/>
                  <a:moveTo>
                    <a:pt x="4681354" y="1357899"/>
                  </a:moveTo>
                  <a:cubicBezTo>
                    <a:pt x="4681501" y="1361542"/>
                    <a:pt x="4715905" y="1360022"/>
                    <a:pt x="4392149" y="1361798"/>
                  </a:cubicBezTo>
                  <a:cubicBezTo>
                    <a:pt x="4387681" y="1169066"/>
                    <a:pt x="4388798" y="1122096"/>
                    <a:pt x="4387590" y="1027478"/>
                  </a:cubicBezTo>
                  <a:cubicBezTo>
                    <a:pt x="4531305" y="1027991"/>
                    <a:pt x="4389512" y="1029181"/>
                    <a:pt x="4675550" y="1029272"/>
                  </a:cubicBezTo>
                  <a:cubicBezTo>
                    <a:pt x="4676868" y="1129162"/>
                    <a:pt x="4676648" y="1241096"/>
                    <a:pt x="4681354" y="1357899"/>
                  </a:cubicBezTo>
                  <a:close/>
                  <a:moveTo>
                    <a:pt x="4672071" y="733265"/>
                  </a:moveTo>
                  <a:cubicBezTo>
                    <a:pt x="4673994" y="855889"/>
                    <a:pt x="4672931" y="858653"/>
                    <a:pt x="4674873" y="983126"/>
                  </a:cubicBezTo>
                  <a:cubicBezTo>
                    <a:pt x="4675550" y="1026124"/>
                    <a:pt x="4719274" y="1011608"/>
                    <a:pt x="4387352" y="1010473"/>
                  </a:cubicBezTo>
                  <a:cubicBezTo>
                    <a:pt x="4385759" y="895628"/>
                    <a:pt x="4384972" y="893926"/>
                    <a:pt x="4381493" y="678167"/>
                  </a:cubicBezTo>
                  <a:cubicBezTo>
                    <a:pt x="4722496" y="677947"/>
                    <a:pt x="4670954" y="659075"/>
                    <a:pt x="4672071" y="733265"/>
                  </a:cubicBezTo>
                  <a:close/>
                  <a:moveTo>
                    <a:pt x="4578416" y="329807"/>
                  </a:moveTo>
                  <a:cubicBezTo>
                    <a:pt x="4681299" y="329807"/>
                    <a:pt x="4665241" y="321735"/>
                    <a:pt x="4666010" y="358601"/>
                  </a:cubicBezTo>
                  <a:cubicBezTo>
                    <a:pt x="4667823" y="445366"/>
                    <a:pt x="4668958" y="520745"/>
                    <a:pt x="4670240" y="612288"/>
                  </a:cubicBezTo>
                  <a:cubicBezTo>
                    <a:pt x="4671192" y="675989"/>
                    <a:pt x="4724071" y="660887"/>
                    <a:pt x="4381236" y="661162"/>
                  </a:cubicBezTo>
                  <a:cubicBezTo>
                    <a:pt x="4377629" y="436433"/>
                    <a:pt x="4377648" y="430704"/>
                    <a:pt x="4375835" y="358162"/>
                  </a:cubicBezTo>
                  <a:cubicBezTo>
                    <a:pt x="4374883" y="320143"/>
                    <a:pt x="4339234" y="329624"/>
                    <a:pt x="4578416" y="329807"/>
                  </a:cubicBezTo>
                  <a:close/>
                  <a:moveTo>
                    <a:pt x="4358733" y="1361889"/>
                  </a:moveTo>
                  <a:cubicBezTo>
                    <a:pt x="4250028" y="1361889"/>
                    <a:pt x="4250632" y="1359711"/>
                    <a:pt x="4139051" y="1359711"/>
                  </a:cubicBezTo>
                  <a:cubicBezTo>
                    <a:pt x="4066105" y="1359711"/>
                    <a:pt x="4086667" y="1422423"/>
                    <a:pt x="4080002" y="1028906"/>
                  </a:cubicBezTo>
                  <a:cubicBezTo>
                    <a:pt x="4204125" y="1030224"/>
                    <a:pt x="4248563" y="1027222"/>
                    <a:pt x="4372594" y="1027423"/>
                  </a:cubicBezTo>
                  <a:cubicBezTo>
                    <a:pt x="4377373" y="1411367"/>
                    <a:pt x="4385246" y="1361889"/>
                    <a:pt x="4358733" y="1361889"/>
                  </a:cubicBezTo>
                  <a:close/>
                  <a:moveTo>
                    <a:pt x="4367394" y="733228"/>
                  </a:moveTo>
                  <a:cubicBezTo>
                    <a:pt x="4372448" y="1052940"/>
                    <a:pt x="4377977" y="1010436"/>
                    <a:pt x="4358733" y="1010436"/>
                  </a:cubicBezTo>
                  <a:cubicBezTo>
                    <a:pt x="4038255" y="1010436"/>
                    <a:pt x="4079929" y="1025739"/>
                    <a:pt x="4079251" y="982833"/>
                  </a:cubicBezTo>
                  <a:cubicBezTo>
                    <a:pt x="4077255" y="854937"/>
                    <a:pt x="4078757" y="857335"/>
                    <a:pt x="4076798" y="732972"/>
                  </a:cubicBezTo>
                  <a:cubicBezTo>
                    <a:pt x="4075736" y="667074"/>
                    <a:pt x="4059550" y="678478"/>
                    <a:pt x="4139033" y="678478"/>
                  </a:cubicBezTo>
                  <a:cubicBezTo>
                    <a:pt x="4412565" y="678478"/>
                    <a:pt x="4366167" y="657409"/>
                    <a:pt x="4367394" y="733228"/>
                  </a:cubicBezTo>
                  <a:close/>
                  <a:moveTo>
                    <a:pt x="4360839" y="358656"/>
                  </a:moveTo>
                  <a:cubicBezTo>
                    <a:pt x="4362725" y="433633"/>
                    <a:pt x="4362780" y="445622"/>
                    <a:pt x="4366241" y="661180"/>
                  </a:cubicBezTo>
                  <a:cubicBezTo>
                    <a:pt x="4334162" y="661180"/>
                    <a:pt x="4107997" y="661436"/>
                    <a:pt x="4075644" y="661784"/>
                  </a:cubicBezTo>
                  <a:lnTo>
                    <a:pt x="4070243" y="328490"/>
                  </a:lnTo>
                  <a:cubicBezTo>
                    <a:pt x="4415549" y="322998"/>
                    <a:pt x="4359942" y="323090"/>
                    <a:pt x="4360839" y="358656"/>
                  </a:cubicBezTo>
                  <a:close/>
                  <a:moveTo>
                    <a:pt x="4066434" y="1107928"/>
                  </a:moveTo>
                  <a:cubicBezTo>
                    <a:pt x="4067917" y="1186749"/>
                    <a:pt x="4067405" y="1157205"/>
                    <a:pt x="4070664" y="1360297"/>
                  </a:cubicBezTo>
                  <a:cubicBezTo>
                    <a:pt x="3976166" y="1362146"/>
                    <a:pt x="4014343" y="1364342"/>
                    <a:pt x="3779994" y="1362109"/>
                  </a:cubicBezTo>
                  <a:cubicBezTo>
                    <a:pt x="3775746" y="1020467"/>
                    <a:pt x="3778218" y="1133189"/>
                    <a:pt x="3777138" y="1027039"/>
                  </a:cubicBezTo>
                  <a:cubicBezTo>
                    <a:pt x="4124568" y="1026874"/>
                    <a:pt x="4064548" y="1012743"/>
                    <a:pt x="4066434" y="1107928"/>
                  </a:cubicBezTo>
                  <a:close/>
                  <a:moveTo>
                    <a:pt x="4061802" y="733265"/>
                  </a:moveTo>
                  <a:cubicBezTo>
                    <a:pt x="4066727" y="1056693"/>
                    <a:pt x="4075205" y="1012029"/>
                    <a:pt x="4029320" y="1011095"/>
                  </a:cubicBezTo>
                  <a:cubicBezTo>
                    <a:pt x="3960658" y="1009704"/>
                    <a:pt x="3947987" y="1009979"/>
                    <a:pt x="3776936" y="1010052"/>
                  </a:cubicBezTo>
                  <a:cubicBezTo>
                    <a:pt x="3774886" y="849098"/>
                    <a:pt x="3771608" y="849994"/>
                    <a:pt x="3769814" y="679210"/>
                  </a:cubicBezTo>
                  <a:cubicBezTo>
                    <a:pt x="4112667" y="682560"/>
                    <a:pt x="4060593" y="657867"/>
                    <a:pt x="4061802" y="733265"/>
                  </a:cubicBezTo>
                  <a:close/>
                  <a:moveTo>
                    <a:pt x="3809436" y="329991"/>
                  </a:moveTo>
                  <a:cubicBezTo>
                    <a:pt x="3883921" y="330979"/>
                    <a:pt x="3955751" y="331144"/>
                    <a:pt x="4029357" y="329368"/>
                  </a:cubicBezTo>
                  <a:cubicBezTo>
                    <a:pt x="4065720" y="328453"/>
                    <a:pt x="4054459" y="278938"/>
                    <a:pt x="4060648" y="661985"/>
                  </a:cubicBezTo>
                  <a:cubicBezTo>
                    <a:pt x="3930153" y="663853"/>
                    <a:pt x="3981366" y="664310"/>
                    <a:pt x="3769649" y="662242"/>
                  </a:cubicBezTo>
                  <a:cubicBezTo>
                    <a:pt x="3766500" y="273813"/>
                    <a:pt x="3748849" y="329203"/>
                    <a:pt x="3809436" y="329991"/>
                  </a:cubicBezTo>
                  <a:close/>
                  <a:moveTo>
                    <a:pt x="3770546" y="1712830"/>
                  </a:moveTo>
                  <a:cubicBezTo>
                    <a:pt x="3698790" y="1713342"/>
                    <a:pt x="3605720" y="1712830"/>
                    <a:pt x="3482733" y="1712830"/>
                  </a:cubicBezTo>
                  <a:cubicBezTo>
                    <a:pt x="3482532" y="1700675"/>
                    <a:pt x="3477606" y="1415999"/>
                    <a:pt x="3476691" y="1377668"/>
                  </a:cubicBezTo>
                  <a:cubicBezTo>
                    <a:pt x="3478027" y="1377668"/>
                    <a:pt x="3763167" y="1378968"/>
                    <a:pt x="3765181" y="1378986"/>
                  </a:cubicBezTo>
                  <a:cubicBezTo>
                    <a:pt x="3766683" y="1500878"/>
                    <a:pt x="3769264" y="1632527"/>
                    <a:pt x="3770546" y="1712830"/>
                  </a:cubicBezTo>
                  <a:close/>
                  <a:moveTo>
                    <a:pt x="3762380" y="1107745"/>
                  </a:moveTo>
                  <a:cubicBezTo>
                    <a:pt x="3761739" y="1413143"/>
                    <a:pt x="3794935" y="1361780"/>
                    <a:pt x="3699760" y="1361780"/>
                  </a:cubicBezTo>
                  <a:cubicBezTo>
                    <a:pt x="3450929" y="1361780"/>
                    <a:pt x="3476306" y="1361761"/>
                    <a:pt x="3476196" y="1357313"/>
                  </a:cubicBezTo>
                  <a:cubicBezTo>
                    <a:pt x="3474731" y="1296596"/>
                    <a:pt x="3465338" y="1027826"/>
                    <a:pt x="3480261" y="1027826"/>
                  </a:cubicBezTo>
                  <a:cubicBezTo>
                    <a:pt x="3819598" y="1027826"/>
                    <a:pt x="3762600" y="1002840"/>
                    <a:pt x="3762380" y="1107745"/>
                  </a:cubicBezTo>
                  <a:close/>
                  <a:moveTo>
                    <a:pt x="3755550" y="733265"/>
                  </a:moveTo>
                  <a:cubicBezTo>
                    <a:pt x="3760659" y="1059091"/>
                    <a:pt x="3782466" y="1010052"/>
                    <a:pt x="3699760" y="1010089"/>
                  </a:cubicBezTo>
                  <a:cubicBezTo>
                    <a:pt x="3437965" y="1010089"/>
                    <a:pt x="3471161" y="1023213"/>
                    <a:pt x="3470520" y="982796"/>
                  </a:cubicBezTo>
                  <a:cubicBezTo>
                    <a:pt x="3470374" y="973021"/>
                    <a:pt x="3466052" y="692555"/>
                    <a:pt x="3465814" y="677014"/>
                  </a:cubicBezTo>
                  <a:cubicBezTo>
                    <a:pt x="3813575" y="676282"/>
                    <a:pt x="3754470" y="665097"/>
                    <a:pt x="3755550" y="733265"/>
                  </a:cubicBezTo>
                  <a:close/>
                  <a:moveTo>
                    <a:pt x="3480261" y="330192"/>
                  </a:moveTo>
                  <a:cubicBezTo>
                    <a:pt x="3791749" y="330192"/>
                    <a:pt x="3749948" y="317232"/>
                    <a:pt x="3750845" y="357777"/>
                  </a:cubicBezTo>
                  <a:cubicBezTo>
                    <a:pt x="3759121" y="721732"/>
                    <a:pt x="3766005" y="661931"/>
                    <a:pt x="3699760" y="661931"/>
                  </a:cubicBezTo>
                  <a:cubicBezTo>
                    <a:pt x="3590304" y="661931"/>
                    <a:pt x="3590194" y="660009"/>
                    <a:pt x="3480261" y="660009"/>
                  </a:cubicBezTo>
                  <a:cubicBezTo>
                    <a:pt x="3460688" y="660009"/>
                    <a:pt x="3465686" y="669564"/>
                    <a:pt x="3464844" y="608059"/>
                  </a:cubicBezTo>
                  <a:cubicBezTo>
                    <a:pt x="3460505" y="287413"/>
                    <a:pt x="3452155" y="330192"/>
                    <a:pt x="3480261" y="330192"/>
                  </a:cubicBezTo>
                  <a:close/>
                  <a:moveTo>
                    <a:pt x="3456183" y="1027863"/>
                  </a:moveTo>
                  <a:cubicBezTo>
                    <a:pt x="3457447" y="1119680"/>
                    <a:pt x="3457465" y="1205108"/>
                    <a:pt x="3461274" y="1360700"/>
                  </a:cubicBezTo>
                  <a:cubicBezTo>
                    <a:pt x="3155333" y="1361249"/>
                    <a:pt x="3171629" y="1364855"/>
                    <a:pt x="3171446" y="1358027"/>
                  </a:cubicBezTo>
                  <a:cubicBezTo>
                    <a:pt x="3170751" y="1328501"/>
                    <a:pt x="3165184" y="1030242"/>
                    <a:pt x="3165166" y="1028906"/>
                  </a:cubicBezTo>
                  <a:cubicBezTo>
                    <a:pt x="3318566" y="1030206"/>
                    <a:pt x="3363169" y="1028064"/>
                    <a:pt x="3456183" y="1027863"/>
                  </a:cubicBezTo>
                  <a:close/>
                  <a:moveTo>
                    <a:pt x="3455945" y="1010857"/>
                  </a:moveTo>
                  <a:cubicBezTo>
                    <a:pt x="3120508" y="1011571"/>
                    <a:pt x="3165075" y="1024311"/>
                    <a:pt x="3164415" y="982796"/>
                  </a:cubicBezTo>
                  <a:cubicBezTo>
                    <a:pt x="3162456" y="857756"/>
                    <a:pt x="3162987" y="857683"/>
                    <a:pt x="3161028" y="732972"/>
                  </a:cubicBezTo>
                  <a:cubicBezTo>
                    <a:pt x="3159929" y="663377"/>
                    <a:pt x="3103041" y="679027"/>
                    <a:pt x="3450800" y="677087"/>
                  </a:cubicBezTo>
                  <a:cubicBezTo>
                    <a:pt x="3450819" y="678478"/>
                    <a:pt x="3455488" y="979080"/>
                    <a:pt x="3455945" y="1010857"/>
                  </a:cubicBezTo>
                  <a:close/>
                  <a:moveTo>
                    <a:pt x="3445143" y="330100"/>
                  </a:moveTo>
                  <a:cubicBezTo>
                    <a:pt x="3448841" y="516663"/>
                    <a:pt x="3448548" y="522631"/>
                    <a:pt x="3450562" y="660082"/>
                  </a:cubicBezTo>
                  <a:cubicBezTo>
                    <a:pt x="3114100" y="661857"/>
                    <a:pt x="3160369" y="683988"/>
                    <a:pt x="3158629" y="607986"/>
                  </a:cubicBezTo>
                  <a:cubicBezTo>
                    <a:pt x="3155901" y="488986"/>
                    <a:pt x="3155205" y="420746"/>
                    <a:pt x="3154949" y="358381"/>
                  </a:cubicBezTo>
                  <a:cubicBezTo>
                    <a:pt x="3154766" y="315896"/>
                    <a:pt x="3112031" y="328453"/>
                    <a:pt x="3445143" y="330100"/>
                  </a:cubicBezTo>
                  <a:close/>
                  <a:moveTo>
                    <a:pt x="3150903" y="1361047"/>
                  </a:moveTo>
                  <a:cubicBezTo>
                    <a:pt x="2971905" y="1357185"/>
                    <a:pt x="2864225" y="1363885"/>
                    <a:pt x="2864151" y="1357460"/>
                  </a:cubicBezTo>
                  <a:cubicBezTo>
                    <a:pt x="2860086" y="967988"/>
                    <a:pt x="2835826" y="1026252"/>
                    <a:pt x="2931056" y="1027533"/>
                  </a:cubicBezTo>
                  <a:cubicBezTo>
                    <a:pt x="3021397" y="1028741"/>
                    <a:pt x="3045273" y="1027771"/>
                    <a:pt x="3150189" y="1028741"/>
                  </a:cubicBezTo>
                  <a:cubicBezTo>
                    <a:pt x="3156542" y="1404174"/>
                    <a:pt x="3159874" y="1361212"/>
                    <a:pt x="3150903" y="1361047"/>
                  </a:cubicBezTo>
                  <a:close/>
                  <a:moveTo>
                    <a:pt x="3146032" y="733265"/>
                  </a:moveTo>
                  <a:cubicBezTo>
                    <a:pt x="3147991" y="858030"/>
                    <a:pt x="3147460" y="857902"/>
                    <a:pt x="3149419" y="983089"/>
                  </a:cubicBezTo>
                  <a:cubicBezTo>
                    <a:pt x="3150079" y="1024513"/>
                    <a:pt x="3195267" y="1011077"/>
                    <a:pt x="2859354" y="1009869"/>
                  </a:cubicBezTo>
                  <a:cubicBezTo>
                    <a:pt x="2856662" y="832751"/>
                    <a:pt x="2859208" y="834582"/>
                    <a:pt x="2855985" y="679778"/>
                  </a:cubicBezTo>
                  <a:cubicBezTo>
                    <a:pt x="3190214" y="677783"/>
                    <a:pt x="3144842" y="656402"/>
                    <a:pt x="3146032" y="733265"/>
                  </a:cubicBezTo>
                  <a:close/>
                  <a:moveTo>
                    <a:pt x="3139770" y="329569"/>
                  </a:moveTo>
                  <a:cubicBezTo>
                    <a:pt x="3140924" y="518000"/>
                    <a:pt x="3142388" y="544706"/>
                    <a:pt x="3144769" y="661418"/>
                  </a:cubicBezTo>
                  <a:cubicBezTo>
                    <a:pt x="3076766" y="659972"/>
                    <a:pt x="3003984" y="659954"/>
                    <a:pt x="2930982" y="661619"/>
                  </a:cubicBezTo>
                  <a:cubicBezTo>
                    <a:pt x="2832493" y="663871"/>
                    <a:pt x="2858200" y="717870"/>
                    <a:pt x="2848807" y="358198"/>
                  </a:cubicBezTo>
                  <a:cubicBezTo>
                    <a:pt x="2847489" y="308171"/>
                    <a:pt x="2811089" y="336379"/>
                    <a:pt x="3139770" y="329569"/>
                  </a:cubicBezTo>
                  <a:close/>
                  <a:moveTo>
                    <a:pt x="2821288" y="1360370"/>
                  </a:moveTo>
                  <a:cubicBezTo>
                    <a:pt x="2606238" y="1360407"/>
                    <a:pt x="2586793" y="1360370"/>
                    <a:pt x="2559456" y="1360498"/>
                  </a:cubicBezTo>
                  <a:cubicBezTo>
                    <a:pt x="2554366" y="1180525"/>
                    <a:pt x="2556673" y="1112102"/>
                    <a:pt x="2555849" y="1028485"/>
                  </a:cubicBezTo>
                  <a:cubicBezTo>
                    <a:pt x="2714138" y="1028009"/>
                    <a:pt x="2754438" y="1026618"/>
                    <a:pt x="2844596" y="1026819"/>
                  </a:cubicBezTo>
                  <a:cubicBezTo>
                    <a:pt x="2850345" y="1420044"/>
                    <a:pt x="2861460" y="1360370"/>
                    <a:pt x="2821288" y="1360370"/>
                  </a:cubicBezTo>
                  <a:close/>
                  <a:moveTo>
                    <a:pt x="2841960" y="733228"/>
                  </a:moveTo>
                  <a:cubicBezTo>
                    <a:pt x="2846958" y="1053233"/>
                    <a:pt x="2849833" y="1009796"/>
                    <a:pt x="2821306" y="1009796"/>
                  </a:cubicBezTo>
                  <a:cubicBezTo>
                    <a:pt x="2514945" y="1009796"/>
                    <a:pt x="2555922" y="1024623"/>
                    <a:pt x="2555282" y="982796"/>
                  </a:cubicBezTo>
                  <a:cubicBezTo>
                    <a:pt x="2549660" y="623875"/>
                    <a:pt x="2532394" y="678405"/>
                    <a:pt x="2601624" y="678405"/>
                  </a:cubicBezTo>
                  <a:cubicBezTo>
                    <a:pt x="2711337" y="678405"/>
                    <a:pt x="2711373" y="679888"/>
                    <a:pt x="2821306" y="679888"/>
                  </a:cubicBezTo>
                  <a:cubicBezTo>
                    <a:pt x="2845969" y="679869"/>
                    <a:pt x="2840916" y="669143"/>
                    <a:pt x="2841960" y="733228"/>
                  </a:cubicBezTo>
                  <a:close/>
                  <a:moveTo>
                    <a:pt x="2601606" y="328508"/>
                  </a:moveTo>
                  <a:cubicBezTo>
                    <a:pt x="2610358" y="328508"/>
                    <a:pt x="2819530" y="328636"/>
                    <a:pt x="2833043" y="328654"/>
                  </a:cubicBezTo>
                  <a:cubicBezTo>
                    <a:pt x="2834178" y="375826"/>
                    <a:pt x="2829692" y="190617"/>
                    <a:pt x="2840586" y="662864"/>
                  </a:cubicBezTo>
                  <a:cubicBezTo>
                    <a:pt x="2718404" y="663212"/>
                    <a:pt x="2667796" y="660539"/>
                    <a:pt x="2549313" y="661619"/>
                  </a:cubicBezTo>
                  <a:cubicBezTo>
                    <a:pt x="2544735" y="268138"/>
                    <a:pt x="2523459" y="328508"/>
                    <a:pt x="2601606" y="328508"/>
                  </a:cubicBezTo>
                  <a:close/>
                  <a:moveTo>
                    <a:pt x="2540853" y="1028540"/>
                  </a:moveTo>
                  <a:cubicBezTo>
                    <a:pt x="2541952" y="1144904"/>
                    <a:pt x="2538803" y="1119295"/>
                    <a:pt x="2544442" y="1360571"/>
                  </a:cubicBezTo>
                  <a:cubicBezTo>
                    <a:pt x="2206277" y="1362695"/>
                    <a:pt x="2291179" y="1362146"/>
                    <a:pt x="2255970" y="1362475"/>
                  </a:cubicBezTo>
                  <a:cubicBezTo>
                    <a:pt x="2254889" y="1224786"/>
                    <a:pt x="2252564" y="1131706"/>
                    <a:pt x="2250824" y="1027643"/>
                  </a:cubicBezTo>
                  <a:cubicBezTo>
                    <a:pt x="2392745" y="1030334"/>
                    <a:pt x="2428687" y="1029034"/>
                    <a:pt x="2540853" y="1028540"/>
                  </a:cubicBezTo>
                  <a:close/>
                  <a:moveTo>
                    <a:pt x="2535324" y="733265"/>
                  </a:moveTo>
                  <a:cubicBezTo>
                    <a:pt x="2540432" y="1059567"/>
                    <a:pt x="2557003" y="1011297"/>
                    <a:pt x="2491728" y="1011828"/>
                  </a:cubicBezTo>
                  <a:cubicBezTo>
                    <a:pt x="2211953" y="1014097"/>
                    <a:pt x="2250660" y="1017154"/>
                    <a:pt x="2250110" y="982796"/>
                  </a:cubicBezTo>
                  <a:cubicBezTo>
                    <a:pt x="2245350" y="686404"/>
                    <a:pt x="2245679" y="705093"/>
                    <a:pt x="2245148" y="679320"/>
                  </a:cubicBezTo>
                  <a:cubicBezTo>
                    <a:pt x="2585786" y="684244"/>
                    <a:pt x="2534097" y="654609"/>
                    <a:pt x="2535324" y="733265"/>
                  </a:cubicBezTo>
                  <a:close/>
                  <a:moveTo>
                    <a:pt x="2272247" y="330174"/>
                  </a:moveTo>
                  <a:cubicBezTo>
                    <a:pt x="2569508" y="327574"/>
                    <a:pt x="2528366" y="320545"/>
                    <a:pt x="2529465" y="358711"/>
                  </a:cubicBezTo>
                  <a:cubicBezTo>
                    <a:pt x="2539755" y="710255"/>
                    <a:pt x="2541183" y="661491"/>
                    <a:pt x="2491673" y="662553"/>
                  </a:cubicBezTo>
                  <a:cubicBezTo>
                    <a:pt x="2416950" y="664164"/>
                    <a:pt x="2346311" y="664072"/>
                    <a:pt x="2272284" y="662773"/>
                  </a:cubicBezTo>
                  <a:cubicBezTo>
                    <a:pt x="2237550" y="662169"/>
                    <a:pt x="2245222" y="673261"/>
                    <a:pt x="2243446" y="607950"/>
                  </a:cubicBezTo>
                  <a:cubicBezTo>
                    <a:pt x="2234730" y="287267"/>
                    <a:pt x="2230665" y="330558"/>
                    <a:pt x="2272247" y="330174"/>
                  </a:cubicBezTo>
                  <a:close/>
                  <a:moveTo>
                    <a:pt x="2240919" y="1356837"/>
                  </a:moveTo>
                  <a:cubicBezTo>
                    <a:pt x="2241010" y="1367143"/>
                    <a:pt x="2263806" y="1361651"/>
                    <a:pt x="1950286" y="1361468"/>
                  </a:cubicBezTo>
                  <a:cubicBezTo>
                    <a:pt x="1949993" y="1300971"/>
                    <a:pt x="1946404" y="1029272"/>
                    <a:pt x="1946367" y="1027185"/>
                  </a:cubicBezTo>
                  <a:cubicBezTo>
                    <a:pt x="2099914" y="1027185"/>
                    <a:pt x="2171341" y="1026435"/>
                    <a:pt x="2235829" y="1027423"/>
                  </a:cubicBezTo>
                  <a:cubicBezTo>
                    <a:pt x="2237660" y="1137362"/>
                    <a:pt x="2240003" y="1231046"/>
                    <a:pt x="2240919" y="1356837"/>
                  </a:cubicBezTo>
                  <a:close/>
                  <a:moveTo>
                    <a:pt x="2235554" y="1010400"/>
                  </a:moveTo>
                  <a:cubicBezTo>
                    <a:pt x="1905005" y="1005384"/>
                    <a:pt x="1946404" y="1026728"/>
                    <a:pt x="1945708" y="982760"/>
                  </a:cubicBezTo>
                  <a:cubicBezTo>
                    <a:pt x="1941534" y="718163"/>
                    <a:pt x="1941460" y="710530"/>
                    <a:pt x="1940728" y="676959"/>
                  </a:cubicBezTo>
                  <a:cubicBezTo>
                    <a:pt x="1942779" y="676959"/>
                    <a:pt x="2228724" y="679119"/>
                    <a:pt x="2230153" y="679137"/>
                  </a:cubicBezTo>
                  <a:cubicBezTo>
                    <a:pt x="2230903" y="715765"/>
                    <a:pt x="2230995" y="726528"/>
                    <a:pt x="2235554" y="1010400"/>
                  </a:cubicBezTo>
                  <a:close/>
                  <a:moveTo>
                    <a:pt x="1942742" y="330924"/>
                  </a:moveTo>
                  <a:cubicBezTo>
                    <a:pt x="2268072" y="330924"/>
                    <a:pt x="2223946" y="319758"/>
                    <a:pt x="2224275" y="358509"/>
                  </a:cubicBezTo>
                  <a:cubicBezTo>
                    <a:pt x="2226875" y="716333"/>
                    <a:pt x="2253003" y="661821"/>
                    <a:pt x="2162388" y="661821"/>
                  </a:cubicBezTo>
                  <a:cubicBezTo>
                    <a:pt x="2054671" y="661821"/>
                    <a:pt x="2051906" y="659972"/>
                    <a:pt x="1942724" y="659972"/>
                  </a:cubicBezTo>
                  <a:cubicBezTo>
                    <a:pt x="1939410" y="659954"/>
                    <a:pt x="1925348" y="330924"/>
                    <a:pt x="1942742" y="330924"/>
                  </a:cubicBezTo>
                  <a:close/>
                  <a:moveTo>
                    <a:pt x="1935235" y="1357569"/>
                  </a:moveTo>
                  <a:cubicBezTo>
                    <a:pt x="1935272" y="1363390"/>
                    <a:pt x="1701930" y="1362969"/>
                    <a:pt x="1645975" y="1362201"/>
                  </a:cubicBezTo>
                  <a:cubicBezTo>
                    <a:pt x="1640281" y="1035368"/>
                    <a:pt x="1641215" y="1123670"/>
                    <a:pt x="1639420" y="1028668"/>
                  </a:cubicBezTo>
                  <a:cubicBezTo>
                    <a:pt x="1774730" y="1030773"/>
                    <a:pt x="1823142" y="1027332"/>
                    <a:pt x="1931390" y="1027185"/>
                  </a:cubicBezTo>
                  <a:cubicBezTo>
                    <a:pt x="1931390" y="1028503"/>
                    <a:pt x="1935052" y="1311331"/>
                    <a:pt x="1935235" y="1357569"/>
                  </a:cubicBezTo>
                  <a:close/>
                  <a:moveTo>
                    <a:pt x="1931134" y="1010180"/>
                  </a:moveTo>
                  <a:cubicBezTo>
                    <a:pt x="1597051" y="1010674"/>
                    <a:pt x="1639292" y="1025501"/>
                    <a:pt x="1638633" y="982796"/>
                  </a:cubicBezTo>
                  <a:cubicBezTo>
                    <a:pt x="1637003" y="877983"/>
                    <a:pt x="1636948" y="855889"/>
                    <a:pt x="1635008" y="732972"/>
                  </a:cubicBezTo>
                  <a:cubicBezTo>
                    <a:pt x="1633909" y="660631"/>
                    <a:pt x="1583209" y="677087"/>
                    <a:pt x="1925732" y="676959"/>
                  </a:cubicBezTo>
                  <a:cubicBezTo>
                    <a:pt x="1926648" y="718493"/>
                    <a:pt x="1931115" y="1008807"/>
                    <a:pt x="1931134" y="1010180"/>
                  </a:cubicBezTo>
                  <a:close/>
                  <a:moveTo>
                    <a:pt x="1919690" y="330869"/>
                  </a:moveTo>
                  <a:cubicBezTo>
                    <a:pt x="1920752" y="555085"/>
                    <a:pt x="1923150" y="573427"/>
                    <a:pt x="1925311" y="659972"/>
                  </a:cubicBezTo>
                  <a:cubicBezTo>
                    <a:pt x="1714985" y="660063"/>
                    <a:pt x="1673385" y="660265"/>
                    <a:pt x="1633891" y="661235"/>
                  </a:cubicBezTo>
                  <a:cubicBezTo>
                    <a:pt x="1629881" y="398853"/>
                    <a:pt x="1630833" y="452505"/>
                    <a:pt x="1627995" y="328691"/>
                  </a:cubicBezTo>
                  <a:cubicBezTo>
                    <a:pt x="1770592" y="324847"/>
                    <a:pt x="1826419" y="330393"/>
                    <a:pt x="1919690" y="330869"/>
                  </a:cubicBezTo>
                  <a:close/>
                  <a:moveTo>
                    <a:pt x="1626237" y="1108001"/>
                  </a:moveTo>
                  <a:cubicBezTo>
                    <a:pt x="1633909" y="1401794"/>
                    <a:pt x="1636802" y="1362072"/>
                    <a:pt x="1613493" y="1361670"/>
                  </a:cubicBezTo>
                  <a:cubicBezTo>
                    <a:pt x="1341244" y="1356563"/>
                    <a:pt x="1340474" y="1366136"/>
                    <a:pt x="1340328" y="1357423"/>
                  </a:cubicBezTo>
                  <a:cubicBezTo>
                    <a:pt x="1333846" y="969379"/>
                    <a:pt x="1311545" y="1027716"/>
                    <a:pt x="1393830" y="1027387"/>
                  </a:cubicBezTo>
                  <a:cubicBezTo>
                    <a:pt x="1494662" y="1026984"/>
                    <a:pt x="1541883" y="1026856"/>
                    <a:pt x="1613219" y="1028192"/>
                  </a:cubicBezTo>
                  <a:cubicBezTo>
                    <a:pt x="1628343" y="1028485"/>
                    <a:pt x="1623839" y="1015965"/>
                    <a:pt x="1626237" y="1108001"/>
                  </a:cubicBezTo>
                  <a:close/>
                  <a:moveTo>
                    <a:pt x="1620012" y="733265"/>
                  </a:moveTo>
                  <a:cubicBezTo>
                    <a:pt x="1624882" y="1044666"/>
                    <a:pt x="1627940" y="1011443"/>
                    <a:pt x="1613493" y="1011169"/>
                  </a:cubicBezTo>
                  <a:cubicBezTo>
                    <a:pt x="1293070" y="1005146"/>
                    <a:pt x="1332894" y="1026435"/>
                    <a:pt x="1332217" y="982833"/>
                  </a:cubicBezTo>
                  <a:cubicBezTo>
                    <a:pt x="1330276" y="858946"/>
                    <a:pt x="1333242" y="859312"/>
                    <a:pt x="1331265" y="732935"/>
                  </a:cubicBezTo>
                  <a:cubicBezTo>
                    <a:pt x="1330020" y="654133"/>
                    <a:pt x="1286094" y="687759"/>
                    <a:pt x="1613548" y="678808"/>
                  </a:cubicBezTo>
                  <a:cubicBezTo>
                    <a:pt x="1621477" y="678588"/>
                    <a:pt x="1619060" y="670461"/>
                    <a:pt x="1620012" y="733265"/>
                  </a:cubicBezTo>
                  <a:close/>
                  <a:moveTo>
                    <a:pt x="1612999" y="329112"/>
                  </a:moveTo>
                  <a:cubicBezTo>
                    <a:pt x="1621367" y="698650"/>
                    <a:pt x="1620634" y="661583"/>
                    <a:pt x="1613164" y="661766"/>
                  </a:cubicBezTo>
                  <a:cubicBezTo>
                    <a:pt x="1540913" y="663853"/>
                    <a:pt x="1528243" y="663102"/>
                    <a:pt x="1393775" y="663468"/>
                  </a:cubicBezTo>
                  <a:cubicBezTo>
                    <a:pt x="1309458" y="663688"/>
                    <a:pt x="1333242" y="719023"/>
                    <a:pt x="1323849" y="358162"/>
                  </a:cubicBezTo>
                  <a:cubicBezTo>
                    <a:pt x="1322586" y="308135"/>
                    <a:pt x="1288182" y="338429"/>
                    <a:pt x="1612999" y="329112"/>
                  </a:cubicBezTo>
                  <a:close/>
                  <a:moveTo>
                    <a:pt x="1325351" y="1357753"/>
                  </a:moveTo>
                  <a:cubicBezTo>
                    <a:pt x="1325460" y="1364599"/>
                    <a:pt x="1034644" y="1359693"/>
                    <a:pt x="1034553" y="1357203"/>
                  </a:cubicBezTo>
                  <a:cubicBezTo>
                    <a:pt x="1020656" y="972509"/>
                    <a:pt x="1025325" y="1026764"/>
                    <a:pt x="1064435" y="1026764"/>
                  </a:cubicBezTo>
                  <a:cubicBezTo>
                    <a:pt x="1169222" y="1026764"/>
                    <a:pt x="1172060" y="1027606"/>
                    <a:pt x="1284025" y="1027606"/>
                  </a:cubicBezTo>
                  <a:cubicBezTo>
                    <a:pt x="1328353" y="1027606"/>
                    <a:pt x="1318539" y="974138"/>
                    <a:pt x="1325351" y="1357753"/>
                  </a:cubicBezTo>
                  <a:close/>
                  <a:moveTo>
                    <a:pt x="1316287" y="733228"/>
                  </a:moveTo>
                  <a:cubicBezTo>
                    <a:pt x="1321359" y="1056089"/>
                    <a:pt x="1325351" y="1010619"/>
                    <a:pt x="1284025" y="1010619"/>
                  </a:cubicBezTo>
                  <a:cubicBezTo>
                    <a:pt x="988961" y="1010619"/>
                    <a:pt x="1029261" y="1017264"/>
                    <a:pt x="1028730" y="982796"/>
                  </a:cubicBezTo>
                  <a:cubicBezTo>
                    <a:pt x="1023182" y="628671"/>
                    <a:pt x="1008333" y="679393"/>
                    <a:pt x="1064435" y="679393"/>
                  </a:cubicBezTo>
                  <a:cubicBezTo>
                    <a:pt x="1363875" y="679393"/>
                    <a:pt x="1315280" y="668575"/>
                    <a:pt x="1316287" y="733228"/>
                  </a:cubicBezTo>
                  <a:close/>
                  <a:moveTo>
                    <a:pt x="1064435" y="329332"/>
                  </a:moveTo>
                  <a:cubicBezTo>
                    <a:pt x="1289005" y="329386"/>
                    <a:pt x="1289610" y="329386"/>
                    <a:pt x="1308121" y="329423"/>
                  </a:cubicBezTo>
                  <a:cubicBezTo>
                    <a:pt x="1309879" y="402441"/>
                    <a:pt x="1315024" y="662205"/>
                    <a:pt x="1315060" y="663651"/>
                  </a:cubicBezTo>
                  <a:cubicBezTo>
                    <a:pt x="1220508" y="663743"/>
                    <a:pt x="1306418" y="663743"/>
                    <a:pt x="1022432" y="662315"/>
                  </a:cubicBezTo>
                  <a:cubicBezTo>
                    <a:pt x="1016224" y="268944"/>
                    <a:pt x="1003847" y="329332"/>
                    <a:pt x="1064435" y="329332"/>
                  </a:cubicBezTo>
                  <a:close/>
                  <a:moveTo>
                    <a:pt x="1014998" y="1107855"/>
                  </a:moveTo>
                  <a:cubicBezTo>
                    <a:pt x="1015437" y="1192771"/>
                    <a:pt x="1016499" y="1274026"/>
                    <a:pt x="1019520" y="1357862"/>
                  </a:cubicBezTo>
                  <a:cubicBezTo>
                    <a:pt x="1019593" y="1359821"/>
                    <a:pt x="729510" y="1371261"/>
                    <a:pt x="729510" y="1357936"/>
                  </a:cubicBezTo>
                  <a:cubicBezTo>
                    <a:pt x="729510" y="999673"/>
                    <a:pt x="712536" y="1028265"/>
                    <a:pt x="735076" y="1028412"/>
                  </a:cubicBezTo>
                  <a:cubicBezTo>
                    <a:pt x="1070532" y="1030700"/>
                    <a:pt x="1014430" y="998611"/>
                    <a:pt x="1014998" y="1107855"/>
                  </a:cubicBezTo>
                  <a:close/>
                  <a:moveTo>
                    <a:pt x="1008553" y="733301"/>
                  </a:moveTo>
                  <a:cubicBezTo>
                    <a:pt x="1013661" y="1060885"/>
                    <a:pt x="1032740" y="1009283"/>
                    <a:pt x="954557" y="1010766"/>
                  </a:cubicBezTo>
                  <a:cubicBezTo>
                    <a:pt x="681410" y="1015543"/>
                    <a:pt x="723284" y="1017356"/>
                    <a:pt x="722753" y="982833"/>
                  </a:cubicBezTo>
                  <a:cubicBezTo>
                    <a:pt x="717407" y="641264"/>
                    <a:pt x="714349" y="679027"/>
                    <a:pt x="735241" y="678698"/>
                  </a:cubicBezTo>
                  <a:cubicBezTo>
                    <a:pt x="1063647" y="673389"/>
                    <a:pt x="1007564" y="670680"/>
                    <a:pt x="1008553" y="733301"/>
                  </a:cubicBezTo>
                  <a:close/>
                  <a:moveTo>
                    <a:pt x="735168" y="328563"/>
                  </a:moveTo>
                  <a:cubicBezTo>
                    <a:pt x="1044056" y="326696"/>
                    <a:pt x="1001778" y="319886"/>
                    <a:pt x="1002529" y="361237"/>
                  </a:cubicBezTo>
                  <a:cubicBezTo>
                    <a:pt x="1004085" y="446171"/>
                    <a:pt x="1005001" y="508115"/>
                    <a:pt x="1007436" y="662205"/>
                  </a:cubicBezTo>
                  <a:cubicBezTo>
                    <a:pt x="937382" y="661674"/>
                    <a:pt x="881354" y="659478"/>
                    <a:pt x="718982" y="661949"/>
                  </a:cubicBezTo>
                  <a:cubicBezTo>
                    <a:pt x="714441" y="282910"/>
                    <a:pt x="702045" y="328746"/>
                    <a:pt x="735168" y="328563"/>
                  </a:cubicBezTo>
                  <a:close/>
                  <a:moveTo>
                    <a:pt x="714514" y="1357936"/>
                  </a:moveTo>
                  <a:cubicBezTo>
                    <a:pt x="714514" y="1366228"/>
                    <a:pt x="739818" y="1362676"/>
                    <a:pt x="424467" y="1362384"/>
                  </a:cubicBezTo>
                  <a:cubicBezTo>
                    <a:pt x="424906" y="1211808"/>
                    <a:pt x="420841" y="1113969"/>
                    <a:pt x="419194" y="1028577"/>
                  </a:cubicBezTo>
                  <a:cubicBezTo>
                    <a:pt x="510578" y="1028540"/>
                    <a:pt x="597587" y="1027643"/>
                    <a:pt x="708582" y="1028265"/>
                  </a:cubicBezTo>
                  <a:cubicBezTo>
                    <a:pt x="710339" y="1116495"/>
                    <a:pt x="714514" y="1198354"/>
                    <a:pt x="714514" y="1357936"/>
                  </a:cubicBezTo>
                  <a:close/>
                  <a:moveTo>
                    <a:pt x="707758" y="983126"/>
                  </a:moveTo>
                  <a:cubicBezTo>
                    <a:pt x="708344" y="1020065"/>
                    <a:pt x="755730" y="1011407"/>
                    <a:pt x="418846" y="1011571"/>
                  </a:cubicBezTo>
                  <a:cubicBezTo>
                    <a:pt x="415202" y="805807"/>
                    <a:pt x="413829" y="781534"/>
                    <a:pt x="412767" y="679448"/>
                  </a:cubicBezTo>
                  <a:cubicBezTo>
                    <a:pt x="619797" y="679595"/>
                    <a:pt x="653908" y="679796"/>
                    <a:pt x="704187" y="679155"/>
                  </a:cubicBezTo>
                  <a:cubicBezTo>
                    <a:pt x="706751" y="869928"/>
                    <a:pt x="706439" y="898630"/>
                    <a:pt x="707758" y="983126"/>
                  </a:cubicBezTo>
                  <a:close/>
                  <a:moveTo>
                    <a:pt x="697577" y="328746"/>
                  </a:moveTo>
                  <a:cubicBezTo>
                    <a:pt x="702924" y="496638"/>
                    <a:pt x="701276" y="445714"/>
                    <a:pt x="703967" y="662169"/>
                  </a:cubicBezTo>
                  <a:cubicBezTo>
                    <a:pt x="659346" y="662718"/>
                    <a:pt x="642519" y="662608"/>
                    <a:pt x="412620" y="662461"/>
                  </a:cubicBezTo>
                  <a:cubicBezTo>
                    <a:pt x="411778" y="558032"/>
                    <a:pt x="413591" y="585819"/>
                    <a:pt x="408354" y="330558"/>
                  </a:cubicBezTo>
                  <a:cubicBezTo>
                    <a:pt x="501954" y="330503"/>
                    <a:pt x="426975" y="329844"/>
                    <a:pt x="697577" y="328746"/>
                  </a:cubicBezTo>
                  <a:close/>
                  <a:moveTo>
                    <a:pt x="186365" y="328911"/>
                  </a:moveTo>
                  <a:cubicBezTo>
                    <a:pt x="294027" y="328911"/>
                    <a:pt x="293405" y="330412"/>
                    <a:pt x="393340" y="330521"/>
                  </a:cubicBezTo>
                  <a:cubicBezTo>
                    <a:pt x="398723" y="594239"/>
                    <a:pt x="396764" y="560870"/>
                    <a:pt x="397624" y="662425"/>
                  </a:cubicBezTo>
                  <a:cubicBezTo>
                    <a:pt x="191363" y="662278"/>
                    <a:pt x="158863" y="662150"/>
                    <a:pt x="108310" y="662535"/>
                  </a:cubicBezTo>
                  <a:cubicBezTo>
                    <a:pt x="104300" y="260011"/>
                    <a:pt x="75938" y="328911"/>
                    <a:pt x="186365" y="328911"/>
                  </a:cubicBezTo>
                  <a:close/>
                  <a:moveTo>
                    <a:pt x="186365" y="679283"/>
                  </a:moveTo>
                  <a:cubicBezTo>
                    <a:pt x="438181" y="679448"/>
                    <a:pt x="397368" y="661455"/>
                    <a:pt x="398485" y="733301"/>
                  </a:cubicBezTo>
                  <a:cubicBezTo>
                    <a:pt x="400463" y="860392"/>
                    <a:pt x="401415" y="858250"/>
                    <a:pt x="403374" y="983089"/>
                  </a:cubicBezTo>
                  <a:cubicBezTo>
                    <a:pt x="404015" y="1024037"/>
                    <a:pt x="449405" y="1011224"/>
                    <a:pt x="112924" y="1011059"/>
                  </a:cubicBezTo>
                  <a:cubicBezTo>
                    <a:pt x="106222" y="618182"/>
                    <a:pt x="87107" y="679283"/>
                    <a:pt x="186365" y="679283"/>
                  </a:cubicBezTo>
                  <a:close/>
                  <a:moveTo>
                    <a:pt x="118490" y="1357057"/>
                  </a:moveTo>
                  <a:cubicBezTo>
                    <a:pt x="117263" y="966633"/>
                    <a:pt x="84379" y="1028046"/>
                    <a:pt x="186365" y="1028101"/>
                  </a:cubicBezTo>
                  <a:cubicBezTo>
                    <a:pt x="281778" y="1028101"/>
                    <a:pt x="297140" y="1028577"/>
                    <a:pt x="404161" y="1028577"/>
                  </a:cubicBezTo>
                  <a:cubicBezTo>
                    <a:pt x="406084" y="1129528"/>
                    <a:pt x="409874" y="1207305"/>
                    <a:pt x="409416" y="1362384"/>
                  </a:cubicBezTo>
                  <a:cubicBezTo>
                    <a:pt x="407585" y="1362384"/>
                    <a:pt x="118508" y="1362384"/>
                    <a:pt x="118490" y="1357057"/>
                  </a:cubicBezTo>
                  <a:close/>
                  <a:moveTo>
                    <a:pt x="121822" y="1607138"/>
                  </a:moveTo>
                  <a:cubicBezTo>
                    <a:pt x="120541" y="1539025"/>
                    <a:pt x="118875" y="1446622"/>
                    <a:pt x="118582" y="1378345"/>
                  </a:cubicBezTo>
                  <a:cubicBezTo>
                    <a:pt x="285586" y="1377668"/>
                    <a:pt x="271268" y="1379371"/>
                    <a:pt x="409398" y="1379371"/>
                  </a:cubicBezTo>
                  <a:cubicBezTo>
                    <a:pt x="408958" y="1729432"/>
                    <a:pt x="422892" y="1710176"/>
                    <a:pt x="405827" y="1710176"/>
                  </a:cubicBezTo>
                  <a:cubicBezTo>
                    <a:pt x="64201" y="1710176"/>
                    <a:pt x="124239" y="1737011"/>
                    <a:pt x="121822" y="1607138"/>
                  </a:cubicBezTo>
                  <a:close/>
                  <a:moveTo>
                    <a:pt x="123965" y="1732013"/>
                  </a:moveTo>
                  <a:cubicBezTo>
                    <a:pt x="123855" y="1725405"/>
                    <a:pt x="414341" y="1725058"/>
                    <a:pt x="414451" y="1732306"/>
                  </a:cubicBezTo>
                  <a:cubicBezTo>
                    <a:pt x="420201" y="2098971"/>
                    <a:pt x="431370" y="2059267"/>
                    <a:pt x="405809" y="2059267"/>
                  </a:cubicBezTo>
                  <a:cubicBezTo>
                    <a:pt x="204986" y="2059231"/>
                    <a:pt x="169318" y="2059103"/>
                    <a:pt x="129970" y="2059469"/>
                  </a:cubicBezTo>
                  <a:cubicBezTo>
                    <a:pt x="128963" y="2019363"/>
                    <a:pt x="124130" y="1742374"/>
                    <a:pt x="123965" y="1732013"/>
                  </a:cubicBezTo>
                  <a:close/>
                  <a:moveTo>
                    <a:pt x="136049" y="2356245"/>
                  </a:moveTo>
                  <a:cubicBezTo>
                    <a:pt x="131911" y="2025403"/>
                    <a:pt x="113675" y="2076236"/>
                    <a:pt x="186365" y="2076236"/>
                  </a:cubicBezTo>
                  <a:cubicBezTo>
                    <a:pt x="201580" y="2076236"/>
                    <a:pt x="408702" y="2076272"/>
                    <a:pt x="421629" y="2076291"/>
                  </a:cubicBezTo>
                  <a:cubicBezTo>
                    <a:pt x="422672" y="2164117"/>
                    <a:pt x="421977" y="2120827"/>
                    <a:pt x="426316" y="2411727"/>
                  </a:cubicBezTo>
                  <a:cubicBezTo>
                    <a:pt x="83298" y="2411983"/>
                    <a:pt x="136892" y="2422692"/>
                    <a:pt x="136049" y="2356245"/>
                  </a:cubicBezTo>
                  <a:close/>
                  <a:moveTo>
                    <a:pt x="141762" y="2730799"/>
                  </a:moveTo>
                  <a:cubicBezTo>
                    <a:pt x="138301" y="2513447"/>
                    <a:pt x="137606" y="2471767"/>
                    <a:pt x="136983" y="2426719"/>
                  </a:cubicBezTo>
                  <a:cubicBezTo>
                    <a:pt x="251566" y="2425511"/>
                    <a:pt x="295638" y="2428824"/>
                    <a:pt x="426591" y="2428732"/>
                  </a:cubicBezTo>
                  <a:cubicBezTo>
                    <a:pt x="429832" y="2641160"/>
                    <a:pt x="426920" y="2616870"/>
                    <a:pt x="429813" y="2762210"/>
                  </a:cubicBezTo>
                  <a:cubicBezTo>
                    <a:pt x="92289" y="2763308"/>
                    <a:pt x="142293" y="2765120"/>
                    <a:pt x="141762" y="2730799"/>
                  </a:cubicBezTo>
                  <a:close/>
                  <a:moveTo>
                    <a:pt x="146980" y="3105426"/>
                  </a:moveTo>
                  <a:cubicBezTo>
                    <a:pt x="138631" y="2723074"/>
                    <a:pt x="129934" y="2776945"/>
                    <a:pt x="186383" y="2776945"/>
                  </a:cubicBezTo>
                  <a:cubicBezTo>
                    <a:pt x="294375" y="2776945"/>
                    <a:pt x="296389" y="2779233"/>
                    <a:pt x="405846" y="2779233"/>
                  </a:cubicBezTo>
                  <a:cubicBezTo>
                    <a:pt x="434354" y="2779233"/>
                    <a:pt x="433787" y="2726168"/>
                    <a:pt x="437394" y="3104803"/>
                  </a:cubicBezTo>
                  <a:cubicBezTo>
                    <a:pt x="437467" y="3113132"/>
                    <a:pt x="443143" y="3110972"/>
                    <a:pt x="405846" y="3110972"/>
                  </a:cubicBezTo>
                  <a:cubicBezTo>
                    <a:pt x="116531" y="3110972"/>
                    <a:pt x="147127" y="3111924"/>
                    <a:pt x="146980" y="3105426"/>
                  </a:cubicBezTo>
                  <a:close/>
                  <a:moveTo>
                    <a:pt x="147475" y="3127465"/>
                  </a:moveTo>
                  <a:cubicBezTo>
                    <a:pt x="192407" y="3127428"/>
                    <a:pt x="436222" y="3128014"/>
                    <a:pt x="437595" y="3128014"/>
                  </a:cubicBezTo>
                  <a:cubicBezTo>
                    <a:pt x="441477" y="3513550"/>
                    <a:pt x="459933" y="3461071"/>
                    <a:pt x="405827" y="3461071"/>
                  </a:cubicBezTo>
                  <a:cubicBezTo>
                    <a:pt x="187555" y="3461034"/>
                    <a:pt x="175434" y="3461052"/>
                    <a:pt x="150899" y="3460997"/>
                  </a:cubicBezTo>
                  <a:cubicBezTo>
                    <a:pt x="149177" y="3336488"/>
                    <a:pt x="151942" y="3331619"/>
                    <a:pt x="147475" y="3127465"/>
                  </a:cubicBezTo>
                  <a:close/>
                  <a:moveTo>
                    <a:pt x="158516" y="3811315"/>
                  </a:moveTo>
                  <a:cubicBezTo>
                    <a:pt x="151887" y="3485983"/>
                    <a:pt x="152492" y="3573810"/>
                    <a:pt x="151137" y="3477984"/>
                  </a:cubicBezTo>
                  <a:cubicBezTo>
                    <a:pt x="465719" y="3478789"/>
                    <a:pt x="443234" y="3476190"/>
                    <a:pt x="443289" y="3480419"/>
                  </a:cubicBezTo>
                  <a:cubicBezTo>
                    <a:pt x="449203" y="3858816"/>
                    <a:pt x="465408" y="3809192"/>
                    <a:pt x="405809" y="3809192"/>
                  </a:cubicBezTo>
                  <a:cubicBezTo>
                    <a:pt x="286593" y="3809210"/>
                    <a:pt x="285348" y="3811901"/>
                    <a:pt x="158516" y="3811315"/>
                  </a:cubicBezTo>
                  <a:close/>
                  <a:moveTo>
                    <a:pt x="158882" y="3828320"/>
                  </a:moveTo>
                  <a:cubicBezTo>
                    <a:pt x="258872" y="3828760"/>
                    <a:pt x="273593" y="3826673"/>
                    <a:pt x="448709" y="3826142"/>
                  </a:cubicBezTo>
                  <a:cubicBezTo>
                    <a:pt x="454934" y="4223247"/>
                    <a:pt x="469454" y="4159272"/>
                    <a:pt x="405827" y="4159272"/>
                  </a:cubicBezTo>
                  <a:cubicBezTo>
                    <a:pt x="296059" y="4159272"/>
                    <a:pt x="295950" y="4161341"/>
                    <a:pt x="186365" y="4161341"/>
                  </a:cubicBezTo>
                  <a:cubicBezTo>
                    <a:pt x="153279" y="4161341"/>
                    <a:pt x="166865" y="4204101"/>
                    <a:pt x="158882" y="3828320"/>
                  </a:cubicBezTo>
                  <a:close/>
                  <a:moveTo>
                    <a:pt x="166462" y="4479442"/>
                  </a:moveTo>
                  <a:cubicBezTo>
                    <a:pt x="161006" y="4129801"/>
                    <a:pt x="160951" y="4178327"/>
                    <a:pt x="186365" y="4178327"/>
                  </a:cubicBezTo>
                  <a:cubicBezTo>
                    <a:pt x="500123" y="4178327"/>
                    <a:pt x="454660" y="4155977"/>
                    <a:pt x="455850" y="4229874"/>
                  </a:cubicBezTo>
                  <a:cubicBezTo>
                    <a:pt x="457754" y="4351766"/>
                    <a:pt x="455429" y="4355024"/>
                    <a:pt x="457388" y="4479698"/>
                  </a:cubicBezTo>
                  <a:cubicBezTo>
                    <a:pt x="457956" y="4515521"/>
                    <a:pt x="468209" y="4507924"/>
                    <a:pt x="405846" y="4507924"/>
                  </a:cubicBezTo>
                  <a:cubicBezTo>
                    <a:pt x="128487" y="4507924"/>
                    <a:pt x="167066" y="4518688"/>
                    <a:pt x="166462" y="4479442"/>
                  </a:cubicBezTo>
                  <a:close/>
                  <a:moveTo>
                    <a:pt x="173109" y="4854142"/>
                  </a:moveTo>
                  <a:cubicBezTo>
                    <a:pt x="163954" y="4472651"/>
                    <a:pt x="161207" y="4525369"/>
                    <a:pt x="186365" y="4525369"/>
                  </a:cubicBezTo>
                  <a:cubicBezTo>
                    <a:pt x="514350" y="4525369"/>
                    <a:pt x="457827" y="4503733"/>
                    <a:pt x="459109" y="4604611"/>
                  </a:cubicBezTo>
                  <a:cubicBezTo>
                    <a:pt x="460116" y="4684621"/>
                    <a:pt x="461361" y="4774992"/>
                    <a:pt x="463449" y="4854618"/>
                  </a:cubicBezTo>
                  <a:cubicBezTo>
                    <a:pt x="463577" y="4859743"/>
                    <a:pt x="472201" y="4858242"/>
                    <a:pt x="405846" y="4858242"/>
                  </a:cubicBezTo>
                  <a:cubicBezTo>
                    <a:pt x="153975" y="4858242"/>
                    <a:pt x="173438" y="4868402"/>
                    <a:pt x="173109" y="4854142"/>
                  </a:cubicBezTo>
                  <a:close/>
                  <a:moveTo>
                    <a:pt x="180194" y="5209824"/>
                  </a:moveTo>
                  <a:cubicBezTo>
                    <a:pt x="174097" y="4839700"/>
                    <a:pt x="166663" y="4878268"/>
                    <a:pt x="186365" y="4878268"/>
                  </a:cubicBezTo>
                  <a:cubicBezTo>
                    <a:pt x="519184" y="4878268"/>
                    <a:pt x="463815" y="4839462"/>
                    <a:pt x="466012" y="4979384"/>
                  </a:cubicBezTo>
                  <a:cubicBezTo>
                    <a:pt x="467953" y="5103564"/>
                    <a:pt x="469326" y="5101532"/>
                    <a:pt x="471194" y="5210080"/>
                  </a:cubicBezTo>
                  <a:cubicBezTo>
                    <a:pt x="435636" y="5209934"/>
                    <a:pt x="197314" y="5209824"/>
                    <a:pt x="180194" y="5209824"/>
                  </a:cubicBezTo>
                  <a:close/>
                  <a:moveTo>
                    <a:pt x="186365" y="5226811"/>
                  </a:moveTo>
                  <a:cubicBezTo>
                    <a:pt x="444315" y="5226975"/>
                    <a:pt x="440763" y="5226957"/>
                    <a:pt x="471487" y="5227103"/>
                  </a:cubicBezTo>
                  <a:cubicBezTo>
                    <a:pt x="474013" y="5403599"/>
                    <a:pt x="473208" y="5395618"/>
                    <a:pt x="476082" y="5558219"/>
                  </a:cubicBezTo>
                  <a:cubicBezTo>
                    <a:pt x="402733" y="5557359"/>
                    <a:pt x="296298" y="5558311"/>
                    <a:pt x="186145" y="5558311"/>
                  </a:cubicBezTo>
                  <a:cubicBezTo>
                    <a:pt x="184461" y="5201055"/>
                    <a:pt x="172980" y="5226811"/>
                    <a:pt x="186365" y="5226811"/>
                  </a:cubicBezTo>
                  <a:close/>
                  <a:moveTo>
                    <a:pt x="186365" y="5575280"/>
                  </a:moveTo>
                  <a:cubicBezTo>
                    <a:pt x="521601" y="5575280"/>
                    <a:pt x="476174" y="5563912"/>
                    <a:pt x="476925" y="5604165"/>
                  </a:cubicBezTo>
                  <a:cubicBezTo>
                    <a:pt x="483791" y="5968651"/>
                    <a:pt x="496901" y="5909234"/>
                    <a:pt x="405827" y="5909234"/>
                  </a:cubicBezTo>
                  <a:cubicBezTo>
                    <a:pt x="300179" y="5909234"/>
                    <a:pt x="296847" y="5907055"/>
                    <a:pt x="191382" y="5906982"/>
                  </a:cubicBezTo>
                  <a:cubicBezTo>
                    <a:pt x="183014" y="5550092"/>
                    <a:pt x="187665" y="5575280"/>
                    <a:pt x="186365" y="5575280"/>
                  </a:cubicBezTo>
                  <a:close/>
                  <a:moveTo>
                    <a:pt x="194549" y="6228671"/>
                  </a:moveTo>
                  <a:cubicBezTo>
                    <a:pt x="192645" y="6107109"/>
                    <a:pt x="194714" y="6103338"/>
                    <a:pt x="192755" y="5978700"/>
                  </a:cubicBezTo>
                  <a:cubicBezTo>
                    <a:pt x="191602" y="5903705"/>
                    <a:pt x="142952" y="5924902"/>
                    <a:pt x="479946" y="5926385"/>
                  </a:cubicBezTo>
                  <a:cubicBezTo>
                    <a:pt x="481466" y="6098139"/>
                    <a:pt x="485842" y="6098890"/>
                    <a:pt x="487691" y="6257867"/>
                  </a:cubicBezTo>
                  <a:cubicBezTo>
                    <a:pt x="157289" y="6251937"/>
                    <a:pt x="195337" y="6279009"/>
                    <a:pt x="194549" y="6228671"/>
                  </a:cubicBezTo>
                  <a:close/>
                  <a:moveTo>
                    <a:pt x="200189" y="6603225"/>
                  </a:moveTo>
                  <a:cubicBezTo>
                    <a:pt x="198321" y="6513916"/>
                    <a:pt x="197186" y="6447341"/>
                    <a:pt x="196216" y="6353583"/>
                  </a:cubicBezTo>
                  <a:cubicBezTo>
                    <a:pt x="195190" y="6254975"/>
                    <a:pt x="174866" y="6277508"/>
                    <a:pt x="296224" y="6275220"/>
                  </a:cubicBezTo>
                  <a:cubicBezTo>
                    <a:pt x="375140" y="6273829"/>
                    <a:pt x="441532" y="6274030"/>
                    <a:pt x="487874" y="6274891"/>
                  </a:cubicBezTo>
                  <a:cubicBezTo>
                    <a:pt x="488698" y="6369930"/>
                    <a:pt x="485622" y="6416406"/>
                    <a:pt x="491646" y="6609100"/>
                  </a:cubicBezTo>
                  <a:cubicBezTo>
                    <a:pt x="174189" y="6609100"/>
                    <a:pt x="200262" y="6606428"/>
                    <a:pt x="200189" y="6603225"/>
                  </a:cubicBezTo>
                  <a:close/>
                  <a:moveTo>
                    <a:pt x="200628" y="6623781"/>
                  </a:moveTo>
                  <a:cubicBezTo>
                    <a:pt x="298293" y="6623983"/>
                    <a:pt x="268192" y="6626088"/>
                    <a:pt x="492177" y="6626088"/>
                  </a:cubicBezTo>
                  <a:cubicBezTo>
                    <a:pt x="497084" y="6785981"/>
                    <a:pt x="494283" y="6848107"/>
                    <a:pt x="495711" y="6956984"/>
                  </a:cubicBezTo>
                  <a:cubicBezTo>
                    <a:pt x="203247" y="6958174"/>
                    <a:pt x="301736" y="6958778"/>
                    <a:pt x="207165" y="6959016"/>
                  </a:cubicBezTo>
                  <a:cubicBezTo>
                    <a:pt x="207147" y="6957149"/>
                    <a:pt x="200665" y="6625190"/>
                    <a:pt x="200628" y="6623781"/>
                  </a:cubicBezTo>
                  <a:close/>
                  <a:moveTo>
                    <a:pt x="207476" y="6978108"/>
                  </a:moveTo>
                  <a:cubicBezTo>
                    <a:pt x="207440" y="6975746"/>
                    <a:pt x="182501" y="6975381"/>
                    <a:pt x="495949" y="6973990"/>
                  </a:cubicBezTo>
                  <a:cubicBezTo>
                    <a:pt x="497926" y="7102215"/>
                    <a:pt x="501112" y="7107743"/>
                    <a:pt x="503529" y="7308950"/>
                  </a:cubicBezTo>
                  <a:cubicBezTo>
                    <a:pt x="375048" y="7308492"/>
                    <a:pt x="304976" y="7309096"/>
                    <a:pt x="212493" y="7309170"/>
                  </a:cubicBezTo>
                  <a:cubicBezTo>
                    <a:pt x="210186" y="7200732"/>
                    <a:pt x="209216" y="7086747"/>
                    <a:pt x="207476" y="6978108"/>
                  </a:cubicBezTo>
                  <a:close/>
                  <a:moveTo>
                    <a:pt x="217290" y="7603090"/>
                  </a:moveTo>
                  <a:cubicBezTo>
                    <a:pt x="215917" y="7269649"/>
                    <a:pt x="187116" y="7326431"/>
                    <a:pt x="296114" y="7325991"/>
                  </a:cubicBezTo>
                  <a:cubicBezTo>
                    <a:pt x="370599" y="7325790"/>
                    <a:pt x="420109" y="7325717"/>
                    <a:pt x="503730" y="7325955"/>
                  </a:cubicBezTo>
                  <a:cubicBezTo>
                    <a:pt x="507722" y="7686121"/>
                    <a:pt x="503785" y="7247464"/>
                    <a:pt x="506806" y="7658956"/>
                  </a:cubicBezTo>
                  <a:cubicBezTo>
                    <a:pt x="159870" y="7660769"/>
                    <a:pt x="217565" y="7667560"/>
                    <a:pt x="217290" y="7603090"/>
                  </a:cubicBezTo>
                  <a:close/>
                  <a:moveTo>
                    <a:pt x="222728" y="7977863"/>
                  </a:moveTo>
                  <a:cubicBezTo>
                    <a:pt x="216997" y="7612225"/>
                    <a:pt x="194879" y="7672118"/>
                    <a:pt x="295913" y="7674754"/>
                  </a:cubicBezTo>
                  <a:cubicBezTo>
                    <a:pt x="358222" y="7676456"/>
                    <a:pt x="410808" y="7676456"/>
                    <a:pt x="506953" y="7675980"/>
                  </a:cubicBezTo>
                  <a:cubicBezTo>
                    <a:pt x="508729" y="7855972"/>
                    <a:pt x="513014" y="7845391"/>
                    <a:pt x="514918" y="8006474"/>
                  </a:cubicBezTo>
                  <a:cubicBezTo>
                    <a:pt x="179993" y="8002410"/>
                    <a:pt x="223497" y="8024907"/>
                    <a:pt x="222728" y="7977863"/>
                  </a:cubicBezTo>
                  <a:close/>
                  <a:moveTo>
                    <a:pt x="228002" y="8358916"/>
                  </a:moveTo>
                  <a:cubicBezTo>
                    <a:pt x="227690" y="8267245"/>
                    <a:pt x="227818" y="8287582"/>
                    <a:pt x="223516" y="8025145"/>
                  </a:cubicBezTo>
                  <a:cubicBezTo>
                    <a:pt x="312282" y="8024596"/>
                    <a:pt x="336579" y="8021337"/>
                    <a:pt x="515101" y="8023516"/>
                  </a:cubicBezTo>
                  <a:cubicBezTo>
                    <a:pt x="515906" y="8115003"/>
                    <a:pt x="517188" y="8321134"/>
                    <a:pt x="517683" y="8358934"/>
                  </a:cubicBezTo>
                  <a:lnTo>
                    <a:pt x="228002" y="8358916"/>
                  </a:lnTo>
                  <a:close/>
                  <a:moveTo>
                    <a:pt x="515613" y="6973898"/>
                  </a:moveTo>
                  <a:cubicBezTo>
                    <a:pt x="824813" y="6972635"/>
                    <a:pt x="800992" y="6976387"/>
                    <a:pt x="801028" y="6978437"/>
                  </a:cubicBezTo>
                  <a:cubicBezTo>
                    <a:pt x="806997" y="7359929"/>
                    <a:pt x="840486" y="7307266"/>
                    <a:pt x="735076" y="7308547"/>
                  </a:cubicBezTo>
                  <a:cubicBezTo>
                    <a:pt x="663777" y="7309316"/>
                    <a:pt x="620804" y="7309298"/>
                    <a:pt x="518561" y="7309005"/>
                  </a:cubicBezTo>
                  <a:cubicBezTo>
                    <a:pt x="514112" y="6947594"/>
                    <a:pt x="504939" y="6973953"/>
                    <a:pt x="515613" y="6973898"/>
                  </a:cubicBezTo>
                  <a:close/>
                  <a:moveTo>
                    <a:pt x="521674" y="7603127"/>
                  </a:moveTo>
                  <a:cubicBezTo>
                    <a:pt x="521674" y="7268459"/>
                    <a:pt x="486556" y="7326175"/>
                    <a:pt x="625326" y="7326175"/>
                  </a:cubicBezTo>
                  <a:cubicBezTo>
                    <a:pt x="728777" y="7326175"/>
                    <a:pt x="724676" y="7325260"/>
                    <a:pt x="808755" y="7324966"/>
                  </a:cubicBezTo>
                  <a:cubicBezTo>
                    <a:pt x="808389" y="7533422"/>
                    <a:pt x="811556" y="7564174"/>
                    <a:pt x="813955" y="7658133"/>
                  </a:cubicBezTo>
                  <a:cubicBezTo>
                    <a:pt x="469967" y="7658499"/>
                    <a:pt x="521674" y="7677555"/>
                    <a:pt x="521674" y="7603127"/>
                  </a:cubicBezTo>
                  <a:close/>
                  <a:moveTo>
                    <a:pt x="529529" y="7977827"/>
                  </a:moveTo>
                  <a:cubicBezTo>
                    <a:pt x="523871" y="7615391"/>
                    <a:pt x="488167" y="7675651"/>
                    <a:pt x="625326" y="7675651"/>
                  </a:cubicBezTo>
                  <a:cubicBezTo>
                    <a:pt x="734710" y="7675651"/>
                    <a:pt x="719641" y="7675266"/>
                    <a:pt x="814358" y="7675156"/>
                  </a:cubicBezTo>
                  <a:cubicBezTo>
                    <a:pt x="817727" y="7824597"/>
                    <a:pt x="814724" y="7843360"/>
                    <a:pt x="817379" y="8006602"/>
                  </a:cubicBezTo>
                  <a:cubicBezTo>
                    <a:pt x="484029" y="8006950"/>
                    <a:pt x="530133" y="8017182"/>
                    <a:pt x="529529" y="7977827"/>
                  </a:cubicBezTo>
                  <a:close/>
                  <a:moveTo>
                    <a:pt x="532697" y="8358952"/>
                  </a:moveTo>
                  <a:cubicBezTo>
                    <a:pt x="532147" y="8317308"/>
                    <a:pt x="530866" y="8110573"/>
                    <a:pt x="530097" y="8023699"/>
                  </a:cubicBezTo>
                  <a:cubicBezTo>
                    <a:pt x="630618" y="8024852"/>
                    <a:pt x="741649" y="8023681"/>
                    <a:pt x="817672" y="8023589"/>
                  </a:cubicBezTo>
                  <a:cubicBezTo>
                    <a:pt x="822213" y="8302482"/>
                    <a:pt x="821663" y="8275299"/>
                    <a:pt x="823568" y="8356371"/>
                  </a:cubicBezTo>
                  <a:cubicBezTo>
                    <a:pt x="720684" y="8356719"/>
                    <a:pt x="765855" y="8358970"/>
                    <a:pt x="532697" y="8358952"/>
                  </a:cubicBezTo>
                  <a:close/>
                  <a:moveTo>
                    <a:pt x="827358" y="7602816"/>
                  </a:moveTo>
                  <a:cubicBezTo>
                    <a:pt x="816940" y="7281364"/>
                    <a:pt x="821828" y="7324912"/>
                    <a:pt x="844954" y="7324912"/>
                  </a:cubicBezTo>
                  <a:cubicBezTo>
                    <a:pt x="1156039" y="7324912"/>
                    <a:pt x="1113670" y="7317809"/>
                    <a:pt x="1113816" y="7353174"/>
                  </a:cubicBezTo>
                  <a:cubicBezTo>
                    <a:pt x="1115336" y="7712370"/>
                    <a:pt x="1136447" y="7656797"/>
                    <a:pt x="1064453" y="7656797"/>
                  </a:cubicBezTo>
                  <a:cubicBezTo>
                    <a:pt x="789438" y="7656797"/>
                    <a:pt x="829775" y="7677866"/>
                    <a:pt x="827358" y="7602816"/>
                  </a:cubicBezTo>
                  <a:close/>
                  <a:moveTo>
                    <a:pt x="831917" y="7977900"/>
                  </a:moveTo>
                  <a:cubicBezTo>
                    <a:pt x="826552" y="7634812"/>
                    <a:pt x="826699" y="7675138"/>
                    <a:pt x="844954" y="7675138"/>
                  </a:cubicBezTo>
                  <a:cubicBezTo>
                    <a:pt x="1166897" y="7675138"/>
                    <a:pt x="1117460" y="7655881"/>
                    <a:pt x="1118595" y="7728295"/>
                  </a:cubicBezTo>
                  <a:cubicBezTo>
                    <a:pt x="1123704" y="8056172"/>
                    <a:pt x="1146426" y="8008158"/>
                    <a:pt x="1064435" y="8008158"/>
                  </a:cubicBezTo>
                  <a:cubicBezTo>
                    <a:pt x="794016" y="8008158"/>
                    <a:pt x="832503" y="8014729"/>
                    <a:pt x="831917" y="7977900"/>
                  </a:cubicBezTo>
                  <a:close/>
                  <a:moveTo>
                    <a:pt x="1128922" y="8353186"/>
                  </a:moveTo>
                  <a:cubicBezTo>
                    <a:pt x="1128904" y="8363052"/>
                    <a:pt x="1153897" y="8356316"/>
                    <a:pt x="844935" y="8356316"/>
                  </a:cubicBezTo>
                  <a:cubicBezTo>
                    <a:pt x="835268" y="8356316"/>
                    <a:pt x="838673" y="8393694"/>
                    <a:pt x="832649" y="8023552"/>
                  </a:cubicBezTo>
                  <a:cubicBezTo>
                    <a:pt x="963089" y="8023479"/>
                    <a:pt x="933097" y="8025383"/>
                    <a:pt x="1125590" y="8025090"/>
                  </a:cubicBezTo>
                  <a:cubicBezTo>
                    <a:pt x="1125626" y="8027232"/>
                    <a:pt x="1128995" y="8292194"/>
                    <a:pt x="1128922" y="8353186"/>
                  </a:cubicBezTo>
                  <a:close/>
                  <a:moveTo>
                    <a:pt x="1131833" y="7603017"/>
                  </a:moveTo>
                  <a:cubicBezTo>
                    <a:pt x="1127768" y="7279845"/>
                    <a:pt x="1113175" y="7326449"/>
                    <a:pt x="1174331" y="7325625"/>
                  </a:cubicBezTo>
                  <a:cubicBezTo>
                    <a:pt x="1457292" y="7321799"/>
                    <a:pt x="1419006" y="7320298"/>
                    <a:pt x="1419830" y="7353375"/>
                  </a:cubicBezTo>
                  <a:cubicBezTo>
                    <a:pt x="1428344" y="7707464"/>
                    <a:pt x="1428142" y="7658261"/>
                    <a:pt x="1393884" y="7657877"/>
                  </a:cubicBezTo>
                  <a:cubicBezTo>
                    <a:pt x="1085509" y="7654545"/>
                    <a:pt x="1132712" y="7674388"/>
                    <a:pt x="1131833" y="7603017"/>
                  </a:cubicBezTo>
                  <a:close/>
                  <a:moveTo>
                    <a:pt x="1139908" y="7977827"/>
                  </a:moveTo>
                  <a:cubicBezTo>
                    <a:pt x="1134433" y="7628040"/>
                    <a:pt x="1113798" y="7673820"/>
                    <a:pt x="1174184" y="7674058"/>
                  </a:cubicBezTo>
                  <a:cubicBezTo>
                    <a:pt x="1470530" y="7675248"/>
                    <a:pt x="1423583" y="7660952"/>
                    <a:pt x="1424627" y="7728295"/>
                  </a:cubicBezTo>
                  <a:cubicBezTo>
                    <a:pt x="1426568" y="7851853"/>
                    <a:pt x="1427630" y="7859999"/>
                    <a:pt x="1429479" y="7978120"/>
                  </a:cubicBezTo>
                  <a:cubicBezTo>
                    <a:pt x="1430083" y="8017585"/>
                    <a:pt x="1456944" y="8007700"/>
                    <a:pt x="1284025" y="8007829"/>
                  </a:cubicBezTo>
                  <a:cubicBezTo>
                    <a:pt x="1113175" y="8007829"/>
                    <a:pt x="1140549" y="8018061"/>
                    <a:pt x="1139908" y="7977827"/>
                  </a:cubicBezTo>
                  <a:close/>
                  <a:moveTo>
                    <a:pt x="1393738" y="8357780"/>
                  </a:moveTo>
                  <a:cubicBezTo>
                    <a:pt x="1325094" y="8358330"/>
                    <a:pt x="1314017" y="8358238"/>
                    <a:pt x="1143899" y="8358183"/>
                  </a:cubicBezTo>
                  <a:cubicBezTo>
                    <a:pt x="1143991" y="8294702"/>
                    <a:pt x="1140640" y="8027305"/>
                    <a:pt x="1140604" y="8025090"/>
                  </a:cubicBezTo>
                  <a:cubicBezTo>
                    <a:pt x="1277964" y="8024815"/>
                    <a:pt x="1116233" y="8024944"/>
                    <a:pt x="1430083" y="8024724"/>
                  </a:cubicBezTo>
                  <a:cubicBezTo>
                    <a:pt x="1433873" y="8420053"/>
                    <a:pt x="1449107" y="8357323"/>
                    <a:pt x="1393738" y="8357780"/>
                  </a:cubicBezTo>
                  <a:close/>
                  <a:moveTo>
                    <a:pt x="1432299" y="7228042"/>
                  </a:moveTo>
                  <a:cubicBezTo>
                    <a:pt x="1430394" y="7106389"/>
                    <a:pt x="1431054" y="7108512"/>
                    <a:pt x="1429003" y="6978071"/>
                  </a:cubicBezTo>
                  <a:cubicBezTo>
                    <a:pt x="1428966" y="6975088"/>
                    <a:pt x="1404614" y="6975143"/>
                    <a:pt x="1719306" y="6975088"/>
                  </a:cubicBezTo>
                  <a:cubicBezTo>
                    <a:pt x="1719325" y="6976442"/>
                    <a:pt x="1720350" y="7028739"/>
                    <a:pt x="1722877" y="7307632"/>
                  </a:cubicBezTo>
                  <a:cubicBezTo>
                    <a:pt x="1376289" y="7307632"/>
                    <a:pt x="1434001" y="7336810"/>
                    <a:pt x="1432299" y="7228042"/>
                  </a:cubicBezTo>
                  <a:close/>
                  <a:moveTo>
                    <a:pt x="1503579" y="7326540"/>
                  </a:moveTo>
                  <a:cubicBezTo>
                    <a:pt x="1613420" y="7326540"/>
                    <a:pt x="1613768" y="7324619"/>
                    <a:pt x="1723005" y="7324619"/>
                  </a:cubicBezTo>
                  <a:cubicBezTo>
                    <a:pt x="1724635" y="7541824"/>
                    <a:pt x="1726411" y="7564156"/>
                    <a:pt x="1728370" y="7657291"/>
                  </a:cubicBezTo>
                  <a:cubicBezTo>
                    <a:pt x="1608586" y="7657291"/>
                    <a:pt x="1567554" y="7659121"/>
                    <a:pt x="1438744" y="7658279"/>
                  </a:cubicBezTo>
                  <a:cubicBezTo>
                    <a:pt x="1435521" y="7269137"/>
                    <a:pt x="1411425" y="7326540"/>
                    <a:pt x="1503579" y="7326540"/>
                  </a:cubicBezTo>
                  <a:close/>
                  <a:moveTo>
                    <a:pt x="1444475" y="7977827"/>
                  </a:moveTo>
                  <a:cubicBezTo>
                    <a:pt x="1438890" y="7619876"/>
                    <a:pt x="1419024" y="7675468"/>
                    <a:pt x="1503579" y="7675468"/>
                  </a:cubicBezTo>
                  <a:cubicBezTo>
                    <a:pt x="1773430" y="7675468"/>
                    <a:pt x="1728461" y="7651708"/>
                    <a:pt x="1729652" y="7728295"/>
                  </a:cubicBezTo>
                  <a:cubicBezTo>
                    <a:pt x="1734028" y="8005083"/>
                    <a:pt x="1733698" y="7984892"/>
                    <a:pt x="1734082" y="8008249"/>
                  </a:cubicBezTo>
                  <a:cubicBezTo>
                    <a:pt x="1398004" y="8008707"/>
                    <a:pt x="1445097" y="8017366"/>
                    <a:pt x="1444475" y="7977827"/>
                  </a:cubicBezTo>
                  <a:close/>
                  <a:moveTo>
                    <a:pt x="1723188" y="8357634"/>
                  </a:moveTo>
                  <a:cubicBezTo>
                    <a:pt x="1416021" y="8357634"/>
                    <a:pt x="1448045" y="8358970"/>
                    <a:pt x="1447972" y="8353168"/>
                  </a:cubicBezTo>
                  <a:cubicBezTo>
                    <a:pt x="1442625" y="7957417"/>
                    <a:pt x="1429003" y="8024742"/>
                    <a:pt x="1503597" y="8024687"/>
                  </a:cubicBezTo>
                  <a:cubicBezTo>
                    <a:pt x="1613732" y="8024687"/>
                    <a:pt x="1613310" y="8025273"/>
                    <a:pt x="1723188" y="8025273"/>
                  </a:cubicBezTo>
                  <a:cubicBezTo>
                    <a:pt x="1738312" y="8025273"/>
                    <a:pt x="1733936" y="8013320"/>
                    <a:pt x="1735987" y="8103270"/>
                  </a:cubicBezTo>
                  <a:cubicBezTo>
                    <a:pt x="1742725" y="8396623"/>
                    <a:pt x="1744739" y="8357634"/>
                    <a:pt x="1723188" y="8357634"/>
                  </a:cubicBezTo>
                  <a:close/>
                  <a:moveTo>
                    <a:pt x="1738239" y="7353101"/>
                  </a:moveTo>
                  <a:cubicBezTo>
                    <a:pt x="1737964" y="7308968"/>
                    <a:pt x="1696547" y="7328774"/>
                    <a:pt x="2027004" y="7324344"/>
                  </a:cubicBezTo>
                  <a:cubicBezTo>
                    <a:pt x="2030337" y="7528498"/>
                    <a:pt x="2030263" y="7533166"/>
                    <a:pt x="2032387" y="7603420"/>
                  </a:cubicBezTo>
                  <a:cubicBezTo>
                    <a:pt x="2034768" y="7682039"/>
                    <a:pt x="2080707" y="7658115"/>
                    <a:pt x="1743384" y="7657309"/>
                  </a:cubicBezTo>
                  <a:cubicBezTo>
                    <a:pt x="1741956" y="7589490"/>
                    <a:pt x="1739209" y="7509516"/>
                    <a:pt x="1738239" y="7353101"/>
                  </a:cubicBezTo>
                  <a:close/>
                  <a:moveTo>
                    <a:pt x="1743713" y="7674296"/>
                  </a:moveTo>
                  <a:cubicBezTo>
                    <a:pt x="2088855" y="7675156"/>
                    <a:pt x="2034237" y="7661812"/>
                    <a:pt x="2035262" y="7728240"/>
                  </a:cubicBezTo>
                  <a:cubicBezTo>
                    <a:pt x="2037203" y="7853464"/>
                    <a:pt x="2038301" y="7848375"/>
                    <a:pt x="2040407" y="7978101"/>
                  </a:cubicBezTo>
                  <a:cubicBezTo>
                    <a:pt x="2041011" y="8016670"/>
                    <a:pt x="2087702" y="8006840"/>
                    <a:pt x="1749078" y="8008195"/>
                  </a:cubicBezTo>
                  <a:cubicBezTo>
                    <a:pt x="1748236" y="7958314"/>
                    <a:pt x="1744611" y="7720553"/>
                    <a:pt x="1743713" y="7674296"/>
                  </a:cubicBezTo>
                  <a:close/>
                  <a:moveTo>
                    <a:pt x="1754571" y="8357579"/>
                  </a:moveTo>
                  <a:cubicBezTo>
                    <a:pt x="1754150" y="8213172"/>
                    <a:pt x="1750854" y="8106529"/>
                    <a:pt x="1749389" y="8025200"/>
                  </a:cubicBezTo>
                  <a:cubicBezTo>
                    <a:pt x="1850039" y="8024779"/>
                    <a:pt x="1883400" y="8021301"/>
                    <a:pt x="2040975" y="8023534"/>
                  </a:cubicBezTo>
                  <a:cubicBezTo>
                    <a:pt x="2041890" y="8141051"/>
                    <a:pt x="2038338" y="8079492"/>
                    <a:pt x="2043465" y="8353369"/>
                  </a:cubicBezTo>
                  <a:cubicBezTo>
                    <a:pt x="2043538" y="8357469"/>
                    <a:pt x="2068934" y="8356884"/>
                    <a:pt x="1754571" y="8357579"/>
                  </a:cubicBezTo>
                  <a:close/>
                  <a:moveTo>
                    <a:pt x="2047401" y="7602871"/>
                  </a:moveTo>
                  <a:cubicBezTo>
                    <a:pt x="2045039" y="7524874"/>
                    <a:pt x="2045186" y="7519584"/>
                    <a:pt x="2042000" y="7324143"/>
                  </a:cubicBezTo>
                  <a:cubicBezTo>
                    <a:pt x="2243098" y="7320995"/>
                    <a:pt x="2244984" y="7325204"/>
                    <a:pt x="2332432" y="7326394"/>
                  </a:cubicBezTo>
                  <a:cubicBezTo>
                    <a:pt x="2334025" y="7415630"/>
                    <a:pt x="2338144" y="7656614"/>
                    <a:pt x="2338163" y="7657968"/>
                  </a:cubicBezTo>
                  <a:cubicBezTo>
                    <a:pt x="1999613" y="7659451"/>
                    <a:pt x="2049727" y="7679696"/>
                    <a:pt x="2047401" y="7602871"/>
                  </a:cubicBezTo>
                  <a:close/>
                  <a:moveTo>
                    <a:pt x="2049324" y="7676255"/>
                  </a:moveTo>
                  <a:cubicBezTo>
                    <a:pt x="2171488" y="7676309"/>
                    <a:pt x="2205507" y="7676511"/>
                    <a:pt x="2272265" y="7675614"/>
                  </a:cubicBezTo>
                  <a:cubicBezTo>
                    <a:pt x="2355868" y="7674479"/>
                    <a:pt x="2338199" y="7617734"/>
                    <a:pt x="2343857" y="7978157"/>
                  </a:cubicBezTo>
                  <a:cubicBezTo>
                    <a:pt x="2344461" y="8016304"/>
                    <a:pt x="2390767" y="8011691"/>
                    <a:pt x="2055806" y="8006767"/>
                  </a:cubicBezTo>
                  <a:cubicBezTo>
                    <a:pt x="2055476" y="7978047"/>
                    <a:pt x="2049361" y="7677701"/>
                    <a:pt x="2049324" y="7676255"/>
                  </a:cubicBezTo>
                  <a:close/>
                  <a:moveTo>
                    <a:pt x="2058534" y="8356188"/>
                  </a:moveTo>
                  <a:cubicBezTo>
                    <a:pt x="2053206" y="8096424"/>
                    <a:pt x="2056886" y="8139349"/>
                    <a:pt x="2055971" y="8023772"/>
                  </a:cubicBezTo>
                  <a:cubicBezTo>
                    <a:pt x="2140178" y="8025017"/>
                    <a:pt x="2150798" y="8024120"/>
                    <a:pt x="2272137" y="8024944"/>
                  </a:cubicBezTo>
                  <a:cubicBezTo>
                    <a:pt x="2374545" y="8025639"/>
                    <a:pt x="2336314" y="7968235"/>
                    <a:pt x="2349918" y="8353863"/>
                  </a:cubicBezTo>
                  <a:cubicBezTo>
                    <a:pt x="2350247" y="8363345"/>
                    <a:pt x="2359365" y="8354193"/>
                    <a:pt x="2058534" y="8356188"/>
                  </a:cubicBezTo>
                  <a:close/>
                  <a:moveTo>
                    <a:pt x="2352170" y="7603017"/>
                  </a:moveTo>
                  <a:cubicBezTo>
                    <a:pt x="2346494" y="7281950"/>
                    <a:pt x="2335764" y="7326705"/>
                    <a:pt x="2381978" y="7326705"/>
                  </a:cubicBezTo>
                  <a:cubicBezTo>
                    <a:pt x="2678068" y="7326705"/>
                    <a:pt x="2638335" y="7312171"/>
                    <a:pt x="2639635" y="7353485"/>
                  </a:cubicBezTo>
                  <a:cubicBezTo>
                    <a:pt x="2650328" y="7706677"/>
                    <a:pt x="2651500" y="7656815"/>
                    <a:pt x="2601606" y="7656815"/>
                  </a:cubicBezTo>
                  <a:cubicBezTo>
                    <a:pt x="2308354" y="7656797"/>
                    <a:pt x="2353525" y="7674864"/>
                    <a:pt x="2352170" y="7603017"/>
                  </a:cubicBezTo>
                  <a:close/>
                  <a:moveTo>
                    <a:pt x="2358853" y="7977863"/>
                  </a:moveTo>
                  <a:cubicBezTo>
                    <a:pt x="2353378" y="7628186"/>
                    <a:pt x="2341605" y="7674864"/>
                    <a:pt x="2381997" y="7674864"/>
                  </a:cubicBezTo>
                  <a:cubicBezTo>
                    <a:pt x="2692551" y="7674864"/>
                    <a:pt x="2644487" y="7656797"/>
                    <a:pt x="2645604" y="7728240"/>
                  </a:cubicBezTo>
                  <a:cubicBezTo>
                    <a:pt x="2650749" y="8057124"/>
                    <a:pt x="2663054" y="8006401"/>
                    <a:pt x="2601606" y="8006401"/>
                  </a:cubicBezTo>
                  <a:cubicBezTo>
                    <a:pt x="2320842" y="8006419"/>
                    <a:pt x="2359530" y="8021246"/>
                    <a:pt x="2358853" y="7977863"/>
                  </a:cubicBezTo>
                  <a:close/>
                  <a:moveTo>
                    <a:pt x="2365078" y="8358037"/>
                  </a:moveTo>
                  <a:cubicBezTo>
                    <a:pt x="2360171" y="8211141"/>
                    <a:pt x="2360977" y="8134846"/>
                    <a:pt x="2359530" y="8025273"/>
                  </a:cubicBezTo>
                  <a:cubicBezTo>
                    <a:pt x="2506541" y="8025420"/>
                    <a:pt x="2449139" y="8023625"/>
                    <a:pt x="2649962" y="8023370"/>
                  </a:cubicBezTo>
                  <a:lnTo>
                    <a:pt x="2655309" y="8358110"/>
                  </a:lnTo>
                  <a:cubicBezTo>
                    <a:pt x="2608600" y="8358366"/>
                    <a:pt x="2366525" y="8358055"/>
                    <a:pt x="2365078" y="8358037"/>
                  </a:cubicBezTo>
                  <a:close/>
                  <a:moveTo>
                    <a:pt x="2659080" y="7603896"/>
                  </a:moveTo>
                  <a:cubicBezTo>
                    <a:pt x="2656371" y="7276495"/>
                    <a:pt x="2634911" y="7325131"/>
                    <a:pt x="2711447" y="7324912"/>
                  </a:cubicBezTo>
                  <a:cubicBezTo>
                    <a:pt x="2983330" y="7324179"/>
                    <a:pt x="2943653" y="7316876"/>
                    <a:pt x="2944751" y="7353467"/>
                  </a:cubicBezTo>
                  <a:cubicBezTo>
                    <a:pt x="2955316" y="7702559"/>
                    <a:pt x="2948780" y="7658810"/>
                    <a:pt x="2931220" y="7658536"/>
                  </a:cubicBezTo>
                  <a:cubicBezTo>
                    <a:pt x="2612628" y="7652971"/>
                    <a:pt x="2659703" y="7676987"/>
                    <a:pt x="2659080" y="7603896"/>
                  </a:cubicBezTo>
                  <a:close/>
                  <a:moveTo>
                    <a:pt x="2664244" y="7977863"/>
                  </a:moveTo>
                  <a:cubicBezTo>
                    <a:pt x="2658604" y="7617569"/>
                    <a:pt x="2645330" y="7673765"/>
                    <a:pt x="2711392" y="7674205"/>
                  </a:cubicBezTo>
                  <a:cubicBezTo>
                    <a:pt x="2989080" y="7676456"/>
                    <a:pt x="2947937" y="7658737"/>
                    <a:pt x="2949036" y="7728295"/>
                  </a:cubicBezTo>
                  <a:cubicBezTo>
                    <a:pt x="2953998" y="8045390"/>
                    <a:pt x="2969158" y="8006767"/>
                    <a:pt x="2931220" y="8006456"/>
                  </a:cubicBezTo>
                  <a:cubicBezTo>
                    <a:pt x="2623797" y="8003967"/>
                    <a:pt x="2664903" y="8019251"/>
                    <a:pt x="2664244" y="7977863"/>
                  </a:cubicBezTo>
                  <a:close/>
                  <a:moveTo>
                    <a:pt x="2960278" y="8353186"/>
                  </a:moveTo>
                  <a:cubicBezTo>
                    <a:pt x="2960260" y="8363272"/>
                    <a:pt x="2987633" y="8355090"/>
                    <a:pt x="2711392" y="8357689"/>
                  </a:cubicBezTo>
                  <a:cubicBezTo>
                    <a:pt x="2653715" y="8358238"/>
                    <a:pt x="2671110" y="8408631"/>
                    <a:pt x="2664976" y="8023351"/>
                  </a:cubicBezTo>
                  <a:cubicBezTo>
                    <a:pt x="2787744" y="8023113"/>
                    <a:pt x="2784943" y="8022509"/>
                    <a:pt x="2956030" y="8023662"/>
                  </a:cubicBezTo>
                  <a:cubicBezTo>
                    <a:pt x="2959344" y="8228091"/>
                    <a:pt x="2960480" y="8254248"/>
                    <a:pt x="2960278" y="8353186"/>
                  </a:cubicBezTo>
                  <a:close/>
                  <a:moveTo>
                    <a:pt x="3040952" y="7325918"/>
                  </a:moveTo>
                  <a:cubicBezTo>
                    <a:pt x="3152038" y="7325918"/>
                    <a:pt x="3148156" y="7324417"/>
                    <a:pt x="3247615" y="7324271"/>
                  </a:cubicBezTo>
                  <a:cubicBezTo>
                    <a:pt x="3250582" y="7514092"/>
                    <a:pt x="3250563" y="7527198"/>
                    <a:pt x="3253017" y="7603822"/>
                  </a:cubicBezTo>
                  <a:cubicBezTo>
                    <a:pt x="3255068" y="7669226"/>
                    <a:pt x="3312487" y="7663514"/>
                    <a:pt x="2963299" y="7659030"/>
                  </a:cubicBezTo>
                  <a:cubicBezTo>
                    <a:pt x="2961578" y="7263810"/>
                    <a:pt x="2933051" y="7325918"/>
                    <a:pt x="3040952" y="7325918"/>
                  </a:cubicBezTo>
                  <a:close/>
                  <a:moveTo>
                    <a:pt x="2970275" y="7977827"/>
                  </a:moveTo>
                  <a:cubicBezTo>
                    <a:pt x="2964709" y="7621065"/>
                    <a:pt x="2937317" y="7676456"/>
                    <a:pt x="3040952" y="7676456"/>
                  </a:cubicBezTo>
                  <a:cubicBezTo>
                    <a:pt x="3149218" y="7676456"/>
                    <a:pt x="3149273" y="7675321"/>
                    <a:pt x="3254994" y="7675284"/>
                  </a:cubicBezTo>
                  <a:cubicBezTo>
                    <a:pt x="3256477" y="7741255"/>
                    <a:pt x="3257210" y="7819673"/>
                    <a:pt x="3260103" y="8007170"/>
                  </a:cubicBezTo>
                  <a:cubicBezTo>
                    <a:pt x="2924684" y="8007151"/>
                    <a:pt x="2970880" y="8016871"/>
                    <a:pt x="2970275" y="7977827"/>
                  </a:cubicBezTo>
                  <a:close/>
                  <a:moveTo>
                    <a:pt x="3260615" y="8355895"/>
                  </a:moveTo>
                  <a:cubicBezTo>
                    <a:pt x="3120270" y="8355895"/>
                    <a:pt x="2975274" y="8364864"/>
                    <a:pt x="2975292" y="8353241"/>
                  </a:cubicBezTo>
                  <a:cubicBezTo>
                    <a:pt x="2976098" y="7965819"/>
                    <a:pt x="2942170" y="8023937"/>
                    <a:pt x="3040952" y="8023937"/>
                  </a:cubicBezTo>
                  <a:cubicBezTo>
                    <a:pt x="3136053" y="8023937"/>
                    <a:pt x="3156798" y="8024157"/>
                    <a:pt x="3260377" y="8024157"/>
                  </a:cubicBezTo>
                  <a:cubicBezTo>
                    <a:pt x="3265761" y="8383956"/>
                    <a:pt x="3266420" y="8355895"/>
                    <a:pt x="3260615" y="8355895"/>
                  </a:cubicBezTo>
                  <a:close/>
                  <a:moveTo>
                    <a:pt x="3262611" y="7324252"/>
                  </a:moveTo>
                  <a:cubicBezTo>
                    <a:pt x="3370475" y="7324289"/>
                    <a:pt x="3370841" y="7326614"/>
                    <a:pt x="3480279" y="7326614"/>
                  </a:cubicBezTo>
                  <a:cubicBezTo>
                    <a:pt x="3581094" y="7326614"/>
                    <a:pt x="3545993" y="7278838"/>
                    <a:pt x="3558719" y="7603474"/>
                  </a:cubicBezTo>
                  <a:cubicBezTo>
                    <a:pt x="3561374" y="7671129"/>
                    <a:pt x="3615882" y="7657931"/>
                    <a:pt x="3269642" y="7658261"/>
                  </a:cubicBezTo>
                  <a:cubicBezTo>
                    <a:pt x="3266383" y="7528041"/>
                    <a:pt x="3267811" y="7657236"/>
                    <a:pt x="3262611" y="7324252"/>
                  </a:cubicBezTo>
                  <a:close/>
                  <a:moveTo>
                    <a:pt x="3274659" y="7977863"/>
                  </a:moveTo>
                  <a:cubicBezTo>
                    <a:pt x="3272737" y="7854654"/>
                    <a:pt x="3272956" y="7852585"/>
                    <a:pt x="3271016" y="7727966"/>
                  </a:cubicBezTo>
                  <a:cubicBezTo>
                    <a:pt x="3269990" y="7663075"/>
                    <a:pt x="3212534" y="7671916"/>
                    <a:pt x="3561044" y="7673765"/>
                  </a:cubicBezTo>
                  <a:cubicBezTo>
                    <a:pt x="3562839" y="7745648"/>
                    <a:pt x="3563058" y="7814786"/>
                    <a:pt x="3565860" y="8007444"/>
                  </a:cubicBezTo>
                  <a:cubicBezTo>
                    <a:pt x="3226211" y="8013430"/>
                    <a:pt x="3275209" y="8011984"/>
                    <a:pt x="3274659" y="7977863"/>
                  </a:cubicBezTo>
                  <a:close/>
                  <a:moveTo>
                    <a:pt x="3279475" y="8355895"/>
                  </a:moveTo>
                  <a:cubicBezTo>
                    <a:pt x="3279475" y="8295928"/>
                    <a:pt x="3276289" y="8084379"/>
                    <a:pt x="3275373" y="8024157"/>
                  </a:cubicBezTo>
                  <a:cubicBezTo>
                    <a:pt x="3364103" y="8024230"/>
                    <a:pt x="3471839" y="8026078"/>
                    <a:pt x="3566079" y="8024449"/>
                  </a:cubicBezTo>
                  <a:cubicBezTo>
                    <a:pt x="3567618" y="8136109"/>
                    <a:pt x="3567270" y="8182878"/>
                    <a:pt x="3570804" y="8353406"/>
                  </a:cubicBezTo>
                  <a:cubicBezTo>
                    <a:pt x="3570968" y="8360325"/>
                    <a:pt x="3594167" y="8356353"/>
                    <a:pt x="3279475" y="8355895"/>
                  </a:cubicBezTo>
                  <a:close/>
                  <a:moveTo>
                    <a:pt x="3573678" y="7602743"/>
                  </a:moveTo>
                  <a:cubicBezTo>
                    <a:pt x="3561117" y="7283030"/>
                    <a:pt x="3567361" y="7326394"/>
                    <a:pt x="3590066" y="7326211"/>
                  </a:cubicBezTo>
                  <a:cubicBezTo>
                    <a:pt x="3902927" y="7324106"/>
                    <a:pt x="3860667" y="7314862"/>
                    <a:pt x="3860942" y="7353211"/>
                  </a:cubicBezTo>
                  <a:cubicBezTo>
                    <a:pt x="3861565" y="7439152"/>
                    <a:pt x="3862096" y="7460313"/>
                    <a:pt x="3865263" y="7659396"/>
                  </a:cubicBezTo>
                  <a:cubicBezTo>
                    <a:pt x="3525413" y="7655991"/>
                    <a:pt x="3576516" y="7675010"/>
                    <a:pt x="3573678" y="7602743"/>
                  </a:cubicBezTo>
                  <a:close/>
                  <a:moveTo>
                    <a:pt x="3580398" y="7977827"/>
                  </a:moveTo>
                  <a:cubicBezTo>
                    <a:pt x="3575051" y="7636350"/>
                    <a:pt x="3571444" y="7673820"/>
                    <a:pt x="3589974" y="7673948"/>
                  </a:cubicBezTo>
                  <a:cubicBezTo>
                    <a:pt x="3917703" y="7676145"/>
                    <a:pt x="3865300" y="7662013"/>
                    <a:pt x="3866362" y="7728259"/>
                  </a:cubicBezTo>
                  <a:cubicBezTo>
                    <a:pt x="3868303" y="7852109"/>
                    <a:pt x="3866856" y="7849748"/>
                    <a:pt x="3868870" y="7978157"/>
                  </a:cubicBezTo>
                  <a:cubicBezTo>
                    <a:pt x="3869456" y="8015169"/>
                    <a:pt x="3900528" y="8005907"/>
                    <a:pt x="3699760" y="8005870"/>
                  </a:cubicBezTo>
                  <a:cubicBezTo>
                    <a:pt x="3558151" y="8005870"/>
                    <a:pt x="3581020" y="8017310"/>
                    <a:pt x="3580398" y="7977827"/>
                  </a:cubicBezTo>
                  <a:close/>
                  <a:moveTo>
                    <a:pt x="3585836" y="8353003"/>
                  </a:moveTo>
                  <a:cubicBezTo>
                    <a:pt x="3578164" y="7984270"/>
                    <a:pt x="3579519" y="8024211"/>
                    <a:pt x="3590139" y="8024010"/>
                  </a:cubicBezTo>
                  <a:cubicBezTo>
                    <a:pt x="3666198" y="8022472"/>
                    <a:pt x="3679509" y="8022857"/>
                    <a:pt x="3869584" y="8022894"/>
                  </a:cubicBezTo>
                  <a:cubicBezTo>
                    <a:pt x="3869621" y="8024962"/>
                    <a:pt x="3873631" y="8268343"/>
                    <a:pt x="3875535" y="8356426"/>
                  </a:cubicBezTo>
                  <a:cubicBezTo>
                    <a:pt x="3597499" y="8357524"/>
                    <a:pt x="3586037" y="8361862"/>
                    <a:pt x="3585836" y="8353003"/>
                  </a:cubicBezTo>
                  <a:close/>
                  <a:moveTo>
                    <a:pt x="3874510" y="7228006"/>
                  </a:moveTo>
                  <a:cubicBezTo>
                    <a:pt x="3869768" y="6924603"/>
                    <a:pt x="3849425" y="6975069"/>
                    <a:pt x="3919351" y="6975069"/>
                  </a:cubicBezTo>
                  <a:cubicBezTo>
                    <a:pt x="3920724" y="6975069"/>
                    <a:pt x="4159357" y="6975179"/>
                    <a:pt x="4159412" y="6978401"/>
                  </a:cubicBezTo>
                  <a:cubicBezTo>
                    <a:pt x="4165326" y="7355774"/>
                    <a:pt x="4177923" y="7306149"/>
                    <a:pt x="4139051" y="7306149"/>
                  </a:cubicBezTo>
                  <a:cubicBezTo>
                    <a:pt x="3821557" y="7306149"/>
                    <a:pt x="3876158" y="7333112"/>
                    <a:pt x="3874510" y="7228006"/>
                  </a:cubicBezTo>
                  <a:close/>
                  <a:moveTo>
                    <a:pt x="3875718" y="7324985"/>
                  </a:moveTo>
                  <a:cubicBezTo>
                    <a:pt x="4080240" y="7324381"/>
                    <a:pt x="4043821" y="7322825"/>
                    <a:pt x="4165802" y="7323191"/>
                  </a:cubicBezTo>
                  <a:cubicBezTo>
                    <a:pt x="4166278" y="7376861"/>
                    <a:pt x="4166516" y="7373895"/>
                    <a:pt x="4168622" y="7658481"/>
                  </a:cubicBezTo>
                  <a:cubicBezTo>
                    <a:pt x="4027874" y="7658444"/>
                    <a:pt x="3977338" y="7660201"/>
                    <a:pt x="3880259" y="7659524"/>
                  </a:cubicBezTo>
                  <a:cubicBezTo>
                    <a:pt x="3875608" y="7366774"/>
                    <a:pt x="3876707" y="7440323"/>
                    <a:pt x="3875718" y="7324985"/>
                  </a:cubicBezTo>
                  <a:close/>
                  <a:moveTo>
                    <a:pt x="3883866" y="7977863"/>
                  </a:moveTo>
                  <a:cubicBezTo>
                    <a:pt x="3878373" y="7627198"/>
                    <a:pt x="3871598" y="7676639"/>
                    <a:pt x="3919351" y="7676639"/>
                  </a:cubicBezTo>
                  <a:cubicBezTo>
                    <a:pt x="4214232" y="7676639"/>
                    <a:pt x="4168402" y="7659414"/>
                    <a:pt x="4169464" y="7728295"/>
                  </a:cubicBezTo>
                  <a:cubicBezTo>
                    <a:pt x="4174518" y="8051486"/>
                    <a:pt x="4191875" y="8007536"/>
                    <a:pt x="4139033" y="8007536"/>
                  </a:cubicBezTo>
                  <a:cubicBezTo>
                    <a:pt x="3843273" y="8007536"/>
                    <a:pt x="3884434" y="8012405"/>
                    <a:pt x="3883866" y="7977863"/>
                  </a:cubicBezTo>
                  <a:close/>
                  <a:moveTo>
                    <a:pt x="4139033" y="8358183"/>
                  </a:moveTo>
                  <a:cubicBezTo>
                    <a:pt x="3861675" y="8358183"/>
                    <a:pt x="3890567" y="8356664"/>
                    <a:pt x="3890476" y="8352088"/>
                  </a:cubicBezTo>
                  <a:cubicBezTo>
                    <a:pt x="3881632" y="7970267"/>
                    <a:pt x="3874034" y="8022894"/>
                    <a:pt x="3919351" y="8022894"/>
                  </a:cubicBezTo>
                  <a:cubicBezTo>
                    <a:pt x="4029045" y="8022894"/>
                    <a:pt x="4029100" y="8024523"/>
                    <a:pt x="4139033" y="8024523"/>
                  </a:cubicBezTo>
                  <a:cubicBezTo>
                    <a:pt x="4185595" y="8024523"/>
                    <a:pt x="4176348" y="8009037"/>
                    <a:pt x="4176824" y="8103105"/>
                  </a:cubicBezTo>
                  <a:cubicBezTo>
                    <a:pt x="4178088" y="8407386"/>
                    <a:pt x="4199822" y="8358183"/>
                    <a:pt x="4139033" y="8358183"/>
                  </a:cubicBezTo>
                  <a:close/>
                  <a:moveTo>
                    <a:pt x="4179608" y="7228006"/>
                  </a:moveTo>
                  <a:cubicBezTo>
                    <a:pt x="4177648" y="7102928"/>
                    <a:pt x="4176348" y="7102727"/>
                    <a:pt x="4174389" y="6978108"/>
                  </a:cubicBezTo>
                  <a:cubicBezTo>
                    <a:pt x="4174353" y="6976369"/>
                    <a:pt x="4310414" y="6973001"/>
                    <a:pt x="4463210" y="6975051"/>
                  </a:cubicBezTo>
                  <a:cubicBezTo>
                    <a:pt x="4463228" y="6976552"/>
                    <a:pt x="4467861" y="7263773"/>
                    <a:pt x="4468776" y="7307595"/>
                  </a:cubicBezTo>
                  <a:cubicBezTo>
                    <a:pt x="4120943" y="7307723"/>
                    <a:pt x="4181200" y="7327035"/>
                    <a:pt x="4179608" y="7228006"/>
                  </a:cubicBezTo>
                  <a:close/>
                  <a:moveTo>
                    <a:pt x="4248783" y="7323886"/>
                  </a:moveTo>
                  <a:cubicBezTo>
                    <a:pt x="4313398" y="7324747"/>
                    <a:pt x="4328907" y="7324637"/>
                    <a:pt x="4469142" y="7324582"/>
                  </a:cubicBezTo>
                  <a:cubicBezTo>
                    <a:pt x="4477418" y="7694175"/>
                    <a:pt x="4477034" y="7657987"/>
                    <a:pt x="4468501" y="7658060"/>
                  </a:cubicBezTo>
                  <a:cubicBezTo>
                    <a:pt x="4386180" y="7658719"/>
                    <a:pt x="4381310" y="7658554"/>
                    <a:pt x="4183636" y="7658481"/>
                  </a:cubicBezTo>
                  <a:cubicBezTo>
                    <a:pt x="4180889" y="7265183"/>
                    <a:pt x="4160071" y="7322678"/>
                    <a:pt x="4248783" y="7323886"/>
                  </a:cubicBezTo>
                  <a:close/>
                  <a:moveTo>
                    <a:pt x="4190557" y="7977827"/>
                  </a:moveTo>
                  <a:cubicBezTo>
                    <a:pt x="4188579" y="7851157"/>
                    <a:pt x="4186401" y="7851908"/>
                    <a:pt x="4184460" y="7728002"/>
                  </a:cubicBezTo>
                  <a:cubicBezTo>
                    <a:pt x="4183288" y="7653081"/>
                    <a:pt x="4135517" y="7677683"/>
                    <a:pt x="4475221" y="7675046"/>
                  </a:cubicBezTo>
                  <a:cubicBezTo>
                    <a:pt x="4478077" y="7864428"/>
                    <a:pt x="4477327" y="7895107"/>
                    <a:pt x="4479469" y="8009220"/>
                  </a:cubicBezTo>
                  <a:cubicBezTo>
                    <a:pt x="4144288" y="8009366"/>
                    <a:pt x="4191161" y="8017109"/>
                    <a:pt x="4190557" y="7977827"/>
                  </a:cubicBezTo>
                  <a:close/>
                  <a:moveTo>
                    <a:pt x="4468611" y="8357707"/>
                  </a:moveTo>
                  <a:cubicBezTo>
                    <a:pt x="4170856" y="8356097"/>
                    <a:pt x="4195720" y="8362009"/>
                    <a:pt x="4195519" y="8353058"/>
                  </a:cubicBezTo>
                  <a:cubicBezTo>
                    <a:pt x="4186529" y="7960419"/>
                    <a:pt x="4177722" y="8024285"/>
                    <a:pt x="4248801" y="8025420"/>
                  </a:cubicBezTo>
                  <a:cubicBezTo>
                    <a:pt x="4312135" y="8026445"/>
                    <a:pt x="4329346" y="8026280"/>
                    <a:pt x="4479835" y="8026207"/>
                  </a:cubicBezTo>
                  <a:cubicBezTo>
                    <a:pt x="4487708" y="8396422"/>
                    <a:pt x="4495105" y="8357835"/>
                    <a:pt x="4468611" y="8357707"/>
                  </a:cubicBezTo>
                  <a:close/>
                  <a:moveTo>
                    <a:pt x="4484156" y="7324564"/>
                  </a:moveTo>
                  <a:cubicBezTo>
                    <a:pt x="4818605" y="7324417"/>
                    <a:pt x="4774387" y="7312867"/>
                    <a:pt x="4775357" y="7353394"/>
                  </a:cubicBezTo>
                  <a:cubicBezTo>
                    <a:pt x="4777829" y="7460880"/>
                    <a:pt x="4777536" y="7475158"/>
                    <a:pt x="4779953" y="7601480"/>
                  </a:cubicBezTo>
                  <a:cubicBezTo>
                    <a:pt x="4781418" y="7676950"/>
                    <a:pt x="4832393" y="7655424"/>
                    <a:pt x="4489960" y="7657877"/>
                  </a:cubicBezTo>
                  <a:cubicBezTo>
                    <a:pt x="4485914" y="7389876"/>
                    <a:pt x="4486884" y="7447847"/>
                    <a:pt x="4484156" y="7324564"/>
                  </a:cubicBezTo>
                  <a:close/>
                  <a:moveTo>
                    <a:pt x="4491023" y="7728002"/>
                  </a:moveTo>
                  <a:cubicBezTo>
                    <a:pt x="4489960" y="7658151"/>
                    <a:pt x="4437979" y="7674351"/>
                    <a:pt x="4781289" y="7674150"/>
                  </a:cubicBezTo>
                  <a:cubicBezTo>
                    <a:pt x="4781564" y="7689837"/>
                    <a:pt x="4786086" y="7967558"/>
                    <a:pt x="4786251" y="7978138"/>
                  </a:cubicBezTo>
                  <a:cubicBezTo>
                    <a:pt x="4786800" y="8012881"/>
                    <a:pt x="4834352" y="8009037"/>
                    <a:pt x="4494483" y="8009220"/>
                  </a:cubicBezTo>
                  <a:cubicBezTo>
                    <a:pt x="4492432" y="7903912"/>
                    <a:pt x="4492817" y="7843030"/>
                    <a:pt x="4491023" y="7728002"/>
                  </a:cubicBezTo>
                  <a:close/>
                  <a:moveTo>
                    <a:pt x="4501606" y="8357872"/>
                  </a:moveTo>
                  <a:cubicBezTo>
                    <a:pt x="4499024" y="8104496"/>
                    <a:pt x="4497358" y="8143065"/>
                    <a:pt x="4494813" y="8026188"/>
                  </a:cubicBezTo>
                  <a:cubicBezTo>
                    <a:pt x="4677252" y="8026097"/>
                    <a:pt x="4711877" y="8023022"/>
                    <a:pt x="4786892" y="8022838"/>
                  </a:cubicBezTo>
                  <a:cubicBezTo>
                    <a:pt x="4788394" y="8138415"/>
                    <a:pt x="4785445" y="7937886"/>
                    <a:pt x="4790975" y="8355474"/>
                  </a:cubicBezTo>
                  <a:cubicBezTo>
                    <a:pt x="4790975" y="8356792"/>
                    <a:pt x="4579295" y="8358238"/>
                    <a:pt x="4501606" y="8357872"/>
                  </a:cubicBezTo>
                  <a:close/>
                  <a:moveTo>
                    <a:pt x="4798135" y="7324436"/>
                  </a:moveTo>
                  <a:cubicBezTo>
                    <a:pt x="5122092" y="7324436"/>
                    <a:pt x="5079136" y="7310066"/>
                    <a:pt x="5079667" y="7353248"/>
                  </a:cubicBezTo>
                  <a:cubicBezTo>
                    <a:pt x="5084172" y="7713688"/>
                    <a:pt x="5107627" y="7658645"/>
                    <a:pt x="5017798" y="7658645"/>
                  </a:cubicBezTo>
                  <a:cubicBezTo>
                    <a:pt x="4911949" y="7658645"/>
                    <a:pt x="4908324" y="7657126"/>
                    <a:pt x="4798135" y="7657126"/>
                  </a:cubicBezTo>
                  <a:cubicBezTo>
                    <a:pt x="4795553" y="7657126"/>
                    <a:pt x="4784311" y="7324454"/>
                    <a:pt x="4798135" y="7324436"/>
                  </a:cubicBezTo>
                  <a:close/>
                  <a:moveTo>
                    <a:pt x="4801229" y="7977827"/>
                  </a:moveTo>
                  <a:cubicBezTo>
                    <a:pt x="4795003" y="7596098"/>
                    <a:pt x="4796688" y="7697067"/>
                    <a:pt x="4796285" y="7674131"/>
                  </a:cubicBezTo>
                  <a:cubicBezTo>
                    <a:pt x="4918028" y="7674131"/>
                    <a:pt x="4903361" y="7676090"/>
                    <a:pt x="5086094" y="7675559"/>
                  </a:cubicBezTo>
                  <a:cubicBezTo>
                    <a:pt x="5086131" y="7676987"/>
                    <a:pt x="5091642" y="7975447"/>
                    <a:pt x="5092100" y="8008890"/>
                  </a:cubicBezTo>
                  <a:cubicBezTo>
                    <a:pt x="5003608" y="8010080"/>
                    <a:pt x="4948202" y="8008872"/>
                    <a:pt x="4908140" y="8007554"/>
                  </a:cubicBezTo>
                  <a:cubicBezTo>
                    <a:pt x="4782296" y="8003619"/>
                    <a:pt x="4801833" y="8016670"/>
                    <a:pt x="4801229" y="7977827"/>
                  </a:cubicBezTo>
                  <a:close/>
                  <a:moveTo>
                    <a:pt x="4806008" y="8356115"/>
                  </a:moveTo>
                  <a:cubicBezTo>
                    <a:pt x="4801943" y="8076984"/>
                    <a:pt x="4803023" y="8108450"/>
                    <a:pt x="4801888" y="8022838"/>
                  </a:cubicBezTo>
                  <a:cubicBezTo>
                    <a:pt x="4907719" y="8022930"/>
                    <a:pt x="4908397" y="8026335"/>
                    <a:pt x="5017798" y="8026335"/>
                  </a:cubicBezTo>
                  <a:cubicBezTo>
                    <a:pt x="5116965" y="8026335"/>
                    <a:pt x="5090360" y="7963073"/>
                    <a:pt x="5096311" y="8356865"/>
                  </a:cubicBezTo>
                  <a:cubicBezTo>
                    <a:pt x="4894243" y="8356920"/>
                    <a:pt x="4914201" y="8356152"/>
                    <a:pt x="4806008" y="8356115"/>
                  </a:cubicBezTo>
                  <a:close/>
                  <a:moveTo>
                    <a:pt x="5099259" y="7602871"/>
                  </a:moveTo>
                  <a:cubicBezTo>
                    <a:pt x="5089756" y="7278344"/>
                    <a:pt x="5086149" y="7323411"/>
                    <a:pt x="5127584" y="7323960"/>
                  </a:cubicBezTo>
                  <a:cubicBezTo>
                    <a:pt x="5211206" y="7325204"/>
                    <a:pt x="5236913" y="7324362"/>
                    <a:pt x="5347560" y="7325113"/>
                  </a:cubicBezTo>
                  <a:cubicBezTo>
                    <a:pt x="5400878" y="7325479"/>
                    <a:pt x="5386175" y="7273786"/>
                    <a:pt x="5390002" y="7658682"/>
                  </a:cubicBezTo>
                  <a:cubicBezTo>
                    <a:pt x="5051342" y="7657382"/>
                    <a:pt x="5101438" y="7677939"/>
                    <a:pt x="5099259" y="7602871"/>
                  </a:cubicBezTo>
                  <a:close/>
                  <a:moveTo>
                    <a:pt x="5106656" y="7977827"/>
                  </a:moveTo>
                  <a:cubicBezTo>
                    <a:pt x="5101200" y="7629468"/>
                    <a:pt x="5090068" y="7675596"/>
                    <a:pt x="5127713" y="7675394"/>
                  </a:cubicBezTo>
                  <a:cubicBezTo>
                    <a:pt x="5439970" y="7674150"/>
                    <a:pt x="5389892" y="7662837"/>
                    <a:pt x="5390936" y="7728295"/>
                  </a:cubicBezTo>
                  <a:cubicBezTo>
                    <a:pt x="5396063" y="8055348"/>
                    <a:pt x="5412175" y="8006822"/>
                    <a:pt x="5347560" y="8007078"/>
                  </a:cubicBezTo>
                  <a:cubicBezTo>
                    <a:pt x="5064727" y="8007847"/>
                    <a:pt x="5107279" y="8018189"/>
                    <a:pt x="5106656" y="7977827"/>
                  </a:cubicBezTo>
                  <a:close/>
                  <a:moveTo>
                    <a:pt x="5400933" y="8353186"/>
                  </a:moveTo>
                  <a:cubicBezTo>
                    <a:pt x="5400933" y="8357378"/>
                    <a:pt x="5425542" y="8356737"/>
                    <a:pt x="5111307" y="8356847"/>
                  </a:cubicBezTo>
                  <a:cubicBezTo>
                    <a:pt x="5105668" y="7983776"/>
                    <a:pt x="5100083" y="8025804"/>
                    <a:pt x="5127804" y="8025291"/>
                  </a:cubicBezTo>
                  <a:cubicBezTo>
                    <a:pt x="5210748" y="8023736"/>
                    <a:pt x="5230266" y="8024541"/>
                    <a:pt x="5347614" y="8024065"/>
                  </a:cubicBezTo>
                  <a:cubicBezTo>
                    <a:pt x="5407048" y="8023919"/>
                    <a:pt x="5402141" y="7970267"/>
                    <a:pt x="5400933" y="835318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" name="矩形 11">
            <a:extLst>
              <a:ext uri="{FF2B5EF4-FFF2-40B4-BE49-F238E27FC236}">
                <a16:creationId xmlns:a16="http://schemas.microsoft.com/office/drawing/2014/main" id="{D956144A-95DC-4A69-ADE2-0CE4DF8618EF}"/>
              </a:ext>
            </a:extLst>
          </p:cNvPr>
          <p:cNvSpPr/>
          <p:nvPr/>
        </p:nvSpPr>
        <p:spPr>
          <a:xfrm rot="2700000">
            <a:off x="537891" y="400501"/>
            <a:ext cx="1221368" cy="1221368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0" name="Google Shape;299;p22">
            <a:extLst>
              <a:ext uri="{FF2B5EF4-FFF2-40B4-BE49-F238E27FC236}">
                <a16:creationId xmlns:a16="http://schemas.microsoft.com/office/drawing/2014/main" id="{E2E5A337-7AB3-444B-AECB-E66D858C7C82}"/>
              </a:ext>
            </a:extLst>
          </p:cNvPr>
          <p:cNvSpPr txBox="1">
            <a:spLocks/>
          </p:cNvSpPr>
          <p:nvPr/>
        </p:nvSpPr>
        <p:spPr>
          <a:xfrm>
            <a:off x="649375" y="686310"/>
            <a:ext cx="998400" cy="63795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zh-TW" altLang="en-US" sz="20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學習</a:t>
            </a:r>
            <a:endParaRPr lang="en-US" altLang="zh-TW" sz="2000" dirty="0">
              <a:latin typeface="清松手寫體2" panose="00000500000000000000" pitchFamily="2" charset="-120"/>
              <a:ea typeface="清松手寫體2" panose="00000500000000000000" pitchFamily="2" charset="-120"/>
              <a:cs typeface="SetoFont" panose="02000600000000000000" pitchFamily="2" charset="-120"/>
            </a:endParaRPr>
          </a:p>
          <a:p>
            <a:pPr algn="ctr"/>
            <a:r>
              <a:rPr lang="zh-TW" altLang="en-US" sz="20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規劃</a:t>
            </a:r>
            <a:endParaRPr lang="en-US" altLang="zh-TW" sz="2000" dirty="0">
              <a:latin typeface="清松手寫體2" panose="00000500000000000000" pitchFamily="2" charset="-120"/>
              <a:ea typeface="清松手寫體2" panose="00000500000000000000" pitchFamily="2" charset="-120"/>
              <a:cs typeface="SetoFont" panose="02000600000000000000" pitchFamily="2" charset="-120"/>
            </a:endParaRPr>
          </a:p>
          <a:p>
            <a:pPr algn="ctr"/>
            <a:r>
              <a:rPr lang="zh-TW" altLang="en-US" sz="20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辦公室</a:t>
            </a:r>
            <a:endParaRPr lang="en-US" altLang="zh-TW" sz="2000" dirty="0">
              <a:latin typeface="清松手寫體2" panose="00000500000000000000" pitchFamily="2" charset="-120"/>
              <a:ea typeface="清松手寫體2" panose="00000500000000000000" pitchFamily="2" charset="-120"/>
              <a:cs typeface="SetoFont" panose="02000600000000000000" pitchFamily="2" charset="-120"/>
            </a:endParaRPr>
          </a:p>
        </p:txBody>
      </p:sp>
      <p:sp>
        <p:nvSpPr>
          <p:cNvPr id="36" name="Google Shape;1211;p32">
            <a:extLst>
              <a:ext uri="{FF2B5EF4-FFF2-40B4-BE49-F238E27FC236}">
                <a16:creationId xmlns:a16="http://schemas.microsoft.com/office/drawing/2014/main" id="{705F8DA9-F4E8-4669-A488-DAA12D0F15B6}"/>
              </a:ext>
            </a:extLst>
          </p:cNvPr>
          <p:cNvSpPr/>
          <p:nvPr/>
        </p:nvSpPr>
        <p:spPr>
          <a:xfrm rot="2700000">
            <a:off x="1547422" y="1753226"/>
            <a:ext cx="253360" cy="253360"/>
          </a:xfrm>
          <a:prstGeom prst="rect">
            <a:avLst/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284AFF3D-F614-4CA0-BE1D-BC9F6F6CE343}"/>
              </a:ext>
            </a:extLst>
          </p:cNvPr>
          <p:cNvSpPr txBox="1"/>
          <p:nvPr/>
        </p:nvSpPr>
        <p:spPr>
          <a:xfrm>
            <a:off x="1993624" y="1635373"/>
            <a:ext cx="2317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學習規劃諮詢</a:t>
            </a:r>
          </a:p>
        </p:txBody>
      </p:sp>
      <p:sp>
        <p:nvSpPr>
          <p:cNvPr id="41" name="Google Shape;1211;p32">
            <a:extLst>
              <a:ext uri="{FF2B5EF4-FFF2-40B4-BE49-F238E27FC236}">
                <a16:creationId xmlns:a16="http://schemas.microsoft.com/office/drawing/2014/main" id="{24017857-E368-466E-9D1A-99065E402F13}"/>
              </a:ext>
            </a:extLst>
          </p:cNvPr>
          <p:cNvSpPr/>
          <p:nvPr/>
        </p:nvSpPr>
        <p:spPr>
          <a:xfrm rot="2700000">
            <a:off x="4973559" y="1753881"/>
            <a:ext cx="253360" cy="253360"/>
          </a:xfrm>
          <a:prstGeom prst="rect">
            <a:avLst/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A854E255-1645-4D7B-9970-552512B6F041}"/>
              </a:ext>
            </a:extLst>
          </p:cNvPr>
          <p:cNvSpPr txBox="1"/>
          <p:nvPr/>
        </p:nvSpPr>
        <p:spPr>
          <a:xfrm>
            <a:off x="5524615" y="1636028"/>
            <a:ext cx="2550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業師、同儕諮詢</a:t>
            </a:r>
          </a:p>
        </p:txBody>
      </p:sp>
      <p:sp>
        <p:nvSpPr>
          <p:cNvPr id="43" name="文字方塊 42">
            <a:extLst>
              <a:ext uri="{FF2B5EF4-FFF2-40B4-BE49-F238E27FC236}">
                <a16:creationId xmlns:a16="http://schemas.microsoft.com/office/drawing/2014/main" id="{2B445303-C087-49E2-8405-E3A7DCD59507}"/>
              </a:ext>
            </a:extLst>
          </p:cNvPr>
          <p:cNvSpPr txBox="1"/>
          <p:nvPr/>
        </p:nvSpPr>
        <p:spPr>
          <a:xfrm>
            <a:off x="1993625" y="2059059"/>
            <a:ext cx="3126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學涯討論</a:t>
            </a:r>
            <a:endParaRPr lang="en-US" altLang="zh-TW" sz="2000" dirty="0">
              <a:latin typeface="清松手寫體2" panose="00000500000000000000" pitchFamily="2" charset="-120"/>
              <a:ea typeface="清松手寫體2" panose="00000500000000000000" pitchFamily="2" charset="-120"/>
              <a:cs typeface="SetoFont" panose="02000600000000000000" pitchFamily="2" charset="-12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校學士制度初談</a:t>
            </a:r>
            <a:endParaRPr lang="en-US" altLang="zh-TW" sz="2000" dirty="0">
              <a:latin typeface="清松手寫體2" panose="00000500000000000000" pitchFamily="2" charset="-120"/>
              <a:ea typeface="清松手寫體2" panose="00000500000000000000" pitchFamily="2" charset="-120"/>
              <a:cs typeface="SetoFont" panose="02000600000000000000" pitchFamily="2" charset="-120"/>
            </a:endParaRP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E4F55AB2-C6B8-49D4-95C5-983DE31E2D9D}"/>
              </a:ext>
            </a:extLst>
          </p:cNvPr>
          <p:cNvSpPr txBox="1"/>
          <p:nvPr/>
        </p:nvSpPr>
        <p:spPr>
          <a:xfrm>
            <a:off x="5524615" y="2059059"/>
            <a:ext cx="3126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協助相關媒合</a:t>
            </a:r>
            <a:endParaRPr lang="en-US" altLang="zh-TW" sz="2000" dirty="0">
              <a:latin typeface="清松手寫體2" panose="00000500000000000000" pitchFamily="2" charset="-120"/>
              <a:ea typeface="清松手寫體2" panose="00000500000000000000" pitchFamily="2" charset="-120"/>
              <a:cs typeface="SetoFont" panose="02000600000000000000" pitchFamily="2" charset="-120"/>
            </a:endParaRPr>
          </a:p>
        </p:txBody>
      </p:sp>
      <p:pic>
        <p:nvPicPr>
          <p:cNvPr id="28" name="圖片 27">
            <a:extLst>
              <a:ext uri="{FF2B5EF4-FFF2-40B4-BE49-F238E27FC236}">
                <a16:creationId xmlns:a16="http://schemas.microsoft.com/office/drawing/2014/main" id="{6A6DFBCD-794C-45F9-8B7C-F197D8DFE4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9292" y="2897917"/>
            <a:ext cx="1533600" cy="1533600"/>
          </a:xfrm>
          <a:prstGeom prst="rect">
            <a:avLst/>
          </a:prstGeom>
          <a:ln w="76200">
            <a:solidFill>
              <a:schemeClr val="accent2"/>
            </a:solidFill>
            <a:prstDash val="dashDot"/>
          </a:ln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B329DED4-EEEA-4029-8442-773D418E39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8555" y="2692621"/>
            <a:ext cx="4674669" cy="1869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5093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3" name="Google Shape;1243;p23"/>
          <p:cNvGrpSpPr/>
          <p:nvPr/>
        </p:nvGrpSpPr>
        <p:grpSpPr>
          <a:xfrm rot="-5400000">
            <a:off x="2431987" y="-1171263"/>
            <a:ext cx="4618296" cy="7711221"/>
            <a:chOff x="982622" y="1069710"/>
            <a:chExt cx="6022762" cy="9152418"/>
          </a:xfrm>
        </p:grpSpPr>
        <p:sp>
          <p:nvSpPr>
            <p:cNvPr id="1244" name="Google Shape;1244;p23"/>
            <p:cNvSpPr/>
            <p:nvPr/>
          </p:nvSpPr>
          <p:spPr>
            <a:xfrm>
              <a:off x="982622" y="1069710"/>
              <a:ext cx="6022762" cy="9152418"/>
            </a:xfrm>
            <a:custGeom>
              <a:avLst/>
              <a:gdLst/>
              <a:ahLst/>
              <a:cxnLst/>
              <a:rect l="l" t="t" r="r" b="b"/>
              <a:pathLst>
                <a:path w="6022762" h="9152418" extrusionOk="0">
                  <a:moveTo>
                    <a:pt x="6020057" y="9085020"/>
                  </a:moveTo>
                  <a:cubicBezTo>
                    <a:pt x="6022035" y="9118573"/>
                    <a:pt x="6315249" y="9104277"/>
                    <a:pt x="171033" y="9152419"/>
                  </a:cubicBezTo>
                  <a:cubicBezTo>
                    <a:pt x="61210" y="9152419"/>
                    <a:pt x="39659" y="1363251"/>
                    <a:pt x="0" y="173161"/>
                  </a:cubicBezTo>
                  <a:cubicBezTo>
                    <a:pt x="0" y="87678"/>
                    <a:pt x="963320" y="116654"/>
                    <a:pt x="1282609" y="100949"/>
                  </a:cubicBezTo>
                  <a:cubicBezTo>
                    <a:pt x="3441639" y="-5219"/>
                    <a:pt x="4528588" y="-45563"/>
                    <a:pt x="5861420" y="68860"/>
                  </a:cubicBezTo>
                  <a:cubicBezTo>
                    <a:pt x="5955680" y="76951"/>
                    <a:pt x="5767015" y="3464738"/>
                    <a:pt x="6020057" y="908502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5" name="Google Shape;1245;p23"/>
            <p:cNvSpPr/>
            <p:nvPr/>
          </p:nvSpPr>
          <p:spPr>
            <a:xfrm>
              <a:off x="1237184" y="1352257"/>
              <a:ext cx="5505823" cy="8587299"/>
            </a:xfrm>
            <a:custGeom>
              <a:avLst/>
              <a:gdLst/>
              <a:ahLst/>
              <a:cxnLst/>
              <a:rect l="l" t="t" r="r" b="b"/>
              <a:pathLst>
                <a:path w="5505823" h="8587299" extrusionOk="0">
                  <a:moveTo>
                    <a:pt x="0" y="120999"/>
                  </a:moveTo>
                  <a:cubicBezTo>
                    <a:pt x="215453" y="102163"/>
                    <a:pt x="436819" y="105422"/>
                    <a:pt x="684662" y="105879"/>
                  </a:cubicBezTo>
                  <a:cubicBezTo>
                    <a:pt x="1533619" y="105879"/>
                    <a:pt x="3517222" y="-88994"/>
                    <a:pt x="5384338" y="50013"/>
                  </a:cubicBezTo>
                  <a:cubicBezTo>
                    <a:pt x="5438791" y="3844735"/>
                    <a:pt x="5281418" y="3621654"/>
                    <a:pt x="5505824" y="8545345"/>
                  </a:cubicBezTo>
                  <a:cubicBezTo>
                    <a:pt x="3011283" y="8565499"/>
                    <a:pt x="3189841" y="8562973"/>
                    <a:pt x="135841" y="8587299"/>
                  </a:cubicBezTo>
                  <a:cubicBezTo>
                    <a:pt x="13439" y="4899021"/>
                    <a:pt x="39293" y="1667502"/>
                    <a:pt x="0" y="1209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6" name="Google Shape;1246;p23"/>
            <p:cNvSpPr/>
            <p:nvPr/>
          </p:nvSpPr>
          <p:spPr>
            <a:xfrm>
              <a:off x="1240253" y="1349195"/>
              <a:ext cx="5494966" cy="8590492"/>
            </a:xfrm>
            <a:custGeom>
              <a:avLst/>
              <a:gdLst/>
              <a:ahLst/>
              <a:cxnLst/>
              <a:rect l="l" t="t" r="r" b="b"/>
              <a:pathLst>
                <a:path w="5494966" h="8590492" extrusionOk="0">
                  <a:moveTo>
                    <a:pt x="5457565" y="8373248"/>
                  </a:moveTo>
                  <a:cubicBezTo>
                    <a:pt x="5502187" y="8373248"/>
                    <a:pt x="5494918" y="8377605"/>
                    <a:pt x="5493947" y="8356225"/>
                  </a:cubicBezTo>
                  <a:cubicBezTo>
                    <a:pt x="5462308" y="8356261"/>
                    <a:pt x="5450919" y="8356225"/>
                    <a:pt x="5415947" y="8356279"/>
                  </a:cubicBezTo>
                  <a:cubicBezTo>
                    <a:pt x="5417613" y="7964135"/>
                    <a:pt x="5383008" y="8023699"/>
                    <a:pt x="5478659" y="8023919"/>
                  </a:cubicBezTo>
                  <a:cubicBezTo>
                    <a:pt x="5477706" y="8003307"/>
                    <a:pt x="5482888" y="8006895"/>
                    <a:pt x="5457565" y="8006895"/>
                  </a:cubicBezTo>
                  <a:cubicBezTo>
                    <a:pt x="5399303" y="8006895"/>
                    <a:pt x="5411095" y="8058917"/>
                    <a:pt x="5405913" y="7727984"/>
                  </a:cubicBezTo>
                  <a:cubicBezTo>
                    <a:pt x="5404943" y="7665180"/>
                    <a:pt x="5391741" y="7675779"/>
                    <a:pt x="5457565" y="7675779"/>
                  </a:cubicBezTo>
                  <a:cubicBezTo>
                    <a:pt x="5466611" y="7675779"/>
                    <a:pt x="5464871" y="7679202"/>
                    <a:pt x="5464157" y="7658792"/>
                  </a:cubicBezTo>
                  <a:cubicBezTo>
                    <a:pt x="5385516" y="7658792"/>
                    <a:pt x="5406701" y="7692125"/>
                    <a:pt x="5403331" y="7477940"/>
                  </a:cubicBezTo>
                  <a:cubicBezTo>
                    <a:pt x="5400365" y="7295642"/>
                    <a:pt x="5383374" y="7325442"/>
                    <a:pt x="5453281" y="7325461"/>
                  </a:cubicBezTo>
                  <a:cubicBezTo>
                    <a:pt x="5452585" y="7302744"/>
                    <a:pt x="5462161" y="7308584"/>
                    <a:pt x="5400567" y="7308383"/>
                  </a:cubicBezTo>
                  <a:cubicBezTo>
                    <a:pt x="5396978" y="7088468"/>
                    <a:pt x="5399541" y="7236975"/>
                    <a:pt x="5396227" y="6976131"/>
                  </a:cubicBezTo>
                  <a:cubicBezTo>
                    <a:pt x="5451468" y="6976003"/>
                    <a:pt x="5443174" y="6981733"/>
                    <a:pt x="5442533" y="6959071"/>
                  </a:cubicBezTo>
                  <a:cubicBezTo>
                    <a:pt x="5387182" y="6959090"/>
                    <a:pt x="5391119" y="7015102"/>
                    <a:pt x="5389563" y="6625411"/>
                  </a:cubicBezTo>
                  <a:cubicBezTo>
                    <a:pt x="5442112" y="6625996"/>
                    <a:pt x="5433470" y="6629950"/>
                    <a:pt x="5432902" y="6608698"/>
                  </a:cubicBezTo>
                  <a:cubicBezTo>
                    <a:pt x="5382971" y="6608533"/>
                    <a:pt x="5389508" y="6609906"/>
                    <a:pt x="5389489" y="6603353"/>
                  </a:cubicBezTo>
                  <a:cubicBezTo>
                    <a:pt x="5389251" y="6524935"/>
                    <a:pt x="5388903" y="6515380"/>
                    <a:pt x="5385132" y="6276118"/>
                  </a:cubicBezTo>
                  <a:cubicBezTo>
                    <a:pt x="5431657" y="6276611"/>
                    <a:pt x="5424003" y="6280602"/>
                    <a:pt x="5423418" y="6259387"/>
                  </a:cubicBezTo>
                  <a:cubicBezTo>
                    <a:pt x="5369403" y="6259167"/>
                    <a:pt x="5385516" y="6301561"/>
                    <a:pt x="5380444" y="5978664"/>
                  </a:cubicBezTo>
                  <a:cubicBezTo>
                    <a:pt x="5379456" y="5915915"/>
                    <a:pt x="5370740" y="5926788"/>
                    <a:pt x="5414116" y="5927264"/>
                  </a:cubicBezTo>
                  <a:cubicBezTo>
                    <a:pt x="5413494" y="5905554"/>
                    <a:pt x="5420470" y="5910661"/>
                    <a:pt x="5379401" y="5909636"/>
                  </a:cubicBezTo>
                  <a:cubicBezTo>
                    <a:pt x="5375116" y="5618754"/>
                    <a:pt x="5376398" y="5691259"/>
                    <a:pt x="5372058" y="5575353"/>
                  </a:cubicBezTo>
                  <a:cubicBezTo>
                    <a:pt x="5409795" y="5575133"/>
                    <a:pt x="5403606" y="5579691"/>
                    <a:pt x="5402911" y="5558219"/>
                  </a:cubicBezTo>
                  <a:cubicBezTo>
                    <a:pt x="5364038" y="5558348"/>
                    <a:pt x="5371124" y="5574291"/>
                    <a:pt x="5369623" y="5478923"/>
                  </a:cubicBezTo>
                  <a:cubicBezTo>
                    <a:pt x="5364899" y="5176289"/>
                    <a:pt x="5356513" y="5225712"/>
                    <a:pt x="5391503" y="5225218"/>
                  </a:cubicBezTo>
                  <a:cubicBezTo>
                    <a:pt x="5390716" y="5203911"/>
                    <a:pt x="5395788" y="5208030"/>
                    <a:pt x="5366144" y="5208597"/>
                  </a:cubicBezTo>
                  <a:cubicBezTo>
                    <a:pt x="5360102" y="4834794"/>
                    <a:pt x="5351569" y="4877280"/>
                    <a:pt x="5379620" y="4877206"/>
                  </a:cubicBezTo>
                  <a:cubicBezTo>
                    <a:pt x="5379071" y="4855808"/>
                    <a:pt x="5383392" y="4860165"/>
                    <a:pt x="5360102" y="4860219"/>
                  </a:cubicBezTo>
                  <a:cubicBezTo>
                    <a:pt x="5354041" y="4484696"/>
                    <a:pt x="5348182" y="4527218"/>
                    <a:pt x="5373907" y="4526998"/>
                  </a:cubicBezTo>
                  <a:cubicBezTo>
                    <a:pt x="5373725" y="4506570"/>
                    <a:pt x="5378503" y="4509920"/>
                    <a:pt x="5355067" y="4510158"/>
                  </a:cubicBezTo>
                  <a:cubicBezTo>
                    <a:pt x="5352558" y="4341277"/>
                    <a:pt x="5355433" y="4323924"/>
                    <a:pt x="5352119" y="4177577"/>
                  </a:cubicBezTo>
                  <a:cubicBezTo>
                    <a:pt x="5377460" y="4177577"/>
                    <a:pt x="5373175" y="4181970"/>
                    <a:pt x="5373285" y="4160572"/>
                  </a:cubicBezTo>
                  <a:cubicBezTo>
                    <a:pt x="5344978" y="4160590"/>
                    <a:pt x="5350984" y="4208915"/>
                    <a:pt x="5344703" y="3854899"/>
                  </a:cubicBezTo>
                  <a:cubicBezTo>
                    <a:pt x="5344118" y="3822280"/>
                    <a:pt x="5343110" y="3826563"/>
                    <a:pt x="5347505" y="3826600"/>
                  </a:cubicBezTo>
                  <a:cubicBezTo>
                    <a:pt x="5382001" y="3826929"/>
                    <a:pt x="5376141" y="3831249"/>
                    <a:pt x="5376416" y="3809851"/>
                  </a:cubicBezTo>
                  <a:cubicBezTo>
                    <a:pt x="5336134" y="3809558"/>
                    <a:pt x="5340895" y="3841445"/>
                    <a:pt x="5341902" y="3604892"/>
                  </a:cubicBezTo>
                  <a:cubicBezTo>
                    <a:pt x="5342378" y="3452357"/>
                    <a:pt x="5329122" y="3477453"/>
                    <a:pt x="5381469" y="3476373"/>
                  </a:cubicBezTo>
                  <a:cubicBezTo>
                    <a:pt x="5381817" y="3455067"/>
                    <a:pt x="5388610" y="3459039"/>
                    <a:pt x="5347376" y="3460228"/>
                  </a:cubicBezTo>
                  <a:cubicBezTo>
                    <a:pt x="5337581" y="3460503"/>
                    <a:pt x="5341572" y="3499547"/>
                    <a:pt x="5333644" y="3127263"/>
                  </a:cubicBezTo>
                  <a:cubicBezTo>
                    <a:pt x="5348969" y="3126989"/>
                    <a:pt x="5366840" y="3126641"/>
                    <a:pt x="5387017" y="3126403"/>
                  </a:cubicBezTo>
                  <a:cubicBezTo>
                    <a:pt x="5387329" y="3105114"/>
                    <a:pt x="5395220" y="3109123"/>
                    <a:pt x="5347450" y="3110020"/>
                  </a:cubicBezTo>
                  <a:cubicBezTo>
                    <a:pt x="5330715" y="3110313"/>
                    <a:pt x="5333315" y="3111851"/>
                    <a:pt x="5333186" y="3105407"/>
                  </a:cubicBezTo>
                  <a:cubicBezTo>
                    <a:pt x="5325094" y="2736217"/>
                    <a:pt x="5322438" y="2777915"/>
                    <a:pt x="5347523" y="2778172"/>
                  </a:cubicBezTo>
                  <a:cubicBezTo>
                    <a:pt x="5400036" y="2778812"/>
                    <a:pt x="5391156" y="2782876"/>
                    <a:pt x="5391321" y="2761587"/>
                  </a:cubicBezTo>
                  <a:cubicBezTo>
                    <a:pt x="5366382" y="2761404"/>
                    <a:pt x="5343257" y="2761111"/>
                    <a:pt x="5327876" y="2760947"/>
                  </a:cubicBezTo>
                  <a:cubicBezTo>
                    <a:pt x="5327254" y="2719779"/>
                    <a:pt x="5323446" y="2429190"/>
                    <a:pt x="5323427" y="2427909"/>
                  </a:cubicBezTo>
                  <a:cubicBezTo>
                    <a:pt x="5354572" y="2427799"/>
                    <a:pt x="5370081" y="2427707"/>
                    <a:pt x="5392144" y="2427652"/>
                  </a:cubicBezTo>
                  <a:cubicBezTo>
                    <a:pt x="5392071" y="2406236"/>
                    <a:pt x="5401190" y="2410574"/>
                    <a:pt x="5347541" y="2410793"/>
                  </a:cubicBezTo>
                  <a:cubicBezTo>
                    <a:pt x="5311874" y="2410940"/>
                    <a:pt x="5326668" y="2457782"/>
                    <a:pt x="5319326" y="2106402"/>
                  </a:cubicBezTo>
                  <a:cubicBezTo>
                    <a:pt x="5318612" y="2071989"/>
                    <a:pt x="5311306" y="2077499"/>
                    <a:pt x="5347450" y="2078176"/>
                  </a:cubicBezTo>
                  <a:cubicBezTo>
                    <a:pt x="5396465" y="2079092"/>
                    <a:pt x="5388354" y="2083137"/>
                    <a:pt x="5387933" y="2061830"/>
                  </a:cubicBezTo>
                  <a:cubicBezTo>
                    <a:pt x="5360596" y="2061500"/>
                    <a:pt x="5344612" y="2061061"/>
                    <a:pt x="5318410" y="2060677"/>
                  </a:cubicBezTo>
                  <a:cubicBezTo>
                    <a:pt x="5312441" y="1747426"/>
                    <a:pt x="5312368" y="1734796"/>
                    <a:pt x="5312258" y="1727236"/>
                  </a:cubicBezTo>
                  <a:cubicBezTo>
                    <a:pt x="5336134" y="1727620"/>
                    <a:pt x="5354939" y="1728151"/>
                    <a:pt x="5378595" y="1728535"/>
                  </a:cubicBezTo>
                  <a:cubicBezTo>
                    <a:pt x="5377808" y="1707027"/>
                    <a:pt x="5384692" y="1711695"/>
                    <a:pt x="5347724" y="1710890"/>
                  </a:cubicBezTo>
                  <a:cubicBezTo>
                    <a:pt x="5298361" y="1709828"/>
                    <a:pt x="5313595" y="1762052"/>
                    <a:pt x="5307333" y="1377558"/>
                  </a:cubicBezTo>
                  <a:cubicBezTo>
                    <a:pt x="5333479" y="1378053"/>
                    <a:pt x="5349537" y="1378638"/>
                    <a:pt x="5371912" y="1379169"/>
                  </a:cubicBezTo>
                  <a:cubicBezTo>
                    <a:pt x="5371784" y="1357716"/>
                    <a:pt x="5376636" y="1362310"/>
                    <a:pt x="5347779" y="1361523"/>
                  </a:cubicBezTo>
                  <a:cubicBezTo>
                    <a:pt x="5290414" y="1359876"/>
                    <a:pt x="5307845" y="1411367"/>
                    <a:pt x="5300064" y="1027661"/>
                  </a:cubicBezTo>
                  <a:cubicBezTo>
                    <a:pt x="5329304" y="1028155"/>
                    <a:pt x="5344246" y="1028814"/>
                    <a:pt x="5373047" y="1029510"/>
                  </a:cubicBezTo>
                  <a:cubicBezTo>
                    <a:pt x="5373303" y="1008038"/>
                    <a:pt x="5378137" y="1012706"/>
                    <a:pt x="5347779" y="1011791"/>
                  </a:cubicBezTo>
                  <a:cubicBezTo>
                    <a:pt x="5290140" y="1010144"/>
                    <a:pt x="5299807" y="1018143"/>
                    <a:pt x="5299258" y="982796"/>
                  </a:cubicBezTo>
                  <a:cubicBezTo>
                    <a:pt x="5293600" y="618786"/>
                    <a:pt x="5283512" y="678350"/>
                    <a:pt x="5347614" y="678185"/>
                  </a:cubicBezTo>
                  <a:cubicBezTo>
                    <a:pt x="5384417" y="678075"/>
                    <a:pt x="5378228" y="682523"/>
                    <a:pt x="5378558" y="661107"/>
                  </a:cubicBezTo>
                  <a:cubicBezTo>
                    <a:pt x="5349134" y="661162"/>
                    <a:pt x="5331374" y="661253"/>
                    <a:pt x="5295596" y="661290"/>
                  </a:cubicBezTo>
                  <a:cubicBezTo>
                    <a:pt x="5292960" y="529275"/>
                    <a:pt x="5291458" y="522759"/>
                    <a:pt x="5290890" y="328929"/>
                  </a:cubicBezTo>
                  <a:cubicBezTo>
                    <a:pt x="5330330" y="329148"/>
                    <a:pt x="5345143" y="329533"/>
                    <a:pt x="5382183" y="329862"/>
                  </a:cubicBezTo>
                  <a:cubicBezTo>
                    <a:pt x="5382294" y="308373"/>
                    <a:pt x="5389197" y="312985"/>
                    <a:pt x="5347706" y="312455"/>
                  </a:cubicBezTo>
                  <a:cubicBezTo>
                    <a:pt x="5272635" y="311558"/>
                    <a:pt x="5292007" y="360340"/>
                    <a:pt x="5286789" y="46906"/>
                  </a:cubicBezTo>
                  <a:cubicBezTo>
                    <a:pt x="5263041" y="45259"/>
                    <a:pt x="5274082" y="12347"/>
                    <a:pt x="5275821" y="311832"/>
                  </a:cubicBezTo>
                  <a:cubicBezTo>
                    <a:pt x="5245811" y="311722"/>
                    <a:pt x="5027173" y="310825"/>
                    <a:pt x="4983742" y="310972"/>
                  </a:cubicBezTo>
                  <a:cubicBezTo>
                    <a:pt x="4976711" y="-2920"/>
                    <a:pt x="4992201" y="28601"/>
                    <a:pt x="4966311" y="27265"/>
                  </a:cubicBezTo>
                  <a:cubicBezTo>
                    <a:pt x="4969625" y="363324"/>
                    <a:pt x="4987239" y="310569"/>
                    <a:pt x="4907866" y="311686"/>
                  </a:cubicBezTo>
                  <a:cubicBezTo>
                    <a:pt x="4825764" y="312839"/>
                    <a:pt x="4824116" y="312253"/>
                    <a:pt x="4688312" y="312601"/>
                  </a:cubicBezTo>
                  <a:cubicBezTo>
                    <a:pt x="4677509" y="312619"/>
                    <a:pt x="4680164" y="324572"/>
                    <a:pt x="4678736" y="233341"/>
                  </a:cubicBezTo>
                  <a:cubicBezTo>
                    <a:pt x="4674982" y="-15166"/>
                    <a:pt x="4681720" y="14086"/>
                    <a:pt x="4660408" y="13317"/>
                  </a:cubicBezTo>
                  <a:cubicBezTo>
                    <a:pt x="4663099" y="191643"/>
                    <a:pt x="4663960" y="252836"/>
                    <a:pt x="4665095" y="312656"/>
                  </a:cubicBezTo>
                  <a:cubicBezTo>
                    <a:pt x="4596781" y="312784"/>
                    <a:pt x="4580210" y="312729"/>
                    <a:pt x="4374773" y="312583"/>
                  </a:cubicBezTo>
                  <a:cubicBezTo>
                    <a:pt x="4367302" y="-29315"/>
                    <a:pt x="4378948" y="5464"/>
                    <a:pt x="4355108" y="4970"/>
                  </a:cubicBezTo>
                  <a:cubicBezTo>
                    <a:pt x="4360180" y="337459"/>
                    <a:pt x="4360052" y="312564"/>
                    <a:pt x="4358752" y="312564"/>
                  </a:cubicBezTo>
                  <a:cubicBezTo>
                    <a:pt x="4247904" y="312564"/>
                    <a:pt x="4249112" y="310917"/>
                    <a:pt x="4139070" y="310917"/>
                  </a:cubicBezTo>
                  <a:cubicBezTo>
                    <a:pt x="4047190" y="310917"/>
                    <a:pt x="4071469" y="370664"/>
                    <a:pt x="4065867" y="1364"/>
                  </a:cubicBezTo>
                  <a:cubicBezTo>
                    <a:pt x="4045469" y="1236"/>
                    <a:pt x="4049369" y="-37845"/>
                    <a:pt x="4055027" y="311667"/>
                  </a:cubicBezTo>
                  <a:cubicBezTo>
                    <a:pt x="3900730" y="314816"/>
                    <a:pt x="3913089" y="313553"/>
                    <a:pt x="3764925" y="312400"/>
                  </a:cubicBezTo>
                  <a:cubicBezTo>
                    <a:pt x="3757821" y="-35960"/>
                    <a:pt x="3766097" y="1364"/>
                    <a:pt x="3743997" y="1565"/>
                  </a:cubicBezTo>
                  <a:cubicBezTo>
                    <a:pt x="3750021" y="365191"/>
                    <a:pt x="3768367" y="312180"/>
                    <a:pt x="3699778" y="312180"/>
                  </a:cubicBezTo>
                  <a:cubicBezTo>
                    <a:pt x="3416433" y="312180"/>
                    <a:pt x="3460084" y="337129"/>
                    <a:pt x="3458454" y="233304"/>
                  </a:cubicBezTo>
                  <a:cubicBezTo>
                    <a:pt x="3456550" y="110973"/>
                    <a:pt x="3455872" y="115165"/>
                    <a:pt x="3454059" y="6214"/>
                  </a:cubicBezTo>
                  <a:cubicBezTo>
                    <a:pt x="3432600" y="6690"/>
                    <a:pt x="3438222" y="-32171"/>
                    <a:pt x="3444813" y="313004"/>
                  </a:cubicBezTo>
                  <a:cubicBezTo>
                    <a:pt x="3371098" y="312638"/>
                    <a:pt x="3288703" y="309269"/>
                    <a:pt x="3154656" y="312143"/>
                  </a:cubicBezTo>
                  <a:cubicBezTo>
                    <a:pt x="3153777" y="211046"/>
                    <a:pt x="3150756" y="81832"/>
                    <a:pt x="3149639" y="14214"/>
                  </a:cubicBezTo>
                  <a:cubicBezTo>
                    <a:pt x="3125104" y="14964"/>
                    <a:pt x="3136969" y="-18497"/>
                    <a:pt x="3139660" y="312455"/>
                  </a:cubicBezTo>
                  <a:cubicBezTo>
                    <a:pt x="3008873" y="315164"/>
                    <a:pt x="2943506" y="311887"/>
                    <a:pt x="2847654" y="311558"/>
                  </a:cubicBezTo>
                  <a:cubicBezTo>
                    <a:pt x="2844157" y="155655"/>
                    <a:pt x="2845731" y="129479"/>
                    <a:pt x="2844450" y="24208"/>
                  </a:cubicBezTo>
                  <a:cubicBezTo>
                    <a:pt x="2824144" y="24904"/>
                    <a:pt x="2829729" y="9766"/>
                    <a:pt x="2830040" y="108575"/>
                  </a:cubicBezTo>
                  <a:cubicBezTo>
                    <a:pt x="2830260" y="178939"/>
                    <a:pt x="2831285" y="249669"/>
                    <a:pt x="2832658" y="311539"/>
                  </a:cubicBezTo>
                  <a:cubicBezTo>
                    <a:pt x="2819292" y="311521"/>
                    <a:pt x="2610596" y="311411"/>
                    <a:pt x="2601624" y="311393"/>
                  </a:cubicBezTo>
                  <a:cubicBezTo>
                    <a:pt x="2522928" y="311393"/>
                    <a:pt x="2543581" y="359535"/>
                    <a:pt x="2540670" y="35246"/>
                  </a:cubicBezTo>
                  <a:cubicBezTo>
                    <a:pt x="2520419" y="36015"/>
                    <a:pt x="2526041" y="22725"/>
                    <a:pt x="2525857" y="108520"/>
                  </a:cubicBezTo>
                  <a:cubicBezTo>
                    <a:pt x="2525711" y="177182"/>
                    <a:pt x="2526608" y="244781"/>
                    <a:pt x="2528201" y="311631"/>
                  </a:cubicBezTo>
                  <a:cubicBezTo>
                    <a:pt x="2245295" y="313791"/>
                    <a:pt x="2521774" y="311503"/>
                    <a:pt x="2238868" y="313333"/>
                  </a:cubicBezTo>
                  <a:cubicBezTo>
                    <a:pt x="2238264" y="255490"/>
                    <a:pt x="2237257" y="200264"/>
                    <a:pt x="2234767" y="47345"/>
                  </a:cubicBezTo>
                  <a:cubicBezTo>
                    <a:pt x="2213784" y="48206"/>
                    <a:pt x="2219331" y="20346"/>
                    <a:pt x="2222810" y="233579"/>
                  </a:cubicBezTo>
                  <a:cubicBezTo>
                    <a:pt x="2224422" y="335830"/>
                    <a:pt x="2281658" y="313809"/>
                    <a:pt x="1942742" y="313809"/>
                  </a:cubicBezTo>
                  <a:cubicBezTo>
                    <a:pt x="1930383" y="313809"/>
                    <a:pt x="1936828" y="344122"/>
                    <a:pt x="1928955" y="60305"/>
                  </a:cubicBezTo>
                  <a:cubicBezTo>
                    <a:pt x="1904236" y="61367"/>
                    <a:pt x="1917621" y="24043"/>
                    <a:pt x="1919598" y="313754"/>
                  </a:cubicBezTo>
                  <a:cubicBezTo>
                    <a:pt x="1826236" y="313278"/>
                    <a:pt x="1765246" y="307878"/>
                    <a:pt x="1627629" y="311594"/>
                  </a:cubicBezTo>
                  <a:cubicBezTo>
                    <a:pt x="1626475" y="257595"/>
                    <a:pt x="1626439" y="238045"/>
                    <a:pt x="1623399" y="73979"/>
                  </a:cubicBezTo>
                  <a:cubicBezTo>
                    <a:pt x="1603679" y="74894"/>
                    <a:pt x="1606829" y="37607"/>
                    <a:pt x="1612615" y="312015"/>
                  </a:cubicBezTo>
                  <a:cubicBezTo>
                    <a:pt x="1541096" y="314084"/>
                    <a:pt x="1466392" y="313809"/>
                    <a:pt x="1393866" y="312912"/>
                  </a:cubicBezTo>
                  <a:cubicBezTo>
                    <a:pt x="1301676" y="311869"/>
                    <a:pt x="1321212" y="355544"/>
                    <a:pt x="1320059" y="88165"/>
                  </a:cubicBezTo>
                  <a:cubicBezTo>
                    <a:pt x="1302060" y="89026"/>
                    <a:pt x="1302060" y="54082"/>
                    <a:pt x="1307736" y="312290"/>
                  </a:cubicBezTo>
                  <a:cubicBezTo>
                    <a:pt x="1291715" y="312253"/>
                    <a:pt x="1301017" y="312271"/>
                    <a:pt x="1064435" y="312217"/>
                  </a:cubicBezTo>
                  <a:cubicBezTo>
                    <a:pt x="1001229" y="312217"/>
                    <a:pt x="1016957" y="349467"/>
                    <a:pt x="1013460" y="102809"/>
                  </a:cubicBezTo>
                  <a:cubicBezTo>
                    <a:pt x="991653" y="103779"/>
                    <a:pt x="997475" y="71819"/>
                    <a:pt x="1001650" y="312052"/>
                  </a:cubicBezTo>
                  <a:cubicBezTo>
                    <a:pt x="923650" y="311594"/>
                    <a:pt x="912572" y="310533"/>
                    <a:pt x="712079" y="311558"/>
                  </a:cubicBezTo>
                  <a:cubicBezTo>
                    <a:pt x="710614" y="260725"/>
                    <a:pt x="709405" y="186755"/>
                    <a:pt x="709479" y="108758"/>
                  </a:cubicBezTo>
                  <a:cubicBezTo>
                    <a:pt x="690491" y="108795"/>
                    <a:pt x="693146" y="89996"/>
                    <a:pt x="695398" y="233597"/>
                  </a:cubicBezTo>
                  <a:cubicBezTo>
                    <a:pt x="696918" y="331675"/>
                    <a:pt x="712115" y="311741"/>
                    <a:pt x="625308" y="311741"/>
                  </a:cubicBezTo>
                  <a:cubicBezTo>
                    <a:pt x="516529" y="311741"/>
                    <a:pt x="515742" y="313388"/>
                    <a:pt x="407988" y="313406"/>
                  </a:cubicBezTo>
                  <a:cubicBezTo>
                    <a:pt x="406248" y="224243"/>
                    <a:pt x="406450" y="203449"/>
                    <a:pt x="404088" y="108703"/>
                  </a:cubicBezTo>
                  <a:cubicBezTo>
                    <a:pt x="383343" y="108795"/>
                    <a:pt x="388525" y="82363"/>
                    <a:pt x="392974" y="313388"/>
                  </a:cubicBezTo>
                  <a:cubicBezTo>
                    <a:pt x="391655" y="313388"/>
                    <a:pt x="103000" y="311320"/>
                    <a:pt x="101682" y="311301"/>
                  </a:cubicBezTo>
                  <a:cubicBezTo>
                    <a:pt x="100217" y="261091"/>
                    <a:pt x="99356" y="196493"/>
                    <a:pt x="98276" y="116904"/>
                  </a:cubicBezTo>
                  <a:cubicBezTo>
                    <a:pt x="78318" y="118057"/>
                    <a:pt x="82914" y="101052"/>
                    <a:pt x="85001" y="233579"/>
                  </a:cubicBezTo>
                  <a:cubicBezTo>
                    <a:pt x="86393" y="322723"/>
                    <a:pt x="90439" y="311155"/>
                    <a:pt x="76634" y="310935"/>
                  </a:cubicBezTo>
                  <a:cubicBezTo>
                    <a:pt x="-13268" y="309599"/>
                    <a:pt x="574" y="304895"/>
                    <a:pt x="1014" y="327226"/>
                  </a:cubicBezTo>
                  <a:cubicBezTo>
                    <a:pt x="39812" y="327373"/>
                    <a:pt x="61198" y="327757"/>
                    <a:pt x="87198" y="328123"/>
                  </a:cubicBezTo>
                  <a:cubicBezTo>
                    <a:pt x="93552" y="523198"/>
                    <a:pt x="91941" y="532259"/>
                    <a:pt x="93259" y="662535"/>
                  </a:cubicBezTo>
                  <a:cubicBezTo>
                    <a:pt x="66527" y="662791"/>
                    <a:pt x="45031" y="663065"/>
                    <a:pt x="6415" y="663194"/>
                  </a:cubicBezTo>
                  <a:cubicBezTo>
                    <a:pt x="6690" y="685434"/>
                    <a:pt x="-6347" y="680583"/>
                    <a:pt x="76597" y="679705"/>
                  </a:cubicBezTo>
                  <a:cubicBezTo>
                    <a:pt x="101114" y="679467"/>
                    <a:pt x="91904" y="633338"/>
                    <a:pt x="97452" y="982997"/>
                  </a:cubicBezTo>
                  <a:cubicBezTo>
                    <a:pt x="98038" y="1020229"/>
                    <a:pt x="114370" y="1010931"/>
                    <a:pt x="9711" y="1010876"/>
                  </a:cubicBezTo>
                  <a:cubicBezTo>
                    <a:pt x="9857" y="1033537"/>
                    <a:pt x="-6182" y="1027863"/>
                    <a:pt x="98203" y="1027918"/>
                  </a:cubicBezTo>
                  <a:cubicBezTo>
                    <a:pt x="99686" y="1111040"/>
                    <a:pt x="103256" y="1229051"/>
                    <a:pt x="103458" y="1361267"/>
                  </a:cubicBezTo>
                  <a:cubicBezTo>
                    <a:pt x="72898" y="1361395"/>
                    <a:pt x="49242" y="1361597"/>
                    <a:pt x="11469" y="1361688"/>
                  </a:cubicBezTo>
                  <a:cubicBezTo>
                    <a:pt x="11542" y="1383874"/>
                    <a:pt x="-726" y="1378858"/>
                    <a:pt x="76560" y="1378437"/>
                  </a:cubicBezTo>
                  <a:cubicBezTo>
                    <a:pt x="114334" y="1378236"/>
                    <a:pt x="102432" y="1326653"/>
                    <a:pt x="108603" y="1710853"/>
                  </a:cubicBezTo>
                  <a:cubicBezTo>
                    <a:pt x="75498" y="1711018"/>
                    <a:pt x="51366" y="1711274"/>
                    <a:pt x="12531" y="1711402"/>
                  </a:cubicBezTo>
                  <a:cubicBezTo>
                    <a:pt x="12586" y="1733972"/>
                    <a:pt x="995" y="1728590"/>
                    <a:pt x="76560" y="1728096"/>
                  </a:cubicBezTo>
                  <a:cubicBezTo>
                    <a:pt x="122207" y="1727785"/>
                    <a:pt x="108822" y="1688686"/>
                    <a:pt x="113418" y="1981801"/>
                  </a:cubicBezTo>
                  <a:cubicBezTo>
                    <a:pt x="114883" y="2075229"/>
                    <a:pt x="125155" y="2059249"/>
                    <a:pt x="76396" y="2060164"/>
                  </a:cubicBezTo>
                  <a:cubicBezTo>
                    <a:pt x="2204" y="2061555"/>
                    <a:pt x="13648" y="2055185"/>
                    <a:pt x="13757" y="2078066"/>
                  </a:cubicBezTo>
                  <a:cubicBezTo>
                    <a:pt x="58781" y="2077737"/>
                    <a:pt x="77586" y="2077041"/>
                    <a:pt x="115432" y="2076547"/>
                  </a:cubicBezTo>
                  <a:cubicBezTo>
                    <a:pt x="119772" y="2229026"/>
                    <a:pt x="118234" y="2159193"/>
                    <a:pt x="121694" y="2409787"/>
                  </a:cubicBezTo>
                  <a:cubicBezTo>
                    <a:pt x="85349" y="2410318"/>
                    <a:pt x="60997" y="2411398"/>
                    <a:pt x="16064" y="2411874"/>
                  </a:cubicBezTo>
                  <a:cubicBezTo>
                    <a:pt x="16248" y="2432778"/>
                    <a:pt x="3962" y="2429593"/>
                    <a:pt x="76670" y="2427744"/>
                  </a:cubicBezTo>
                  <a:cubicBezTo>
                    <a:pt x="138356" y="2426243"/>
                    <a:pt x="121731" y="2375465"/>
                    <a:pt x="127151" y="2759721"/>
                  </a:cubicBezTo>
                  <a:cubicBezTo>
                    <a:pt x="82127" y="2759501"/>
                    <a:pt x="68760" y="2759135"/>
                    <a:pt x="20495" y="2758952"/>
                  </a:cubicBezTo>
                  <a:cubicBezTo>
                    <a:pt x="20843" y="2781448"/>
                    <a:pt x="10388" y="2775737"/>
                    <a:pt x="76432" y="2776378"/>
                  </a:cubicBezTo>
                  <a:cubicBezTo>
                    <a:pt x="140370" y="2776964"/>
                    <a:pt x="127425" y="2760782"/>
                    <a:pt x="128121" y="2855803"/>
                  </a:cubicBezTo>
                  <a:cubicBezTo>
                    <a:pt x="130355" y="3161310"/>
                    <a:pt x="155751" y="3110258"/>
                    <a:pt x="76505" y="3110460"/>
                  </a:cubicBezTo>
                  <a:cubicBezTo>
                    <a:pt x="18866" y="3110551"/>
                    <a:pt x="27600" y="3104895"/>
                    <a:pt x="28167" y="3127538"/>
                  </a:cubicBezTo>
                  <a:cubicBezTo>
                    <a:pt x="57390" y="3127501"/>
                    <a:pt x="84013" y="3127428"/>
                    <a:pt x="132406" y="3127373"/>
                  </a:cubicBezTo>
                  <a:cubicBezTo>
                    <a:pt x="141084" y="3527004"/>
                    <a:pt x="149049" y="3461089"/>
                    <a:pt x="76579" y="3460411"/>
                  </a:cubicBezTo>
                  <a:cubicBezTo>
                    <a:pt x="29229" y="3459972"/>
                    <a:pt x="37011" y="3455744"/>
                    <a:pt x="37634" y="3477087"/>
                  </a:cubicBezTo>
                  <a:cubicBezTo>
                    <a:pt x="74620" y="3477325"/>
                    <a:pt x="94431" y="3477673"/>
                    <a:pt x="136122" y="3477838"/>
                  </a:cubicBezTo>
                  <a:cubicBezTo>
                    <a:pt x="136141" y="3478533"/>
                    <a:pt x="140114" y="3641538"/>
                    <a:pt x="143465" y="3811132"/>
                  </a:cubicBezTo>
                  <a:cubicBezTo>
                    <a:pt x="99118" y="3810785"/>
                    <a:pt x="80058" y="3809979"/>
                    <a:pt x="45543" y="3809393"/>
                  </a:cubicBezTo>
                  <a:cubicBezTo>
                    <a:pt x="45928" y="3830902"/>
                    <a:pt x="39629" y="3826234"/>
                    <a:pt x="76359" y="3827057"/>
                  </a:cubicBezTo>
                  <a:cubicBezTo>
                    <a:pt x="162470" y="3829034"/>
                    <a:pt x="143410" y="3766908"/>
                    <a:pt x="149635" y="4161194"/>
                  </a:cubicBezTo>
                  <a:cubicBezTo>
                    <a:pt x="107193" y="4161103"/>
                    <a:pt x="90806" y="4160883"/>
                    <a:pt x="50542" y="4160663"/>
                  </a:cubicBezTo>
                  <a:cubicBezTo>
                    <a:pt x="50780" y="4182116"/>
                    <a:pt x="45562" y="4177650"/>
                    <a:pt x="76451" y="4177851"/>
                  </a:cubicBezTo>
                  <a:cubicBezTo>
                    <a:pt x="178272" y="4178547"/>
                    <a:pt x="145754" y="4127037"/>
                    <a:pt x="151430" y="4479625"/>
                  </a:cubicBezTo>
                  <a:cubicBezTo>
                    <a:pt x="152015" y="4517809"/>
                    <a:pt x="170252" y="4508254"/>
                    <a:pt x="53380" y="4508291"/>
                  </a:cubicBezTo>
                  <a:cubicBezTo>
                    <a:pt x="53508" y="4530952"/>
                    <a:pt x="35601" y="4525277"/>
                    <a:pt x="152144" y="4525259"/>
                  </a:cubicBezTo>
                  <a:cubicBezTo>
                    <a:pt x="152180" y="4527035"/>
                    <a:pt x="156099" y="4771990"/>
                    <a:pt x="158204" y="4861080"/>
                  </a:cubicBezTo>
                  <a:cubicBezTo>
                    <a:pt x="109134" y="4860823"/>
                    <a:pt x="83829" y="4859890"/>
                    <a:pt x="54753" y="4859268"/>
                  </a:cubicBezTo>
                  <a:cubicBezTo>
                    <a:pt x="54808" y="4879714"/>
                    <a:pt x="33953" y="4877463"/>
                    <a:pt x="158607" y="4878085"/>
                  </a:cubicBezTo>
                  <a:cubicBezTo>
                    <a:pt x="158644" y="4879714"/>
                    <a:pt x="165144" y="5208396"/>
                    <a:pt x="165162" y="5209732"/>
                  </a:cubicBezTo>
                  <a:cubicBezTo>
                    <a:pt x="111258" y="5209824"/>
                    <a:pt x="87290" y="5210226"/>
                    <a:pt x="55522" y="5210519"/>
                  </a:cubicBezTo>
                  <a:cubicBezTo>
                    <a:pt x="55559" y="5231899"/>
                    <a:pt x="51274" y="5227579"/>
                    <a:pt x="76597" y="5227305"/>
                  </a:cubicBezTo>
                  <a:cubicBezTo>
                    <a:pt x="175178" y="5226243"/>
                    <a:pt x="165437" y="5225969"/>
                    <a:pt x="165492" y="5229190"/>
                  </a:cubicBezTo>
                  <a:cubicBezTo>
                    <a:pt x="167286" y="5343486"/>
                    <a:pt x="170710" y="5459685"/>
                    <a:pt x="171113" y="5558202"/>
                  </a:cubicBezTo>
                  <a:cubicBezTo>
                    <a:pt x="33898" y="5558329"/>
                    <a:pt x="56401" y="5554797"/>
                    <a:pt x="56474" y="5575975"/>
                  </a:cubicBezTo>
                  <a:cubicBezTo>
                    <a:pt x="89249" y="5575682"/>
                    <a:pt x="112979" y="5575261"/>
                    <a:pt x="171168" y="5575188"/>
                  </a:cubicBezTo>
                  <a:cubicBezTo>
                    <a:pt x="171442" y="5784175"/>
                    <a:pt x="174061" y="5810040"/>
                    <a:pt x="176349" y="5906890"/>
                  </a:cubicBezTo>
                  <a:cubicBezTo>
                    <a:pt x="117739" y="5906945"/>
                    <a:pt x="93589" y="5907476"/>
                    <a:pt x="58379" y="5907952"/>
                  </a:cubicBezTo>
                  <a:cubicBezTo>
                    <a:pt x="58543" y="5928380"/>
                    <a:pt x="53911" y="5925030"/>
                    <a:pt x="76615" y="5924701"/>
                  </a:cubicBezTo>
                  <a:cubicBezTo>
                    <a:pt x="207440" y="5922761"/>
                    <a:pt x="173804" y="5862611"/>
                    <a:pt x="179517" y="6228872"/>
                  </a:cubicBezTo>
                  <a:cubicBezTo>
                    <a:pt x="180140" y="6268887"/>
                    <a:pt x="199713" y="6258892"/>
                    <a:pt x="76487" y="6259240"/>
                  </a:cubicBezTo>
                  <a:cubicBezTo>
                    <a:pt x="59074" y="6259277"/>
                    <a:pt x="62059" y="6254902"/>
                    <a:pt x="62370" y="6276300"/>
                  </a:cubicBezTo>
                  <a:cubicBezTo>
                    <a:pt x="93058" y="6276245"/>
                    <a:pt x="114663" y="6276118"/>
                    <a:pt x="180231" y="6276118"/>
                  </a:cubicBezTo>
                  <a:cubicBezTo>
                    <a:pt x="181165" y="6343589"/>
                    <a:pt x="182154" y="6471375"/>
                    <a:pt x="185230" y="6606666"/>
                  </a:cubicBezTo>
                  <a:cubicBezTo>
                    <a:pt x="127755" y="6606684"/>
                    <a:pt x="105032" y="6607234"/>
                    <a:pt x="68614" y="6607966"/>
                  </a:cubicBezTo>
                  <a:cubicBezTo>
                    <a:pt x="69182" y="6631945"/>
                    <a:pt x="50634" y="6623672"/>
                    <a:pt x="185578" y="6623653"/>
                  </a:cubicBezTo>
                  <a:cubicBezTo>
                    <a:pt x="185614" y="6625026"/>
                    <a:pt x="192096" y="6957405"/>
                    <a:pt x="192132" y="6958925"/>
                  </a:cubicBezTo>
                  <a:cubicBezTo>
                    <a:pt x="143446" y="6958979"/>
                    <a:pt x="116201" y="6958540"/>
                    <a:pt x="78574" y="6957680"/>
                  </a:cubicBezTo>
                  <a:cubicBezTo>
                    <a:pt x="79270" y="6978822"/>
                    <a:pt x="60521" y="6975930"/>
                    <a:pt x="186328" y="6975930"/>
                  </a:cubicBezTo>
                  <a:cubicBezTo>
                    <a:pt x="193524" y="6975930"/>
                    <a:pt x="192407" y="6975179"/>
                    <a:pt x="192444" y="6978291"/>
                  </a:cubicBezTo>
                  <a:cubicBezTo>
                    <a:pt x="198156" y="7348928"/>
                    <a:pt x="201562" y="7309060"/>
                    <a:pt x="186328" y="7309060"/>
                  </a:cubicBezTo>
                  <a:cubicBezTo>
                    <a:pt x="73722" y="7309060"/>
                    <a:pt x="90073" y="7304227"/>
                    <a:pt x="90806" y="7326175"/>
                  </a:cubicBezTo>
                  <a:cubicBezTo>
                    <a:pt x="119168" y="7326101"/>
                    <a:pt x="144710" y="7326065"/>
                    <a:pt x="197827" y="7326065"/>
                  </a:cubicBezTo>
                  <a:cubicBezTo>
                    <a:pt x="203192" y="7559012"/>
                    <a:pt x="201690" y="7561081"/>
                    <a:pt x="202587" y="7656248"/>
                  </a:cubicBezTo>
                  <a:cubicBezTo>
                    <a:pt x="159101" y="7656119"/>
                    <a:pt x="127572" y="7656430"/>
                    <a:pt x="101791" y="7656888"/>
                  </a:cubicBezTo>
                  <a:cubicBezTo>
                    <a:pt x="102542" y="7679257"/>
                    <a:pt x="87675" y="7673216"/>
                    <a:pt x="186347" y="7673216"/>
                  </a:cubicBezTo>
                  <a:cubicBezTo>
                    <a:pt x="208904" y="7673216"/>
                    <a:pt x="202349" y="7634868"/>
                    <a:pt x="207714" y="7978065"/>
                  </a:cubicBezTo>
                  <a:cubicBezTo>
                    <a:pt x="208300" y="8014381"/>
                    <a:pt x="213866" y="8008176"/>
                    <a:pt x="186347" y="8008176"/>
                  </a:cubicBezTo>
                  <a:cubicBezTo>
                    <a:pt x="98935" y="8008176"/>
                    <a:pt x="113235" y="8001550"/>
                    <a:pt x="114004" y="8024706"/>
                  </a:cubicBezTo>
                  <a:cubicBezTo>
                    <a:pt x="144948" y="8025163"/>
                    <a:pt x="177247" y="8025237"/>
                    <a:pt x="208502" y="8025145"/>
                  </a:cubicBezTo>
                  <a:cubicBezTo>
                    <a:pt x="214818" y="8410242"/>
                    <a:pt x="223809" y="8358842"/>
                    <a:pt x="186347" y="8358842"/>
                  </a:cubicBezTo>
                  <a:cubicBezTo>
                    <a:pt x="113583" y="8358842"/>
                    <a:pt x="124917" y="8353314"/>
                    <a:pt x="125649" y="8375866"/>
                  </a:cubicBezTo>
                  <a:cubicBezTo>
                    <a:pt x="156465" y="8375811"/>
                    <a:pt x="183472" y="8375829"/>
                    <a:pt x="213024" y="8375829"/>
                  </a:cubicBezTo>
                  <a:cubicBezTo>
                    <a:pt x="213262" y="8435539"/>
                    <a:pt x="214507" y="8508264"/>
                    <a:pt x="215935" y="8589611"/>
                  </a:cubicBezTo>
                  <a:cubicBezTo>
                    <a:pt x="239171" y="8589428"/>
                    <a:pt x="229009" y="8617123"/>
                    <a:pt x="228020" y="8375829"/>
                  </a:cubicBezTo>
                  <a:lnTo>
                    <a:pt x="517866" y="8375847"/>
                  </a:lnTo>
                  <a:cubicBezTo>
                    <a:pt x="519111" y="8464406"/>
                    <a:pt x="519898" y="8524757"/>
                    <a:pt x="522077" y="8587177"/>
                  </a:cubicBezTo>
                  <a:cubicBezTo>
                    <a:pt x="544049" y="8586994"/>
                    <a:pt x="536194" y="8615805"/>
                    <a:pt x="532880" y="8375847"/>
                  </a:cubicBezTo>
                  <a:cubicBezTo>
                    <a:pt x="779752" y="8375866"/>
                    <a:pt x="712720" y="8373669"/>
                    <a:pt x="823934" y="8373267"/>
                  </a:cubicBezTo>
                  <a:cubicBezTo>
                    <a:pt x="825875" y="8453826"/>
                    <a:pt x="826076" y="8497794"/>
                    <a:pt x="827907" y="8584760"/>
                  </a:cubicBezTo>
                  <a:cubicBezTo>
                    <a:pt x="847993" y="8584595"/>
                    <a:pt x="842921" y="8601418"/>
                    <a:pt x="840980" y="8478079"/>
                  </a:cubicBezTo>
                  <a:cubicBezTo>
                    <a:pt x="839131" y="8360874"/>
                    <a:pt x="836604" y="8373230"/>
                    <a:pt x="844899" y="8373230"/>
                  </a:cubicBezTo>
                  <a:cubicBezTo>
                    <a:pt x="951609" y="8373230"/>
                    <a:pt x="953751" y="8375042"/>
                    <a:pt x="1064398" y="8375042"/>
                  </a:cubicBezTo>
                  <a:cubicBezTo>
                    <a:pt x="1146426" y="8375060"/>
                    <a:pt x="1127860" y="8354266"/>
                    <a:pt x="1129801" y="8478409"/>
                  </a:cubicBezTo>
                  <a:cubicBezTo>
                    <a:pt x="1131668" y="8598178"/>
                    <a:pt x="1128061" y="8582436"/>
                    <a:pt x="1147287" y="8582271"/>
                  </a:cubicBezTo>
                  <a:cubicBezTo>
                    <a:pt x="1145071" y="8517435"/>
                    <a:pt x="1143899" y="8434789"/>
                    <a:pt x="1143881" y="8375060"/>
                  </a:cubicBezTo>
                  <a:cubicBezTo>
                    <a:pt x="1266118" y="8375097"/>
                    <a:pt x="1323813" y="8375262"/>
                    <a:pt x="1393848" y="8374694"/>
                  </a:cubicBezTo>
                  <a:cubicBezTo>
                    <a:pt x="1443486" y="8374292"/>
                    <a:pt x="1432830" y="8353699"/>
                    <a:pt x="1434771" y="8478391"/>
                  </a:cubicBezTo>
                  <a:cubicBezTo>
                    <a:pt x="1436601" y="8595432"/>
                    <a:pt x="1431548" y="8580038"/>
                    <a:pt x="1451469" y="8579891"/>
                  </a:cubicBezTo>
                  <a:cubicBezTo>
                    <a:pt x="1450187" y="8507569"/>
                    <a:pt x="1449052" y="8434478"/>
                    <a:pt x="1448228" y="8374346"/>
                  </a:cubicBezTo>
                  <a:cubicBezTo>
                    <a:pt x="1535750" y="8374017"/>
                    <a:pt x="1605986" y="8374566"/>
                    <a:pt x="1739594" y="8374511"/>
                  </a:cubicBezTo>
                  <a:cubicBezTo>
                    <a:pt x="1739868" y="8438193"/>
                    <a:pt x="1741242" y="8520931"/>
                    <a:pt x="1742615" y="8577640"/>
                  </a:cubicBezTo>
                  <a:cubicBezTo>
                    <a:pt x="1765978" y="8577475"/>
                    <a:pt x="1755523" y="8603962"/>
                    <a:pt x="1754608" y="8374475"/>
                  </a:cubicBezTo>
                  <a:cubicBezTo>
                    <a:pt x="1755963" y="8374475"/>
                    <a:pt x="2042348" y="8373212"/>
                    <a:pt x="2043813" y="8373193"/>
                  </a:cubicBezTo>
                  <a:cubicBezTo>
                    <a:pt x="2045699" y="8473412"/>
                    <a:pt x="2045827" y="8504768"/>
                    <a:pt x="2047438" y="8575260"/>
                  </a:cubicBezTo>
                  <a:cubicBezTo>
                    <a:pt x="2068330" y="8575114"/>
                    <a:pt x="2063075" y="8604292"/>
                    <a:pt x="2058845" y="8373102"/>
                  </a:cubicBezTo>
                  <a:cubicBezTo>
                    <a:pt x="2263385" y="8371711"/>
                    <a:pt x="2246650" y="8374383"/>
                    <a:pt x="2350632" y="8374877"/>
                  </a:cubicBezTo>
                  <a:cubicBezTo>
                    <a:pt x="2352683" y="8437443"/>
                    <a:pt x="2353818" y="8514122"/>
                    <a:pt x="2354111" y="8572899"/>
                  </a:cubicBezTo>
                  <a:cubicBezTo>
                    <a:pt x="2373611" y="8572753"/>
                    <a:pt x="2369802" y="8588513"/>
                    <a:pt x="2368081" y="8478079"/>
                  </a:cubicBezTo>
                  <a:cubicBezTo>
                    <a:pt x="2366214" y="8359263"/>
                    <a:pt x="2359476" y="8374969"/>
                    <a:pt x="2381997" y="8374969"/>
                  </a:cubicBezTo>
                  <a:cubicBezTo>
                    <a:pt x="2579359" y="8375133"/>
                    <a:pt x="2612958" y="8375225"/>
                    <a:pt x="2655601" y="8375042"/>
                  </a:cubicBezTo>
                  <a:cubicBezTo>
                    <a:pt x="2656920" y="8457981"/>
                    <a:pt x="2657909" y="8513701"/>
                    <a:pt x="2658439" y="8570574"/>
                  </a:cubicBezTo>
                  <a:cubicBezTo>
                    <a:pt x="2677939" y="8570428"/>
                    <a:pt x="2673930" y="8586005"/>
                    <a:pt x="2672245" y="8478079"/>
                  </a:cubicBezTo>
                  <a:cubicBezTo>
                    <a:pt x="2670323" y="8357085"/>
                    <a:pt x="2656956" y="8375152"/>
                    <a:pt x="2711538" y="8374640"/>
                  </a:cubicBezTo>
                  <a:cubicBezTo>
                    <a:pt x="2816399" y="8373651"/>
                    <a:pt x="2876382" y="8374090"/>
                    <a:pt x="2931056" y="8374895"/>
                  </a:cubicBezTo>
                  <a:cubicBezTo>
                    <a:pt x="2969287" y="8375463"/>
                    <a:pt x="2959216" y="8355914"/>
                    <a:pt x="2961139" y="8478409"/>
                  </a:cubicBezTo>
                  <a:cubicBezTo>
                    <a:pt x="2962787" y="8583662"/>
                    <a:pt x="2958722" y="8568267"/>
                    <a:pt x="2977947" y="8568121"/>
                  </a:cubicBezTo>
                  <a:cubicBezTo>
                    <a:pt x="2976592" y="8516135"/>
                    <a:pt x="2975237" y="8437791"/>
                    <a:pt x="2975274" y="8375445"/>
                  </a:cubicBezTo>
                  <a:cubicBezTo>
                    <a:pt x="3144659" y="8376964"/>
                    <a:pt x="3131915" y="8372791"/>
                    <a:pt x="3264534" y="8372791"/>
                  </a:cubicBezTo>
                  <a:cubicBezTo>
                    <a:pt x="3264790" y="8434203"/>
                    <a:pt x="3266072" y="8513371"/>
                    <a:pt x="3267299" y="8565906"/>
                  </a:cubicBezTo>
                  <a:cubicBezTo>
                    <a:pt x="3290259" y="8565724"/>
                    <a:pt x="3280445" y="8592503"/>
                    <a:pt x="3279548" y="8372809"/>
                  </a:cubicBezTo>
                  <a:cubicBezTo>
                    <a:pt x="3308038" y="8372845"/>
                    <a:pt x="3188987" y="8372333"/>
                    <a:pt x="3571261" y="8374182"/>
                  </a:cubicBezTo>
                  <a:cubicBezTo>
                    <a:pt x="3572360" y="8428236"/>
                    <a:pt x="3573733" y="8508429"/>
                    <a:pt x="3574136" y="8563563"/>
                  </a:cubicBezTo>
                  <a:cubicBezTo>
                    <a:pt x="3593746" y="8563417"/>
                    <a:pt x="3589663" y="8578244"/>
                    <a:pt x="3588106" y="8478098"/>
                  </a:cubicBezTo>
                  <a:cubicBezTo>
                    <a:pt x="3586312" y="8362741"/>
                    <a:pt x="3584573" y="8374255"/>
                    <a:pt x="3589992" y="8374273"/>
                  </a:cubicBezTo>
                  <a:cubicBezTo>
                    <a:pt x="3934896" y="8376122"/>
                    <a:pt x="3875700" y="8342221"/>
                    <a:pt x="3877879" y="8478391"/>
                  </a:cubicBezTo>
                  <a:cubicBezTo>
                    <a:pt x="3879380" y="8575059"/>
                    <a:pt x="3874675" y="8561257"/>
                    <a:pt x="3894321" y="8561110"/>
                  </a:cubicBezTo>
                  <a:cubicBezTo>
                    <a:pt x="3892765" y="8480826"/>
                    <a:pt x="3892637" y="8451391"/>
                    <a:pt x="3890952" y="8373285"/>
                  </a:cubicBezTo>
                  <a:cubicBezTo>
                    <a:pt x="4029192" y="8372937"/>
                    <a:pt x="4022399" y="8375408"/>
                    <a:pt x="4180981" y="8375042"/>
                  </a:cubicBezTo>
                  <a:cubicBezTo>
                    <a:pt x="4182775" y="8456132"/>
                    <a:pt x="4182812" y="8485072"/>
                    <a:pt x="4184332" y="8558877"/>
                  </a:cubicBezTo>
                  <a:cubicBezTo>
                    <a:pt x="4204125" y="8558731"/>
                    <a:pt x="4199419" y="8572277"/>
                    <a:pt x="4197899" y="8478098"/>
                  </a:cubicBezTo>
                  <a:cubicBezTo>
                    <a:pt x="4195977" y="8354303"/>
                    <a:pt x="4181970" y="8375170"/>
                    <a:pt x="4248929" y="8374731"/>
                  </a:cubicBezTo>
                  <a:cubicBezTo>
                    <a:pt x="4313893" y="8374292"/>
                    <a:pt x="4366991" y="8374108"/>
                    <a:pt x="4468556" y="8374657"/>
                  </a:cubicBezTo>
                  <a:cubicBezTo>
                    <a:pt x="4493073" y="8374786"/>
                    <a:pt x="4486225" y="8356298"/>
                    <a:pt x="4488166" y="8478409"/>
                  </a:cubicBezTo>
                  <a:cubicBezTo>
                    <a:pt x="4489686" y="8572167"/>
                    <a:pt x="4484431" y="8556589"/>
                    <a:pt x="4504425" y="8556443"/>
                  </a:cubicBezTo>
                  <a:cubicBezTo>
                    <a:pt x="4503381" y="8492339"/>
                    <a:pt x="4502411" y="8436638"/>
                    <a:pt x="4501771" y="8374822"/>
                  </a:cubicBezTo>
                  <a:cubicBezTo>
                    <a:pt x="4713231" y="8375646"/>
                    <a:pt x="4655592" y="8373156"/>
                    <a:pt x="4791195" y="8373047"/>
                  </a:cubicBezTo>
                  <a:cubicBezTo>
                    <a:pt x="4793905" y="8582363"/>
                    <a:pt x="4788229" y="8554246"/>
                    <a:pt x="4809102" y="8554081"/>
                  </a:cubicBezTo>
                  <a:cubicBezTo>
                    <a:pt x="4807948" y="8500485"/>
                    <a:pt x="4806923" y="8427284"/>
                    <a:pt x="4806227" y="8373047"/>
                  </a:cubicBezTo>
                  <a:cubicBezTo>
                    <a:pt x="4902245" y="8373083"/>
                    <a:pt x="4883623" y="8373870"/>
                    <a:pt x="5096567" y="8373797"/>
                  </a:cubicBezTo>
                  <a:cubicBezTo>
                    <a:pt x="5099680" y="8579214"/>
                    <a:pt x="5093088" y="8551775"/>
                    <a:pt x="5114401" y="8551592"/>
                  </a:cubicBezTo>
                  <a:cubicBezTo>
                    <a:pt x="5113358" y="8496659"/>
                    <a:pt x="5112699" y="8449616"/>
                    <a:pt x="5111563" y="8373779"/>
                  </a:cubicBezTo>
                  <a:cubicBezTo>
                    <a:pt x="5255479" y="8373724"/>
                    <a:pt x="5288455" y="8373797"/>
                    <a:pt x="5347614" y="8373486"/>
                  </a:cubicBezTo>
                  <a:cubicBezTo>
                    <a:pt x="5415691" y="8373120"/>
                    <a:pt x="5399743" y="8352234"/>
                    <a:pt x="5401702" y="8478446"/>
                  </a:cubicBezTo>
                  <a:cubicBezTo>
                    <a:pt x="5403002" y="8562135"/>
                    <a:pt x="5398260" y="8549194"/>
                    <a:pt x="5417998" y="8549029"/>
                  </a:cubicBezTo>
                  <a:cubicBezTo>
                    <a:pt x="5413585" y="8345590"/>
                    <a:pt x="5403588" y="8373248"/>
                    <a:pt x="5457565" y="8373248"/>
                  </a:cubicBezTo>
                  <a:close/>
                  <a:moveTo>
                    <a:pt x="5381287" y="6978364"/>
                  </a:moveTo>
                  <a:cubicBezTo>
                    <a:pt x="5387127" y="7360679"/>
                    <a:pt x="5398131" y="7308456"/>
                    <a:pt x="5347633" y="7308108"/>
                  </a:cubicBezTo>
                  <a:cubicBezTo>
                    <a:pt x="5042389" y="7306039"/>
                    <a:pt x="5094480" y="7328371"/>
                    <a:pt x="5092924" y="7228042"/>
                  </a:cubicBezTo>
                  <a:cubicBezTo>
                    <a:pt x="5088182" y="6924493"/>
                    <a:pt x="5074779" y="6974447"/>
                    <a:pt x="5127566" y="6975454"/>
                  </a:cubicBezTo>
                  <a:cubicBezTo>
                    <a:pt x="5315041" y="6978986"/>
                    <a:pt x="5381195" y="6973203"/>
                    <a:pt x="5381287" y="6978364"/>
                  </a:cubicBezTo>
                  <a:close/>
                  <a:moveTo>
                    <a:pt x="5380957" y="6959163"/>
                  </a:moveTo>
                  <a:cubicBezTo>
                    <a:pt x="5131027" y="6959767"/>
                    <a:pt x="5223126" y="6959547"/>
                    <a:pt x="5089298" y="6957827"/>
                  </a:cubicBezTo>
                  <a:cubicBezTo>
                    <a:pt x="5087944" y="6861836"/>
                    <a:pt x="5088932" y="6740932"/>
                    <a:pt x="5084593" y="6623726"/>
                  </a:cubicBezTo>
                  <a:cubicBezTo>
                    <a:pt x="5338588" y="6623854"/>
                    <a:pt x="5264378" y="6623653"/>
                    <a:pt x="5374548" y="6625246"/>
                  </a:cubicBezTo>
                  <a:cubicBezTo>
                    <a:pt x="5375262" y="6785669"/>
                    <a:pt x="5379107" y="6852976"/>
                    <a:pt x="5380957" y="6959163"/>
                  </a:cubicBezTo>
                  <a:close/>
                  <a:moveTo>
                    <a:pt x="5374494" y="6608204"/>
                  </a:moveTo>
                  <a:cubicBezTo>
                    <a:pt x="5071886" y="6603664"/>
                    <a:pt x="5084117" y="6611114"/>
                    <a:pt x="5083824" y="6603023"/>
                  </a:cubicBezTo>
                  <a:cubicBezTo>
                    <a:pt x="5080455" y="6517448"/>
                    <a:pt x="5079539" y="6441886"/>
                    <a:pt x="5079155" y="6353602"/>
                  </a:cubicBezTo>
                  <a:cubicBezTo>
                    <a:pt x="5078752" y="6259149"/>
                    <a:pt x="5065533" y="6275037"/>
                    <a:pt x="5127676" y="6274872"/>
                  </a:cubicBezTo>
                  <a:cubicBezTo>
                    <a:pt x="5215783" y="6274634"/>
                    <a:pt x="5277726" y="6274488"/>
                    <a:pt x="5347486" y="6275605"/>
                  </a:cubicBezTo>
                  <a:cubicBezTo>
                    <a:pt x="5377350" y="6276099"/>
                    <a:pt x="5372955" y="6229257"/>
                    <a:pt x="5374494" y="6608204"/>
                  </a:cubicBezTo>
                  <a:close/>
                  <a:moveTo>
                    <a:pt x="2344608" y="6978071"/>
                  </a:moveTo>
                  <a:cubicBezTo>
                    <a:pt x="2344516" y="6972946"/>
                    <a:pt x="2310936" y="6971793"/>
                    <a:pt x="2634270" y="6973660"/>
                  </a:cubicBezTo>
                  <a:cubicBezTo>
                    <a:pt x="2636486" y="7101849"/>
                    <a:pt x="2634508" y="7158630"/>
                    <a:pt x="2638317" y="7308016"/>
                  </a:cubicBezTo>
                  <a:cubicBezTo>
                    <a:pt x="2475286" y="7308162"/>
                    <a:pt x="2437878" y="7310359"/>
                    <a:pt x="2347134" y="7309536"/>
                  </a:cubicBezTo>
                  <a:cubicBezTo>
                    <a:pt x="2343052" y="7080652"/>
                    <a:pt x="2346787" y="7117847"/>
                    <a:pt x="2344608" y="6978071"/>
                  </a:cubicBezTo>
                  <a:close/>
                  <a:moveTo>
                    <a:pt x="507209" y="6626088"/>
                  </a:moveTo>
                  <a:cubicBezTo>
                    <a:pt x="804031" y="6626088"/>
                    <a:pt x="669765" y="6625246"/>
                    <a:pt x="796524" y="6624330"/>
                  </a:cubicBezTo>
                  <a:cubicBezTo>
                    <a:pt x="796780" y="6695829"/>
                    <a:pt x="797879" y="6728942"/>
                    <a:pt x="799307" y="6853452"/>
                  </a:cubicBezTo>
                  <a:cubicBezTo>
                    <a:pt x="800900" y="6992239"/>
                    <a:pt x="859602" y="6955026"/>
                    <a:pt x="515559" y="6956892"/>
                  </a:cubicBezTo>
                  <a:cubicBezTo>
                    <a:pt x="502705" y="6956966"/>
                    <a:pt x="516822" y="6945544"/>
                    <a:pt x="507209" y="6626088"/>
                  </a:cubicBezTo>
                  <a:close/>
                  <a:moveTo>
                    <a:pt x="491390" y="5575408"/>
                  </a:moveTo>
                  <a:cubicBezTo>
                    <a:pt x="616904" y="5577275"/>
                    <a:pt x="581767" y="5576927"/>
                    <a:pt x="779313" y="5576305"/>
                  </a:cubicBezTo>
                  <a:cubicBezTo>
                    <a:pt x="786472" y="5921571"/>
                    <a:pt x="777170" y="5517308"/>
                    <a:pt x="786472" y="5907403"/>
                  </a:cubicBezTo>
                  <a:cubicBezTo>
                    <a:pt x="682289" y="5908775"/>
                    <a:pt x="746117" y="5910625"/>
                    <a:pt x="494832" y="5909416"/>
                  </a:cubicBezTo>
                  <a:cubicBezTo>
                    <a:pt x="494173" y="5782930"/>
                    <a:pt x="496901" y="5877950"/>
                    <a:pt x="491390" y="5575408"/>
                  </a:cubicBezTo>
                  <a:close/>
                  <a:moveTo>
                    <a:pt x="470827" y="4229581"/>
                  </a:moveTo>
                  <a:cubicBezTo>
                    <a:pt x="469729" y="4158705"/>
                    <a:pt x="422892" y="4178822"/>
                    <a:pt x="735149" y="4176717"/>
                  </a:cubicBezTo>
                  <a:cubicBezTo>
                    <a:pt x="769755" y="4176497"/>
                    <a:pt x="756480" y="4131101"/>
                    <a:pt x="761937" y="4479753"/>
                  </a:cubicBezTo>
                  <a:cubicBezTo>
                    <a:pt x="762523" y="4516033"/>
                    <a:pt x="802511" y="4511604"/>
                    <a:pt x="515632" y="4508529"/>
                  </a:cubicBezTo>
                  <a:cubicBezTo>
                    <a:pt x="454788" y="4507851"/>
                    <a:pt x="475881" y="4552625"/>
                    <a:pt x="470827" y="4229581"/>
                  </a:cubicBezTo>
                  <a:close/>
                  <a:moveTo>
                    <a:pt x="442392" y="2481121"/>
                  </a:moveTo>
                  <a:cubicBezTo>
                    <a:pt x="441349" y="2414345"/>
                    <a:pt x="387865" y="2425767"/>
                    <a:pt x="731506" y="2428513"/>
                  </a:cubicBezTo>
                  <a:cubicBezTo>
                    <a:pt x="737511" y="2785567"/>
                    <a:pt x="736907" y="2761313"/>
                    <a:pt x="735259" y="2761276"/>
                  </a:cubicBezTo>
                  <a:cubicBezTo>
                    <a:pt x="403923" y="2754595"/>
                    <a:pt x="445047" y="2781558"/>
                    <a:pt x="444242" y="2730872"/>
                  </a:cubicBezTo>
                  <a:cubicBezTo>
                    <a:pt x="442319" y="2603928"/>
                    <a:pt x="444370" y="2604642"/>
                    <a:pt x="442392" y="2481121"/>
                  </a:cubicBezTo>
                  <a:close/>
                  <a:moveTo>
                    <a:pt x="721417" y="1728059"/>
                  </a:moveTo>
                  <a:cubicBezTo>
                    <a:pt x="721801" y="1751947"/>
                    <a:pt x="726031" y="2059963"/>
                    <a:pt x="726031" y="2061263"/>
                  </a:cubicBezTo>
                  <a:cubicBezTo>
                    <a:pt x="379296" y="2054984"/>
                    <a:pt x="436991" y="2089013"/>
                    <a:pt x="435325" y="1981600"/>
                  </a:cubicBezTo>
                  <a:cubicBezTo>
                    <a:pt x="433365" y="1856395"/>
                    <a:pt x="431425" y="1856724"/>
                    <a:pt x="429465" y="1732032"/>
                  </a:cubicBezTo>
                  <a:cubicBezTo>
                    <a:pt x="429301" y="1721909"/>
                    <a:pt x="414268" y="1730256"/>
                    <a:pt x="721417" y="1728059"/>
                  </a:cubicBezTo>
                  <a:close/>
                  <a:moveTo>
                    <a:pt x="429118" y="1710194"/>
                  </a:moveTo>
                  <a:cubicBezTo>
                    <a:pt x="426536" y="1548379"/>
                    <a:pt x="424302" y="1464982"/>
                    <a:pt x="424430" y="1379371"/>
                  </a:cubicBezTo>
                  <a:cubicBezTo>
                    <a:pt x="533594" y="1379462"/>
                    <a:pt x="527863" y="1380396"/>
                    <a:pt x="714532" y="1380048"/>
                  </a:cubicBezTo>
                  <a:cubicBezTo>
                    <a:pt x="714807" y="1544682"/>
                    <a:pt x="718982" y="1590425"/>
                    <a:pt x="721142" y="1711036"/>
                  </a:cubicBezTo>
                  <a:cubicBezTo>
                    <a:pt x="564538" y="1712207"/>
                    <a:pt x="527515" y="1710377"/>
                    <a:pt x="429118" y="1710194"/>
                  </a:cubicBezTo>
                  <a:close/>
                  <a:moveTo>
                    <a:pt x="726214" y="2078268"/>
                  </a:moveTo>
                  <a:cubicBezTo>
                    <a:pt x="728008" y="2250333"/>
                    <a:pt x="729107" y="2289725"/>
                    <a:pt x="731213" y="2411526"/>
                  </a:cubicBezTo>
                  <a:cubicBezTo>
                    <a:pt x="658907" y="2410958"/>
                    <a:pt x="587205" y="2411031"/>
                    <a:pt x="515540" y="2411416"/>
                  </a:cubicBezTo>
                  <a:cubicBezTo>
                    <a:pt x="421537" y="2411929"/>
                    <a:pt x="441184" y="2469918"/>
                    <a:pt x="437009" y="2106512"/>
                  </a:cubicBezTo>
                  <a:cubicBezTo>
                    <a:pt x="436570" y="2067889"/>
                    <a:pt x="390191" y="2072410"/>
                    <a:pt x="726214" y="2078268"/>
                  </a:cubicBezTo>
                  <a:close/>
                  <a:moveTo>
                    <a:pt x="3164196" y="1981911"/>
                  </a:moveTo>
                  <a:cubicBezTo>
                    <a:pt x="3165825" y="2086029"/>
                    <a:pt x="3214401" y="2056723"/>
                    <a:pt x="2931074" y="2060128"/>
                  </a:cubicBezTo>
                  <a:cubicBezTo>
                    <a:pt x="2863108" y="2060951"/>
                    <a:pt x="2877810" y="2076236"/>
                    <a:pt x="2876327" y="1981582"/>
                  </a:cubicBezTo>
                  <a:cubicBezTo>
                    <a:pt x="2874368" y="1856596"/>
                    <a:pt x="2872153" y="1856505"/>
                    <a:pt x="2870212" y="1732013"/>
                  </a:cubicBezTo>
                  <a:cubicBezTo>
                    <a:pt x="2870065" y="1722714"/>
                    <a:pt x="2852250" y="1731611"/>
                    <a:pt x="3150829" y="1728389"/>
                  </a:cubicBezTo>
                  <a:cubicBezTo>
                    <a:pt x="3171849" y="1728169"/>
                    <a:pt x="3159783" y="1699998"/>
                    <a:pt x="3164196" y="1981911"/>
                  </a:cubicBezTo>
                  <a:close/>
                  <a:moveTo>
                    <a:pt x="3470575" y="2060274"/>
                  </a:moveTo>
                  <a:cubicBezTo>
                    <a:pt x="3381113" y="2060237"/>
                    <a:pt x="3491925" y="2060146"/>
                    <a:pt x="3180729" y="2059652"/>
                  </a:cubicBezTo>
                  <a:cubicBezTo>
                    <a:pt x="3176335" y="1885536"/>
                    <a:pt x="3180089" y="1871569"/>
                    <a:pt x="3177818" y="1728114"/>
                  </a:cubicBezTo>
                  <a:cubicBezTo>
                    <a:pt x="3350993" y="1726485"/>
                    <a:pt x="3468030" y="1730622"/>
                    <a:pt x="3468048" y="1732233"/>
                  </a:cubicBezTo>
                  <a:cubicBezTo>
                    <a:pt x="3470209" y="1869867"/>
                    <a:pt x="3465833" y="1891082"/>
                    <a:pt x="3470575" y="2060274"/>
                  </a:cubicBezTo>
                  <a:close/>
                  <a:moveTo>
                    <a:pt x="4685840" y="1711329"/>
                  </a:moveTo>
                  <a:cubicBezTo>
                    <a:pt x="4336377" y="1711457"/>
                    <a:pt x="4396946" y="1730933"/>
                    <a:pt x="4395903" y="1607211"/>
                  </a:cubicBezTo>
                  <a:cubicBezTo>
                    <a:pt x="4395353" y="1532472"/>
                    <a:pt x="4394035" y="1448361"/>
                    <a:pt x="4392515" y="1378803"/>
                  </a:cubicBezTo>
                  <a:cubicBezTo>
                    <a:pt x="4471687" y="1378400"/>
                    <a:pt x="4560106" y="1374465"/>
                    <a:pt x="4682141" y="1378089"/>
                  </a:cubicBezTo>
                  <a:cubicBezTo>
                    <a:pt x="4687323" y="1513399"/>
                    <a:pt x="4684650" y="1618999"/>
                    <a:pt x="4685840" y="1711329"/>
                  </a:cubicBezTo>
                  <a:close/>
                  <a:moveTo>
                    <a:pt x="4694482" y="2231662"/>
                  </a:moveTo>
                  <a:cubicBezTo>
                    <a:pt x="4697631" y="2435798"/>
                    <a:pt x="4701000" y="2410775"/>
                    <a:pt x="4688165" y="2411068"/>
                  </a:cubicBezTo>
                  <a:cubicBezTo>
                    <a:pt x="4611611" y="2412716"/>
                    <a:pt x="4546025" y="2412734"/>
                    <a:pt x="4468703" y="2411068"/>
                  </a:cubicBezTo>
                  <a:cubicBezTo>
                    <a:pt x="4384367" y="2409256"/>
                    <a:pt x="4413334" y="2463768"/>
                    <a:pt x="4402879" y="2106347"/>
                  </a:cubicBezTo>
                  <a:cubicBezTo>
                    <a:pt x="4401945" y="2074387"/>
                    <a:pt x="4355200" y="2073893"/>
                    <a:pt x="4688220" y="2077938"/>
                  </a:cubicBezTo>
                  <a:cubicBezTo>
                    <a:pt x="4697412" y="2078048"/>
                    <a:pt x="4691791" y="2059652"/>
                    <a:pt x="4694482" y="2231662"/>
                  </a:cubicBezTo>
                  <a:close/>
                  <a:moveTo>
                    <a:pt x="5017798" y="5908282"/>
                  </a:moveTo>
                  <a:cubicBezTo>
                    <a:pt x="4718614" y="5908282"/>
                    <a:pt x="4766513" y="5921937"/>
                    <a:pt x="4765946" y="5853861"/>
                  </a:cubicBezTo>
                  <a:cubicBezTo>
                    <a:pt x="4763272" y="5533142"/>
                    <a:pt x="4750144" y="5577367"/>
                    <a:pt x="4798135" y="5577367"/>
                  </a:cubicBezTo>
                  <a:cubicBezTo>
                    <a:pt x="5089518" y="5577367"/>
                    <a:pt x="5053081" y="5559812"/>
                    <a:pt x="5053375" y="5604073"/>
                  </a:cubicBezTo>
                  <a:cubicBezTo>
                    <a:pt x="5055187" y="5954135"/>
                    <a:pt x="5076701" y="5908282"/>
                    <a:pt x="5017798" y="5908282"/>
                  </a:cubicBezTo>
                  <a:close/>
                  <a:moveTo>
                    <a:pt x="5057750" y="5925213"/>
                  </a:moveTo>
                  <a:cubicBezTo>
                    <a:pt x="5060497" y="6101525"/>
                    <a:pt x="5062163" y="6170919"/>
                    <a:pt x="5063335" y="6257995"/>
                  </a:cubicBezTo>
                  <a:cubicBezTo>
                    <a:pt x="4880145" y="6258197"/>
                    <a:pt x="4891808" y="6259442"/>
                    <a:pt x="4772995" y="6259167"/>
                  </a:cubicBezTo>
                  <a:cubicBezTo>
                    <a:pt x="4769004" y="6036360"/>
                    <a:pt x="4768509" y="6069986"/>
                    <a:pt x="4766660" y="5925049"/>
                  </a:cubicBezTo>
                  <a:cubicBezTo>
                    <a:pt x="4856872" y="5924848"/>
                    <a:pt x="4973196" y="5925506"/>
                    <a:pt x="5057750" y="5925213"/>
                  </a:cubicBezTo>
                  <a:close/>
                  <a:moveTo>
                    <a:pt x="5017798" y="5557964"/>
                  </a:moveTo>
                  <a:cubicBezTo>
                    <a:pt x="4710778" y="5557964"/>
                    <a:pt x="4763657" y="5586922"/>
                    <a:pt x="4761972" y="5478905"/>
                  </a:cubicBezTo>
                  <a:cubicBezTo>
                    <a:pt x="4757230" y="5175960"/>
                    <a:pt x="4742161" y="5226682"/>
                    <a:pt x="4798135" y="5226682"/>
                  </a:cubicBezTo>
                  <a:cubicBezTo>
                    <a:pt x="5067894" y="5226682"/>
                    <a:pt x="5047277" y="5222362"/>
                    <a:pt x="5047369" y="5229300"/>
                  </a:cubicBezTo>
                  <a:cubicBezTo>
                    <a:pt x="5053265" y="5609290"/>
                    <a:pt x="5067143" y="5557964"/>
                    <a:pt x="5017798" y="5557964"/>
                  </a:cubicBezTo>
                  <a:close/>
                  <a:moveTo>
                    <a:pt x="4755509" y="5104003"/>
                  </a:moveTo>
                  <a:cubicBezTo>
                    <a:pt x="4753678" y="5016341"/>
                    <a:pt x="4752452" y="4934647"/>
                    <a:pt x="4751884" y="4875962"/>
                  </a:cubicBezTo>
                  <a:cubicBezTo>
                    <a:pt x="4813570" y="4875925"/>
                    <a:pt x="4765305" y="4875925"/>
                    <a:pt x="5017798" y="4876017"/>
                  </a:cubicBezTo>
                  <a:cubicBezTo>
                    <a:pt x="5050591" y="4876017"/>
                    <a:pt x="5040631" y="4824525"/>
                    <a:pt x="5047058" y="5208579"/>
                  </a:cubicBezTo>
                  <a:cubicBezTo>
                    <a:pt x="4699774" y="5207517"/>
                    <a:pt x="4758439" y="5243779"/>
                    <a:pt x="4755509" y="5104003"/>
                  </a:cubicBezTo>
                  <a:close/>
                  <a:moveTo>
                    <a:pt x="5017798" y="4859011"/>
                  </a:moveTo>
                  <a:cubicBezTo>
                    <a:pt x="4763382" y="4858920"/>
                    <a:pt x="4812929" y="4858938"/>
                    <a:pt x="4751719" y="4858956"/>
                  </a:cubicBezTo>
                  <a:cubicBezTo>
                    <a:pt x="4750327" y="4691741"/>
                    <a:pt x="4747105" y="4591706"/>
                    <a:pt x="4745878" y="4527492"/>
                  </a:cubicBezTo>
                  <a:cubicBezTo>
                    <a:pt x="4960781" y="4526834"/>
                    <a:pt x="4914988" y="4524546"/>
                    <a:pt x="5035541" y="4524911"/>
                  </a:cubicBezTo>
                  <a:cubicBezTo>
                    <a:pt x="5043158" y="4898788"/>
                    <a:pt x="5052532" y="4859011"/>
                    <a:pt x="5017798" y="4859011"/>
                  </a:cubicBezTo>
                  <a:close/>
                  <a:moveTo>
                    <a:pt x="3848107" y="5576415"/>
                  </a:moveTo>
                  <a:cubicBezTo>
                    <a:pt x="4178235" y="5578831"/>
                    <a:pt x="4135810" y="5559171"/>
                    <a:pt x="4137074" y="5603835"/>
                  </a:cubicBezTo>
                  <a:cubicBezTo>
                    <a:pt x="4140571" y="5728198"/>
                    <a:pt x="4142640" y="5908520"/>
                    <a:pt x="4139033" y="5908520"/>
                  </a:cubicBezTo>
                  <a:cubicBezTo>
                    <a:pt x="4029906" y="5908520"/>
                    <a:pt x="4027068" y="5910075"/>
                    <a:pt x="3919351" y="5910075"/>
                  </a:cubicBezTo>
                  <a:cubicBezTo>
                    <a:pt x="3824615" y="5910094"/>
                    <a:pt x="3856383" y="5970170"/>
                    <a:pt x="3848107" y="5576415"/>
                  </a:cubicBezTo>
                  <a:close/>
                  <a:moveTo>
                    <a:pt x="2627221" y="5574859"/>
                  </a:moveTo>
                  <a:cubicBezTo>
                    <a:pt x="2963061" y="5576268"/>
                    <a:pt x="2915803" y="5568324"/>
                    <a:pt x="2916957" y="5604330"/>
                  </a:cubicBezTo>
                  <a:cubicBezTo>
                    <a:pt x="2918879" y="5665449"/>
                    <a:pt x="2920491" y="5730816"/>
                    <a:pt x="2921260" y="5853971"/>
                  </a:cubicBezTo>
                  <a:cubicBezTo>
                    <a:pt x="2921754" y="5932279"/>
                    <a:pt x="2966723" y="5909343"/>
                    <a:pt x="2631396" y="5907439"/>
                  </a:cubicBezTo>
                  <a:cubicBezTo>
                    <a:pt x="2630847" y="5809929"/>
                    <a:pt x="2632934" y="5823091"/>
                    <a:pt x="2627221" y="5574859"/>
                  </a:cubicBezTo>
                  <a:close/>
                  <a:moveTo>
                    <a:pt x="791379" y="5228952"/>
                  </a:moveTo>
                  <a:cubicBezTo>
                    <a:pt x="791342" y="5226957"/>
                    <a:pt x="768382" y="5224888"/>
                    <a:pt x="1064435" y="5224888"/>
                  </a:cubicBezTo>
                  <a:cubicBezTo>
                    <a:pt x="1084154" y="5224888"/>
                    <a:pt x="1078936" y="5185881"/>
                    <a:pt x="1083532" y="5479216"/>
                  </a:cubicBezTo>
                  <a:cubicBezTo>
                    <a:pt x="1085143" y="5583590"/>
                    <a:pt x="1134983" y="5559208"/>
                    <a:pt x="844935" y="5559208"/>
                  </a:cubicBezTo>
                  <a:cubicBezTo>
                    <a:pt x="770377" y="5559208"/>
                    <a:pt x="797330" y="5609473"/>
                    <a:pt x="791379" y="5228952"/>
                  </a:cubicBezTo>
                  <a:close/>
                  <a:moveTo>
                    <a:pt x="1043177" y="2777421"/>
                  </a:moveTo>
                  <a:cubicBezTo>
                    <a:pt x="1043946" y="2868250"/>
                    <a:pt x="1045703" y="3106304"/>
                    <a:pt x="1045758" y="3110441"/>
                  </a:cubicBezTo>
                  <a:cubicBezTo>
                    <a:pt x="808517" y="3110642"/>
                    <a:pt x="796011" y="3110588"/>
                    <a:pt x="755894" y="3111137"/>
                  </a:cubicBezTo>
                  <a:cubicBezTo>
                    <a:pt x="750969" y="2858457"/>
                    <a:pt x="753221" y="2898453"/>
                    <a:pt x="751811" y="2778611"/>
                  </a:cubicBezTo>
                  <a:cubicBezTo>
                    <a:pt x="877143" y="2780936"/>
                    <a:pt x="962229" y="2777641"/>
                    <a:pt x="1043177" y="2777421"/>
                  </a:cubicBezTo>
                  <a:close/>
                  <a:moveTo>
                    <a:pt x="751610" y="2761606"/>
                  </a:moveTo>
                  <a:cubicBezTo>
                    <a:pt x="746282" y="2359833"/>
                    <a:pt x="718048" y="2429007"/>
                    <a:pt x="844954" y="2429007"/>
                  </a:cubicBezTo>
                  <a:cubicBezTo>
                    <a:pt x="948240" y="2429007"/>
                    <a:pt x="951792" y="2427909"/>
                    <a:pt x="1036072" y="2427689"/>
                  </a:cubicBezTo>
                  <a:cubicBezTo>
                    <a:pt x="1042426" y="2736034"/>
                    <a:pt x="1041950" y="2668800"/>
                    <a:pt x="1042993" y="2760453"/>
                  </a:cubicBezTo>
                  <a:cubicBezTo>
                    <a:pt x="954008" y="2760654"/>
                    <a:pt x="875934" y="2763931"/>
                    <a:pt x="751610" y="2761606"/>
                  </a:cubicBezTo>
                  <a:close/>
                  <a:moveTo>
                    <a:pt x="1045996" y="3127428"/>
                  </a:moveTo>
                  <a:cubicBezTo>
                    <a:pt x="1049585" y="3381554"/>
                    <a:pt x="1050025" y="3320343"/>
                    <a:pt x="1052460" y="3458746"/>
                  </a:cubicBezTo>
                  <a:cubicBezTo>
                    <a:pt x="1051160" y="3458746"/>
                    <a:pt x="782059" y="3460155"/>
                    <a:pt x="762962" y="3460430"/>
                  </a:cubicBezTo>
                  <a:cubicBezTo>
                    <a:pt x="761387" y="3366819"/>
                    <a:pt x="763401" y="3500627"/>
                    <a:pt x="756242" y="3128124"/>
                  </a:cubicBezTo>
                  <a:cubicBezTo>
                    <a:pt x="802896" y="3127520"/>
                    <a:pt x="811520" y="3127630"/>
                    <a:pt x="1045996" y="3127428"/>
                  </a:cubicBezTo>
                  <a:close/>
                  <a:moveTo>
                    <a:pt x="1649857" y="2731165"/>
                  </a:moveTo>
                  <a:cubicBezTo>
                    <a:pt x="1650370" y="2764260"/>
                    <a:pt x="1691860" y="2768763"/>
                    <a:pt x="1393994" y="2760617"/>
                  </a:cubicBezTo>
                  <a:cubicBezTo>
                    <a:pt x="1351351" y="2759391"/>
                    <a:pt x="1361732" y="2807478"/>
                    <a:pt x="1356624" y="2481157"/>
                  </a:cubicBezTo>
                  <a:cubicBezTo>
                    <a:pt x="1355525" y="2410446"/>
                    <a:pt x="1310080" y="2429538"/>
                    <a:pt x="1613402" y="2428330"/>
                  </a:cubicBezTo>
                  <a:cubicBezTo>
                    <a:pt x="1664450" y="2428183"/>
                    <a:pt x="1644437" y="2384380"/>
                    <a:pt x="1649857" y="2731165"/>
                  </a:cubicBezTo>
                  <a:close/>
                  <a:moveTo>
                    <a:pt x="2267743" y="3111100"/>
                  </a:moveTo>
                  <a:cubicBezTo>
                    <a:pt x="1978849" y="3105664"/>
                    <a:pt x="1978172" y="3120124"/>
                    <a:pt x="1977641" y="3105536"/>
                  </a:cubicBezTo>
                  <a:cubicBezTo>
                    <a:pt x="1974510" y="3021242"/>
                    <a:pt x="1973466" y="2940609"/>
                    <a:pt x="1973008" y="2855821"/>
                  </a:cubicBezTo>
                  <a:cubicBezTo>
                    <a:pt x="1972496" y="2754906"/>
                    <a:pt x="1914966" y="2776524"/>
                    <a:pt x="2263275" y="2776231"/>
                  </a:cubicBezTo>
                  <a:cubicBezTo>
                    <a:pt x="2264099" y="2868927"/>
                    <a:pt x="2260968" y="2948919"/>
                    <a:pt x="2267743" y="3111100"/>
                  </a:cubicBezTo>
                  <a:close/>
                  <a:moveTo>
                    <a:pt x="2571705" y="3112199"/>
                  </a:moveTo>
                  <a:cubicBezTo>
                    <a:pt x="2372695" y="3112272"/>
                    <a:pt x="2345175" y="3112546"/>
                    <a:pt x="2282775" y="3111393"/>
                  </a:cubicBezTo>
                  <a:cubicBezTo>
                    <a:pt x="2275964" y="2948773"/>
                    <a:pt x="2279058" y="2864131"/>
                    <a:pt x="2278271" y="2776231"/>
                  </a:cubicBezTo>
                  <a:cubicBezTo>
                    <a:pt x="2629015" y="2775939"/>
                    <a:pt x="2569362" y="2759409"/>
                    <a:pt x="2568849" y="2855803"/>
                  </a:cubicBezTo>
                  <a:cubicBezTo>
                    <a:pt x="2568520" y="2919137"/>
                    <a:pt x="2568703" y="2938888"/>
                    <a:pt x="2571705" y="3112199"/>
                  </a:cubicBezTo>
                  <a:close/>
                  <a:moveTo>
                    <a:pt x="4688257" y="4510798"/>
                  </a:moveTo>
                  <a:cubicBezTo>
                    <a:pt x="4400517" y="4512739"/>
                    <a:pt x="4439737" y="4519127"/>
                    <a:pt x="4439114" y="4479424"/>
                  </a:cubicBezTo>
                  <a:cubicBezTo>
                    <a:pt x="4433639" y="4130021"/>
                    <a:pt x="4423770" y="4177742"/>
                    <a:pt x="4468739" y="4176497"/>
                  </a:cubicBezTo>
                  <a:cubicBezTo>
                    <a:pt x="4536394" y="4174740"/>
                    <a:pt x="4600955" y="4174319"/>
                    <a:pt x="4688129" y="4176314"/>
                  </a:cubicBezTo>
                  <a:cubicBezTo>
                    <a:pt x="4735020" y="4177394"/>
                    <a:pt x="4725719" y="4166356"/>
                    <a:pt x="4726708" y="4229856"/>
                  </a:cubicBezTo>
                  <a:cubicBezTo>
                    <a:pt x="4731853" y="4559196"/>
                    <a:pt x="4744193" y="4510432"/>
                    <a:pt x="4688257" y="4510798"/>
                  </a:cubicBezTo>
                  <a:close/>
                  <a:moveTo>
                    <a:pt x="4730882" y="4527565"/>
                  </a:moveTo>
                  <a:cubicBezTo>
                    <a:pt x="4732768" y="4629414"/>
                    <a:pt x="4734672" y="4652643"/>
                    <a:pt x="4736723" y="4858993"/>
                  </a:cubicBezTo>
                  <a:cubicBezTo>
                    <a:pt x="4413279" y="4859158"/>
                    <a:pt x="4446237" y="4862251"/>
                    <a:pt x="4446145" y="4854271"/>
                  </a:cubicBezTo>
                  <a:cubicBezTo>
                    <a:pt x="4442226" y="4478911"/>
                    <a:pt x="4425436" y="4527438"/>
                    <a:pt x="4468501" y="4527785"/>
                  </a:cubicBezTo>
                  <a:cubicBezTo>
                    <a:pt x="4588065" y="4528719"/>
                    <a:pt x="4686792" y="4527749"/>
                    <a:pt x="4730882" y="4527565"/>
                  </a:cubicBezTo>
                  <a:close/>
                  <a:moveTo>
                    <a:pt x="3831170" y="4526724"/>
                  </a:moveTo>
                  <a:cubicBezTo>
                    <a:pt x="4176330" y="4526431"/>
                    <a:pt x="4120265" y="4506314"/>
                    <a:pt x="4122829" y="4604720"/>
                  </a:cubicBezTo>
                  <a:cubicBezTo>
                    <a:pt x="4125062" y="4693316"/>
                    <a:pt x="4126545" y="4771349"/>
                    <a:pt x="4125923" y="4854545"/>
                  </a:cubicBezTo>
                  <a:cubicBezTo>
                    <a:pt x="4125850" y="4863111"/>
                    <a:pt x="4157343" y="4860512"/>
                    <a:pt x="3834411" y="4860695"/>
                  </a:cubicBezTo>
                  <a:cubicBezTo>
                    <a:pt x="3829046" y="4510890"/>
                    <a:pt x="3832745" y="4677757"/>
                    <a:pt x="3831170" y="4526724"/>
                  </a:cubicBezTo>
                  <a:close/>
                  <a:moveTo>
                    <a:pt x="2915657" y="4526614"/>
                  </a:moveTo>
                  <a:cubicBezTo>
                    <a:pt x="3070028" y="4528792"/>
                    <a:pt x="3132446" y="4526980"/>
                    <a:pt x="3206089" y="4526577"/>
                  </a:cubicBezTo>
                  <a:cubicBezTo>
                    <a:pt x="3210648" y="4840322"/>
                    <a:pt x="3210794" y="4858773"/>
                    <a:pt x="3210812" y="4861007"/>
                  </a:cubicBezTo>
                  <a:cubicBezTo>
                    <a:pt x="2886068" y="4860952"/>
                    <a:pt x="2919447" y="4864357"/>
                    <a:pt x="2919191" y="4854142"/>
                  </a:cubicBezTo>
                  <a:cubicBezTo>
                    <a:pt x="2914155" y="4644515"/>
                    <a:pt x="2916591" y="4623208"/>
                    <a:pt x="2915657" y="4526614"/>
                  </a:cubicBezTo>
                  <a:close/>
                  <a:moveTo>
                    <a:pt x="1395844" y="4877261"/>
                  </a:moveTo>
                  <a:cubicBezTo>
                    <a:pt x="1581268" y="4879257"/>
                    <a:pt x="1590624" y="4876181"/>
                    <a:pt x="1683657" y="4875522"/>
                  </a:cubicBezTo>
                  <a:cubicBezTo>
                    <a:pt x="1689480" y="5188682"/>
                    <a:pt x="1689351" y="5091520"/>
                    <a:pt x="1691475" y="5210373"/>
                  </a:cubicBezTo>
                  <a:cubicBezTo>
                    <a:pt x="1556952" y="5210025"/>
                    <a:pt x="1677194" y="5209183"/>
                    <a:pt x="1398608" y="5209385"/>
                  </a:cubicBezTo>
                  <a:cubicBezTo>
                    <a:pt x="1396887" y="5075137"/>
                    <a:pt x="1401117" y="5096718"/>
                    <a:pt x="1395844" y="4877261"/>
                  </a:cubicBezTo>
                  <a:close/>
                  <a:moveTo>
                    <a:pt x="1665530" y="3730335"/>
                  </a:moveTo>
                  <a:cubicBezTo>
                    <a:pt x="1667050" y="3827259"/>
                    <a:pt x="1681423" y="3810821"/>
                    <a:pt x="1613292" y="3811352"/>
                  </a:cubicBezTo>
                  <a:cubicBezTo>
                    <a:pt x="1515865" y="3812139"/>
                    <a:pt x="1453007" y="3811883"/>
                    <a:pt x="1393866" y="3811242"/>
                  </a:cubicBezTo>
                  <a:cubicBezTo>
                    <a:pt x="1371675" y="3811004"/>
                    <a:pt x="1379951" y="3850909"/>
                    <a:pt x="1373963" y="3480144"/>
                  </a:cubicBezTo>
                  <a:cubicBezTo>
                    <a:pt x="1373945" y="3478844"/>
                    <a:pt x="1350234" y="3471230"/>
                    <a:pt x="1613201" y="3477600"/>
                  </a:cubicBezTo>
                  <a:cubicBezTo>
                    <a:pt x="1685763" y="3479339"/>
                    <a:pt x="1660806" y="3427609"/>
                    <a:pt x="1665530" y="3730335"/>
                  </a:cubicBezTo>
                  <a:close/>
                  <a:moveTo>
                    <a:pt x="1393738" y="3828229"/>
                  </a:moveTo>
                  <a:cubicBezTo>
                    <a:pt x="1709968" y="3831634"/>
                    <a:pt x="1667251" y="3814738"/>
                    <a:pt x="1668570" y="3855009"/>
                  </a:cubicBezTo>
                  <a:cubicBezTo>
                    <a:pt x="1671170" y="3932805"/>
                    <a:pt x="1671041" y="3943293"/>
                    <a:pt x="1674520" y="4161139"/>
                  </a:cubicBezTo>
                  <a:cubicBezTo>
                    <a:pt x="1424261" y="4160736"/>
                    <a:pt x="1441856" y="4160535"/>
                    <a:pt x="1383869" y="4159656"/>
                  </a:cubicBezTo>
                  <a:cubicBezTo>
                    <a:pt x="1379621" y="3786640"/>
                    <a:pt x="1372297" y="3828009"/>
                    <a:pt x="1393738" y="3828229"/>
                  </a:cubicBezTo>
                  <a:close/>
                  <a:moveTo>
                    <a:pt x="1393701" y="4176863"/>
                  </a:moveTo>
                  <a:cubicBezTo>
                    <a:pt x="1724195" y="4182190"/>
                    <a:pt x="1674410" y="4155428"/>
                    <a:pt x="1675601" y="4229874"/>
                  </a:cubicBezTo>
                  <a:cubicBezTo>
                    <a:pt x="1680856" y="4565585"/>
                    <a:pt x="1695064" y="4508620"/>
                    <a:pt x="1613365" y="4508510"/>
                  </a:cubicBezTo>
                  <a:cubicBezTo>
                    <a:pt x="1342782" y="4507760"/>
                    <a:pt x="1388007" y="4523941"/>
                    <a:pt x="1387293" y="4479442"/>
                  </a:cubicBezTo>
                  <a:cubicBezTo>
                    <a:pt x="1381965" y="4139137"/>
                    <a:pt x="1381544" y="4176662"/>
                    <a:pt x="1393701" y="4176863"/>
                  </a:cubicBezTo>
                  <a:close/>
                  <a:moveTo>
                    <a:pt x="1393976" y="4526797"/>
                  </a:moveTo>
                  <a:cubicBezTo>
                    <a:pt x="1460331" y="4525095"/>
                    <a:pt x="1480637" y="4525333"/>
                    <a:pt x="1613365" y="4525497"/>
                  </a:cubicBezTo>
                  <a:cubicBezTo>
                    <a:pt x="1699898" y="4525735"/>
                    <a:pt x="1675894" y="4462492"/>
                    <a:pt x="1683254" y="4854527"/>
                  </a:cubicBezTo>
                  <a:cubicBezTo>
                    <a:pt x="1683272" y="4855881"/>
                    <a:pt x="1716651" y="4863716"/>
                    <a:pt x="1395422" y="4860238"/>
                  </a:cubicBezTo>
                  <a:cubicBezTo>
                    <a:pt x="1395404" y="4858956"/>
                    <a:pt x="1386524" y="4526980"/>
                    <a:pt x="1393976" y="4526797"/>
                  </a:cubicBezTo>
                  <a:close/>
                  <a:moveTo>
                    <a:pt x="1942742" y="3809759"/>
                  </a:moveTo>
                  <a:cubicBezTo>
                    <a:pt x="1629386" y="3809759"/>
                    <a:pt x="1682247" y="3835551"/>
                    <a:pt x="1680526" y="3730024"/>
                  </a:cubicBezTo>
                  <a:cubicBezTo>
                    <a:pt x="1678622" y="3608315"/>
                    <a:pt x="1681203" y="3604416"/>
                    <a:pt x="1679263" y="3480126"/>
                  </a:cubicBezTo>
                  <a:cubicBezTo>
                    <a:pt x="1679244" y="3478826"/>
                    <a:pt x="1969841" y="3475147"/>
                    <a:pt x="1969914" y="3480382"/>
                  </a:cubicBezTo>
                  <a:cubicBezTo>
                    <a:pt x="1975901" y="3862477"/>
                    <a:pt x="1983207" y="3809759"/>
                    <a:pt x="1942742" y="3809759"/>
                  </a:cubicBezTo>
                  <a:close/>
                  <a:moveTo>
                    <a:pt x="1973814" y="3826801"/>
                  </a:moveTo>
                  <a:cubicBezTo>
                    <a:pt x="1979875" y="4211002"/>
                    <a:pt x="1991282" y="4159126"/>
                    <a:pt x="1942742" y="4159126"/>
                  </a:cubicBezTo>
                  <a:cubicBezTo>
                    <a:pt x="1832718" y="4159126"/>
                    <a:pt x="1833011" y="4161194"/>
                    <a:pt x="1723188" y="4161194"/>
                  </a:cubicBezTo>
                  <a:cubicBezTo>
                    <a:pt x="1672067" y="4161194"/>
                    <a:pt x="1694533" y="4211789"/>
                    <a:pt x="1682741" y="3827973"/>
                  </a:cubicBezTo>
                  <a:cubicBezTo>
                    <a:pt x="1919635" y="3827277"/>
                    <a:pt x="1848574" y="3826508"/>
                    <a:pt x="1973814" y="3826801"/>
                  </a:cubicBezTo>
                  <a:close/>
                  <a:moveTo>
                    <a:pt x="1723188" y="4178181"/>
                  </a:moveTo>
                  <a:cubicBezTo>
                    <a:pt x="1833194" y="4178181"/>
                    <a:pt x="1832919" y="4176112"/>
                    <a:pt x="1942742" y="4176112"/>
                  </a:cubicBezTo>
                  <a:cubicBezTo>
                    <a:pt x="1989799" y="4176112"/>
                    <a:pt x="1977366" y="4123120"/>
                    <a:pt x="1983958" y="4511201"/>
                  </a:cubicBezTo>
                  <a:cubicBezTo>
                    <a:pt x="1859816" y="4512427"/>
                    <a:pt x="1857674" y="4508711"/>
                    <a:pt x="1694222" y="4508620"/>
                  </a:cubicBezTo>
                  <a:cubicBezTo>
                    <a:pt x="1689077" y="4125408"/>
                    <a:pt x="1679556" y="4178181"/>
                    <a:pt x="1723188" y="4178181"/>
                  </a:cubicBezTo>
                  <a:close/>
                  <a:moveTo>
                    <a:pt x="1723188" y="4525625"/>
                  </a:moveTo>
                  <a:cubicBezTo>
                    <a:pt x="1832242" y="4525625"/>
                    <a:pt x="1831216" y="4528389"/>
                    <a:pt x="1942742" y="4528389"/>
                  </a:cubicBezTo>
                  <a:cubicBezTo>
                    <a:pt x="1996976" y="4528389"/>
                    <a:pt x="1985624" y="4475635"/>
                    <a:pt x="1989963" y="4854435"/>
                  </a:cubicBezTo>
                  <a:cubicBezTo>
                    <a:pt x="1990037" y="4860714"/>
                    <a:pt x="1698378" y="4860494"/>
                    <a:pt x="1698268" y="4854179"/>
                  </a:cubicBezTo>
                  <a:cubicBezTo>
                    <a:pt x="1691073" y="4473108"/>
                    <a:pt x="1686330" y="4525625"/>
                    <a:pt x="1723188" y="4525625"/>
                  </a:cubicBezTo>
                  <a:close/>
                  <a:moveTo>
                    <a:pt x="1984837" y="3476355"/>
                  </a:moveTo>
                  <a:cubicBezTo>
                    <a:pt x="2042952" y="3476849"/>
                    <a:pt x="2145176" y="3481206"/>
                    <a:pt x="2272613" y="3477398"/>
                  </a:cubicBezTo>
                  <a:cubicBezTo>
                    <a:pt x="2274682" y="3606338"/>
                    <a:pt x="2278198" y="3690741"/>
                    <a:pt x="2278765" y="3810638"/>
                  </a:cubicBezTo>
                  <a:cubicBezTo>
                    <a:pt x="2036965" y="3811169"/>
                    <a:pt x="2098303" y="3810180"/>
                    <a:pt x="1988535" y="3809833"/>
                  </a:cubicBezTo>
                  <a:cubicBezTo>
                    <a:pt x="1985313" y="3605075"/>
                    <a:pt x="1986741" y="3593799"/>
                    <a:pt x="1984837" y="3476355"/>
                  </a:cubicBezTo>
                  <a:close/>
                  <a:moveTo>
                    <a:pt x="1988810" y="3826838"/>
                  </a:moveTo>
                  <a:cubicBezTo>
                    <a:pt x="2095172" y="3827222"/>
                    <a:pt x="2047786" y="3828137"/>
                    <a:pt x="2278839" y="3827643"/>
                  </a:cubicBezTo>
                  <a:cubicBezTo>
                    <a:pt x="2279296" y="4057369"/>
                    <a:pt x="2282409" y="4067711"/>
                    <a:pt x="2284954" y="4160206"/>
                  </a:cubicBezTo>
                  <a:cubicBezTo>
                    <a:pt x="2038393" y="4160773"/>
                    <a:pt x="2094696" y="4159730"/>
                    <a:pt x="1993369" y="4159235"/>
                  </a:cubicBezTo>
                  <a:cubicBezTo>
                    <a:pt x="1991666" y="4020338"/>
                    <a:pt x="1994046" y="4158448"/>
                    <a:pt x="1988810" y="3826838"/>
                  </a:cubicBezTo>
                  <a:close/>
                  <a:moveTo>
                    <a:pt x="2286419" y="4229874"/>
                  </a:moveTo>
                  <a:cubicBezTo>
                    <a:pt x="2291344" y="4552241"/>
                    <a:pt x="2298412" y="4509425"/>
                    <a:pt x="2272284" y="4509041"/>
                  </a:cubicBezTo>
                  <a:cubicBezTo>
                    <a:pt x="1958946" y="4503989"/>
                    <a:pt x="1999210" y="4528902"/>
                    <a:pt x="1998441" y="4479406"/>
                  </a:cubicBezTo>
                  <a:cubicBezTo>
                    <a:pt x="1994742" y="4252334"/>
                    <a:pt x="1994193" y="4221801"/>
                    <a:pt x="1993589" y="4176241"/>
                  </a:cubicBezTo>
                  <a:cubicBezTo>
                    <a:pt x="2336918" y="4177961"/>
                    <a:pt x="2285284" y="4158192"/>
                    <a:pt x="2286419" y="4229874"/>
                  </a:cubicBezTo>
                  <a:close/>
                  <a:moveTo>
                    <a:pt x="2287609" y="3476977"/>
                  </a:moveTo>
                  <a:cubicBezTo>
                    <a:pt x="2405689" y="3473829"/>
                    <a:pt x="2577565" y="3478112"/>
                    <a:pt x="2577601" y="3480474"/>
                  </a:cubicBezTo>
                  <a:cubicBezTo>
                    <a:pt x="2578608" y="3545328"/>
                    <a:pt x="2580165" y="3629072"/>
                    <a:pt x="2583112" y="3811352"/>
                  </a:cubicBezTo>
                  <a:cubicBezTo>
                    <a:pt x="2469134" y="3811242"/>
                    <a:pt x="2490245" y="3810235"/>
                    <a:pt x="2293798" y="3810601"/>
                  </a:cubicBezTo>
                  <a:cubicBezTo>
                    <a:pt x="2293066" y="3670020"/>
                    <a:pt x="2289165" y="3592316"/>
                    <a:pt x="2287609" y="3476977"/>
                  </a:cubicBezTo>
                  <a:close/>
                  <a:moveTo>
                    <a:pt x="2052785" y="4526797"/>
                  </a:moveTo>
                  <a:cubicBezTo>
                    <a:pt x="2127471" y="4524546"/>
                    <a:pt x="2197433" y="4524911"/>
                    <a:pt x="2272082" y="4526028"/>
                  </a:cubicBezTo>
                  <a:cubicBezTo>
                    <a:pt x="2297020" y="4526431"/>
                    <a:pt x="2291930" y="4512208"/>
                    <a:pt x="2291051" y="4604391"/>
                  </a:cubicBezTo>
                  <a:cubicBezTo>
                    <a:pt x="2287939" y="4897671"/>
                    <a:pt x="2309837" y="4859158"/>
                    <a:pt x="2272247" y="4858792"/>
                  </a:cubicBezTo>
                  <a:cubicBezTo>
                    <a:pt x="1982108" y="4856083"/>
                    <a:pt x="2005032" y="4861574"/>
                    <a:pt x="2004941" y="4854215"/>
                  </a:cubicBezTo>
                  <a:cubicBezTo>
                    <a:pt x="2000546" y="4470436"/>
                    <a:pt x="1979765" y="4528902"/>
                    <a:pt x="2052785" y="4526797"/>
                  </a:cubicBezTo>
                  <a:close/>
                  <a:moveTo>
                    <a:pt x="2293871" y="3855027"/>
                  </a:moveTo>
                  <a:cubicBezTo>
                    <a:pt x="2293871" y="3815580"/>
                    <a:pt x="2249616" y="3828064"/>
                    <a:pt x="2583387" y="3828339"/>
                  </a:cubicBezTo>
                  <a:cubicBezTo>
                    <a:pt x="2586720" y="4035019"/>
                    <a:pt x="2586720" y="4037874"/>
                    <a:pt x="2588184" y="4105035"/>
                  </a:cubicBezTo>
                  <a:cubicBezTo>
                    <a:pt x="2589686" y="4173312"/>
                    <a:pt x="2644121" y="4159418"/>
                    <a:pt x="2299950" y="4160169"/>
                  </a:cubicBezTo>
                  <a:cubicBezTo>
                    <a:pt x="2298229" y="4097365"/>
                    <a:pt x="2293871" y="4025683"/>
                    <a:pt x="2293871" y="3855027"/>
                  </a:cubicBezTo>
                  <a:close/>
                  <a:moveTo>
                    <a:pt x="2381978" y="4177083"/>
                  </a:moveTo>
                  <a:cubicBezTo>
                    <a:pt x="2492955" y="4177083"/>
                    <a:pt x="2489091" y="4175435"/>
                    <a:pt x="2589631" y="4175289"/>
                  </a:cubicBezTo>
                  <a:cubicBezTo>
                    <a:pt x="2590382" y="4215688"/>
                    <a:pt x="2590528" y="4228519"/>
                    <a:pt x="2594428" y="4479698"/>
                  </a:cubicBezTo>
                  <a:cubicBezTo>
                    <a:pt x="2595087" y="4521708"/>
                    <a:pt x="2627221" y="4509682"/>
                    <a:pt x="2381978" y="4509883"/>
                  </a:cubicBezTo>
                  <a:cubicBezTo>
                    <a:pt x="2290685" y="4509883"/>
                    <a:pt x="2306248" y="4516839"/>
                    <a:pt x="2305663" y="4479369"/>
                  </a:cubicBezTo>
                  <a:cubicBezTo>
                    <a:pt x="2300023" y="4115487"/>
                    <a:pt x="2277905" y="4177083"/>
                    <a:pt x="2381978" y="4177083"/>
                  </a:cubicBezTo>
                  <a:close/>
                  <a:moveTo>
                    <a:pt x="2592542" y="3478240"/>
                  </a:moveTo>
                  <a:cubicBezTo>
                    <a:pt x="2906502" y="3478753"/>
                    <a:pt x="2882662" y="3475971"/>
                    <a:pt x="2882736" y="3480474"/>
                  </a:cubicBezTo>
                  <a:cubicBezTo>
                    <a:pt x="2888723" y="3863081"/>
                    <a:pt x="2917140" y="3809284"/>
                    <a:pt x="2821288" y="3809284"/>
                  </a:cubicBezTo>
                  <a:cubicBezTo>
                    <a:pt x="2711465" y="3809284"/>
                    <a:pt x="2711300" y="3811352"/>
                    <a:pt x="2601606" y="3811352"/>
                  </a:cubicBezTo>
                  <a:cubicBezTo>
                    <a:pt x="2596863" y="3811352"/>
                    <a:pt x="2598328" y="3848474"/>
                    <a:pt x="2592542" y="3478240"/>
                  </a:cubicBezTo>
                  <a:close/>
                  <a:moveTo>
                    <a:pt x="2306029" y="4604611"/>
                  </a:moveTo>
                  <a:cubicBezTo>
                    <a:pt x="2307109" y="4502543"/>
                    <a:pt x="2244727" y="4526998"/>
                    <a:pt x="2595252" y="4526705"/>
                  </a:cubicBezTo>
                  <a:cubicBezTo>
                    <a:pt x="2596900" y="4613159"/>
                    <a:pt x="2601001" y="4717075"/>
                    <a:pt x="2600434" y="4854289"/>
                  </a:cubicBezTo>
                  <a:cubicBezTo>
                    <a:pt x="2600434" y="4855588"/>
                    <a:pt x="2634783" y="4861281"/>
                    <a:pt x="2309306" y="4859103"/>
                  </a:cubicBezTo>
                  <a:cubicBezTo>
                    <a:pt x="2306816" y="4773931"/>
                    <a:pt x="2305205" y="4690186"/>
                    <a:pt x="2306029" y="4604611"/>
                  </a:cubicBezTo>
                  <a:close/>
                  <a:moveTo>
                    <a:pt x="2598383" y="3828339"/>
                  </a:moveTo>
                  <a:cubicBezTo>
                    <a:pt x="2673728" y="3828339"/>
                    <a:pt x="2702768" y="3826472"/>
                    <a:pt x="2889876" y="3826234"/>
                  </a:cubicBezTo>
                  <a:cubicBezTo>
                    <a:pt x="2889327" y="4043951"/>
                    <a:pt x="2892770" y="4065588"/>
                    <a:pt x="2895223" y="4160316"/>
                  </a:cubicBezTo>
                  <a:cubicBezTo>
                    <a:pt x="2549166" y="4159327"/>
                    <a:pt x="2604718" y="4173385"/>
                    <a:pt x="2603198" y="4104614"/>
                  </a:cubicBezTo>
                  <a:cubicBezTo>
                    <a:pt x="2601422" y="4023176"/>
                    <a:pt x="2601606" y="4028374"/>
                    <a:pt x="2598383" y="3828339"/>
                  </a:cubicBezTo>
                  <a:close/>
                  <a:moveTo>
                    <a:pt x="2895644" y="4177321"/>
                  </a:moveTo>
                  <a:cubicBezTo>
                    <a:pt x="2896780" y="4226982"/>
                    <a:pt x="2900460" y="4507979"/>
                    <a:pt x="2900478" y="4509389"/>
                  </a:cubicBezTo>
                  <a:cubicBezTo>
                    <a:pt x="2567403" y="4505618"/>
                    <a:pt x="2610193" y="4526870"/>
                    <a:pt x="2609442" y="4479406"/>
                  </a:cubicBezTo>
                  <a:cubicBezTo>
                    <a:pt x="2605927" y="4252810"/>
                    <a:pt x="2605432" y="4218781"/>
                    <a:pt x="2604645" y="4175271"/>
                  </a:cubicBezTo>
                  <a:cubicBezTo>
                    <a:pt x="2707821" y="4175307"/>
                    <a:pt x="2646684" y="4176643"/>
                    <a:pt x="2895644" y="4177321"/>
                  </a:cubicBezTo>
                  <a:close/>
                  <a:moveTo>
                    <a:pt x="2900643" y="4526412"/>
                  </a:moveTo>
                  <a:cubicBezTo>
                    <a:pt x="2901540" y="4620829"/>
                    <a:pt x="2899105" y="4649897"/>
                    <a:pt x="2904341" y="4861117"/>
                  </a:cubicBezTo>
                  <a:cubicBezTo>
                    <a:pt x="2773243" y="4861318"/>
                    <a:pt x="2615393" y="4859066"/>
                    <a:pt x="2615411" y="4854380"/>
                  </a:cubicBezTo>
                  <a:cubicBezTo>
                    <a:pt x="2615979" y="4718064"/>
                    <a:pt x="2612006" y="4617589"/>
                    <a:pt x="2610248" y="4526669"/>
                  </a:cubicBezTo>
                  <a:cubicBezTo>
                    <a:pt x="2716610" y="4526650"/>
                    <a:pt x="2808800" y="4525296"/>
                    <a:pt x="2900643" y="4526412"/>
                  </a:cubicBezTo>
                  <a:close/>
                  <a:moveTo>
                    <a:pt x="2615356" y="4874570"/>
                  </a:moveTo>
                  <a:cubicBezTo>
                    <a:pt x="2729354" y="4874955"/>
                    <a:pt x="2676237" y="4878524"/>
                    <a:pt x="2904762" y="4878140"/>
                  </a:cubicBezTo>
                  <a:cubicBezTo>
                    <a:pt x="2904946" y="4886359"/>
                    <a:pt x="2911043" y="5208048"/>
                    <a:pt x="2911079" y="5210226"/>
                  </a:cubicBezTo>
                  <a:cubicBezTo>
                    <a:pt x="2706448" y="5211197"/>
                    <a:pt x="2736843" y="5208561"/>
                    <a:pt x="2621637" y="5208268"/>
                  </a:cubicBezTo>
                  <a:cubicBezTo>
                    <a:pt x="2619769" y="5101971"/>
                    <a:pt x="2615008" y="5012406"/>
                    <a:pt x="2615356" y="4874570"/>
                  </a:cubicBezTo>
                  <a:close/>
                  <a:moveTo>
                    <a:pt x="2910640" y="4177375"/>
                  </a:moveTo>
                  <a:cubicBezTo>
                    <a:pt x="3145043" y="4178181"/>
                    <a:pt x="3107325" y="4177101"/>
                    <a:pt x="3199003" y="4176405"/>
                  </a:cubicBezTo>
                  <a:cubicBezTo>
                    <a:pt x="3200559" y="4328537"/>
                    <a:pt x="3203434" y="4348105"/>
                    <a:pt x="3205832" y="4509572"/>
                  </a:cubicBezTo>
                  <a:cubicBezTo>
                    <a:pt x="3119684" y="4510011"/>
                    <a:pt x="3077187" y="4511805"/>
                    <a:pt x="2915455" y="4509590"/>
                  </a:cubicBezTo>
                  <a:cubicBezTo>
                    <a:pt x="2915437" y="4508144"/>
                    <a:pt x="2911885" y="4232803"/>
                    <a:pt x="2910640" y="4177375"/>
                  </a:cubicBezTo>
                  <a:close/>
                  <a:moveTo>
                    <a:pt x="3209512" y="3854734"/>
                  </a:moveTo>
                  <a:cubicBezTo>
                    <a:pt x="3208139" y="3813512"/>
                    <a:pt x="3167034" y="3827204"/>
                    <a:pt x="3480261" y="3827204"/>
                  </a:cubicBezTo>
                  <a:cubicBezTo>
                    <a:pt x="3511662" y="3827204"/>
                    <a:pt x="3493499" y="3786842"/>
                    <a:pt x="3503130" y="4105108"/>
                  </a:cubicBezTo>
                  <a:cubicBezTo>
                    <a:pt x="3505071" y="4169376"/>
                    <a:pt x="3554562" y="4159199"/>
                    <a:pt x="3260597" y="4159199"/>
                  </a:cubicBezTo>
                  <a:cubicBezTo>
                    <a:pt x="3192631" y="4159199"/>
                    <a:pt x="3221396" y="4210727"/>
                    <a:pt x="3209512" y="3854734"/>
                  </a:cubicBezTo>
                  <a:close/>
                  <a:moveTo>
                    <a:pt x="3260615" y="4176186"/>
                  </a:moveTo>
                  <a:cubicBezTo>
                    <a:pt x="3548703" y="4176186"/>
                    <a:pt x="3504906" y="4158814"/>
                    <a:pt x="3506023" y="4229874"/>
                  </a:cubicBezTo>
                  <a:cubicBezTo>
                    <a:pt x="3511076" y="4552021"/>
                    <a:pt x="3517906" y="4508217"/>
                    <a:pt x="3480279" y="4508217"/>
                  </a:cubicBezTo>
                  <a:cubicBezTo>
                    <a:pt x="3180290" y="4508217"/>
                    <a:pt x="3221048" y="4520866"/>
                    <a:pt x="3220389" y="4479406"/>
                  </a:cubicBezTo>
                  <a:cubicBezTo>
                    <a:pt x="3214804" y="4125939"/>
                    <a:pt x="3195762" y="4176186"/>
                    <a:pt x="3260615" y="4176186"/>
                  </a:cubicBezTo>
                  <a:close/>
                  <a:moveTo>
                    <a:pt x="3260615" y="4526431"/>
                  </a:moveTo>
                  <a:cubicBezTo>
                    <a:pt x="3369651" y="4526431"/>
                    <a:pt x="3375455" y="4525204"/>
                    <a:pt x="3480279" y="4525204"/>
                  </a:cubicBezTo>
                  <a:cubicBezTo>
                    <a:pt x="3521129" y="4525204"/>
                    <a:pt x="3508843" y="4478124"/>
                    <a:pt x="3514446" y="4858188"/>
                  </a:cubicBezTo>
                  <a:cubicBezTo>
                    <a:pt x="3393985" y="4857437"/>
                    <a:pt x="3374045" y="4861025"/>
                    <a:pt x="3225845" y="4861007"/>
                  </a:cubicBezTo>
                  <a:cubicBezTo>
                    <a:pt x="3220608" y="4479772"/>
                    <a:pt x="3205173" y="4526431"/>
                    <a:pt x="3260615" y="4526431"/>
                  </a:cubicBezTo>
                  <a:close/>
                  <a:moveTo>
                    <a:pt x="3508422" y="3480126"/>
                  </a:moveTo>
                  <a:cubicBezTo>
                    <a:pt x="3508367" y="3476154"/>
                    <a:pt x="3800025" y="3475586"/>
                    <a:pt x="3800098" y="3480419"/>
                  </a:cubicBezTo>
                  <a:cubicBezTo>
                    <a:pt x="3802277" y="3619700"/>
                    <a:pt x="3799860" y="3570167"/>
                    <a:pt x="3803815" y="3809466"/>
                  </a:cubicBezTo>
                  <a:cubicBezTo>
                    <a:pt x="3669311" y="3807325"/>
                    <a:pt x="3593087" y="3809814"/>
                    <a:pt x="3514903" y="3810126"/>
                  </a:cubicBezTo>
                  <a:cubicBezTo>
                    <a:pt x="3514775" y="3686293"/>
                    <a:pt x="3510271" y="3598283"/>
                    <a:pt x="3508422" y="3480126"/>
                  </a:cubicBezTo>
                  <a:close/>
                  <a:moveTo>
                    <a:pt x="3514702" y="3855100"/>
                  </a:moveTo>
                  <a:cubicBezTo>
                    <a:pt x="3514940" y="3823506"/>
                    <a:pt x="3471216" y="3821127"/>
                    <a:pt x="3804071" y="3826527"/>
                  </a:cubicBezTo>
                  <a:cubicBezTo>
                    <a:pt x="3809308" y="4134670"/>
                    <a:pt x="3807166" y="4032840"/>
                    <a:pt x="3808667" y="4160078"/>
                  </a:cubicBezTo>
                  <a:cubicBezTo>
                    <a:pt x="3472901" y="4154165"/>
                    <a:pt x="3520433" y="4181366"/>
                    <a:pt x="3518108" y="4104559"/>
                  </a:cubicBezTo>
                  <a:cubicBezTo>
                    <a:pt x="3514867" y="3997091"/>
                    <a:pt x="3514281" y="3922664"/>
                    <a:pt x="3514702" y="3855100"/>
                  </a:cubicBezTo>
                  <a:close/>
                  <a:moveTo>
                    <a:pt x="3808887" y="4177064"/>
                  </a:moveTo>
                  <a:cubicBezTo>
                    <a:pt x="3811121" y="4347757"/>
                    <a:pt x="3814252" y="4369869"/>
                    <a:pt x="3815973" y="4509755"/>
                  </a:cubicBezTo>
                  <a:cubicBezTo>
                    <a:pt x="3700566" y="4509847"/>
                    <a:pt x="3663946" y="4510139"/>
                    <a:pt x="3590102" y="4509041"/>
                  </a:cubicBezTo>
                  <a:cubicBezTo>
                    <a:pt x="3505016" y="4507778"/>
                    <a:pt x="3526145" y="4559782"/>
                    <a:pt x="3520982" y="4229581"/>
                  </a:cubicBezTo>
                  <a:cubicBezTo>
                    <a:pt x="3519920" y="4161011"/>
                    <a:pt x="3465082" y="4171500"/>
                    <a:pt x="3808887" y="4177064"/>
                  </a:cubicBezTo>
                  <a:close/>
                  <a:moveTo>
                    <a:pt x="3816175" y="4526742"/>
                  </a:moveTo>
                  <a:cubicBezTo>
                    <a:pt x="3818115" y="4718412"/>
                    <a:pt x="3813721" y="4490150"/>
                    <a:pt x="3819434" y="4860695"/>
                  </a:cubicBezTo>
                  <a:cubicBezTo>
                    <a:pt x="3505638" y="4860860"/>
                    <a:pt x="3676030" y="4859780"/>
                    <a:pt x="3529460" y="4858316"/>
                  </a:cubicBezTo>
                  <a:cubicBezTo>
                    <a:pt x="3528562" y="4786378"/>
                    <a:pt x="3529020" y="4821065"/>
                    <a:pt x="3524480" y="4525314"/>
                  </a:cubicBezTo>
                  <a:cubicBezTo>
                    <a:pt x="3647613" y="4525973"/>
                    <a:pt x="3533836" y="4526980"/>
                    <a:pt x="3816175" y="4526742"/>
                  </a:cubicBezTo>
                  <a:close/>
                  <a:moveTo>
                    <a:pt x="3819104" y="3826765"/>
                  </a:moveTo>
                  <a:cubicBezTo>
                    <a:pt x="4149634" y="3832000"/>
                    <a:pt x="4108657" y="3808753"/>
                    <a:pt x="4109536" y="3855210"/>
                  </a:cubicBezTo>
                  <a:cubicBezTo>
                    <a:pt x="4111257" y="3946332"/>
                    <a:pt x="4112465" y="4016842"/>
                    <a:pt x="4113289" y="4104962"/>
                  </a:cubicBezTo>
                  <a:cubicBezTo>
                    <a:pt x="4113857" y="4166466"/>
                    <a:pt x="4172980" y="4165770"/>
                    <a:pt x="3823700" y="4160316"/>
                  </a:cubicBezTo>
                  <a:cubicBezTo>
                    <a:pt x="3822528" y="4059950"/>
                    <a:pt x="3823791" y="4096084"/>
                    <a:pt x="3819104" y="3826765"/>
                  </a:cubicBezTo>
                  <a:close/>
                  <a:moveTo>
                    <a:pt x="3819708" y="4877682"/>
                  </a:moveTo>
                  <a:cubicBezTo>
                    <a:pt x="3821503" y="4994028"/>
                    <a:pt x="3822015" y="5033200"/>
                    <a:pt x="3823645" y="5104443"/>
                  </a:cubicBezTo>
                  <a:cubicBezTo>
                    <a:pt x="3826739" y="5245097"/>
                    <a:pt x="3877274" y="5203380"/>
                    <a:pt x="3589882" y="5209549"/>
                  </a:cubicBezTo>
                  <a:cubicBezTo>
                    <a:pt x="3521385" y="5210940"/>
                    <a:pt x="3534843" y="5273964"/>
                    <a:pt x="3529679" y="4875303"/>
                  </a:cubicBezTo>
                  <a:cubicBezTo>
                    <a:pt x="3642688" y="4876456"/>
                    <a:pt x="3534605" y="4877829"/>
                    <a:pt x="3819708" y="4877682"/>
                  </a:cubicBezTo>
                  <a:close/>
                  <a:moveTo>
                    <a:pt x="3824652" y="4229618"/>
                  </a:moveTo>
                  <a:cubicBezTo>
                    <a:pt x="3823608" y="4162768"/>
                    <a:pt x="3767598" y="4177083"/>
                    <a:pt x="4114095" y="4175655"/>
                  </a:cubicBezTo>
                  <a:cubicBezTo>
                    <a:pt x="4116420" y="4347373"/>
                    <a:pt x="4117244" y="4308475"/>
                    <a:pt x="4120796" y="4511055"/>
                  </a:cubicBezTo>
                  <a:cubicBezTo>
                    <a:pt x="3784681" y="4510487"/>
                    <a:pt x="3831207" y="4520884"/>
                    <a:pt x="3830566" y="4479406"/>
                  </a:cubicBezTo>
                  <a:cubicBezTo>
                    <a:pt x="3828607" y="4354475"/>
                    <a:pt x="3826574" y="4351418"/>
                    <a:pt x="3824652" y="4229618"/>
                  </a:cubicBezTo>
                  <a:close/>
                  <a:moveTo>
                    <a:pt x="4139033" y="3809320"/>
                  </a:moveTo>
                  <a:cubicBezTo>
                    <a:pt x="4118691" y="3809320"/>
                    <a:pt x="4123817" y="3821401"/>
                    <a:pt x="4122389" y="3730005"/>
                  </a:cubicBezTo>
                  <a:cubicBezTo>
                    <a:pt x="4117775" y="3439690"/>
                    <a:pt x="4110122" y="3477893"/>
                    <a:pt x="4139033" y="3477893"/>
                  </a:cubicBezTo>
                  <a:cubicBezTo>
                    <a:pt x="4249075" y="3477893"/>
                    <a:pt x="4248435" y="3477307"/>
                    <a:pt x="4358715" y="3477307"/>
                  </a:cubicBezTo>
                  <a:cubicBezTo>
                    <a:pt x="4431881" y="3477307"/>
                    <a:pt x="4409598" y="3427481"/>
                    <a:pt x="4414341" y="3730280"/>
                  </a:cubicBezTo>
                  <a:cubicBezTo>
                    <a:pt x="4416007" y="3836777"/>
                    <a:pt x="4470845" y="3809320"/>
                    <a:pt x="4139033" y="3809320"/>
                  </a:cubicBezTo>
                  <a:close/>
                  <a:moveTo>
                    <a:pt x="4415311" y="3827735"/>
                  </a:moveTo>
                  <a:cubicBezTo>
                    <a:pt x="4415714" y="4004596"/>
                    <a:pt x="4417655" y="4045526"/>
                    <a:pt x="4419925" y="4160590"/>
                  </a:cubicBezTo>
                  <a:cubicBezTo>
                    <a:pt x="4302138" y="4162366"/>
                    <a:pt x="4250540" y="4158521"/>
                    <a:pt x="4128889" y="4158613"/>
                  </a:cubicBezTo>
                  <a:cubicBezTo>
                    <a:pt x="4127937" y="4079737"/>
                    <a:pt x="4128321" y="4054989"/>
                    <a:pt x="4124037" y="3826325"/>
                  </a:cubicBezTo>
                  <a:cubicBezTo>
                    <a:pt x="4252664" y="3826197"/>
                    <a:pt x="4216081" y="3827826"/>
                    <a:pt x="4415311" y="3827735"/>
                  </a:cubicBezTo>
                  <a:close/>
                  <a:moveTo>
                    <a:pt x="4125795" y="4877536"/>
                  </a:moveTo>
                  <a:cubicBezTo>
                    <a:pt x="4125099" y="5023370"/>
                    <a:pt x="4130519" y="5097890"/>
                    <a:pt x="4132533" y="5207316"/>
                  </a:cubicBezTo>
                  <a:cubicBezTo>
                    <a:pt x="4002734" y="5207426"/>
                    <a:pt x="4014983" y="5210867"/>
                    <a:pt x="3840691" y="5209329"/>
                  </a:cubicBezTo>
                  <a:cubicBezTo>
                    <a:pt x="3838622" y="5083118"/>
                    <a:pt x="3838787" y="5143707"/>
                    <a:pt x="3834686" y="4877682"/>
                  </a:cubicBezTo>
                  <a:lnTo>
                    <a:pt x="4125795" y="4877536"/>
                  </a:lnTo>
                  <a:close/>
                  <a:moveTo>
                    <a:pt x="4129878" y="4229618"/>
                  </a:moveTo>
                  <a:cubicBezTo>
                    <a:pt x="4128688" y="4153726"/>
                    <a:pt x="4083371" y="4177998"/>
                    <a:pt x="4358715" y="4177998"/>
                  </a:cubicBezTo>
                  <a:cubicBezTo>
                    <a:pt x="4439096" y="4177998"/>
                    <a:pt x="4418515" y="4121747"/>
                    <a:pt x="4424118" y="4479735"/>
                  </a:cubicBezTo>
                  <a:cubicBezTo>
                    <a:pt x="4424759" y="4520592"/>
                    <a:pt x="4470186" y="4511073"/>
                    <a:pt x="4139033" y="4511073"/>
                  </a:cubicBezTo>
                  <a:cubicBezTo>
                    <a:pt x="4136287" y="4511073"/>
                    <a:pt x="4134785" y="4543637"/>
                    <a:pt x="4129878" y="4229618"/>
                  </a:cubicBezTo>
                  <a:close/>
                  <a:moveTo>
                    <a:pt x="4139033" y="4528060"/>
                  </a:moveTo>
                  <a:cubicBezTo>
                    <a:pt x="4481043" y="4528060"/>
                    <a:pt x="4423972" y="4503495"/>
                    <a:pt x="4426828" y="4604757"/>
                  </a:cubicBezTo>
                  <a:cubicBezTo>
                    <a:pt x="4429282" y="4695037"/>
                    <a:pt x="4430179" y="4763588"/>
                    <a:pt x="4431131" y="4854435"/>
                  </a:cubicBezTo>
                  <a:cubicBezTo>
                    <a:pt x="4431223" y="4862635"/>
                    <a:pt x="4458943" y="4860531"/>
                    <a:pt x="4140919" y="4860531"/>
                  </a:cubicBezTo>
                  <a:cubicBezTo>
                    <a:pt x="4142841" y="4612592"/>
                    <a:pt x="4131123" y="4528060"/>
                    <a:pt x="4139033" y="4528060"/>
                  </a:cubicBezTo>
                  <a:close/>
                  <a:moveTo>
                    <a:pt x="4140809" y="4877536"/>
                  </a:moveTo>
                  <a:cubicBezTo>
                    <a:pt x="4150971" y="4877536"/>
                    <a:pt x="4391545" y="4877298"/>
                    <a:pt x="4431369" y="4877005"/>
                  </a:cubicBezTo>
                  <a:cubicBezTo>
                    <a:pt x="4433292" y="5053756"/>
                    <a:pt x="4435416" y="5094778"/>
                    <a:pt x="4437319" y="5209000"/>
                  </a:cubicBezTo>
                  <a:cubicBezTo>
                    <a:pt x="4267587" y="5210318"/>
                    <a:pt x="4269510" y="5207444"/>
                    <a:pt x="4147529" y="5207334"/>
                  </a:cubicBezTo>
                  <a:cubicBezTo>
                    <a:pt x="4145405" y="5091190"/>
                    <a:pt x="4140113" y="5020954"/>
                    <a:pt x="4140809" y="4877536"/>
                  </a:cubicBezTo>
                  <a:close/>
                  <a:moveTo>
                    <a:pt x="4688458" y="4159309"/>
                  </a:moveTo>
                  <a:cubicBezTo>
                    <a:pt x="4393156" y="4152572"/>
                    <a:pt x="4435580" y="4184679"/>
                    <a:pt x="4433749" y="4104595"/>
                  </a:cubicBezTo>
                  <a:cubicBezTo>
                    <a:pt x="4431827" y="4021089"/>
                    <a:pt x="4430362" y="3937875"/>
                    <a:pt x="4430362" y="3855027"/>
                  </a:cubicBezTo>
                  <a:cubicBezTo>
                    <a:pt x="4430362" y="3814061"/>
                    <a:pt x="4387443" y="3830572"/>
                    <a:pt x="4720208" y="3826179"/>
                  </a:cubicBezTo>
                  <a:cubicBezTo>
                    <a:pt x="4725023" y="4212484"/>
                    <a:pt x="4740641" y="4160498"/>
                    <a:pt x="4688458" y="4159309"/>
                  </a:cubicBezTo>
                  <a:close/>
                  <a:moveTo>
                    <a:pt x="4688202" y="3809686"/>
                  </a:moveTo>
                  <a:cubicBezTo>
                    <a:pt x="4621829" y="3810858"/>
                    <a:pt x="4614523" y="3810638"/>
                    <a:pt x="4430252" y="3810729"/>
                  </a:cubicBezTo>
                  <a:cubicBezTo>
                    <a:pt x="4430106" y="3784114"/>
                    <a:pt x="4426572" y="3512983"/>
                    <a:pt x="4426041" y="3477234"/>
                  </a:cubicBezTo>
                  <a:cubicBezTo>
                    <a:pt x="4427908" y="3477234"/>
                    <a:pt x="4635561" y="3476812"/>
                    <a:pt x="4714751" y="3476447"/>
                  </a:cubicBezTo>
                  <a:cubicBezTo>
                    <a:pt x="4720775" y="3860903"/>
                    <a:pt x="4732439" y="3808917"/>
                    <a:pt x="4688202" y="3809686"/>
                  </a:cubicBezTo>
                  <a:close/>
                  <a:moveTo>
                    <a:pt x="4688257" y="3459588"/>
                  </a:moveTo>
                  <a:cubicBezTo>
                    <a:pt x="4587351" y="3460137"/>
                    <a:pt x="4567045" y="3459679"/>
                    <a:pt x="4468538" y="3460064"/>
                  </a:cubicBezTo>
                  <a:cubicBezTo>
                    <a:pt x="4409946" y="3460302"/>
                    <a:pt x="4426407" y="3513422"/>
                    <a:pt x="4419632" y="3127428"/>
                  </a:cubicBezTo>
                  <a:cubicBezTo>
                    <a:pt x="4508582" y="3127776"/>
                    <a:pt x="4492378" y="3128362"/>
                    <a:pt x="4708123" y="3127904"/>
                  </a:cubicBezTo>
                  <a:cubicBezTo>
                    <a:pt x="4710100" y="3505094"/>
                    <a:pt x="4730681" y="3459350"/>
                    <a:pt x="4688257" y="3459588"/>
                  </a:cubicBezTo>
                  <a:close/>
                  <a:moveTo>
                    <a:pt x="4688293" y="3110935"/>
                  </a:moveTo>
                  <a:cubicBezTo>
                    <a:pt x="4387663" y="3111759"/>
                    <a:pt x="4419339" y="3111540"/>
                    <a:pt x="4419229" y="3105426"/>
                  </a:cubicBezTo>
                  <a:cubicBezTo>
                    <a:pt x="4412326" y="2716887"/>
                    <a:pt x="4395536" y="2775444"/>
                    <a:pt x="4468428" y="2776726"/>
                  </a:cubicBezTo>
                  <a:cubicBezTo>
                    <a:pt x="4744358" y="2781540"/>
                    <a:pt x="4705120" y="2750641"/>
                    <a:pt x="4705541" y="2856388"/>
                  </a:cubicBezTo>
                  <a:cubicBezTo>
                    <a:pt x="4706475" y="3149797"/>
                    <a:pt x="4719219" y="3110844"/>
                    <a:pt x="4688293" y="3110935"/>
                  </a:cubicBezTo>
                  <a:close/>
                  <a:moveTo>
                    <a:pt x="4688348" y="2761240"/>
                  </a:moveTo>
                  <a:cubicBezTo>
                    <a:pt x="4370525" y="2757817"/>
                    <a:pt x="4413169" y="2770795"/>
                    <a:pt x="4412546" y="2730835"/>
                  </a:cubicBezTo>
                  <a:cubicBezTo>
                    <a:pt x="4406962" y="2371987"/>
                    <a:pt x="4389220" y="2426389"/>
                    <a:pt x="4468428" y="2428110"/>
                  </a:cubicBezTo>
                  <a:cubicBezTo>
                    <a:pt x="4743809" y="2434022"/>
                    <a:pt x="4697119" y="2403435"/>
                    <a:pt x="4698309" y="2481450"/>
                  </a:cubicBezTo>
                  <a:cubicBezTo>
                    <a:pt x="4703216" y="2794243"/>
                    <a:pt x="4714678" y="2761496"/>
                    <a:pt x="4688348" y="2761240"/>
                  </a:cubicBezTo>
                  <a:close/>
                  <a:moveTo>
                    <a:pt x="4358733" y="3460302"/>
                  </a:moveTo>
                  <a:cubicBezTo>
                    <a:pt x="4248691" y="3460302"/>
                    <a:pt x="4249332" y="3460887"/>
                    <a:pt x="4139051" y="3460887"/>
                  </a:cubicBezTo>
                  <a:cubicBezTo>
                    <a:pt x="4109719" y="3460887"/>
                    <a:pt x="4118672" y="3495740"/>
                    <a:pt x="4114443" y="3230411"/>
                  </a:cubicBezTo>
                  <a:cubicBezTo>
                    <a:pt x="4112538" y="3108849"/>
                    <a:pt x="4104738" y="3127446"/>
                    <a:pt x="4139051" y="3127446"/>
                  </a:cubicBezTo>
                  <a:cubicBezTo>
                    <a:pt x="4363000" y="3127337"/>
                    <a:pt x="4368767" y="3127300"/>
                    <a:pt x="4404618" y="3127392"/>
                  </a:cubicBezTo>
                  <a:cubicBezTo>
                    <a:pt x="4411576" y="3517889"/>
                    <a:pt x="4428311" y="3460302"/>
                    <a:pt x="4358733" y="3460302"/>
                  </a:cubicBezTo>
                  <a:close/>
                  <a:moveTo>
                    <a:pt x="4358733" y="3110350"/>
                  </a:moveTo>
                  <a:cubicBezTo>
                    <a:pt x="4111806" y="3110478"/>
                    <a:pt x="4138447" y="3110478"/>
                    <a:pt x="4112923" y="3110441"/>
                  </a:cubicBezTo>
                  <a:cubicBezTo>
                    <a:pt x="4112300" y="3051756"/>
                    <a:pt x="4108529" y="2777586"/>
                    <a:pt x="4108510" y="2776268"/>
                  </a:cubicBezTo>
                  <a:cubicBezTo>
                    <a:pt x="4109847" y="2776268"/>
                    <a:pt x="4355676" y="2775646"/>
                    <a:pt x="4398301" y="2775865"/>
                  </a:cubicBezTo>
                  <a:cubicBezTo>
                    <a:pt x="4405021" y="3163946"/>
                    <a:pt x="4423898" y="3110350"/>
                    <a:pt x="4358733" y="3110350"/>
                  </a:cubicBezTo>
                  <a:close/>
                  <a:moveTo>
                    <a:pt x="4108712" y="3809357"/>
                  </a:moveTo>
                  <a:cubicBezTo>
                    <a:pt x="4029686" y="3809540"/>
                    <a:pt x="3937770" y="3811645"/>
                    <a:pt x="3818829" y="3809723"/>
                  </a:cubicBezTo>
                  <a:cubicBezTo>
                    <a:pt x="3814929" y="3580674"/>
                    <a:pt x="3817383" y="3626729"/>
                    <a:pt x="3815094" y="3480126"/>
                  </a:cubicBezTo>
                  <a:cubicBezTo>
                    <a:pt x="3815002" y="3474891"/>
                    <a:pt x="3793251" y="3477032"/>
                    <a:pt x="4103402" y="3477838"/>
                  </a:cubicBezTo>
                  <a:cubicBezTo>
                    <a:pt x="4108144" y="3777616"/>
                    <a:pt x="4108016" y="3770788"/>
                    <a:pt x="4108712" y="3809357"/>
                  </a:cubicBezTo>
                  <a:close/>
                  <a:moveTo>
                    <a:pt x="3814764" y="3460119"/>
                  </a:moveTo>
                  <a:cubicBezTo>
                    <a:pt x="3809217" y="3108226"/>
                    <a:pt x="3808210" y="3126311"/>
                    <a:pt x="3809510" y="3126311"/>
                  </a:cubicBezTo>
                  <a:cubicBezTo>
                    <a:pt x="3923800" y="3126787"/>
                    <a:pt x="3928707" y="3126202"/>
                    <a:pt x="4029137" y="3127007"/>
                  </a:cubicBezTo>
                  <a:cubicBezTo>
                    <a:pt x="4120375" y="3127739"/>
                    <a:pt x="4096847" y="3066674"/>
                    <a:pt x="4103109" y="3460833"/>
                  </a:cubicBezTo>
                  <a:cubicBezTo>
                    <a:pt x="4035289" y="3460631"/>
                    <a:pt x="3961372" y="3459148"/>
                    <a:pt x="3814764" y="3460119"/>
                  </a:cubicBezTo>
                  <a:close/>
                  <a:moveTo>
                    <a:pt x="3808503" y="3105389"/>
                  </a:moveTo>
                  <a:cubicBezTo>
                    <a:pt x="3800281" y="2748243"/>
                    <a:pt x="3805756" y="2777568"/>
                    <a:pt x="3809510" y="2777568"/>
                  </a:cubicBezTo>
                  <a:cubicBezTo>
                    <a:pt x="4151172" y="2778977"/>
                    <a:pt x="4093222" y="2749451"/>
                    <a:pt x="4094558" y="2855967"/>
                  </a:cubicBezTo>
                  <a:cubicBezTo>
                    <a:pt x="4095877" y="2971050"/>
                    <a:pt x="4096810" y="2994901"/>
                    <a:pt x="4097854" y="3105755"/>
                  </a:cubicBezTo>
                  <a:cubicBezTo>
                    <a:pt x="4097909" y="3112601"/>
                    <a:pt x="3808631" y="3111540"/>
                    <a:pt x="3808503" y="3105389"/>
                  </a:cubicBezTo>
                  <a:close/>
                  <a:moveTo>
                    <a:pt x="4029100" y="2759995"/>
                  </a:moveTo>
                  <a:cubicBezTo>
                    <a:pt x="3763076" y="2763931"/>
                    <a:pt x="3804511" y="2770630"/>
                    <a:pt x="3803870" y="2730817"/>
                  </a:cubicBezTo>
                  <a:cubicBezTo>
                    <a:pt x="3798670" y="2390622"/>
                    <a:pt x="3793800" y="2427689"/>
                    <a:pt x="3809510" y="2427780"/>
                  </a:cubicBezTo>
                  <a:cubicBezTo>
                    <a:pt x="4140498" y="2429995"/>
                    <a:pt x="4089029" y="2411178"/>
                    <a:pt x="4090127" y="2481432"/>
                  </a:cubicBezTo>
                  <a:cubicBezTo>
                    <a:pt x="4091995" y="2600761"/>
                    <a:pt x="4090878" y="2606436"/>
                    <a:pt x="4092837" y="2731147"/>
                  </a:cubicBezTo>
                  <a:cubicBezTo>
                    <a:pt x="4093386" y="2766987"/>
                    <a:pt x="4106075" y="2758842"/>
                    <a:pt x="4029100" y="2759995"/>
                  </a:cubicBezTo>
                  <a:close/>
                  <a:moveTo>
                    <a:pt x="3799769" y="3460210"/>
                  </a:moveTo>
                  <a:cubicBezTo>
                    <a:pt x="3741562" y="3460521"/>
                    <a:pt x="3746249" y="3460466"/>
                    <a:pt x="3508129" y="3460576"/>
                  </a:cubicBezTo>
                  <a:cubicBezTo>
                    <a:pt x="3506170" y="3323656"/>
                    <a:pt x="3508532" y="3368906"/>
                    <a:pt x="3504192" y="3128783"/>
                  </a:cubicBezTo>
                  <a:cubicBezTo>
                    <a:pt x="3622364" y="3128288"/>
                    <a:pt x="3569449" y="3125305"/>
                    <a:pt x="3793983" y="3126257"/>
                  </a:cubicBezTo>
                  <a:cubicBezTo>
                    <a:pt x="3795063" y="3173794"/>
                    <a:pt x="3799604" y="3449685"/>
                    <a:pt x="3799769" y="3460210"/>
                  </a:cubicBezTo>
                  <a:close/>
                  <a:moveTo>
                    <a:pt x="3503881" y="3111759"/>
                  </a:moveTo>
                  <a:cubicBezTo>
                    <a:pt x="3498022" y="2774639"/>
                    <a:pt x="3499267" y="2863765"/>
                    <a:pt x="3497747" y="2778337"/>
                  </a:cubicBezTo>
                  <a:cubicBezTo>
                    <a:pt x="3616285" y="2778208"/>
                    <a:pt x="3609053" y="2776744"/>
                    <a:pt x="3789515" y="2777494"/>
                  </a:cubicBezTo>
                  <a:cubicBezTo>
                    <a:pt x="3790413" y="2858530"/>
                    <a:pt x="3789149" y="2923897"/>
                    <a:pt x="3793525" y="3105847"/>
                  </a:cubicBezTo>
                  <a:cubicBezTo>
                    <a:pt x="3793580" y="3109270"/>
                    <a:pt x="3819067" y="3110404"/>
                    <a:pt x="3503881" y="3111759"/>
                  </a:cubicBezTo>
                  <a:close/>
                  <a:moveTo>
                    <a:pt x="3497436" y="2761349"/>
                  </a:moveTo>
                  <a:cubicBezTo>
                    <a:pt x="3495074" y="2620750"/>
                    <a:pt x="3496337" y="2623020"/>
                    <a:pt x="3493298" y="2427671"/>
                  </a:cubicBezTo>
                  <a:cubicBezTo>
                    <a:pt x="3835821" y="2427616"/>
                    <a:pt x="3783436" y="2409421"/>
                    <a:pt x="3784553" y="2481432"/>
                  </a:cubicBezTo>
                  <a:cubicBezTo>
                    <a:pt x="3786274" y="2592268"/>
                    <a:pt x="3786805" y="2602189"/>
                    <a:pt x="3788856" y="2731110"/>
                  </a:cubicBezTo>
                  <a:cubicBezTo>
                    <a:pt x="3789497" y="2770722"/>
                    <a:pt x="3836022" y="2760984"/>
                    <a:pt x="3497436" y="2761349"/>
                  </a:cubicBezTo>
                  <a:close/>
                  <a:moveTo>
                    <a:pt x="3493389" y="3477563"/>
                  </a:moveTo>
                  <a:cubicBezTo>
                    <a:pt x="3495239" y="3600315"/>
                    <a:pt x="3499798" y="3684536"/>
                    <a:pt x="3499889" y="3810180"/>
                  </a:cubicBezTo>
                  <a:cubicBezTo>
                    <a:pt x="3403634" y="3810363"/>
                    <a:pt x="3365531" y="3809046"/>
                    <a:pt x="3208103" y="3809046"/>
                  </a:cubicBezTo>
                  <a:cubicBezTo>
                    <a:pt x="3204368" y="3672363"/>
                    <a:pt x="3206272" y="3600352"/>
                    <a:pt x="3204258" y="3477490"/>
                  </a:cubicBezTo>
                  <a:cubicBezTo>
                    <a:pt x="3241775" y="3477728"/>
                    <a:pt x="3249703" y="3477673"/>
                    <a:pt x="3493389" y="3477563"/>
                  </a:cubicBezTo>
                  <a:close/>
                  <a:moveTo>
                    <a:pt x="3260615" y="3460668"/>
                  </a:moveTo>
                  <a:cubicBezTo>
                    <a:pt x="3188456" y="3460668"/>
                    <a:pt x="3205283" y="3481316"/>
                    <a:pt x="3201474" y="3355122"/>
                  </a:cubicBezTo>
                  <a:cubicBezTo>
                    <a:pt x="3199222" y="3280695"/>
                    <a:pt x="3197593" y="3197078"/>
                    <a:pt x="3197977" y="3128288"/>
                  </a:cubicBezTo>
                  <a:cubicBezTo>
                    <a:pt x="3208029" y="3128343"/>
                    <a:pt x="3452283" y="3128874"/>
                    <a:pt x="3489178" y="3128819"/>
                  </a:cubicBezTo>
                  <a:cubicBezTo>
                    <a:pt x="3493481" y="3367697"/>
                    <a:pt x="3491247" y="3329239"/>
                    <a:pt x="3493133" y="3460576"/>
                  </a:cubicBezTo>
                  <a:lnTo>
                    <a:pt x="3260615" y="3460668"/>
                  </a:lnTo>
                  <a:close/>
                  <a:moveTo>
                    <a:pt x="3198636" y="4104852"/>
                  </a:moveTo>
                  <a:cubicBezTo>
                    <a:pt x="3198710" y="4172067"/>
                    <a:pt x="3251039" y="4161743"/>
                    <a:pt x="2931184" y="4160462"/>
                  </a:cubicBezTo>
                  <a:cubicBezTo>
                    <a:pt x="2909816" y="4160370"/>
                    <a:pt x="2902492" y="4208970"/>
                    <a:pt x="2904762" y="3855357"/>
                  </a:cubicBezTo>
                  <a:cubicBezTo>
                    <a:pt x="2905001" y="3816386"/>
                    <a:pt x="2858768" y="3826051"/>
                    <a:pt x="3193601" y="3826051"/>
                  </a:cubicBezTo>
                  <a:cubicBezTo>
                    <a:pt x="3196128" y="3909905"/>
                    <a:pt x="3198490" y="3972306"/>
                    <a:pt x="3198636" y="4104852"/>
                  </a:cubicBezTo>
                  <a:close/>
                  <a:moveTo>
                    <a:pt x="2904891" y="3809210"/>
                  </a:moveTo>
                  <a:cubicBezTo>
                    <a:pt x="2904653" y="3653253"/>
                    <a:pt x="2899251" y="3600480"/>
                    <a:pt x="2897695" y="3477728"/>
                  </a:cubicBezTo>
                  <a:cubicBezTo>
                    <a:pt x="3034781" y="3476007"/>
                    <a:pt x="2977544" y="3475586"/>
                    <a:pt x="3189243" y="3477380"/>
                  </a:cubicBezTo>
                  <a:cubicBezTo>
                    <a:pt x="3191386" y="3608699"/>
                    <a:pt x="3189225" y="3667018"/>
                    <a:pt x="3193070" y="3809046"/>
                  </a:cubicBezTo>
                  <a:cubicBezTo>
                    <a:pt x="2933088" y="3809064"/>
                    <a:pt x="3010960" y="3809046"/>
                    <a:pt x="2904891" y="3809210"/>
                  </a:cubicBezTo>
                  <a:close/>
                  <a:moveTo>
                    <a:pt x="3150866" y="3459954"/>
                  </a:moveTo>
                  <a:cubicBezTo>
                    <a:pt x="3080483" y="3459002"/>
                    <a:pt x="3003160" y="3458910"/>
                    <a:pt x="2931056" y="3460173"/>
                  </a:cubicBezTo>
                  <a:cubicBezTo>
                    <a:pt x="2875650" y="3461144"/>
                    <a:pt x="2906227" y="3503044"/>
                    <a:pt x="2893831" y="3127446"/>
                  </a:cubicBezTo>
                  <a:cubicBezTo>
                    <a:pt x="3140338" y="3126879"/>
                    <a:pt x="3068893" y="3127190"/>
                    <a:pt x="3182982" y="3128160"/>
                  </a:cubicBezTo>
                  <a:cubicBezTo>
                    <a:pt x="3180931" y="3502732"/>
                    <a:pt x="3214237" y="3460723"/>
                    <a:pt x="3150866" y="3459954"/>
                  </a:cubicBezTo>
                  <a:close/>
                  <a:moveTo>
                    <a:pt x="3183128" y="3105536"/>
                  </a:moveTo>
                  <a:cubicBezTo>
                    <a:pt x="3183055" y="3114816"/>
                    <a:pt x="3212644" y="3109215"/>
                    <a:pt x="2931111" y="3110331"/>
                  </a:cubicBezTo>
                  <a:cubicBezTo>
                    <a:pt x="2879275" y="3110478"/>
                    <a:pt x="2892110" y="3161804"/>
                    <a:pt x="2888027" y="2853588"/>
                  </a:cubicBezTo>
                  <a:cubicBezTo>
                    <a:pt x="2886874" y="2762521"/>
                    <a:pt x="2875558" y="2777330"/>
                    <a:pt x="2931037" y="2778153"/>
                  </a:cubicBezTo>
                  <a:cubicBezTo>
                    <a:pt x="2999645" y="2779252"/>
                    <a:pt x="3025205" y="2778995"/>
                    <a:pt x="3179466" y="2779032"/>
                  </a:cubicBezTo>
                  <a:cubicBezTo>
                    <a:pt x="3183293" y="3021077"/>
                    <a:pt x="3183769" y="3028692"/>
                    <a:pt x="3183128" y="3105536"/>
                  </a:cubicBezTo>
                  <a:close/>
                  <a:moveTo>
                    <a:pt x="2886727" y="2760581"/>
                  </a:moveTo>
                  <a:cubicBezTo>
                    <a:pt x="2884567" y="2620073"/>
                    <a:pt x="2883999" y="2601585"/>
                    <a:pt x="2881326" y="2427122"/>
                  </a:cubicBezTo>
                  <a:cubicBezTo>
                    <a:pt x="2962475" y="2426591"/>
                    <a:pt x="2988329" y="2424961"/>
                    <a:pt x="3172856" y="2426884"/>
                  </a:cubicBezTo>
                  <a:cubicBezTo>
                    <a:pt x="3176774" y="2682895"/>
                    <a:pt x="3175511" y="2529830"/>
                    <a:pt x="3179191" y="2762045"/>
                  </a:cubicBezTo>
                  <a:cubicBezTo>
                    <a:pt x="2880722" y="2761990"/>
                    <a:pt x="3008891" y="2761716"/>
                    <a:pt x="2886727" y="2760581"/>
                  </a:cubicBezTo>
                  <a:close/>
                  <a:moveTo>
                    <a:pt x="2881967" y="3355397"/>
                  </a:moveTo>
                  <a:cubicBezTo>
                    <a:pt x="2881527" y="3490853"/>
                    <a:pt x="2943598" y="3461784"/>
                    <a:pt x="2592286" y="3461235"/>
                  </a:cubicBezTo>
                  <a:cubicBezTo>
                    <a:pt x="2588715" y="3233688"/>
                    <a:pt x="2587873" y="3178425"/>
                    <a:pt x="2587031" y="3129185"/>
                  </a:cubicBezTo>
                  <a:cubicBezTo>
                    <a:pt x="2722213" y="3129149"/>
                    <a:pt x="2660106" y="3127849"/>
                    <a:pt x="2878781" y="3127483"/>
                  </a:cubicBezTo>
                  <a:cubicBezTo>
                    <a:pt x="2880795" y="3187724"/>
                    <a:pt x="2882241" y="3267222"/>
                    <a:pt x="2881967" y="3355397"/>
                  </a:cubicBezTo>
                  <a:close/>
                  <a:moveTo>
                    <a:pt x="2821288" y="3110533"/>
                  </a:moveTo>
                  <a:cubicBezTo>
                    <a:pt x="2560774" y="3110533"/>
                    <a:pt x="2586829" y="3117543"/>
                    <a:pt x="2586610" y="3105481"/>
                  </a:cubicBezTo>
                  <a:cubicBezTo>
                    <a:pt x="2580036" y="2734478"/>
                    <a:pt x="2579872" y="2778593"/>
                    <a:pt x="2601606" y="2778593"/>
                  </a:cubicBezTo>
                  <a:cubicBezTo>
                    <a:pt x="2926991" y="2778593"/>
                    <a:pt x="2871713" y="2753369"/>
                    <a:pt x="2873013" y="2853881"/>
                  </a:cubicBezTo>
                  <a:cubicBezTo>
                    <a:pt x="2874606" y="2974125"/>
                    <a:pt x="2875412" y="3031950"/>
                    <a:pt x="2878030" y="3105993"/>
                  </a:cubicBezTo>
                  <a:cubicBezTo>
                    <a:pt x="2878250" y="3111979"/>
                    <a:pt x="2886782" y="3110533"/>
                    <a:pt x="2821288" y="3110533"/>
                  </a:cubicBezTo>
                  <a:close/>
                  <a:moveTo>
                    <a:pt x="2821288" y="2760324"/>
                  </a:moveTo>
                  <a:cubicBezTo>
                    <a:pt x="2545376" y="2760324"/>
                    <a:pt x="2583882" y="2773540"/>
                    <a:pt x="2583186" y="2730799"/>
                  </a:cubicBezTo>
                  <a:cubicBezTo>
                    <a:pt x="2577730" y="2382256"/>
                    <a:pt x="2563649" y="2427176"/>
                    <a:pt x="2601587" y="2427176"/>
                  </a:cubicBezTo>
                  <a:cubicBezTo>
                    <a:pt x="2797192" y="2427268"/>
                    <a:pt x="2829729" y="2427360"/>
                    <a:pt x="2866330" y="2427195"/>
                  </a:cubicBezTo>
                  <a:cubicBezTo>
                    <a:pt x="2872263" y="2815569"/>
                    <a:pt x="2892733" y="2760324"/>
                    <a:pt x="2821288" y="2760324"/>
                  </a:cubicBezTo>
                  <a:close/>
                  <a:moveTo>
                    <a:pt x="2577290" y="3461199"/>
                  </a:moveTo>
                  <a:cubicBezTo>
                    <a:pt x="2494200" y="3460869"/>
                    <a:pt x="2406092" y="3456915"/>
                    <a:pt x="2287353" y="3459954"/>
                  </a:cubicBezTo>
                  <a:cubicBezTo>
                    <a:pt x="2285925" y="3351937"/>
                    <a:pt x="2288726" y="3264147"/>
                    <a:pt x="2283453" y="3128435"/>
                  </a:cubicBezTo>
                  <a:cubicBezTo>
                    <a:pt x="2346878" y="3129588"/>
                    <a:pt x="2381557" y="3129258"/>
                    <a:pt x="2571998" y="3129185"/>
                  </a:cubicBezTo>
                  <a:cubicBezTo>
                    <a:pt x="2573152" y="3194772"/>
                    <a:pt x="2573701" y="3231784"/>
                    <a:pt x="2577290" y="3461199"/>
                  </a:cubicBezTo>
                  <a:close/>
                  <a:moveTo>
                    <a:pt x="2278106" y="2759226"/>
                  </a:moveTo>
                  <a:cubicBezTo>
                    <a:pt x="2276642" y="2635101"/>
                    <a:pt x="2273785" y="2595379"/>
                    <a:pt x="2271606" y="2427652"/>
                  </a:cubicBezTo>
                  <a:cubicBezTo>
                    <a:pt x="2291912" y="2427652"/>
                    <a:pt x="2478911" y="2427433"/>
                    <a:pt x="2561470" y="2427213"/>
                  </a:cubicBezTo>
                  <a:cubicBezTo>
                    <a:pt x="2564272" y="2623587"/>
                    <a:pt x="2566963" y="2617583"/>
                    <a:pt x="2568629" y="2761460"/>
                  </a:cubicBezTo>
                  <a:cubicBezTo>
                    <a:pt x="2432257" y="2760709"/>
                    <a:pt x="2563558" y="2758988"/>
                    <a:pt x="2278106" y="2759226"/>
                  </a:cubicBezTo>
                  <a:close/>
                  <a:moveTo>
                    <a:pt x="2271972" y="3460375"/>
                  </a:moveTo>
                  <a:cubicBezTo>
                    <a:pt x="2135234" y="3464310"/>
                    <a:pt x="2062104" y="3459991"/>
                    <a:pt x="1984562" y="3459350"/>
                  </a:cubicBezTo>
                  <a:cubicBezTo>
                    <a:pt x="1978355" y="3066070"/>
                    <a:pt x="1954863" y="3129625"/>
                    <a:pt x="2052675" y="3128050"/>
                  </a:cubicBezTo>
                  <a:cubicBezTo>
                    <a:pt x="2124925" y="3126879"/>
                    <a:pt x="2193844" y="3126769"/>
                    <a:pt x="2268420" y="3128179"/>
                  </a:cubicBezTo>
                  <a:cubicBezTo>
                    <a:pt x="2271826" y="3215474"/>
                    <a:pt x="2273272" y="3460320"/>
                    <a:pt x="2271972" y="3460375"/>
                  </a:cubicBezTo>
                  <a:close/>
                  <a:moveTo>
                    <a:pt x="2162388" y="2759318"/>
                  </a:moveTo>
                  <a:cubicBezTo>
                    <a:pt x="2060328" y="2759318"/>
                    <a:pt x="2057216" y="2760508"/>
                    <a:pt x="1972111" y="2760746"/>
                  </a:cubicBezTo>
                  <a:cubicBezTo>
                    <a:pt x="1968889" y="2527999"/>
                    <a:pt x="1968284" y="2487015"/>
                    <a:pt x="1967259" y="2429208"/>
                  </a:cubicBezTo>
                  <a:cubicBezTo>
                    <a:pt x="2303777" y="2428183"/>
                    <a:pt x="2256189" y="2406217"/>
                    <a:pt x="2257379" y="2481450"/>
                  </a:cubicBezTo>
                  <a:cubicBezTo>
                    <a:pt x="2262653" y="2818058"/>
                    <a:pt x="2290758" y="2759208"/>
                    <a:pt x="2162388" y="2759318"/>
                  </a:cubicBezTo>
                  <a:close/>
                  <a:moveTo>
                    <a:pt x="1969584" y="3459258"/>
                  </a:moveTo>
                  <a:cubicBezTo>
                    <a:pt x="1829825" y="3458563"/>
                    <a:pt x="1821164" y="3463011"/>
                    <a:pt x="1678951" y="3461748"/>
                  </a:cubicBezTo>
                  <a:cubicBezTo>
                    <a:pt x="1672048" y="3075278"/>
                    <a:pt x="1649125" y="3126641"/>
                    <a:pt x="1723188" y="3126641"/>
                  </a:cubicBezTo>
                  <a:cubicBezTo>
                    <a:pt x="1831253" y="3126641"/>
                    <a:pt x="1833487" y="3128929"/>
                    <a:pt x="1942742" y="3128929"/>
                  </a:cubicBezTo>
                  <a:cubicBezTo>
                    <a:pt x="1971965" y="3128929"/>
                    <a:pt x="1963652" y="3083625"/>
                    <a:pt x="1969584" y="3459258"/>
                  </a:cubicBezTo>
                  <a:close/>
                  <a:moveTo>
                    <a:pt x="1942742" y="3111942"/>
                  </a:moveTo>
                  <a:cubicBezTo>
                    <a:pt x="1941112" y="3111942"/>
                    <a:pt x="1671682" y="3111082"/>
                    <a:pt x="1671664" y="3105664"/>
                  </a:cubicBezTo>
                  <a:cubicBezTo>
                    <a:pt x="1670877" y="2727852"/>
                    <a:pt x="1638981" y="2778776"/>
                    <a:pt x="1723188" y="2778776"/>
                  </a:cubicBezTo>
                  <a:cubicBezTo>
                    <a:pt x="2004245" y="2778776"/>
                    <a:pt x="1957463" y="2752398"/>
                    <a:pt x="1957994" y="2855912"/>
                  </a:cubicBezTo>
                  <a:cubicBezTo>
                    <a:pt x="1959532" y="3150895"/>
                    <a:pt x="1974272" y="3111942"/>
                    <a:pt x="1942742" y="3111942"/>
                  </a:cubicBezTo>
                  <a:close/>
                  <a:moveTo>
                    <a:pt x="1942742" y="2760800"/>
                  </a:moveTo>
                  <a:cubicBezTo>
                    <a:pt x="1622685" y="2760800"/>
                    <a:pt x="1665549" y="2774932"/>
                    <a:pt x="1664853" y="2730872"/>
                  </a:cubicBezTo>
                  <a:cubicBezTo>
                    <a:pt x="1662894" y="2606180"/>
                    <a:pt x="1665384" y="2606106"/>
                    <a:pt x="1663425" y="2481121"/>
                  </a:cubicBezTo>
                  <a:cubicBezTo>
                    <a:pt x="1662381" y="2414546"/>
                    <a:pt x="1650315" y="2428147"/>
                    <a:pt x="1723188" y="2428147"/>
                  </a:cubicBezTo>
                  <a:cubicBezTo>
                    <a:pt x="1998551" y="2428147"/>
                    <a:pt x="1952062" y="2412331"/>
                    <a:pt x="1953142" y="2481414"/>
                  </a:cubicBezTo>
                  <a:cubicBezTo>
                    <a:pt x="1958251" y="2803908"/>
                    <a:pt x="1961711" y="2760800"/>
                    <a:pt x="1942742" y="2760800"/>
                  </a:cubicBezTo>
                  <a:close/>
                  <a:moveTo>
                    <a:pt x="1663937" y="3461583"/>
                  </a:moveTo>
                  <a:cubicBezTo>
                    <a:pt x="1555213" y="3460192"/>
                    <a:pt x="1630174" y="3458618"/>
                    <a:pt x="1373634" y="3459606"/>
                  </a:cubicBezTo>
                  <a:cubicBezTo>
                    <a:pt x="1367152" y="3077895"/>
                    <a:pt x="1354042" y="3126641"/>
                    <a:pt x="1393884" y="3126311"/>
                  </a:cubicBezTo>
                  <a:cubicBezTo>
                    <a:pt x="1460221" y="3125781"/>
                    <a:pt x="1514473" y="3125579"/>
                    <a:pt x="1613310" y="3126238"/>
                  </a:cubicBezTo>
                  <a:cubicBezTo>
                    <a:pt x="1667380" y="3126659"/>
                    <a:pt x="1656851" y="3070390"/>
                    <a:pt x="1663937" y="3461583"/>
                  </a:cubicBezTo>
                  <a:close/>
                  <a:moveTo>
                    <a:pt x="1364113" y="3827936"/>
                  </a:moveTo>
                  <a:cubicBezTo>
                    <a:pt x="1368946" y="4085137"/>
                    <a:pt x="1367738" y="4061250"/>
                    <a:pt x="1368837" y="4159437"/>
                  </a:cubicBezTo>
                  <a:cubicBezTo>
                    <a:pt x="1322000" y="4158796"/>
                    <a:pt x="1308762" y="4158943"/>
                    <a:pt x="1078332" y="4158888"/>
                  </a:cubicBezTo>
                  <a:cubicBezTo>
                    <a:pt x="1076299" y="4067235"/>
                    <a:pt x="1074358" y="4042396"/>
                    <a:pt x="1072820" y="3826527"/>
                  </a:cubicBezTo>
                  <a:cubicBezTo>
                    <a:pt x="1074853" y="3826545"/>
                    <a:pt x="1362593" y="3827936"/>
                    <a:pt x="1364113" y="3827936"/>
                  </a:cubicBezTo>
                  <a:close/>
                  <a:moveTo>
                    <a:pt x="1072692" y="3809540"/>
                  </a:moveTo>
                  <a:cubicBezTo>
                    <a:pt x="1072271" y="3763595"/>
                    <a:pt x="1071813" y="3739652"/>
                    <a:pt x="1067822" y="3480126"/>
                  </a:cubicBezTo>
                  <a:cubicBezTo>
                    <a:pt x="1067694" y="3471577"/>
                    <a:pt x="1052588" y="3477673"/>
                    <a:pt x="1358913" y="3476666"/>
                  </a:cubicBezTo>
                  <a:cubicBezTo>
                    <a:pt x="1360798" y="3590522"/>
                    <a:pt x="1360890" y="3649610"/>
                    <a:pt x="1363801" y="3810949"/>
                  </a:cubicBezTo>
                  <a:cubicBezTo>
                    <a:pt x="1362300" y="3810931"/>
                    <a:pt x="1074084" y="3809540"/>
                    <a:pt x="1072692" y="3809540"/>
                  </a:cubicBezTo>
                  <a:close/>
                  <a:moveTo>
                    <a:pt x="1284025" y="4175929"/>
                  </a:moveTo>
                  <a:cubicBezTo>
                    <a:pt x="1395386" y="4175929"/>
                    <a:pt x="1366603" y="4115432"/>
                    <a:pt x="1372297" y="4479735"/>
                  </a:cubicBezTo>
                  <a:cubicBezTo>
                    <a:pt x="1373029" y="4526302"/>
                    <a:pt x="1411499" y="4509224"/>
                    <a:pt x="1083184" y="4508034"/>
                  </a:cubicBezTo>
                  <a:cubicBezTo>
                    <a:pt x="1081023" y="4395551"/>
                    <a:pt x="1081389" y="4309427"/>
                    <a:pt x="1078698" y="4175893"/>
                  </a:cubicBezTo>
                  <a:lnTo>
                    <a:pt x="1284025" y="4175929"/>
                  </a:lnTo>
                  <a:close/>
                  <a:moveTo>
                    <a:pt x="1613402" y="3109233"/>
                  </a:moveTo>
                  <a:cubicBezTo>
                    <a:pt x="1546186" y="3108702"/>
                    <a:pt x="1470420" y="3108647"/>
                    <a:pt x="1393738" y="3109270"/>
                  </a:cubicBezTo>
                  <a:cubicBezTo>
                    <a:pt x="1355141" y="3109581"/>
                    <a:pt x="1367463" y="3160121"/>
                    <a:pt x="1361860" y="2776799"/>
                  </a:cubicBezTo>
                  <a:cubicBezTo>
                    <a:pt x="1475895" y="2779252"/>
                    <a:pt x="1408240" y="2779526"/>
                    <a:pt x="1650717" y="2778849"/>
                  </a:cubicBezTo>
                  <a:cubicBezTo>
                    <a:pt x="1658444" y="3161548"/>
                    <a:pt x="1673239" y="3109636"/>
                    <a:pt x="1613402" y="3109233"/>
                  </a:cubicBezTo>
                  <a:close/>
                  <a:moveTo>
                    <a:pt x="1358638" y="3459661"/>
                  </a:moveTo>
                  <a:cubicBezTo>
                    <a:pt x="1182424" y="3460302"/>
                    <a:pt x="1195955" y="3458764"/>
                    <a:pt x="1067474" y="3458746"/>
                  </a:cubicBezTo>
                  <a:cubicBezTo>
                    <a:pt x="1061395" y="3103339"/>
                    <a:pt x="1057934" y="3127428"/>
                    <a:pt x="1064435" y="3127410"/>
                  </a:cubicBezTo>
                  <a:cubicBezTo>
                    <a:pt x="1066595" y="3127410"/>
                    <a:pt x="1350453" y="3126604"/>
                    <a:pt x="1352046" y="3126586"/>
                  </a:cubicBezTo>
                  <a:cubicBezTo>
                    <a:pt x="1354903" y="3302935"/>
                    <a:pt x="1357851" y="3414247"/>
                    <a:pt x="1358638" y="3459661"/>
                  </a:cubicBezTo>
                  <a:close/>
                  <a:moveTo>
                    <a:pt x="1060699" y="3105572"/>
                  </a:moveTo>
                  <a:cubicBezTo>
                    <a:pt x="1059692" y="3031858"/>
                    <a:pt x="1053815" y="2777385"/>
                    <a:pt x="1064453" y="2777385"/>
                  </a:cubicBezTo>
                  <a:cubicBezTo>
                    <a:pt x="1403570" y="2777385"/>
                    <a:pt x="1346627" y="2750532"/>
                    <a:pt x="1347945" y="2855967"/>
                  </a:cubicBezTo>
                  <a:cubicBezTo>
                    <a:pt x="1349080" y="2946887"/>
                    <a:pt x="1349776" y="2984961"/>
                    <a:pt x="1351790" y="3109581"/>
                  </a:cubicBezTo>
                  <a:cubicBezTo>
                    <a:pt x="1024592" y="3111448"/>
                    <a:pt x="1060791" y="3112363"/>
                    <a:pt x="1060699" y="3105572"/>
                  </a:cubicBezTo>
                  <a:close/>
                  <a:moveTo>
                    <a:pt x="1284025" y="2759061"/>
                  </a:moveTo>
                  <a:cubicBezTo>
                    <a:pt x="1015730" y="2759061"/>
                    <a:pt x="1058264" y="2773870"/>
                    <a:pt x="1057587" y="2730799"/>
                  </a:cubicBezTo>
                  <a:cubicBezTo>
                    <a:pt x="1052277" y="2391043"/>
                    <a:pt x="1042810" y="2427616"/>
                    <a:pt x="1064435" y="2427616"/>
                  </a:cubicBezTo>
                  <a:cubicBezTo>
                    <a:pt x="1391980" y="2427616"/>
                    <a:pt x="1340529" y="2411178"/>
                    <a:pt x="1341628" y="2481450"/>
                  </a:cubicBezTo>
                  <a:cubicBezTo>
                    <a:pt x="1346810" y="2811578"/>
                    <a:pt x="1363966" y="2759061"/>
                    <a:pt x="1284025" y="2759061"/>
                  </a:cubicBezTo>
                  <a:close/>
                  <a:moveTo>
                    <a:pt x="1052753" y="3475751"/>
                  </a:moveTo>
                  <a:cubicBezTo>
                    <a:pt x="1052771" y="3477362"/>
                    <a:pt x="1057202" y="3756803"/>
                    <a:pt x="1057678" y="3809540"/>
                  </a:cubicBezTo>
                  <a:cubicBezTo>
                    <a:pt x="966769" y="3809503"/>
                    <a:pt x="1075182" y="3809338"/>
                    <a:pt x="768327" y="3808533"/>
                  </a:cubicBezTo>
                  <a:cubicBezTo>
                    <a:pt x="767668" y="3757426"/>
                    <a:pt x="766917" y="3712286"/>
                    <a:pt x="763273" y="3480144"/>
                  </a:cubicBezTo>
                  <a:cubicBezTo>
                    <a:pt x="763237" y="3476758"/>
                    <a:pt x="738115" y="3476025"/>
                    <a:pt x="1052753" y="3475751"/>
                  </a:cubicBezTo>
                  <a:close/>
                  <a:moveTo>
                    <a:pt x="1057825" y="3826527"/>
                  </a:moveTo>
                  <a:cubicBezTo>
                    <a:pt x="1059472" y="4051786"/>
                    <a:pt x="1061322" y="4068498"/>
                    <a:pt x="1063318" y="4158888"/>
                  </a:cubicBezTo>
                  <a:cubicBezTo>
                    <a:pt x="1061743" y="4158888"/>
                    <a:pt x="775468" y="4159437"/>
                    <a:pt x="773307" y="4159455"/>
                  </a:cubicBezTo>
                  <a:cubicBezTo>
                    <a:pt x="768510" y="3848035"/>
                    <a:pt x="770158" y="3956509"/>
                    <a:pt x="768528" y="3825520"/>
                  </a:cubicBezTo>
                  <a:cubicBezTo>
                    <a:pt x="1044587" y="3826161"/>
                    <a:pt x="955674" y="3826490"/>
                    <a:pt x="1057825" y="3826527"/>
                  </a:cubicBezTo>
                  <a:close/>
                  <a:moveTo>
                    <a:pt x="1063684" y="4175893"/>
                  </a:moveTo>
                  <a:cubicBezTo>
                    <a:pt x="1066540" y="4317371"/>
                    <a:pt x="1065716" y="4378363"/>
                    <a:pt x="1068188" y="4507998"/>
                  </a:cubicBezTo>
                  <a:cubicBezTo>
                    <a:pt x="1066357" y="4507998"/>
                    <a:pt x="1034754" y="4507870"/>
                    <a:pt x="777408" y="4508620"/>
                  </a:cubicBezTo>
                  <a:cubicBezTo>
                    <a:pt x="774900" y="4354420"/>
                    <a:pt x="776658" y="4377063"/>
                    <a:pt x="773582" y="4176460"/>
                  </a:cubicBezTo>
                  <a:cubicBezTo>
                    <a:pt x="777189" y="4176460"/>
                    <a:pt x="1046033" y="4175893"/>
                    <a:pt x="1063684" y="4175893"/>
                  </a:cubicBezTo>
                  <a:close/>
                  <a:moveTo>
                    <a:pt x="1064435" y="4524985"/>
                  </a:moveTo>
                  <a:cubicBezTo>
                    <a:pt x="1070605" y="4524985"/>
                    <a:pt x="1067767" y="4516162"/>
                    <a:pt x="1070825" y="4604793"/>
                  </a:cubicBezTo>
                  <a:cubicBezTo>
                    <a:pt x="1080620" y="4889306"/>
                    <a:pt x="1078442" y="4860604"/>
                    <a:pt x="1064435" y="4860604"/>
                  </a:cubicBezTo>
                  <a:cubicBezTo>
                    <a:pt x="1062622" y="4860604"/>
                    <a:pt x="783963" y="4860659"/>
                    <a:pt x="783780" y="4854069"/>
                  </a:cubicBezTo>
                  <a:cubicBezTo>
                    <a:pt x="781492" y="4773125"/>
                    <a:pt x="781675" y="4769775"/>
                    <a:pt x="777701" y="4525644"/>
                  </a:cubicBezTo>
                  <a:cubicBezTo>
                    <a:pt x="779734" y="4525644"/>
                    <a:pt x="1062805" y="4524985"/>
                    <a:pt x="1064435" y="4524985"/>
                  </a:cubicBezTo>
                  <a:close/>
                  <a:moveTo>
                    <a:pt x="844954" y="4875541"/>
                  </a:moveTo>
                  <a:cubicBezTo>
                    <a:pt x="954245" y="4875541"/>
                    <a:pt x="954630" y="4877609"/>
                    <a:pt x="1064453" y="4877609"/>
                  </a:cubicBezTo>
                  <a:cubicBezTo>
                    <a:pt x="1082140" y="4877609"/>
                    <a:pt x="1073370" y="4840944"/>
                    <a:pt x="1078533" y="5207920"/>
                  </a:cubicBezTo>
                  <a:cubicBezTo>
                    <a:pt x="1071392" y="5207902"/>
                    <a:pt x="792423" y="5209476"/>
                    <a:pt x="791068" y="5209494"/>
                  </a:cubicBezTo>
                  <a:cubicBezTo>
                    <a:pt x="784531" y="4816123"/>
                    <a:pt x="763676" y="4875541"/>
                    <a:pt x="844954" y="4875541"/>
                  </a:cubicBezTo>
                  <a:close/>
                  <a:moveTo>
                    <a:pt x="1083532" y="4525021"/>
                  </a:moveTo>
                  <a:cubicBezTo>
                    <a:pt x="1181087" y="4525406"/>
                    <a:pt x="1175228" y="4528170"/>
                    <a:pt x="1284025" y="4528170"/>
                  </a:cubicBezTo>
                  <a:cubicBezTo>
                    <a:pt x="1401025" y="4528170"/>
                    <a:pt x="1370356" y="4458813"/>
                    <a:pt x="1380244" y="4854582"/>
                  </a:cubicBezTo>
                  <a:cubicBezTo>
                    <a:pt x="1380427" y="4861958"/>
                    <a:pt x="1416992" y="4860018"/>
                    <a:pt x="1090270" y="4860585"/>
                  </a:cubicBezTo>
                  <a:cubicBezTo>
                    <a:pt x="1089501" y="4670270"/>
                    <a:pt x="1085143" y="4599961"/>
                    <a:pt x="1083532" y="4525021"/>
                  </a:cubicBezTo>
                  <a:close/>
                  <a:moveTo>
                    <a:pt x="1380811" y="4877096"/>
                  </a:moveTo>
                  <a:cubicBezTo>
                    <a:pt x="1385663" y="5075832"/>
                    <a:pt x="1382056" y="5089249"/>
                    <a:pt x="1383613" y="5209385"/>
                  </a:cubicBezTo>
                  <a:cubicBezTo>
                    <a:pt x="1114366" y="5209567"/>
                    <a:pt x="1218659" y="5208304"/>
                    <a:pt x="1093511" y="5207938"/>
                  </a:cubicBezTo>
                  <a:cubicBezTo>
                    <a:pt x="1093492" y="5206492"/>
                    <a:pt x="1090380" y="4879000"/>
                    <a:pt x="1090361" y="4877572"/>
                  </a:cubicBezTo>
                  <a:cubicBezTo>
                    <a:pt x="1172701" y="4877444"/>
                    <a:pt x="1259234" y="4875852"/>
                    <a:pt x="1380811" y="4877096"/>
                  </a:cubicBezTo>
                  <a:close/>
                  <a:moveTo>
                    <a:pt x="1383869" y="5226371"/>
                  </a:moveTo>
                  <a:cubicBezTo>
                    <a:pt x="1383887" y="5227726"/>
                    <a:pt x="1388263" y="5507406"/>
                    <a:pt x="1389563" y="5559373"/>
                  </a:cubicBezTo>
                  <a:cubicBezTo>
                    <a:pt x="1232336" y="5558348"/>
                    <a:pt x="1168178" y="5559958"/>
                    <a:pt x="1099956" y="5560160"/>
                  </a:cubicBezTo>
                  <a:cubicBezTo>
                    <a:pt x="1099937" y="5558860"/>
                    <a:pt x="1093877" y="5230838"/>
                    <a:pt x="1093785" y="5224944"/>
                  </a:cubicBezTo>
                  <a:cubicBezTo>
                    <a:pt x="1231494" y="5225383"/>
                    <a:pt x="1105449" y="5226573"/>
                    <a:pt x="1383869" y="5226371"/>
                  </a:cubicBezTo>
                  <a:close/>
                  <a:moveTo>
                    <a:pt x="1389985" y="5576396"/>
                  </a:moveTo>
                  <a:cubicBezTo>
                    <a:pt x="1395752" y="5788421"/>
                    <a:pt x="1394232" y="5810753"/>
                    <a:pt x="1395184" y="5908940"/>
                  </a:cubicBezTo>
                  <a:cubicBezTo>
                    <a:pt x="1283311" y="5907677"/>
                    <a:pt x="1146060" y="5909032"/>
                    <a:pt x="1104789" y="5909142"/>
                  </a:cubicBezTo>
                  <a:cubicBezTo>
                    <a:pt x="1103856" y="5815659"/>
                    <a:pt x="1105174" y="5819704"/>
                    <a:pt x="1100267" y="5577147"/>
                  </a:cubicBezTo>
                  <a:cubicBezTo>
                    <a:pt x="1190443" y="5576927"/>
                    <a:pt x="1223932" y="5575317"/>
                    <a:pt x="1389985" y="5576396"/>
                  </a:cubicBezTo>
                  <a:close/>
                  <a:moveTo>
                    <a:pt x="1393738" y="5925982"/>
                  </a:moveTo>
                  <a:cubicBezTo>
                    <a:pt x="1397455" y="5926001"/>
                    <a:pt x="1393500" y="5906671"/>
                    <a:pt x="1400403" y="6257684"/>
                  </a:cubicBezTo>
                  <a:cubicBezTo>
                    <a:pt x="1233929" y="6256751"/>
                    <a:pt x="1187239" y="6257757"/>
                    <a:pt x="1112022" y="6257959"/>
                  </a:cubicBezTo>
                  <a:cubicBezTo>
                    <a:pt x="1109422" y="6084813"/>
                    <a:pt x="1106877" y="6093197"/>
                    <a:pt x="1104954" y="5926165"/>
                  </a:cubicBezTo>
                  <a:cubicBezTo>
                    <a:pt x="1196284" y="5925964"/>
                    <a:pt x="1257219" y="5924683"/>
                    <a:pt x="1393738" y="5925982"/>
                  </a:cubicBezTo>
                  <a:close/>
                  <a:moveTo>
                    <a:pt x="1398883" y="5229026"/>
                  </a:moveTo>
                  <a:cubicBezTo>
                    <a:pt x="1398810" y="5224248"/>
                    <a:pt x="1375721" y="5226664"/>
                    <a:pt x="1691750" y="5227360"/>
                  </a:cubicBezTo>
                  <a:cubicBezTo>
                    <a:pt x="1692189" y="5254506"/>
                    <a:pt x="1695705" y="5551154"/>
                    <a:pt x="1695760" y="5559355"/>
                  </a:cubicBezTo>
                  <a:cubicBezTo>
                    <a:pt x="1608660" y="5559409"/>
                    <a:pt x="1514638" y="5560179"/>
                    <a:pt x="1404523" y="5559465"/>
                  </a:cubicBezTo>
                  <a:cubicBezTo>
                    <a:pt x="1403387" y="5512714"/>
                    <a:pt x="1403131" y="5489082"/>
                    <a:pt x="1398883" y="5229026"/>
                  </a:cubicBezTo>
                  <a:close/>
                  <a:moveTo>
                    <a:pt x="1695870" y="5576360"/>
                  </a:moveTo>
                  <a:cubicBezTo>
                    <a:pt x="1696547" y="5764259"/>
                    <a:pt x="1698561" y="5805006"/>
                    <a:pt x="1700630" y="5909654"/>
                  </a:cubicBezTo>
                  <a:cubicBezTo>
                    <a:pt x="1473661" y="5909472"/>
                    <a:pt x="1460185" y="5909545"/>
                    <a:pt x="1410199" y="5909087"/>
                  </a:cubicBezTo>
                  <a:cubicBezTo>
                    <a:pt x="1409338" y="5816867"/>
                    <a:pt x="1410638" y="5785657"/>
                    <a:pt x="1404999" y="5576488"/>
                  </a:cubicBezTo>
                  <a:cubicBezTo>
                    <a:pt x="1511324" y="5577147"/>
                    <a:pt x="1628617" y="5576415"/>
                    <a:pt x="1695870" y="5576360"/>
                  </a:cubicBezTo>
                  <a:close/>
                  <a:moveTo>
                    <a:pt x="1503579" y="5926495"/>
                  </a:moveTo>
                  <a:cubicBezTo>
                    <a:pt x="1738880" y="5926696"/>
                    <a:pt x="1700740" y="5909251"/>
                    <a:pt x="1701820" y="5979030"/>
                  </a:cubicBezTo>
                  <a:cubicBezTo>
                    <a:pt x="1703542" y="6089078"/>
                    <a:pt x="1703377" y="6105516"/>
                    <a:pt x="1705299" y="6228964"/>
                  </a:cubicBezTo>
                  <a:cubicBezTo>
                    <a:pt x="1705903" y="6267844"/>
                    <a:pt x="1752667" y="6259496"/>
                    <a:pt x="1415380" y="6257757"/>
                  </a:cubicBezTo>
                  <a:cubicBezTo>
                    <a:pt x="1414941" y="6235590"/>
                    <a:pt x="1415234" y="6253749"/>
                    <a:pt x="1411041" y="5978737"/>
                  </a:cubicBezTo>
                  <a:cubicBezTo>
                    <a:pt x="1410034" y="5912034"/>
                    <a:pt x="1391706" y="5926495"/>
                    <a:pt x="1503579" y="5926495"/>
                  </a:cubicBezTo>
                  <a:close/>
                  <a:moveTo>
                    <a:pt x="1698653" y="4875431"/>
                  </a:moveTo>
                  <a:cubicBezTo>
                    <a:pt x="1699953" y="4875431"/>
                    <a:pt x="1929889" y="4874918"/>
                    <a:pt x="1990201" y="4875010"/>
                  </a:cubicBezTo>
                  <a:cubicBezTo>
                    <a:pt x="1994852" y="5269095"/>
                    <a:pt x="2010562" y="5208707"/>
                    <a:pt x="1942742" y="5208707"/>
                  </a:cubicBezTo>
                  <a:cubicBezTo>
                    <a:pt x="1833432" y="5208707"/>
                    <a:pt x="1831033" y="5210410"/>
                    <a:pt x="1723188" y="5210410"/>
                  </a:cubicBezTo>
                  <a:cubicBezTo>
                    <a:pt x="1701344" y="5210410"/>
                    <a:pt x="1705665" y="5254853"/>
                    <a:pt x="1698653" y="4875431"/>
                  </a:cubicBezTo>
                  <a:close/>
                  <a:moveTo>
                    <a:pt x="1723188" y="5227396"/>
                  </a:moveTo>
                  <a:cubicBezTo>
                    <a:pt x="2016384" y="5227396"/>
                    <a:pt x="1994303" y="5221795"/>
                    <a:pt x="1994431" y="5229318"/>
                  </a:cubicBezTo>
                  <a:cubicBezTo>
                    <a:pt x="2000510" y="5616154"/>
                    <a:pt x="2023324" y="5560434"/>
                    <a:pt x="1942742" y="5560490"/>
                  </a:cubicBezTo>
                  <a:cubicBezTo>
                    <a:pt x="1835574" y="5560490"/>
                    <a:pt x="1835647" y="5559355"/>
                    <a:pt x="1723188" y="5559355"/>
                  </a:cubicBezTo>
                  <a:cubicBezTo>
                    <a:pt x="1706361" y="5559355"/>
                    <a:pt x="1711305" y="5571546"/>
                    <a:pt x="1709858" y="5478923"/>
                  </a:cubicBezTo>
                  <a:cubicBezTo>
                    <a:pt x="1705318" y="5188718"/>
                    <a:pt x="1700429" y="5227396"/>
                    <a:pt x="1723188" y="5227396"/>
                  </a:cubicBezTo>
                  <a:close/>
                  <a:moveTo>
                    <a:pt x="1723188" y="5576360"/>
                  </a:moveTo>
                  <a:cubicBezTo>
                    <a:pt x="2045479" y="5576360"/>
                    <a:pt x="2001169" y="5568873"/>
                    <a:pt x="2002048" y="5604256"/>
                  </a:cubicBezTo>
                  <a:cubicBezTo>
                    <a:pt x="2010763" y="5967443"/>
                    <a:pt x="2019863" y="5907769"/>
                    <a:pt x="1942742" y="5907769"/>
                  </a:cubicBezTo>
                  <a:cubicBezTo>
                    <a:pt x="1669503" y="5907769"/>
                    <a:pt x="1716230" y="5932846"/>
                    <a:pt x="1714418" y="5853715"/>
                  </a:cubicBezTo>
                  <a:cubicBezTo>
                    <a:pt x="1707259" y="5542240"/>
                    <a:pt x="1709035" y="5576360"/>
                    <a:pt x="1723188" y="5576360"/>
                  </a:cubicBezTo>
                  <a:close/>
                  <a:moveTo>
                    <a:pt x="2005179" y="4875046"/>
                  </a:moveTo>
                  <a:cubicBezTo>
                    <a:pt x="2300206" y="4875632"/>
                    <a:pt x="2166947" y="4875083"/>
                    <a:pt x="2294768" y="4876035"/>
                  </a:cubicBezTo>
                  <a:cubicBezTo>
                    <a:pt x="2305297" y="5263091"/>
                    <a:pt x="2304454" y="5209677"/>
                    <a:pt x="2272320" y="5208909"/>
                  </a:cubicBezTo>
                  <a:cubicBezTo>
                    <a:pt x="1953655" y="5201184"/>
                    <a:pt x="2008914" y="5245463"/>
                    <a:pt x="2008017" y="5104168"/>
                  </a:cubicBezTo>
                  <a:cubicBezTo>
                    <a:pt x="2007431" y="5008159"/>
                    <a:pt x="2006460" y="4982167"/>
                    <a:pt x="2005179" y="4875046"/>
                  </a:cubicBezTo>
                  <a:close/>
                  <a:moveTo>
                    <a:pt x="2052638" y="5225145"/>
                  </a:moveTo>
                  <a:cubicBezTo>
                    <a:pt x="2325602" y="5222564"/>
                    <a:pt x="2299181" y="5227982"/>
                    <a:pt x="2299218" y="5229318"/>
                  </a:cubicBezTo>
                  <a:cubicBezTo>
                    <a:pt x="2305150" y="5608467"/>
                    <a:pt x="2324760" y="5559336"/>
                    <a:pt x="2272101" y="5559831"/>
                  </a:cubicBezTo>
                  <a:cubicBezTo>
                    <a:pt x="2199081" y="5560417"/>
                    <a:pt x="2209188" y="5560270"/>
                    <a:pt x="2016018" y="5560434"/>
                  </a:cubicBezTo>
                  <a:cubicBezTo>
                    <a:pt x="2007596" y="5171951"/>
                    <a:pt x="1993369" y="5225786"/>
                    <a:pt x="2052638" y="5225145"/>
                  </a:cubicBezTo>
                  <a:close/>
                  <a:moveTo>
                    <a:pt x="2307603" y="5576561"/>
                  </a:moveTo>
                  <a:cubicBezTo>
                    <a:pt x="2312401" y="5831621"/>
                    <a:pt x="2311137" y="5808886"/>
                    <a:pt x="2312327" y="5909819"/>
                  </a:cubicBezTo>
                  <a:cubicBezTo>
                    <a:pt x="2001517" y="5907897"/>
                    <a:pt x="2252216" y="5909984"/>
                    <a:pt x="2021200" y="5908044"/>
                  </a:cubicBezTo>
                  <a:cubicBezTo>
                    <a:pt x="2020358" y="5818661"/>
                    <a:pt x="2021420" y="5793290"/>
                    <a:pt x="2016403" y="5577440"/>
                  </a:cubicBezTo>
                  <a:cubicBezTo>
                    <a:pt x="2295958" y="5577202"/>
                    <a:pt x="2184378" y="5577367"/>
                    <a:pt x="2307603" y="5576561"/>
                  </a:cubicBezTo>
                  <a:close/>
                  <a:moveTo>
                    <a:pt x="2309801" y="4876127"/>
                  </a:moveTo>
                  <a:cubicBezTo>
                    <a:pt x="2482042" y="4877152"/>
                    <a:pt x="2473198" y="4874570"/>
                    <a:pt x="2600379" y="4874534"/>
                  </a:cubicBezTo>
                  <a:cubicBezTo>
                    <a:pt x="2599720" y="5133328"/>
                    <a:pt x="2613800" y="5208231"/>
                    <a:pt x="2601624" y="5208231"/>
                  </a:cubicBezTo>
                  <a:cubicBezTo>
                    <a:pt x="2494090" y="5208231"/>
                    <a:pt x="2429200" y="5211544"/>
                    <a:pt x="2313939" y="5209769"/>
                  </a:cubicBezTo>
                  <a:cubicBezTo>
                    <a:pt x="2312456" y="5105797"/>
                    <a:pt x="2313774" y="5021357"/>
                    <a:pt x="2309801" y="4876127"/>
                  </a:cubicBezTo>
                  <a:close/>
                  <a:moveTo>
                    <a:pt x="2381978" y="5227213"/>
                  </a:moveTo>
                  <a:cubicBezTo>
                    <a:pt x="2624584" y="5227213"/>
                    <a:pt x="2606842" y="5220660"/>
                    <a:pt x="2606970" y="5229282"/>
                  </a:cubicBezTo>
                  <a:cubicBezTo>
                    <a:pt x="2612720" y="5597392"/>
                    <a:pt x="2615375" y="5557799"/>
                    <a:pt x="2601587" y="5557799"/>
                  </a:cubicBezTo>
                  <a:cubicBezTo>
                    <a:pt x="2265582" y="5557799"/>
                    <a:pt x="2322599" y="5585695"/>
                    <a:pt x="2320933" y="5478887"/>
                  </a:cubicBezTo>
                  <a:cubicBezTo>
                    <a:pt x="2316209" y="5175393"/>
                    <a:pt x="2287225" y="5227213"/>
                    <a:pt x="2381978" y="5227213"/>
                  </a:cubicBezTo>
                  <a:close/>
                  <a:moveTo>
                    <a:pt x="2381978" y="5576360"/>
                  </a:moveTo>
                  <a:cubicBezTo>
                    <a:pt x="2651390" y="5576360"/>
                    <a:pt x="2611877" y="5561789"/>
                    <a:pt x="2612903" y="5604952"/>
                  </a:cubicBezTo>
                  <a:cubicBezTo>
                    <a:pt x="2621582" y="5948808"/>
                    <a:pt x="2617975" y="5907348"/>
                    <a:pt x="2601587" y="5907348"/>
                  </a:cubicBezTo>
                  <a:cubicBezTo>
                    <a:pt x="2281786" y="5907348"/>
                    <a:pt x="2327470" y="5934476"/>
                    <a:pt x="2326792" y="5853806"/>
                  </a:cubicBezTo>
                  <a:cubicBezTo>
                    <a:pt x="2324101" y="5526699"/>
                    <a:pt x="2304363" y="5576360"/>
                    <a:pt x="2381978" y="5576360"/>
                  </a:cubicBezTo>
                  <a:close/>
                  <a:moveTo>
                    <a:pt x="2381978" y="5927007"/>
                  </a:moveTo>
                  <a:cubicBezTo>
                    <a:pt x="2656572" y="5927007"/>
                    <a:pt x="2616016" y="5902790"/>
                    <a:pt x="2617205" y="5979030"/>
                  </a:cubicBezTo>
                  <a:cubicBezTo>
                    <a:pt x="2622204" y="6298229"/>
                    <a:pt x="2635515" y="6258673"/>
                    <a:pt x="2601606" y="6258673"/>
                  </a:cubicBezTo>
                  <a:cubicBezTo>
                    <a:pt x="2289037" y="6258673"/>
                    <a:pt x="2331461" y="6268137"/>
                    <a:pt x="2330821" y="6228671"/>
                  </a:cubicBezTo>
                  <a:cubicBezTo>
                    <a:pt x="2325181" y="5868212"/>
                    <a:pt x="2314616" y="5927007"/>
                    <a:pt x="2381978" y="5927007"/>
                  </a:cubicBezTo>
                  <a:close/>
                  <a:moveTo>
                    <a:pt x="2621966" y="5228989"/>
                  </a:moveTo>
                  <a:cubicBezTo>
                    <a:pt x="2621838" y="5220221"/>
                    <a:pt x="2615924" y="5228550"/>
                    <a:pt x="2911354" y="5227232"/>
                  </a:cubicBezTo>
                  <a:cubicBezTo>
                    <a:pt x="2913185" y="5349453"/>
                    <a:pt x="2912526" y="5441801"/>
                    <a:pt x="2915639" y="5559831"/>
                  </a:cubicBezTo>
                  <a:cubicBezTo>
                    <a:pt x="2752003" y="5561661"/>
                    <a:pt x="2721407" y="5558256"/>
                    <a:pt x="2626837" y="5557854"/>
                  </a:cubicBezTo>
                  <a:cubicBezTo>
                    <a:pt x="2624603" y="5453443"/>
                    <a:pt x="2623870" y="5350844"/>
                    <a:pt x="2621966" y="5228989"/>
                  </a:cubicBezTo>
                  <a:close/>
                  <a:moveTo>
                    <a:pt x="2931147" y="4878085"/>
                  </a:moveTo>
                  <a:cubicBezTo>
                    <a:pt x="3029581" y="4877957"/>
                    <a:pt x="2958649" y="4877957"/>
                    <a:pt x="3211050" y="4877994"/>
                  </a:cubicBezTo>
                  <a:cubicBezTo>
                    <a:pt x="3214273" y="5111948"/>
                    <a:pt x="3215335" y="5084692"/>
                    <a:pt x="3217459" y="5209732"/>
                  </a:cubicBezTo>
                  <a:cubicBezTo>
                    <a:pt x="2985161" y="5209878"/>
                    <a:pt x="2976849" y="5209842"/>
                    <a:pt x="2926094" y="5210135"/>
                  </a:cubicBezTo>
                  <a:cubicBezTo>
                    <a:pt x="2920088" y="4839864"/>
                    <a:pt x="2913533" y="4878122"/>
                    <a:pt x="2931147" y="4878085"/>
                  </a:cubicBezTo>
                  <a:close/>
                  <a:moveTo>
                    <a:pt x="2931165" y="5227140"/>
                  </a:moveTo>
                  <a:cubicBezTo>
                    <a:pt x="2994408" y="5226811"/>
                    <a:pt x="2993419" y="5226884"/>
                    <a:pt x="3217715" y="5226719"/>
                  </a:cubicBezTo>
                  <a:cubicBezTo>
                    <a:pt x="3217734" y="5228238"/>
                    <a:pt x="3222092" y="5514782"/>
                    <a:pt x="3222384" y="5557396"/>
                  </a:cubicBezTo>
                  <a:cubicBezTo>
                    <a:pt x="3220993" y="5557396"/>
                    <a:pt x="2931953" y="5559629"/>
                    <a:pt x="2930635" y="5559647"/>
                  </a:cubicBezTo>
                  <a:cubicBezTo>
                    <a:pt x="2930616" y="5558348"/>
                    <a:pt x="2922798" y="5227195"/>
                    <a:pt x="2931165" y="5227140"/>
                  </a:cubicBezTo>
                  <a:close/>
                  <a:moveTo>
                    <a:pt x="2931239" y="5576653"/>
                  </a:moveTo>
                  <a:cubicBezTo>
                    <a:pt x="3269093" y="5572553"/>
                    <a:pt x="3222494" y="5565377"/>
                    <a:pt x="3222586" y="5604037"/>
                  </a:cubicBezTo>
                  <a:cubicBezTo>
                    <a:pt x="3223336" y="5964002"/>
                    <a:pt x="3251460" y="5910130"/>
                    <a:pt x="3150866" y="5908922"/>
                  </a:cubicBezTo>
                  <a:cubicBezTo>
                    <a:pt x="3081288" y="5907988"/>
                    <a:pt x="3005467" y="5907897"/>
                    <a:pt x="2936713" y="5909087"/>
                  </a:cubicBezTo>
                  <a:cubicBezTo>
                    <a:pt x="2936237" y="5863050"/>
                    <a:pt x="2933875" y="5576616"/>
                    <a:pt x="2931239" y="5576653"/>
                  </a:cubicBezTo>
                  <a:close/>
                  <a:moveTo>
                    <a:pt x="3226303" y="5926550"/>
                  </a:moveTo>
                  <a:cubicBezTo>
                    <a:pt x="3228189" y="6061456"/>
                    <a:pt x="3229031" y="6076283"/>
                    <a:pt x="3231997" y="6257428"/>
                  </a:cubicBezTo>
                  <a:cubicBezTo>
                    <a:pt x="3025956" y="6257465"/>
                    <a:pt x="3000066" y="6257135"/>
                    <a:pt x="2940998" y="6258581"/>
                  </a:cubicBezTo>
                  <a:cubicBezTo>
                    <a:pt x="2940266" y="6219372"/>
                    <a:pt x="2936915" y="5927483"/>
                    <a:pt x="2936896" y="5926111"/>
                  </a:cubicBezTo>
                  <a:cubicBezTo>
                    <a:pt x="3063985" y="5923877"/>
                    <a:pt x="3147149" y="5926293"/>
                    <a:pt x="3226303" y="5926550"/>
                  </a:cubicBezTo>
                  <a:close/>
                  <a:moveTo>
                    <a:pt x="3226065" y="4878012"/>
                  </a:moveTo>
                  <a:cubicBezTo>
                    <a:pt x="3395376" y="4878030"/>
                    <a:pt x="3378678" y="4874332"/>
                    <a:pt x="3514665" y="4875211"/>
                  </a:cubicBezTo>
                  <a:cubicBezTo>
                    <a:pt x="3515617" y="4948376"/>
                    <a:pt x="3516863" y="5031351"/>
                    <a:pt x="3518693" y="5104461"/>
                  </a:cubicBezTo>
                  <a:cubicBezTo>
                    <a:pt x="3522007" y="5241875"/>
                    <a:pt x="3576315" y="5209714"/>
                    <a:pt x="3260615" y="5209714"/>
                  </a:cubicBezTo>
                  <a:cubicBezTo>
                    <a:pt x="3222641" y="5209732"/>
                    <a:pt x="3231356" y="5264043"/>
                    <a:pt x="3226065" y="4878012"/>
                  </a:cubicBezTo>
                  <a:close/>
                  <a:moveTo>
                    <a:pt x="3260615" y="5226701"/>
                  </a:moveTo>
                  <a:cubicBezTo>
                    <a:pt x="3262245" y="5226701"/>
                    <a:pt x="3521165" y="5226975"/>
                    <a:pt x="3521202" y="5229282"/>
                  </a:cubicBezTo>
                  <a:cubicBezTo>
                    <a:pt x="3527189" y="5610883"/>
                    <a:pt x="3542185" y="5558842"/>
                    <a:pt x="3480279" y="5558842"/>
                  </a:cubicBezTo>
                  <a:cubicBezTo>
                    <a:pt x="3375931" y="5558842"/>
                    <a:pt x="3368900" y="5557323"/>
                    <a:pt x="3260615" y="5557323"/>
                  </a:cubicBezTo>
                  <a:cubicBezTo>
                    <a:pt x="3231045" y="5557323"/>
                    <a:pt x="3237948" y="5573102"/>
                    <a:pt x="3236465" y="5478887"/>
                  </a:cubicBezTo>
                  <a:cubicBezTo>
                    <a:pt x="3231759" y="5177827"/>
                    <a:pt x="3221084" y="5226737"/>
                    <a:pt x="3260615" y="5226701"/>
                  </a:cubicBezTo>
                  <a:close/>
                  <a:moveTo>
                    <a:pt x="3260615" y="5574328"/>
                  </a:moveTo>
                  <a:cubicBezTo>
                    <a:pt x="3568826" y="5574328"/>
                    <a:pt x="3526072" y="5570246"/>
                    <a:pt x="3526347" y="5604146"/>
                  </a:cubicBezTo>
                  <a:cubicBezTo>
                    <a:pt x="3527024" y="5684523"/>
                    <a:pt x="3527336" y="5697373"/>
                    <a:pt x="3530778" y="5909965"/>
                  </a:cubicBezTo>
                  <a:cubicBezTo>
                    <a:pt x="3469550" y="5910716"/>
                    <a:pt x="3425276" y="5909892"/>
                    <a:pt x="3241079" y="5909599"/>
                  </a:cubicBezTo>
                  <a:cubicBezTo>
                    <a:pt x="3236172" y="5532117"/>
                    <a:pt x="3227749" y="5574328"/>
                    <a:pt x="3260615" y="5574328"/>
                  </a:cubicBezTo>
                  <a:close/>
                  <a:moveTo>
                    <a:pt x="3260615" y="5926604"/>
                  </a:moveTo>
                  <a:cubicBezTo>
                    <a:pt x="3348247" y="5926604"/>
                    <a:pt x="3463581" y="5927776"/>
                    <a:pt x="3531053" y="5926952"/>
                  </a:cubicBezTo>
                  <a:cubicBezTo>
                    <a:pt x="3537443" y="6320415"/>
                    <a:pt x="3551761" y="6259295"/>
                    <a:pt x="3480261" y="6259295"/>
                  </a:cubicBezTo>
                  <a:cubicBezTo>
                    <a:pt x="3207498" y="6259295"/>
                    <a:pt x="3247084" y="6264732"/>
                    <a:pt x="3246535" y="6228671"/>
                  </a:cubicBezTo>
                  <a:cubicBezTo>
                    <a:pt x="3241079" y="5879964"/>
                    <a:pt x="3232858" y="5926604"/>
                    <a:pt x="3260615" y="5926604"/>
                  </a:cubicBezTo>
                  <a:close/>
                  <a:moveTo>
                    <a:pt x="3536179" y="5228989"/>
                  </a:moveTo>
                  <a:cubicBezTo>
                    <a:pt x="3536125" y="5225969"/>
                    <a:pt x="3688719" y="5224724"/>
                    <a:pt x="3809473" y="5226042"/>
                  </a:cubicBezTo>
                  <a:cubicBezTo>
                    <a:pt x="3831665" y="5226280"/>
                    <a:pt x="3826812" y="5188206"/>
                    <a:pt x="3831372" y="5479235"/>
                  </a:cubicBezTo>
                  <a:cubicBezTo>
                    <a:pt x="3832983" y="5581650"/>
                    <a:pt x="3883445" y="5557451"/>
                    <a:pt x="3589974" y="5558622"/>
                  </a:cubicBezTo>
                  <a:cubicBezTo>
                    <a:pt x="3523271" y="5558879"/>
                    <a:pt x="3542204" y="5613409"/>
                    <a:pt x="3536179" y="5228989"/>
                  </a:cubicBezTo>
                  <a:close/>
                  <a:moveTo>
                    <a:pt x="3590047" y="5575646"/>
                  </a:moveTo>
                  <a:cubicBezTo>
                    <a:pt x="3870866" y="5574511"/>
                    <a:pt x="3832928" y="5568141"/>
                    <a:pt x="3833715" y="5604165"/>
                  </a:cubicBezTo>
                  <a:cubicBezTo>
                    <a:pt x="3841460" y="5957687"/>
                    <a:pt x="3843456" y="5909472"/>
                    <a:pt x="3809693" y="5908593"/>
                  </a:cubicBezTo>
                  <a:cubicBezTo>
                    <a:pt x="3737808" y="5906616"/>
                    <a:pt x="3664623" y="5906524"/>
                    <a:pt x="3589809" y="5908666"/>
                  </a:cubicBezTo>
                  <a:cubicBezTo>
                    <a:pt x="3531053" y="5910277"/>
                    <a:pt x="3546250" y="5940443"/>
                    <a:pt x="3542826" y="5728858"/>
                  </a:cubicBezTo>
                  <a:cubicBezTo>
                    <a:pt x="3539951" y="5544784"/>
                    <a:pt x="3529881" y="5575902"/>
                    <a:pt x="3590047" y="5575646"/>
                  </a:cubicBezTo>
                  <a:close/>
                  <a:moveTo>
                    <a:pt x="3590212" y="5925671"/>
                  </a:moveTo>
                  <a:cubicBezTo>
                    <a:pt x="3668835" y="5923511"/>
                    <a:pt x="3734677" y="5923639"/>
                    <a:pt x="3809345" y="5925598"/>
                  </a:cubicBezTo>
                  <a:cubicBezTo>
                    <a:pt x="3844262" y="5926550"/>
                    <a:pt x="3836572" y="5915640"/>
                    <a:pt x="3837560" y="5979011"/>
                  </a:cubicBezTo>
                  <a:cubicBezTo>
                    <a:pt x="3842651" y="6303630"/>
                    <a:pt x="3852831" y="6260119"/>
                    <a:pt x="3809565" y="6259954"/>
                  </a:cubicBezTo>
                  <a:cubicBezTo>
                    <a:pt x="3510216" y="6258746"/>
                    <a:pt x="3551578" y="6269638"/>
                    <a:pt x="3550937" y="6228653"/>
                  </a:cubicBezTo>
                  <a:cubicBezTo>
                    <a:pt x="3545298" y="5880586"/>
                    <a:pt x="3528416" y="5927447"/>
                    <a:pt x="3590212" y="5925671"/>
                  </a:cubicBezTo>
                  <a:close/>
                  <a:moveTo>
                    <a:pt x="3841021" y="5228989"/>
                  </a:moveTo>
                  <a:cubicBezTo>
                    <a:pt x="3840984" y="5226335"/>
                    <a:pt x="4131471" y="5224303"/>
                    <a:pt x="4132826" y="5224303"/>
                  </a:cubicBezTo>
                  <a:cubicBezTo>
                    <a:pt x="4135279" y="5374311"/>
                    <a:pt x="4131379" y="5369936"/>
                    <a:pt x="4135865" y="5558110"/>
                  </a:cubicBezTo>
                  <a:cubicBezTo>
                    <a:pt x="3789625" y="5558183"/>
                    <a:pt x="3848034" y="5586079"/>
                    <a:pt x="3846349" y="5478923"/>
                  </a:cubicBezTo>
                  <a:cubicBezTo>
                    <a:pt x="3844408" y="5353901"/>
                    <a:pt x="3842962" y="5353279"/>
                    <a:pt x="3841021" y="5228989"/>
                  </a:cubicBezTo>
                  <a:close/>
                  <a:moveTo>
                    <a:pt x="3919351" y="5927080"/>
                  </a:moveTo>
                  <a:cubicBezTo>
                    <a:pt x="4186089" y="5927080"/>
                    <a:pt x="4140754" y="5905005"/>
                    <a:pt x="4141908" y="5979067"/>
                  </a:cubicBezTo>
                  <a:cubicBezTo>
                    <a:pt x="4146760" y="6290798"/>
                    <a:pt x="4156372" y="6259332"/>
                    <a:pt x="4139033" y="6259332"/>
                  </a:cubicBezTo>
                  <a:cubicBezTo>
                    <a:pt x="3813025" y="6259332"/>
                    <a:pt x="3856932" y="6273115"/>
                    <a:pt x="3856218" y="6228671"/>
                  </a:cubicBezTo>
                  <a:cubicBezTo>
                    <a:pt x="3850615" y="5869713"/>
                    <a:pt x="3833349" y="5927080"/>
                    <a:pt x="3919351" y="5927080"/>
                  </a:cubicBezTo>
                  <a:close/>
                  <a:moveTo>
                    <a:pt x="4147822" y="5224303"/>
                  </a:moveTo>
                  <a:cubicBezTo>
                    <a:pt x="4149122" y="5224303"/>
                    <a:pt x="4437594" y="5225529"/>
                    <a:pt x="4437649" y="5229282"/>
                  </a:cubicBezTo>
                  <a:cubicBezTo>
                    <a:pt x="4440579" y="5424320"/>
                    <a:pt x="4441476" y="5487966"/>
                    <a:pt x="4442721" y="5560434"/>
                  </a:cubicBezTo>
                  <a:cubicBezTo>
                    <a:pt x="4234885" y="5561954"/>
                    <a:pt x="4283626" y="5558348"/>
                    <a:pt x="4150898" y="5558110"/>
                  </a:cubicBezTo>
                  <a:cubicBezTo>
                    <a:pt x="4146265" y="5366531"/>
                    <a:pt x="4150294" y="5378082"/>
                    <a:pt x="4147822" y="5224303"/>
                  </a:cubicBezTo>
                  <a:close/>
                  <a:moveTo>
                    <a:pt x="4443014" y="5577476"/>
                  </a:moveTo>
                  <a:cubicBezTo>
                    <a:pt x="4446969" y="5801656"/>
                    <a:pt x="4442007" y="5523386"/>
                    <a:pt x="4448690" y="5909087"/>
                  </a:cubicBezTo>
                  <a:cubicBezTo>
                    <a:pt x="4390062" y="5909307"/>
                    <a:pt x="4317957" y="5909325"/>
                    <a:pt x="4248929" y="5908867"/>
                  </a:cubicBezTo>
                  <a:cubicBezTo>
                    <a:pt x="4123360" y="5908044"/>
                    <a:pt x="4162433" y="5970701"/>
                    <a:pt x="4152124" y="5603286"/>
                  </a:cubicBezTo>
                  <a:cubicBezTo>
                    <a:pt x="4150824" y="5558183"/>
                    <a:pt x="4110744" y="5579728"/>
                    <a:pt x="4443014" y="5577476"/>
                  </a:cubicBezTo>
                  <a:close/>
                  <a:moveTo>
                    <a:pt x="4447756" y="4979128"/>
                  </a:moveTo>
                  <a:cubicBezTo>
                    <a:pt x="4445870" y="4858499"/>
                    <a:pt x="4439279" y="4876950"/>
                    <a:pt x="4468648" y="4876639"/>
                  </a:cubicBezTo>
                  <a:cubicBezTo>
                    <a:pt x="4533630" y="4875943"/>
                    <a:pt x="4538299" y="4876071"/>
                    <a:pt x="4736906" y="4875962"/>
                  </a:cubicBezTo>
                  <a:cubicBezTo>
                    <a:pt x="4740770" y="5265452"/>
                    <a:pt x="4763437" y="5209934"/>
                    <a:pt x="4688403" y="5208927"/>
                  </a:cubicBezTo>
                  <a:cubicBezTo>
                    <a:pt x="4629647" y="5208139"/>
                    <a:pt x="4561919" y="5207828"/>
                    <a:pt x="4468520" y="5208707"/>
                  </a:cubicBezTo>
                  <a:cubicBezTo>
                    <a:pt x="4446822" y="5208927"/>
                    <a:pt x="4451840" y="5240137"/>
                    <a:pt x="4447756" y="4979128"/>
                  </a:cubicBezTo>
                  <a:close/>
                  <a:moveTo>
                    <a:pt x="4468630" y="5225749"/>
                  </a:moveTo>
                  <a:cubicBezTo>
                    <a:pt x="4766605" y="5222930"/>
                    <a:pt x="4742747" y="5227763"/>
                    <a:pt x="4742765" y="5229300"/>
                  </a:cubicBezTo>
                  <a:cubicBezTo>
                    <a:pt x="4748808" y="5615587"/>
                    <a:pt x="4769516" y="5560508"/>
                    <a:pt x="4688312" y="5560068"/>
                  </a:cubicBezTo>
                  <a:cubicBezTo>
                    <a:pt x="4626864" y="5559739"/>
                    <a:pt x="4544378" y="5559647"/>
                    <a:pt x="4468501" y="5560252"/>
                  </a:cubicBezTo>
                  <a:cubicBezTo>
                    <a:pt x="4454165" y="5560361"/>
                    <a:pt x="4457845" y="5572699"/>
                    <a:pt x="4456380" y="5478941"/>
                  </a:cubicBezTo>
                  <a:cubicBezTo>
                    <a:pt x="4452077" y="5191482"/>
                    <a:pt x="4446310" y="5225950"/>
                    <a:pt x="4468630" y="5225749"/>
                  </a:cubicBezTo>
                  <a:close/>
                  <a:moveTo>
                    <a:pt x="5017798" y="4507888"/>
                  </a:moveTo>
                  <a:cubicBezTo>
                    <a:pt x="4705193" y="4507888"/>
                    <a:pt x="4745786" y="4526120"/>
                    <a:pt x="4745054" y="4479406"/>
                  </a:cubicBezTo>
                  <a:cubicBezTo>
                    <a:pt x="4739415" y="4119368"/>
                    <a:pt x="4725810" y="4177595"/>
                    <a:pt x="4798135" y="4177595"/>
                  </a:cubicBezTo>
                  <a:cubicBezTo>
                    <a:pt x="5070165" y="4177595"/>
                    <a:pt x="5031659" y="4158064"/>
                    <a:pt x="5032776" y="4229874"/>
                  </a:cubicBezTo>
                  <a:cubicBezTo>
                    <a:pt x="5037793" y="4550978"/>
                    <a:pt x="5038726" y="4507888"/>
                    <a:pt x="5017798" y="4507888"/>
                  </a:cubicBezTo>
                  <a:close/>
                  <a:moveTo>
                    <a:pt x="5017798" y="4159931"/>
                  </a:moveTo>
                  <a:cubicBezTo>
                    <a:pt x="4691461" y="4159931"/>
                    <a:pt x="4740971" y="4178364"/>
                    <a:pt x="4739524" y="4104669"/>
                  </a:cubicBezTo>
                  <a:cubicBezTo>
                    <a:pt x="4732933" y="3772912"/>
                    <a:pt x="4720500" y="3825721"/>
                    <a:pt x="4798135" y="3825721"/>
                  </a:cubicBezTo>
                  <a:cubicBezTo>
                    <a:pt x="5060845" y="3825721"/>
                    <a:pt x="5026239" y="3812542"/>
                    <a:pt x="5026422" y="3855064"/>
                  </a:cubicBezTo>
                  <a:cubicBezTo>
                    <a:pt x="5027869" y="4196303"/>
                    <a:pt x="5040979" y="4159931"/>
                    <a:pt x="5017798" y="4159931"/>
                  </a:cubicBezTo>
                  <a:close/>
                  <a:moveTo>
                    <a:pt x="5017798" y="3808350"/>
                  </a:moveTo>
                  <a:cubicBezTo>
                    <a:pt x="4676685" y="3808350"/>
                    <a:pt x="4735423" y="3832787"/>
                    <a:pt x="4733812" y="3729987"/>
                  </a:cubicBezTo>
                  <a:cubicBezTo>
                    <a:pt x="4728245" y="3382598"/>
                    <a:pt x="4730131" y="3502220"/>
                    <a:pt x="4729747" y="3476392"/>
                  </a:cubicBezTo>
                  <a:cubicBezTo>
                    <a:pt x="4774185" y="3476227"/>
                    <a:pt x="4808827" y="3476282"/>
                    <a:pt x="5017798" y="3476318"/>
                  </a:cubicBezTo>
                  <a:cubicBezTo>
                    <a:pt x="5019080" y="3476318"/>
                    <a:pt x="5033087" y="3808350"/>
                    <a:pt x="5017798" y="3808350"/>
                  </a:cubicBezTo>
                  <a:close/>
                  <a:moveTo>
                    <a:pt x="5017798" y="3459332"/>
                  </a:moveTo>
                  <a:cubicBezTo>
                    <a:pt x="4814229" y="3459295"/>
                    <a:pt x="4774460" y="3459240"/>
                    <a:pt x="4729473" y="3459405"/>
                  </a:cubicBezTo>
                  <a:cubicBezTo>
                    <a:pt x="4727587" y="3349722"/>
                    <a:pt x="4723943" y="3283312"/>
                    <a:pt x="4723100" y="3127886"/>
                  </a:cubicBezTo>
                  <a:cubicBezTo>
                    <a:pt x="4725023" y="3127886"/>
                    <a:pt x="5011664" y="3127410"/>
                    <a:pt x="5013935" y="3127410"/>
                  </a:cubicBezTo>
                  <a:cubicBezTo>
                    <a:pt x="5015656" y="3209617"/>
                    <a:pt x="5019355" y="3459332"/>
                    <a:pt x="5017798" y="3459332"/>
                  </a:cubicBezTo>
                  <a:close/>
                  <a:moveTo>
                    <a:pt x="4723009" y="3110862"/>
                  </a:moveTo>
                  <a:cubicBezTo>
                    <a:pt x="4723009" y="3109215"/>
                    <a:pt x="4720006" y="2779929"/>
                    <a:pt x="4719988" y="2778538"/>
                  </a:cubicBezTo>
                  <a:cubicBezTo>
                    <a:pt x="4900652" y="2779911"/>
                    <a:pt x="4888805" y="2776433"/>
                    <a:pt x="5007270" y="2776213"/>
                  </a:cubicBezTo>
                  <a:cubicBezTo>
                    <a:pt x="5007289" y="2777513"/>
                    <a:pt x="5013459" y="3103943"/>
                    <a:pt x="5013496" y="3105865"/>
                  </a:cubicBezTo>
                  <a:cubicBezTo>
                    <a:pt x="5013624" y="3112711"/>
                    <a:pt x="5044036" y="3110460"/>
                    <a:pt x="4723009" y="3110862"/>
                  </a:cubicBezTo>
                  <a:close/>
                  <a:moveTo>
                    <a:pt x="4719768" y="2761533"/>
                  </a:moveTo>
                  <a:cubicBezTo>
                    <a:pt x="4717754" y="2617290"/>
                    <a:pt x="4715429" y="2618242"/>
                    <a:pt x="4712499" y="2427579"/>
                  </a:cubicBezTo>
                  <a:cubicBezTo>
                    <a:pt x="4762247" y="2426646"/>
                    <a:pt x="4829133" y="2426481"/>
                    <a:pt x="4907829" y="2427854"/>
                  </a:cubicBezTo>
                  <a:cubicBezTo>
                    <a:pt x="5031769" y="2430014"/>
                    <a:pt x="5000642" y="2365617"/>
                    <a:pt x="5006538" y="2731183"/>
                  </a:cubicBezTo>
                  <a:cubicBezTo>
                    <a:pt x="5006995" y="2761862"/>
                    <a:pt x="5055334" y="2764150"/>
                    <a:pt x="4719768" y="2761533"/>
                  </a:cubicBezTo>
                  <a:close/>
                  <a:moveTo>
                    <a:pt x="4712224" y="2410555"/>
                  </a:moveTo>
                  <a:cubicBezTo>
                    <a:pt x="4708855" y="2191831"/>
                    <a:pt x="4708453" y="2182532"/>
                    <a:pt x="4708617" y="2106640"/>
                  </a:cubicBezTo>
                  <a:cubicBezTo>
                    <a:pt x="4708691" y="2070323"/>
                    <a:pt x="4660535" y="2077975"/>
                    <a:pt x="4997584" y="2077462"/>
                  </a:cubicBezTo>
                  <a:cubicBezTo>
                    <a:pt x="4999306" y="2278157"/>
                    <a:pt x="5001045" y="2320660"/>
                    <a:pt x="5002821" y="2411782"/>
                  </a:cubicBezTo>
                  <a:cubicBezTo>
                    <a:pt x="4905028" y="2411617"/>
                    <a:pt x="4833216" y="2408267"/>
                    <a:pt x="4712224" y="2410555"/>
                  </a:cubicBezTo>
                  <a:close/>
                  <a:moveTo>
                    <a:pt x="4708617" y="2061134"/>
                  </a:moveTo>
                  <a:cubicBezTo>
                    <a:pt x="4707977" y="1895805"/>
                    <a:pt x="4703216" y="1866389"/>
                    <a:pt x="4701074" y="1728389"/>
                  </a:cubicBezTo>
                  <a:cubicBezTo>
                    <a:pt x="5026386" y="1728206"/>
                    <a:pt x="4993868" y="1726504"/>
                    <a:pt x="4993977" y="1732233"/>
                  </a:cubicBezTo>
                  <a:cubicBezTo>
                    <a:pt x="4994270" y="1751874"/>
                    <a:pt x="4993409" y="1664212"/>
                    <a:pt x="4997438" y="2060475"/>
                  </a:cubicBezTo>
                  <a:cubicBezTo>
                    <a:pt x="4903196" y="2060603"/>
                    <a:pt x="4828126" y="2062434"/>
                    <a:pt x="4708617" y="2061134"/>
                  </a:cubicBezTo>
                  <a:close/>
                  <a:moveTo>
                    <a:pt x="4700836" y="1711311"/>
                  </a:moveTo>
                  <a:cubicBezTo>
                    <a:pt x="4699664" y="1621434"/>
                    <a:pt x="4702300" y="1513838"/>
                    <a:pt x="4697192" y="1378510"/>
                  </a:cubicBezTo>
                  <a:cubicBezTo>
                    <a:pt x="4833015" y="1382336"/>
                    <a:pt x="4910630" y="1377375"/>
                    <a:pt x="4986800" y="1376881"/>
                  </a:cubicBezTo>
                  <a:cubicBezTo>
                    <a:pt x="4990297" y="1596393"/>
                    <a:pt x="4992402" y="1639793"/>
                    <a:pt x="4993647" y="1711219"/>
                  </a:cubicBezTo>
                  <a:lnTo>
                    <a:pt x="4700836" y="1711311"/>
                  </a:lnTo>
                  <a:close/>
                  <a:moveTo>
                    <a:pt x="4688348" y="2060896"/>
                  </a:moveTo>
                  <a:cubicBezTo>
                    <a:pt x="4345129" y="2056741"/>
                    <a:pt x="4401762" y="2092015"/>
                    <a:pt x="4400041" y="1981618"/>
                  </a:cubicBezTo>
                  <a:cubicBezTo>
                    <a:pt x="4398118" y="1859598"/>
                    <a:pt x="4399308" y="1855900"/>
                    <a:pt x="4397367" y="1731977"/>
                  </a:cubicBezTo>
                  <a:cubicBezTo>
                    <a:pt x="4397239" y="1723428"/>
                    <a:pt x="4368639" y="1728279"/>
                    <a:pt x="4686078" y="1728389"/>
                  </a:cubicBezTo>
                  <a:cubicBezTo>
                    <a:pt x="4687891" y="1854637"/>
                    <a:pt x="4699371" y="2061043"/>
                    <a:pt x="4688348" y="2060896"/>
                  </a:cubicBezTo>
                  <a:close/>
                  <a:moveTo>
                    <a:pt x="4392570" y="2426975"/>
                  </a:moveTo>
                  <a:cubicBezTo>
                    <a:pt x="4393467" y="2502977"/>
                    <a:pt x="4394676" y="2557983"/>
                    <a:pt x="4398008" y="2758860"/>
                  </a:cubicBezTo>
                  <a:cubicBezTo>
                    <a:pt x="4355932" y="2758622"/>
                    <a:pt x="4109609" y="2759245"/>
                    <a:pt x="4108254" y="2759245"/>
                  </a:cubicBezTo>
                  <a:cubicBezTo>
                    <a:pt x="4105508" y="2575336"/>
                    <a:pt x="4107338" y="2604019"/>
                    <a:pt x="4104244" y="2428732"/>
                  </a:cubicBezTo>
                  <a:cubicBezTo>
                    <a:pt x="4260318" y="2428934"/>
                    <a:pt x="4268850" y="2426298"/>
                    <a:pt x="4392570" y="2426975"/>
                  </a:cubicBezTo>
                  <a:close/>
                  <a:moveTo>
                    <a:pt x="4358733" y="2409897"/>
                  </a:moveTo>
                  <a:cubicBezTo>
                    <a:pt x="4058378" y="2409897"/>
                    <a:pt x="4104391" y="2430343"/>
                    <a:pt x="4102834" y="2356172"/>
                  </a:cubicBezTo>
                  <a:cubicBezTo>
                    <a:pt x="4096078" y="2032506"/>
                    <a:pt x="4086209" y="2079219"/>
                    <a:pt x="4139033" y="2079219"/>
                  </a:cubicBezTo>
                  <a:cubicBezTo>
                    <a:pt x="4425619" y="2079219"/>
                    <a:pt x="4386748" y="2068951"/>
                    <a:pt x="4387846" y="2106897"/>
                  </a:cubicBezTo>
                  <a:cubicBezTo>
                    <a:pt x="4398173" y="2458972"/>
                    <a:pt x="4396525" y="2409897"/>
                    <a:pt x="4358733" y="2409897"/>
                  </a:cubicBezTo>
                  <a:close/>
                  <a:moveTo>
                    <a:pt x="4358733" y="2062013"/>
                  </a:moveTo>
                  <a:cubicBezTo>
                    <a:pt x="4044920" y="2062013"/>
                    <a:pt x="4098861" y="2085095"/>
                    <a:pt x="4097231" y="1981582"/>
                  </a:cubicBezTo>
                  <a:cubicBezTo>
                    <a:pt x="4092489" y="1678380"/>
                    <a:pt x="4071451" y="1729103"/>
                    <a:pt x="4139033" y="1729103"/>
                  </a:cubicBezTo>
                  <a:cubicBezTo>
                    <a:pt x="4403172" y="1729103"/>
                    <a:pt x="4382207" y="1721708"/>
                    <a:pt x="4382371" y="1732288"/>
                  </a:cubicBezTo>
                  <a:cubicBezTo>
                    <a:pt x="4388377" y="2114676"/>
                    <a:pt x="4395481" y="2062013"/>
                    <a:pt x="4358733" y="2062013"/>
                  </a:cubicBezTo>
                  <a:close/>
                  <a:moveTo>
                    <a:pt x="4358733" y="1709956"/>
                  </a:moveTo>
                  <a:cubicBezTo>
                    <a:pt x="4248197" y="1709956"/>
                    <a:pt x="4248123" y="1712098"/>
                    <a:pt x="4139051" y="1712098"/>
                  </a:cubicBezTo>
                  <a:cubicBezTo>
                    <a:pt x="4072312" y="1712098"/>
                    <a:pt x="4092178" y="1763003"/>
                    <a:pt x="4085952" y="1377046"/>
                  </a:cubicBezTo>
                  <a:cubicBezTo>
                    <a:pt x="4192571" y="1375508"/>
                    <a:pt x="4262387" y="1379187"/>
                    <a:pt x="4377519" y="1378858"/>
                  </a:cubicBezTo>
                  <a:cubicBezTo>
                    <a:pt x="4386015" y="1763864"/>
                    <a:pt x="4388029" y="1709956"/>
                    <a:pt x="4358733" y="1709956"/>
                  </a:cubicBezTo>
                  <a:close/>
                  <a:moveTo>
                    <a:pt x="4087820" y="2356575"/>
                  </a:moveTo>
                  <a:cubicBezTo>
                    <a:pt x="4089267" y="2426224"/>
                    <a:pt x="4142384" y="2413008"/>
                    <a:pt x="3809583" y="2410775"/>
                  </a:cubicBezTo>
                  <a:cubicBezTo>
                    <a:pt x="3793360" y="2410665"/>
                    <a:pt x="3799403" y="2448300"/>
                    <a:pt x="3792646" y="2106421"/>
                  </a:cubicBezTo>
                  <a:cubicBezTo>
                    <a:pt x="3791896" y="2068987"/>
                    <a:pt x="3750753" y="2078378"/>
                    <a:pt x="4029210" y="2079110"/>
                  </a:cubicBezTo>
                  <a:cubicBezTo>
                    <a:pt x="4099886" y="2079311"/>
                    <a:pt x="4080972" y="2028771"/>
                    <a:pt x="4087820" y="2356575"/>
                  </a:cubicBezTo>
                  <a:close/>
                  <a:moveTo>
                    <a:pt x="4029192" y="2062086"/>
                  </a:moveTo>
                  <a:cubicBezTo>
                    <a:pt x="3742477" y="2061317"/>
                    <a:pt x="3791987" y="2083045"/>
                    <a:pt x="3790413" y="1981618"/>
                  </a:cubicBezTo>
                  <a:cubicBezTo>
                    <a:pt x="3785853" y="1691193"/>
                    <a:pt x="3774977" y="1729835"/>
                    <a:pt x="3809601" y="1729469"/>
                  </a:cubicBezTo>
                  <a:cubicBezTo>
                    <a:pt x="4100948" y="1726321"/>
                    <a:pt x="4076633" y="1729670"/>
                    <a:pt x="4076669" y="1732270"/>
                  </a:cubicBezTo>
                  <a:cubicBezTo>
                    <a:pt x="4082657" y="2116177"/>
                    <a:pt x="4104775" y="2062288"/>
                    <a:pt x="4029192" y="2062086"/>
                  </a:cubicBezTo>
                  <a:close/>
                  <a:moveTo>
                    <a:pt x="4029192" y="1711988"/>
                  </a:moveTo>
                  <a:cubicBezTo>
                    <a:pt x="3959834" y="1711805"/>
                    <a:pt x="3878813" y="1711713"/>
                    <a:pt x="3809473" y="1712464"/>
                  </a:cubicBezTo>
                  <a:cubicBezTo>
                    <a:pt x="3776808" y="1712811"/>
                    <a:pt x="3784791" y="1764596"/>
                    <a:pt x="3780195" y="1379114"/>
                  </a:cubicBezTo>
                  <a:cubicBezTo>
                    <a:pt x="4015771" y="1381329"/>
                    <a:pt x="3977356" y="1379169"/>
                    <a:pt x="4070938" y="1377302"/>
                  </a:cubicBezTo>
                  <a:cubicBezTo>
                    <a:pt x="4077164" y="1762729"/>
                    <a:pt x="4095199" y="1712061"/>
                    <a:pt x="4029192" y="1711988"/>
                  </a:cubicBezTo>
                  <a:close/>
                  <a:moveTo>
                    <a:pt x="3782191" y="2356575"/>
                  </a:moveTo>
                  <a:cubicBezTo>
                    <a:pt x="3783747" y="2427817"/>
                    <a:pt x="3835693" y="2410555"/>
                    <a:pt x="3493041" y="2410665"/>
                  </a:cubicBezTo>
                  <a:cubicBezTo>
                    <a:pt x="3489563" y="2186431"/>
                    <a:pt x="3489727" y="2180702"/>
                    <a:pt x="3487091" y="2106274"/>
                  </a:cubicBezTo>
                  <a:cubicBezTo>
                    <a:pt x="3485644" y="2065546"/>
                    <a:pt x="3453657" y="2077261"/>
                    <a:pt x="3699742" y="2077426"/>
                  </a:cubicBezTo>
                  <a:cubicBezTo>
                    <a:pt x="3798450" y="2077426"/>
                    <a:pt x="3774849" y="2021468"/>
                    <a:pt x="3782191" y="2356575"/>
                  </a:cubicBezTo>
                  <a:close/>
                  <a:moveTo>
                    <a:pt x="3485589" y="2060274"/>
                  </a:moveTo>
                  <a:cubicBezTo>
                    <a:pt x="3480883" y="1896464"/>
                    <a:pt x="3485150" y="1867213"/>
                    <a:pt x="3483026" y="1731940"/>
                  </a:cubicBezTo>
                  <a:cubicBezTo>
                    <a:pt x="3482953" y="1726650"/>
                    <a:pt x="3482055" y="1731940"/>
                    <a:pt x="3770821" y="1729835"/>
                  </a:cubicBezTo>
                  <a:cubicBezTo>
                    <a:pt x="3770857" y="1731684"/>
                    <a:pt x="3770894" y="1743820"/>
                    <a:pt x="3776753" y="2060787"/>
                  </a:cubicBezTo>
                  <a:cubicBezTo>
                    <a:pt x="3734805" y="2060329"/>
                    <a:pt x="3717814" y="2060439"/>
                    <a:pt x="3485589" y="2060274"/>
                  </a:cubicBezTo>
                  <a:close/>
                  <a:moveTo>
                    <a:pt x="3480261" y="3111814"/>
                  </a:moveTo>
                  <a:cubicBezTo>
                    <a:pt x="3164708" y="3111814"/>
                    <a:pt x="3198069" y="3113187"/>
                    <a:pt x="3198142" y="3105719"/>
                  </a:cubicBezTo>
                  <a:cubicBezTo>
                    <a:pt x="3198801" y="3028600"/>
                    <a:pt x="3198197" y="3015311"/>
                    <a:pt x="3194480" y="2779032"/>
                  </a:cubicBezTo>
                  <a:cubicBezTo>
                    <a:pt x="3367197" y="2779069"/>
                    <a:pt x="3391714" y="2778337"/>
                    <a:pt x="3482751" y="2778337"/>
                  </a:cubicBezTo>
                  <a:cubicBezTo>
                    <a:pt x="3489361" y="3151828"/>
                    <a:pt x="3493975" y="3111814"/>
                    <a:pt x="3480261" y="3111814"/>
                  </a:cubicBezTo>
                  <a:close/>
                  <a:moveTo>
                    <a:pt x="3480261" y="2761349"/>
                  </a:moveTo>
                  <a:cubicBezTo>
                    <a:pt x="3144329" y="2761349"/>
                    <a:pt x="3194407" y="2775243"/>
                    <a:pt x="3193711" y="2730799"/>
                  </a:cubicBezTo>
                  <a:cubicBezTo>
                    <a:pt x="3188072" y="2371017"/>
                    <a:pt x="3165422" y="2427286"/>
                    <a:pt x="3260615" y="2427286"/>
                  </a:cubicBezTo>
                  <a:cubicBezTo>
                    <a:pt x="3363462" y="2427286"/>
                    <a:pt x="3373038" y="2427652"/>
                    <a:pt x="3478320" y="2427652"/>
                  </a:cubicBezTo>
                  <a:cubicBezTo>
                    <a:pt x="3483941" y="2789338"/>
                    <a:pt x="3482495" y="2761349"/>
                    <a:pt x="3480261" y="2761349"/>
                  </a:cubicBezTo>
                  <a:close/>
                  <a:moveTo>
                    <a:pt x="3187614" y="2410025"/>
                  </a:moveTo>
                  <a:cubicBezTo>
                    <a:pt x="3184483" y="2204846"/>
                    <a:pt x="3184391" y="2183429"/>
                    <a:pt x="3182048" y="2106347"/>
                  </a:cubicBezTo>
                  <a:cubicBezTo>
                    <a:pt x="3180784" y="2064411"/>
                    <a:pt x="3135925" y="2077169"/>
                    <a:pt x="3471088" y="2077279"/>
                  </a:cubicBezTo>
                  <a:cubicBezTo>
                    <a:pt x="3475024" y="2201624"/>
                    <a:pt x="3473560" y="2120332"/>
                    <a:pt x="3478064" y="2410684"/>
                  </a:cubicBezTo>
                  <a:cubicBezTo>
                    <a:pt x="3455323" y="2410665"/>
                    <a:pt x="3210904" y="2410226"/>
                    <a:pt x="3187614" y="2410025"/>
                  </a:cubicBezTo>
                  <a:close/>
                  <a:moveTo>
                    <a:pt x="3177544" y="1711091"/>
                  </a:moveTo>
                  <a:cubicBezTo>
                    <a:pt x="3173753" y="1471114"/>
                    <a:pt x="3173369" y="1439118"/>
                    <a:pt x="3171941" y="1378474"/>
                  </a:cubicBezTo>
                  <a:cubicBezTo>
                    <a:pt x="3282368" y="1380505"/>
                    <a:pt x="3377286" y="1377851"/>
                    <a:pt x="3461676" y="1377686"/>
                  </a:cubicBezTo>
                  <a:cubicBezTo>
                    <a:pt x="3462995" y="1433425"/>
                    <a:pt x="3467701" y="1711164"/>
                    <a:pt x="3467737" y="1712830"/>
                  </a:cubicBezTo>
                  <a:cubicBezTo>
                    <a:pt x="3346178" y="1712629"/>
                    <a:pt x="3345079" y="1709608"/>
                    <a:pt x="3177544" y="1711091"/>
                  </a:cubicBezTo>
                  <a:close/>
                  <a:moveTo>
                    <a:pt x="3172618" y="2409878"/>
                  </a:moveTo>
                  <a:cubicBezTo>
                    <a:pt x="2989281" y="2407920"/>
                    <a:pt x="2960095" y="2409604"/>
                    <a:pt x="2881088" y="2410116"/>
                  </a:cubicBezTo>
                  <a:cubicBezTo>
                    <a:pt x="2875101" y="2017843"/>
                    <a:pt x="2862961" y="2077975"/>
                    <a:pt x="2931220" y="2077151"/>
                  </a:cubicBezTo>
                  <a:cubicBezTo>
                    <a:pt x="3203818" y="2073875"/>
                    <a:pt x="3165898" y="2069079"/>
                    <a:pt x="3167034" y="2106897"/>
                  </a:cubicBezTo>
                  <a:cubicBezTo>
                    <a:pt x="3169597" y="2191904"/>
                    <a:pt x="3169634" y="2214438"/>
                    <a:pt x="3172618" y="2409878"/>
                  </a:cubicBezTo>
                  <a:close/>
                  <a:moveTo>
                    <a:pt x="3150701" y="1711365"/>
                  </a:moveTo>
                  <a:cubicBezTo>
                    <a:pt x="3072719" y="1712207"/>
                    <a:pt x="3011381" y="1712226"/>
                    <a:pt x="2931202" y="1711365"/>
                  </a:cubicBezTo>
                  <a:cubicBezTo>
                    <a:pt x="2852524" y="1710414"/>
                    <a:pt x="2868912" y="1773693"/>
                    <a:pt x="2864371" y="1377357"/>
                  </a:cubicBezTo>
                  <a:cubicBezTo>
                    <a:pt x="3011125" y="1377156"/>
                    <a:pt x="3055032" y="1376039"/>
                    <a:pt x="3156908" y="1378181"/>
                  </a:cubicBezTo>
                  <a:cubicBezTo>
                    <a:pt x="3165605" y="1748213"/>
                    <a:pt x="3165807" y="1711201"/>
                    <a:pt x="3150701" y="1711365"/>
                  </a:cubicBezTo>
                  <a:close/>
                  <a:moveTo>
                    <a:pt x="2866092" y="2410208"/>
                  </a:moveTo>
                  <a:cubicBezTo>
                    <a:pt x="2524667" y="2411782"/>
                    <a:pt x="2576374" y="2425254"/>
                    <a:pt x="2575514" y="2356282"/>
                  </a:cubicBezTo>
                  <a:cubicBezTo>
                    <a:pt x="2571449" y="2030675"/>
                    <a:pt x="2557863" y="2076163"/>
                    <a:pt x="2601606" y="2076163"/>
                  </a:cubicBezTo>
                  <a:cubicBezTo>
                    <a:pt x="2903719" y="2076163"/>
                    <a:pt x="2862320" y="2071660"/>
                    <a:pt x="2862320" y="2106237"/>
                  </a:cubicBezTo>
                  <a:cubicBezTo>
                    <a:pt x="2862393" y="2182898"/>
                    <a:pt x="2862522" y="2176894"/>
                    <a:pt x="2866092" y="2410208"/>
                  </a:cubicBezTo>
                  <a:close/>
                  <a:moveTo>
                    <a:pt x="2821288" y="2060787"/>
                  </a:moveTo>
                  <a:cubicBezTo>
                    <a:pt x="2711593" y="2060787"/>
                    <a:pt x="2711538" y="2059157"/>
                    <a:pt x="2601606" y="2059157"/>
                  </a:cubicBezTo>
                  <a:cubicBezTo>
                    <a:pt x="2562020" y="2059157"/>
                    <a:pt x="2569929" y="2074954"/>
                    <a:pt x="2568465" y="1981655"/>
                  </a:cubicBezTo>
                  <a:cubicBezTo>
                    <a:pt x="2563686" y="1676989"/>
                    <a:pt x="2553176" y="1726577"/>
                    <a:pt x="2601606" y="1726577"/>
                  </a:cubicBezTo>
                  <a:cubicBezTo>
                    <a:pt x="2884713" y="1726577"/>
                    <a:pt x="2855124" y="1726723"/>
                    <a:pt x="2855216" y="1732306"/>
                  </a:cubicBezTo>
                  <a:cubicBezTo>
                    <a:pt x="2861130" y="2110045"/>
                    <a:pt x="2881271" y="2060787"/>
                    <a:pt x="2821288" y="2060787"/>
                  </a:cubicBezTo>
                  <a:close/>
                  <a:moveTo>
                    <a:pt x="2601606" y="1709590"/>
                  </a:moveTo>
                  <a:cubicBezTo>
                    <a:pt x="2548818" y="1709590"/>
                    <a:pt x="2569435" y="1760770"/>
                    <a:pt x="2559896" y="1377504"/>
                  </a:cubicBezTo>
                  <a:cubicBezTo>
                    <a:pt x="2589521" y="1377375"/>
                    <a:pt x="2608106" y="1377412"/>
                    <a:pt x="2821306" y="1377375"/>
                  </a:cubicBezTo>
                  <a:cubicBezTo>
                    <a:pt x="2858677" y="1377375"/>
                    <a:pt x="2848643" y="1324474"/>
                    <a:pt x="2854886" y="1710780"/>
                  </a:cubicBezTo>
                  <a:cubicBezTo>
                    <a:pt x="2672465" y="1710249"/>
                    <a:pt x="2695187" y="1709590"/>
                    <a:pt x="2601606" y="1709590"/>
                  </a:cubicBezTo>
                  <a:close/>
                  <a:moveTo>
                    <a:pt x="2560518" y="2356501"/>
                  </a:moveTo>
                  <a:cubicBezTo>
                    <a:pt x="2561361" y="2424174"/>
                    <a:pt x="2616729" y="2412514"/>
                    <a:pt x="2272210" y="2410665"/>
                  </a:cubicBezTo>
                  <a:cubicBezTo>
                    <a:pt x="2269720" y="2410647"/>
                    <a:pt x="2272210" y="2297505"/>
                    <a:pt x="2266443" y="2105908"/>
                  </a:cubicBezTo>
                  <a:cubicBezTo>
                    <a:pt x="2265106" y="2060695"/>
                    <a:pt x="2231013" y="2085242"/>
                    <a:pt x="2492002" y="2077755"/>
                  </a:cubicBezTo>
                  <a:cubicBezTo>
                    <a:pt x="2569856" y="2075504"/>
                    <a:pt x="2556344" y="2023170"/>
                    <a:pt x="2560518" y="2356501"/>
                  </a:cubicBezTo>
                  <a:close/>
                  <a:moveTo>
                    <a:pt x="2491600" y="2060713"/>
                  </a:moveTo>
                  <a:cubicBezTo>
                    <a:pt x="2435956" y="2062324"/>
                    <a:pt x="2373592" y="2063148"/>
                    <a:pt x="2272302" y="2061226"/>
                  </a:cubicBezTo>
                  <a:cubicBezTo>
                    <a:pt x="2263092" y="2061061"/>
                    <a:pt x="2265070" y="2072154"/>
                    <a:pt x="2263605" y="1981636"/>
                  </a:cubicBezTo>
                  <a:cubicBezTo>
                    <a:pt x="2259027" y="1689729"/>
                    <a:pt x="2256208" y="1729011"/>
                    <a:pt x="2272339" y="1728627"/>
                  </a:cubicBezTo>
                  <a:cubicBezTo>
                    <a:pt x="2584797" y="1721451"/>
                    <a:pt x="2551418" y="1728938"/>
                    <a:pt x="2551455" y="1732251"/>
                  </a:cubicBezTo>
                  <a:cubicBezTo>
                    <a:pt x="2553395" y="1855608"/>
                    <a:pt x="2551528" y="1857182"/>
                    <a:pt x="2553469" y="1981929"/>
                  </a:cubicBezTo>
                  <a:cubicBezTo>
                    <a:pt x="2554952" y="2075687"/>
                    <a:pt x="2571083" y="2058444"/>
                    <a:pt x="2491600" y="2060713"/>
                  </a:cubicBezTo>
                  <a:close/>
                  <a:moveTo>
                    <a:pt x="2491728" y="1709993"/>
                  </a:moveTo>
                  <a:cubicBezTo>
                    <a:pt x="2361343" y="1710871"/>
                    <a:pt x="2354404" y="1709736"/>
                    <a:pt x="2272009" y="1711622"/>
                  </a:cubicBezTo>
                  <a:cubicBezTo>
                    <a:pt x="2256391" y="1711988"/>
                    <a:pt x="2259284" y="1752643"/>
                    <a:pt x="2256116" y="1379517"/>
                  </a:cubicBezTo>
                  <a:cubicBezTo>
                    <a:pt x="2347171" y="1378712"/>
                    <a:pt x="2187326" y="1379901"/>
                    <a:pt x="2544881" y="1377577"/>
                  </a:cubicBezTo>
                  <a:cubicBezTo>
                    <a:pt x="2554586" y="1772046"/>
                    <a:pt x="2567549" y="1709389"/>
                    <a:pt x="2491728" y="1709993"/>
                  </a:cubicBezTo>
                  <a:close/>
                  <a:moveTo>
                    <a:pt x="2256372" y="2410574"/>
                  </a:moveTo>
                  <a:cubicBezTo>
                    <a:pt x="1919415" y="2408597"/>
                    <a:pt x="1967479" y="2435413"/>
                    <a:pt x="1965831" y="2356208"/>
                  </a:cubicBezTo>
                  <a:cubicBezTo>
                    <a:pt x="1963634" y="2251102"/>
                    <a:pt x="1962608" y="2173325"/>
                    <a:pt x="1962041" y="2106530"/>
                  </a:cubicBezTo>
                  <a:cubicBezTo>
                    <a:pt x="1961766" y="2073417"/>
                    <a:pt x="1915515" y="2072136"/>
                    <a:pt x="2250586" y="2077883"/>
                  </a:cubicBezTo>
                  <a:cubicBezTo>
                    <a:pt x="2255695" y="2261060"/>
                    <a:pt x="2254908" y="2289066"/>
                    <a:pt x="2256372" y="2410574"/>
                  </a:cubicBezTo>
                  <a:close/>
                  <a:moveTo>
                    <a:pt x="1961638" y="2061665"/>
                  </a:moveTo>
                  <a:cubicBezTo>
                    <a:pt x="1959807" y="1892712"/>
                    <a:pt x="1957610" y="1869483"/>
                    <a:pt x="1955376" y="1728151"/>
                  </a:cubicBezTo>
                  <a:cubicBezTo>
                    <a:pt x="1957042" y="1728151"/>
                    <a:pt x="2245496" y="1729725"/>
                    <a:pt x="2245551" y="1732306"/>
                  </a:cubicBezTo>
                  <a:cubicBezTo>
                    <a:pt x="2247217" y="1838072"/>
                    <a:pt x="2247584" y="1957529"/>
                    <a:pt x="2250165" y="2060841"/>
                  </a:cubicBezTo>
                  <a:cubicBezTo>
                    <a:pt x="2136882" y="2058993"/>
                    <a:pt x="2043172" y="2061519"/>
                    <a:pt x="1961638" y="2061665"/>
                  </a:cubicBezTo>
                  <a:close/>
                  <a:moveTo>
                    <a:pt x="1955120" y="1711146"/>
                  </a:moveTo>
                  <a:cubicBezTo>
                    <a:pt x="1951384" y="1474775"/>
                    <a:pt x="1950707" y="1443364"/>
                    <a:pt x="1950359" y="1378437"/>
                  </a:cubicBezTo>
                  <a:cubicBezTo>
                    <a:pt x="2066938" y="1378510"/>
                    <a:pt x="2085211" y="1380762"/>
                    <a:pt x="2241102" y="1379627"/>
                  </a:cubicBezTo>
                  <a:cubicBezTo>
                    <a:pt x="2241120" y="1381018"/>
                    <a:pt x="2245203" y="1710725"/>
                    <a:pt x="2245222" y="1712189"/>
                  </a:cubicBezTo>
                  <a:cubicBezTo>
                    <a:pt x="2136607" y="1714239"/>
                    <a:pt x="2044490" y="1711256"/>
                    <a:pt x="1955120" y="1711146"/>
                  </a:cubicBezTo>
                  <a:close/>
                  <a:moveTo>
                    <a:pt x="1950853" y="2356611"/>
                  </a:moveTo>
                  <a:cubicBezTo>
                    <a:pt x="1952465" y="2433400"/>
                    <a:pt x="1997946" y="2411141"/>
                    <a:pt x="1723188" y="2411141"/>
                  </a:cubicBezTo>
                  <a:cubicBezTo>
                    <a:pt x="1648520" y="2411141"/>
                    <a:pt x="1660202" y="2470376"/>
                    <a:pt x="1657163" y="2105707"/>
                  </a:cubicBezTo>
                  <a:cubicBezTo>
                    <a:pt x="1656851" y="2068420"/>
                    <a:pt x="1611461" y="2078652"/>
                    <a:pt x="1946825" y="2078652"/>
                  </a:cubicBezTo>
                  <a:cubicBezTo>
                    <a:pt x="1947539" y="2153171"/>
                    <a:pt x="1947924" y="2215957"/>
                    <a:pt x="1950853" y="2356611"/>
                  </a:cubicBezTo>
                  <a:close/>
                  <a:moveTo>
                    <a:pt x="1942742" y="2061684"/>
                  </a:moveTo>
                  <a:cubicBezTo>
                    <a:pt x="1752594" y="2061738"/>
                    <a:pt x="1707661" y="2061812"/>
                    <a:pt x="1656760" y="2061665"/>
                  </a:cubicBezTo>
                  <a:cubicBezTo>
                    <a:pt x="1656741" y="2060695"/>
                    <a:pt x="1652823" y="1759617"/>
                    <a:pt x="1652310" y="1727217"/>
                  </a:cubicBezTo>
                  <a:cubicBezTo>
                    <a:pt x="1653610" y="1727199"/>
                    <a:pt x="1940362" y="1725058"/>
                    <a:pt x="1940472" y="1732288"/>
                  </a:cubicBezTo>
                  <a:cubicBezTo>
                    <a:pt x="1945928" y="2085187"/>
                    <a:pt x="1950139" y="2061684"/>
                    <a:pt x="1942742" y="2061684"/>
                  </a:cubicBezTo>
                  <a:close/>
                  <a:moveTo>
                    <a:pt x="1652017" y="1710194"/>
                  </a:moveTo>
                  <a:cubicBezTo>
                    <a:pt x="1651065" y="1651545"/>
                    <a:pt x="1654581" y="1862161"/>
                    <a:pt x="1646268" y="1379206"/>
                  </a:cubicBezTo>
                  <a:cubicBezTo>
                    <a:pt x="1750836" y="1380634"/>
                    <a:pt x="1845278" y="1378492"/>
                    <a:pt x="1935345" y="1378437"/>
                  </a:cubicBezTo>
                  <a:cubicBezTo>
                    <a:pt x="1935711" y="1443419"/>
                    <a:pt x="1936626" y="1489602"/>
                    <a:pt x="1940124" y="1711128"/>
                  </a:cubicBezTo>
                  <a:cubicBezTo>
                    <a:pt x="1830356" y="1711109"/>
                    <a:pt x="1769549" y="1709004"/>
                    <a:pt x="1652017" y="1710194"/>
                  </a:cubicBezTo>
                  <a:close/>
                  <a:moveTo>
                    <a:pt x="1647202" y="2411233"/>
                  </a:moveTo>
                  <a:cubicBezTo>
                    <a:pt x="1399799" y="2411818"/>
                    <a:pt x="1471555" y="2411398"/>
                    <a:pt x="1355727" y="2410537"/>
                  </a:cubicBezTo>
                  <a:cubicBezTo>
                    <a:pt x="1354921" y="2322363"/>
                    <a:pt x="1356166" y="2306072"/>
                    <a:pt x="1351113" y="2078670"/>
                  </a:cubicBezTo>
                  <a:cubicBezTo>
                    <a:pt x="1437517" y="2078414"/>
                    <a:pt x="1444731" y="2077865"/>
                    <a:pt x="1641910" y="2078616"/>
                  </a:cubicBezTo>
                  <a:cubicBezTo>
                    <a:pt x="1643796" y="2282861"/>
                    <a:pt x="1645499" y="2323333"/>
                    <a:pt x="1647202" y="2411233"/>
                  </a:cubicBezTo>
                  <a:close/>
                  <a:moveTo>
                    <a:pt x="1613402" y="2061500"/>
                  </a:moveTo>
                  <a:cubicBezTo>
                    <a:pt x="1297465" y="2059780"/>
                    <a:pt x="1350929" y="2085809"/>
                    <a:pt x="1349300" y="1981618"/>
                  </a:cubicBezTo>
                  <a:cubicBezTo>
                    <a:pt x="1347341" y="1857017"/>
                    <a:pt x="1348787" y="1856834"/>
                    <a:pt x="1346828" y="1731977"/>
                  </a:cubicBezTo>
                  <a:cubicBezTo>
                    <a:pt x="1346718" y="1724929"/>
                    <a:pt x="1329708" y="1731373"/>
                    <a:pt x="1637315" y="1727382"/>
                  </a:cubicBezTo>
                  <a:cubicBezTo>
                    <a:pt x="1643210" y="2108324"/>
                    <a:pt x="1652054" y="2061647"/>
                    <a:pt x="1613402" y="2061500"/>
                  </a:cubicBezTo>
                  <a:close/>
                  <a:moveTo>
                    <a:pt x="1346498" y="1711695"/>
                  </a:moveTo>
                  <a:cubicBezTo>
                    <a:pt x="1340255" y="1325170"/>
                    <a:pt x="1320206" y="1378034"/>
                    <a:pt x="1393848" y="1377815"/>
                  </a:cubicBezTo>
                  <a:cubicBezTo>
                    <a:pt x="1486862" y="1377558"/>
                    <a:pt x="1541334" y="1377412"/>
                    <a:pt x="1613237" y="1378657"/>
                  </a:cubicBezTo>
                  <a:cubicBezTo>
                    <a:pt x="1638413" y="1379133"/>
                    <a:pt x="1631016" y="1338642"/>
                    <a:pt x="1637040" y="1710377"/>
                  </a:cubicBezTo>
                  <a:cubicBezTo>
                    <a:pt x="1529836" y="1711805"/>
                    <a:pt x="1586431" y="1711530"/>
                    <a:pt x="1346498" y="1711695"/>
                  </a:cubicBezTo>
                  <a:close/>
                  <a:moveTo>
                    <a:pt x="1340731" y="2410428"/>
                  </a:moveTo>
                  <a:cubicBezTo>
                    <a:pt x="1265880" y="2410043"/>
                    <a:pt x="1171767" y="2410574"/>
                    <a:pt x="1050720" y="2410629"/>
                  </a:cubicBezTo>
                  <a:cubicBezTo>
                    <a:pt x="1048450" y="2307444"/>
                    <a:pt x="1046839" y="2306566"/>
                    <a:pt x="1045136" y="2077718"/>
                  </a:cubicBezTo>
                  <a:cubicBezTo>
                    <a:pt x="1163033" y="2077426"/>
                    <a:pt x="1174385" y="2079018"/>
                    <a:pt x="1336080" y="2078689"/>
                  </a:cubicBezTo>
                  <a:cubicBezTo>
                    <a:pt x="1341427" y="2325163"/>
                    <a:pt x="1339852" y="2313503"/>
                    <a:pt x="1340731" y="2410428"/>
                  </a:cubicBezTo>
                  <a:close/>
                  <a:moveTo>
                    <a:pt x="1284025" y="2061757"/>
                  </a:moveTo>
                  <a:cubicBezTo>
                    <a:pt x="1174111" y="2061757"/>
                    <a:pt x="1174477" y="2060732"/>
                    <a:pt x="1064435" y="2060732"/>
                  </a:cubicBezTo>
                  <a:cubicBezTo>
                    <a:pt x="1039057" y="2060732"/>
                    <a:pt x="1045447" y="2076254"/>
                    <a:pt x="1043964" y="1981636"/>
                  </a:cubicBezTo>
                  <a:cubicBezTo>
                    <a:pt x="1039405" y="1690718"/>
                    <a:pt x="1030964" y="1729451"/>
                    <a:pt x="1064435" y="1729451"/>
                  </a:cubicBezTo>
                  <a:cubicBezTo>
                    <a:pt x="1355507" y="1729451"/>
                    <a:pt x="1331722" y="1725808"/>
                    <a:pt x="1331832" y="1732288"/>
                  </a:cubicBezTo>
                  <a:cubicBezTo>
                    <a:pt x="1337856" y="2115921"/>
                    <a:pt x="1351918" y="2061757"/>
                    <a:pt x="1284025" y="2061757"/>
                  </a:cubicBezTo>
                  <a:close/>
                  <a:moveTo>
                    <a:pt x="1284025" y="1711732"/>
                  </a:moveTo>
                  <a:cubicBezTo>
                    <a:pt x="1170815" y="1711732"/>
                    <a:pt x="1171126" y="1712427"/>
                    <a:pt x="1064435" y="1712427"/>
                  </a:cubicBezTo>
                  <a:cubicBezTo>
                    <a:pt x="1022486" y="1712427"/>
                    <a:pt x="1048139" y="1752881"/>
                    <a:pt x="1035248" y="1376899"/>
                  </a:cubicBezTo>
                  <a:cubicBezTo>
                    <a:pt x="1111491" y="1376460"/>
                    <a:pt x="1173781" y="1378034"/>
                    <a:pt x="1325680" y="1377943"/>
                  </a:cubicBezTo>
                  <a:cubicBezTo>
                    <a:pt x="1332272" y="1765639"/>
                    <a:pt x="1347689" y="1711695"/>
                    <a:pt x="1284025" y="1711732"/>
                  </a:cubicBezTo>
                  <a:close/>
                  <a:moveTo>
                    <a:pt x="1035706" y="2410665"/>
                  </a:moveTo>
                  <a:cubicBezTo>
                    <a:pt x="697358" y="2411526"/>
                    <a:pt x="746648" y="2431057"/>
                    <a:pt x="745238" y="2356208"/>
                  </a:cubicBezTo>
                  <a:cubicBezTo>
                    <a:pt x="743590" y="2268052"/>
                    <a:pt x="742308" y="2189049"/>
                    <a:pt x="741521" y="2106530"/>
                  </a:cubicBezTo>
                  <a:cubicBezTo>
                    <a:pt x="741173" y="2068218"/>
                    <a:pt x="694758" y="2079183"/>
                    <a:pt x="1030140" y="2077773"/>
                  </a:cubicBezTo>
                  <a:cubicBezTo>
                    <a:pt x="1031806" y="2304351"/>
                    <a:pt x="1033637" y="2319031"/>
                    <a:pt x="1035706" y="2410665"/>
                  </a:cubicBezTo>
                  <a:close/>
                  <a:moveTo>
                    <a:pt x="954593" y="2061574"/>
                  </a:moveTo>
                  <a:cubicBezTo>
                    <a:pt x="868720" y="2062855"/>
                    <a:pt x="803592" y="2062617"/>
                    <a:pt x="741045" y="2061519"/>
                  </a:cubicBezTo>
                  <a:cubicBezTo>
                    <a:pt x="741027" y="2060091"/>
                    <a:pt x="736669" y="1743582"/>
                    <a:pt x="736394" y="1727931"/>
                  </a:cubicBezTo>
                  <a:cubicBezTo>
                    <a:pt x="1056653" y="1725350"/>
                    <a:pt x="1025636" y="1730970"/>
                    <a:pt x="1025654" y="1732270"/>
                  </a:cubicBezTo>
                  <a:cubicBezTo>
                    <a:pt x="1031770" y="2121595"/>
                    <a:pt x="1052423" y="2059981"/>
                    <a:pt x="954593" y="2061574"/>
                  </a:cubicBezTo>
                  <a:close/>
                  <a:moveTo>
                    <a:pt x="736120" y="1710908"/>
                  </a:moveTo>
                  <a:cubicBezTo>
                    <a:pt x="729931" y="1361212"/>
                    <a:pt x="724822" y="1380030"/>
                    <a:pt x="735131" y="1379993"/>
                  </a:cubicBezTo>
                  <a:cubicBezTo>
                    <a:pt x="872858" y="1379627"/>
                    <a:pt x="884723" y="1380341"/>
                    <a:pt x="954886" y="1378327"/>
                  </a:cubicBezTo>
                  <a:cubicBezTo>
                    <a:pt x="1038691" y="1376021"/>
                    <a:pt x="1019593" y="1318727"/>
                    <a:pt x="1025361" y="1712336"/>
                  </a:cubicBezTo>
                  <a:cubicBezTo>
                    <a:pt x="942875" y="1711896"/>
                    <a:pt x="909258" y="1709498"/>
                    <a:pt x="736120" y="1710908"/>
                  </a:cubicBezTo>
                  <a:close/>
                  <a:moveTo>
                    <a:pt x="515705" y="2778208"/>
                  </a:moveTo>
                  <a:cubicBezTo>
                    <a:pt x="589238" y="2776817"/>
                    <a:pt x="659108" y="2776744"/>
                    <a:pt x="735003" y="2778281"/>
                  </a:cubicBezTo>
                  <a:cubicBezTo>
                    <a:pt x="736779" y="2778318"/>
                    <a:pt x="742986" y="3111320"/>
                    <a:pt x="735039" y="3111466"/>
                  </a:cubicBezTo>
                  <a:cubicBezTo>
                    <a:pt x="723797" y="3111631"/>
                    <a:pt x="452518" y="3116171"/>
                    <a:pt x="452389" y="3104639"/>
                  </a:cubicBezTo>
                  <a:cubicBezTo>
                    <a:pt x="448746" y="2717381"/>
                    <a:pt x="417198" y="2780057"/>
                    <a:pt x="515705" y="2778208"/>
                  </a:cubicBezTo>
                  <a:close/>
                  <a:moveTo>
                    <a:pt x="515504" y="3128636"/>
                  </a:moveTo>
                  <a:cubicBezTo>
                    <a:pt x="588340" y="3129515"/>
                    <a:pt x="662679" y="3129625"/>
                    <a:pt x="735222" y="3128453"/>
                  </a:cubicBezTo>
                  <a:cubicBezTo>
                    <a:pt x="742546" y="3128343"/>
                    <a:pt x="741649" y="3089830"/>
                    <a:pt x="747966" y="3460686"/>
                  </a:cubicBezTo>
                  <a:cubicBezTo>
                    <a:pt x="609342" y="3463084"/>
                    <a:pt x="544671" y="3461455"/>
                    <a:pt x="457974" y="3461162"/>
                  </a:cubicBezTo>
                  <a:cubicBezTo>
                    <a:pt x="451730" y="3069805"/>
                    <a:pt x="431571" y="3127611"/>
                    <a:pt x="515504" y="3128636"/>
                  </a:cubicBezTo>
                  <a:close/>
                  <a:moveTo>
                    <a:pt x="748296" y="3480437"/>
                  </a:moveTo>
                  <a:cubicBezTo>
                    <a:pt x="752361" y="3740256"/>
                    <a:pt x="752708" y="3760281"/>
                    <a:pt x="753313" y="3808496"/>
                  </a:cubicBezTo>
                  <a:cubicBezTo>
                    <a:pt x="526453" y="3807874"/>
                    <a:pt x="552783" y="3808698"/>
                    <a:pt x="463430" y="3809100"/>
                  </a:cubicBezTo>
                  <a:cubicBezTo>
                    <a:pt x="456601" y="3372420"/>
                    <a:pt x="458651" y="3503465"/>
                    <a:pt x="458249" y="3478167"/>
                  </a:cubicBezTo>
                  <a:cubicBezTo>
                    <a:pt x="773893" y="3479302"/>
                    <a:pt x="748223" y="3476117"/>
                    <a:pt x="748296" y="3480437"/>
                  </a:cubicBezTo>
                  <a:close/>
                  <a:moveTo>
                    <a:pt x="515632" y="3825721"/>
                  </a:moveTo>
                  <a:cubicBezTo>
                    <a:pt x="797201" y="3823433"/>
                    <a:pt x="753441" y="3818601"/>
                    <a:pt x="753862" y="3855100"/>
                  </a:cubicBezTo>
                  <a:cubicBezTo>
                    <a:pt x="754741" y="3932255"/>
                    <a:pt x="754942" y="3940548"/>
                    <a:pt x="758311" y="4159547"/>
                  </a:cubicBezTo>
                  <a:cubicBezTo>
                    <a:pt x="563402" y="4160608"/>
                    <a:pt x="555474" y="4159730"/>
                    <a:pt x="469619" y="4159400"/>
                  </a:cubicBezTo>
                  <a:cubicBezTo>
                    <a:pt x="462350" y="3774907"/>
                    <a:pt x="442758" y="3826417"/>
                    <a:pt x="515632" y="3825721"/>
                  </a:cubicBezTo>
                  <a:close/>
                  <a:moveTo>
                    <a:pt x="515504" y="4525515"/>
                  </a:moveTo>
                  <a:cubicBezTo>
                    <a:pt x="585484" y="4526266"/>
                    <a:pt x="665169" y="4526229"/>
                    <a:pt x="735168" y="4525845"/>
                  </a:cubicBezTo>
                  <a:cubicBezTo>
                    <a:pt x="779020" y="4525607"/>
                    <a:pt x="758128" y="4483561"/>
                    <a:pt x="768876" y="4858700"/>
                  </a:cubicBezTo>
                  <a:cubicBezTo>
                    <a:pt x="548150" y="4859798"/>
                    <a:pt x="594895" y="4859213"/>
                    <a:pt x="478536" y="4858444"/>
                  </a:cubicBezTo>
                  <a:cubicBezTo>
                    <a:pt x="468594" y="4470253"/>
                    <a:pt x="460446" y="4524930"/>
                    <a:pt x="515504" y="4525515"/>
                  </a:cubicBezTo>
                  <a:close/>
                  <a:moveTo>
                    <a:pt x="515504" y="4875797"/>
                  </a:moveTo>
                  <a:cubicBezTo>
                    <a:pt x="588945" y="4876493"/>
                    <a:pt x="660628" y="4876456"/>
                    <a:pt x="735168" y="4875943"/>
                  </a:cubicBezTo>
                  <a:cubicBezTo>
                    <a:pt x="779899" y="4875632"/>
                    <a:pt x="769407" y="4821413"/>
                    <a:pt x="776054" y="5209586"/>
                  </a:cubicBezTo>
                  <a:cubicBezTo>
                    <a:pt x="677272" y="5210391"/>
                    <a:pt x="711310" y="5211361"/>
                    <a:pt x="486190" y="5210153"/>
                  </a:cubicBezTo>
                  <a:cubicBezTo>
                    <a:pt x="479635" y="4824378"/>
                    <a:pt x="463156" y="4875303"/>
                    <a:pt x="515504" y="4875797"/>
                  </a:cubicBezTo>
                  <a:close/>
                  <a:moveTo>
                    <a:pt x="515540" y="5227360"/>
                  </a:moveTo>
                  <a:cubicBezTo>
                    <a:pt x="793082" y="5229208"/>
                    <a:pt x="776292" y="5223387"/>
                    <a:pt x="776383" y="5229245"/>
                  </a:cubicBezTo>
                  <a:cubicBezTo>
                    <a:pt x="778324" y="5353425"/>
                    <a:pt x="775614" y="5352473"/>
                    <a:pt x="777592" y="5479252"/>
                  </a:cubicBezTo>
                  <a:cubicBezTo>
                    <a:pt x="779093" y="5575371"/>
                    <a:pt x="790299" y="5559171"/>
                    <a:pt x="735094" y="5559465"/>
                  </a:cubicBezTo>
                  <a:cubicBezTo>
                    <a:pt x="661360" y="5559867"/>
                    <a:pt x="588981" y="5560087"/>
                    <a:pt x="515705" y="5558805"/>
                  </a:cubicBezTo>
                  <a:cubicBezTo>
                    <a:pt x="483791" y="5558256"/>
                    <a:pt x="491243" y="5573340"/>
                    <a:pt x="489760" y="5478887"/>
                  </a:cubicBezTo>
                  <a:cubicBezTo>
                    <a:pt x="485219" y="5188370"/>
                    <a:pt x="474599" y="5227085"/>
                    <a:pt x="515540" y="5227360"/>
                  </a:cubicBezTo>
                  <a:close/>
                  <a:moveTo>
                    <a:pt x="515540" y="5926568"/>
                  </a:moveTo>
                  <a:cubicBezTo>
                    <a:pt x="833693" y="5928270"/>
                    <a:pt x="786692" y="5904401"/>
                    <a:pt x="787845" y="5978993"/>
                  </a:cubicBezTo>
                  <a:cubicBezTo>
                    <a:pt x="789768" y="6102185"/>
                    <a:pt x="788175" y="6104381"/>
                    <a:pt x="790134" y="6228964"/>
                  </a:cubicBezTo>
                  <a:cubicBezTo>
                    <a:pt x="790756" y="6268246"/>
                    <a:pt x="801834" y="6260357"/>
                    <a:pt x="735168" y="6259991"/>
                  </a:cubicBezTo>
                  <a:cubicBezTo>
                    <a:pt x="465811" y="6258544"/>
                    <a:pt x="502906" y="6268466"/>
                    <a:pt x="502284" y="6228580"/>
                  </a:cubicBezTo>
                  <a:cubicBezTo>
                    <a:pt x="497011" y="5890782"/>
                    <a:pt x="481594" y="5926385"/>
                    <a:pt x="515540" y="5926568"/>
                  </a:cubicBezTo>
                  <a:close/>
                  <a:moveTo>
                    <a:pt x="502852" y="6275202"/>
                  </a:moveTo>
                  <a:cubicBezTo>
                    <a:pt x="572154" y="6276721"/>
                    <a:pt x="554888" y="6276667"/>
                    <a:pt x="790958" y="6277234"/>
                  </a:cubicBezTo>
                  <a:cubicBezTo>
                    <a:pt x="792624" y="6363340"/>
                    <a:pt x="796194" y="6454571"/>
                    <a:pt x="796451" y="6607344"/>
                  </a:cubicBezTo>
                  <a:cubicBezTo>
                    <a:pt x="480605" y="6609559"/>
                    <a:pt x="506770" y="6612689"/>
                    <a:pt x="506459" y="6603115"/>
                  </a:cubicBezTo>
                  <a:cubicBezTo>
                    <a:pt x="500892" y="6430317"/>
                    <a:pt x="503621" y="6361491"/>
                    <a:pt x="502852" y="6275202"/>
                  </a:cubicBezTo>
                  <a:close/>
                  <a:moveTo>
                    <a:pt x="800039" y="5853641"/>
                  </a:moveTo>
                  <a:cubicBezTo>
                    <a:pt x="790518" y="5528365"/>
                    <a:pt x="779642" y="5576213"/>
                    <a:pt x="844935" y="5576213"/>
                  </a:cubicBezTo>
                  <a:cubicBezTo>
                    <a:pt x="1123575" y="5576213"/>
                    <a:pt x="1085051" y="5568983"/>
                    <a:pt x="1085802" y="5605483"/>
                  </a:cubicBezTo>
                  <a:cubicBezTo>
                    <a:pt x="1093254" y="5957449"/>
                    <a:pt x="1096990" y="5909215"/>
                    <a:pt x="1064435" y="5909215"/>
                  </a:cubicBezTo>
                  <a:cubicBezTo>
                    <a:pt x="955655" y="5909215"/>
                    <a:pt x="955033" y="5907073"/>
                    <a:pt x="844935" y="5907073"/>
                  </a:cubicBezTo>
                  <a:cubicBezTo>
                    <a:pt x="790079" y="5907055"/>
                    <a:pt x="801925" y="5918276"/>
                    <a:pt x="800039" y="5853641"/>
                  </a:cubicBezTo>
                  <a:close/>
                  <a:moveTo>
                    <a:pt x="844954" y="5924060"/>
                  </a:moveTo>
                  <a:cubicBezTo>
                    <a:pt x="952945" y="5924060"/>
                    <a:pt x="954978" y="5926202"/>
                    <a:pt x="1064453" y="5926202"/>
                  </a:cubicBezTo>
                  <a:cubicBezTo>
                    <a:pt x="1096733" y="5926202"/>
                    <a:pt x="1089720" y="5915585"/>
                    <a:pt x="1090709" y="5979030"/>
                  </a:cubicBezTo>
                  <a:cubicBezTo>
                    <a:pt x="1095763" y="6302256"/>
                    <a:pt x="1111033" y="6258014"/>
                    <a:pt x="1064453" y="6258014"/>
                  </a:cubicBezTo>
                  <a:cubicBezTo>
                    <a:pt x="766844" y="6258014"/>
                    <a:pt x="805880" y="6275532"/>
                    <a:pt x="805148" y="6228671"/>
                  </a:cubicBezTo>
                  <a:cubicBezTo>
                    <a:pt x="799582" y="5874637"/>
                    <a:pt x="792606" y="5924060"/>
                    <a:pt x="844954" y="5924060"/>
                  </a:cubicBezTo>
                  <a:close/>
                  <a:moveTo>
                    <a:pt x="844954" y="6277289"/>
                  </a:moveTo>
                  <a:cubicBezTo>
                    <a:pt x="1148550" y="6277289"/>
                    <a:pt x="1097099" y="6249539"/>
                    <a:pt x="1098308" y="6353767"/>
                  </a:cubicBezTo>
                  <a:cubicBezTo>
                    <a:pt x="1101823" y="6659768"/>
                    <a:pt x="1116526" y="6609394"/>
                    <a:pt x="1064453" y="6609357"/>
                  </a:cubicBezTo>
                  <a:cubicBezTo>
                    <a:pt x="1049457" y="6609357"/>
                    <a:pt x="811501" y="6608588"/>
                    <a:pt x="811501" y="6603408"/>
                  </a:cubicBezTo>
                  <a:cubicBezTo>
                    <a:pt x="810696" y="6228159"/>
                    <a:pt x="785941" y="6277289"/>
                    <a:pt x="844954" y="6277289"/>
                  </a:cubicBezTo>
                  <a:close/>
                  <a:moveTo>
                    <a:pt x="844954" y="6624165"/>
                  </a:moveTo>
                  <a:cubicBezTo>
                    <a:pt x="953531" y="6624165"/>
                    <a:pt x="953000" y="6626344"/>
                    <a:pt x="1064453" y="6626344"/>
                  </a:cubicBezTo>
                  <a:cubicBezTo>
                    <a:pt x="1111582" y="6626380"/>
                    <a:pt x="1100633" y="6570587"/>
                    <a:pt x="1107170" y="6957936"/>
                  </a:cubicBezTo>
                  <a:cubicBezTo>
                    <a:pt x="998098" y="6957533"/>
                    <a:pt x="908013" y="6959090"/>
                    <a:pt x="815731" y="6958687"/>
                  </a:cubicBezTo>
                  <a:cubicBezTo>
                    <a:pt x="809817" y="6569983"/>
                    <a:pt x="799820" y="6624165"/>
                    <a:pt x="844954" y="6624165"/>
                  </a:cubicBezTo>
                  <a:close/>
                  <a:moveTo>
                    <a:pt x="844954" y="6975746"/>
                  </a:moveTo>
                  <a:cubicBezTo>
                    <a:pt x="1129142" y="6975746"/>
                    <a:pt x="1107408" y="6972067"/>
                    <a:pt x="1107499" y="6978401"/>
                  </a:cubicBezTo>
                  <a:cubicBezTo>
                    <a:pt x="1113560" y="7365384"/>
                    <a:pt x="1131540" y="7309371"/>
                    <a:pt x="1064453" y="7309371"/>
                  </a:cubicBezTo>
                  <a:cubicBezTo>
                    <a:pt x="956095" y="7309371"/>
                    <a:pt x="957761" y="7307924"/>
                    <a:pt x="844954" y="7307924"/>
                  </a:cubicBezTo>
                  <a:cubicBezTo>
                    <a:pt x="816921" y="7307924"/>
                    <a:pt x="824483" y="7323521"/>
                    <a:pt x="823000" y="7228006"/>
                  </a:cubicBezTo>
                  <a:cubicBezTo>
                    <a:pt x="818441" y="6937142"/>
                    <a:pt x="797696" y="6975746"/>
                    <a:pt x="844954" y="6975746"/>
                  </a:cubicBezTo>
                  <a:close/>
                  <a:moveTo>
                    <a:pt x="1113322" y="6353510"/>
                  </a:moveTo>
                  <a:cubicBezTo>
                    <a:pt x="1112205" y="6255817"/>
                    <a:pt x="1053265" y="6272804"/>
                    <a:pt x="1393775" y="6274634"/>
                  </a:cubicBezTo>
                  <a:cubicBezTo>
                    <a:pt x="1401977" y="6274690"/>
                    <a:pt x="1402820" y="6234034"/>
                    <a:pt x="1408642" y="6609174"/>
                  </a:cubicBezTo>
                  <a:cubicBezTo>
                    <a:pt x="1083697" y="6610748"/>
                    <a:pt x="1116178" y="6611517"/>
                    <a:pt x="1116160" y="6603408"/>
                  </a:cubicBezTo>
                  <a:cubicBezTo>
                    <a:pt x="1115958" y="6506868"/>
                    <a:pt x="1114970" y="6498356"/>
                    <a:pt x="1113322" y="6353510"/>
                  </a:cubicBezTo>
                  <a:close/>
                  <a:moveTo>
                    <a:pt x="1408899" y="6626198"/>
                  </a:moveTo>
                  <a:cubicBezTo>
                    <a:pt x="1414739" y="7002637"/>
                    <a:pt x="1421789" y="6958760"/>
                    <a:pt x="1393775" y="6958852"/>
                  </a:cubicBezTo>
                  <a:cubicBezTo>
                    <a:pt x="1317148" y="6959163"/>
                    <a:pt x="1250701" y="6959272"/>
                    <a:pt x="1174276" y="6958449"/>
                  </a:cubicBezTo>
                  <a:cubicBezTo>
                    <a:pt x="1112205" y="6957771"/>
                    <a:pt x="1117826" y="7014809"/>
                    <a:pt x="1116215" y="6626380"/>
                  </a:cubicBezTo>
                  <a:cubicBezTo>
                    <a:pt x="1303415" y="6626545"/>
                    <a:pt x="1318832" y="6626674"/>
                    <a:pt x="1408899" y="6626198"/>
                  </a:cubicBezTo>
                  <a:close/>
                  <a:moveTo>
                    <a:pt x="1174147" y="6975491"/>
                  </a:moveTo>
                  <a:cubicBezTo>
                    <a:pt x="1432006" y="6978273"/>
                    <a:pt x="1413916" y="6972671"/>
                    <a:pt x="1414007" y="6978364"/>
                  </a:cubicBezTo>
                  <a:cubicBezTo>
                    <a:pt x="1419994" y="7361137"/>
                    <a:pt x="1427593" y="7309206"/>
                    <a:pt x="1393903" y="7308694"/>
                  </a:cubicBezTo>
                  <a:cubicBezTo>
                    <a:pt x="1074285" y="7303971"/>
                    <a:pt x="1129288" y="7337286"/>
                    <a:pt x="1127585" y="7228006"/>
                  </a:cubicBezTo>
                  <a:cubicBezTo>
                    <a:pt x="1122843" y="6924383"/>
                    <a:pt x="1102171" y="6974721"/>
                    <a:pt x="1174147" y="6975491"/>
                  </a:cubicBezTo>
                  <a:close/>
                  <a:moveTo>
                    <a:pt x="1415765" y="6274763"/>
                  </a:moveTo>
                  <a:cubicBezTo>
                    <a:pt x="1457640" y="6274982"/>
                    <a:pt x="1703670" y="6275184"/>
                    <a:pt x="1706050" y="6275184"/>
                  </a:cubicBezTo>
                  <a:cubicBezTo>
                    <a:pt x="1706068" y="6276611"/>
                    <a:pt x="1710957" y="6564949"/>
                    <a:pt x="1711744" y="6607526"/>
                  </a:cubicBezTo>
                  <a:cubicBezTo>
                    <a:pt x="1614098" y="6607636"/>
                    <a:pt x="1710701" y="6608058"/>
                    <a:pt x="1423638" y="6609119"/>
                  </a:cubicBezTo>
                  <a:cubicBezTo>
                    <a:pt x="1418658" y="6288455"/>
                    <a:pt x="1418804" y="6406521"/>
                    <a:pt x="1415765" y="6274763"/>
                  </a:cubicBezTo>
                  <a:close/>
                  <a:moveTo>
                    <a:pt x="1712074" y="6624513"/>
                  </a:moveTo>
                  <a:cubicBezTo>
                    <a:pt x="1718391" y="6958449"/>
                    <a:pt x="1717329" y="6859255"/>
                    <a:pt x="1719032" y="6958082"/>
                  </a:cubicBezTo>
                  <a:cubicBezTo>
                    <a:pt x="1706727" y="6958082"/>
                    <a:pt x="1771270" y="6957900"/>
                    <a:pt x="1428710" y="6958742"/>
                  </a:cubicBezTo>
                  <a:cubicBezTo>
                    <a:pt x="1427245" y="6863117"/>
                    <a:pt x="1428124" y="6898024"/>
                    <a:pt x="1423913" y="6626124"/>
                  </a:cubicBezTo>
                  <a:cubicBezTo>
                    <a:pt x="1733899" y="6624806"/>
                    <a:pt x="1621696" y="6624605"/>
                    <a:pt x="1712074" y="6624513"/>
                  </a:cubicBezTo>
                  <a:close/>
                  <a:moveTo>
                    <a:pt x="1715937" y="5926660"/>
                  </a:moveTo>
                  <a:cubicBezTo>
                    <a:pt x="1847000" y="5926788"/>
                    <a:pt x="1846487" y="5923841"/>
                    <a:pt x="2006387" y="5924939"/>
                  </a:cubicBezTo>
                  <a:cubicBezTo>
                    <a:pt x="2008438" y="6103869"/>
                    <a:pt x="2010708" y="6078169"/>
                    <a:pt x="2013400" y="6257135"/>
                  </a:cubicBezTo>
                  <a:cubicBezTo>
                    <a:pt x="1817576" y="6256714"/>
                    <a:pt x="1857473" y="6258179"/>
                    <a:pt x="1720789" y="6258179"/>
                  </a:cubicBezTo>
                  <a:cubicBezTo>
                    <a:pt x="1718684" y="6130173"/>
                    <a:pt x="1718080" y="6043023"/>
                    <a:pt x="1715937" y="5926660"/>
                  </a:cubicBezTo>
                  <a:close/>
                  <a:moveTo>
                    <a:pt x="1723188" y="6275184"/>
                  </a:moveTo>
                  <a:cubicBezTo>
                    <a:pt x="2069410" y="6275184"/>
                    <a:pt x="2013327" y="6247177"/>
                    <a:pt x="2014755" y="6353693"/>
                  </a:cubicBezTo>
                  <a:cubicBezTo>
                    <a:pt x="2016201" y="6469709"/>
                    <a:pt x="2017245" y="6502732"/>
                    <a:pt x="2017977" y="6603444"/>
                  </a:cubicBezTo>
                  <a:cubicBezTo>
                    <a:pt x="2018032" y="6611444"/>
                    <a:pt x="2041414" y="6607563"/>
                    <a:pt x="1726777" y="6607508"/>
                  </a:cubicBezTo>
                  <a:cubicBezTo>
                    <a:pt x="1726722" y="6604506"/>
                    <a:pt x="1720167" y="6275184"/>
                    <a:pt x="1723188" y="6275184"/>
                  </a:cubicBezTo>
                  <a:close/>
                  <a:moveTo>
                    <a:pt x="2018142" y="6625044"/>
                  </a:moveTo>
                  <a:cubicBezTo>
                    <a:pt x="2018161" y="6626655"/>
                    <a:pt x="2021987" y="6955044"/>
                    <a:pt x="2022006" y="6956911"/>
                  </a:cubicBezTo>
                  <a:cubicBezTo>
                    <a:pt x="1903577" y="6955245"/>
                    <a:pt x="1823252" y="6957973"/>
                    <a:pt x="1734009" y="6958082"/>
                  </a:cubicBezTo>
                  <a:cubicBezTo>
                    <a:pt x="1732105" y="6846771"/>
                    <a:pt x="1733259" y="6957241"/>
                    <a:pt x="1727088" y="6624513"/>
                  </a:cubicBezTo>
                  <a:cubicBezTo>
                    <a:pt x="1829807" y="6624532"/>
                    <a:pt x="1902808" y="6625868"/>
                    <a:pt x="2018142" y="6625044"/>
                  </a:cubicBezTo>
                  <a:close/>
                  <a:moveTo>
                    <a:pt x="2022280" y="6973934"/>
                  </a:moveTo>
                  <a:cubicBezTo>
                    <a:pt x="2024459" y="7116017"/>
                    <a:pt x="2023049" y="7081512"/>
                    <a:pt x="2026730" y="7307357"/>
                  </a:cubicBezTo>
                  <a:cubicBezTo>
                    <a:pt x="1957811" y="7308291"/>
                    <a:pt x="1875710" y="7307669"/>
                    <a:pt x="1737891" y="7307632"/>
                  </a:cubicBezTo>
                  <a:cubicBezTo>
                    <a:pt x="1737873" y="7305545"/>
                    <a:pt x="1734375" y="6979810"/>
                    <a:pt x="1734357" y="6978071"/>
                  </a:cubicBezTo>
                  <a:cubicBezTo>
                    <a:pt x="1734266" y="6971976"/>
                    <a:pt x="2016092" y="6973843"/>
                    <a:pt x="2022280" y="6973934"/>
                  </a:cubicBezTo>
                  <a:close/>
                  <a:moveTo>
                    <a:pt x="2021383" y="5925067"/>
                  </a:moveTo>
                  <a:cubicBezTo>
                    <a:pt x="2190164" y="5926568"/>
                    <a:pt x="2059651" y="5925232"/>
                    <a:pt x="2312547" y="5926824"/>
                  </a:cubicBezTo>
                  <a:cubicBezTo>
                    <a:pt x="2314946" y="6112088"/>
                    <a:pt x="2314452" y="6149759"/>
                    <a:pt x="2316301" y="6257831"/>
                  </a:cubicBezTo>
                  <a:cubicBezTo>
                    <a:pt x="2079755" y="6257245"/>
                    <a:pt x="2216146" y="6257739"/>
                    <a:pt x="2028377" y="6257190"/>
                  </a:cubicBezTo>
                  <a:cubicBezTo>
                    <a:pt x="2025668" y="6079926"/>
                    <a:pt x="2023287" y="6093051"/>
                    <a:pt x="2021383" y="5925067"/>
                  </a:cubicBezTo>
                  <a:close/>
                  <a:moveTo>
                    <a:pt x="2052546" y="6274305"/>
                  </a:moveTo>
                  <a:cubicBezTo>
                    <a:pt x="2370864" y="6275586"/>
                    <a:pt x="2315879" y="6252358"/>
                    <a:pt x="2318315" y="6354590"/>
                  </a:cubicBezTo>
                  <a:cubicBezTo>
                    <a:pt x="2320384" y="6439982"/>
                    <a:pt x="2321336" y="6506502"/>
                    <a:pt x="2322654" y="6603572"/>
                  </a:cubicBezTo>
                  <a:cubicBezTo>
                    <a:pt x="2322728" y="6610016"/>
                    <a:pt x="2033047" y="6609778"/>
                    <a:pt x="2033010" y="6603353"/>
                  </a:cubicBezTo>
                  <a:cubicBezTo>
                    <a:pt x="2030245" y="6226841"/>
                    <a:pt x="2016586" y="6274141"/>
                    <a:pt x="2052546" y="6274305"/>
                  </a:cubicBezTo>
                  <a:close/>
                  <a:moveTo>
                    <a:pt x="2052638" y="6624733"/>
                  </a:moveTo>
                  <a:cubicBezTo>
                    <a:pt x="2129540" y="6624001"/>
                    <a:pt x="2195217" y="6624111"/>
                    <a:pt x="2272137" y="6624330"/>
                  </a:cubicBezTo>
                  <a:cubicBezTo>
                    <a:pt x="2337852" y="6624513"/>
                    <a:pt x="2322618" y="6565096"/>
                    <a:pt x="2329264" y="6956801"/>
                  </a:cubicBezTo>
                  <a:cubicBezTo>
                    <a:pt x="2249012" y="6957387"/>
                    <a:pt x="2204024" y="6960078"/>
                    <a:pt x="2037020" y="6957149"/>
                  </a:cubicBezTo>
                  <a:cubicBezTo>
                    <a:pt x="2031435" y="6575109"/>
                    <a:pt x="2026400" y="6625008"/>
                    <a:pt x="2052638" y="6624733"/>
                  </a:cubicBezTo>
                  <a:close/>
                  <a:moveTo>
                    <a:pt x="2052455" y="6974447"/>
                  </a:moveTo>
                  <a:cubicBezTo>
                    <a:pt x="2322874" y="6979536"/>
                    <a:pt x="2329447" y="6966905"/>
                    <a:pt x="2329630" y="6978364"/>
                  </a:cubicBezTo>
                  <a:cubicBezTo>
                    <a:pt x="2331535" y="7099689"/>
                    <a:pt x="2328880" y="7105784"/>
                    <a:pt x="2330802" y="7228372"/>
                  </a:cubicBezTo>
                  <a:cubicBezTo>
                    <a:pt x="2332303" y="7324838"/>
                    <a:pt x="2347464" y="7310359"/>
                    <a:pt x="2272412" y="7307870"/>
                  </a:cubicBezTo>
                  <a:cubicBezTo>
                    <a:pt x="1994889" y="7298772"/>
                    <a:pt x="2042293" y="7341404"/>
                    <a:pt x="2040444" y="7228061"/>
                  </a:cubicBezTo>
                  <a:cubicBezTo>
                    <a:pt x="2035848" y="6936080"/>
                    <a:pt x="2029806" y="6974026"/>
                    <a:pt x="2052455" y="6974447"/>
                  </a:cubicBezTo>
                  <a:close/>
                  <a:moveTo>
                    <a:pt x="2331626" y="6274854"/>
                  </a:moveTo>
                  <a:cubicBezTo>
                    <a:pt x="2569820" y="6275147"/>
                    <a:pt x="2382857" y="6275166"/>
                    <a:pt x="2623834" y="6275678"/>
                  </a:cubicBezTo>
                  <a:cubicBezTo>
                    <a:pt x="2629821" y="6661233"/>
                    <a:pt x="2638207" y="6609668"/>
                    <a:pt x="2601606" y="6609668"/>
                  </a:cubicBezTo>
                  <a:cubicBezTo>
                    <a:pt x="2600177" y="6609668"/>
                    <a:pt x="2337741" y="6608625"/>
                    <a:pt x="2337668" y="6603243"/>
                  </a:cubicBezTo>
                  <a:cubicBezTo>
                    <a:pt x="2334537" y="6372163"/>
                    <a:pt x="2333530" y="6377966"/>
                    <a:pt x="2331626" y="6274854"/>
                  </a:cubicBezTo>
                  <a:close/>
                  <a:moveTo>
                    <a:pt x="2601606" y="6626691"/>
                  </a:moveTo>
                  <a:cubicBezTo>
                    <a:pt x="2636486" y="6626691"/>
                    <a:pt x="2627203" y="6573425"/>
                    <a:pt x="2633996" y="6956673"/>
                  </a:cubicBezTo>
                  <a:cubicBezTo>
                    <a:pt x="2612793" y="6956545"/>
                    <a:pt x="2596241" y="6956581"/>
                    <a:pt x="2381997" y="6956618"/>
                  </a:cubicBezTo>
                  <a:cubicBezTo>
                    <a:pt x="2334702" y="6956618"/>
                    <a:pt x="2343271" y="7011624"/>
                    <a:pt x="2337961" y="6624422"/>
                  </a:cubicBezTo>
                  <a:cubicBezTo>
                    <a:pt x="2495298" y="6624513"/>
                    <a:pt x="2498978" y="6626691"/>
                    <a:pt x="2601606" y="6626691"/>
                  </a:cubicBezTo>
                  <a:close/>
                  <a:moveTo>
                    <a:pt x="2638097" y="6228634"/>
                  </a:moveTo>
                  <a:cubicBezTo>
                    <a:pt x="2632531" y="5871196"/>
                    <a:pt x="2605359" y="5923053"/>
                    <a:pt x="2711282" y="5925763"/>
                  </a:cubicBezTo>
                  <a:cubicBezTo>
                    <a:pt x="2783752" y="5927612"/>
                    <a:pt x="2857889" y="5927465"/>
                    <a:pt x="2921901" y="5926367"/>
                  </a:cubicBezTo>
                  <a:cubicBezTo>
                    <a:pt x="2925691" y="6239709"/>
                    <a:pt x="2924556" y="6178790"/>
                    <a:pt x="2926020" y="6258947"/>
                  </a:cubicBezTo>
                  <a:cubicBezTo>
                    <a:pt x="2591517" y="6267459"/>
                    <a:pt x="2638591" y="6259790"/>
                    <a:pt x="2638097" y="6228634"/>
                  </a:cubicBezTo>
                  <a:close/>
                  <a:moveTo>
                    <a:pt x="2926332" y="6275971"/>
                  </a:moveTo>
                  <a:cubicBezTo>
                    <a:pt x="2928565" y="6387100"/>
                    <a:pt x="2930598" y="6378881"/>
                    <a:pt x="2932667" y="6608497"/>
                  </a:cubicBezTo>
                  <a:cubicBezTo>
                    <a:pt x="2892788" y="6608863"/>
                    <a:pt x="2644030" y="6609650"/>
                    <a:pt x="2642730" y="6609650"/>
                  </a:cubicBezTo>
                  <a:cubicBezTo>
                    <a:pt x="2642913" y="6518071"/>
                    <a:pt x="2642876" y="6536486"/>
                    <a:pt x="2638811" y="6275733"/>
                  </a:cubicBezTo>
                  <a:cubicBezTo>
                    <a:pt x="2719668" y="6276081"/>
                    <a:pt x="2811071" y="6278882"/>
                    <a:pt x="2926332" y="6275971"/>
                  </a:cubicBezTo>
                  <a:close/>
                  <a:moveTo>
                    <a:pt x="2931202" y="6625502"/>
                  </a:moveTo>
                  <a:cubicBezTo>
                    <a:pt x="2933051" y="6625502"/>
                    <a:pt x="2938306" y="6956581"/>
                    <a:pt x="2938325" y="6958028"/>
                  </a:cubicBezTo>
                  <a:cubicBezTo>
                    <a:pt x="2767768" y="6960938"/>
                    <a:pt x="2727596" y="6957460"/>
                    <a:pt x="2648973" y="6956765"/>
                  </a:cubicBezTo>
                  <a:cubicBezTo>
                    <a:pt x="2647252" y="6858303"/>
                    <a:pt x="2642546" y="6762990"/>
                    <a:pt x="2642693" y="6626637"/>
                  </a:cubicBezTo>
                  <a:cubicBezTo>
                    <a:pt x="2643993" y="6626655"/>
                    <a:pt x="2904158" y="6625758"/>
                    <a:pt x="2931202" y="6625502"/>
                  </a:cubicBezTo>
                  <a:close/>
                  <a:moveTo>
                    <a:pt x="2938673" y="6978401"/>
                  </a:moveTo>
                  <a:cubicBezTo>
                    <a:pt x="2944513" y="7350923"/>
                    <a:pt x="2947571" y="7308510"/>
                    <a:pt x="2931202" y="7308327"/>
                  </a:cubicBezTo>
                  <a:cubicBezTo>
                    <a:pt x="2597797" y="7304758"/>
                    <a:pt x="2653386" y="7335107"/>
                    <a:pt x="2651720" y="7228042"/>
                  </a:cubicBezTo>
                  <a:cubicBezTo>
                    <a:pt x="2649779" y="7103862"/>
                    <a:pt x="2651354" y="7106315"/>
                    <a:pt x="2649339" y="6978071"/>
                  </a:cubicBezTo>
                  <a:cubicBezTo>
                    <a:pt x="2649248" y="6971427"/>
                    <a:pt x="2938654" y="6976973"/>
                    <a:pt x="2938673" y="6978401"/>
                  </a:cubicBezTo>
                  <a:close/>
                  <a:moveTo>
                    <a:pt x="2941328" y="6275586"/>
                  </a:moveTo>
                  <a:cubicBezTo>
                    <a:pt x="2997099" y="6274195"/>
                    <a:pt x="3006895" y="6274433"/>
                    <a:pt x="3232272" y="6274396"/>
                  </a:cubicBezTo>
                  <a:cubicBezTo>
                    <a:pt x="3234872" y="6426638"/>
                    <a:pt x="3233151" y="6290596"/>
                    <a:pt x="3237929" y="6609284"/>
                  </a:cubicBezTo>
                  <a:cubicBezTo>
                    <a:pt x="2914174" y="6608643"/>
                    <a:pt x="2947718" y="6609741"/>
                    <a:pt x="2947663" y="6603317"/>
                  </a:cubicBezTo>
                  <a:cubicBezTo>
                    <a:pt x="2946015" y="6405716"/>
                    <a:pt x="2943213" y="6367367"/>
                    <a:pt x="2941328" y="6275586"/>
                  </a:cubicBezTo>
                  <a:close/>
                  <a:moveTo>
                    <a:pt x="3238186" y="6626289"/>
                  </a:moveTo>
                  <a:cubicBezTo>
                    <a:pt x="3242892" y="6939961"/>
                    <a:pt x="3240639" y="6775547"/>
                    <a:pt x="3243551" y="6958723"/>
                  </a:cubicBezTo>
                  <a:cubicBezTo>
                    <a:pt x="3145556" y="6958558"/>
                    <a:pt x="3075997" y="6955923"/>
                    <a:pt x="2953339" y="6957771"/>
                  </a:cubicBezTo>
                  <a:cubicBezTo>
                    <a:pt x="2951746" y="6860353"/>
                    <a:pt x="2948926" y="6748529"/>
                    <a:pt x="2947864" y="6625337"/>
                  </a:cubicBezTo>
                  <a:cubicBezTo>
                    <a:pt x="3097053" y="6624037"/>
                    <a:pt x="3145135" y="6626124"/>
                    <a:pt x="3238186" y="6626289"/>
                  </a:cubicBezTo>
                  <a:close/>
                  <a:moveTo>
                    <a:pt x="3243825" y="6975729"/>
                  </a:moveTo>
                  <a:cubicBezTo>
                    <a:pt x="3245968" y="7130514"/>
                    <a:pt x="3243496" y="7060571"/>
                    <a:pt x="3247341" y="7307266"/>
                  </a:cubicBezTo>
                  <a:cubicBezTo>
                    <a:pt x="3137445" y="7307412"/>
                    <a:pt x="3109284" y="7309901"/>
                    <a:pt x="2958502" y="7308602"/>
                  </a:cubicBezTo>
                  <a:cubicBezTo>
                    <a:pt x="2955957" y="7210653"/>
                    <a:pt x="2955573" y="7101043"/>
                    <a:pt x="2953650" y="6978108"/>
                  </a:cubicBezTo>
                  <a:cubicBezTo>
                    <a:pt x="2953559" y="6971061"/>
                    <a:pt x="2941236" y="6975271"/>
                    <a:pt x="3243825" y="6975729"/>
                  </a:cubicBezTo>
                  <a:close/>
                  <a:moveTo>
                    <a:pt x="3247268" y="6274415"/>
                  </a:moveTo>
                  <a:cubicBezTo>
                    <a:pt x="3340868" y="6274396"/>
                    <a:pt x="3348320" y="6275880"/>
                    <a:pt x="3536711" y="6276355"/>
                  </a:cubicBezTo>
                  <a:cubicBezTo>
                    <a:pt x="3536729" y="6277820"/>
                    <a:pt x="3542515" y="6595683"/>
                    <a:pt x="3542789" y="6609064"/>
                  </a:cubicBezTo>
                  <a:cubicBezTo>
                    <a:pt x="3400210" y="6609027"/>
                    <a:pt x="3303790" y="6609357"/>
                    <a:pt x="3252907" y="6609302"/>
                  </a:cubicBezTo>
                  <a:cubicBezTo>
                    <a:pt x="3248348" y="6304581"/>
                    <a:pt x="3249483" y="6405075"/>
                    <a:pt x="3247268" y="6274415"/>
                  </a:cubicBezTo>
                  <a:close/>
                  <a:moveTo>
                    <a:pt x="3260615" y="6626307"/>
                  </a:moveTo>
                  <a:cubicBezTo>
                    <a:pt x="3602333" y="6626307"/>
                    <a:pt x="3542954" y="6601083"/>
                    <a:pt x="3544950" y="6728466"/>
                  </a:cubicBezTo>
                  <a:cubicBezTo>
                    <a:pt x="3546909" y="6853928"/>
                    <a:pt x="3547294" y="6845270"/>
                    <a:pt x="3549143" y="6959712"/>
                  </a:cubicBezTo>
                  <a:cubicBezTo>
                    <a:pt x="3409273" y="6960535"/>
                    <a:pt x="3381150" y="6958742"/>
                    <a:pt x="3258546" y="6958742"/>
                  </a:cubicBezTo>
                  <a:cubicBezTo>
                    <a:pt x="3252706" y="6587135"/>
                    <a:pt x="3249465" y="6626307"/>
                    <a:pt x="3260615" y="6626307"/>
                  </a:cubicBezTo>
                  <a:close/>
                  <a:moveTo>
                    <a:pt x="3260615" y="6975746"/>
                  </a:moveTo>
                  <a:cubicBezTo>
                    <a:pt x="3261915" y="6975746"/>
                    <a:pt x="3549418" y="6976442"/>
                    <a:pt x="3549454" y="6978401"/>
                  </a:cubicBezTo>
                  <a:cubicBezTo>
                    <a:pt x="3549491" y="6980598"/>
                    <a:pt x="3553464" y="7307247"/>
                    <a:pt x="3553482" y="7309444"/>
                  </a:cubicBezTo>
                  <a:cubicBezTo>
                    <a:pt x="3352018" y="7310487"/>
                    <a:pt x="3401107" y="7307284"/>
                    <a:pt x="3262337" y="7307266"/>
                  </a:cubicBezTo>
                  <a:cubicBezTo>
                    <a:pt x="3256569" y="6938862"/>
                    <a:pt x="3259315" y="6975746"/>
                    <a:pt x="3260615" y="6975746"/>
                  </a:cubicBezTo>
                  <a:close/>
                  <a:moveTo>
                    <a:pt x="3589974" y="6276557"/>
                  </a:moveTo>
                  <a:cubicBezTo>
                    <a:pt x="3698369" y="6276996"/>
                    <a:pt x="3701921" y="6276575"/>
                    <a:pt x="3809491" y="6276996"/>
                  </a:cubicBezTo>
                  <a:cubicBezTo>
                    <a:pt x="3853728" y="6277179"/>
                    <a:pt x="3842394" y="6224736"/>
                    <a:pt x="3846917" y="6608515"/>
                  </a:cubicBezTo>
                  <a:cubicBezTo>
                    <a:pt x="3527958" y="6609979"/>
                    <a:pt x="3557840" y="6611682"/>
                    <a:pt x="3557675" y="6603225"/>
                  </a:cubicBezTo>
                  <a:cubicBezTo>
                    <a:pt x="3550168" y="6224552"/>
                    <a:pt x="3538450" y="6276337"/>
                    <a:pt x="3589974" y="6276557"/>
                  </a:cubicBezTo>
                  <a:close/>
                  <a:moveTo>
                    <a:pt x="3847136" y="6625502"/>
                  </a:moveTo>
                  <a:cubicBezTo>
                    <a:pt x="3848144" y="6709979"/>
                    <a:pt x="3849206" y="6780855"/>
                    <a:pt x="3851403" y="6853562"/>
                  </a:cubicBezTo>
                  <a:cubicBezTo>
                    <a:pt x="3855486" y="6987974"/>
                    <a:pt x="3907010" y="6956838"/>
                    <a:pt x="3589937" y="6959419"/>
                  </a:cubicBezTo>
                  <a:cubicBezTo>
                    <a:pt x="3552805" y="6959712"/>
                    <a:pt x="3565842" y="7010581"/>
                    <a:pt x="3558151" y="6626069"/>
                  </a:cubicBezTo>
                  <a:cubicBezTo>
                    <a:pt x="3824780" y="6626106"/>
                    <a:pt x="3720816" y="6626106"/>
                    <a:pt x="3847136" y="6625502"/>
                  </a:cubicBezTo>
                  <a:close/>
                  <a:moveTo>
                    <a:pt x="3590084" y="6976442"/>
                  </a:moveTo>
                  <a:cubicBezTo>
                    <a:pt x="3591384" y="6976424"/>
                    <a:pt x="3854204" y="6973843"/>
                    <a:pt x="3854277" y="6978401"/>
                  </a:cubicBezTo>
                  <a:cubicBezTo>
                    <a:pt x="3860265" y="7362089"/>
                    <a:pt x="3880699" y="7307778"/>
                    <a:pt x="3809473" y="7308364"/>
                  </a:cubicBezTo>
                  <a:cubicBezTo>
                    <a:pt x="3699925" y="7309261"/>
                    <a:pt x="3693260" y="7308383"/>
                    <a:pt x="3589974" y="7309206"/>
                  </a:cubicBezTo>
                  <a:cubicBezTo>
                    <a:pt x="3561703" y="7309389"/>
                    <a:pt x="3568899" y="7324362"/>
                    <a:pt x="3567398" y="7228042"/>
                  </a:cubicBezTo>
                  <a:cubicBezTo>
                    <a:pt x="3562985" y="6938203"/>
                    <a:pt x="3554215" y="6976735"/>
                    <a:pt x="3590084" y="6976442"/>
                  </a:cubicBezTo>
                  <a:close/>
                  <a:moveTo>
                    <a:pt x="3857006" y="6277124"/>
                  </a:moveTo>
                  <a:cubicBezTo>
                    <a:pt x="4039189" y="6277454"/>
                    <a:pt x="4013006" y="6276319"/>
                    <a:pt x="4139051" y="6276319"/>
                  </a:cubicBezTo>
                  <a:cubicBezTo>
                    <a:pt x="4153992" y="6276319"/>
                    <a:pt x="4147126" y="6236835"/>
                    <a:pt x="4153077" y="6610162"/>
                  </a:cubicBezTo>
                  <a:cubicBezTo>
                    <a:pt x="4039903" y="6610474"/>
                    <a:pt x="4021795" y="6607874"/>
                    <a:pt x="3861949" y="6608423"/>
                  </a:cubicBezTo>
                  <a:cubicBezTo>
                    <a:pt x="3860704" y="6511847"/>
                    <a:pt x="3862077" y="6599070"/>
                    <a:pt x="3857006" y="6277124"/>
                  </a:cubicBezTo>
                  <a:close/>
                  <a:moveTo>
                    <a:pt x="3919351" y="6625355"/>
                  </a:moveTo>
                  <a:cubicBezTo>
                    <a:pt x="4027983" y="6625355"/>
                    <a:pt x="4029118" y="6627204"/>
                    <a:pt x="4139033" y="6627204"/>
                  </a:cubicBezTo>
                  <a:cubicBezTo>
                    <a:pt x="4160474" y="6627204"/>
                    <a:pt x="4153022" y="6586000"/>
                    <a:pt x="4159100" y="6959328"/>
                  </a:cubicBezTo>
                  <a:cubicBezTo>
                    <a:pt x="4049827" y="6959620"/>
                    <a:pt x="4008850" y="6957680"/>
                    <a:pt x="3868943" y="6958174"/>
                  </a:cubicBezTo>
                  <a:cubicBezTo>
                    <a:pt x="3862279" y="6571979"/>
                    <a:pt x="3838952" y="6625355"/>
                    <a:pt x="3919351" y="6625355"/>
                  </a:cubicBezTo>
                  <a:close/>
                  <a:moveTo>
                    <a:pt x="4156885" y="5978773"/>
                  </a:moveTo>
                  <a:cubicBezTo>
                    <a:pt x="4155750" y="5905810"/>
                    <a:pt x="4106350" y="5927337"/>
                    <a:pt x="4448965" y="5926092"/>
                  </a:cubicBezTo>
                  <a:cubicBezTo>
                    <a:pt x="4452041" y="6108793"/>
                    <a:pt x="4450136" y="6112015"/>
                    <a:pt x="4452736" y="6258782"/>
                  </a:cubicBezTo>
                  <a:cubicBezTo>
                    <a:pt x="4391911" y="6259496"/>
                    <a:pt x="4366863" y="6259295"/>
                    <a:pt x="4163568" y="6259332"/>
                  </a:cubicBezTo>
                  <a:cubicBezTo>
                    <a:pt x="4161426" y="6105992"/>
                    <a:pt x="4158844" y="6103612"/>
                    <a:pt x="4156885" y="5978773"/>
                  </a:cubicBezTo>
                  <a:close/>
                  <a:moveTo>
                    <a:pt x="4453048" y="6275788"/>
                  </a:moveTo>
                  <a:cubicBezTo>
                    <a:pt x="4454787" y="6367312"/>
                    <a:pt x="4457516" y="6418145"/>
                    <a:pt x="4459053" y="6603481"/>
                  </a:cubicBezTo>
                  <a:cubicBezTo>
                    <a:pt x="4459090" y="6608497"/>
                    <a:pt x="4492780" y="6608167"/>
                    <a:pt x="4168054" y="6610108"/>
                  </a:cubicBezTo>
                  <a:cubicBezTo>
                    <a:pt x="4163037" y="6295301"/>
                    <a:pt x="4165491" y="6408223"/>
                    <a:pt x="4163806" y="6276319"/>
                  </a:cubicBezTo>
                  <a:cubicBezTo>
                    <a:pt x="4367119" y="6276282"/>
                    <a:pt x="4399784" y="6276447"/>
                    <a:pt x="4453048" y="6275788"/>
                  </a:cubicBezTo>
                  <a:close/>
                  <a:moveTo>
                    <a:pt x="4459255" y="6625264"/>
                  </a:moveTo>
                  <a:cubicBezTo>
                    <a:pt x="4459273" y="6626710"/>
                    <a:pt x="4462935" y="6956728"/>
                    <a:pt x="4462954" y="6958046"/>
                  </a:cubicBezTo>
                  <a:cubicBezTo>
                    <a:pt x="4310157" y="6956014"/>
                    <a:pt x="4247537" y="6958888"/>
                    <a:pt x="4174096" y="6959254"/>
                  </a:cubicBezTo>
                  <a:cubicBezTo>
                    <a:pt x="4172595" y="6866375"/>
                    <a:pt x="4172467" y="6887059"/>
                    <a:pt x="4168329" y="6627113"/>
                  </a:cubicBezTo>
                  <a:cubicBezTo>
                    <a:pt x="4252536" y="6626618"/>
                    <a:pt x="4315705" y="6622207"/>
                    <a:pt x="4459255" y="6625264"/>
                  </a:cubicBezTo>
                  <a:close/>
                  <a:moveTo>
                    <a:pt x="4462697" y="5853715"/>
                  </a:moveTo>
                  <a:cubicBezTo>
                    <a:pt x="4456893" y="5544162"/>
                    <a:pt x="4454183" y="5577403"/>
                    <a:pt x="4468630" y="5577294"/>
                  </a:cubicBezTo>
                  <a:cubicBezTo>
                    <a:pt x="4792715" y="5574657"/>
                    <a:pt x="4748057" y="5569935"/>
                    <a:pt x="4748203" y="5604073"/>
                  </a:cubicBezTo>
                  <a:cubicBezTo>
                    <a:pt x="4749723" y="5962629"/>
                    <a:pt x="4772244" y="5907824"/>
                    <a:pt x="4688238" y="5908391"/>
                  </a:cubicBezTo>
                  <a:cubicBezTo>
                    <a:pt x="4583158" y="5909105"/>
                    <a:pt x="4586399" y="5908556"/>
                    <a:pt x="4468520" y="5909013"/>
                  </a:cubicBezTo>
                  <a:cubicBezTo>
                    <a:pt x="4461983" y="5909050"/>
                    <a:pt x="4463906" y="5917342"/>
                    <a:pt x="4462697" y="5853715"/>
                  </a:cubicBezTo>
                  <a:close/>
                  <a:moveTo>
                    <a:pt x="4468611" y="5926019"/>
                  </a:moveTo>
                  <a:cubicBezTo>
                    <a:pt x="4804250" y="5924646"/>
                    <a:pt x="4751371" y="5909819"/>
                    <a:pt x="4752469" y="5979030"/>
                  </a:cubicBezTo>
                  <a:cubicBezTo>
                    <a:pt x="4757725" y="6315729"/>
                    <a:pt x="4778323" y="6259625"/>
                    <a:pt x="4688367" y="6258527"/>
                  </a:cubicBezTo>
                  <a:cubicBezTo>
                    <a:pt x="4430600" y="6255396"/>
                    <a:pt x="4467952" y="6273756"/>
                    <a:pt x="4467238" y="6228671"/>
                  </a:cubicBezTo>
                  <a:cubicBezTo>
                    <a:pt x="4461928" y="5890013"/>
                    <a:pt x="4463631" y="5926019"/>
                    <a:pt x="4468611" y="5926019"/>
                  </a:cubicBezTo>
                  <a:close/>
                  <a:moveTo>
                    <a:pt x="4468666" y="6275586"/>
                  </a:moveTo>
                  <a:cubicBezTo>
                    <a:pt x="4819429" y="6271321"/>
                    <a:pt x="4757596" y="6259149"/>
                    <a:pt x="4760178" y="6353913"/>
                  </a:cubicBezTo>
                  <a:cubicBezTo>
                    <a:pt x="4762540" y="6440843"/>
                    <a:pt x="4763932" y="6518144"/>
                    <a:pt x="4763657" y="6603371"/>
                  </a:cubicBezTo>
                  <a:cubicBezTo>
                    <a:pt x="4763620" y="6614830"/>
                    <a:pt x="4475441" y="6608570"/>
                    <a:pt x="4474122" y="6608551"/>
                  </a:cubicBezTo>
                  <a:cubicBezTo>
                    <a:pt x="4471962" y="6359697"/>
                    <a:pt x="4466561" y="6275623"/>
                    <a:pt x="4468666" y="6275586"/>
                  </a:cubicBezTo>
                  <a:close/>
                  <a:moveTo>
                    <a:pt x="4763602" y="6627149"/>
                  </a:moveTo>
                  <a:cubicBezTo>
                    <a:pt x="4763529" y="6748016"/>
                    <a:pt x="4767594" y="6854532"/>
                    <a:pt x="4769315" y="6956380"/>
                  </a:cubicBezTo>
                  <a:cubicBezTo>
                    <a:pt x="4683295" y="6956801"/>
                    <a:pt x="4635946" y="6960316"/>
                    <a:pt x="4477931" y="6958247"/>
                  </a:cubicBezTo>
                  <a:cubicBezTo>
                    <a:pt x="4477913" y="6956618"/>
                    <a:pt x="4474269" y="6626893"/>
                    <a:pt x="4474251" y="6625593"/>
                  </a:cubicBezTo>
                  <a:cubicBezTo>
                    <a:pt x="4535241" y="6626893"/>
                    <a:pt x="4761478" y="6627149"/>
                    <a:pt x="4763602" y="6627149"/>
                  </a:cubicBezTo>
                  <a:close/>
                  <a:moveTo>
                    <a:pt x="4769608" y="6973385"/>
                  </a:moveTo>
                  <a:cubicBezTo>
                    <a:pt x="4771604" y="7096266"/>
                    <a:pt x="4771512" y="7170895"/>
                    <a:pt x="4774331" y="7307467"/>
                  </a:cubicBezTo>
                  <a:lnTo>
                    <a:pt x="4483790" y="7307595"/>
                  </a:lnTo>
                  <a:cubicBezTo>
                    <a:pt x="4482857" y="7263352"/>
                    <a:pt x="4478334" y="6983343"/>
                    <a:pt x="4478242" y="6978163"/>
                  </a:cubicBezTo>
                  <a:cubicBezTo>
                    <a:pt x="4478205" y="6975106"/>
                    <a:pt x="4452755" y="6974996"/>
                    <a:pt x="4769608" y="6973385"/>
                  </a:cubicBezTo>
                  <a:close/>
                  <a:moveTo>
                    <a:pt x="4773325" y="6276154"/>
                  </a:moveTo>
                  <a:cubicBezTo>
                    <a:pt x="4899462" y="6276392"/>
                    <a:pt x="4876959" y="6275056"/>
                    <a:pt x="5063555" y="6274982"/>
                  </a:cubicBezTo>
                  <a:cubicBezTo>
                    <a:pt x="5064598" y="6364731"/>
                    <a:pt x="5063555" y="6472657"/>
                    <a:pt x="5068901" y="6606721"/>
                  </a:cubicBezTo>
                  <a:cubicBezTo>
                    <a:pt x="4879943" y="6606630"/>
                    <a:pt x="4924216" y="6610272"/>
                    <a:pt x="4778653" y="6610162"/>
                  </a:cubicBezTo>
                  <a:cubicBezTo>
                    <a:pt x="4779111" y="6458068"/>
                    <a:pt x="4775046" y="6362315"/>
                    <a:pt x="4773325" y="6276154"/>
                  </a:cubicBezTo>
                  <a:close/>
                  <a:moveTo>
                    <a:pt x="4798135" y="6627167"/>
                  </a:moveTo>
                  <a:cubicBezTo>
                    <a:pt x="5122604" y="6627167"/>
                    <a:pt x="5070036" y="6587245"/>
                    <a:pt x="5072234" y="6728430"/>
                  </a:cubicBezTo>
                  <a:cubicBezTo>
                    <a:pt x="5074101" y="6848089"/>
                    <a:pt x="5072746" y="6847430"/>
                    <a:pt x="5074302" y="6957662"/>
                  </a:cubicBezTo>
                  <a:cubicBezTo>
                    <a:pt x="5073003" y="6957643"/>
                    <a:pt x="4819997" y="6956252"/>
                    <a:pt x="4784311" y="6956343"/>
                  </a:cubicBezTo>
                  <a:cubicBezTo>
                    <a:pt x="4778085" y="6589295"/>
                    <a:pt x="4768784" y="6627167"/>
                    <a:pt x="4798135" y="6627167"/>
                  </a:cubicBezTo>
                  <a:close/>
                  <a:moveTo>
                    <a:pt x="4798135" y="6973312"/>
                  </a:moveTo>
                  <a:cubicBezTo>
                    <a:pt x="5105540" y="6973312"/>
                    <a:pt x="5074559" y="6973971"/>
                    <a:pt x="5074614" y="6978419"/>
                  </a:cubicBezTo>
                  <a:cubicBezTo>
                    <a:pt x="5080656" y="7364542"/>
                    <a:pt x="5099314" y="7306204"/>
                    <a:pt x="5017780" y="7306204"/>
                  </a:cubicBezTo>
                  <a:cubicBezTo>
                    <a:pt x="4908287" y="7306204"/>
                    <a:pt x="4905833" y="7307467"/>
                    <a:pt x="4798116" y="7307467"/>
                  </a:cubicBezTo>
                  <a:cubicBezTo>
                    <a:pt x="4786215" y="7307467"/>
                    <a:pt x="4789327" y="7319713"/>
                    <a:pt x="4787881" y="7228079"/>
                  </a:cubicBezTo>
                  <a:cubicBezTo>
                    <a:pt x="4783432" y="6941992"/>
                    <a:pt x="4777554" y="6973312"/>
                    <a:pt x="4798135" y="6973312"/>
                  </a:cubicBezTo>
                  <a:close/>
                  <a:moveTo>
                    <a:pt x="5365467" y="5978993"/>
                  </a:moveTo>
                  <a:cubicBezTo>
                    <a:pt x="5370539" y="6301231"/>
                    <a:pt x="5378741" y="6259094"/>
                    <a:pt x="5347670" y="6258600"/>
                  </a:cubicBezTo>
                  <a:cubicBezTo>
                    <a:pt x="5284335" y="6257575"/>
                    <a:pt x="5229186" y="6257593"/>
                    <a:pt x="5127621" y="6257867"/>
                  </a:cubicBezTo>
                  <a:cubicBezTo>
                    <a:pt x="5061760" y="6258032"/>
                    <a:pt x="5078660" y="6305314"/>
                    <a:pt x="5073570" y="5978737"/>
                  </a:cubicBezTo>
                  <a:cubicBezTo>
                    <a:pt x="5072527" y="5911027"/>
                    <a:pt x="5058483" y="5925488"/>
                    <a:pt x="5127731" y="5924646"/>
                  </a:cubicBezTo>
                  <a:cubicBezTo>
                    <a:pt x="5406664" y="5921278"/>
                    <a:pt x="5364478" y="5914798"/>
                    <a:pt x="5365467" y="5978993"/>
                  </a:cubicBezTo>
                  <a:close/>
                  <a:moveTo>
                    <a:pt x="5358216" y="5604440"/>
                  </a:moveTo>
                  <a:cubicBezTo>
                    <a:pt x="5361256" y="5677805"/>
                    <a:pt x="5361365" y="5698783"/>
                    <a:pt x="5363618" y="5854044"/>
                  </a:cubicBezTo>
                  <a:cubicBezTo>
                    <a:pt x="5364514" y="5919795"/>
                    <a:pt x="5369275" y="5909435"/>
                    <a:pt x="5347816" y="5908758"/>
                  </a:cubicBezTo>
                  <a:cubicBezTo>
                    <a:pt x="4997438" y="5897299"/>
                    <a:pt x="5071373" y="6003320"/>
                    <a:pt x="5068187" y="5575042"/>
                  </a:cubicBezTo>
                  <a:cubicBezTo>
                    <a:pt x="5401684" y="5576342"/>
                    <a:pt x="5356495" y="5563016"/>
                    <a:pt x="5358216" y="5604440"/>
                  </a:cubicBezTo>
                  <a:close/>
                  <a:moveTo>
                    <a:pt x="5351496" y="5229318"/>
                  </a:moveTo>
                  <a:cubicBezTo>
                    <a:pt x="5357264" y="5599039"/>
                    <a:pt x="5358985" y="5558457"/>
                    <a:pt x="5347560" y="5558549"/>
                  </a:cubicBezTo>
                  <a:cubicBezTo>
                    <a:pt x="5009833" y="5560801"/>
                    <a:pt x="5068572" y="5577403"/>
                    <a:pt x="5067034" y="5478887"/>
                  </a:cubicBezTo>
                  <a:cubicBezTo>
                    <a:pt x="5065038" y="5352748"/>
                    <a:pt x="5064507" y="5361772"/>
                    <a:pt x="5062365" y="5228989"/>
                  </a:cubicBezTo>
                  <a:cubicBezTo>
                    <a:pt x="5062309" y="5224468"/>
                    <a:pt x="5351441" y="5226188"/>
                    <a:pt x="5351496" y="5229318"/>
                  </a:cubicBezTo>
                  <a:close/>
                  <a:moveTo>
                    <a:pt x="5351166" y="5208963"/>
                  </a:moveTo>
                  <a:cubicBezTo>
                    <a:pt x="5202234" y="5211911"/>
                    <a:pt x="5144137" y="5209073"/>
                    <a:pt x="5062035" y="5208634"/>
                  </a:cubicBezTo>
                  <a:cubicBezTo>
                    <a:pt x="5060332" y="5106237"/>
                    <a:pt x="5056744" y="4990056"/>
                    <a:pt x="5056542" y="4876090"/>
                  </a:cubicBezTo>
                  <a:cubicBezTo>
                    <a:pt x="5160085" y="4876511"/>
                    <a:pt x="5120645" y="4877902"/>
                    <a:pt x="5345399" y="4877353"/>
                  </a:cubicBezTo>
                  <a:cubicBezTo>
                    <a:pt x="5349391" y="5123370"/>
                    <a:pt x="5349794" y="5124120"/>
                    <a:pt x="5351166" y="5208963"/>
                  </a:cubicBezTo>
                  <a:close/>
                  <a:moveTo>
                    <a:pt x="5345143" y="4860311"/>
                  </a:moveTo>
                  <a:cubicBezTo>
                    <a:pt x="5019007" y="4861171"/>
                    <a:pt x="5056542" y="4859670"/>
                    <a:pt x="5056542" y="4854728"/>
                  </a:cubicBezTo>
                  <a:cubicBezTo>
                    <a:pt x="5056378" y="4693389"/>
                    <a:pt x="5052294" y="4607686"/>
                    <a:pt x="5050573" y="4524985"/>
                  </a:cubicBezTo>
                  <a:cubicBezTo>
                    <a:pt x="5146096" y="4525644"/>
                    <a:pt x="5154811" y="4529304"/>
                    <a:pt x="5340364" y="4527383"/>
                  </a:cubicBezTo>
                  <a:cubicBezTo>
                    <a:pt x="5342232" y="4660001"/>
                    <a:pt x="5340163" y="4553083"/>
                    <a:pt x="5345143" y="4860311"/>
                  </a:cubicBezTo>
                  <a:close/>
                  <a:moveTo>
                    <a:pt x="5338130" y="4229874"/>
                  </a:moveTo>
                  <a:cubicBezTo>
                    <a:pt x="5340071" y="4353542"/>
                    <a:pt x="5337672" y="4354658"/>
                    <a:pt x="5339632" y="4479735"/>
                  </a:cubicBezTo>
                  <a:cubicBezTo>
                    <a:pt x="5340364" y="4525223"/>
                    <a:pt x="5382605" y="4510158"/>
                    <a:pt x="5050225" y="4507998"/>
                  </a:cubicBezTo>
                  <a:cubicBezTo>
                    <a:pt x="5047534" y="4366684"/>
                    <a:pt x="5050207" y="4351546"/>
                    <a:pt x="5046856" y="4176955"/>
                  </a:cubicBezTo>
                  <a:cubicBezTo>
                    <a:pt x="5391522" y="4177467"/>
                    <a:pt x="5337050" y="4161176"/>
                    <a:pt x="5338130" y="4229874"/>
                  </a:cubicBezTo>
                  <a:close/>
                  <a:moveTo>
                    <a:pt x="5329195" y="3826472"/>
                  </a:moveTo>
                  <a:cubicBezTo>
                    <a:pt x="5335237" y="4179993"/>
                    <a:pt x="5333040" y="4022883"/>
                    <a:pt x="5336720" y="4160627"/>
                  </a:cubicBezTo>
                  <a:cubicBezTo>
                    <a:pt x="4992970" y="4160736"/>
                    <a:pt x="5047039" y="4176607"/>
                    <a:pt x="5045245" y="4104541"/>
                  </a:cubicBezTo>
                  <a:cubicBezTo>
                    <a:pt x="5043103" y="4018874"/>
                    <a:pt x="5041802" y="3942415"/>
                    <a:pt x="5041437" y="3854936"/>
                  </a:cubicBezTo>
                  <a:cubicBezTo>
                    <a:pt x="5041235" y="3814848"/>
                    <a:pt x="4996156" y="3823616"/>
                    <a:pt x="5329195" y="3826472"/>
                  </a:cubicBezTo>
                  <a:close/>
                  <a:moveTo>
                    <a:pt x="5326174" y="3480401"/>
                  </a:moveTo>
                  <a:cubicBezTo>
                    <a:pt x="5328426" y="3623599"/>
                    <a:pt x="5324837" y="3563321"/>
                    <a:pt x="5328902" y="3809485"/>
                  </a:cubicBezTo>
                  <a:cubicBezTo>
                    <a:pt x="5327053" y="3809466"/>
                    <a:pt x="5043359" y="3808387"/>
                    <a:pt x="5041144" y="3808368"/>
                  </a:cubicBezTo>
                  <a:cubicBezTo>
                    <a:pt x="5039569" y="3617906"/>
                    <a:pt x="5036035" y="3618455"/>
                    <a:pt x="5033948" y="3476355"/>
                  </a:cubicBezTo>
                  <a:cubicBezTo>
                    <a:pt x="5035284" y="3476355"/>
                    <a:pt x="5326155" y="3479101"/>
                    <a:pt x="5326174" y="3480401"/>
                  </a:cubicBezTo>
                  <a:close/>
                  <a:moveTo>
                    <a:pt x="5318667" y="3127538"/>
                  </a:moveTo>
                  <a:cubicBezTo>
                    <a:pt x="5328261" y="3576538"/>
                    <a:pt x="5324910" y="3406119"/>
                    <a:pt x="5325862" y="3460833"/>
                  </a:cubicBezTo>
                  <a:cubicBezTo>
                    <a:pt x="5205695" y="3463780"/>
                    <a:pt x="5123556" y="3459570"/>
                    <a:pt x="5033710" y="3459368"/>
                  </a:cubicBezTo>
                  <a:cubicBezTo>
                    <a:pt x="5032135" y="3353731"/>
                    <a:pt x="5032062" y="3278882"/>
                    <a:pt x="5028967" y="3127428"/>
                  </a:cubicBezTo>
                  <a:cubicBezTo>
                    <a:pt x="5117074" y="3127465"/>
                    <a:pt x="5235430" y="3128728"/>
                    <a:pt x="5318667" y="3127538"/>
                  </a:cubicBezTo>
                  <a:close/>
                  <a:moveTo>
                    <a:pt x="5318190" y="3105865"/>
                  </a:moveTo>
                  <a:cubicBezTo>
                    <a:pt x="5318374" y="3113809"/>
                    <a:pt x="5341591" y="3110533"/>
                    <a:pt x="5028619" y="3110423"/>
                  </a:cubicBezTo>
                  <a:cubicBezTo>
                    <a:pt x="5028583" y="3108739"/>
                    <a:pt x="5022285" y="2777568"/>
                    <a:pt x="5022266" y="2776213"/>
                  </a:cubicBezTo>
                  <a:cubicBezTo>
                    <a:pt x="5023584" y="2776213"/>
                    <a:pt x="5311746" y="2777842"/>
                    <a:pt x="5313137" y="2777861"/>
                  </a:cubicBezTo>
                  <a:cubicBezTo>
                    <a:pt x="5314199" y="2852050"/>
                    <a:pt x="5315114" y="2965357"/>
                    <a:pt x="5318190" y="3105865"/>
                  </a:cubicBezTo>
                  <a:close/>
                  <a:moveTo>
                    <a:pt x="5309164" y="2481450"/>
                  </a:moveTo>
                  <a:cubicBezTo>
                    <a:pt x="5311123" y="2606253"/>
                    <a:pt x="5310464" y="2606015"/>
                    <a:pt x="5312423" y="2731128"/>
                  </a:cubicBezTo>
                  <a:cubicBezTo>
                    <a:pt x="5313101" y="2774145"/>
                    <a:pt x="5357594" y="2759336"/>
                    <a:pt x="5021973" y="2759208"/>
                  </a:cubicBezTo>
                  <a:cubicBezTo>
                    <a:pt x="5018970" y="2579820"/>
                    <a:pt x="5021625" y="2621135"/>
                    <a:pt x="5018165" y="2428806"/>
                  </a:cubicBezTo>
                  <a:cubicBezTo>
                    <a:pt x="5358234" y="2428806"/>
                    <a:pt x="5308029" y="2408322"/>
                    <a:pt x="5309164" y="2481450"/>
                  </a:cubicBezTo>
                  <a:close/>
                  <a:moveTo>
                    <a:pt x="5304349" y="2106787"/>
                  </a:moveTo>
                  <a:cubicBezTo>
                    <a:pt x="5311929" y="2469900"/>
                    <a:pt x="5324837" y="2411068"/>
                    <a:pt x="5237572" y="2411068"/>
                  </a:cubicBezTo>
                  <a:cubicBezTo>
                    <a:pt x="5127493" y="2411068"/>
                    <a:pt x="5127969" y="2411800"/>
                    <a:pt x="5017835" y="2411800"/>
                  </a:cubicBezTo>
                  <a:cubicBezTo>
                    <a:pt x="5014924" y="2259778"/>
                    <a:pt x="5014429" y="2285167"/>
                    <a:pt x="5012598" y="2077444"/>
                  </a:cubicBezTo>
                  <a:cubicBezTo>
                    <a:pt x="5343605" y="2077462"/>
                    <a:pt x="5303487" y="2065253"/>
                    <a:pt x="5304349" y="2106787"/>
                  </a:cubicBezTo>
                  <a:close/>
                  <a:moveTo>
                    <a:pt x="5297335" y="1732270"/>
                  </a:moveTo>
                  <a:cubicBezTo>
                    <a:pt x="5303451" y="2122236"/>
                    <a:pt x="5325222" y="2060164"/>
                    <a:pt x="5237572" y="2060164"/>
                  </a:cubicBezTo>
                  <a:cubicBezTo>
                    <a:pt x="5128866" y="2060164"/>
                    <a:pt x="5127621" y="2060457"/>
                    <a:pt x="5017780" y="2060457"/>
                  </a:cubicBezTo>
                  <a:cubicBezTo>
                    <a:pt x="5010493" y="2060457"/>
                    <a:pt x="5012745" y="2070525"/>
                    <a:pt x="5011353" y="1981618"/>
                  </a:cubicBezTo>
                  <a:cubicBezTo>
                    <a:pt x="5006813" y="1690187"/>
                    <a:pt x="5005164" y="1728206"/>
                    <a:pt x="5017780" y="1728206"/>
                  </a:cubicBezTo>
                  <a:cubicBezTo>
                    <a:pt x="5317476" y="1728206"/>
                    <a:pt x="5297189" y="1722495"/>
                    <a:pt x="5297335" y="1732270"/>
                  </a:cubicBezTo>
                  <a:close/>
                  <a:moveTo>
                    <a:pt x="5297006" y="1710029"/>
                  </a:moveTo>
                  <a:cubicBezTo>
                    <a:pt x="5193592" y="1708839"/>
                    <a:pt x="5125625" y="1711182"/>
                    <a:pt x="5008625" y="1711201"/>
                  </a:cubicBezTo>
                  <a:cubicBezTo>
                    <a:pt x="5002162" y="1335750"/>
                    <a:pt x="4992787" y="1376771"/>
                    <a:pt x="5017798" y="1376771"/>
                  </a:cubicBezTo>
                  <a:cubicBezTo>
                    <a:pt x="5110190" y="1376771"/>
                    <a:pt x="5134909" y="1376991"/>
                    <a:pt x="5237590" y="1376991"/>
                  </a:cubicBezTo>
                  <a:cubicBezTo>
                    <a:pt x="5310958" y="1377009"/>
                    <a:pt x="5291055" y="1316713"/>
                    <a:pt x="5297006" y="1710029"/>
                  </a:cubicBezTo>
                  <a:close/>
                  <a:moveTo>
                    <a:pt x="5287100" y="1108075"/>
                  </a:moveTo>
                  <a:cubicBezTo>
                    <a:pt x="5289407" y="1184095"/>
                    <a:pt x="5289444" y="1200898"/>
                    <a:pt x="5292044" y="1360334"/>
                  </a:cubicBezTo>
                  <a:cubicBezTo>
                    <a:pt x="5259617" y="1359912"/>
                    <a:pt x="5024115" y="1359748"/>
                    <a:pt x="5001503" y="1359821"/>
                  </a:cubicBezTo>
                  <a:cubicBezTo>
                    <a:pt x="4995442" y="978568"/>
                    <a:pt x="4985756" y="1029675"/>
                    <a:pt x="5017798" y="1029675"/>
                  </a:cubicBezTo>
                  <a:cubicBezTo>
                    <a:pt x="5339851" y="1029675"/>
                    <a:pt x="5283841" y="999966"/>
                    <a:pt x="5287100" y="1108075"/>
                  </a:cubicBezTo>
                  <a:close/>
                  <a:moveTo>
                    <a:pt x="5281863" y="733265"/>
                  </a:moveTo>
                  <a:cubicBezTo>
                    <a:pt x="5286844" y="1060354"/>
                    <a:pt x="5297848" y="1010253"/>
                    <a:pt x="5237572" y="1010253"/>
                  </a:cubicBezTo>
                  <a:cubicBezTo>
                    <a:pt x="4959316" y="1010253"/>
                    <a:pt x="4995369" y="1027002"/>
                    <a:pt x="4994691" y="982833"/>
                  </a:cubicBezTo>
                  <a:cubicBezTo>
                    <a:pt x="4989198" y="632387"/>
                    <a:pt x="4983046" y="678991"/>
                    <a:pt x="5017798" y="678991"/>
                  </a:cubicBezTo>
                  <a:cubicBezTo>
                    <a:pt x="5329268" y="678991"/>
                    <a:pt x="5280747" y="661985"/>
                    <a:pt x="5281863" y="733265"/>
                  </a:cubicBezTo>
                  <a:close/>
                  <a:moveTo>
                    <a:pt x="5017798" y="327995"/>
                  </a:moveTo>
                  <a:cubicBezTo>
                    <a:pt x="5316561" y="327995"/>
                    <a:pt x="5275895" y="320875"/>
                    <a:pt x="5275932" y="358436"/>
                  </a:cubicBezTo>
                  <a:cubicBezTo>
                    <a:pt x="5275932" y="712946"/>
                    <a:pt x="5299258" y="661363"/>
                    <a:pt x="5237572" y="661363"/>
                  </a:cubicBezTo>
                  <a:cubicBezTo>
                    <a:pt x="4945456" y="661363"/>
                    <a:pt x="4991450" y="677178"/>
                    <a:pt x="4989857" y="608023"/>
                  </a:cubicBezTo>
                  <a:cubicBezTo>
                    <a:pt x="4982735" y="283112"/>
                    <a:pt x="4972994" y="327995"/>
                    <a:pt x="5017798" y="327995"/>
                  </a:cubicBezTo>
                  <a:close/>
                  <a:moveTo>
                    <a:pt x="4986507" y="1359894"/>
                  </a:moveTo>
                  <a:cubicBezTo>
                    <a:pt x="4909202" y="1360388"/>
                    <a:pt x="4696789" y="1368626"/>
                    <a:pt x="4696332" y="1357130"/>
                  </a:cubicBezTo>
                  <a:cubicBezTo>
                    <a:pt x="4691607" y="1240235"/>
                    <a:pt x="4691845" y="1127954"/>
                    <a:pt x="4690527" y="1029272"/>
                  </a:cubicBezTo>
                  <a:cubicBezTo>
                    <a:pt x="5003828" y="1029382"/>
                    <a:pt x="4851270" y="1029565"/>
                    <a:pt x="4980464" y="1029675"/>
                  </a:cubicBezTo>
                  <a:cubicBezTo>
                    <a:pt x="4983247" y="1185431"/>
                    <a:pt x="4980959" y="1010656"/>
                    <a:pt x="4986507" y="1359894"/>
                  </a:cubicBezTo>
                  <a:close/>
                  <a:moveTo>
                    <a:pt x="4979695" y="983126"/>
                  </a:moveTo>
                  <a:cubicBezTo>
                    <a:pt x="4980336" y="1024421"/>
                    <a:pt x="5025837" y="1012395"/>
                    <a:pt x="4690289" y="1012285"/>
                  </a:cubicBezTo>
                  <a:cubicBezTo>
                    <a:pt x="4686701" y="761143"/>
                    <a:pt x="4690253" y="948163"/>
                    <a:pt x="4686225" y="677911"/>
                  </a:cubicBezTo>
                  <a:cubicBezTo>
                    <a:pt x="5091331" y="679393"/>
                    <a:pt x="4942123" y="678863"/>
                    <a:pt x="4976327" y="678954"/>
                  </a:cubicBezTo>
                  <a:cubicBezTo>
                    <a:pt x="4979622" y="857536"/>
                    <a:pt x="4977425" y="838224"/>
                    <a:pt x="4979695" y="983126"/>
                  </a:cubicBezTo>
                  <a:close/>
                  <a:moveTo>
                    <a:pt x="4688330" y="329661"/>
                  </a:moveTo>
                  <a:cubicBezTo>
                    <a:pt x="5013441" y="329020"/>
                    <a:pt x="4968765" y="315566"/>
                    <a:pt x="4969899" y="358692"/>
                  </a:cubicBezTo>
                  <a:cubicBezTo>
                    <a:pt x="4979348" y="720305"/>
                    <a:pt x="4992402" y="662223"/>
                    <a:pt x="4908030" y="661528"/>
                  </a:cubicBezTo>
                  <a:cubicBezTo>
                    <a:pt x="4641127" y="659368"/>
                    <a:pt x="4686279" y="679430"/>
                    <a:pt x="4685272" y="612013"/>
                  </a:cubicBezTo>
                  <a:cubicBezTo>
                    <a:pt x="4680823" y="295998"/>
                    <a:pt x="4676905" y="329698"/>
                    <a:pt x="4688330" y="329661"/>
                  </a:cubicBezTo>
                  <a:close/>
                  <a:moveTo>
                    <a:pt x="4681354" y="1357899"/>
                  </a:moveTo>
                  <a:cubicBezTo>
                    <a:pt x="4681501" y="1361542"/>
                    <a:pt x="4715905" y="1360022"/>
                    <a:pt x="4392149" y="1361798"/>
                  </a:cubicBezTo>
                  <a:cubicBezTo>
                    <a:pt x="4387681" y="1169066"/>
                    <a:pt x="4388798" y="1122096"/>
                    <a:pt x="4387590" y="1027478"/>
                  </a:cubicBezTo>
                  <a:cubicBezTo>
                    <a:pt x="4531305" y="1027991"/>
                    <a:pt x="4389512" y="1029181"/>
                    <a:pt x="4675550" y="1029272"/>
                  </a:cubicBezTo>
                  <a:cubicBezTo>
                    <a:pt x="4676868" y="1129162"/>
                    <a:pt x="4676648" y="1241096"/>
                    <a:pt x="4681354" y="1357899"/>
                  </a:cubicBezTo>
                  <a:close/>
                  <a:moveTo>
                    <a:pt x="4672071" y="733265"/>
                  </a:moveTo>
                  <a:cubicBezTo>
                    <a:pt x="4673994" y="855889"/>
                    <a:pt x="4672931" y="858653"/>
                    <a:pt x="4674873" y="983126"/>
                  </a:cubicBezTo>
                  <a:cubicBezTo>
                    <a:pt x="4675550" y="1026124"/>
                    <a:pt x="4719274" y="1011608"/>
                    <a:pt x="4387352" y="1010473"/>
                  </a:cubicBezTo>
                  <a:cubicBezTo>
                    <a:pt x="4385759" y="895628"/>
                    <a:pt x="4384972" y="893926"/>
                    <a:pt x="4381493" y="678167"/>
                  </a:cubicBezTo>
                  <a:cubicBezTo>
                    <a:pt x="4722496" y="677947"/>
                    <a:pt x="4670954" y="659075"/>
                    <a:pt x="4672071" y="733265"/>
                  </a:cubicBezTo>
                  <a:close/>
                  <a:moveTo>
                    <a:pt x="4578416" y="329807"/>
                  </a:moveTo>
                  <a:cubicBezTo>
                    <a:pt x="4681299" y="329807"/>
                    <a:pt x="4665241" y="321735"/>
                    <a:pt x="4666010" y="358601"/>
                  </a:cubicBezTo>
                  <a:cubicBezTo>
                    <a:pt x="4667823" y="445366"/>
                    <a:pt x="4668958" y="520745"/>
                    <a:pt x="4670240" y="612288"/>
                  </a:cubicBezTo>
                  <a:cubicBezTo>
                    <a:pt x="4671192" y="675989"/>
                    <a:pt x="4724071" y="660887"/>
                    <a:pt x="4381236" y="661162"/>
                  </a:cubicBezTo>
                  <a:cubicBezTo>
                    <a:pt x="4377629" y="436433"/>
                    <a:pt x="4377648" y="430704"/>
                    <a:pt x="4375835" y="358162"/>
                  </a:cubicBezTo>
                  <a:cubicBezTo>
                    <a:pt x="4374883" y="320143"/>
                    <a:pt x="4339234" y="329624"/>
                    <a:pt x="4578416" y="329807"/>
                  </a:cubicBezTo>
                  <a:close/>
                  <a:moveTo>
                    <a:pt x="4358733" y="1361889"/>
                  </a:moveTo>
                  <a:cubicBezTo>
                    <a:pt x="4250028" y="1361889"/>
                    <a:pt x="4250632" y="1359711"/>
                    <a:pt x="4139051" y="1359711"/>
                  </a:cubicBezTo>
                  <a:cubicBezTo>
                    <a:pt x="4066105" y="1359711"/>
                    <a:pt x="4086667" y="1422423"/>
                    <a:pt x="4080002" y="1028906"/>
                  </a:cubicBezTo>
                  <a:cubicBezTo>
                    <a:pt x="4204125" y="1030224"/>
                    <a:pt x="4248563" y="1027222"/>
                    <a:pt x="4372594" y="1027423"/>
                  </a:cubicBezTo>
                  <a:cubicBezTo>
                    <a:pt x="4377373" y="1411367"/>
                    <a:pt x="4385246" y="1361889"/>
                    <a:pt x="4358733" y="1361889"/>
                  </a:cubicBezTo>
                  <a:close/>
                  <a:moveTo>
                    <a:pt x="4367394" y="733228"/>
                  </a:moveTo>
                  <a:cubicBezTo>
                    <a:pt x="4372448" y="1052940"/>
                    <a:pt x="4377977" y="1010436"/>
                    <a:pt x="4358733" y="1010436"/>
                  </a:cubicBezTo>
                  <a:cubicBezTo>
                    <a:pt x="4038255" y="1010436"/>
                    <a:pt x="4079929" y="1025739"/>
                    <a:pt x="4079251" y="982833"/>
                  </a:cubicBezTo>
                  <a:cubicBezTo>
                    <a:pt x="4077255" y="854937"/>
                    <a:pt x="4078757" y="857335"/>
                    <a:pt x="4076798" y="732972"/>
                  </a:cubicBezTo>
                  <a:cubicBezTo>
                    <a:pt x="4075736" y="667074"/>
                    <a:pt x="4059550" y="678478"/>
                    <a:pt x="4139033" y="678478"/>
                  </a:cubicBezTo>
                  <a:cubicBezTo>
                    <a:pt x="4412565" y="678478"/>
                    <a:pt x="4366167" y="657409"/>
                    <a:pt x="4367394" y="733228"/>
                  </a:cubicBezTo>
                  <a:close/>
                  <a:moveTo>
                    <a:pt x="4360839" y="358656"/>
                  </a:moveTo>
                  <a:cubicBezTo>
                    <a:pt x="4362725" y="433633"/>
                    <a:pt x="4362780" y="445622"/>
                    <a:pt x="4366241" y="661180"/>
                  </a:cubicBezTo>
                  <a:cubicBezTo>
                    <a:pt x="4334162" y="661180"/>
                    <a:pt x="4107997" y="661436"/>
                    <a:pt x="4075644" y="661784"/>
                  </a:cubicBezTo>
                  <a:lnTo>
                    <a:pt x="4070243" y="328490"/>
                  </a:lnTo>
                  <a:cubicBezTo>
                    <a:pt x="4415549" y="322998"/>
                    <a:pt x="4359942" y="323090"/>
                    <a:pt x="4360839" y="358656"/>
                  </a:cubicBezTo>
                  <a:close/>
                  <a:moveTo>
                    <a:pt x="4066434" y="1107928"/>
                  </a:moveTo>
                  <a:cubicBezTo>
                    <a:pt x="4067917" y="1186749"/>
                    <a:pt x="4067405" y="1157205"/>
                    <a:pt x="4070664" y="1360297"/>
                  </a:cubicBezTo>
                  <a:cubicBezTo>
                    <a:pt x="3976166" y="1362146"/>
                    <a:pt x="4014343" y="1364342"/>
                    <a:pt x="3779994" y="1362109"/>
                  </a:cubicBezTo>
                  <a:cubicBezTo>
                    <a:pt x="3775746" y="1020467"/>
                    <a:pt x="3778218" y="1133189"/>
                    <a:pt x="3777138" y="1027039"/>
                  </a:cubicBezTo>
                  <a:cubicBezTo>
                    <a:pt x="4124568" y="1026874"/>
                    <a:pt x="4064548" y="1012743"/>
                    <a:pt x="4066434" y="1107928"/>
                  </a:cubicBezTo>
                  <a:close/>
                  <a:moveTo>
                    <a:pt x="4061802" y="733265"/>
                  </a:moveTo>
                  <a:cubicBezTo>
                    <a:pt x="4066727" y="1056693"/>
                    <a:pt x="4075205" y="1012029"/>
                    <a:pt x="4029320" y="1011095"/>
                  </a:cubicBezTo>
                  <a:cubicBezTo>
                    <a:pt x="3960658" y="1009704"/>
                    <a:pt x="3947987" y="1009979"/>
                    <a:pt x="3776936" y="1010052"/>
                  </a:cubicBezTo>
                  <a:cubicBezTo>
                    <a:pt x="3774886" y="849098"/>
                    <a:pt x="3771608" y="849994"/>
                    <a:pt x="3769814" y="679210"/>
                  </a:cubicBezTo>
                  <a:cubicBezTo>
                    <a:pt x="4112667" y="682560"/>
                    <a:pt x="4060593" y="657867"/>
                    <a:pt x="4061802" y="733265"/>
                  </a:cubicBezTo>
                  <a:close/>
                  <a:moveTo>
                    <a:pt x="3809436" y="329991"/>
                  </a:moveTo>
                  <a:cubicBezTo>
                    <a:pt x="3883921" y="330979"/>
                    <a:pt x="3955751" y="331144"/>
                    <a:pt x="4029357" y="329368"/>
                  </a:cubicBezTo>
                  <a:cubicBezTo>
                    <a:pt x="4065720" y="328453"/>
                    <a:pt x="4054459" y="278938"/>
                    <a:pt x="4060648" y="661985"/>
                  </a:cubicBezTo>
                  <a:cubicBezTo>
                    <a:pt x="3930153" y="663853"/>
                    <a:pt x="3981366" y="664310"/>
                    <a:pt x="3769649" y="662242"/>
                  </a:cubicBezTo>
                  <a:cubicBezTo>
                    <a:pt x="3766500" y="273813"/>
                    <a:pt x="3748849" y="329203"/>
                    <a:pt x="3809436" y="329991"/>
                  </a:cubicBezTo>
                  <a:close/>
                  <a:moveTo>
                    <a:pt x="3770546" y="1712830"/>
                  </a:moveTo>
                  <a:cubicBezTo>
                    <a:pt x="3698790" y="1713342"/>
                    <a:pt x="3605720" y="1712830"/>
                    <a:pt x="3482733" y="1712830"/>
                  </a:cubicBezTo>
                  <a:cubicBezTo>
                    <a:pt x="3482532" y="1700675"/>
                    <a:pt x="3477606" y="1415999"/>
                    <a:pt x="3476691" y="1377668"/>
                  </a:cubicBezTo>
                  <a:cubicBezTo>
                    <a:pt x="3478027" y="1377668"/>
                    <a:pt x="3763167" y="1378968"/>
                    <a:pt x="3765181" y="1378986"/>
                  </a:cubicBezTo>
                  <a:cubicBezTo>
                    <a:pt x="3766683" y="1500878"/>
                    <a:pt x="3769264" y="1632527"/>
                    <a:pt x="3770546" y="1712830"/>
                  </a:cubicBezTo>
                  <a:close/>
                  <a:moveTo>
                    <a:pt x="3762380" y="1107745"/>
                  </a:moveTo>
                  <a:cubicBezTo>
                    <a:pt x="3761739" y="1413143"/>
                    <a:pt x="3794935" y="1361780"/>
                    <a:pt x="3699760" y="1361780"/>
                  </a:cubicBezTo>
                  <a:cubicBezTo>
                    <a:pt x="3450929" y="1361780"/>
                    <a:pt x="3476306" y="1361761"/>
                    <a:pt x="3476196" y="1357313"/>
                  </a:cubicBezTo>
                  <a:cubicBezTo>
                    <a:pt x="3474731" y="1296596"/>
                    <a:pt x="3465338" y="1027826"/>
                    <a:pt x="3480261" y="1027826"/>
                  </a:cubicBezTo>
                  <a:cubicBezTo>
                    <a:pt x="3819598" y="1027826"/>
                    <a:pt x="3762600" y="1002840"/>
                    <a:pt x="3762380" y="1107745"/>
                  </a:cubicBezTo>
                  <a:close/>
                  <a:moveTo>
                    <a:pt x="3755550" y="733265"/>
                  </a:moveTo>
                  <a:cubicBezTo>
                    <a:pt x="3760659" y="1059091"/>
                    <a:pt x="3782466" y="1010052"/>
                    <a:pt x="3699760" y="1010089"/>
                  </a:cubicBezTo>
                  <a:cubicBezTo>
                    <a:pt x="3437965" y="1010089"/>
                    <a:pt x="3471161" y="1023213"/>
                    <a:pt x="3470520" y="982796"/>
                  </a:cubicBezTo>
                  <a:cubicBezTo>
                    <a:pt x="3470374" y="973021"/>
                    <a:pt x="3466052" y="692555"/>
                    <a:pt x="3465814" y="677014"/>
                  </a:cubicBezTo>
                  <a:cubicBezTo>
                    <a:pt x="3813575" y="676282"/>
                    <a:pt x="3754470" y="665097"/>
                    <a:pt x="3755550" y="733265"/>
                  </a:cubicBezTo>
                  <a:close/>
                  <a:moveTo>
                    <a:pt x="3480261" y="330192"/>
                  </a:moveTo>
                  <a:cubicBezTo>
                    <a:pt x="3791749" y="330192"/>
                    <a:pt x="3749948" y="317232"/>
                    <a:pt x="3750845" y="357777"/>
                  </a:cubicBezTo>
                  <a:cubicBezTo>
                    <a:pt x="3759121" y="721732"/>
                    <a:pt x="3766005" y="661931"/>
                    <a:pt x="3699760" y="661931"/>
                  </a:cubicBezTo>
                  <a:cubicBezTo>
                    <a:pt x="3590304" y="661931"/>
                    <a:pt x="3590194" y="660009"/>
                    <a:pt x="3480261" y="660009"/>
                  </a:cubicBezTo>
                  <a:cubicBezTo>
                    <a:pt x="3460688" y="660009"/>
                    <a:pt x="3465686" y="669564"/>
                    <a:pt x="3464844" y="608059"/>
                  </a:cubicBezTo>
                  <a:cubicBezTo>
                    <a:pt x="3460505" y="287413"/>
                    <a:pt x="3452155" y="330192"/>
                    <a:pt x="3480261" y="330192"/>
                  </a:cubicBezTo>
                  <a:close/>
                  <a:moveTo>
                    <a:pt x="3456183" y="1027863"/>
                  </a:moveTo>
                  <a:cubicBezTo>
                    <a:pt x="3457447" y="1119680"/>
                    <a:pt x="3457465" y="1205108"/>
                    <a:pt x="3461274" y="1360700"/>
                  </a:cubicBezTo>
                  <a:cubicBezTo>
                    <a:pt x="3155333" y="1361249"/>
                    <a:pt x="3171629" y="1364855"/>
                    <a:pt x="3171446" y="1358027"/>
                  </a:cubicBezTo>
                  <a:cubicBezTo>
                    <a:pt x="3170751" y="1328501"/>
                    <a:pt x="3165184" y="1030242"/>
                    <a:pt x="3165166" y="1028906"/>
                  </a:cubicBezTo>
                  <a:cubicBezTo>
                    <a:pt x="3318566" y="1030206"/>
                    <a:pt x="3363169" y="1028064"/>
                    <a:pt x="3456183" y="1027863"/>
                  </a:cubicBezTo>
                  <a:close/>
                  <a:moveTo>
                    <a:pt x="3455945" y="1010857"/>
                  </a:moveTo>
                  <a:cubicBezTo>
                    <a:pt x="3120508" y="1011571"/>
                    <a:pt x="3165075" y="1024311"/>
                    <a:pt x="3164415" y="982796"/>
                  </a:cubicBezTo>
                  <a:cubicBezTo>
                    <a:pt x="3162456" y="857756"/>
                    <a:pt x="3162987" y="857683"/>
                    <a:pt x="3161028" y="732972"/>
                  </a:cubicBezTo>
                  <a:cubicBezTo>
                    <a:pt x="3159929" y="663377"/>
                    <a:pt x="3103041" y="679027"/>
                    <a:pt x="3450800" y="677087"/>
                  </a:cubicBezTo>
                  <a:cubicBezTo>
                    <a:pt x="3450819" y="678478"/>
                    <a:pt x="3455488" y="979080"/>
                    <a:pt x="3455945" y="1010857"/>
                  </a:cubicBezTo>
                  <a:close/>
                  <a:moveTo>
                    <a:pt x="3445143" y="330100"/>
                  </a:moveTo>
                  <a:cubicBezTo>
                    <a:pt x="3448841" y="516663"/>
                    <a:pt x="3448548" y="522631"/>
                    <a:pt x="3450562" y="660082"/>
                  </a:cubicBezTo>
                  <a:cubicBezTo>
                    <a:pt x="3114100" y="661857"/>
                    <a:pt x="3160369" y="683988"/>
                    <a:pt x="3158629" y="607986"/>
                  </a:cubicBezTo>
                  <a:cubicBezTo>
                    <a:pt x="3155901" y="488986"/>
                    <a:pt x="3155205" y="420746"/>
                    <a:pt x="3154949" y="358381"/>
                  </a:cubicBezTo>
                  <a:cubicBezTo>
                    <a:pt x="3154766" y="315896"/>
                    <a:pt x="3112031" y="328453"/>
                    <a:pt x="3445143" y="330100"/>
                  </a:cubicBezTo>
                  <a:close/>
                  <a:moveTo>
                    <a:pt x="3150903" y="1361047"/>
                  </a:moveTo>
                  <a:cubicBezTo>
                    <a:pt x="2971905" y="1357185"/>
                    <a:pt x="2864225" y="1363885"/>
                    <a:pt x="2864151" y="1357460"/>
                  </a:cubicBezTo>
                  <a:cubicBezTo>
                    <a:pt x="2860086" y="967988"/>
                    <a:pt x="2835826" y="1026252"/>
                    <a:pt x="2931056" y="1027533"/>
                  </a:cubicBezTo>
                  <a:cubicBezTo>
                    <a:pt x="3021397" y="1028741"/>
                    <a:pt x="3045273" y="1027771"/>
                    <a:pt x="3150189" y="1028741"/>
                  </a:cubicBezTo>
                  <a:cubicBezTo>
                    <a:pt x="3156542" y="1404174"/>
                    <a:pt x="3159874" y="1361212"/>
                    <a:pt x="3150903" y="1361047"/>
                  </a:cubicBezTo>
                  <a:close/>
                  <a:moveTo>
                    <a:pt x="3146032" y="733265"/>
                  </a:moveTo>
                  <a:cubicBezTo>
                    <a:pt x="3147991" y="858030"/>
                    <a:pt x="3147460" y="857902"/>
                    <a:pt x="3149419" y="983089"/>
                  </a:cubicBezTo>
                  <a:cubicBezTo>
                    <a:pt x="3150079" y="1024513"/>
                    <a:pt x="3195267" y="1011077"/>
                    <a:pt x="2859354" y="1009869"/>
                  </a:cubicBezTo>
                  <a:cubicBezTo>
                    <a:pt x="2856662" y="832751"/>
                    <a:pt x="2859208" y="834582"/>
                    <a:pt x="2855985" y="679778"/>
                  </a:cubicBezTo>
                  <a:cubicBezTo>
                    <a:pt x="3190214" y="677783"/>
                    <a:pt x="3144842" y="656402"/>
                    <a:pt x="3146032" y="733265"/>
                  </a:cubicBezTo>
                  <a:close/>
                  <a:moveTo>
                    <a:pt x="3139770" y="329569"/>
                  </a:moveTo>
                  <a:cubicBezTo>
                    <a:pt x="3140924" y="518000"/>
                    <a:pt x="3142388" y="544706"/>
                    <a:pt x="3144769" y="661418"/>
                  </a:cubicBezTo>
                  <a:cubicBezTo>
                    <a:pt x="3076766" y="659972"/>
                    <a:pt x="3003984" y="659954"/>
                    <a:pt x="2930982" y="661619"/>
                  </a:cubicBezTo>
                  <a:cubicBezTo>
                    <a:pt x="2832493" y="663871"/>
                    <a:pt x="2858200" y="717870"/>
                    <a:pt x="2848807" y="358198"/>
                  </a:cubicBezTo>
                  <a:cubicBezTo>
                    <a:pt x="2847489" y="308171"/>
                    <a:pt x="2811089" y="336379"/>
                    <a:pt x="3139770" y="329569"/>
                  </a:cubicBezTo>
                  <a:close/>
                  <a:moveTo>
                    <a:pt x="2821288" y="1360370"/>
                  </a:moveTo>
                  <a:cubicBezTo>
                    <a:pt x="2606238" y="1360407"/>
                    <a:pt x="2586793" y="1360370"/>
                    <a:pt x="2559456" y="1360498"/>
                  </a:cubicBezTo>
                  <a:cubicBezTo>
                    <a:pt x="2554366" y="1180525"/>
                    <a:pt x="2556673" y="1112102"/>
                    <a:pt x="2555849" y="1028485"/>
                  </a:cubicBezTo>
                  <a:cubicBezTo>
                    <a:pt x="2714138" y="1028009"/>
                    <a:pt x="2754438" y="1026618"/>
                    <a:pt x="2844596" y="1026819"/>
                  </a:cubicBezTo>
                  <a:cubicBezTo>
                    <a:pt x="2850345" y="1420044"/>
                    <a:pt x="2861460" y="1360370"/>
                    <a:pt x="2821288" y="1360370"/>
                  </a:cubicBezTo>
                  <a:close/>
                  <a:moveTo>
                    <a:pt x="2841960" y="733228"/>
                  </a:moveTo>
                  <a:cubicBezTo>
                    <a:pt x="2846958" y="1053233"/>
                    <a:pt x="2849833" y="1009796"/>
                    <a:pt x="2821306" y="1009796"/>
                  </a:cubicBezTo>
                  <a:cubicBezTo>
                    <a:pt x="2514945" y="1009796"/>
                    <a:pt x="2555922" y="1024623"/>
                    <a:pt x="2555282" y="982796"/>
                  </a:cubicBezTo>
                  <a:cubicBezTo>
                    <a:pt x="2549660" y="623875"/>
                    <a:pt x="2532394" y="678405"/>
                    <a:pt x="2601624" y="678405"/>
                  </a:cubicBezTo>
                  <a:cubicBezTo>
                    <a:pt x="2711337" y="678405"/>
                    <a:pt x="2711373" y="679888"/>
                    <a:pt x="2821306" y="679888"/>
                  </a:cubicBezTo>
                  <a:cubicBezTo>
                    <a:pt x="2845969" y="679869"/>
                    <a:pt x="2840916" y="669143"/>
                    <a:pt x="2841960" y="733228"/>
                  </a:cubicBezTo>
                  <a:close/>
                  <a:moveTo>
                    <a:pt x="2601606" y="328508"/>
                  </a:moveTo>
                  <a:cubicBezTo>
                    <a:pt x="2610358" y="328508"/>
                    <a:pt x="2819530" y="328636"/>
                    <a:pt x="2833043" y="328654"/>
                  </a:cubicBezTo>
                  <a:cubicBezTo>
                    <a:pt x="2834178" y="375826"/>
                    <a:pt x="2829692" y="190617"/>
                    <a:pt x="2840586" y="662864"/>
                  </a:cubicBezTo>
                  <a:cubicBezTo>
                    <a:pt x="2718404" y="663212"/>
                    <a:pt x="2667796" y="660539"/>
                    <a:pt x="2549313" y="661619"/>
                  </a:cubicBezTo>
                  <a:cubicBezTo>
                    <a:pt x="2544735" y="268138"/>
                    <a:pt x="2523459" y="328508"/>
                    <a:pt x="2601606" y="328508"/>
                  </a:cubicBezTo>
                  <a:close/>
                  <a:moveTo>
                    <a:pt x="2540853" y="1028540"/>
                  </a:moveTo>
                  <a:cubicBezTo>
                    <a:pt x="2541952" y="1144904"/>
                    <a:pt x="2538803" y="1119295"/>
                    <a:pt x="2544442" y="1360571"/>
                  </a:cubicBezTo>
                  <a:cubicBezTo>
                    <a:pt x="2206277" y="1362695"/>
                    <a:pt x="2291179" y="1362146"/>
                    <a:pt x="2255970" y="1362475"/>
                  </a:cubicBezTo>
                  <a:cubicBezTo>
                    <a:pt x="2254889" y="1224786"/>
                    <a:pt x="2252564" y="1131706"/>
                    <a:pt x="2250824" y="1027643"/>
                  </a:cubicBezTo>
                  <a:cubicBezTo>
                    <a:pt x="2392745" y="1030334"/>
                    <a:pt x="2428687" y="1029034"/>
                    <a:pt x="2540853" y="1028540"/>
                  </a:cubicBezTo>
                  <a:close/>
                  <a:moveTo>
                    <a:pt x="2535324" y="733265"/>
                  </a:moveTo>
                  <a:cubicBezTo>
                    <a:pt x="2540432" y="1059567"/>
                    <a:pt x="2557003" y="1011297"/>
                    <a:pt x="2491728" y="1011828"/>
                  </a:cubicBezTo>
                  <a:cubicBezTo>
                    <a:pt x="2211953" y="1014097"/>
                    <a:pt x="2250660" y="1017154"/>
                    <a:pt x="2250110" y="982796"/>
                  </a:cubicBezTo>
                  <a:cubicBezTo>
                    <a:pt x="2245350" y="686404"/>
                    <a:pt x="2245679" y="705093"/>
                    <a:pt x="2245148" y="679320"/>
                  </a:cubicBezTo>
                  <a:cubicBezTo>
                    <a:pt x="2585786" y="684244"/>
                    <a:pt x="2534097" y="654609"/>
                    <a:pt x="2535324" y="733265"/>
                  </a:cubicBezTo>
                  <a:close/>
                  <a:moveTo>
                    <a:pt x="2272247" y="330174"/>
                  </a:moveTo>
                  <a:cubicBezTo>
                    <a:pt x="2569508" y="327574"/>
                    <a:pt x="2528366" y="320545"/>
                    <a:pt x="2529465" y="358711"/>
                  </a:cubicBezTo>
                  <a:cubicBezTo>
                    <a:pt x="2539755" y="710255"/>
                    <a:pt x="2541183" y="661491"/>
                    <a:pt x="2491673" y="662553"/>
                  </a:cubicBezTo>
                  <a:cubicBezTo>
                    <a:pt x="2416950" y="664164"/>
                    <a:pt x="2346311" y="664072"/>
                    <a:pt x="2272284" y="662773"/>
                  </a:cubicBezTo>
                  <a:cubicBezTo>
                    <a:pt x="2237550" y="662169"/>
                    <a:pt x="2245222" y="673261"/>
                    <a:pt x="2243446" y="607950"/>
                  </a:cubicBezTo>
                  <a:cubicBezTo>
                    <a:pt x="2234730" y="287267"/>
                    <a:pt x="2230665" y="330558"/>
                    <a:pt x="2272247" y="330174"/>
                  </a:cubicBezTo>
                  <a:close/>
                  <a:moveTo>
                    <a:pt x="2240919" y="1356837"/>
                  </a:moveTo>
                  <a:cubicBezTo>
                    <a:pt x="2241010" y="1367143"/>
                    <a:pt x="2263806" y="1361651"/>
                    <a:pt x="1950286" y="1361468"/>
                  </a:cubicBezTo>
                  <a:cubicBezTo>
                    <a:pt x="1949993" y="1300971"/>
                    <a:pt x="1946404" y="1029272"/>
                    <a:pt x="1946367" y="1027185"/>
                  </a:cubicBezTo>
                  <a:cubicBezTo>
                    <a:pt x="2099914" y="1027185"/>
                    <a:pt x="2171341" y="1026435"/>
                    <a:pt x="2235829" y="1027423"/>
                  </a:cubicBezTo>
                  <a:cubicBezTo>
                    <a:pt x="2237660" y="1137362"/>
                    <a:pt x="2240003" y="1231046"/>
                    <a:pt x="2240919" y="1356837"/>
                  </a:cubicBezTo>
                  <a:close/>
                  <a:moveTo>
                    <a:pt x="2235554" y="1010400"/>
                  </a:moveTo>
                  <a:cubicBezTo>
                    <a:pt x="1905005" y="1005384"/>
                    <a:pt x="1946404" y="1026728"/>
                    <a:pt x="1945708" y="982760"/>
                  </a:cubicBezTo>
                  <a:cubicBezTo>
                    <a:pt x="1941534" y="718163"/>
                    <a:pt x="1941460" y="710530"/>
                    <a:pt x="1940728" y="676959"/>
                  </a:cubicBezTo>
                  <a:cubicBezTo>
                    <a:pt x="1942779" y="676959"/>
                    <a:pt x="2228724" y="679119"/>
                    <a:pt x="2230153" y="679137"/>
                  </a:cubicBezTo>
                  <a:cubicBezTo>
                    <a:pt x="2230903" y="715765"/>
                    <a:pt x="2230995" y="726528"/>
                    <a:pt x="2235554" y="1010400"/>
                  </a:cubicBezTo>
                  <a:close/>
                  <a:moveTo>
                    <a:pt x="1942742" y="330924"/>
                  </a:moveTo>
                  <a:cubicBezTo>
                    <a:pt x="2268072" y="330924"/>
                    <a:pt x="2223946" y="319758"/>
                    <a:pt x="2224275" y="358509"/>
                  </a:cubicBezTo>
                  <a:cubicBezTo>
                    <a:pt x="2226875" y="716333"/>
                    <a:pt x="2253003" y="661821"/>
                    <a:pt x="2162388" y="661821"/>
                  </a:cubicBezTo>
                  <a:cubicBezTo>
                    <a:pt x="2054671" y="661821"/>
                    <a:pt x="2051906" y="659972"/>
                    <a:pt x="1942724" y="659972"/>
                  </a:cubicBezTo>
                  <a:cubicBezTo>
                    <a:pt x="1939410" y="659954"/>
                    <a:pt x="1925348" y="330924"/>
                    <a:pt x="1942742" y="330924"/>
                  </a:cubicBezTo>
                  <a:close/>
                  <a:moveTo>
                    <a:pt x="1935235" y="1357569"/>
                  </a:moveTo>
                  <a:cubicBezTo>
                    <a:pt x="1935272" y="1363390"/>
                    <a:pt x="1701930" y="1362969"/>
                    <a:pt x="1645975" y="1362201"/>
                  </a:cubicBezTo>
                  <a:cubicBezTo>
                    <a:pt x="1640281" y="1035368"/>
                    <a:pt x="1641215" y="1123670"/>
                    <a:pt x="1639420" y="1028668"/>
                  </a:cubicBezTo>
                  <a:cubicBezTo>
                    <a:pt x="1774730" y="1030773"/>
                    <a:pt x="1823142" y="1027332"/>
                    <a:pt x="1931390" y="1027185"/>
                  </a:cubicBezTo>
                  <a:cubicBezTo>
                    <a:pt x="1931390" y="1028503"/>
                    <a:pt x="1935052" y="1311331"/>
                    <a:pt x="1935235" y="1357569"/>
                  </a:cubicBezTo>
                  <a:close/>
                  <a:moveTo>
                    <a:pt x="1931134" y="1010180"/>
                  </a:moveTo>
                  <a:cubicBezTo>
                    <a:pt x="1597051" y="1010674"/>
                    <a:pt x="1639292" y="1025501"/>
                    <a:pt x="1638633" y="982796"/>
                  </a:cubicBezTo>
                  <a:cubicBezTo>
                    <a:pt x="1637003" y="877983"/>
                    <a:pt x="1636948" y="855889"/>
                    <a:pt x="1635008" y="732972"/>
                  </a:cubicBezTo>
                  <a:cubicBezTo>
                    <a:pt x="1633909" y="660631"/>
                    <a:pt x="1583209" y="677087"/>
                    <a:pt x="1925732" y="676959"/>
                  </a:cubicBezTo>
                  <a:cubicBezTo>
                    <a:pt x="1926648" y="718493"/>
                    <a:pt x="1931115" y="1008807"/>
                    <a:pt x="1931134" y="1010180"/>
                  </a:cubicBezTo>
                  <a:close/>
                  <a:moveTo>
                    <a:pt x="1919690" y="330869"/>
                  </a:moveTo>
                  <a:cubicBezTo>
                    <a:pt x="1920752" y="555085"/>
                    <a:pt x="1923150" y="573427"/>
                    <a:pt x="1925311" y="659972"/>
                  </a:cubicBezTo>
                  <a:cubicBezTo>
                    <a:pt x="1714985" y="660063"/>
                    <a:pt x="1673385" y="660265"/>
                    <a:pt x="1633891" y="661235"/>
                  </a:cubicBezTo>
                  <a:cubicBezTo>
                    <a:pt x="1629881" y="398853"/>
                    <a:pt x="1630833" y="452505"/>
                    <a:pt x="1627995" y="328691"/>
                  </a:cubicBezTo>
                  <a:cubicBezTo>
                    <a:pt x="1770592" y="324847"/>
                    <a:pt x="1826419" y="330393"/>
                    <a:pt x="1919690" y="330869"/>
                  </a:cubicBezTo>
                  <a:close/>
                  <a:moveTo>
                    <a:pt x="1626237" y="1108001"/>
                  </a:moveTo>
                  <a:cubicBezTo>
                    <a:pt x="1633909" y="1401794"/>
                    <a:pt x="1636802" y="1362072"/>
                    <a:pt x="1613493" y="1361670"/>
                  </a:cubicBezTo>
                  <a:cubicBezTo>
                    <a:pt x="1341244" y="1356563"/>
                    <a:pt x="1340474" y="1366136"/>
                    <a:pt x="1340328" y="1357423"/>
                  </a:cubicBezTo>
                  <a:cubicBezTo>
                    <a:pt x="1333846" y="969379"/>
                    <a:pt x="1311545" y="1027716"/>
                    <a:pt x="1393830" y="1027387"/>
                  </a:cubicBezTo>
                  <a:cubicBezTo>
                    <a:pt x="1494662" y="1026984"/>
                    <a:pt x="1541883" y="1026856"/>
                    <a:pt x="1613219" y="1028192"/>
                  </a:cubicBezTo>
                  <a:cubicBezTo>
                    <a:pt x="1628343" y="1028485"/>
                    <a:pt x="1623839" y="1015965"/>
                    <a:pt x="1626237" y="1108001"/>
                  </a:cubicBezTo>
                  <a:close/>
                  <a:moveTo>
                    <a:pt x="1620012" y="733265"/>
                  </a:moveTo>
                  <a:cubicBezTo>
                    <a:pt x="1624882" y="1044666"/>
                    <a:pt x="1627940" y="1011443"/>
                    <a:pt x="1613493" y="1011169"/>
                  </a:cubicBezTo>
                  <a:cubicBezTo>
                    <a:pt x="1293070" y="1005146"/>
                    <a:pt x="1332894" y="1026435"/>
                    <a:pt x="1332217" y="982833"/>
                  </a:cubicBezTo>
                  <a:cubicBezTo>
                    <a:pt x="1330276" y="858946"/>
                    <a:pt x="1333242" y="859312"/>
                    <a:pt x="1331265" y="732935"/>
                  </a:cubicBezTo>
                  <a:cubicBezTo>
                    <a:pt x="1330020" y="654133"/>
                    <a:pt x="1286094" y="687759"/>
                    <a:pt x="1613548" y="678808"/>
                  </a:cubicBezTo>
                  <a:cubicBezTo>
                    <a:pt x="1621477" y="678588"/>
                    <a:pt x="1619060" y="670461"/>
                    <a:pt x="1620012" y="733265"/>
                  </a:cubicBezTo>
                  <a:close/>
                  <a:moveTo>
                    <a:pt x="1612999" y="329112"/>
                  </a:moveTo>
                  <a:cubicBezTo>
                    <a:pt x="1621367" y="698650"/>
                    <a:pt x="1620634" y="661583"/>
                    <a:pt x="1613164" y="661766"/>
                  </a:cubicBezTo>
                  <a:cubicBezTo>
                    <a:pt x="1540913" y="663853"/>
                    <a:pt x="1528243" y="663102"/>
                    <a:pt x="1393775" y="663468"/>
                  </a:cubicBezTo>
                  <a:cubicBezTo>
                    <a:pt x="1309458" y="663688"/>
                    <a:pt x="1333242" y="719023"/>
                    <a:pt x="1323849" y="358162"/>
                  </a:cubicBezTo>
                  <a:cubicBezTo>
                    <a:pt x="1322586" y="308135"/>
                    <a:pt x="1288182" y="338429"/>
                    <a:pt x="1612999" y="329112"/>
                  </a:cubicBezTo>
                  <a:close/>
                  <a:moveTo>
                    <a:pt x="1325351" y="1357753"/>
                  </a:moveTo>
                  <a:cubicBezTo>
                    <a:pt x="1325460" y="1364599"/>
                    <a:pt x="1034644" y="1359693"/>
                    <a:pt x="1034553" y="1357203"/>
                  </a:cubicBezTo>
                  <a:cubicBezTo>
                    <a:pt x="1020656" y="972509"/>
                    <a:pt x="1025325" y="1026764"/>
                    <a:pt x="1064435" y="1026764"/>
                  </a:cubicBezTo>
                  <a:cubicBezTo>
                    <a:pt x="1169222" y="1026764"/>
                    <a:pt x="1172060" y="1027606"/>
                    <a:pt x="1284025" y="1027606"/>
                  </a:cubicBezTo>
                  <a:cubicBezTo>
                    <a:pt x="1328353" y="1027606"/>
                    <a:pt x="1318539" y="974138"/>
                    <a:pt x="1325351" y="1357753"/>
                  </a:cubicBezTo>
                  <a:close/>
                  <a:moveTo>
                    <a:pt x="1316287" y="733228"/>
                  </a:moveTo>
                  <a:cubicBezTo>
                    <a:pt x="1321359" y="1056089"/>
                    <a:pt x="1325351" y="1010619"/>
                    <a:pt x="1284025" y="1010619"/>
                  </a:cubicBezTo>
                  <a:cubicBezTo>
                    <a:pt x="988961" y="1010619"/>
                    <a:pt x="1029261" y="1017264"/>
                    <a:pt x="1028730" y="982796"/>
                  </a:cubicBezTo>
                  <a:cubicBezTo>
                    <a:pt x="1023182" y="628671"/>
                    <a:pt x="1008333" y="679393"/>
                    <a:pt x="1064435" y="679393"/>
                  </a:cubicBezTo>
                  <a:cubicBezTo>
                    <a:pt x="1363875" y="679393"/>
                    <a:pt x="1315280" y="668575"/>
                    <a:pt x="1316287" y="733228"/>
                  </a:cubicBezTo>
                  <a:close/>
                  <a:moveTo>
                    <a:pt x="1064435" y="329332"/>
                  </a:moveTo>
                  <a:cubicBezTo>
                    <a:pt x="1289005" y="329386"/>
                    <a:pt x="1289610" y="329386"/>
                    <a:pt x="1308121" y="329423"/>
                  </a:cubicBezTo>
                  <a:cubicBezTo>
                    <a:pt x="1309879" y="402441"/>
                    <a:pt x="1315024" y="662205"/>
                    <a:pt x="1315060" y="663651"/>
                  </a:cubicBezTo>
                  <a:cubicBezTo>
                    <a:pt x="1220508" y="663743"/>
                    <a:pt x="1306418" y="663743"/>
                    <a:pt x="1022432" y="662315"/>
                  </a:cubicBezTo>
                  <a:cubicBezTo>
                    <a:pt x="1016224" y="268944"/>
                    <a:pt x="1003847" y="329332"/>
                    <a:pt x="1064435" y="329332"/>
                  </a:cubicBezTo>
                  <a:close/>
                  <a:moveTo>
                    <a:pt x="1014998" y="1107855"/>
                  </a:moveTo>
                  <a:cubicBezTo>
                    <a:pt x="1015437" y="1192771"/>
                    <a:pt x="1016499" y="1274026"/>
                    <a:pt x="1019520" y="1357862"/>
                  </a:cubicBezTo>
                  <a:cubicBezTo>
                    <a:pt x="1019593" y="1359821"/>
                    <a:pt x="729510" y="1371261"/>
                    <a:pt x="729510" y="1357936"/>
                  </a:cubicBezTo>
                  <a:cubicBezTo>
                    <a:pt x="729510" y="999673"/>
                    <a:pt x="712536" y="1028265"/>
                    <a:pt x="735076" y="1028412"/>
                  </a:cubicBezTo>
                  <a:cubicBezTo>
                    <a:pt x="1070532" y="1030700"/>
                    <a:pt x="1014430" y="998611"/>
                    <a:pt x="1014998" y="1107855"/>
                  </a:cubicBezTo>
                  <a:close/>
                  <a:moveTo>
                    <a:pt x="1008553" y="733301"/>
                  </a:moveTo>
                  <a:cubicBezTo>
                    <a:pt x="1013661" y="1060885"/>
                    <a:pt x="1032740" y="1009283"/>
                    <a:pt x="954557" y="1010766"/>
                  </a:cubicBezTo>
                  <a:cubicBezTo>
                    <a:pt x="681410" y="1015543"/>
                    <a:pt x="723284" y="1017356"/>
                    <a:pt x="722753" y="982833"/>
                  </a:cubicBezTo>
                  <a:cubicBezTo>
                    <a:pt x="717407" y="641264"/>
                    <a:pt x="714349" y="679027"/>
                    <a:pt x="735241" y="678698"/>
                  </a:cubicBezTo>
                  <a:cubicBezTo>
                    <a:pt x="1063647" y="673389"/>
                    <a:pt x="1007564" y="670680"/>
                    <a:pt x="1008553" y="733301"/>
                  </a:cubicBezTo>
                  <a:close/>
                  <a:moveTo>
                    <a:pt x="735168" y="328563"/>
                  </a:moveTo>
                  <a:cubicBezTo>
                    <a:pt x="1044056" y="326696"/>
                    <a:pt x="1001778" y="319886"/>
                    <a:pt x="1002529" y="361237"/>
                  </a:cubicBezTo>
                  <a:cubicBezTo>
                    <a:pt x="1004085" y="446171"/>
                    <a:pt x="1005001" y="508115"/>
                    <a:pt x="1007436" y="662205"/>
                  </a:cubicBezTo>
                  <a:cubicBezTo>
                    <a:pt x="937382" y="661674"/>
                    <a:pt x="881354" y="659478"/>
                    <a:pt x="718982" y="661949"/>
                  </a:cubicBezTo>
                  <a:cubicBezTo>
                    <a:pt x="714441" y="282910"/>
                    <a:pt x="702045" y="328746"/>
                    <a:pt x="735168" y="328563"/>
                  </a:cubicBezTo>
                  <a:close/>
                  <a:moveTo>
                    <a:pt x="714514" y="1357936"/>
                  </a:moveTo>
                  <a:cubicBezTo>
                    <a:pt x="714514" y="1366228"/>
                    <a:pt x="739818" y="1362676"/>
                    <a:pt x="424467" y="1362384"/>
                  </a:cubicBezTo>
                  <a:cubicBezTo>
                    <a:pt x="424906" y="1211808"/>
                    <a:pt x="420841" y="1113969"/>
                    <a:pt x="419194" y="1028577"/>
                  </a:cubicBezTo>
                  <a:cubicBezTo>
                    <a:pt x="510578" y="1028540"/>
                    <a:pt x="597587" y="1027643"/>
                    <a:pt x="708582" y="1028265"/>
                  </a:cubicBezTo>
                  <a:cubicBezTo>
                    <a:pt x="710339" y="1116495"/>
                    <a:pt x="714514" y="1198354"/>
                    <a:pt x="714514" y="1357936"/>
                  </a:cubicBezTo>
                  <a:close/>
                  <a:moveTo>
                    <a:pt x="707758" y="983126"/>
                  </a:moveTo>
                  <a:cubicBezTo>
                    <a:pt x="708344" y="1020065"/>
                    <a:pt x="755730" y="1011407"/>
                    <a:pt x="418846" y="1011571"/>
                  </a:cubicBezTo>
                  <a:cubicBezTo>
                    <a:pt x="415202" y="805807"/>
                    <a:pt x="413829" y="781534"/>
                    <a:pt x="412767" y="679448"/>
                  </a:cubicBezTo>
                  <a:cubicBezTo>
                    <a:pt x="619797" y="679595"/>
                    <a:pt x="653908" y="679796"/>
                    <a:pt x="704187" y="679155"/>
                  </a:cubicBezTo>
                  <a:cubicBezTo>
                    <a:pt x="706751" y="869928"/>
                    <a:pt x="706439" y="898630"/>
                    <a:pt x="707758" y="983126"/>
                  </a:cubicBezTo>
                  <a:close/>
                  <a:moveTo>
                    <a:pt x="697577" y="328746"/>
                  </a:moveTo>
                  <a:cubicBezTo>
                    <a:pt x="702924" y="496638"/>
                    <a:pt x="701276" y="445714"/>
                    <a:pt x="703967" y="662169"/>
                  </a:cubicBezTo>
                  <a:cubicBezTo>
                    <a:pt x="659346" y="662718"/>
                    <a:pt x="642519" y="662608"/>
                    <a:pt x="412620" y="662461"/>
                  </a:cubicBezTo>
                  <a:cubicBezTo>
                    <a:pt x="411778" y="558032"/>
                    <a:pt x="413591" y="585819"/>
                    <a:pt x="408354" y="330558"/>
                  </a:cubicBezTo>
                  <a:cubicBezTo>
                    <a:pt x="501954" y="330503"/>
                    <a:pt x="426975" y="329844"/>
                    <a:pt x="697577" y="328746"/>
                  </a:cubicBezTo>
                  <a:close/>
                  <a:moveTo>
                    <a:pt x="186365" y="328911"/>
                  </a:moveTo>
                  <a:cubicBezTo>
                    <a:pt x="294027" y="328911"/>
                    <a:pt x="293405" y="330412"/>
                    <a:pt x="393340" y="330521"/>
                  </a:cubicBezTo>
                  <a:cubicBezTo>
                    <a:pt x="398723" y="594239"/>
                    <a:pt x="396764" y="560870"/>
                    <a:pt x="397624" y="662425"/>
                  </a:cubicBezTo>
                  <a:cubicBezTo>
                    <a:pt x="191363" y="662278"/>
                    <a:pt x="158863" y="662150"/>
                    <a:pt x="108310" y="662535"/>
                  </a:cubicBezTo>
                  <a:cubicBezTo>
                    <a:pt x="104300" y="260011"/>
                    <a:pt x="75938" y="328911"/>
                    <a:pt x="186365" y="328911"/>
                  </a:cubicBezTo>
                  <a:close/>
                  <a:moveTo>
                    <a:pt x="186365" y="679283"/>
                  </a:moveTo>
                  <a:cubicBezTo>
                    <a:pt x="438181" y="679448"/>
                    <a:pt x="397368" y="661455"/>
                    <a:pt x="398485" y="733301"/>
                  </a:cubicBezTo>
                  <a:cubicBezTo>
                    <a:pt x="400463" y="860392"/>
                    <a:pt x="401415" y="858250"/>
                    <a:pt x="403374" y="983089"/>
                  </a:cubicBezTo>
                  <a:cubicBezTo>
                    <a:pt x="404015" y="1024037"/>
                    <a:pt x="449405" y="1011224"/>
                    <a:pt x="112924" y="1011059"/>
                  </a:cubicBezTo>
                  <a:cubicBezTo>
                    <a:pt x="106222" y="618182"/>
                    <a:pt x="87107" y="679283"/>
                    <a:pt x="186365" y="679283"/>
                  </a:cubicBezTo>
                  <a:close/>
                  <a:moveTo>
                    <a:pt x="118490" y="1357057"/>
                  </a:moveTo>
                  <a:cubicBezTo>
                    <a:pt x="117263" y="966633"/>
                    <a:pt x="84379" y="1028046"/>
                    <a:pt x="186365" y="1028101"/>
                  </a:cubicBezTo>
                  <a:cubicBezTo>
                    <a:pt x="281778" y="1028101"/>
                    <a:pt x="297140" y="1028577"/>
                    <a:pt x="404161" y="1028577"/>
                  </a:cubicBezTo>
                  <a:cubicBezTo>
                    <a:pt x="406084" y="1129528"/>
                    <a:pt x="409874" y="1207305"/>
                    <a:pt x="409416" y="1362384"/>
                  </a:cubicBezTo>
                  <a:cubicBezTo>
                    <a:pt x="407585" y="1362384"/>
                    <a:pt x="118508" y="1362384"/>
                    <a:pt x="118490" y="1357057"/>
                  </a:cubicBezTo>
                  <a:close/>
                  <a:moveTo>
                    <a:pt x="121822" y="1607138"/>
                  </a:moveTo>
                  <a:cubicBezTo>
                    <a:pt x="120541" y="1539025"/>
                    <a:pt x="118875" y="1446622"/>
                    <a:pt x="118582" y="1378345"/>
                  </a:cubicBezTo>
                  <a:cubicBezTo>
                    <a:pt x="285586" y="1377668"/>
                    <a:pt x="271268" y="1379371"/>
                    <a:pt x="409398" y="1379371"/>
                  </a:cubicBezTo>
                  <a:cubicBezTo>
                    <a:pt x="408958" y="1729432"/>
                    <a:pt x="422892" y="1710176"/>
                    <a:pt x="405827" y="1710176"/>
                  </a:cubicBezTo>
                  <a:cubicBezTo>
                    <a:pt x="64201" y="1710176"/>
                    <a:pt x="124239" y="1737011"/>
                    <a:pt x="121822" y="1607138"/>
                  </a:cubicBezTo>
                  <a:close/>
                  <a:moveTo>
                    <a:pt x="123965" y="1732013"/>
                  </a:moveTo>
                  <a:cubicBezTo>
                    <a:pt x="123855" y="1725405"/>
                    <a:pt x="414341" y="1725058"/>
                    <a:pt x="414451" y="1732306"/>
                  </a:cubicBezTo>
                  <a:cubicBezTo>
                    <a:pt x="420201" y="2098971"/>
                    <a:pt x="431370" y="2059267"/>
                    <a:pt x="405809" y="2059267"/>
                  </a:cubicBezTo>
                  <a:cubicBezTo>
                    <a:pt x="204986" y="2059231"/>
                    <a:pt x="169318" y="2059103"/>
                    <a:pt x="129970" y="2059469"/>
                  </a:cubicBezTo>
                  <a:cubicBezTo>
                    <a:pt x="128963" y="2019363"/>
                    <a:pt x="124130" y="1742374"/>
                    <a:pt x="123965" y="1732013"/>
                  </a:cubicBezTo>
                  <a:close/>
                  <a:moveTo>
                    <a:pt x="136049" y="2356245"/>
                  </a:moveTo>
                  <a:cubicBezTo>
                    <a:pt x="131911" y="2025403"/>
                    <a:pt x="113675" y="2076236"/>
                    <a:pt x="186365" y="2076236"/>
                  </a:cubicBezTo>
                  <a:cubicBezTo>
                    <a:pt x="201580" y="2076236"/>
                    <a:pt x="408702" y="2076272"/>
                    <a:pt x="421629" y="2076291"/>
                  </a:cubicBezTo>
                  <a:cubicBezTo>
                    <a:pt x="422672" y="2164117"/>
                    <a:pt x="421977" y="2120827"/>
                    <a:pt x="426316" y="2411727"/>
                  </a:cubicBezTo>
                  <a:cubicBezTo>
                    <a:pt x="83298" y="2411983"/>
                    <a:pt x="136892" y="2422692"/>
                    <a:pt x="136049" y="2356245"/>
                  </a:cubicBezTo>
                  <a:close/>
                  <a:moveTo>
                    <a:pt x="141762" y="2730799"/>
                  </a:moveTo>
                  <a:cubicBezTo>
                    <a:pt x="138301" y="2513447"/>
                    <a:pt x="137606" y="2471767"/>
                    <a:pt x="136983" y="2426719"/>
                  </a:cubicBezTo>
                  <a:cubicBezTo>
                    <a:pt x="251566" y="2425511"/>
                    <a:pt x="295638" y="2428824"/>
                    <a:pt x="426591" y="2428732"/>
                  </a:cubicBezTo>
                  <a:cubicBezTo>
                    <a:pt x="429832" y="2641160"/>
                    <a:pt x="426920" y="2616870"/>
                    <a:pt x="429813" y="2762210"/>
                  </a:cubicBezTo>
                  <a:cubicBezTo>
                    <a:pt x="92289" y="2763308"/>
                    <a:pt x="142293" y="2765120"/>
                    <a:pt x="141762" y="2730799"/>
                  </a:cubicBezTo>
                  <a:close/>
                  <a:moveTo>
                    <a:pt x="146980" y="3105426"/>
                  </a:moveTo>
                  <a:cubicBezTo>
                    <a:pt x="138631" y="2723074"/>
                    <a:pt x="129934" y="2776945"/>
                    <a:pt x="186383" y="2776945"/>
                  </a:cubicBezTo>
                  <a:cubicBezTo>
                    <a:pt x="294375" y="2776945"/>
                    <a:pt x="296389" y="2779233"/>
                    <a:pt x="405846" y="2779233"/>
                  </a:cubicBezTo>
                  <a:cubicBezTo>
                    <a:pt x="434354" y="2779233"/>
                    <a:pt x="433787" y="2726168"/>
                    <a:pt x="437394" y="3104803"/>
                  </a:cubicBezTo>
                  <a:cubicBezTo>
                    <a:pt x="437467" y="3113132"/>
                    <a:pt x="443143" y="3110972"/>
                    <a:pt x="405846" y="3110972"/>
                  </a:cubicBezTo>
                  <a:cubicBezTo>
                    <a:pt x="116531" y="3110972"/>
                    <a:pt x="147127" y="3111924"/>
                    <a:pt x="146980" y="3105426"/>
                  </a:cubicBezTo>
                  <a:close/>
                  <a:moveTo>
                    <a:pt x="147475" y="3127465"/>
                  </a:moveTo>
                  <a:cubicBezTo>
                    <a:pt x="192407" y="3127428"/>
                    <a:pt x="436222" y="3128014"/>
                    <a:pt x="437595" y="3128014"/>
                  </a:cubicBezTo>
                  <a:cubicBezTo>
                    <a:pt x="441477" y="3513550"/>
                    <a:pt x="459933" y="3461071"/>
                    <a:pt x="405827" y="3461071"/>
                  </a:cubicBezTo>
                  <a:cubicBezTo>
                    <a:pt x="187555" y="3461034"/>
                    <a:pt x="175434" y="3461052"/>
                    <a:pt x="150899" y="3460997"/>
                  </a:cubicBezTo>
                  <a:cubicBezTo>
                    <a:pt x="149177" y="3336488"/>
                    <a:pt x="151942" y="3331619"/>
                    <a:pt x="147475" y="3127465"/>
                  </a:cubicBezTo>
                  <a:close/>
                  <a:moveTo>
                    <a:pt x="158516" y="3811315"/>
                  </a:moveTo>
                  <a:cubicBezTo>
                    <a:pt x="151887" y="3485983"/>
                    <a:pt x="152492" y="3573810"/>
                    <a:pt x="151137" y="3477984"/>
                  </a:cubicBezTo>
                  <a:cubicBezTo>
                    <a:pt x="465719" y="3478789"/>
                    <a:pt x="443234" y="3476190"/>
                    <a:pt x="443289" y="3480419"/>
                  </a:cubicBezTo>
                  <a:cubicBezTo>
                    <a:pt x="449203" y="3858816"/>
                    <a:pt x="465408" y="3809192"/>
                    <a:pt x="405809" y="3809192"/>
                  </a:cubicBezTo>
                  <a:cubicBezTo>
                    <a:pt x="286593" y="3809210"/>
                    <a:pt x="285348" y="3811901"/>
                    <a:pt x="158516" y="3811315"/>
                  </a:cubicBezTo>
                  <a:close/>
                  <a:moveTo>
                    <a:pt x="158882" y="3828320"/>
                  </a:moveTo>
                  <a:cubicBezTo>
                    <a:pt x="258872" y="3828760"/>
                    <a:pt x="273593" y="3826673"/>
                    <a:pt x="448709" y="3826142"/>
                  </a:cubicBezTo>
                  <a:cubicBezTo>
                    <a:pt x="454934" y="4223247"/>
                    <a:pt x="469454" y="4159272"/>
                    <a:pt x="405827" y="4159272"/>
                  </a:cubicBezTo>
                  <a:cubicBezTo>
                    <a:pt x="296059" y="4159272"/>
                    <a:pt x="295950" y="4161341"/>
                    <a:pt x="186365" y="4161341"/>
                  </a:cubicBezTo>
                  <a:cubicBezTo>
                    <a:pt x="153279" y="4161341"/>
                    <a:pt x="166865" y="4204101"/>
                    <a:pt x="158882" y="3828320"/>
                  </a:cubicBezTo>
                  <a:close/>
                  <a:moveTo>
                    <a:pt x="166462" y="4479442"/>
                  </a:moveTo>
                  <a:cubicBezTo>
                    <a:pt x="161006" y="4129801"/>
                    <a:pt x="160951" y="4178327"/>
                    <a:pt x="186365" y="4178327"/>
                  </a:cubicBezTo>
                  <a:cubicBezTo>
                    <a:pt x="500123" y="4178327"/>
                    <a:pt x="454660" y="4155977"/>
                    <a:pt x="455850" y="4229874"/>
                  </a:cubicBezTo>
                  <a:cubicBezTo>
                    <a:pt x="457754" y="4351766"/>
                    <a:pt x="455429" y="4355024"/>
                    <a:pt x="457388" y="4479698"/>
                  </a:cubicBezTo>
                  <a:cubicBezTo>
                    <a:pt x="457956" y="4515521"/>
                    <a:pt x="468209" y="4507924"/>
                    <a:pt x="405846" y="4507924"/>
                  </a:cubicBezTo>
                  <a:cubicBezTo>
                    <a:pt x="128487" y="4507924"/>
                    <a:pt x="167066" y="4518688"/>
                    <a:pt x="166462" y="4479442"/>
                  </a:cubicBezTo>
                  <a:close/>
                  <a:moveTo>
                    <a:pt x="173109" y="4854142"/>
                  </a:moveTo>
                  <a:cubicBezTo>
                    <a:pt x="163954" y="4472651"/>
                    <a:pt x="161207" y="4525369"/>
                    <a:pt x="186365" y="4525369"/>
                  </a:cubicBezTo>
                  <a:cubicBezTo>
                    <a:pt x="514350" y="4525369"/>
                    <a:pt x="457827" y="4503733"/>
                    <a:pt x="459109" y="4604611"/>
                  </a:cubicBezTo>
                  <a:cubicBezTo>
                    <a:pt x="460116" y="4684621"/>
                    <a:pt x="461361" y="4774992"/>
                    <a:pt x="463449" y="4854618"/>
                  </a:cubicBezTo>
                  <a:cubicBezTo>
                    <a:pt x="463577" y="4859743"/>
                    <a:pt x="472201" y="4858242"/>
                    <a:pt x="405846" y="4858242"/>
                  </a:cubicBezTo>
                  <a:cubicBezTo>
                    <a:pt x="153975" y="4858242"/>
                    <a:pt x="173438" y="4868402"/>
                    <a:pt x="173109" y="4854142"/>
                  </a:cubicBezTo>
                  <a:close/>
                  <a:moveTo>
                    <a:pt x="180194" y="5209824"/>
                  </a:moveTo>
                  <a:cubicBezTo>
                    <a:pt x="174097" y="4839700"/>
                    <a:pt x="166663" y="4878268"/>
                    <a:pt x="186365" y="4878268"/>
                  </a:cubicBezTo>
                  <a:cubicBezTo>
                    <a:pt x="519184" y="4878268"/>
                    <a:pt x="463815" y="4839462"/>
                    <a:pt x="466012" y="4979384"/>
                  </a:cubicBezTo>
                  <a:cubicBezTo>
                    <a:pt x="467953" y="5103564"/>
                    <a:pt x="469326" y="5101532"/>
                    <a:pt x="471194" y="5210080"/>
                  </a:cubicBezTo>
                  <a:cubicBezTo>
                    <a:pt x="435636" y="5209934"/>
                    <a:pt x="197314" y="5209824"/>
                    <a:pt x="180194" y="5209824"/>
                  </a:cubicBezTo>
                  <a:close/>
                  <a:moveTo>
                    <a:pt x="186365" y="5226811"/>
                  </a:moveTo>
                  <a:cubicBezTo>
                    <a:pt x="444315" y="5226975"/>
                    <a:pt x="440763" y="5226957"/>
                    <a:pt x="471487" y="5227103"/>
                  </a:cubicBezTo>
                  <a:cubicBezTo>
                    <a:pt x="474013" y="5403599"/>
                    <a:pt x="473208" y="5395618"/>
                    <a:pt x="476082" y="5558219"/>
                  </a:cubicBezTo>
                  <a:cubicBezTo>
                    <a:pt x="402733" y="5557359"/>
                    <a:pt x="296298" y="5558311"/>
                    <a:pt x="186145" y="5558311"/>
                  </a:cubicBezTo>
                  <a:cubicBezTo>
                    <a:pt x="184461" y="5201055"/>
                    <a:pt x="172980" y="5226811"/>
                    <a:pt x="186365" y="5226811"/>
                  </a:cubicBezTo>
                  <a:close/>
                  <a:moveTo>
                    <a:pt x="186365" y="5575280"/>
                  </a:moveTo>
                  <a:cubicBezTo>
                    <a:pt x="521601" y="5575280"/>
                    <a:pt x="476174" y="5563912"/>
                    <a:pt x="476925" y="5604165"/>
                  </a:cubicBezTo>
                  <a:cubicBezTo>
                    <a:pt x="483791" y="5968651"/>
                    <a:pt x="496901" y="5909234"/>
                    <a:pt x="405827" y="5909234"/>
                  </a:cubicBezTo>
                  <a:cubicBezTo>
                    <a:pt x="300179" y="5909234"/>
                    <a:pt x="296847" y="5907055"/>
                    <a:pt x="191382" y="5906982"/>
                  </a:cubicBezTo>
                  <a:cubicBezTo>
                    <a:pt x="183014" y="5550092"/>
                    <a:pt x="187665" y="5575280"/>
                    <a:pt x="186365" y="5575280"/>
                  </a:cubicBezTo>
                  <a:close/>
                  <a:moveTo>
                    <a:pt x="194549" y="6228671"/>
                  </a:moveTo>
                  <a:cubicBezTo>
                    <a:pt x="192645" y="6107109"/>
                    <a:pt x="194714" y="6103338"/>
                    <a:pt x="192755" y="5978700"/>
                  </a:cubicBezTo>
                  <a:cubicBezTo>
                    <a:pt x="191602" y="5903705"/>
                    <a:pt x="142952" y="5924902"/>
                    <a:pt x="479946" y="5926385"/>
                  </a:cubicBezTo>
                  <a:cubicBezTo>
                    <a:pt x="481466" y="6098139"/>
                    <a:pt x="485842" y="6098890"/>
                    <a:pt x="487691" y="6257867"/>
                  </a:cubicBezTo>
                  <a:cubicBezTo>
                    <a:pt x="157289" y="6251937"/>
                    <a:pt x="195337" y="6279009"/>
                    <a:pt x="194549" y="6228671"/>
                  </a:cubicBezTo>
                  <a:close/>
                  <a:moveTo>
                    <a:pt x="200189" y="6603225"/>
                  </a:moveTo>
                  <a:cubicBezTo>
                    <a:pt x="198321" y="6513916"/>
                    <a:pt x="197186" y="6447341"/>
                    <a:pt x="196216" y="6353583"/>
                  </a:cubicBezTo>
                  <a:cubicBezTo>
                    <a:pt x="195190" y="6254975"/>
                    <a:pt x="174866" y="6277508"/>
                    <a:pt x="296224" y="6275220"/>
                  </a:cubicBezTo>
                  <a:cubicBezTo>
                    <a:pt x="375140" y="6273829"/>
                    <a:pt x="441532" y="6274030"/>
                    <a:pt x="487874" y="6274891"/>
                  </a:cubicBezTo>
                  <a:cubicBezTo>
                    <a:pt x="488698" y="6369930"/>
                    <a:pt x="485622" y="6416406"/>
                    <a:pt x="491646" y="6609100"/>
                  </a:cubicBezTo>
                  <a:cubicBezTo>
                    <a:pt x="174189" y="6609100"/>
                    <a:pt x="200262" y="6606428"/>
                    <a:pt x="200189" y="6603225"/>
                  </a:cubicBezTo>
                  <a:close/>
                  <a:moveTo>
                    <a:pt x="200628" y="6623781"/>
                  </a:moveTo>
                  <a:cubicBezTo>
                    <a:pt x="298293" y="6623983"/>
                    <a:pt x="268192" y="6626088"/>
                    <a:pt x="492177" y="6626088"/>
                  </a:cubicBezTo>
                  <a:cubicBezTo>
                    <a:pt x="497084" y="6785981"/>
                    <a:pt x="494283" y="6848107"/>
                    <a:pt x="495711" y="6956984"/>
                  </a:cubicBezTo>
                  <a:cubicBezTo>
                    <a:pt x="203247" y="6958174"/>
                    <a:pt x="301736" y="6958778"/>
                    <a:pt x="207165" y="6959016"/>
                  </a:cubicBezTo>
                  <a:cubicBezTo>
                    <a:pt x="207147" y="6957149"/>
                    <a:pt x="200665" y="6625190"/>
                    <a:pt x="200628" y="6623781"/>
                  </a:cubicBezTo>
                  <a:close/>
                  <a:moveTo>
                    <a:pt x="207476" y="6978108"/>
                  </a:moveTo>
                  <a:cubicBezTo>
                    <a:pt x="207440" y="6975746"/>
                    <a:pt x="182501" y="6975381"/>
                    <a:pt x="495949" y="6973990"/>
                  </a:cubicBezTo>
                  <a:cubicBezTo>
                    <a:pt x="497926" y="7102215"/>
                    <a:pt x="501112" y="7107743"/>
                    <a:pt x="503529" y="7308950"/>
                  </a:cubicBezTo>
                  <a:cubicBezTo>
                    <a:pt x="375048" y="7308492"/>
                    <a:pt x="304976" y="7309096"/>
                    <a:pt x="212493" y="7309170"/>
                  </a:cubicBezTo>
                  <a:cubicBezTo>
                    <a:pt x="210186" y="7200732"/>
                    <a:pt x="209216" y="7086747"/>
                    <a:pt x="207476" y="6978108"/>
                  </a:cubicBezTo>
                  <a:close/>
                  <a:moveTo>
                    <a:pt x="217290" y="7603090"/>
                  </a:moveTo>
                  <a:cubicBezTo>
                    <a:pt x="215917" y="7269649"/>
                    <a:pt x="187116" y="7326431"/>
                    <a:pt x="296114" y="7325991"/>
                  </a:cubicBezTo>
                  <a:cubicBezTo>
                    <a:pt x="370599" y="7325790"/>
                    <a:pt x="420109" y="7325717"/>
                    <a:pt x="503730" y="7325955"/>
                  </a:cubicBezTo>
                  <a:cubicBezTo>
                    <a:pt x="507722" y="7686121"/>
                    <a:pt x="503785" y="7247464"/>
                    <a:pt x="506806" y="7658956"/>
                  </a:cubicBezTo>
                  <a:cubicBezTo>
                    <a:pt x="159870" y="7660769"/>
                    <a:pt x="217565" y="7667560"/>
                    <a:pt x="217290" y="7603090"/>
                  </a:cubicBezTo>
                  <a:close/>
                  <a:moveTo>
                    <a:pt x="222728" y="7977863"/>
                  </a:moveTo>
                  <a:cubicBezTo>
                    <a:pt x="216997" y="7612225"/>
                    <a:pt x="194879" y="7672118"/>
                    <a:pt x="295913" y="7674754"/>
                  </a:cubicBezTo>
                  <a:cubicBezTo>
                    <a:pt x="358222" y="7676456"/>
                    <a:pt x="410808" y="7676456"/>
                    <a:pt x="506953" y="7675980"/>
                  </a:cubicBezTo>
                  <a:cubicBezTo>
                    <a:pt x="508729" y="7855972"/>
                    <a:pt x="513014" y="7845391"/>
                    <a:pt x="514918" y="8006474"/>
                  </a:cubicBezTo>
                  <a:cubicBezTo>
                    <a:pt x="179993" y="8002410"/>
                    <a:pt x="223497" y="8024907"/>
                    <a:pt x="222728" y="7977863"/>
                  </a:cubicBezTo>
                  <a:close/>
                  <a:moveTo>
                    <a:pt x="228002" y="8358916"/>
                  </a:moveTo>
                  <a:cubicBezTo>
                    <a:pt x="227690" y="8267245"/>
                    <a:pt x="227818" y="8287582"/>
                    <a:pt x="223516" y="8025145"/>
                  </a:cubicBezTo>
                  <a:cubicBezTo>
                    <a:pt x="312282" y="8024596"/>
                    <a:pt x="336579" y="8021337"/>
                    <a:pt x="515101" y="8023516"/>
                  </a:cubicBezTo>
                  <a:cubicBezTo>
                    <a:pt x="515906" y="8115003"/>
                    <a:pt x="517188" y="8321134"/>
                    <a:pt x="517683" y="8358934"/>
                  </a:cubicBezTo>
                  <a:lnTo>
                    <a:pt x="228002" y="8358916"/>
                  </a:lnTo>
                  <a:close/>
                  <a:moveTo>
                    <a:pt x="515613" y="6973898"/>
                  </a:moveTo>
                  <a:cubicBezTo>
                    <a:pt x="824813" y="6972635"/>
                    <a:pt x="800992" y="6976387"/>
                    <a:pt x="801028" y="6978437"/>
                  </a:cubicBezTo>
                  <a:cubicBezTo>
                    <a:pt x="806997" y="7359929"/>
                    <a:pt x="840486" y="7307266"/>
                    <a:pt x="735076" y="7308547"/>
                  </a:cubicBezTo>
                  <a:cubicBezTo>
                    <a:pt x="663777" y="7309316"/>
                    <a:pt x="620804" y="7309298"/>
                    <a:pt x="518561" y="7309005"/>
                  </a:cubicBezTo>
                  <a:cubicBezTo>
                    <a:pt x="514112" y="6947594"/>
                    <a:pt x="504939" y="6973953"/>
                    <a:pt x="515613" y="6973898"/>
                  </a:cubicBezTo>
                  <a:close/>
                  <a:moveTo>
                    <a:pt x="521674" y="7603127"/>
                  </a:moveTo>
                  <a:cubicBezTo>
                    <a:pt x="521674" y="7268459"/>
                    <a:pt x="486556" y="7326175"/>
                    <a:pt x="625326" y="7326175"/>
                  </a:cubicBezTo>
                  <a:cubicBezTo>
                    <a:pt x="728777" y="7326175"/>
                    <a:pt x="724676" y="7325260"/>
                    <a:pt x="808755" y="7324966"/>
                  </a:cubicBezTo>
                  <a:cubicBezTo>
                    <a:pt x="808389" y="7533422"/>
                    <a:pt x="811556" y="7564174"/>
                    <a:pt x="813955" y="7658133"/>
                  </a:cubicBezTo>
                  <a:cubicBezTo>
                    <a:pt x="469967" y="7658499"/>
                    <a:pt x="521674" y="7677555"/>
                    <a:pt x="521674" y="7603127"/>
                  </a:cubicBezTo>
                  <a:close/>
                  <a:moveTo>
                    <a:pt x="529529" y="7977827"/>
                  </a:moveTo>
                  <a:cubicBezTo>
                    <a:pt x="523871" y="7615391"/>
                    <a:pt x="488167" y="7675651"/>
                    <a:pt x="625326" y="7675651"/>
                  </a:cubicBezTo>
                  <a:cubicBezTo>
                    <a:pt x="734710" y="7675651"/>
                    <a:pt x="719641" y="7675266"/>
                    <a:pt x="814358" y="7675156"/>
                  </a:cubicBezTo>
                  <a:cubicBezTo>
                    <a:pt x="817727" y="7824597"/>
                    <a:pt x="814724" y="7843360"/>
                    <a:pt x="817379" y="8006602"/>
                  </a:cubicBezTo>
                  <a:cubicBezTo>
                    <a:pt x="484029" y="8006950"/>
                    <a:pt x="530133" y="8017182"/>
                    <a:pt x="529529" y="7977827"/>
                  </a:cubicBezTo>
                  <a:close/>
                  <a:moveTo>
                    <a:pt x="532697" y="8358952"/>
                  </a:moveTo>
                  <a:cubicBezTo>
                    <a:pt x="532147" y="8317308"/>
                    <a:pt x="530866" y="8110573"/>
                    <a:pt x="530097" y="8023699"/>
                  </a:cubicBezTo>
                  <a:cubicBezTo>
                    <a:pt x="630618" y="8024852"/>
                    <a:pt x="741649" y="8023681"/>
                    <a:pt x="817672" y="8023589"/>
                  </a:cubicBezTo>
                  <a:cubicBezTo>
                    <a:pt x="822213" y="8302482"/>
                    <a:pt x="821663" y="8275299"/>
                    <a:pt x="823568" y="8356371"/>
                  </a:cubicBezTo>
                  <a:cubicBezTo>
                    <a:pt x="720684" y="8356719"/>
                    <a:pt x="765855" y="8358970"/>
                    <a:pt x="532697" y="8358952"/>
                  </a:cubicBezTo>
                  <a:close/>
                  <a:moveTo>
                    <a:pt x="827358" y="7602816"/>
                  </a:moveTo>
                  <a:cubicBezTo>
                    <a:pt x="816940" y="7281364"/>
                    <a:pt x="821828" y="7324912"/>
                    <a:pt x="844954" y="7324912"/>
                  </a:cubicBezTo>
                  <a:cubicBezTo>
                    <a:pt x="1156039" y="7324912"/>
                    <a:pt x="1113670" y="7317809"/>
                    <a:pt x="1113816" y="7353174"/>
                  </a:cubicBezTo>
                  <a:cubicBezTo>
                    <a:pt x="1115336" y="7712370"/>
                    <a:pt x="1136447" y="7656797"/>
                    <a:pt x="1064453" y="7656797"/>
                  </a:cubicBezTo>
                  <a:cubicBezTo>
                    <a:pt x="789438" y="7656797"/>
                    <a:pt x="829775" y="7677866"/>
                    <a:pt x="827358" y="7602816"/>
                  </a:cubicBezTo>
                  <a:close/>
                  <a:moveTo>
                    <a:pt x="831917" y="7977900"/>
                  </a:moveTo>
                  <a:cubicBezTo>
                    <a:pt x="826552" y="7634812"/>
                    <a:pt x="826699" y="7675138"/>
                    <a:pt x="844954" y="7675138"/>
                  </a:cubicBezTo>
                  <a:cubicBezTo>
                    <a:pt x="1166897" y="7675138"/>
                    <a:pt x="1117460" y="7655881"/>
                    <a:pt x="1118595" y="7728295"/>
                  </a:cubicBezTo>
                  <a:cubicBezTo>
                    <a:pt x="1123704" y="8056172"/>
                    <a:pt x="1146426" y="8008158"/>
                    <a:pt x="1064435" y="8008158"/>
                  </a:cubicBezTo>
                  <a:cubicBezTo>
                    <a:pt x="794016" y="8008158"/>
                    <a:pt x="832503" y="8014729"/>
                    <a:pt x="831917" y="7977900"/>
                  </a:cubicBezTo>
                  <a:close/>
                  <a:moveTo>
                    <a:pt x="1128922" y="8353186"/>
                  </a:moveTo>
                  <a:cubicBezTo>
                    <a:pt x="1128904" y="8363052"/>
                    <a:pt x="1153897" y="8356316"/>
                    <a:pt x="844935" y="8356316"/>
                  </a:cubicBezTo>
                  <a:cubicBezTo>
                    <a:pt x="835268" y="8356316"/>
                    <a:pt x="838673" y="8393694"/>
                    <a:pt x="832649" y="8023552"/>
                  </a:cubicBezTo>
                  <a:cubicBezTo>
                    <a:pt x="963089" y="8023479"/>
                    <a:pt x="933097" y="8025383"/>
                    <a:pt x="1125590" y="8025090"/>
                  </a:cubicBezTo>
                  <a:cubicBezTo>
                    <a:pt x="1125626" y="8027232"/>
                    <a:pt x="1128995" y="8292194"/>
                    <a:pt x="1128922" y="8353186"/>
                  </a:cubicBezTo>
                  <a:close/>
                  <a:moveTo>
                    <a:pt x="1131833" y="7603017"/>
                  </a:moveTo>
                  <a:cubicBezTo>
                    <a:pt x="1127768" y="7279845"/>
                    <a:pt x="1113175" y="7326449"/>
                    <a:pt x="1174331" y="7325625"/>
                  </a:cubicBezTo>
                  <a:cubicBezTo>
                    <a:pt x="1457292" y="7321799"/>
                    <a:pt x="1419006" y="7320298"/>
                    <a:pt x="1419830" y="7353375"/>
                  </a:cubicBezTo>
                  <a:cubicBezTo>
                    <a:pt x="1428344" y="7707464"/>
                    <a:pt x="1428142" y="7658261"/>
                    <a:pt x="1393884" y="7657877"/>
                  </a:cubicBezTo>
                  <a:cubicBezTo>
                    <a:pt x="1085509" y="7654545"/>
                    <a:pt x="1132712" y="7674388"/>
                    <a:pt x="1131833" y="7603017"/>
                  </a:cubicBezTo>
                  <a:close/>
                  <a:moveTo>
                    <a:pt x="1139908" y="7977827"/>
                  </a:moveTo>
                  <a:cubicBezTo>
                    <a:pt x="1134433" y="7628040"/>
                    <a:pt x="1113798" y="7673820"/>
                    <a:pt x="1174184" y="7674058"/>
                  </a:cubicBezTo>
                  <a:cubicBezTo>
                    <a:pt x="1470530" y="7675248"/>
                    <a:pt x="1423583" y="7660952"/>
                    <a:pt x="1424627" y="7728295"/>
                  </a:cubicBezTo>
                  <a:cubicBezTo>
                    <a:pt x="1426568" y="7851853"/>
                    <a:pt x="1427630" y="7859999"/>
                    <a:pt x="1429479" y="7978120"/>
                  </a:cubicBezTo>
                  <a:cubicBezTo>
                    <a:pt x="1430083" y="8017585"/>
                    <a:pt x="1456944" y="8007700"/>
                    <a:pt x="1284025" y="8007829"/>
                  </a:cubicBezTo>
                  <a:cubicBezTo>
                    <a:pt x="1113175" y="8007829"/>
                    <a:pt x="1140549" y="8018061"/>
                    <a:pt x="1139908" y="7977827"/>
                  </a:cubicBezTo>
                  <a:close/>
                  <a:moveTo>
                    <a:pt x="1393738" y="8357780"/>
                  </a:moveTo>
                  <a:cubicBezTo>
                    <a:pt x="1325094" y="8358330"/>
                    <a:pt x="1314017" y="8358238"/>
                    <a:pt x="1143899" y="8358183"/>
                  </a:cubicBezTo>
                  <a:cubicBezTo>
                    <a:pt x="1143991" y="8294702"/>
                    <a:pt x="1140640" y="8027305"/>
                    <a:pt x="1140604" y="8025090"/>
                  </a:cubicBezTo>
                  <a:cubicBezTo>
                    <a:pt x="1277964" y="8024815"/>
                    <a:pt x="1116233" y="8024944"/>
                    <a:pt x="1430083" y="8024724"/>
                  </a:cubicBezTo>
                  <a:cubicBezTo>
                    <a:pt x="1433873" y="8420053"/>
                    <a:pt x="1449107" y="8357323"/>
                    <a:pt x="1393738" y="8357780"/>
                  </a:cubicBezTo>
                  <a:close/>
                  <a:moveTo>
                    <a:pt x="1432299" y="7228042"/>
                  </a:moveTo>
                  <a:cubicBezTo>
                    <a:pt x="1430394" y="7106389"/>
                    <a:pt x="1431054" y="7108512"/>
                    <a:pt x="1429003" y="6978071"/>
                  </a:cubicBezTo>
                  <a:cubicBezTo>
                    <a:pt x="1428966" y="6975088"/>
                    <a:pt x="1404614" y="6975143"/>
                    <a:pt x="1719306" y="6975088"/>
                  </a:cubicBezTo>
                  <a:cubicBezTo>
                    <a:pt x="1719325" y="6976442"/>
                    <a:pt x="1720350" y="7028739"/>
                    <a:pt x="1722877" y="7307632"/>
                  </a:cubicBezTo>
                  <a:cubicBezTo>
                    <a:pt x="1376289" y="7307632"/>
                    <a:pt x="1434001" y="7336810"/>
                    <a:pt x="1432299" y="7228042"/>
                  </a:cubicBezTo>
                  <a:close/>
                  <a:moveTo>
                    <a:pt x="1503579" y="7326540"/>
                  </a:moveTo>
                  <a:cubicBezTo>
                    <a:pt x="1613420" y="7326540"/>
                    <a:pt x="1613768" y="7324619"/>
                    <a:pt x="1723005" y="7324619"/>
                  </a:cubicBezTo>
                  <a:cubicBezTo>
                    <a:pt x="1724635" y="7541824"/>
                    <a:pt x="1726411" y="7564156"/>
                    <a:pt x="1728370" y="7657291"/>
                  </a:cubicBezTo>
                  <a:cubicBezTo>
                    <a:pt x="1608586" y="7657291"/>
                    <a:pt x="1567554" y="7659121"/>
                    <a:pt x="1438744" y="7658279"/>
                  </a:cubicBezTo>
                  <a:cubicBezTo>
                    <a:pt x="1435521" y="7269137"/>
                    <a:pt x="1411425" y="7326540"/>
                    <a:pt x="1503579" y="7326540"/>
                  </a:cubicBezTo>
                  <a:close/>
                  <a:moveTo>
                    <a:pt x="1444475" y="7977827"/>
                  </a:moveTo>
                  <a:cubicBezTo>
                    <a:pt x="1438890" y="7619876"/>
                    <a:pt x="1419024" y="7675468"/>
                    <a:pt x="1503579" y="7675468"/>
                  </a:cubicBezTo>
                  <a:cubicBezTo>
                    <a:pt x="1773430" y="7675468"/>
                    <a:pt x="1728461" y="7651708"/>
                    <a:pt x="1729652" y="7728295"/>
                  </a:cubicBezTo>
                  <a:cubicBezTo>
                    <a:pt x="1734028" y="8005083"/>
                    <a:pt x="1733698" y="7984892"/>
                    <a:pt x="1734082" y="8008249"/>
                  </a:cubicBezTo>
                  <a:cubicBezTo>
                    <a:pt x="1398004" y="8008707"/>
                    <a:pt x="1445097" y="8017366"/>
                    <a:pt x="1444475" y="7977827"/>
                  </a:cubicBezTo>
                  <a:close/>
                  <a:moveTo>
                    <a:pt x="1723188" y="8357634"/>
                  </a:moveTo>
                  <a:cubicBezTo>
                    <a:pt x="1416021" y="8357634"/>
                    <a:pt x="1448045" y="8358970"/>
                    <a:pt x="1447972" y="8353168"/>
                  </a:cubicBezTo>
                  <a:cubicBezTo>
                    <a:pt x="1442625" y="7957417"/>
                    <a:pt x="1429003" y="8024742"/>
                    <a:pt x="1503597" y="8024687"/>
                  </a:cubicBezTo>
                  <a:cubicBezTo>
                    <a:pt x="1613732" y="8024687"/>
                    <a:pt x="1613310" y="8025273"/>
                    <a:pt x="1723188" y="8025273"/>
                  </a:cubicBezTo>
                  <a:cubicBezTo>
                    <a:pt x="1738312" y="8025273"/>
                    <a:pt x="1733936" y="8013320"/>
                    <a:pt x="1735987" y="8103270"/>
                  </a:cubicBezTo>
                  <a:cubicBezTo>
                    <a:pt x="1742725" y="8396623"/>
                    <a:pt x="1744739" y="8357634"/>
                    <a:pt x="1723188" y="8357634"/>
                  </a:cubicBezTo>
                  <a:close/>
                  <a:moveTo>
                    <a:pt x="1738239" y="7353101"/>
                  </a:moveTo>
                  <a:cubicBezTo>
                    <a:pt x="1737964" y="7308968"/>
                    <a:pt x="1696547" y="7328774"/>
                    <a:pt x="2027004" y="7324344"/>
                  </a:cubicBezTo>
                  <a:cubicBezTo>
                    <a:pt x="2030337" y="7528498"/>
                    <a:pt x="2030263" y="7533166"/>
                    <a:pt x="2032387" y="7603420"/>
                  </a:cubicBezTo>
                  <a:cubicBezTo>
                    <a:pt x="2034768" y="7682039"/>
                    <a:pt x="2080707" y="7658115"/>
                    <a:pt x="1743384" y="7657309"/>
                  </a:cubicBezTo>
                  <a:cubicBezTo>
                    <a:pt x="1741956" y="7589490"/>
                    <a:pt x="1739209" y="7509516"/>
                    <a:pt x="1738239" y="7353101"/>
                  </a:cubicBezTo>
                  <a:close/>
                  <a:moveTo>
                    <a:pt x="1743713" y="7674296"/>
                  </a:moveTo>
                  <a:cubicBezTo>
                    <a:pt x="2088855" y="7675156"/>
                    <a:pt x="2034237" y="7661812"/>
                    <a:pt x="2035262" y="7728240"/>
                  </a:cubicBezTo>
                  <a:cubicBezTo>
                    <a:pt x="2037203" y="7853464"/>
                    <a:pt x="2038301" y="7848375"/>
                    <a:pt x="2040407" y="7978101"/>
                  </a:cubicBezTo>
                  <a:cubicBezTo>
                    <a:pt x="2041011" y="8016670"/>
                    <a:pt x="2087702" y="8006840"/>
                    <a:pt x="1749078" y="8008195"/>
                  </a:cubicBezTo>
                  <a:cubicBezTo>
                    <a:pt x="1748236" y="7958314"/>
                    <a:pt x="1744611" y="7720553"/>
                    <a:pt x="1743713" y="7674296"/>
                  </a:cubicBezTo>
                  <a:close/>
                  <a:moveTo>
                    <a:pt x="1754571" y="8357579"/>
                  </a:moveTo>
                  <a:cubicBezTo>
                    <a:pt x="1754150" y="8213172"/>
                    <a:pt x="1750854" y="8106529"/>
                    <a:pt x="1749389" y="8025200"/>
                  </a:cubicBezTo>
                  <a:cubicBezTo>
                    <a:pt x="1850039" y="8024779"/>
                    <a:pt x="1883400" y="8021301"/>
                    <a:pt x="2040975" y="8023534"/>
                  </a:cubicBezTo>
                  <a:cubicBezTo>
                    <a:pt x="2041890" y="8141051"/>
                    <a:pt x="2038338" y="8079492"/>
                    <a:pt x="2043465" y="8353369"/>
                  </a:cubicBezTo>
                  <a:cubicBezTo>
                    <a:pt x="2043538" y="8357469"/>
                    <a:pt x="2068934" y="8356884"/>
                    <a:pt x="1754571" y="8357579"/>
                  </a:cubicBezTo>
                  <a:close/>
                  <a:moveTo>
                    <a:pt x="2047401" y="7602871"/>
                  </a:moveTo>
                  <a:cubicBezTo>
                    <a:pt x="2045039" y="7524874"/>
                    <a:pt x="2045186" y="7519584"/>
                    <a:pt x="2042000" y="7324143"/>
                  </a:cubicBezTo>
                  <a:cubicBezTo>
                    <a:pt x="2243098" y="7320995"/>
                    <a:pt x="2244984" y="7325204"/>
                    <a:pt x="2332432" y="7326394"/>
                  </a:cubicBezTo>
                  <a:cubicBezTo>
                    <a:pt x="2334025" y="7415630"/>
                    <a:pt x="2338144" y="7656614"/>
                    <a:pt x="2338163" y="7657968"/>
                  </a:cubicBezTo>
                  <a:cubicBezTo>
                    <a:pt x="1999613" y="7659451"/>
                    <a:pt x="2049727" y="7679696"/>
                    <a:pt x="2047401" y="7602871"/>
                  </a:cubicBezTo>
                  <a:close/>
                  <a:moveTo>
                    <a:pt x="2049324" y="7676255"/>
                  </a:moveTo>
                  <a:cubicBezTo>
                    <a:pt x="2171488" y="7676309"/>
                    <a:pt x="2205507" y="7676511"/>
                    <a:pt x="2272265" y="7675614"/>
                  </a:cubicBezTo>
                  <a:cubicBezTo>
                    <a:pt x="2355868" y="7674479"/>
                    <a:pt x="2338199" y="7617734"/>
                    <a:pt x="2343857" y="7978157"/>
                  </a:cubicBezTo>
                  <a:cubicBezTo>
                    <a:pt x="2344461" y="8016304"/>
                    <a:pt x="2390767" y="8011691"/>
                    <a:pt x="2055806" y="8006767"/>
                  </a:cubicBezTo>
                  <a:cubicBezTo>
                    <a:pt x="2055476" y="7978047"/>
                    <a:pt x="2049361" y="7677701"/>
                    <a:pt x="2049324" y="7676255"/>
                  </a:cubicBezTo>
                  <a:close/>
                  <a:moveTo>
                    <a:pt x="2058534" y="8356188"/>
                  </a:moveTo>
                  <a:cubicBezTo>
                    <a:pt x="2053206" y="8096424"/>
                    <a:pt x="2056886" y="8139349"/>
                    <a:pt x="2055971" y="8023772"/>
                  </a:cubicBezTo>
                  <a:cubicBezTo>
                    <a:pt x="2140178" y="8025017"/>
                    <a:pt x="2150798" y="8024120"/>
                    <a:pt x="2272137" y="8024944"/>
                  </a:cubicBezTo>
                  <a:cubicBezTo>
                    <a:pt x="2374545" y="8025639"/>
                    <a:pt x="2336314" y="7968235"/>
                    <a:pt x="2349918" y="8353863"/>
                  </a:cubicBezTo>
                  <a:cubicBezTo>
                    <a:pt x="2350247" y="8363345"/>
                    <a:pt x="2359365" y="8354193"/>
                    <a:pt x="2058534" y="8356188"/>
                  </a:cubicBezTo>
                  <a:close/>
                  <a:moveTo>
                    <a:pt x="2352170" y="7603017"/>
                  </a:moveTo>
                  <a:cubicBezTo>
                    <a:pt x="2346494" y="7281950"/>
                    <a:pt x="2335764" y="7326705"/>
                    <a:pt x="2381978" y="7326705"/>
                  </a:cubicBezTo>
                  <a:cubicBezTo>
                    <a:pt x="2678068" y="7326705"/>
                    <a:pt x="2638335" y="7312171"/>
                    <a:pt x="2639635" y="7353485"/>
                  </a:cubicBezTo>
                  <a:cubicBezTo>
                    <a:pt x="2650328" y="7706677"/>
                    <a:pt x="2651500" y="7656815"/>
                    <a:pt x="2601606" y="7656815"/>
                  </a:cubicBezTo>
                  <a:cubicBezTo>
                    <a:pt x="2308354" y="7656797"/>
                    <a:pt x="2353525" y="7674864"/>
                    <a:pt x="2352170" y="7603017"/>
                  </a:cubicBezTo>
                  <a:close/>
                  <a:moveTo>
                    <a:pt x="2358853" y="7977863"/>
                  </a:moveTo>
                  <a:cubicBezTo>
                    <a:pt x="2353378" y="7628186"/>
                    <a:pt x="2341605" y="7674864"/>
                    <a:pt x="2381997" y="7674864"/>
                  </a:cubicBezTo>
                  <a:cubicBezTo>
                    <a:pt x="2692551" y="7674864"/>
                    <a:pt x="2644487" y="7656797"/>
                    <a:pt x="2645604" y="7728240"/>
                  </a:cubicBezTo>
                  <a:cubicBezTo>
                    <a:pt x="2650749" y="8057124"/>
                    <a:pt x="2663054" y="8006401"/>
                    <a:pt x="2601606" y="8006401"/>
                  </a:cubicBezTo>
                  <a:cubicBezTo>
                    <a:pt x="2320842" y="8006419"/>
                    <a:pt x="2359530" y="8021246"/>
                    <a:pt x="2358853" y="7977863"/>
                  </a:cubicBezTo>
                  <a:close/>
                  <a:moveTo>
                    <a:pt x="2365078" y="8358037"/>
                  </a:moveTo>
                  <a:cubicBezTo>
                    <a:pt x="2360171" y="8211141"/>
                    <a:pt x="2360977" y="8134846"/>
                    <a:pt x="2359530" y="8025273"/>
                  </a:cubicBezTo>
                  <a:cubicBezTo>
                    <a:pt x="2506541" y="8025420"/>
                    <a:pt x="2449139" y="8023625"/>
                    <a:pt x="2649962" y="8023370"/>
                  </a:cubicBezTo>
                  <a:lnTo>
                    <a:pt x="2655309" y="8358110"/>
                  </a:lnTo>
                  <a:cubicBezTo>
                    <a:pt x="2608600" y="8358366"/>
                    <a:pt x="2366525" y="8358055"/>
                    <a:pt x="2365078" y="8358037"/>
                  </a:cubicBezTo>
                  <a:close/>
                  <a:moveTo>
                    <a:pt x="2659080" y="7603896"/>
                  </a:moveTo>
                  <a:cubicBezTo>
                    <a:pt x="2656371" y="7276495"/>
                    <a:pt x="2634911" y="7325131"/>
                    <a:pt x="2711447" y="7324912"/>
                  </a:cubicBezTo>
                  <a:cubicBezTo>
                    <a:pt x="2983330" y="7324179"/>
                    <a:pt x="2943653" y="7316876"/>
                    <a:pt x="2944751" y="7353467"/>
                  </a:cubicBezTo>
                  <a:cubicBezTo>
                    <a:pt x="2955316" y="7702559"/>
                    <a:pt x="2948780" y="7658810"/>
                    <a:pt x="2931220" y="7658536"/>
                  </a:cubicBezTo>
                  <a:cubicBezTo>
                    <a:pt x="2612628" y="7652971"/>
                    <a:pt x="2659703" y="7676987"/>
                    <a:pt x="2659080" y="7603896"/>
                  </a:cubicBezTo>
                  <a:close/>
                  <a:moveTo>
                    <a:pt x="2664244" y="7977863"/>
                  </a:moveTo>
                  <a:cubicBezTo>
                    <a:pt x="2658604" y="7617569"/>
                    <a:pt x="2645330" y="7673765"/>
                    <a:pt x="2711392" y="7674205"/>
                  </a:cubicBezTo>
                  <a:cubicBezTo>
                    <a:pt x="2989080" y="7676456"/>
                    <a:pt x="2947937" y="7658737"/>
                    <a:pt x="2949036" y="7728295"/>
                  </a:cubicBezTo>
                  <a:cubicBezTo>
                    <a:pt x="2953998" y="8045390"/>
                    <a:pt x="2969158" y="8006767"/>
                    <a:pt x="2931220" y="8006456"/>
                  </a:cubicBezTo>
                  <a:cubicBezTo>
                    <a:pt x="2623797" y="8003967"/>
                    <a:pt x="2664903" y="8019251"/>
                    <a:pt x="2664244" y="7977863"/>
                  </a:cubicBezTo>
                  <a:close/>
                  <a:moveTo>
                    <a:pt x="2960278" y="8353186"/>
                  </a:moveTo>
                  <a:cubicBezTo>
                    <a:pt x="2960260" y="8363272"/>
                    <a:pt x="2987633" y="8355090"/>
                    <a:pt x="2711392" y="8357689"/>
                  </a:cubicBezTo>
                  <a:cubicBezTo>
                    <a:pt x="2653715" y="8358238"/>
                    <a:pt x="2671110" y="8408631"/>
                    <a:pt x="2664976" y="8023351"/>
                  </a:cubicBezTo>
                  <a:cubicBezTo>
                    <a:pt x="2787744" y="8023113"/>
                    <a:pt x="2784943" y="8022509"/>
                    <a:pt x="2956030" y="8023662"/>
                  </a:cubicBezTo>
                  <a:cubicBezTo>
                    <a:pt x="2959344" y="8228091"/>
                    <a:pt x="2960480" y="8254248"/>
                    <a:pt x="2960278" y="8353186"/>
                  </a:cubicBezTo>
                  <a:close/>
                  <a:moveTo>
                    <a:pt x="3040952" y="7325918"/>
                  </a:moveTo>
                  <a:cubicBezTo>
                    <a:pt x="3152038" y="7325918"/>
                    <a:pt x="3148156" y="7324417"/>
                    <a:pt x="3247615" y="7324271"/>
                  </a:cubicBezTo>
                  <a:cubicBezTo>
                    <a:pt x="3250582" y="7514092"/>
                    <a:pt x="3250563" y="7527198"/>
                    <a:pt x="3253017" y="7603822"/>
                  </a:cubicBezTo>
                  <a:cubicBezTo>
                    <a:pt x="3255068" y="7669226"/>
                    <a:pt x="3312487" y="7663514"/>
                    <a:pt x="2963299" y="7659030"/>
                  </a:cubicBezTo>
                  <a:cubicBezTo>
                    <a:pt x="2961578" y="7263810"/>
                    <a:pt x="2933051" y="7325918"/>
                    <a:pt x="3040952" y="7325918"/>
                  </a:cubicBezTo>
                  <a:close/>
                  <a:moveTo>
                    <a:pt x="2970275" y="7977827"/>
                  </a:moveTo>
                  <a:cubicBezTo>
                    <a:pt x="2964709" y="7621065"/>
                    <a:pt x="2937317" y="7676456"/>
                    <a:pt x="3040952" y="7676456"/>
                  </a:cubicBezTo>
                  <a:cubicBezTo>
                    <a:pt x="3149218" y="7676456"/>
                    <a:pt x="3149273" y="7675321"/>
                    <a:pt x="3254994" y="7675284"/>
                  </a:cubicBezTo>
                  <a:cubicBezTo>
                    <a:pt x="3256477" y="7741255"/>
                    <a:pt x="3257210" y="7819673"/>
                    <a:pt x="3260103" y="8007170"/>
                  </a:cubicBezTo>
                  <a:cubicBezTo>
                    <a:pt x="2924684" y="8007151"/>
                    <a:pt x="2970880" y="8016871"/>
                    <a:pt x="2970275" y="7977827"/>
                  </a:cubicBezTo>
                  <a:close/>
                  <a:moveTo>
                    <a:pt x="3260615" y="8355895"/>
                  </a:moveTo>
                  <a:cubicBezTo>
                    <a:pt x="3120270" y="8355895"/>
                    <a:pt x="2975274" y="8364864"/>
                    <a:pt x="2975292" y="8353241"/>
                  </a:cubicBezTo>
                  <a:cubicBezTo>
                    <a:pt x="2976098" y="7965819"/>
                    <a:pt x="2942170" y="8023937"/>
                    <a:pt x="3040952" y="8023937"/>
                  </a:cubicBezTo>
                  <a:cubicBezTo>
                    <a:pt x="3136053" y="8023937"/>
                    <a:pt x="3156798" y="8024157"/>
                    <a:pt x="3260377" y="8024157"/>
                  </a:cubicBezTo>
                  <a:cubicBezTo>
                    <a:pt x="3265761" y="8383956"/>
                    <a:pt x="3266420" y="8355895"/>
                    <a:pt x="3260615" y="8355895"/>
                  </a:cubicBezTo>
                  <a:close/>
                  <a:moveTo>
                    <a:pt x="3262611" y="7324252"/>
                  </a:moveTo>
                  <a:cubicBezTo>
                    <a:pt x="3370475" y="7324289"/>
                    <a:pt x="3370841" y="7326614"/>
                    <a:pt x="3480279" y="7326614"/>
                  </a:cubicBezTo>
                  <a:cubicBezTo>
                    <a:pt x="3581094" y="7326614"/>
                    <a:pt x="3545993" y="7278838"/>
                    <a:pt x="3558719" y="7603474"/>
                  </a:cubicBezTo>
                  <a:cubicBezTo>
                    <a:pt x="3561374" y="7671129"/>
                    <a:pt x="3615882" y="7657931"/>
                    <a:pt x="3269642" y="7658261"/>
                  </a:cubicBezTo>
                  <a:cubicBezTo>
                    <a:pt x="3266383" y="7528041"/>
                    <a:pt x="3267811" y="7657236"/>
                    <a:pt x="3262611" y="7324252"/>
                  </a:cubicBezTo>
                  <a:close/>
                  <a:moveTo>
                    <a:pt x="3274659" y="7977863"/>
                  </a:moveTo>
                  <a:cubicBezTo>
                    <a:pt x="3272737" y="7854654"/>
                    <a:pt x="3272956" y="7852585"/>
                    <a:pt x="3271016" y="7727966"/>
                  </a:cubicBezTo>
                  <a:cubicBezTo>
                    <a:pt x="3269990" y="7663075"/>
                    <a:pt x="3212534" y="7671916"/>
                    <a:pt x="3561044" y="7673765"/>
                  </a:cubicBezTo>
                  <a:cubicBezTo>
                    <a:pt x="3562839" y="7745648"/>
                    <a:pt x="3563058" y="7814786"/>
                    <a:pt x="3565860" y="8007444"/>
                  </a:cubicBezTo>
                  <a:cubicBezTo>
                    <a:pt x="3226211" y="8013430"/>
                    <a:pt x="3275209" y="8011984"/>
                    <a:pt x="3274659" y="7977863"/>
                  </a:cubicBezTo>
                  <a:close/>
                  <a:moveTo>
                    <a:pt x="3279475" y="8355895"/>
                  </a:moveTo>
                  <a:cubicBezTo>
                    <a:pt x="3279475" y="8295928"/>
                    <a:pt x="3276289" y="8084379"/>
                    <a:pt x="3275373" y="8024157"/>
                  </a:cubicBezTo>
                  <a:cubicBezTo>
                    <a:pt x="3364103" y="8024230"/>
                    <a:pt x="3471839" y="8026078"/>
                    <a:pt x="3566079" y="8024449"/>
                  </a:cubicBezTo>
                  <a:cubicBezTo>
                    <a:pt x="3567618" y="8136109"/>
                    <a:pt x="3567270" y="8182878"/>
                    <a:pt x="3570804" y="8353406"/>
                  </a:cubicBezTo>
                  <a:cubicBezTo>
                    <a:pt x="3570968" y="8360325"/>
                    <a:pt x="3594167" y="8356353"/>
                    <a:pt x="3279475" y="8355895"/>
                  </a:cubicBezTo>
                  <a:close/>
                  <a:moveTo>
                    <a:pt x="3573678" y="7602743"/>
                  </a:moveTo>
                  <a:cubicBezTo>
                    <a:pt x="3561117" y="7283030"/>
                    <a:pt x="3567361" y="7326394"/>
                    <a:pt x="3590066" y="7326211"/>
                  </a:cubicBezTo>
                  <a:cubicBezTo>
                    <a:pt x="3902927" y="7324106"/>
                    <a:pt x="3860667" y="7314862"/>
                    <a:pt x="3860942" y="7353211"/>
                  </a:cubicBezTo>
                  <a:cubicBezTo>
                    <a:pt x="3861565" y="7439152"/>
                    <a:pt x="3862096" y="7460313"/>
                    <a:pt x="3865263" y="7659396"/>
                  </a:cubicBezTo>
                  <a:cubicBezTo>
                    <a:pt x="3525413" y="7655991"/>
                    <a:pt x="3576516" y="7675010"/>
                    <a:pt x="3573678" y="7602743"/>
                  </a:cubicBezTo>
                  <a:close/>
                  <a:moveTo>
                    <a:pt x="3580398" y="7977827"/>
                  </a:moveTo>
                  <a:cubicBezTo>
                    <a:pt x="3575051" y="7636350"/>
                    <a:pt x="3571444" y="7673820"/>
                    <a:pt x="3589974" y="7673948"/>
                  </a:cubicBezTo>
                  <a:cubicBezTo>
                    <a:pt x="3917703" y="7676145"/>
                    <a:pt x="3865300" y="7662013"/>
                    <a:pt x="3866362" y="7728259"/>
                  </a:cubicBezTo>
                  <a:cubicBezTo>
                    <a:pt x="3868303" y="7852109"/>
                    <a:pt x="3866856" y="7849748"/>
                    <a:pt x="3868870" y="7978157"/>
                  </a:cubicBezTo>
                  <a:cubicBezTo>
                    <a:pt x="3869456" y="8015169"/>
                    <a:pt x="3900528" y="8005907"/>
                    <a:pt x="3699760" y="8005870"/>
                  </a:cubicBezTo>
                  <a:cubicBezTo>
                    <a:pt x="3558151" y="8005870"/>
                    <a:pt x="3581020" y="8017310"/>
                    <a:pt x="3580398" y="7977827"/>
                  </a:cubicBezTo>
                  <a:close/>
                  <a:moveTo>
                    <a:pt x="3585836" y="8353003"/>
                  </a:moveTo>
                  <a:cubicBezTo>
                    <a:pt x="3578164" y="7984270"/>
                    <a:pt x="3579519" y="8024211"/>
                    <a:pt x="3590139" y="8024010"/>
                  </a:cubicBezTo>
                  <a:cubicBezTo>
                    <a:pt x="3666198" y="8022472"/>
                    <a:pt x="3679509" y="8022857"/>
                    <a:pt x="3869584" y="8022894"/>
                  </a:cubicBezTo>
                  <a:cubicBezTo>
                    <a:pt x="3869621" y="8024962"/>
                    <a:pt x="3873631" y="8268343"/>
                    <a:pt x="3875535" y="8356426"/>
                  </a:cubicBezTo>
                  <a:cubicBezTo>
                    <a:pt x="3597499" y="8357524"/>
                    <a:pt x="3586037" y="8361862"/>
                    <a:pt x="3585836" y="8353003"/>
                  </a:cubicBezTo>
                  <a:close/>
                  <a:moveTo>
                    <a:pt x="3874510" y="7228006"/>
                  </a:moveTo>
                  <a:cubicBezTo>
                    <a:pt x="3869768" y="6924603"/>
                    <a:pt x="3849425" y="6975069"/>
                    <a:pt x="3919351" y="6975069"/>
                  </a:cubicBezTo>
                  <a:cubicBezTo>
                    <a:pt x="3920724" y="6975069"/>
                    <a:pt x="4159357" y="6975179"/>
                    <a:pt x="4159412" y="6978401"/>
                  </a:cubicBezTo>
                  <a:cubicBezTo>
                    <a:pt x="4165326" y="7355774"/>
                    <a:pt x="4177923" y="7306149"/>
                    <a:pt x="4139051" y="7306149"/>
                  </a:cubicBezTo>
                  <a:cubicBezTo>
                    <a:pt x="3821557" y="7306149"/>
                    <a:pt x="3876158" y="7333112"/>
                    <a:pt x="3874510" y="7228006"/>
                  </a:cubicBezTo>
                  <a:close/>
                  <a:moveTo>
                    <a:pt x="3875718" y="7324985"/>
                  </a:moveTo>
                  <a:cubicBezTo>
                    <a:pt x="4080240" y="7324381"/>
                    <a:pt x="4043821" y="7322825"/>
                    <a:pt x="4165802" y="7323191"/>
                  </a:cubicBezTo>
                  <a:cubicBezTo>
                    <a:pt x="4166278" y="7376861"/>
                    <a:pt x="4166516" y="7373895"/>
                    <a:pt x="4168622" y="7658481"/>
                  </a:cubicBezTo>
                  <a:cubicBezTo>
                    <a:pt x="4027874" y="7658444"/>
                    <a:pt x="3977338" y="7660201"/>
                    <a:pt x="3880259" y="7659524"/>
                  </a:cubicBezTo>
                  <a:cubicBezTo>
                    <a:pt x="3875608" y="7366774"/>
                    <a:pt x="3876707" y="7440323"/>
                    <a:pt x="3875718" y="7324985"/>
                  </a:cubicBezTo>
                  <a:close/>
                  <a:moveTo>
                    <a:pt x="3883866" y="7977863"/>
                  </a:moveTo>
                  <a:cubicBezTo>
                    <a:pt x="3878373" y="7627198"/>
                    <a:pt x="3871598" y="7676639"/>
                    <a:pt x="3919351" y="7676639"/>
                  </a:cubicBezTo>
                  <a:cubicBezTo>
                    <a:pt x="4214232" y="7676639"/>
                    <a:pt x="4168402" y="7659414"/>
                    <a:pt x="4169464" y="7728295"/>
                  </a:cubicBezTo>
                  <a:cubicBezTo>
                    <a:pt x="4174518" y="8051486"/>
                    <a:pt x="4191875" y="8007536"/>
                    <a:pt x="4139033" y="8007536"/>
                  </a:cubicBezTo>
                  <a:cubicBezTo>
                    <a:pt x="3843273" y="8007536"/>
                    <a:pt x="3884434" y="8012405"/>
                    <a:pt x="3883866" y="7977863"/>
                  </a:cubicBezTo>
                  <a:close/>
                  <a:moveTo>
                    <a:pt x="4139033" y="8358183"/>
                  </a:moveTo>
                  <a:cubicBezTo>
                    <a:pt x="3861675" y="8358183"/>
                    <a:pt x="3890567" y="8356664"/>
                    <a:pt x="3890476" y="8352088"/>
                  </a:cubicBezTo>
                  <a:cubicBezTo>
                    <a:pt x="3881632" y="7970267"/>
                    <a:pt x="3874034" y="8022894"/>
                    <a:pt x="3919351" y="8022894"/>
                  </a:cubicBezTo>
                  <a:cubicBezTo>
                    <a:pt x="4029045" y="8022894"/>
                    <a:pt x="4029100" y="8024523"/>
                    <a:pt x="4139033" y="8024523"/>
                  </a:cubicBezTo>
                  <a:cubicBezTo>
                    <a:pt x="4185595" y="8024523"/>
                    <a:pt x="4176348" y="8009037"/>
                    <a:pt x="4176824" y="8103105"/>
                  </a:cubicBezTo>
                  <a:cubicBezTo>
                    <a:pt x="4178088" y="8407386"/>
                    <a:pt x="4199822" y="8358183"/>
                    <a:pt x="4139033" y="8358183"/>
                  </a:cubicBezTo>
                  <a:close/>
                  <a:moveTo>
                    <a:pt x="4179608" y="7228006"/>
                  </a:moveTo>
                  <a:cubicBezTo>
                    <a:pt x="4177648" y="7102928"/>
                    <a:pt x="4176348" y="7102727"/>
                    <a:pt x="4174389" y="6978108"/>
                  </a:cubicBezTo>
                  <a:cubicBezTo>
                    <a:pt x="4174353" y="6976369"/>
                    <a:pt x="4310414" y="6973001"/>
                    <a:pt x="4463210" y="6975051"/>
                  </a:cubicBezTo>
                  <a:cubicBezTo>
                    <a:pt x="4463228" y="6976552"/>
                    <a:pt x="4467861" y="7263773"/>
                    <a:pt x="4468776" y="7307595"/>
                  </a:cubicBezTo>
                  <a:cubicBezTo>
                    <a:pt x="4120943" y="7307723"/>
                    <a:pt x="4181200" y="7327035"/>
                    <a:pt x="4179608" y="7228006"/>
                  </a:cubicBezTo>
                  <a:close/>
                  <a:moveTo>
                    <a:pt x="4248783" y="7323886"/>
                  </a:moveTo>
                  <a:cubicBezTo>
                    <a:pt x="4313398" y="7324747"/>
                    <a:pt x="4328907" y="7324637"/>
                    <a:pt x="4469142" y="7324582"/>
                  </a:cubicBezTo>
                  <a:cubicBezTo>
                    <a:pt x="4477418" y="7694175"/>
                    <a:pt x="4477034" y="7657987"/>
                    <a:pt x="4468501" y="7658060"/>
                  </a:cubicBezTo>
                  <a:cubicBezTo>
                    <a:pt x="4386180" y="7658719"/>
                    <a:pt x="4381310" y="7658554"/>
                    <a:pt x="4183636" y="7658481"/>
                  </a:cubicBezTo>
                  <a:cubicBezTo>
                    <a:pt x="4180889" y="7265183"/>
                    <a:pt x="4160071" y="7322678"/>
                    <a:pt x="4248783" y="7323886"/>
                  </a:cubicBezTo>
                  <a:close/>
                  <a:moveTo>
                    <a:pt x="4190557" y="7977827"/>
                  </a:moveTo>
                  <a:cubicBezTo>
                    <a:pt x="4188579" y="7851157"/>
                    <a:pt x="4186401" y="7851908"/>
                    <a:pt x="4184460" y="7728002"/>
                  </a:cubicBezTo>
                  <a:cubicBezTo>
                    <a:pt x="4183288" y="7653081"/>
                    <a:pt x="4135517" y="7677683"/>
                    <a:pt x="4475221" y="7675046"/>
                  </a:cubicBezTo>
                  <a:cubicBezTo>
                    <a:pt x="4478077" y="7864428"/>
                    <a:pt x="4477327" y="7895107"/>
                    <a:pt x="4479469" y="8009220"/>
                  </a:cubicBezTo>
                  <a:cubicBezTo>
                    <a:pt x="4144288" y="8009366"/>
                    <a:pt x="4191161" y="8017109"/>
                    <a:pt x="4190557" y="7977827"/>
                  </a:cubicBezTo>
                  <a:close/>
                  <a:moveTo>
                    <a:pt x="4468611" y="8357707"/>
                  </a:moveTo>
                  <a:cubicBezTo>
                    <a:pt x="4170856" y="8356097"/>
                    <a:pt x="4195720" y="8362009"/>
                    <a:pt x="4195519" y="8353058"/>
                  </a:cubicBezTo>
                  <a:cubicBezTo>
                    <a:pt x="4186529" y="7960419"/>
                    <a:pt x="4177722" y="8024285"/>
                    <a:pt x="4248801" y="8025420"/>
                  </a:cubicBezTo>
                  <a:cubicBezTo>
                    <a:pt x="4312135" y="8026445"/>
                    <a:pt x="4329346" y="8026280"/>
                    <a:pt x="4479835" y="8026207"/>
                  </a:cubicBezTo>
                  <a:cubicBezTo>
                    <a:pt x="4487708" y="8396422"/>
                    <a:pt x="4495105" y="8357835"/>
                    <a:pt x="4468611" y="8357707"/>
                  </a:cubicBezTo>
                  <a:close/>
                  <a:moveTo>
                    <a:pt x="4484156" y="7324564"/>
                  </a:moveTo>
                  <a:cubicBezTo>
                    <a:pt x="4818605" y="7324417"/>
                    <a:pt x="4774387" y="7312867"/>
                    <a:pt x="4775357" y="7353394"/>
                  </a:cubicBezTo>
                  <a:cubicBezTo>
                    <a:pt x="4777829" y="7460880"/>
                    <a:pt x="4777536" y="7475158"/>
                    <a:pt x="4779953" y="7601480"/>
                  </a:cubicBezTo>
                  <a:cubicBezTo>
                    <a:pt x="4781418" y="7676950"/>
                    <a:pt x="4832393" y="7655424"/>
                    <a:pt x="4489960" y="7657877"/>
                  </a:cubicBezTo>
                  <a:cubicBezTo>
                    <a:pt x="4485914" y="7389876"/>
                    <a:pt x="4486884" y="7447847"/>
                    <a:pt x="4484156" y="7324564"/>
                  </a:cubicBezTo>
                  <a:close/>
                  <a:moveTo>
                    <a:pt x="4491023" y="7728002"/>
                  </a:moveTo>
                  <a:cubicBezTo>
                    <a:pt x="4489960" y="7658151"/>
                    <a:pt x="4437979" y="7674351"/>
                    <a:pt x="4781289" y="7674150"/>
                  </a:cubicBezTo>
                  <a:cubicBezTo>
                    <a:pt x="4781564" y="7689837"/>
                    <a:pt x="4786086" y="7967558"/>
                    <a:pt x="4786251" y="7978138"/>
                  </a:cubicBezTo>
                  <a:cubicBezTo>
                    <a:pt x="4786800" y="8012881"/>
                    <a:pt x="4834352" y="8009037"/>
                    <a:pt x="4494483" y="8009220"/>
                  </a:cubicBezTo>
                  <a:cubicBezTo>
                    <a:pt x="4492432" y="7903912"/>
                    <a:pt x="4492817" y="7843030"/>
                    <a:pt x="4491023" y="7728002"/>
                  </a:cubicBezTo>
                  <a:close/>
                  <a:moveTo>
                    <a:pt x="4501606" y="8357872"/>
                  </a:moveTo>
                  <a:cubicBezTo>
                    <a:pt x="4499024" y="8104496"/>
                    <a:pt x="4497358" y="8143065"/>
                    <a:pt x="4494813" y="8026188"/>
                  </a:cubicBezTo>
                  <a:cubicBezTo>
                    <a:pt x="4677252" y="8026097"/>
                    <a:pt x="4711877" y="8023022"/>
                    <a:pt x="4786892" y="8022838"/>
                  </a:cubicBezTo>
                  <a:cubicBezTo>
                    <a:pt x="4788394" y="8138415"/>
                    <a:pt x="4785445" y="7937886"/>
                    <a:pt x="4790975" y="8355474"/>
                  </a:cubicBezTo>
                  <a:cubicBezTo>
                    <a:pt x="4790975" y="8356792"/>
                    <a:pt x="4579295" y="8358238"/>
                    <a:pt x="4501606" y="8357872"/>
                  </a:cubicBezTo>
                  <a:close/>
                  <a:moveTo>
                    <a:pt x="4798135" y="7324436"/>
                  </a:moveTo>
                  <a:cubicBezTo>
                    <a:pt x="5122092" y="7324436"/>
                    <a:pt x="5079136" y="7310066"/>
                    <a:pt x="5079667" y="7353248"/>
                  </a:cubicBezTo>
                  <a:cubicBezTo>
                    <a:pt x="5084172" y="7713688"/>
                    <a:pt x="5107627" y="7658645"/>
                    <a:pt x="5017798" y="7658645"/>
                  </a:cubicBezTo>
                  <a:cubicBezTo>
                    <a:pt x="4911949" y="7658645"/>
                    <a:pt x="4908324" y="7657126"/>
                    <a:pt x="4798135" y="7657126"/>
                  </a:cubicBezTo>
                  <a:cubicBezTo>
                    <a:pt x="4795553" y="7657126"/>
                    <a:pt x="4784311" y="7324454"/>
                    <a:pt x="4798135" y="7324436"/>
                  </a:cubicBezTo>
                  <a:close/>
                  <a:moveTo>
                    <a:pt x="4801229" y="7977827"/>
                  </a:moveTo>
                  <a:cubicBezTo>
                    <a:pt x="4795003" y="7596098"/>
                    <a:pt x="4796688" y="7697067"/>
                    <a:pt x="4796285" y="7674131"/>
                  </a:cubicBezTo>
                  <a:cubicBezTo>
                    <a:pt x="4918028" y="7674131"/>
                    <a:pt x="4903361" y="7676090"/>
                    <a:pt x="5086094" y="7675559"/>
                  </a:cubicBezTo>
                  <a:cubicBezTo>
                    <a:pt x="5086131" y="7676987"/>
                    <a:pt x="5091642" y="7975447"/>
                    <a:pt x="5092100" y="8008890"/>
                  </a:cubicBezTo>
                  <a:cubicBezTo>
                    <a:pt x="5003608" y="8010080"/>
                    <a:pt x="4948202" y="8008872"/>
                    <a:pt x="4908140" y="8007554"/>
                  </a:cubicBezTo>
                  <a:cubicBezTo>
                    <a:pt x="4782296" y="8003619"/>
                    <a:pt x="4801833" y="8016670"/>
                    <a:pt x="4801229" y="7977827"/>
                  </a:cubicBezTo>
                  <a:close/>
                  <a:moveTo>
                    <a:pt x="4806008" y="8356115"/>
                  </a:moveTo>
                  <a:cubicBezTo>
                    <a:pt x="4801943" y="8076984"/>
                    <a:pt x="4803023" y="8108450"/>
                    <a:pt x="4801888" y="8022838"/>
                  </a:cubicBezTo>
                  <a:cubicBezTo>
                    <a:pt x="4907719" y="8022930"/>
                    <a:pt x="4908397" y="8026335"/>
                    <a:pt x="5017798" y="8026335"/>
                  </a:cubicBezTo>
                  <a:cubicBezTo>
                    <a:pt x="5116965" y="8026335"/>
                    <a:pt x="5090360" y="7963073"/>
                    <a:pt x="5096311" y="8356865"/>
                  </a:cubicBezTo>
                  <a:cubicBezTo>
                    <a:pt x="4894243" y="8356920"/>
                    <a:pt x="4914201" y="8356152"/>
                    <a:pt x="4806008" y="8356115"/>
                  </a:cubicBezTo>
                  <a:close/>
                  <a:moveTo>
                    <a:pt x="5099259" y="7602871"/>
                  </a:moveTo>
                  <a:cubicBezTo>
                    <a:pt x="5089756" y="7278344"/>
                    <a:pt x="5086149" y="7323411"/>
                    <a:pt x="5127584" y="7323960"/>
                  </a:cubicBezTo>
                  <a:cubicBezTo>
                    <a:pt x="5211206" y="7325204"/>
                    <a:pt x="5236913" y="7324362"/>
                    <a:pt x="5347560" y="7325113"/>
                  </a:cubicBezTo>
                  <a:cubicBezTo>
                    <a:pt x="5400878" y="7325479"/>
                    <a:pt x="5386175" y="7273786"/>
                    <a:pt x="5390002" y="7658682"/>
                  </a:cubicBezTo>
                  <a:cubicBezTo>
                    <a:pt x="5051342" y="7657382"/>
                    <a:pt x="5101438" y="7677939"/>
                    <a:pt x="5099259" y="7602871"/>
                  </a:cubicBezTo>
                  <a:close/>
                  <a:moveTo>
                    <a:pt x="5106656" y="7977827"/>
                  </a:moveTo>
                  <a:cubicBezTo>
                    <a:pt x="5101200" y="7629468"/>
                    <a:pt x="5090068" y="7675596"/>
                    <a:pt x="5127713" y="7675394"/>
                  </a:cubicBezTo>
                  <a:cubicBezTo>
                    <a:pt x="5439970" y="7674150"/>
                    <a:pt x="5389892" y="7662837"/>
                    <a:pt x="5390936" y="7728295"/>
                  </a:cubicBezTo>
                  <a:cubicBezTo>
                    <a:pt x="5396063" y="8055348"/>
                    <a:pt x="5412175" y="8006822"/>
                    <a:pt x="5347560" y="8007078"/>
                  </a:cubicBezTo>
                  <a:cubicBezTo>
                    <a:pt x="5064727" y="8007847"/>
                    <a:pt x="5107279" y="8018189"/>
                    <a:pt x="5106656" y="7977827"/>
                  </a:cubicBezTo>
                  <a:close/>
                  <a:moveTo>
                    <a:pt x="5400933" y="8353186"/>
                  </a:moveTo>
                  <a:cubicBezTo>
                    <a:pt x="5400933" y="8357378"/>
                    <a:pt x="5425542" y="8356737"/>
                    <a:pt x="5111307" y="8356847"/>
                  </a:cubicBezTo>
                  <a:cubicBezTo>
                    <a:pt x="5105668" y="7983776"/>
                    <a:pt x="5100083" y="8025804"/>
                    <a:pt x="5127804" y="8025291"/>
                  </a:cubicBezTo>
                  <a:cubicBezTo>
                    <a:pt x="5210748" y="8023736"/>
                    <a:pt x="5230266" y="8024541"/>
                    <a:pt x="5347614" y="8024065"/>
                  </a:cubicBezTo>
                  <a:cubicBezTo>
                    <a:pt x="5407048" y="8023919"/>
                    <a:pt x="5402141" y="7970267"/>
                    <a:pt x="5400933" y="835318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" name="矩形 11">
            <a:extLst>
              <a:ext uri="{FF2B5EF4-FFF2-40B4-BE49-F238E27FC236}">
                <a16:creationId xmlns:a16="http://schemas.microsoft.com/office/drawing/2014/main" id="{D956144A-95DC-4A69-ADE2-0CE4DF8618EF}"/>
              </a:ext>
            </a:extLst>
          </p:cNvPr>
          <p:cNvSpPr/>
          <p:nvPr/>
        </p:nvSpPr>
        <p:spPr>
          <a:xfrm rot="2700000">
            <a:off x="537891" y="400501"/>
            <a:ext cx="1221368" cy="1221368"/>
          </a:xfrm>
          <a:prstGeom prst="rect">
            <a:avLst/>
          </a:prstGeom>
          <a:solidFill>
            <a:srgbClr val="E9ABF3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0" name="Google Shape;299;p22">
            <a:extLst>
              <a:ext uri="{FF2B5EF4-FFF2-40B4-BE49-F238E27FC236}">
                <a16:creationId xmlns:a16="http://schemas.microsoft.com/office/drawing/2014/main" id="{E2E5A337-7AB3-444B-AECB-E66D858C7C82}"/>
              </a:ext>
            </a:extLst>
          </p:cNvPr>
          <p:cNvSpPr txBox="1">
            <a:spLocks/>
          </p:cNvSpPr>
          <p:nvPr/>
        </p:nvSpPr>
        <p:spPr>
          <a:xfrm>
            <a:off x="649375" y="686310"/>
            <a:ext cx="998400" cy="63795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zh-TW" altLang="en-US" sz="28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職涯中心</a:t>
            </a:r>
            <a:endParaRPr lang="en-US" altLang="zh-TW" sz="2800" dirty="0">
              <a:latin typeface="清松手寫體2" panose="00000500000000000000" pitchFamily="2" charset="-120"/>
              <a:ea typeface="清松手寫體2" panose="00000500000000000000" pitchFamily="2" charset="-120"/>
              <a:cs typeface="SetoFont" panose="02000600000000000000" pitchFamily="2" charset="-120"/>
            </a:endParaRPr>
          </a:p>
        </p:txBody>
      </p:sp>
      <p:sp>
        <p:nvSpPr>
          <p:cNvPr id="36" name="Google Shape;1211;p32">
            <a:extLst>
              <a:ext uri="{FF2B5EF4-FFF2-40B4-BE49-F238E27FC236}">
                <a16:creationId xmlns:a16="http://schemas.microsoft.com/office/drawing/2014/main" id="{705F8DA9-F4E8-4669-A488-DAA12D0F15B6}"/>
              </a:ext>
            </a:extLst>
          </p:cNvPr>
          <p:cNvSpPr/>
          <p:nvPr/>
        </p:nvSpPr>
        <p:spPr>
          <a:xfrm rot="2700000">
            <a:off x="1547422" y="1753226"/>
            <a:ext cx="253360" cy="253360"/>
          </a:xfrm>
          <a:prstGeom prst="rect">
            <a:avLst/>
          </a:prstGeom>
          <a:solidFill>
            <a:srgbClr val="E9ABF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284AFF3D-F614-4CA0-BE1D-BC9F6F6CE343}"/>
              </a:ext>
            </a:extLst>
          </p:cNvPr>
          <p:cNvSpPr txBox="1"/>
          <p:nvPr/>
        </p:nvSpPr>
        <p:spPr>
          <a:xfrm>
            <a:off x="1993624" y="1635373"/>
            <a:ext cx="2317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講座</a:t>
            </a:r>
            <a:r>
              <a:rPr lang="en-US" altLang="zh-TW" sz="24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&amp;</a:t>
            </a:r>
            <a:r>
              <a:rPr lang="zh-TW" altLang="en-US" sz="24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課程</a:t>
            </a:r>
          </a:p>
        </p:txBody>
      </p:sp>
      <p:sp>
        <p:nvSpPr>
          <p:cNvPr id="43" name="文字方塊 42">
            <a:extLst>
              <a:ext uri="{FF2B5EF4-FFF2-40B4-BE49-F238E27FC236}">
                <a16:creationId xmlns:a16="http://schemas.microsoft.com/office/drawing/2014/main" id="{2B445303-C087-49E2-8405-E3A7DCD59507}"/>
              </a:ext>
            </a:extLst>
          </p:cNvPr>
          <p:cNvSpPr txBox="1"/>
          <p:nvPr/>
        </p:nvSpPr>
        <p:spPr>
          <a:xfrm>
            <a:off x="1993625" y="2059059"/>
            <a:ext cx="3126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TW" sz="20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CPAS</a:t>
            </a:r>
            <a:r>
              <a:rPr lang="zh-TW" altLang="en-US" sz="20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職涯適性測評</a:t>
            </a:r>
            <a:endParaRPr lang="en-US" altLang="zh-TW" sz="2000" dirty="0">
              <a:latin typeface="清松手寫體2" panose="00000500000000000000" pitchFamily="2" charset="-120"/>
              <a:ea typeface="清松手寫體2" panose="00000500000000000000" pitchFamily="2" charset="-120"/>
              <a:cs typeface="SetoFont" panose="02000600000000000000" pitchFamily="2" charset="-12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履歷撰寫諮詢</a:t>
            </a:r>
          </a:p>
        </p:txBody>
      </p:sp>
      <p:pic>
        <p:nvPicPr>
          <p:cNvPr id="45" name="圖片 44">
            <a:extLst>
              <a:ext uri="{FF2B5EF4-FFF2-40B4-BE49-F238E27FC236}">
                <a16:creationId xmlns:a16="http://schemas.microsoft.com/office/drawing/2014/main" id="{F6C5FBC7-2EE9-43A5-92C1-C7C018973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3578" y="2938965"/>
            <a:ext cx="1533600" cy="1533600"/>
          </a:xfrm>
          <a:prstGeom prst="rect">
            <a:avLst/>
          </a:prstGeom>
          <a:ln w="76200">
            <a:solidFill>
              <a:schemeClr val="accent2"/>
            </a:solidFill>
            <a:prstDash val="dashDot"/>
          </a:ln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92C5ABBE-E28C-42D0-BBDB-6C18974176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7176" y="774728"/>
            <a:ext cx="2697380" cy="381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9982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3" name="Google Shape;1243;p23"/>
          <p:cNvGrpSpPr/>
          <p:nvPr/>
        </p:nvGrpSpPr>
        <p:grpSpPr>
          <a:xfrm rot="-5400000">
            <a:off x="2431987" y="-1171263"/>
            <a:ext cx="4618296" cy="7711221"/>
            <a:chOff x="982622" y="1069710"/>
            <a:chExt cx="6022762" cy="9152418"/>
          </a:xfrm>
        </p:grpSpPr>
        <p:sp>
          <p:nvSpPr>
            <p:cNvPr id="1244" name="Google Shape;1244;p23"/>
            <p:cNvSpPr/>
            <p:nvPr/>
          </p:nvSpPr>
          <p:spPr>
            <a:xfrm>
              <a:off x="982622" y="1069710"/>
              <a:ext cx="6022762" cy="9152418"/>
            </a:xfrm>
            <a:custGeom>
              <a:avLst/>
              <a:gdLst/>
              <a:ahLst/>
              <a:cxnLst/>
              <a:rect l="l" t="t" r="r" b="b"/>
              <a:pathLst>
                <a:path w="6022762" h="9152418" extrusionOk="0">
                  <a:moveTo>
                    <a:pt x="6020057" y="9085020"/>
                  </a:moveTo>
                  <a:cubicBezTo>
                    <a:pt x="6022035" y="9118573"/>
                    <a:pt x="6315249" y="9104277"/>
                    <a:pt x="171033" y="9152419"/>
                  </a:cubicBezTo>
                  <a:cubicBezTo>
                    <a:pt x="61210" y="9152419"/>
                    <a:pt x="39659" y="1363251"/>
                    <a:pt x="0" y="173161"/>
                  </a:cubicBezTo>
                  <a:cubicBezTo>
                    <a:pt x="0" y="87678"/>
                    <a:pt x="963320" y="116654"/>
                    <a:pt x="1282609" y="100949"/>
                  </a:cubicBezTo>
                  <a:cubicBezTo>
                    <a:pt x="3441639" y="-5219"/>
                    <a:pt x="4528588" y="-45563"/>
                    <a:pt x="5861420" y="68860"/>
                  </a:cubicBezTo>
                  <a:cubicBezTo>
                    <a:pt x="5955680" y="76951"/>
                    <a:pt x="5767015" y="3464738"/>
                    <a:pt x="6020057" y="908502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5" name="Google Shape;1245;p23"/>
            <p:cNvSpPr/>
            <p:nvPr/>
          </p:nvSpPr>
          <p:spPr>
            <a:xfrm>
              <a:off x="1237184" y="1352257"/>
              <a:ext cx="5505823" cy="8587299"/>
            </a:xfrm>
            <a:custGeom>
              <a:avLst/>
              <a:gdLst/>
              <a:ahLst/>
              <a:cxnLst/>
              <a:rect l="l" t="t" r="r" b="b"/>
              <a:pathLst>
                <a:path w="5505823" h="8587299" extrusionOk="0">
                  <a:moveTo>
                    <a:pt x="0" y="120999"/>
                  </a:moveTo>
                  <a:cubicBezTo>
                    <a:pt x="215453" y="102163"/>
                    <a:pt x="436819" y="105422"/>
                    <a:pt x="684662" y="105879"/>
                  </a:cubicBezTo>
                  <a:cubicBezTo>
                    <a:pt x="1533619" y="105879"/>
                    <a:pt x="3517222" y="-88994"/>
                    <a:pt x="5384338" y="50013"/>
                  </a:cubicBezTo>
                  <a:cubicBezTo>
                    <a:pt x="5438791" y="3844735"/>
                    <a:pt x="5281418" y="3621654"/>
                    <a:pt x="5505824" y="8545345"/>
                  </a:cubicBezTo>
                  <a:cubicBezTo>
                    <a:pt x="3011283" y="8565499"/>
                    <a:pt x="3189841" y="8562973"/>
                    <a:pt x="135841" y="8587299"/>
                  </a:cubicBezTo>
                  <a:cubicBezTo>
                    <a:pt x="13439" y="4899021"/>
                    <a:pt x="39293" y="1667502"/>
                    <a:pt x="0" y="1209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6" name="Google Shape;1246;p23"/>
            <p:cNvSpPr/>
            <p:nvPr/>
          </p:nvSpPr>
          <p:spPr>
            <a:xfrm>
              <a:off x="1240253" y="1349195"/>
              <a:ext cx="5494966" cy="8590492"/>
            </a:xfrm>
            <a:custGeom>
              <a:avLst/>
              <a:gdLst/>
              <a:ahLst/>
              <a:cxnLst/>
              <a:rect l="l" t="t" r="r" b="b"/>
              <a:pathLst>
                <a:path w="5494966" h="8590492" extrusionOk="0">
                  <a:moveTo>
                    <a:pt x="5457565" y="8373248"/>
                  </a:moveTo>
                  <a:cubicBezTo>
                    <a:pt x="5502187" y="8373248"/>
                    <a:pt x="5494918" y="8377605"/>
                    <a:pt x="5493947" y="8356225"/>
                  </a:cubicBezTo>
                  <a:cubicBezTo>
                    <a:pt x="5462308" y="8356261"/>
                    <a:pt x="5450919" y="8356225"/>
                    <a:pt x="5415947" y="8356279"/>
                  </a:cubicBezTo>
                  <a:cubicBezTo>
                    <a:pt x="5417613" y="7964135"/>
                    <a:pt x="5383008" y="8023699"/>
                    <a:pt x="5478659" y="8023919"/>
                  </a:cubicBezTo>
                  <a:cubicBezTo>
                    <a:pt x="5477706" y="8003307"/>
                    <a:pt x="5482888" y="8006895"/>
                    <a:pt x="5457565" y="8006895"/>
                  </a:cubicBezTo>
                  <a:cubicBezTo>
                    <a:pt x="5399303" y="8006895"/>
                    <a:pt x="5411095" y="8058917"/>
                    <a:pt x="5405913" y="7727984"/>
                  </a:cubicBezTo>
                  <a:cubicBezTo>
                    <a:pt x="5404943" y="7665180"/>
                    <a:pt x="5391741" y="7675779"/>
                    <a:pt x="5457565" y="7675779"/>
                  </a:cubicBezTo>
                  <a:cubicBezTo>
                    <a:pt x="5466611" y="7675779"/>
                    <a:pt x="5464871" y="7679202"/>
                    <a:pt x="5464157" y="7658792"/>
                  </a:cubicBezTo>
                  <a:cubicBezTo>
                    <a:pt x="5385516" y="7658792"/>
                    <a:pt x="5406701" y="7692125"/>
                    <a:pt x="5403331" y="7477940"/>
                  </a:cubicBezTo>
                  <a:cubicBezTo>
                    <a:pt x="5400365" y="7295642"/>
                    <a:pt x="5383374" y="7325442"/>
                    <a:pt x="5453281" y="7325461"/>
                  </a:cubicBezTo>
                  <a:cubicBezTo>
                    <a:pt x="5452585" y="7302744"/>
                    <a:pt x="5462161" y="7308584"/>
                    <a:pt x="5400567" y="7308383"/>
                  </a:cubicBezTo>
                  <a:cubicBezTo>
                    <a:pt x="5396978" y="7088468"/>
                    <a:pt x="5399541" y="7236975"/>
                    <a:pt x="5396227" y="6976131"/>
                  </a:cubicBezTo>
                  <a:cubicBezTo>
                    <a:pt x="5451468" y="6976003"/>
                    <a:pt x="5443174" y="6981733"/>
                    <a:pt x="5442533" y="6959071"/>
                  </a:cubicBezTo>
                  <a:cubicBezTo>
                    <a:pt x="5387182" y="6959090"/>
                    <a:pt x="5391119" y="7015102"/>
                    <a:pt x="5389563" y="6625411"/>
                  </a:cubicBezTo>
                  <a:cubicBezTo>
                    <a:pt x="5442112" y="6625996"/>
                    <a:pt x="5433470" y="6629950"/>
                    <a:pt x="5432902" y="6608698"/>
                  </a:cubicBezTo>
                  <a:cubicBezTo>
                    <a:pt x="5382971" y="6608533"/>
                    <a:pt x="5389508" y="6609906"/>
                    <a:pt x="5389489" y="6603353"/>
                  </a:cubicBezTo>
                  <a:cubicBezTo>
                    <a:pt x="5389251" y="6524935"/>
                    <a:pt x="5388903" y="6515380"/>
                    <a:pt x="5385132" y="6276118"/>
                  </a:cubicBezTo>
                  <a:cubicBezTo>
                    <a:pt x="5431657" y="6276611"/>
                    <a:pt x="5424003" y="6280602"/>
                    <a:pt x="5423418" y="6259387"/>
                  </a:cubicBezTo>
                  <a:cubicBezTo>
                    <a:pt x="5369403" y="6259167"/>
                    <a:pt x="5385516" y="6301561"/>
                    <a:pt x="5380444" y="5978664"/>
                  </a:cubicBezTo>
                  <a:cubicBezTo>
                    <a:pt x="5379456" y="5915915"/>
                    <a:pt x="5370740" y="5926788"/>
                    <a:pt x="5414116" y="5927264"/>
                  </a:cubicBezTo>
                  <a:cubicBezTo>
                    <a:pt x="5413494" y="5905554"/>
                    <a:pt x="5420470" y="5910661"/>
                    <a:pt x="5379401" y="5909636"/>
                  </a:cubicBezTo>
                  <a:cubicBezTo>
                    <a:pt x="5375116" y="5618754"/>
                    <a:pt x="5376398" y="5691259"/>
                    <a:pt x="5372058" y="5575353"/>
                  </a:cubicBezTo>
                  <a:cubicBezTo>
                    <a:pt x="5409795" y="5575133"/>
                    <a:pt x="5403606" y="5579691"/>
                    <a:pt x="5402911" y="5558219"/>
                  </a:cubicBezTo>
                  <a:cubicBezTo>
                    <a:pt x="5364038" y="5558348"/>
                    <a:pt x="5371124" y="5574291"/>
                    <a:pt x="5369623" y="5478923"/>
                  </a:cubicBezTo>
                  <a:cubicBezTo>
                    <a:pt x="5364899" y="5176289"/>
                    <a:pt x="5356513" y="5225712"/>
                    <a:pt x="5391503" y="5225218"/>
                  </a:cubicBezTo>
                  <a:cubicBezTo>
                    <a:pt x="5390716" y="5203911"/>
                    <a:pt x="5395788" y="5208030"/>
                    <a:pt x="5366144" y="5208597"/>
                  </a:cubicBezTo>
                  <a:cubicBezTo>
                    <a:pt x="5360102" y="4834794"/>
                    <a:pt x="5351569" y="4877280"/>
                    <a:pt x="5379620" y="4877206"/>
                  </a:cubicBezTo>
                  <a:cubicBezTo>
                    <a:pt x="5379071" y="4855808"/>
                    <a:pt x="5383392" y="4860165"/>
                    <a:pt x="5360102" y="4860219"/>
                  </a:cubicBezTo>
                  <a:cubicBezTo>
                    <a:pt x="5354041" y="4484696"/>
                    <a:pt x="5348182" y="4527218"/>
                    <a:pt x="5373907" y="4526998"/>
                  </a:cubicBezTo>
                  <a:cubicBezTo>
                    <a:pt x="5373725" y="4506570"/>
                    <a:pt x="5378503" y="4509920"/>
                    <a:pt x="5355067" y="4510158"/>
                  </a:cubicBezTo>
                  <a:cubicBezTo>
                    <a:pt x="5352558" y="4341277"/>
                    <a:pt x="5355433" y="4323924"/>
                    <a:pt x="5352119" y="4177577"/>
                  </a:cubicBezTo>
                  <a:cubicBezTo>
                    <a:pt x="5377460" y="4177577"/>
                    <a:pt x="5373175" y="4181970"/>
                    <a:pt x="5373285" y="4160572"/>
                  </a:cubicBezTo>
                  <a:cubicBezTo>
                    <a:pt x="5344978" y="4160590"/>
                    <a:pt x="5350984" y="4208915"/>
                    <a:pt x="5344703" y="3854899"/>
                  </a:cubicBezTo>
                  <a:cubicBezTo>
                    <a:pt x="5344118" y="3822280"/>
                    <a:pt x="5343110" y="3826563"/>
                    <a:pt x="5347505" y="3826600"/>
                  </a:cubicBezTo>
                  <a:cubicBezTo>
                    <a:pt x="5382001" y="3826929"/>
                    <a:pt x="5376141" y="3831249"/>
                    <a:pt x="5376416" y="3809851"/>
                  </a:cubicBezTo>
                  <a:cubicBezTo>
                    <a:pt x="5336134" y="3809558"/>
                    <a:pt x="5340895" y="3841445"/>
                    <a:pt x="5341902" y="3604892"/>
                  </a:cubicBezTo>
                  <a:cubicBezTo>
                    <a:pt x="5342378" y="3452357"/>
                    <a:pt x="5329122" y="3477453"/>
                    <a:pt x="5381469" y="3476373"/>
                  </a:cubicBezTo>
                  <a:cubicBezTo>
                    <a:pt x="5381817" y="3455067"/>
                    <a:pt x="5388610" y="3459039"/>
                    <a:pt x="5347376" y="3460228"/>
                  </a:cubicBezTo>
                  <a:cubicBezTo>
                    <a:pt x="5337581" y="3460503"/>
                    <a:pt x="5341572" y="3499547"/>
                    <a:pt x="5333644" y="3127263"/>
                  </a:cubicBezTo>
                  <a:cubicBezTo>
                    <a:pt x="5348969" y="3126989"/>
                    <a:pt x="5366840" y="3126641"/>
                    <a:pt x="5387017" y="3126403"/>
                  </a:cubicBezTo>
                  <a:cubicBezTo>
                    <a:pt x="5387329" y="3105114"/>
                    <a:pt x="5395220" y="3109123"/>
                    <a:pt x="5347450" y="3110020"/>
                  </a:cubicBezTo>
                  <a:cubicBezTo>
                    <a:pt x="5330715" y="3110313"/>
                    <a:pt x="5333315" y="3111851"/>
                    <a:pt x="5333186" y="3105407"/>
                  </a:cubicBezTo>
                  <a:cubicBezTo>
                    <a:pt x="5325094" y="2736217"/>
                    <a:pt x="5322438" y="2777915"/>
                    <a:pt x="5347523" y="2778172"/>
                  </a:cubicBezTo>
                  <a:cubicBezTo>
                    <a:pt x="5400036" y="2778812"/>
                    <a:pt x="5391156" y="2782876"/>
                    <a:pt x="5391321" y="2761587"/>
                  </a:cubicBezTo>
                  <a:cubicBezTo>
                    <a:pt x="5366382" y="2761404"/>
                    <a:pt x="5343257" y="2761111"/>
                    <a:pt x="5327876" y="2760947"/>
                  </a:cubicBezTo>
                  <a:cubicBezTo>
                    <a:pt x="5327254" y="2719779"/>
                    <a:pt x="5323446" y="2429190"/>
                    <a:pt x="5323427" y="2427909"/>
                  </a:cubicBezTo>
                  <a:cubicBezTo>
                    <a:pt x="5354572" y="2427799"/>
                    <a:pt x="5370081" y="2427707"/>
                    <a:pt x="5392144" y="2427652"/>
                  </a:cubicBezTo>
                  <a:cubicBezTo>
                    <a:pt x="5392071" y="2406236"/>
                    <a:pt x="5401190" y="2410574"/>
                    <a:pt x="5347541" y="2410793"/>
                  </a:cubicBezTo>
                  <a:cubicBezTo>
                    <a:pt x="5311874" y="2410940"/>
                    <a:pt x="5326668" y="2457782"/>
                    <a:pt x="5319326" y="2106402"/>
                  </a:cubicBezTo>
                  <a:cubicBezTo>
                    <a:pt x="5318612" y="2071989"/>
                    <a:pt x="5311306" y="2077499"/>
                    <a:pt x="5347450" y="2078176"/>
                  </a:cubicBezTo>
                  <a:cubicBezTo>
                    <a:pt x="5396465" y="2079092"/>
                    <a:pt x="5388354" y="2083137"/>
                    <a:pt x="5387933" y="2061830"/>
                  </a:cubicBezTo>
                  <a:cubicBezTo>
                    <a:pt x="5360596" y="2061500"/>
                    <a:pt x="5344612" y="2061061"/>
                    <a:pt x="5318410" y="2060677"/>
                  </a:cubicBezTo>
                  <a:cubicBezTo>
                    <a:pt x="5312441" y="1747426"/>
                    <a:pt x="5312368" y="1734796"/>
                    <a:pt x="5312258" y="1727236"/>
                  </a:cubicBezTo>
                  <a:cubicBezTo>
                    <a:pt x="5336134" y="1727620"/>
                    <a:pt x="5354939" y="1728151"/>
                    <a:pt x="5378595" y="1728535"/>
                  </a:cubicBezTo>
                  <a:cubicBezTo>
                    <a:pt x="5377808" y="1707027"/>
                    <a:pt x="5384692" y="1711695"/>
                    <a:pt x="5347724" y="1710890"/>
                  </a:cubicBezTo>
                  <a:cubicBezTo>
                    <a:pt x="5298361" y="1709828"/>
                    <a:pt x="5313595" y="1762052"/>
                    <a:pt x="5307333" y="1377558"/>
                  </a:cubicBezTo>
                  <a:cubicBezTo>
                    <a:pt x="5333479" y="1378053"/>
                    <a:pt x="5349537" y="1378638"/>
                    <a:pt x="5371912" y="1379169"/>
                  </a:cubicBezTo>
                  <a:cubicBezTo>
                    <a:pt x="5371784" y="1357716"/>
                    <a:pt x="5376636" y="1362310"/>
                    <a:pt x="5347779" y="1361523"/>
                  </a:cubicBezTo>
                  <a:cubicBezTo>
                    <a:pt x="5290414" y="1359876"/>
                    <a:pt x="5307845" y="1411367"/>
                    <a:pt x="5300064" y="1027661"/>
                  </a:cubicBezTo>
                  <a:cubicBezTo>
                    <a:pt x="5329304" y="1028155"/>
                    <a:pt x="5344246" y="1028814"/>
                    <a:pt x="5373047" y="1029510"/>
                  </a:cubicBezTo>
                  <a:cubicBezTo>
                    <a:pt x="5373303" y="1008038"/>
                    <a:pt x="5378137" y="1012706"/>
                    <a:pt x="5347779" y="1011791"/>
                  </a:cubicBezTo>
                  <a:cubicBezTo>
                    <a:pt x="5290140" y="1010144"/>
                    <a:pt x="5299807" y="1018143"/>
                    <a:pt x="5299258" y="982796"/>
                  </a:cubicBezTo>
                  <a:cubicBezTo>
                    <a:pt x="5293600" y="618786"/>
                    <a:pt x="5283512" y="678350"/>
                    <a:pt x="5347614" y="678185"/>
                  </a:cubicBezTo>
                  <a:cubicBezTo>
                    <a:pt x="5384417" y="678075"/>
                    <a:pt x="5378228" y="682523"/>
                    <a:pt x="5378558" y="661107"/>
                  </a:cubicBezTo>
                  <a:cubicBezTo>
                    <a:pt x="5349134" y="661162"/>
                    <a:pt x="5331374" y="661253"/>
                    <a:pt x="5295596" y="661290"/>
                  </a:cubicBezTo>
                  <a:cubicBezTo>
                    <a:pt x="5292960" y="529275"/>
                    <a:pt x="5291458" y="522759"/>
                    <a:pt x="5290890" y="328929"/>
                  </a:cubicBezTo>
                  <a:cubicBezTo>
                    <a:pt x="5330330" y="329148"/>
                    <a:pt x="5345143" y="329533"/>
                    <a:pt x="5382183" y="329862"/>
                  </a:cubicBezTo>
                  <a:cubicBezTo>
                    <a:pt x="5382294" y="308373"/>
                    <a:pt x="5389197" y="312985"/>
                    <a:pt x="5347706" y="312455"/>
                  </a:cubicBezTo>
                  <a:cubicBezTo>
                    <a:pt x="5272635" y="311558"/>
                    <a:pt x="5292007" y="360340"/>
                    <a:pt x="5286789" y="46906"/>
                  </a:cubicBezTo>
                  <a:cubicBezTo>
                    <a:pt x="5263041" y="45259"/>
                    <a:pt x="5274082" y="12347"/>
                    <a:pt x="5275821" y="311832"/>
                  </a:cubicBezTo>
                  <a:cubicBezTo>
                    <a:pt x="5245811" y="311722"/>
                    <a:pt x="5027173" y="310825"/>
                    <a:pt x="4983742" y="310972"/>
                  </a:cubicBezTo>
                  <a:cubicBezTo>
                    <a:pt x="4976711" y="-2920"/>
                    <a:pt x="4992201" y="28601"/>
                    <a:pt x="4966311" y="27265"/>
                  </a:cubicBezTo>
                  <a:cubicBezTo>
                    <a:pt x="4969625" y="363324"/>
                    <a:pt x="4987239" y="310569"/>
                    <a:pt x="4907866" y="311686"/>
                  </a:cubicBezTo>
                  <a:cubicBezTo>
                    <a:pt x="4825764" y="312839"/>
                    <a:pt x="4824116" y="312253"/>
                    <a:pt x="4688312" y="312601"/>
                  </a:cubicBezTo>
                  <a:cubicBezTo>
                    <a:pt x="4677509" y="312619"/>
                    <a:pt x="4680164" y="324572"/>
                    <a:pt x="4678736" y="233341"/>
                  </a:cubicBezTo>
                  <a:cubicBezTo>
                    <a:pt x="4674982" y="-15166"/>
                    <a:pt x="4681720" y="14086"/>
                    <a:pt x="4660408" y="13317"/>
                  </a:cubicBezTo>
                  <a:cubicBezTo>
                    <a:pt x="4663099" y="191643"/>
                    <a:pt x="4663960" y="252836"/>
                    <a:pt x="4665095" y="312656"/>
                  </a:cubicBezTo>
                  <a:cubicBezTo>
                    <a:pt x="4596781" y="312784"/>
                    <a:pt x="4580210" y="312729"/>
                    <a:pt x="4374773" y="312583"/>
                  </a:cubicBezTo>
                  <a:cubicBezTo>
                    <a:pt x="4367302" y="-29315"/>
                    <a:pt x="4378948" y="5464"/>
                    <a:pt x="4355108" y="4970"/>
                  </a:cubicBezTo>
                  <a:cubicBezTo>
                    <a:pt x="4360180" y="337459"/>
                    <a:pt x="4360052" y="312564"/>
                    <a:pt x="4358752" y="312564"/>
                  </a:cubicBezTo>
                  <a:cubicBezTo>
                    <a:pt x="4247904" y="312564"/>
                    <a:pt x="4249112" y="310917"/>
                    <a:pt x="4139070" y="310917"/>
                  </a:cubicBezTo>
                  <a:cubicBezTo>
                    <a:pt x="4047190" y="310917"/>
                    <a:pt x="4071469" y="370664"/>
                    <a:pt x="4065867" y="1364"/>
                  </a:cubicBezTo>
                  <a:cubicBezTo>
                    <a:pt x="4045469" y="1236"/>
                    <a:pt x="4049369" y="-37845"/>
                    <a:pt x="4055027" y="311667"/>
                  </a:cubicBezTo>
                  <a:cubicBezTo>
                    <a:pt x="3900730" y="314816"/>
                    <a:pt x="3913089" y="313553"/>
                    <a:pt x="3764925" y="312400"/>
                  </a:cubicBezTo>
                  <a:cubicBezTo>
                    <a:pt x="3757821" y="-35960"/>
                    <a:pt x="3766097" y="1364"/>
                    <a:pt x="3743997" y="1565"/>
                  </a:cubicBezTo>
                  <a:cubicBezTo>
                    <a:pt x="3750021" y="365191"/>
                    <a:pt x="3768367" y="312180"/>
                    <a:pt x="3699778" y="312180"/>
                  </a:cubicBezTo>
                  <a:cubicBezTo>
                    <a:pt x="3416433" y="312180"/>
                    <a:pt x="3460084" y="337129"/>
                    <a:pt x="3458454" y="233304"/>
                  </a:cubicBezTo>
                  <a:cubicBezTo>
                    <a:pt x="3456550" y="110973"/>
                    <a:pt x="3455872" y="115165"/>
                    <a:pt x="3454059" y="6214"/>
                  </a:cubicBezTo>
                  <a:cubicBezTo>
                    <a:pt x="3432600" y="6690"/>
                    <a:pt x="3438222" y="-32171"/>
                    <a:pt x="3444813" y="313004"/>
                  </a:cubicBezTo>
                  <a:cubicBezTo>
                    <a:pt x="3371098" y="312638"/>
                    <a:pt x="3288703" y="309269"/>
                    <a:pt x="3154656" y="312143"/>
                  </a:cubicBezTo>
                  <a:cubicBezTo>
                    <a:pt x="3153777" y="211046"/>
                    <a:pt x="3150756" y="81832"/>
                    <a:pt x="3149639" y="14214"/>
                  </a:cubicBezTo>
                  <a:cubicBezTo>
                    <a:pt x="3125104" y="14964"/>
                    <a:pt x="3136969" y="-18497"/>
                    <a:pt x="3139660" y="312455"/>
                  </a:cubicBezTo>
                  <a:cubicBezTo>
                    <a:pt x="3008873" y="315164"/>
                    <a:pt x="2943506" y="311887"/>
                    <a:pt x="2847654" y="311558"/>
                  </a:cubicBezTo>
                  <a:cubicBezTo>
                    <a:pt x="2844157" y="155655"/>
                    <a:pt x="2845731" y="129479"/>
                    <a:pt x="2844450" y="24208"/>
                  </a:cubicBezTo>
                  <a:cubicBezTo>
                    <a:pt x="2824144" y="24904"/>
                    <a:pt x="2829729" y="9766"/>
                    <a:pt x="2830040" y="108575"/>
                  </a:cubicBezTo>
                  <a:cubicBezTo>
                    <a:pt x="2830260" y="178939"/>
                    <a:pt x="2831285" y="249669"/>
                    <a:pt x="2832658" y="311539"/>
                  </a:cubicBezTo>
                  <a:cubicBezTo>
                    <a:pt x="2819292" y="311521"/>
                    <a:pt x="2610596" y="311411"/>
                    <a:pt x="2601624" y="311393"/>
                  </a:cubicBezTo>
                  <a:cubicBezTo>
                    <a:pt x="2522928" y="311393"/>
                    <a:pt x="2543581" y="359535"/>
                    <a:pt x="2540670" y="35246"/>
                  </a:cubicBezTo>
                  <a:cubicBezTo>
                    <a:pt x="2520419" y="36015"/>
                    <a:pt x="2526041" y="22725"/>
                    <a:pt x="2525857" y="108520"/>
                  </a:cubicBezTo>
                  <a:cubicBezTo>
                    <a:pt x="2525711" y="177182"/>
                    <a:pt x="2526608" y="244781"/>
                    <a:pt x="2528201" y="311631"/>
                  </a:cubicBezTo>
                  <a:cubicBezTo>
                    <a:pt x="2245295" y="313791"/>
                    <a:pt x="2521774" y="311503"/>
                    <a:pt x="2238868" y="313333"/>
                  </a:cubicBezTo>
                  <a:cubicBezTo>
                    <a:pt x="2238264" y="255490"/>
                    <a:pt x="2237257" y="200264"/>
                    <a:pt x="2234767" y="47345"/>
                  </a:cubicBezTo>
                  <a:cubicBezTo>
                    <a:pt x="2213784" y="48206"/>
                    <a:pt x="2219331" y="20346"/>
                    <a:pt x="2222810" y="233579"/>
                  </a:cubicBezTo>
                  <a:cubicBezTo>
                    <a:pt x="2224422" y="335830"/>
                    <a:pt x="2281658" y="313809"/>
                    <a:pt x="1942742" y="313809"/>
                  </a:cubicBezTo>
                  <a:cubicBezTo>
                    <a:pt x="1930383" y="313809"/>
                    <a:pt x="1936828" y="344122"/>
                    <a:pt x="1928955" y="60305"/>
                  </a:cubicBezTo>
                  <a:cubicBezTo>
                    <a:pt x="1904236" y="61367"/>
                    <a:pt x="1917621" y="24043"/>
                    <a:pt x="1919598" y="313754"/>
                  </a:cubicBezTo>
                  <a:cubicBezTo>
                    <a:pt x="1826236" y="313278"/>
                    <a:pt x="1765246" y="307878"/>
                    <a:pt x="1627629" y="311594"/>
                  </a:cubicBezTo>
                  <a:cubicBezTo>
                    <a:pt x="1626475" y="257595"/>
                    <a:pt x="1626439" y="238045"/>
                    <a:pt x="1623399" y="73979"/>
                  </a:cubicBezTo>
                  <a:cubicBezTo>
                    <a:pt x="1603679" y="74894"/>
                    <a:pt x="1606829" y="37607"/>
                    <a:pt x="1612615" y="312015"/>
                  </a:cubicBezTo>
                  <a:cubicBezTo>
                    <a:pt x="1541096" y="314084"/>
                    <a:pt x="1466392" y="313809"/>
                    <a:pt x="1393866" y="312912"/>
                  </a:cubicBezTo>
                  <a:cubicBezTo>
                    <a:pt x="1301676" y="311869"/>
                    <a:pt x="1321212" y="355544"/>
                    <a:pt x="1320059" y="88165"/>
                  </a:cubicBezTo>
                  <a:cubicBezTo>
                    <a:pt x="1302060" y="89026"/>
                    <a:pt x="1302060" y="54082"/>
                    <a:pt x="1307736" y="312290"/>
                  </a:cubicBezTo>
                  <a:cubicBezTo>
                    <a:pt x="1291715" y="312253"/>
                    <a:pt x="1301017" y="312271"/>
                    <a:pt x="1064435" y="312217"/>
                  </a:cubicBezTo>
                  <a:cubicBezTo>
                    <a:pt x="1001229" y="312217"/>
                    <a:pt x="1016957" y="349467"/>
                    <a:pt x="1013460" y="102809"/>
                  </a:cubicBezTo>
                  <a:cubicBezTo>
                    <a:pt x="991653" y="103779"/>
                    <a:pt x="997475" y="71819"/>
                    <a:pt x="1001650" y="312052"/>
                  </a:cubicBezTo>
                  <a:cubicBezTo>
                    <a:pt x="923650" y="311594"/>
                    <a:pt x="912572" y="310533"/>
                    <a:pt x="712079" y="311558"/>
                  </a:cubicBezTo>
                  <a:cubicBezTo>
                    <a:pt x="710614" y="260725"/>
                    <a:pt x="709405" y="186755"/>
                    <a:pt x="709479" y="108758"/>
                  </a:cubicBezTo>
                  <a:cubicBezTo>
                    <a:pt x="690491" y="108795"/>
                    <a:pt x="693146" y="89996"/>
                    <a:pt x="695398" y="233597"/>
                  </a:cubicBezTo>
                  <a:cubicBezTo>
                    <a:pt x="696918" y="331675"/>
                    <a:pt x="712115" y="311741"/>
                    <a:pt x="625308" y="311741"/>
                  </a:cubicBezTo>
                  <a:cubicBezTo>
                    <a:pt x="516529" y="311741"/>
                    <a:pt x="515742" y="313388"/>
                    <a:pt x="407988" y="313406"/>
                  </a:cubicBezTo>
                  <a:cubicBezTo>
                    <a:pt x="406248" y="224243"/>
                    <a:pt x="406450" y="203449"/>
                    <a:pt x="404088" y="108703"/>
                  </a:cubicBezTo>
                  <a:cubicBezTo>
                    <a:pt x="383343" y="108795"/>
                    <a:pt x="388525" y="82363"/>
                    <a:pt x="392974" y="313388"/>
                  </a:cubicBezTo>
                  <a:cubicBezTo>
                    <a:pt x="391655" y="313388"/>
                    <a:pt x="103000" y="311320"/>
                    <a:pt x="101682" y="311301"/>
                  </a:cubicBezTo>
                  <a:cubicBezTo>
                    <a:pt x="100217" y="261091"/>
                    <a:pt x="99356" y="196493"/>
                    <a:pt x="98276" y="116904"/>
                  </a:cubicBezTo>
                  <a:cubicBezTo>
                    <a:pt x="78318" y="118057"/>
                    <a:pt x="82914" y="101052"/>
                    <a:pt x="85001" y="233579"/>
                  </a:cubicBezTo>
                  <a:cubicBezTo>
                    <a:pt x="86393" y="322723"/>
                    <a:pt x="90439" y="311155"/>
                    <a:pt x="76634" y="310935"/>
                  </a:cubicBezTo>
                  <a:cubicBezTo>
                    <a:pt x="-13268" y="309599"/>
                    <a:pt x="574" y="304895"/>
                    <a:pt x="1014" y="327226"/>
                  </a:cubicBezTo>
                  <a:cubicBezTo>
                    <a:pt x="39812" y="327373"/>
                    <a:pt x="61198" y="327757"/>
                    <a:pt x="87198" y="328123"/>
                  </a:cubicBezTo>
                  <a:cubicBezTo>
                    <a:pt x="93552" y="523198"/>
                    <a:pt x="91941" y="532259"/>
                    <a:pt x="93259" y="662535"/>
                  </a:cubicBezTo>
                  <a:cubicBezTo>
                    <a:pt x="66527" y="662791"/>
                    <a:pt x="45031" y="663065"/>
                    <a:pt x="6415" y="663194"/>
                  </a:cubicBezTo>
                  <a:cubicBezTo>
                    <a:pt x="6690" y="685434"/>
                    <a:pt x="-6347" y="680583"/>
                    <a:pt x="76597" y="679705"/>
                  </a:cubicBezTo>
                  <a:cubicBezTo>
                    <a:pt x="101114" y="679467"/>
                    <a:pt x="91904" y="633338"/>
                    <a:pt x="97452" y="982997"/>
                  </a:cubicBezTo>
                  <a:cubicBezTo>
                    <a:pt x="98038" y="1020229"/>
                    <a:pt x="114370" y="1010931"/>
                    <a:pt x="9711" y="1010876"/>
                  </a:cubicBezTo>
                  <a:cubicBezTo>
                    <a:pt x="9857" y="1033537"/>
                    <a:pt x="-6182" y="1027863"/>
                    <a:pt x="98203" y="1027918"/>
                  </a:cubicBezTo>
                  <a:cubicBezTo>
                    <a:pt x="99686" y="1111040"/>
                    <a:pt x="103256" y="1229051"/>
                    <a:pt x="103458" y="1361267"/>
                  </a:cubicBezTo>
                  <a:cubicBezTo>
                    <a:pt x="72898" y="1361395"/>
                    <a:pt x="49242" y="1361597"/>
                    <a:pt x="11469" y="1361688"/>
                  </a:cubicBezTo>
                  <a:cubicBezTo>
                    <a:pt x="11542" y="1383874"/>
                    <a:pt x="-726" y="1378858"/>
                    <a:pt x="76560" y="1378437"/>
                  </a:cubicBezTo>
                  <a:cubicBezTo>
                    <a:pt x="114334" y="1378236"/>
                    <a:pt x="102432" y="1326653"/>
                    <a:pt x="108603" y="1710853"/>
                  </a:cubicBezTo>
                  <a:cubicBezTo>
                    <a:pt x="75498" y="1711018"/>
                    <a:pt x="51366" y="1711274"/>
                    <a:pt x="12531" y="1711402"/>
                  </a:cubicBezTo>
                  <a:cubicBezTo>
                    <a:pt x="12586" y="1733972"/>
                    <a:pt x="995" y="1728590"/>
                    <a:pt x="76560" y="1728096"/>
                  </a:cubicBezTo>
                  <a:cubicBezTo>
                    <a:pt x="122207" y="1727785"/>
                    <a:pt x="108822" y="1688686"/>
                    <a:pt x="113418" y="1981801"/>
                  </a:cubicBezTo>
                  <a:cubicBezTo>
                    <a:pt x="114883" y="2075229"/>
                    <a:pt x="125155" y="2059249"/>
                    <a:pt x="76396" y="2060164"/>
                  </a:cubicBezTo>
                  <a:cubicBezTo>
                    <a:pt x="2204" y="2061555"/>
                    <a:pt x="13648" y="2055185"/>
                    <a:pt x="13757" y="2078066"/>
                  </a:cubicBezTo>
                  <a:cubicBezTo>
                    <a:pt x="58781" y="2077737"/>
                    <a:pt x="77586" y="2077041"/>
                    <a:pt x="115432" y="2076547"/>
                  </a:cubicBezTo>
                  <a:cubicBezTo>
                    <a:pt x="119772" y="2229026"/>
                    <a:pt x="118234" y="2159193"/>
                    <a:pt x="121694" y="2409787"/>
                  </a:cubicBezTo>
                  <a:cubicBezTo>
                    <a:pt x="85349" y="2410318"/>
                    <a:pt x="60997" y="2411398"/>
                    <a:pt x="16064" y="2411874"/>
                  </a:cubicBezTo>
                  <a:cubicBezTo>
                    <a:pt x="16248" y="2432778"/>
                    <a:pt x="3962" y="2429593"/>
                    <a:pt x="76670" y="2427744"/>
                  </a:cubicBezTo>
                  <a:cubicBezTo>
                    <a:pt x="138356" y="2426243"/>
                    <a:pt x="121731" y="2375465"/>
                    <a:pt x="127151" y="2759721"/>
                  </a:cubicBezTo>
                  <a:cubicBezTo>
                    <a:pt x="82127" y="2759501"/>
                    <a:pt x="68760" y="2759135"/>
                    <a:pt x="20495" y="2758952"/>
                  </a:cubicBezTo>
                  <a:cubicBezTo>
                    <a:pt x="20843" y="2781448"/>
                    <a:pt x="10388" y="2775737"/>
                    <a:pt x="76432" y="2776378"/>
                  </a:cubicBezTo>
                  <a:cubicBezTo>
                    <a:pt x="140370" y="2776964"/>
                    <a:pt x="127425" y="2760782"/>
                    <a:pt x="128121" y="2855803"/>
                  </a:cubicBezTo>
                  <a:cubicBezTo>
                    <a:pt x="130355" y="3161310"/>
                    <a:pt x="155751" y="3110258"/>
                    <a:pt x="76505" y="3110460"/>
                  </a:cubicBezTo>
                  <a:cubicBezTo>
                    <a:pt x="18866" y="3110551"/>
                    <a:pt x="27600" y="3104895"/>
                    <a:pt x="28167" y="3127538"/>
                  </a:cubicBezTo>
                  <a:cubicBezTo>
                    <a:pt x="57390" y="3127501"/>
                    <a:pt x="84013" y="3127428"/>
                    <a:pt x="132406" y="3127373"/>
                  </a:cubicBezTo>
                  <a:cubicBezTo>
                    <a:pt x="141084" y="3527004"/>
                    <a:pt x="149049" y="3461089"/>
                    <a:pt x="76579" y="3460411"/>
                  </a:cubicBezTo>
                  <a:cubicBezTo>
                    <a:pt x="29229" y="3459972"/>
                    <a:pt x="37011" y="3455744"/>
                    <a:pt x="37634" y="3477087"/>
                  </a:cubicBezTo>
                  <a:cubicBezTo>
                    <a:pt x="74620" y="3477325"/>
                    <a:pt x="94431" y="3477673"/>
                    <a:pt x="136122" y="3477838"/>
                  </a:cubicBezTo>
                  <a:cubicBezTo>
                    <a:pt x="136141" y="3478533"/>
                    <a:pt x="140114" y="3641538"/>
                    <a:pt x="143465" y="3811132"/>
                  </a:cubicBezTo>
                  <a:cubicBezTo>
                    <a:pt x="99118" y="3810785"/>
                    <a:pt x="80058" y="3809979"/>
                    <a:pt x="45543" y="3809393"/>
                  </a:cubicBezTo>
                  <a:cubicBezTo>
                    <a:pt x="45928" y="3830902"/>
                    <a:pt x="39629" y="3826234"/>
                    <a:pt x="76359" y="3827057"/>
                  </a:cubicBezTo>
                  <a:cubicBezTo>
                    <a:pt x="162470" y="3829034"/>
                    <a:pt x="143410" y="3766908"/>
                    <a:pt x="149635" y="4161194"/>
                  </a:cubicBezTo>
                  <a:cubicBezTo>
                    <a:pt x="107193" y="4161103"/>
                    <a:pt x="90806" y="4160883"/>
                    <a:pt x="50542" y="4160663"/>
                  </a:cubicBezTo>
                  <a:cubicBezTo>
                    <a:pt x="50780" y="4182116"/>
                    <a:pt x="45562" y="4177650"/>
                    <a:pt x="76451" y="4177851"/>
                  </a:cubicBezTo>
                  <a:cubicBezTo>
                    <a:pt x="178272" y="4178547"/>
                    <a:pt x="145754" y="4127037"/>
                    <a:pt x="151430" y="4479625"/>
                  </a:cubicBezTo>
                  <a:cubicBezTo>
                    <a:pt x="152015" y="4517809"/>
                    <a:pt x="170252" y="4508254"/>
                    <a:pt x="53380" y="4508291"/>
                  </a:cubicBezTo>
                  <a:cubicBezTo>
                    <a:pt x="53508" y="4530952"/>
                    <a:pt x="35601" y="4525277"/>
                    <a:pt x="152144" y="4525259"/>
                  </a:cubicBezTo>
                  <a:cubicBezTo>
                    <a:pt x="152180" y="4527035"/>
                    <a:pt x="156099" y="4771990"/>
                    <a:pt x="158204" y="4861080"/>
                  </a:cubicBezTo>
                  <a:cubicBezTo>
                    <a:pt x="109134" y="4860823"/>
                    <a:pt x="83829" y="4859890"/>
                    <a:pt x="54753" y="4859268"/>
                  </a:cubicBezTo>
                  <a:cubicBezTo>
                    <a:pt x="54808" y="4879714"/>
                    <a:pt x="33953" y="4877463"/>
                    <a:pt x="158607" y="4878085"/>
                  </a:cubicBezTo>
                  <a:cubicBezTo>
                    <a:pt x="158644" y="4879714"/>
                    <a:pt x="165144" y="5208396"/>
                    <a:pt x="165162" y="5209732"/>
                  </a:cubicBezTo>
                  <a:cubicBezTo>
                    <a:pt x="111258" y="5209824"/>
                    <a:pt x="87290" y="5210226"/>
                    <a:pt x="55522" y="5210519"/>
                  </a:cubicBezTo>
                  <a:cubicBezTo>
                    <a:pt x="55559" y="5231899"/>
                    <a:pt x="51274" y="5227579"/>
                    <a:pt x="76597" y="5227305"/>
                  </a:cubicBezTo>
                  <a:cubicBezTo>
                    <a:pt x="175178" y="5226243"/>
                    <a:pt x="165437" y="5225969"/>
                    <a:pt x="165492" y="5229190"/>
                  </a:cubicBezTo>
                  <a:cubicBezTo>
                    <a:pt x="167286" y="5343486"/>
                    <a:pt x="170710" y="5459685"/>
                    <a:pt x="171113" y="5558202"/>
                  </a:cubicBezTo>
                  <a:cubicBezTo>
                    <a:pt x="33898" y="5558329"/>
                    <a:pt x="56401" y="5554797"/>
                    <a:pt x="56474" y="5575975"/>
                  </a:cubicBezTo>
                  <a:cubicBezTo>
                    <a:pt x="89249" y="5575682"/>
                    <a:pt x="112979" y="5575261"/>
                    <a:pt x="171168" y="5575188"/>
                  </a:cubicBezTo>
                  <a:cubicBezTo>
                    <a:pt x="171442" y="5784175"/>
                    <a:pt x="174061" y="5810040"/>
                    <a:pt x="176349" y="5906890"/>
                  </a:cubicBezTo>
                  <a:cubicBezTo>
                    <a:pt x="117739" y="5906945"/>
                    <a:pt x="93589" y="5907476"/>
                    <a:pt x="58379" y="5907952"/>
                  </a:cubicBezTo>
                  <a:cubicBezTo>
                    <a:pt x="58543" y="5928380"/>
                    <a:pt x="53911" y="5925030"/>
                    <a:pt x="76615" y="5924701"/>
                  </a:cubicBezTo>
                  <a:cubicBezTo>
                    <a:pt x="207440" y="5922761"/>
                    <a:pt x="173804" y="5862611"/>
                    <a:pt x="179517" y="6228872"/>
                  </a:cubicBezTo>
                  <a:cubicBezTo>
                    <a:pt x="180140" y="6268887"/>
                    <a:pt x="199713" y="6258892"/>
                    <a:pt x="76487" y="6259240"/>
                  </a:cubicBezTo>
                  <a:cubicBezTo>
                    <a:pt x="59074" y="6259277"/>
                    <a:pt x="62059" y="6254902"/>
                    <a:pt x="62370" y="6276300"/>
                  </a:cubicBezTo>
                  <a:cubicBezTo>
                    <a:pt x="93058" y="6276245"/>
                    <a:pt x="114663" y="6276118"/>
                    <a:pt x="180231" y="6276118"/>
                  </a:cubicBezTo>
                  <a:cubicBezTo>
                    <a:pt x="181165" y="6343589"/>
                    <a:pt x="182154" y="6471375"/>
                    <a:pt x="185230" y="6606666"/>
                  </a:cubicBezTo>
                  <a:cubicBezTo>
                    <a:pt x="127755" y="6606684"/>
                    <a:pt x="105032" y="6607234"/>
                    <a:pt x="68614" y="6607966"/>
                  </a:cubicBezTo>
                  <a:cubicBezTo>
                    <a:pt x="69182" y="6631945"/>
                    <a:pt x="50634" y="6623672"/>
                    <a:pt x="185578" y="6623653"/>
                  </a:cubicBezTo>
                  <a:cubicBezTo>
                    <a:pt x="185614" y="6625026"/>
                    <a:pt x="192096" y="6957405"/>
                    <a:pt x="192132" y="6958925"/>
                  </a:cubicBezTo>
                  <a:cubicBezTo>
                    <a:pt x="143446" y="6958979"/>
                    <a:pt x="116201" y="6958540"/>
                    <a:pt x="78574" y="6957680"/>
                  </a:cubicBezTo>
                  <a:cubicBezTo>
                    <a:pt x="79270" y="6978822"/>
                    <a:pt x="60521" y="6975930"/>
                    <a:pt x="186328" y="6975930"/>
                  </a:cubicBezTo>
                  <a:cubicBezTo>
                    <a:pt x="193524" y="6975930"/>
                    <a:pt x="192407" y="6975179"/>
                    <a:pt x="192444" y="6978291"/>
                  </a:cubicBezTo>
                  <a:cubicBezTo>
                    <a:pt x="198156" y="7348928"/>
                    <a:pt x="201562" y="7309060"/>
                    <a:pt x="186328" y="7309060"/>
                  </a:cubicBezTo>
                  <a:cubicBezTo>
                    <a:pt x="73722" y="7309060"/>
                    <a:pt x="90073" y="7304227"/>
                    <a:pt x="90806" y="7326175"/>
                  </a:cubicBezTo>
                  <a:cubicBezTo>
                    <a:pt x="119168" y="7326101"/>
                    <a:pt x="144710" y="7326065"/>
                    <a:pt x="197827" y="7326065"/>
                  </a:cubicBezTo>
                  <a:cubicBezTo>
                    <a:pt x="203192" y="7559012"/>
                    <a:pt x="201690" y="7561081"/>
                    <a:pt x="202587" y="7656248"/>
                  </a:cubicBezTo>
                  <a:cubicBezTo>
                    <a:pt x="159101" y="7656119"/>
                    <a:pt x="127572" y="7656430"/>
                    <a:pt x="101791" y="7656888"/>
                  </a:cubicBezTo>
                  <a:cubicBezTo>
                    <a:pt x="102542" y="7679257"/>
                    <a:pt x="87675" y="7673216"/>
                    <a:pt x="186347" y="7673216"/>
                  </a:cubicBezTo>
                  <a:cubicBezTo>
                    <a:pt x="208904" y="7673216"/>
                    <a:pt x="202349" y="7634868"/>
                    <a:pt x="207714" y="7978065"/>
                  </a:cubicBezTo>
                  <a:cubicBezTo>
                    <a:pt x="208300" y="8014381"/>
                    <a:pt x="213866" y="8008176"/>
                    <a:pt x="186347" y="8008176"/>
                  </a:cubicBezTo>
                  <a:cubicBezTo>
                    <a:pt x="98935" y="8008176"/>
                    <a:pt x="113235" y="8001550"/>
                    <a:pt x="114004" y="8024706"/>
                  </a:cubicBezTo>
                  <a:cubicBezTo>
                    <a:pt x="144948" y="8025163"/>
                    <a:pt x="177247" y="8025237"/>
                    <a:pt x="208502" y="8025145"/>
                  </a:cubicBezTo>
                  <a:cubicBezTo>
                    <a:pt x="214818" y="8410242"/>
                    <a:pt x="223809" y="8358842"/>
                    <a:pt x="186347" y="8358842"/>
                  </a:cubicBezTo>
                  <a:cubicBezTo>
                    <a:pt x="113583" y="8358842"/>
                    <a:pt x="124917" y="8353314"/>
                    <a:pt x="125649" y="8375866"/>
                  </a:cubicBezTo>
                  <a:cubicBezTo>
                    <a:pt x="156465" y="8375811"/>
                    <a:pt x="183472" y="8375829"/>
                    <a:pt x="213024" y="8375829"/>
                  </a:cubicBezTo>
                  <a:cubicBezTo>
                    <a:pt x="213262" y="8435539"/>
                    <a:pt x="214507" y="8508264"/>
                    <a:pt x="215935" y="8589611"/>
                  </a:cubicBezTo>
                  <a:cubicBezTo>
                    <a:pt x="239171" y="8589428"/>
                    <a:pt x="229009" y="8617123"/>
                    <a:pt x="228020" y="8375829"/>
                  </a:cubicBezTo>
                  <a:lnTo>
                    <a:pt x="517866" y="8375847"/>
                  </a:lnTo>
                  <a:cubicBezTo>
                    <a:pt x="519111" y="8464406"/>
                    <a:pt x="519898" y="8524757"/>
                    <a:pt x="522077" y="8587177"/>
                  </a:cubicBezTo>
                  <a:cubicBezTo>
                    <a:pt x="544049" y="8586994"/>
                    <a:pt x="536194" y="8615805"/>
                    <a:pt x="532880" y="8375847"/>
                  </a:cubicBezTo>
                  <a:cubicBezTo>
                    <a:pt x="779752" y="8375866"/>
                    <a:pt x="712720" y="8373669"/>
                    <a:pt x="823934" y="8373267"/>
                  </a:cubicBezTo>
                  <a:cubicBezTo>
                    <a:pt x="825875" y="8453826"/>
                    <a:pt x="826076" y="8497794"/>
                    <a:pt x="827907" y="8584760"/>
                  </a:cubicBezTo>
                  <a:cubicBezTo>
                    <a:pt x="847993" y="8584595"/>
                    <a:pt x="842921" y="8601418"/>
                    <a:pt x="840980" y="8478079"/>
                  </a:cubicBezTo>
                  <a:cubicBezTo>
                    <a:pt x="839131" y="8360874"/>
                    <a:pt x="836604" y="8373230"/>
                    <a:pt x="844899" y="8373230"/>
                  </a:cubicBezTo>
                  <a:cubicBezTo>
                    <a:pt x="951609" y="8373230"/>
                    <a:pt x="953751" y="8375042"/>
                    <a:pt x="1064398" y="8375042"/>
                  </a:cubicBezTo>
                  <a:cubicBezTo>
                    <a:pt x="1146426" y="8375060"/>
                    <a:pt x="1127860" y="8354266"/>
                    <a:pt x="1129801" y="8478409"/>
                  </a:cubicBezTo>
                  <a:cubicBezTo>
                    <a:pt x="1131668" y="8598178"/>
                    <a:pt x="1128061" y="8582436"/>
                    <a:pt x="1147287" y="8582271"/>
                  </a:cubicBezTo>
                  <a:cubicBezTo>
                    <a:pt x="1145071" y="8517435"/>
                    <a:pt x="1143899" y="8434789"/>
                    <a:pt x="1143881" y="8375060"/>
                  </a:cubicBezTo>
                  <a:cubicBezTo>
                    <a:pt x="1266118" y="8375097"/>
                    <a:pt x="1323813" y="8375262"/>
                    <a:pt x="1393848" y="8374694"/>
                  </a:cubicBezTo>
                  <a:cubicBezTo>
                    <a:pt x="1443486" y="8374292"/>
                    <a:pt x="1432830" y="8353699"/>
                    <a:pt x="1434771" y="8478391"/>
                  </a:cubicBezTo>
                  <a:cubicBezTo>
                    <a:pt x="1436601" y="8595432"/>
                    <a:pt x="1431548" y="8580038"/>
                    <a:pt x="1451469" y="8579891"/>
                  </a:cubicBezTo>
                  <a:cubicBezTo>
                    <a:pt x="1450187" y="8507569"/>
                    <a:pt x="1449052" y="8434478"/>
                    <a:pt x="1448228" y="8374346"/>
                  </a:cubicBezTo>
                  <a:cubicBezTo>
                    <a:pt x="1535750" y="8374017"/>
                    <a:pt x="1605986" y="8374566"/>
                    <a:pt x="1739594" y="8374511"/>
                  </a:cubicBezTo>
                  <a:cubicBezTo>
                    <a:pt x="1739868" y="8438193"/>
                    <a:pt x="1741242" y="8520931"/>
                    <a:pt x="1742615" y="8577640"/>
                  </a:cubicBezTo>
                  <a:cubicBezTo>
                    <a:pt x="1765978" y="8577475"/>
                    <a:pt x="1755523" y="8603962"/>
                    <a:pt x="1754608" y="8374475"/>
                  </a:cubicBezTo>
                  <a:cubicBezTo>
                    <a:pt x="1755963" y="8374475"/>
                    <a:pt x="2042348" y="8373212"/>
                    <a:pt x="2043813" y="8373193"/>
                  </a:cubicBezTo>
                  <a:cubicBezTo>
                    <a:pt x="2045699" y="8473412"/>
                    <a:pt x="2045827" y="8504768"/>
                    <a:pt x="2047438" y="8575260"/>
                  </a:cubicBezTo>
                  <a:cubicBezTo>
                    <a:pt x="2068330" y="8575114"/>
                    <a:pt x="2063075" y="8604292"/>
                    <a:pt x="2058845" y="8373102"/>
                  </a:cubicBezTo>
                  <a:cubicBezTo>
                    <a:pt x="2263385" y="8371711"/>
                    <a:pt x="2246650" y="8374383"/>
                    <a:pt x="2350632" y="8374877"/>
                  </a:cubicBezTo>
                  <a:cubicBezTo>
                    <a:pt x="2352683" y="8437443"/>
                    <a:pt x="2353818" y="8514122"/>
                    <a:pt x="2354111" y="8572899"/>
                  </a:cubicBezTo>
                  <a:cubicBezTo>
                    <a:pt x="2373611" y="8572753"/>
                    <a:pt x="2369802" y="8588513"/>
                    <a:pt x="2368081" y="8478079"/>
                  </a:cubicBezTo>
                  <a:cubicBezTo>
                    <a:pt x="2366214" y="8359263"/>
                    <a:pt x="2359476" y="8374969"/>
                    <a:pt x="2381997" y="8374969"/>
                  </a:cubicBezTo>
                  <a:cubicBezTo>
                    <a:pt x="2579359" y="8375133"/>
                    <a:pt x="2612958" y="8375225"/>
                    <a:pt x="2655601" y="8375042"/>
                  </a:cubicBezTo>
                  <a:cubicBezTo>
                    <a:pt x="2656920" y="8457981"/>
                    <a:pt x="2657909" y="8513701"/>
                    <a:pt x="2658439" y="8570574"/>
                  </a:cubicBezTo>
                  <a:cubicBezTo>
                    <a:pt x="2677939" y="8570428"/>
                    <a:pt x="2673930" y="8586005"/>
                    <a:pt x="2672245" y="8478079"/>
                  </a:cubicBezTo>
                  <a:cubicBezTo>
                    <a:pt x="2670323" y="8357085"/>
                    <a:pt x="2656956" y="8375152"/>
                    <a:pt x="2711538" y="8374640"/>
                  </a:cubicBezTo>
                  <a:cubicBezTo>
                    <a:pt x="2816399" y="8373651"/>
                    <a:pt x="2876382" y="8374090"/>
                    <a:pt x="2931056" y="8374895"/>
                  </a:cubicBezTo>
                  <a:cubicBezTo>
                    <a:pt x="2969287" y="8375463"/>
                    <a:pt x="2959216" y="8355914"/>
                    <a:pt x="2961139" y="8478409"/>
                  </a:cubicBezTo>
                  <a:cubicBezTo>
                    <a:pt x="2962787" y="8583662"/>
                    <a:pt x="2958722" y="8568267"/>
                    <a:pt x="2977947" y="8568121"/>
                  </a:cubicBezTo>
                  <a:cubicBezTo>
                    <a:pt x="2976592" y="8516135"/>
                    <a:pt x="2975237" y="8437791"/>
                    <a:pt x="2975274" y="8375445"/>
                  </a:cubicBezTo>
                  <a:cubicBezTo>
                    <a:pt x="3144659" y="8376964"/>
                    <a:pt x="3131915" y="8372791"/>
                    <a:pt x="3264534" y="8372791"/>
                  </a:cubicBezTo>
                  <a:cubicBezTo>
                    <a:pt x="3264790" y="8434203"/>
                    <a:pt x="3266072" y="8513371"/>
                    <a:pt x="3267299" y="8565906"/>
                  </a:cubicBezTo>
                  <a:cubicBezTo>
                    <a:pt x="3290259" y="8565724"/>
                    <a:pt x="3280445" y="8592503"/>
                    <a:pt x="3279548" y="8372809"/>
                  </a:cubicBezTo>
                  <a:cubicBezTo>
                    <a:pt x="3308038" y="8372845"/>
                    <a:pt x="3188987" y="8372333"/>
                    <a:pt x="3571261" y="8374182"/>
                  </a:cubicBezTo>
                  <a:cubicBezTo>
                    <a:pt x="3572360" y="8428236"/>
                    <a:pt x="3573733" y="8508429"/>
                    <a:pt x="3574136" y="8563563"/>
                  </a:cubicBezTo>
                  <a:cubicBezTo>
                    <a:pt x="3593746" y="8563417"/>
                    <a:pt x="3589663" y="8578244"/>
                    <a:pt x="3588106" y="8478098"/>
                  </a:cubicBezTo>
                  <a:cubicBezTo>
                    <a:pt x="3586312" y="8362741"/>
                    <a:pt x="3584573" y="8374255"/>
                    <a:pt x="3589992" y="8374273"/>
                  </a:cubicBezTo>
                  <a:cubicBezTo>
                    <a:pt x="3934896" y="8376122"/>
                    <a:pt x="3875700" y="8342221"/>
                    <a:pt x="3877879" y="8478391"/>
                  </a:cubicBezTo>
                  <a:cubicBezTo>
                    <a:pt x="3879380" y="8575059"/>
                    <a:pt x="3874675" y="8561257"/>
                    <a:pt x="3894321" y="8561110"/>
                  </a:cubicBezTo>
                  <a:cubicBezTo>
                    <a:pt x="3892765" y="8480826"/>
                    <a:pt x="3892637" y="8451391"/>
                    <a:pt x="3890952" y="8373285"/>
                  </a:cubicBezTo>
                  <a:cubicBezTo>
                    <a:pt x="4029192" y="8372937"/>
                    <a:pt x="4022399" y="8375408"/>
                    <a:pt x="4180981" y="8375042"/>
                  </a:cubicBezTo>
                  <a:cubicBezTo>
                    <a:pt x="4182775" y="8456132"/>
                    <a:pt x="4182812" y="8485072"/>
                    <a:pt x="4184332" y="8558877"/>
                  </a:cubicBezTo>
                  <a:cubicBezTo>
                    <a:pt x="4204125" y="8558731"/>
                    <a:pt x="4199419" y="8572277"/>
                    <a:pt x="4197899" y="8478098"/>
                  </a:cubicBezTo>
                  <a:cubicBezTo>
                    <a:pt x="4195977" y="8354303"/>
                    <a:pt x="4181970" y="8375170"/>
                    <a:pt x="4248929" y="8374731"/>
                  </a:cubicBezTo>
                  <a:cubicBezTo>
                    <a:pt x="4313893" y="8374292"/>
                    <a:pt x="4366991" y="8374108"/>
                    <a:pt x="4468556" y="8374657"/>
                  </a:cubicBezTo>
                  <a:cubicBezTo>
                    <a:pt x="4493073" y="8374786"/>
                    <a:pt x="4486225" y="8356298"/>
                    <a:pt x="4488166" y="8478409"/>
                  </a:cubicBezTo>
                  <a:cubicBezTo>
                    <a:pt x="4489686" y="8572167"/>
                    <a:pt x="4484431" y="8556589"/>
                    <a:pt x="4504425" y="8556443"/>
                  </a:cubicBezTo>
                  <a:cubicBezTo>
                    <a:pt x="4503381" y="8492339"/>
                    <a:pt x="4502411" y="8436638"/>
                    <a:pt x="4501771" y="8374822"/>
                  </a:cubicBezTo>
                  <a:cubicBezTo>
                    <a:pt x="4713231" y="8375646"/>
                    <a:pt x="4655592" y="8373156"/>
                    <a:pt x="4791195" y="8373047"/>
                  </a:cubicBezTo>
                  <a:cubicBezTo>
                    <a:pt x="4793905" y="8582363"/>
                    <a:pt x="4788229" y="8554246"/>
                    <a:pt x="4809102" y="8554081"/>
                  </a:cubicBezTo>
                  <a:cubicBezTo>
                    <a:pt x="4807948" y="8500485"/>
                    <a:pt x="4806923" y="8427284"/>
                    <a:pt x="4806227" y="8373047"/>
                  </a:cubicBezTo>
                  <a:cubicBezTo>
                    <a:pt x="4902245" y="8373083"/>
                    <a:pt x="4883623" y="8373870"/>
                    <a:pt x="5096567" y="8373797"/>
                  </a:cubicBezTo>
                  <a:cubicBezTo>
                    <a:pt x="5099680" y="8579214"/>
                    <a:pt x="5093088" y="8551775"/>
                    <a:pt x="5114401" y="8551592"/>
                  </a:cubicBezTo>
                  <a:cubicBezTo>
                    <a:pt x="5113358" y="8496659"/>
                    <a:pt x="5112699" y="8449616"/>
                    <a:pt x="5111563" y="8373779"/>
                  </a:cubicBezTo>
                  <a:cubicBezTo>
                    <a:pt x="5255479" y="8373724"/>
                    <a:pt x="5288455" y="8373797"/>
                    <a:pt x="5347614" y="8373486"/>
                  </a:cubicBezTo>
                  <a:cubicBezTo>
                    <a:pt x="5415691" y="8373120"/>
                    <a:pt x="5399743" y="8352234"/>
                    <a:pt x="5401702" y="8478446"/>
                  </a:cubicBezTo>
                  <a:cubicBezTo>
                    <a:pt x="5403002" y="8562135"/>
                    <a:pt x="5398260" y="8549194"/>
                    <a:pt x="5417998" y="8549029"/>
                  </a:cubicBezTo>
                  <a:cubicBezTo>
                    <a:pt x="5413585" y="8345590"/>
                    <a:pt x="5403588" y="8373248"/>
                    <a:pt x="5457565" y="8373248"/>
                  </a:cubicBezTo>
                  <a:close/>
                  <a:moveTo>
                    <a:pt x="5381287" y="6978364"/>
                  </a:moveTo>
                  <a:cubicBezTo>
                    <a:pt x="5387127" y="7360679"/>
                    <a:pt x="5398131" y="7308456"/>
                    <a:pt x="5347633" y="7308108"/>
                  </a:cubicBezTo>
                  <a:cubicBezTo>
                    <a:pt x="5042389" y="7306039"/>
                    <a:pt x="5094480" y="7328371"/>
                    <a:pt x="5092924" y="7228042"/>
                  </a:cubicBezTo>
                  <a:cubicBezTo>
                    <a:pt x="5088182" y="6924493"/>
                    <a:pt x="5074779" y="6974447"/>
                    <a:pt x="5127566" y="6975454"/>
                  </a:cubicBezTo>
                  <a:cubicBezTo>
                    <a:pt x="5315041" y="6978986"/>
                    <a:pt x="5381195" y="6973203"/>
                    <a:pt x="5381287" y="6978364"/>
                  </a:cubicBezTo>
                  <a:close/>
                  <a:moveTo>
                    <a:pt x="5380957" y="6959163"/>
                  </a:moveTo>
                  <a:cubicBezTo>
                    <a:pt x="5131027" y="6959767"/>
                    <a:pt x="5223126" y="6959547"/>
                    <a:pt x="5089298" y="6957827"/>
                  </a:cubicBezTo>
                  <a:cubicBezTo>
                    <a:pt x="5087944" y="6861836"/>
                    <a:pt x="5088932" y="6740932"/>
                    <a:pt x="5084593" y="6623726"/>
                  </a:cubicBezTo>
                  <a:cubicBezTo>
                    <a:pt x="5338588" y="6623854"/>
                    <a:pt x="5264378" y="6623653"/>
                    <a:pt x="5374548" y="6625246"/>
                  </a:cubicBezTo>
                  <a:cubicBezTo>
                    <a:pt x="5375262" y="6785669"/>
                    <a:pt x="5379107" y="6852976"/>
                    <a:pt x="5380957" y="6959163"/>
                  </a:cubicBezTo>
                  <a:close/>
                  <a:moveTo>
                    <a:pt x="5374494" y="6608204"/>
                  </a:moveTo>
                  <a:cubicBezTo>
                    <a:pt x="5071886" y="6603664"/>
                    <a:pt x="5084117" y="6611114"/>
                    <a:pt x="5083824" y="6603023"/>
                  </a:cubicBezTo>
                  <a:cubicBezTo>
                    <a:pt x="5080455" y="6517448"/>
                    <a:pt x="5079539" y="6441886"/>
                    <a:pt x="5079155" y="6353602"/>
                  </a:cubicBezTo>
                  <a:cubicBezTo>
                    <a:pt x="5078752" y="6259149"/>
                    <a:pt x="5065533" y="6275037"/>
                    <a:pt x="5127676" y="6274872"/>
                  </a:cubicBezTo>
                  <a:cubicBezTo>
                    <a:pt x="5215783" y="6274634"/>
                    <a:pt x="5277726" y="6274488"/>
                    <a:pt x="5347486" y="6275605"/>
                  </a:cubicBezTo>
                  <a:cubicBezTo>
                    <a:pt x="5377350" y="6276099"/>
                    <a:pt x="5372955" y="6229257"/>
                    <a:pt x="5374494" y="6608204"/>
                  </a:cubicBezTo>
                  <a:close/>
                  <a:moveTo>
                    <a:pt x="2344608" y="6978071"/>
                  </a:moveTo>
                  <a:cubicBezTo>
                    <a:pt x="2344516" y="6972946"/>
                    <a:pt x="2310936" y="6971793"/>
                    <a:pt x="2634270" y="6973660"/>
                  </a:cubicBezTo>
                  <a:cubicBezTo>
                    <a:pt x="2636486" y="7101849"/>
                    <a:pt x="2634508" y="7158630"/>
                    <a:pt x="2638317" y="7308016"/>
                  </a:cubicBezTo>
                  <a:cubicBezTo>
                    <a:pt x="2475286" y="7308162"/>
                    <a:pt x="2437878" y="7310359"/>
                    <a:pt x="2347134" y="7309536"/>
                  </a:cubicBezTo>
                  <a:cubicBezTo>
                    <a:pt x="2343052" y="7080652"/>
                    <a:pt x="2346787" y="7117847"/>
                    <a:pt x="2344608" y="6978071"/>
                  </a:cubicBezTo>
                  <a:close/>
                  <a:moveTo>
                    <a:pt x="507209" y="6626088"/>
                  </a:moveTo>
                  <a:cubicBezTo>
                    <a:pt x="804031" y="6626088"/>
                    <a:pt x="669765" y="6625246"/>
                    <a:pt x="796524" y="6624330"/>
                  </a:cubicBezTo>
                  <a:cubicBezTo>
                    <a:pt x="796780" y="6695829"/>
                    <a:pt x="797879" y="6728942"/>
                    <a:pt x="799307" y="6853452"/>
                  </a:cubicBezTo>
                  <a:cubicBezTo>
                    <a:pt x="800900" y="6992239"/>
                    <a:pt x="859602" y="6955026"/>
                    <a:pt x="515559" y="6956892"/>
                  </a:cubicBezTo>
                  <a:cubicBezTo>
                    <a:pt x="502705" y="6956966"/>
                    <a:pt x="516822" y="6945544"/>
                    <a:pt x="507209" y="6626088"/>
                  </a:cubicBezTo>
                  <a:close/>
                  <a:moveTo>
                    <a:pt x="491390" y="5575408"/>
                  </a:moveTo>
                  <a:cubicBezTo>
                    <a:pt x="616904" y="5577275"/>
                    <a:pt x="581767" y="5576927"/>
                    <a:pt x="779313" y="5576305"/>
                  </a:cubicBezTo>
                  <a:cubicBezTo>
                    <a:pt x="786472" y="5921571"/>
                    <a:pt x="777170" y="5517308"/>
                    <a:pt x="786472" y="5907403"/>
                  </a:cubicBezTo>
                  <a:cubicBezTo>
                    <a:pt x="682289" y="5908775"/>
                    <a:pt x="746117" y="5910625"/>
                    <a:pt x="494832" y="5909416"/>
                  </a:cubicBezTo>
                  <a:cubicBezTo>
                    <a:pt x="494173" y="5782930"/>
                    <a:pt x="496901" y="5877950"/>
                    <a:pt x="491390" y="5575408"/>
                  </a:cubicBezTo>
                  <a:close/>
                  <a:moveTo>
                    <a:pt x="470827" y="4229581"/>
                  </a:moveTo>
                  <a:cubicBezTo>
                    <a:pt x="469729" y="4158705"/>
                    <a:pt x="422892" y="4178822"/>
                    <a:pt x="735149" y="4176717"/>
                  </a:cubicBezTo>
                  <a:cubicBezTo>
                    <a:pt x="769755" y="4176497"/>
                    <a:pt x="756480" y="4131101"/>
                    <a:pt x="761937" y="4479753"/>
                  </a:cubicBezTo>
                  <a:cubicBezTo>
                    <a:pt x="762523" y="4516033"/>
                    <a:pt x="802511" y="4511604"/>
                    <a:pt x="515632" y="4508529"/>
                  </a:cubicBezTo>
                  <a:cubicBezTo>
                    <a:pt x="454788" y="4507851"/>
                    <a:pt x="475881" y="4552625"/>
                    <a:pt x="470827" y="4229581"/>
                  </a:cubicBezTo>
                  <a:close/>
                  <a:moveTo>
                    <a:pt x="442392" y="2481121"/>
                  </a:moveTo>
                  <a:cubicBezTo>
                    <a:pt x="441349" y="2414345"/>
                    <a:pt x="387865" y="2425767"/>
                    <a:pt x="731506" y="2428513"/>
                  </a:cubicBezTo>
                  <a:cubicBezTo>
                    <a:pt x="737511" y="2785567"/>
                    <a:pt x="736907" y="2761313"/>
                    <a:pt x="735259" y="2761276"/>
                  </a:cubicBezTo>
                  <a:cubicBezTo>
                    <a:pt x="403923" y="2754595"/>
                    <a:pt x="445047" y="2781558"/>
                    <a:pt x="444242" y="2730872"/>
                  </a:cubicBezTo>
                  <a:cubicBezTo>
                    <a:pt x="442319" y="2603928"/>
                    <a:pt x="444370" y="2604642"/>
                    <a:pt x="442392" y="2481121"/>
                  </a:cubicBezTo>
                  <a:close/>
                  <a:moveTo>
                    <a:pt x="721417" y="1728059"/>
                  </a:moveTo>
                  <a:cubicBezTo>
                    <a:pt x="721801" y="1751947"/>
                    <a:pt x="726031" y="2059963"/>
                    <a:pt x="726031" y="2061263"/>
                  </a:cubicBezTo>
                  <a:cubicBezTo>
                    <a:pt x="379296" y="2054984"/>
                    <a:pt x="436991" y="2089013"/>
                    <a:pt x="435325" y="1981600"/>
                  </a:cubicBezTo>
                  <a:cubicBezTo>
                    <a:pt x="433365" y="1856395"/>
                    <a:pt x="431425" y="1856724"/>
                    <a:pt x="429465" y="1732032"/>
                  </a:cubicBezTo>
                  <a:cubicBezTo>
                    <a:pt x="429301" y="1721909"/>
                    <a:pt x="414268" y="1730256"/>
                    <a:pt x="721417" y="1728059"/>
                  </a:cubicBezTo>
                  <a:close/>
                  <a:moveTo>
                    <a:pt x="429118" y="1710194"/>
                  </a:moveTo>
                  <a:cubicBezTo>
                    <a:pt x="426536" y="1548379"/>
                    <a:pt x="424302" y="1464982"/>
                    <a:pt x="424430" y="1379371"/>
                  </a:cubicBezTo>
                  <a:cubicBezTo>
                    <a:pt x="533594" y="1379462"/>
                    <a:pt x="527863" y="1380396"/>
                    <a:pt x="714532" y="1380048"/>
                  </a:cubicBezTo>
                  <a:cubicBezTo>
                    <a:pt x="714807" y="1544682"/>
                    <a:pt x="718982" y="1590425"/>
                    <a:pt x="721142" y="1711036"/>
                  </a:cubicBezTo>
                  <a:cubicBezTo>
                    <a:pt x="564538" y="1712207"/>
                    <a:pt x="527515" y="1710377"/>
                    <a:pt x="429118" y="1710194"/>
                  </a:cubicBezTo>
                  <a:close/>
                  <a:moveTo>
                    <a:pt x="726214" y="2078268"/>
                  </a:moveTo>
                  <a:cubicBezTo>
                    <a:pt x="728008" y="2250333"/>
                    <a:pt x="729107" y="2289725"/>
                    <a:pt x="731213" y="2411526"/>
                  </a:cubicBezTo>
                  <a:cubicBezTo>
                    <a:pt x="658907" y="2410958"/>
                    <a:pt x="587205" y="2411031"/>
                    <a:pt x="515540" y="2411416"/>
                  </a:cubicBezTo>
                  <a:cubicBezTo>
                    <a:pt x="421537" y="2411929"/>
                    <a:pt x="441184" y="2469918"/>
                    <a:pt x="437009" y="2106512"/>
                  </a:cubicBezTo>
                  <a:cubicBezTo>
                    <a:pt x="436570" y="2067889"/>
                    <a:pt x="390191" y="2072410"/>
                    <a:pt x="726214" y="2078268"/>
                  </a:cubicBezTo>
                  <a:close/>
                  <a:moveTo>
                    <a:pt x="3164196" y="1981911"/>
                  </a:moveTo>
                  <a:cubicBezTo>
                    <a:pt x="3165825" y="2086029"/>
                    <a:pt x="3214401" y="2056723"/>
                    <a:pt x="2931074" y="2060128"/>
                  </a:cubicBezTo>
                  <a:cubicBezTo>
                    <a:pt x="2863108" y="2060951"/>
                    <a:pt x="2877810" y="2076236"/>
                    <a:pt x="2876327" y="1981582"/>
                  </a:cubicBezTo>
                  <a:cubicBezTo>
                    <a:pt x="2874368" y="1856596"/>
                    <a:pt x="2872153" y="1856505"/>
                    <a:pt x="2870212" y="1732013"/>
                  </a:cubicBezTo>
                  <a:cubicBezTo>
                    <a:pt x="2870065" y="1722714"/>
                    <a:pt x="2852250" y="1731611"/>
                    <a:pt x="3150829" y="1728389"/>
                  </a:cubicBezTo>
                  <a:cubicBezTo>
                    <a:pt x="3171849" y="1728169"/>
                    <a:pt x="3159783" y="1699998"/>
                    <a:pt x="3164196" y="1981911"/>
                  </a:cubicBezTo>
                  <a:close/>
                  <a:moveTo>
                    <a:pt x="3470575" y="2060274"/>
                  </a:moveTo>
                  <a:cubicBezTo>
                    <a:pt x="3381113" y="2060237"/>
                    <a:pt x="3491925" y="2060146"/>
                    <a:pt x="3180729" y="2059652"/>
                  </a:cubicBezTo>
                  <a:cubicBezTo>
                    <a:pt x="3176335" y="1885536"/>
                    <a:pt x="3180089" y="1871569"/>
                    <a:pt x="3177818" y="1728114"/>
                  </a:cubicBezTo>
                  <a:cubicBezTo>
                    <a:pt x="3350993" y="1726485"/>
                    <a:pt x="3468030" y="1730622"/>
                    <a:pt x="3468048" y="1732233"/>
                  </a:cubicBezTo>
                  <a:cubicBezTo>
                    <a:pt x="3470209" y="1869867"/>
                    <a:pt x="3465833" y="1891082"/>
                    <a:pt x="3470575" y="2060274"/>
                  </a:cubicBezTo>
                  <a:close/>
                  <a:moveTo>
                    <a:pt x="4685840" y="1711329"/>
                  </a:moveTo>
                  <a:cubicBezTo>
                    <a:pt x="4336377" y="1711457"/>
                    <a:pt x="4396946" y="1730933"/>
                    <a:pt x="4395903" y="1607211"/>
                  </a:cubicBezTo>
                  <a:cubicBezTo>
                    <a:pt x="4395353" y="1532472"/>
                    <a:pt x="4394035" y="1448361"/>
                    <a:pt x="4392515" y="1378803"/>
                  </a:cubicBezTo>
                  <a:cubicBezTo>
                    <a:pt x="4471687" y="1378400"/>
                    <a:pt x="4560106" y="1374465"/>
                    <a:pt x="4682141" y="1378089"/>
                  </a:cubicBezTo>
                  <a:cubicBezTo>
                    <a:pt x="4687323" y="1513399"/>
                    <a:pt x="4684650" y="1618999"/>
                    <a:pt x="4685840" y="1711329"/>
                  </a:cubicBezTo>
                  <a:close/>
                  <a:moveTo>
                    <a:pt x="4694482" y="2231662"/>
                  </a:moveTo>
                  <a:cubicBezTo>
                    <a:pt x="4697631" y="2435798"/>
                    <a:pt x="4701000" y="2410775"/>
                    <a:pt x="4688165" y="2411068"/>
                  </a:cubicBezTo>
                  <a:cubicBezTo>
                    <a:pt x="4611611" y="2412716"/>
                    <a:pt x="4546025" y="2412734"/>
                    <a:pt x="4468703" y="2411068"/>
                  </a:cubicBezTo>
                  <a:cubicBezTo>
                    <a:pt x="4384367" y="2409256"/>
                    <a:pt x="4413334" y="2463768"/>
                    <a:pt x="4402879" y="2106347"/>
                  </a:cubicBezTo>
                  <a:cubicBezTo>
                    <a:pt x="4401945" y="2074387"/>
                    <a:pt x="4355200" y="2073893"/>
                    <a:pt x="4688220" y="2077938"/>
                  </a:cubicBezTo>
                  <a:cubicBezTo>
                    <a:pt x="4697412" y="2078048"/>
                    <a:pt x="4691791" y="2059652"/>
                    <a:pt x="4694482" y="2231662"/>
                  </a:cubicBezTo>
                  <a:close/>
                  <a:moveTo>
                    <a:pt x="5017798" y="5908282"/>
                  </a:moveTo>
                  <a:cubicBezTo>
                    <a:pt x="4718614" y="5908282"/>
                    <a:pt x="4766513" y="5921937"/>
                    <a:pt x="4765946" y="5853861"/>
                  </a:cubicBezTo>
                  <a:cubicBezTo>
                    <a:pt x="4763272" y="5533142"/>
                    <a:pt x="4750144" y="5577367"/>
                    <a:pt x="4798135" y="5577367"/>
                  </a:cubicBezTo>
                  <a:cubicBezTo>
                    <a:pt x="5089518" y="5577367"/>
                    <a:pt x="5053081" y="5559812"/>
                    <a:pt x="5053375" y="5604073"/>
                  </a:cubicBezTo>
                  <a:cubicBezTo>
                    <a:pt x="5055187" y="5954135"/>
                    <a:pt x="5076701" y="5908282"/>
                    <a:pt x="5017798" y="5908282"/>
                  </a:cubicBezTo>
                  <a:close/>
                  <a:moveTo>
                    <a:pt x="5057750" y="5925213"/>
                  </a:moveTo>
                  <a:cubicBezTo>
                    <a:pt x="5060497" y="6101525"/>
                    <a:pt x="5062163" y="6170919"/>
                    <a:pt x="5063335" y="6257995"/>
                  </a:cubicBezTo>
                  <a:cubicBezTo>
                    <a:pt x="4880145" y="6258197"/>
                    <a:pt x="4891808" y="6259442"/>
                    <a:pt x="4772995" y="6259167"/>
                  </a:cubicBezTo>
                  <a:cubicBezTo>
                    <a:pt x="4769004" y="6036360"/>
                    <a:pt x="4768509" y="6069986"/>
                    <a:pt x="4766660" y="5925049"/>
                  </a:cubicBezTo>
                  <a:cubicBezTo>
                    <a:pt x="4856872" y="5924848"/>
                    <a:pt x="4973196" y="5925506"/>
                    <a:pt x="5057750" y="5925213"/>
                  </a:cubicBezTo>
                  <a:close/>
                  <a:moveTo>
                    <a:pt x="5017798" y="5557964"/>
                  </a:moveTo>
                  <a:cubicBezTo>
                    <a:pt x="4710778" y="5557964"/>
                    <a:pt x="4763657" y="5586922"/>
                    <a:pt x="4761972" y="5478905"/>
                  </a:cubicBezTo>
                  <a:cubicBezTo>
                    <a:pt x="4757230" y="5175960"/>
                    <a:pt x="4742161" y="5226682"/>
                    <a:pt x="4798135" y="5226682"/>
                  </a:cubicBezTo>
                  <a:cubicBezTo>
                    <a:pt x="5067894" y="5226682"/>
                    <a:pt x="5047277" y="5222362"/>
                    <a:pt x="5047369" y="5229300"/>
                  </a:cubicBezTo>
                  <a:cubicBezTo>
                    <a:pt x="5053265" y="5609290"/>
                    <a:pt x="5067143" y="5557964"/>
                    <a:pt x="5017798" y="5557964"/>
                  </a:cubicBezTo>
                  <a:close/>
                  <a:moveTo>
                    <a:pt x="4755509" y="5104003"/>
                  </a:moveTo>
                  <a:cubicBezTo>
                    <a:pt x="4753678" y="5016341"/>
                    <a:pt x="4752452" y="4934647"/>
                    <a:pt x="4751884" y="4875962"/>
                  </a:cubicBezTo>
                  <a:cubicBezTo>
                    <a:pt x="4813570" y="4875925"/>
                    <a:pt x="4765305" y="4875925"/>
                    <a:pt x="5017798" y="4876017"/>
                  </a:cubicBezTo>
                  <a:cubicBezTo>
                    <a:pt x="5050591" y="4876017"/>
                    <a:pt x="5040631" y="4824525"/>
                    <a:pt x="5047058" y="5208579"/>
                  </a:cubicBezTo>
                  <a:cubicBezTo>
                    <a:pt x="4699774" y="5207517"/>
                    <a:pt x="4758439" y="5243779"/>
                    <a:pt x="4755509" y="5104003"/>
                  </a:cubicBezTo>
                  <a:close/>
                  <a:moveTo>
                    <a:pt x="5017798" y="4859011"/>
                  </a:moveTo>
                  <a:cubicBezTo>
                    <a:pt x="4763382" y="4858920"/>
                    <a:pt x="4812929" y="4858938"/>
                    <a:pt x="4751719" y="4858956"/>
                  </a:cubicBezTo>
                  <a:cubicBezTo>
                    <a:pt x="4750327" y="4691741"/>
                    <a:pt x="4747105" y="4591706"/>
                    <a:pt x="4745878" y="4527492"/>
                  </a:cubicBezTo>
                  <a:cubicBezTo>
                    <a:pt x="4960781" y="4526834"/>
                    <a:pt x="4914988" y="4524546"/>
                    <a:pt x="5035541" y="4524911"/>
                  </a:cubicBezTo>
                  <a:cubicBezTo>
                    <a:pt x="5043158" y="4898788"/>
                    <a:pt x="5052532" y="4859011"/>
                    <a:pt x="5017798" y="4859011"/>
                  </a:cubicBezTo>
                  <a:close/>
                  <a:moveTo>
                    <a:pt x="3848107" y="5576415"/>
                  </a:moveTo>
                  <a:cubicBezTo>
                    <a:pt x="4178235" y="5578831"/>
                    <a:pt x="4135810" y="5559171"/>
                    <a:pt x="4137074" y="5603835"/>
                  </a:cubicBezTo>
                  <a:cubicBezTo>
                    <a:pt x="4140571" y="5728198"/>
                    <a:pt x="4142640" y="5908520"/>
                    <a:pt x="4139033" y="5908520"/>
                  </a:cubicBezTo>
                  <a:cubicBezTo>
                    <a:pt x="4029906" y="5908520"/>
                    <a:pt x="4027068" y="5910075"/>
                    <a:pt x="3919351" y="5910075"/>
                  </a:cubicBezTo>
                  <a:cubicBezTo>
                    <a:pt x="3824615" y="5910094"/>
                    <a:pt x="3856383" y="5970170"/>
                    <a:pt x="3848107" y="5576415"/>
                  </a:cubicBezTo>
                  <a:close/>
                  <a:moveTo>
                    <a:pt x="2627221" y="5574859"/>
                  </a:moveTo>
                  <a:cubicBezTo>
                    <a:pt x="2963061" y="5576268"/>
                    <a:pt x="2915803" y="5568324"/>
                    <a:pt x="2916957" y="5604330"/>
                  </a:cubicBezTo>
                  <a:cubicBezTo>
                    <a:pt x="2918879" y="5665449"/>
                    <a:pt x="2920491" y="5730816"/>
                    <a:pt x="2921260" y="5853971"/>
                  </a:cubicBezTo>
                  <a:cubicBezTo>
                    <a:pt x="2921754" y="5932279"/>
                    <a:pt x="2966723" y="5909343"/>
                    <a:pt x="2631396" y="5907439"/>
                  </a:cubicBezTo>
                  <a:cubicBezTo>
                    <a:pt x="2630847" y="5809929"/>
                    <a:pt x="2632934" y="5823091"/>
                    <a:pt x="2627221" y="5574859"/>
                  </a:cubicBezTo>
                  <a:close/>
                  <a:moveTo>
                    <a:pt x="791379" y="5228952"/>
                  </a:moveTo>
                  <a:cubicBezTo>
                    <a:pt x="791342" y="5226957"/>
                    <a:pt x="768382" y="5224888"/>
                    <a:pt x="1064435" y="5224888"/>
                  </a:cubicBezTo>
                  <a:cubicBezTo>
                    <a:pt x="1084154" y="5224888"/>
                    <a:pt x="1078936" y="5185881"/>
                    <a:pt x="1083532" y="5479216"/>
                  </a:cubicBezTo>
                  <a:cubicBezTo>
                    <a:pt x="1085143" y="5583590"/>
                    <a:pt x="1134983" y="5559208"/>
                    <a:pt x="844935" y="5559208"/>
                  </a:cubicBezTo>
                  <a:cubicBezTo>
                    <a:pt x="770377" y="5559208"/>
                    <a:pt x="797330" y="5609473"/>
                    <a:pt x="791379" y="5228952"/>
                  </a:cubicBezTo>
                  <a:close/>
                  <a:moveTo>
                    <a:pt x="1043177" y="2777421"/>
                  </a:moveTo>
                  <a:cubicBezTo>
                    <a:pt x="1043946" y="2868250"/>
                    <a:pt x="1045703" y="3106304"/>
                    <a:pt x="1045758" y="3110441"/>
                  </a:cubicBezTo>
                  <a:cubicBezTo>
                    <a:pt x="808517" y="3110642"/>
                    <a:pt x="796011" y="3110588"/>
                    <a:pt x="755894" y="3111137"/>
                  </a:cubicBezTo>
                  <a:cubicBezTo>
                    <a:pt x="750969" y="2858457"/>
                    <a:pt x="753221" y="2898453"/>
                    <a:pt x="751811" y="2778611"/>
                  </a:cubicBezTo>
                  <a:cubicBezTo>
                    <a:pt x="877143" y="2780936"/>
                    <a:pt x="962229" y="2777641"/>
                    <a:pt x="1043177" y="2777421"/>
                  </a:cubicBezTo>
                  <a:close/>
                  <a:moveTo>
                    <a:pt x="751610" y="2761606"/>
                  </a:moveTo>
                  <a:cubicBezTo>
                    <a:pt x="746282" y="2359833"/>
                    <a:pt x="718048" y="2429007"/>
                    <a:pt x="844954" y="2429007"/>
                  </a:cubicBezTo>
                  <a:cubicBezTo>
                    <a:pt x="948240" y="2429007"/>
                    <a:pt x="951792" y="2427909"/>
                    <a:pt x="1036072" y="2427689"/>
                  </a:cubicBezTo>
                  <a:cubicBezTo>
                    <a:pt x="1042426" y="2736034"/>
                    <a:pt x="1041950" y="2668800"/>
                    <a:pt x="1042993" y="2760453"/>
                  </a:cubicBezTo>
                  <a:cubicBezTo>
                    <a:pt x="954008" y="2760654"/>
                    <a:pt x="875934" y="2763931"/>
                    <a:pt x="751610" y="2761606"/>
                  </a:cubicBezTo>
                  <a:close/>
                  <a:moveTo>
                    <a:pt x="1045996" y="3127428"/>
                  </a:moveTo>
                  <a:cubicBezTo>
                    <a:pt x="1049585" y="3381554"/>
                    <a:pt x="1050025" y="3320343"/>
                    <a:pt x="1052460" y="3458746"/>
                  </a:cubicBezTo>
                  <a:cubicBezTo>
                    <a:pt x="1051160" y="3458746"/>
                    <a:pt x="782059" y="3460155"/>
                    <a:pt x="762962" y="3460430"/>
                  </a:cubicBezTo>
                  <a:cubicBezTo>
                    <a:pt x="761387" y="3366819"/>
                    <a:pt x="763401" y="3500627"/>
                    <a:pt x="756242" y="3128124"/>
                  </a:cubicBezTo>
                  <a:cubicBezTo>
                    <a:pt x="802896" y="3127520"/>
                    <a:pt x="811520" y="3127630"/>
                    <a:pt x="1045996" y="3127428"/>
                  </a:cubicBezTo>
                  <a:close/>
                  <a:moveTo>
                    <a:pt x="1649857" y="2731165"/>
                  </a:moveTo>
                  <a:cubicBezTo>
                    <a:pt x="1650370" y="2764260"/>
                    <a:pt x="1691860" y="2768763"/>
                    <a:pt x="1393994" y="2760617"/>
                  </a:cubicBezTo>
                  <a:cubicBezTo>
                    <a:pt x="1351351" y="2759391"/>
                    <a:pt x="1361732" y="2807478"/>
                    <a:pt x="1356624" y="2481157"/>
                  </a:cubicBezTo>
                  <a:cubicBezTo>
                    <a:pt x="1355525" y="2410446"/>
                    <a:pt x="1310080" y="2429538"/>
                    <a:pt x="1613402" y="2428330"/>
                  </a:cubicBezTo>
                  <a:cubicBezTo>
                    <a:pt x="1664450" y="2428183"/>
                    <a:pt x="1644437" y="2384380"/>
                    <a:pt x="1649857" y="2731165"/>
                  </a:cubicBezTo>
                  <a:close/>
                  <a:moveTo>
                    <a:pt x="2267743" y="3111100"/>
                  </a:moveTo>
                  <a:cubicBezTo>
                    <a:pt x="1978849" y="3105664"/>
                    <a:pt x="1978172" y="3120124"/>
                    <a:pt x="1977641" y="3105536"/>
                  </a:cubicBezTo>
                  <a:cubicBezTo>
                    <a:pt x="1974510" y="3021242"/>
                    <a:pt x="1973466" y="2940609"/>
                    <a:pt x="1973008" y="2855821"/>
                  </a:cubicBezTo>
                  <a:cubicBezTo>
                    <a:pt x="1972496" y="2754906"/>
                    <a:pt x="1914966" y="2776524"/>
                    <a:pt x="2263275" y="2776231"/>
                  </a:cubicBezTo>
                  <a:cubicBezTo>
                    <a:pt x="2264099" y="2868927"/>
                    <a:pt x="2260968" y="2948919"/>
                    <a:pt x="2267743" y="3111100"/>
                  </a:cubicBezTo>
                  <a:close/>
                  <a:moveTo>
                    <a:pt x="2571705" y="3112199"/>
                  </a:moveTo>
                  <a:cubicBezTo>
                    <a:pt x="2372695" y="3112272"/>
                    <a:pt x="2345175" y="3112546"/>
                    <a:pt x="2282775" y="3111393"/>
                  </a:cubicBezTo>
                  <a:cubicBezTo>
                    <a:pt x="2275964" y="2948773"/>
                    <a:pt x="2279058" y="2864131"/>
                    <a:pt x="2278271" y="2776231"/>
                  </a:cubicBezTo>
                  <a:cubicBezTo>
                    <a:pt x="2629015" y="2775939"/>
                    <a:pt x="2569362" y="2759409"/>
                    <a:pt x="2568849" y="2855803"/>
                  </a:cubicBezTo>
                  <a:cubicBezTo>
                    <a:pt x="2568520" y="2919137"/>
                    <a:pt x="2568703" y="2938888"/>
                    <a:pt x="2571705" y="3112199"/>
                  </a:cubicBezTo>
                  <a:close/>
                  <a:moveTo>
                    <a:pt x="4688257" y="4510798"/>
                  </a:moveTo>
                  <a:cubicBezTo>
                    <a:pt x="4400517" y="4512739"/>
                    <a:pt x="4439737" y="4519127"/>
                    <a:pt x="4439114" y="4479424"/>
                  </a:cubicBezTo>
                  <a:cubicBezTo>
                    <a:pt x="4433639" y="4130021"/>
                    <a:pt x="4423770" y="4177742"/>
                    <a:pt x="4468739" y="4176497"/>
                  </a:cubicBezTo>
                  <a:cubicBezTo>
                    <a:pt x="4536394" y="4174740"/>
                    <a:pt x="4600955" y="4174319"/>
                    <a:pt x="4688129" y="4176314"/>
                  </a:cubicBezTo>
                  <a:cubicBezTo>
                    <a:pt x="4735020" y="4177394"/>
                    <a:pt x="4725719" y="4166356"/>
                    <a:pt x="4726708" y="4229856"/>
                  </a:cubicBezTo>
                  <a:cubicBezTo>
                    <a:pt x="4731853" y="4559196"/>
                    <a:pt x="4744193" y="4510432"/>
                    <a:pt x="4688257" y="4510798"/>
                  </a:cubicBezTo>
                  <a:close/>
                  <a:moveTo>
                    <a:pt x="4730882" y="4527565"/>
                  </a:moveTo>
                  <a:cubicBezTo>
                    <a:pt x="4732768" y="4629414"/>
                    <a:pt x="4734672" y="4652643"/>
                    <a:pt x="4736723" y="4858993"/>
                  </a:cubicBezTo>
                  <a:cubicBezTo>
                    <a:pt x="4413279" y="4859158"/>
                    <a:pt x="4446237" y="4862251"/>
                    <a:pt x="4446145" y="4854271"/>
                  </a:cubicBezTo>
                  <a:cubicBezTo>
                    <a:pt x="4442226" y="4478911"/>
                    <a:pt x="4425436" y="4527438"/>
                    <a:pt x="4468501" y="4527785"/>
                  </a:cubicBezTo>
                  <a:cubicBezTo>
                    <a:pt x="4588065" y="4528719"/>
                    <a:pt x="4686792" y="4527749"/>
                    <a:pt x="4730882" y="4527565"/>
                  </a:cubicBezTo>
                  <a:close/>
                  <a:moveTo>
                    <a:pt x="3831170" y="4526724"/>
                  </a:moveTo>
                  <a:cubicBezTo>
                    <a:pt x="4176330" y="4526431"/>
                    <a:pt x="4120265" y="4506314"/>
                    <a:pt x="4122829" y="4604720"/>
                  </a:cubicBezTo>
                  <a:cubicBezTo>
                    <a:pt x="4125062" y="4693316"/>
                    <a:pt x="4126545" y="4771349"/>
                    <a:pt x="4125923" y="4854545"/>
                  </a:cubicBezTo>
                  <a:cubicBezTo>
                    <a:pt x="4125850" y="4863111"/>
                    <a:pt x="4157343" y="4860512"/>
                    <a:pt x="3834411" y="4860695"/>
                  </a:cubicBezTo>
                  <a:cubicBezTo>
                    <a:pt x="3829046" y="4510890"/>
                    <a:pt x="3832745" y="4677757"/>
                    <a:pt x="3831170" y="4526724"/>
                  </a:cubicBezTo>
                  <a:close/>
                  <a:moveTo>
                    <a:pt x="2915657" y="4526614"/>
                  </a:moveTo>
                  <a:cubicBezTo>
                    <a:pt x="3070028" y="4528792"/>
                    <a:pt x="3132446" y="4526980"/>
                    <a:pt x="3206089" y="4526577"/>
                  </a:cubicBezTo>
                  <a:cubicBezTo>
                    <a:pt x="3210648" y="4840322"/>
                    <a:pt x="3210794" y="4858773"/>
                    <a:pt x="3210812" y="4861007"/>
                  </a:cubicBezTo>
                  <a:cubicBezTo>
                    <a:pt x="2886068" y="4860952"/>
                    <a:pt x="2919447" y="4864357"/>
                    <a:pt x="2919191" y="4854142"/>
                  </a:cubicBezTo>
                  <a:cubicBezTo>
                    <a:pt x="2914155" y="4644515"/>
                    <a:pt x="2916591" y="4623208"/>
                    <a:pt x="2915657" y="4526614"/>
                  </a:cubicBezTo>
                  <a:close/>
                  <a:moveTo>
                    <a:pt x="1395844" y="4877261"/>
                  </a:moveTo>
                  <a:cubicBezTo>
                    <a:pt x="1581268" y="4879257"/>
                    <a:pt x="1590624" y="4876181"/>
                    <a:pt x="1683657" y="4875522"/>
                  </a:cubicBezTo>
                  <a:cubicBezTo>
                    <a:pt x="1689480" y="5188682"/>
                    <a:pt x="1689351" y="5091520"/>
                    <a:pt x="1691475" y="5210373"/>
                  </a:cubicBezTo>
                  <a:cubicBezTo>
                    <a:pt x="1556952" y="5210025"/>
                    <a:pt x="1677194" y="5209183"/>
                    <a:pt x="1398608" y="5209385"/>
                  </a:cubicBezTo>
                  <a:cubicBezTo>
                    <a:pt x="1396887" y="5075137"/>
                    <a:pt x="1401117" y="5096718"/>
                    <a:pt x="1395844" y="4877261"/>
                  </a:cubicBezTo>
                  <a:close/>
                  <a:moveTo>
                    <a:pt x="1665530" y="3730335"/>
                  </a:moveTo>
                  <a:cubicBezTo>
                    <a:pt x="1667050" y="3827259"/>
                    <a:pt x="1681423" y="3810821"/>
                    <a:pt x="1613292" y="3811352"/>
                  </a:cubicBezTo>
                  <a:cubicBezTo>
                    <a:pt x="1515865" y="3812139"/>
                    <a:pt x="1453007" y="3811883"/>
                    <a:pt x="1393866" y="3811242"/>
                  </a:cubicBezTo>
                  <a:cubicBezTo>
                    <a:pt x="1371675" y="3811004"/>
                    <a:pt x="1379951" y="3850909"/>
                    <a:pt x="1373963" y="3480144"/>
                  </a:cubicBezTo>
                  <a:cubicBezTo>
                    <a:pt x="1373945" y="3478844"/>
                    <a:pt x="1350234" y="3471230"/>
                    <a:pt x="1613201" y="3477600"/>
                  </a:cubicBezTo>
                  <a:cubicBezTo>
                    <a:pt x="1685763" y="3479339"/>
                    <a:pt x="1660806" y="3427609"/>
                    <a:pt x="1665530" y="3730335"/>
                  </a:cubicBezTo>
                  <a:close/>
                  <a:moveTo>
                    <a:pt x="1393738" y="3828229"/>
                  </a:moveTo>
                  <a:cubicBezTo>
                    <a:pt x="1709968" y="3831634"/>
                    <a:pt x="1667251" y="3814738"/>
                    <a:pt x="1668570" y="3855009"/>
                  </a:cubicBezTo>
                  <a:cubicBezTo>
                    <a:pt x="1671170" y="3932805"/>
                    <a:pt x="1671041" y="3943293"/>
                    <a:pt x="1674520" y="4161139"/>
                  </a:cubicBezTo>
                  <a:cubicBezTo>
                    <a:pt x="1424261" y="4160736"/>
                    <a:pt x="1441856" y="4160535"/>
                    <a:pt x="1383869" y="4159656"/>
                  </a:cubicBezTo>
                  <a:cubicBezTo>
                    <a:pt x="1379621" y="3786640"/>
                    <a:pt x="1372297" y="3828009"/>
                    <a:pt x="1393738" y="3828229"/>
                  </a:cubicBezTo>
                  <a:close/>
                  <a:moveTo>
                    <a:pt x="1393701" y="4176863"/>
                  </a:moveTo>
                  <a:cubicBezTo>
                    <a:pt x="1724195" y="4182190"/>
                    <a:pt x="1674410" y="4155428"/>
                    <a:pt x="1675601" y="4229874"/>
                  </a:cubicBezTo>
                  <a:cubicBezTo>
                    <a:pt x="1680856" y="4565585"/>
                    <a:pt x="1695064" y="4508620"/>
                    <a:pt x="1613365" y="4508510"/>
                  </a:cubicBezTo>
                  <a:cubicBezTo>
                    <a:pt x="1342782" y="4507760"/>
                    <a:pt x="1388007" y="4523941"/>
                    <a:pt x="1387293" y="4479442"/>
                  </a:cubicBezTo>
                  <a:cubicBezTo>
                    <a:pt x="1381965" y="4139137"/>
                    <a:pt x="1381544" y="4176662"/>
                    <a:pt x="1393701" y="4176863"/>
                  </a:cubicBezTo>
                  <a:close/>
                  <a:moveTo>
                    <a:pt x="1393976" y="4526797"/>
                  </a:moveTo>
                  <a:cubicBezTo>
                    <a:pt x="1460331" y="4525095"/>
                    <a:pt x="1480637" y="4525333"/>
                    <a:pt x="1613365" y="4525497"/>
                  </a:cubicBezTo>
                  <a:cubicBezTo>
                    <a:pt x="1699898" y="4525735"/>
                    <a:pt x="1675894" y="4462492"/>
                    <a:pt x="1683254" y="4854527"/>
                  </a:cubicBezTo>
                  <a:cubicBezTo>
                    <a:pt x="1683272" y="4855881"/>
                    <a:pt x="1716651" y="4863716"/>
                    <a:pt x="1395422" y="4860238"/>
                  </a:cubicBezTo>
                  <a:cubicBezTo>
                    <a:pt x="1395404" y="4858956"/>
                    <a:pt x="1386524" y="4526980"/>
                    <a:pt x="1393976" y="4526797"/>
                  </a:cubicBezTo>
                  <a:close/>
                  <a:moveTo>
                    <a:pt x="1942742" y="3809759"/>
                  </a:moveTo>
                  <a:cubicBezTo>
                    <a:pt x="1629386" y="3809759"/>
                    <a:pt x="1682247" y="3835551"/>
                    <a:pt x="1680526" y="3730024"/>
                  </a:cubicBezTo>
                  <a:cubicBezTo>
                    <a:pt x="1678622" y="3608315"/>
                    <a:pt x="1681203" y="3604416"/>
                    <a:pt x="1679263" y="3480126"/>
                  </a:cubicBezTo>
                  <a:cubicBezTo>
                    <a:pt x="1679244" y="3478826"/>
                    <a:pt x="1969841" y="3475147"/>
                    <a:pt x="1969914" y="3480382"/>
                  </a:cubicBezTo>
                  <a:cubicBezTo>
                    <a:pt x="1975901" y="3862477"/>
                    <a:pt x="1983207" y="3809759"/>
                    <a:pt x="1942742" y="3809759"/>
                  </a:cubicBezTo>
                  <a:close/>
                  <a:moveTo>
                    <a:pt x="1973814" y="3826801"/>
                  </a:moveTo>
                  <a:cubicBezTo>
                    <a:pt x="1979875" y="4211002"/>
                    <a:pt x="1991282" y="4159126"/>
                    <a:pt x="1942742" y="4159126"/>
                  </a:cubicBezTo>
                  <a:cubicBezTo>
                    <a:pt x="1832718" y="4159126"/>
                    <a:pt x="1833011" y="4161194"/>
                    <a:pt x="1723188" y="4161194"/>
                  </a:cubicBezTo>
                  <a:cubicBezTo>
                    <a:pt x="1672067" y="4161194"/>
                    <a:pt x="1694533" y="4211789"/>
                    <a:pt x="1682741" y="3827973"/>
                  </a:cubicBezTo>
                  <a:cubicBezTo>
                    <a:pt x="1919635" y="3827277"/>
                    <a:pt x="1848574" y="3826508"/>
                    <a:pt x="1973814" y="3826801"/>
                  </a:cubicBezTo>
                  <a:close/>
                  <a:moveTo>
                    <a:pt x="1723188" y="4178181"/>
                  </a:moveTo>
                  <a:cubicBezTo>
                    <a:pt x="1833194" y="4178181"/>
                    <a:pt x="1832919" y="4176112"/>
                    <a:pt x="1942742" y="4176112"/>
                  </a:cubicBezTo>
                  <a:cubicBezTo>
                    <a:pt x="1989799" y="4176112"/>
                    <a:pt x="1977366" y="4123120"/>
                    <a:pt x="1983958" y="4511201"/>
                  </a:cubicBezTo>
                  <a:cubicBezTo>
                    <a:pt x="1859816" y="4512427"/>
                    <a:pt x="1857674" y="4508711"/>
                    <a:pt x="1694222" y="4508620"/>
                  </a:cubicBezTo>
                  <a:cubicBezTo>
                    <a:pt x="1689077" y="4125408"/>
                    <a:pt x="1679556" y="4178181"/>
                    <a:pt x="1723188" y="4178181"/>
                  </a:cubicBezTo>
                  <a:close/>
                  <a:moveTo>
                    <a:pt x="1723188" y="4525625"/>
                  </a:moveTo>
                  <a:cubicBezTo>
                    <a:pt x="1832242" y="4525625"/>
                    <a:pt x="1831216" y="4528389"/>
                    <a:pt x="1942742" y="4528389"/>
                  </a:cubicBezTo>
                  <a:cubicBezTo>
                    <a:pt x="1996976" y="4528389"/>
                    <a:pt x="1985624" y="4475635"/>
                    <a:pt x="1989963" y="4854435"/>
                  </a:cubicBezTo>
                  <a:cubicBezTo>
                    <a:pt x="1990037" y="4860714"/>
                    <a:pt x="1698378" y="4860494"/>
                    <a:pt x="1698268" y="4854179"/>
                  </a:cubicBezTo>
                  <a:cubicBezTo>
                    <a:pt x="1691073" y="4473108"/>
                    <a:pt x="1686330" y="4525625"/>
                    <a:pt x="1723188" y="4525625"/>
                  </a:cubicBezTo>
                  <a:close/>
                  <a:moveTo>
                    <a:pt x="1984837" y="3476355"/>
                  </a:moveTo>
                  <a:cubicBezTo>
                    <a:pt x="2042952" y="3476849"/>
                    <a:pt x="2145176" y="3481206"/>
                    <a:pt x="2272613" y="3477398"/>
                  </a:cubicBezTo>
                  <a:cubicBezTo>
                    <a:pt x="2274682" y="3606338"/>
                    <a:pt x="2278198" y="3690741"/>
                    <a:pt x="2278765" y="3810638"/>
                  </a:cubicBezTo>
                  <a:cubicBezTo>
                    <a:pt x="2036965" y="3811169"/>
                    <a:pt x="2098303" y="3810180"/>
                    <a:pt x="1988535" y="3809833"/>
                  </a:cubicBezTo>
                  <a:cubicBezTo>
                    <a:pt x="1985313" y="3605075"/>
                    <a:pt x="1986741" y="3593799"/>
                    <a:pt x="1984837" y="3476355"/>
                  </a:cubicBezTo>
                  <a:close/>
                  <a:moveTo>
                    <a:pt x="1988810" y="3826838"/>
                  </a:moveTo>
                  <a:cubicBezTo>
                    <a:pt x="2095172" y="3827222"/>
                    <a:pt x="2047786" y="3828137"/>
                    <a:pt x="2278839" y="3827643"/>
                  </a:cubicBezTo>
                  <a:cubicBezTo>
                    <a:pt x="2279296" y="4057369"/>
                    <a:pt x="2282409" y="4067711"/>
                    <a:pt x="2284954" y="4160206"/>
                  </a:cubicBezTo>
                  <a:cubicBezTo>
                    <a:pt x="2038393" y="4160773"/>
                    <a:pt x="2094696" y="4159730"/>
                    <a:pt x="1993369" y="4159235"/>
                  </a:cubicBezTo>
                  <a:cubicBezTo>
                    <a:pt x="1991666" y="4020338"/>
                    <a:pt x="1994046" y="4158448"/>
                    <a:pt x="1988810" y="3826838"/>
                  </a:cubicBezTo>
                  <a:close/>
                  <a:moveTo>
                    <a:pt x="2286419" y="4229874"/>
                  </a:moveTo>
                  <a:cubicBezTo>
                    <a:pt x="2291344" y="4552241"/>
                    <a:pt x="2298412" y="4509425"/>
                    <a:pt x="2272284" y="4509041"/>
                  </a:cubicBezTo>
                  <a:cubicBezTo>
                    <a:pt x="1958946" y="4503989"/>
                    <a:pt x="1999210" y="4528902"/>
                    <a:pt x="1998441" y="4479406"/>
                  </a:cubicBezTo>
                  <a:cubicBezTo>
                    <a:pt x="1994742" y="4252334"/>
                    <a:pt x="1994193" y="4221801"/>
                    <a:pt x="1993589" y="4176241"/>
                  </a:cubicBezTo>
                  <a:cubicBezTo>
                    <a:pt x="2336918" y="4177961"/>
                    <a:pt x="2285284" y="4158192"/>
                    <a:pt x="2286419" y="4229874"/>
                  </a:cubicBezTo>
                  <a:close/>
                  <a:moveTo>
                    <a:pt x="2287609" y="3476977"/>
                  </a:moveTo>
                  <a:cubicBezTo>
                    <a:pt x="2405689" y="3473829"/>
                    <a:pt x="2577565" y="3478112"/>
                    <a:pt x="2577601" y="3480474"/>
                  </a:cubicBezTo>
                  <a:cubicBezTo>
                    <a:pt x="2578608" y="3545328"/>
                    <a:pt x="2580165" y="3629072"/>
                    <a:pt x="2583112" y="3811352"/>
                  </a:cubicBezTo>
                  <a:cubicBezTo>
                    <a:pt x="2469134" y="3811242"/>
                    <a:pt x="2490245" y="3810235"/>
                    <a:pt x="2293798" y="3810601"/>
                  </a:cubicBezTo>
                  <a:cubicBezTo>
                    <a:pt x="2293066" y="3670020"/>
                    <a:pt x="2289165" y="3592316"/>
                    <a:pt x="2287609" y="3476977"/>
                  </a:cubicBezTo>
                  <a:close/>
                  <a:moveTo>
                    <a:pt x="2052785" y="4526797"/>
                  </a:moveTo>
                  <a:cubicBezTo>
                    <a:pt x="2127471" y="4524546"/>
                    <a:pt x="2197433" y="4524911"/>
                    <a:pt x="2272082" y="4526028"/>
                  </a:cubicBezTo>
                  <a:cubicBezTo>
                    <a:pt x="2297020" y="4526431"/>
                    <a:pt x="2291930" y="4512208"/>
                    <a:pt x="2291051" y="4604391"/>
                  </a:cubicBezTo>
                  <a:cubicBezTo>
                    <a:pt x="2287939" y="4897671"/>
                    <a:pt x="2309837" y="4859158"/>
                    <a:pt x="2272247" y="4858792"/>
                  </a:cubicBezTo>
                  <a:cubicBezTo>
                    <a:pt x="1982108" y="4856083"/>
                    <a:pt x="2005032" y="4861574"/>
                    <a:pt x="2004941" y="4854215"/>
                  </a:cubicBezTo>
                  <a:cubicBezTo>
                    <a:pt x="2000546" y="4470436"/>
                    <a:pt x="1979765" y="4528902"/>
                    <a:pt x="2052785" y="4526797"/>
                  </a:cubicBezTo>
                  <a:close/>
                  <a:moveTo>
                    <a:pt x="2293871" y="3855027"/>
                  </a:moveTo>
                  <a:cubicBezTo>
                    <a:pt x="2293871" y="3815580"/>
                    <a:pt x="2249616" y="3828064"/>
                    <a:pt x="2583387" y="3828339"/>
                  </a:cubicBezTo>
                  <a:cubicBezTo>
                    <a:pt x="2586720" y="4035019"/>
                    <a:pt x="2586720" y="4037874"/>
                    <a:pt x="2588184" y="4105035"/>
                  </a:cubicBezTo>
                  <a:cubicBezTo>
                    <a:pt x="2589686" y="4173312"/>
                    <a:pt x="2644121" y="4159418"/>
                    <a:pt x="2299950" y="4160169"/>
                  </a:cubicBezTo>
                  <a:cubicBezTo>
                    <a:pt x="2298229" y="4097365"/>
                    <a:pt x="2293871" y="4025683"/>
                    <a:pt x="2293871" y="3855027"/>
                  </a:cubicBezTo>
                  <a:close/>
                  <a:moveTo>
                    <a:pt x="2381978" y="4177083"/>
                  </a:moveTo>
                  <a:cubicBezTo>
                    <a:pt x="2492955" y="4177083"/>
                    <a:pt x="2489091" y="4175435"/>
                    <a:pt x="2589631" y="4175289"/>
                  </a:cubicBezTo>
                  <a:cubicBezTo>
                    <a:pt x="2590382" y="4215688"/>
                    <a:pt x="2590528" y="4228519"/>
                    <a:pt x="2594428" y="4479698"/>
                  </a:cubicBezTo>
                  <a:cubicBezTo>
                    <a:pt x="2595087" y="4521708"/>
                    <a:pt x="2627221" y="4509682"/>
                    <a:pt x="2381978" y="4509883"/>
                  </a:cubicBezTo>
                  <a:cubicBezTo>
                    <a:pt x="2290685" y="4509883"/>
                    <a:pt x="2306248" y="4516839"/>
                    <a:pt x="2305663" y="4479369"/>
                  </a:cubicBezTo>
                  <a:cubicBezTo>
                    <a:pt x="2300023" y="4115487"/>
                    <a:pt x="2277905" y="4177083"/>
                    <a:pt x="2381978" y="4177083"/>
                  </a:cubicBezTo>
                  <a:close/>
                  <a:moveTo>
                    <a:pt x="2592542" y="3478240"/>
                  </a:moveTo>
                  <a:cubicBezTo>
                    <a:pt x="2906502" y="3478753"/>
                    <a:pt x="2882662" y="3475971"/>
                    <a:pt x="2882736" y="3480474"/>
                  </a:cubicBezTo>
                  <a:cubicBezTo>
                    <a:pt x="2888723" y="3863081"/>
                    <a:pt x="2917140" y="3809284"/>
                    <a:pt x="2821288" y="3809284"/>
                  </a:cubicBezTo>
                  <a:cubicBezTo>
                    <a:pt x="2711465" y="3809284"/>
                    <a:pt x="2711300" y="3811352"/>
                    <a:pt x="2601606" y="3811352"/>
                  </a:cubicBezTo>
                  <a:cubicBezTo>
                    <a:pt x="2596863" y="3811352"/>
                    <a:pt x="2598328" y="3848474"/>
                    <a:pt x="2592542" y="3478240"/>
                  </a:cubicBezTo>
                  <a:close/>
                  <a:moveTo>
                    <a:pt x="2306029" y="4604611"/>
                  </a:moveTo>
                  <a:cubicBezTo>
                    <a:pt x="2307109" y="4502543"/>
                    <a:pt x="2244727" y="4526998"/>
                    <a:pt x="2595252" y="4526705"/>
                  </a:cubicBezTo>
                  <a:cubicBezTo>
                    <a:pt x="2596900" y="4613159"/>
                    <a:pt x="2601001" y="4717075"/>
                    <a:pt x="2600434" y="4854289"/>
                  </a:cubicBezTo>
                  <a:cubicBezTo>
                    <a:pt x="2600434" y="4855588"/>
                    <a:pt x="2634783" y="4861281"/>
                    <a:pt x="2309306" y="4859103"/>
                  </a:cubicBezTo>
                  <a:cubicBezTo>
                    <a:pt x="2306816" y="4773931"/>
                    <a:pt x="2305205" y="4690186"/>
                    <a:pt x="2306029" y="4604611"/>
                  </a:cubicBezTo>
                  <a:close/>
                  <a:moveTo>
                    <a:pt x="2598383" y="3828339"/>
                  </a:moveTo>
                  <a:cubicBezTo>
                    <a:pt x="2673728" y="3828339"/>
                    <a:pt x="2702768" y="3826472"/>
                    <a:pt x="2889876" y="3826234"/>
                  </a:cubicBezTo>
                  <a:cubicBezTo>
                    <a:pt x="2889327" y="4043951"/>
                    <a:pt x="2892770" y="4065588"/>
                    <a:pt x="2895223" y="4160316"/>
                  </a:cubicBezTo>
                  <a:cubicBezTo>
                    <a:pt x="2549166" y="4159327"/>
                    <a:pt x="2604718" y="4173385"/>
                    <a:pt x="2603198" y="4104614"/>
                  </a:cubicBezTo>
                  <a:cubicBezTo>
                    <a:pt x="2601422" y="4023176"/>
                    <a:pt x="2601606" y="4028374"/>
                    <a:pt x="2598383" y="3828339"/>
                  </a:cubicBezTo>
                  <a:close/>
                  <a:moveTo>
                    <a:pt x="2895644" y="4177321"/>
                  </a:moveTo>
                  <a:cubicBezTo>
                    <a:pt x="2896780" y="4226982"/>
                    <a:pt x="2900460" y="4507979"/>
                    <a:pt x="2900478" y="4509389"/>
                  </a:cubicBezTo>
                  <a:cubicBezTo>
                    <a:pt x="2567403" y="4505618"/>
                    <a:pt x="2610193" y="4526870"/>
                    <a:pt x="2609442" y="4479406"/>
                  </a:cubicBezTo>
                  <a:cubicBezTo>
                    <a:pt x="2605927" y="4252810"/>
                    <a:pt x="2605432" y="4218781"/>
                    <a:pt x="2604645" y="4175271"/>
                  </a:cubicBezTo>
                  <a:cubicBezTo>
                    <a:pt x="2707821" y="4175307"/>
                    <a:pt x="2646684" y="4176643"/>
                    <a:pt x="2895644" y="4177321"/>
                  </a:cubicBezTo>
                  <a:close/>
                  <a:moveTo>
                    <a:pt x="2900643" y="4526412"/>
                  </a:moveTo>
                  <a:cubicBezTo>
                    <a:pt x="2901540" y="4620829"/>
                    <a:pt x="2899105" y="4649897"/>
                    <a:pt x="2904341" y="4861117"/>
                  </a:cubicBezTo>
                  <a:cubicBezTo>
                    <a:pt x="2773243" y="4861318"/>
                    <a:pt x="2615393" y="4859066"/>
                    <a:pt x="2615411" y="4854380"/>
                  </a:cubicBezTo>
                  <a:cubicBezTo>
                    <a:pt x="2615979" y="4718064"/>
                    <a:pt x="2612006" y="4617589"/>
                    <a:pt x="2610248" y="4526669"/>
                  </a:cubicBezTo>
                  <a:cubicBezTo>
                    <a:pt x="2716610" y="4526650"/>
                    <a:pt x="2808800" y="4525296"/>
                    <a:pt x="2900643" y="4526412"/>
                  </a:cubicBezTo>
                  <a:close/>
                  <a:moveTo>
                    <a:pt x="2615356" y="4874570"/>
                  </a:moveTo>
                  <a:cubicBezTo>
                    <a:pt x="2729354" y="4874955"/>
                    <a:pt x="2676237" y="4878524"/>
                    <a:pt x="2904762" y="4878140"/>
                  </a:cubicBezTo>
                  <a:cubicBezTo>
                    <a:pt x="2904946" y="4886359"/>
                    <a:pt x="2911043" y="5208048"/>
                    <a:pt x="2911079" y="5210226"/>
                  </a:cubicBezTo>
                  <a:cubicBezTo>
                    <a:pt x="2706448" y="5211197"/>
                    <a:pt x="2736843" y="5208561"/>
                    <a:pt x="2621637" y="5208268"/>
                  </a:cubicBezTo>
                  <a:cubicBezTo>
                    <a:pt x="2619769" y="5101971"/>
                    <a:pt x="2615008" y="5012406"/>
                    <a:pt x="2615356" y="4874570"/>
                  </a:cubicBezTo>
                  <a:close/>
                  <a:moveTo>
                    <a:pt x="2910640" y="4177375"/>
                  </a:moveTo>
                  <a:cubicBezTo>
                    <a:pt x="3145043" y="4178181"/>
                    <a:pt x="3107325" y="4177101"/>
                    <a:pt x="3199003" y="4176405"/>
                  </a:cubicBezTo>
                  <a:cubicBezTo>
                    <a:pt x="3200559" y="4328537"/>
                    <a:pt x="3203434" y="4348105"/>
                    <a:pt x="3205832" y="4509572"/>
                  </a:cubicBezTo>
                  <a:cubicBezTo>
                    <a:pt x="3119684" y="4510011"/>
                    <a:pt x="3077187" y="4511805"/>
                    <a:pt x="2915455" y="4509590"/>
                  </a:cubicBezTo>
                  <a:cubicBezTo>
                    <a:pt x="2915437" y="4508144"/>
                    <a:pt x="2911885" y="4232803"/>
                    <a:pt x="2910640" y="4177375"/>
                  </a:cubicBezTo>
                  <a:close/>
                  <a:moveTo>
                    <a:pt x="3209512" y="3854734"/>
                  </a:moveTo>
                  <a:cubicBezTo>
                    <a:pt x="3208139" y="3813512"/>
                    <a:pt x="3167034" y="3827204"/>
                    <a:pt x="3480261" y="3827204"/>
                  </a:cubicBezTo>
                  <a:cubicBezTo>
                    <a:pt x="3511662" y="3827204"/>
                    <a:pt x="3493499" y="3786842"/>
                    <a:pt x="3503130" y="4105108"/>
                  </a:cubicBezTo>
                  <a:cubicBezTo>
                    <a:pt x="3505071" y="4169376"/>
                    <a:pt x="3554562" y="4159199"/>
                    <a:pt x="3260597" y="4159199"/>
                  </a:cubicBezTo>
                  <a:cubicBezTo>
                    <a:pt x="3192631" y="4159199"/>
                    <a:pt x="3221396" y="4210727"/>
                    <a:pt x="3209512" y="3854734"/>
                  </a:cubicBezTo>
                  <a:close/>
                  <a:moveTo>
                    <a:pt x="3260615" y="4176186"/>
                  </a:moveTo>
                  <a:cubicBezTo>
                    <a:pt x="3548703" y="4176186"/>
                    <a:pt x="3504906" y="4158814"/>
                    <a:pt x="3506023" y="4229874"/>
                  </a:cubicBezTo>
                  <a:cubicBezTo>
                    <a:pt x="3511076" y="4552021"/>
                    <a:pt x="3517906" y="4508217"/>
                    <a:pt x="3480279" y="4508217"/>
                  </a:cubicBezTo>
                  <a:cubicBezTo>
                    <a:pt x="3180290" y="4508217"/>
                    <a:pt x="3221048" y="4520866"/>
                    <a:pt x="3220389" y="4479406"/>
                  </a:cubicBezTo>
                  <a:cubicBezTo>
                    <a:pt x="3214804" y="4125939"/>
                    <a:pt x="3195762" y="4176186"/>
                    <a:pt x="3260615" y="4176186"/>
                  </a:cubicBezTo>
                  <a:close/>
                  <a:moveTo>
                    <a:pt x="3260615" y="4526431"/>
                  </a:moveTo>
                  <a:cubicBezTo>
                    <a:pt x="3369651" y="4526431"/>
                    <a:pt x="3375455" y="4525204"/>
                    <a:pt x="3480279" y="4525204"/>
                  </a:cubicBezTo>
                  <a:cubicBezTo>
                    <a:pt x="3521129" y="4525204"/>
                    <a:pt x="3508843" y="4478124"/>
                    <a:pt x="3514446" y="4858188"/>
                  </a:cubicBezTo>
                  <a:cubicBezTo>
                    <a:pt x="3393985" y="4857437"/>
                    <a:pt x="3374045" y="4861025"/>
                    <a:pt x="3225845" y="4861007"/>
                  </a:cubicBezTo>
                  <a:cubicBezTo>
                    <a:pt x="3220608" y="4479772"/>
                    <a:pt x="3205173" y="4526431"/>
                    <a:pt x="3260615" y="4526431"/>
                  </a:cubicBezTo>
                  <a:close/>
                  <a:moveTo>
                    <a:pt x="3508422" y="3480126"/>
                  </a:moveTo>
                  <a:cubicBezTo>
                    <a:pt x="3508367" y="3476154"/>
                    <a:pt x="3800025" y="3475586"/>
                    <a:pt x="3800098" y="3480419"/>
                  </a:cubicBezTo>
                  <a:cubicBezTo>
                    <a:pt x="3802277" y="3619700"/>
                    <a:pt x="3799860" y="3570167"/>
                    <a:pt x="3803815" y="3809466"/>
                  </a:cubicBezTo>
                  <a:cubicBezTo>
                    <a:pt x="3669311" y="3807325"/>
                    <a:pt x="3593087" y="3809814"/>
                    <a:pt x="3514903" y="3810126"/>
                  </a:cubicBezTo>
                  <a:cubicBezTo>
                    <a:pt x="3514775" y="3686293"/>
                    <a:pt x="3510271" y="3598283"/>
                    <a:pt x="3508422" y="3480126"/>
                  </a:cubicBezTo>
                  <a:close/>
                  <a:moveTo>
                    <a:pt x="3514702" y="3855100"/>
                  </a:moveTo>
                  <a:cubicBezTo>
                    <a:pt x="3514940" y="3823506"/>
                    <a:pt x="3471216" y="3821127"/>
                    <a:pt x="3804071" y="3826527"/>
                  </a:cubicBezTo>
                  <a:cubicBezTo>
                    <a:pt x="3809308" y="4134670"/>
                    <a:pt x="3807166" y="4032840"/>
                    <a:pt x="3808667" y="4160078"/>
                  </a:cubicBezTo>
                  <a:cubicBezTo>
                    <a:pt x="3472901" y="4154165"/>
                    <a:pt x="3520433" y="4181366"/>
                    <a:pt x="3518108" y="4104559"/>
                  </a:cubicBezTo>
                  <a:cubicBezTo>
                    <a:pt x="3514867" y="3997091"/>
                    <a:pt x="3514281" y="3922664"/>
                    <a:pt x="3514702" y="3855100"/>
                  </a:cubicBezTo>
                  <a:close/>
                  <a:moveTo>
                    <a:pt x="3808887" y="4177064"/>
                  </a:moveTo>
                  <a:cubicBezTo>
                    <a:pt x="3811121" y="4347757"/>
                    <a:pt x="3814252" y="4369869"/>
                    <a:pt x="3815973" y="4509755"/>
                  </a:cubicBezTo>
                  <a:cubicBezTo>
                    <a:pt x="3700566" y="4509847"/>
                    <a:pt x="3663946" y="4510139"/>
                    <a:pt x="3590102" y="4509041"/>
                  </a:cubicBezTo>
                  <a:cubicBezTo>
                    <a:pt x="3505016" y="4507778"/>
                    <a:pt x="3526145" y="4559782"/>
                    <a:pt x="3520982" y="4229581"/>
                  </a:cubicBezTo>
                  <a:cubicBezTo>
                    <a:pt x="3519920" y="4161011"/>
                    <a:pt x="3465082" y="4171500"/>
                    <a:pt x="3808887" y="4177064"/>
                  </a:cubicBezTo>
                  <a:close/>
                  <a:moveTo>
                    <a:pt x="3816175" y="4526742"/>
                  </a:moveTo>
                  <a:cubicBezTo>
                    <a:pt x="3818115" y="4718412"/>
                    <a:pt x="3813721" y="4490150"/>
                    <a:pt x="3819434" y="4860695"/>
                  </a:cubicBezTo>
                  <a:cubicBezTo>
                    <a:pt x="3505638" y="4860860"/>
                    <a:pt x="3676030" y="4859780"/>
                    <a:pt x="3529460" y="4858316"/>
                  </a:cubicBezTo>
                  <a:cubicBezTo>
                    <a:pt x="3528562" y="4786378"/>
                    <a:pt x="3529020" y="4821065"/>
                    <a:pt x="3524480" y="4525314"/>
                  </a:cubicBezTo>
                  <a:cubicBezTo>
                    <a:pt x="3647613" y="4525973"/>
                    <a:pt x="3533836" y="4526980"/>
                    <a:pt x="3816175" y="4526742"/>
                  </a:cubicBezTo>
                  <a:close/>
                  <a:moveTo>
                    <a:pt x="3819104" y="3826765"/>
                  </a:moveTo>
                  <a:cubicBezTo>
                    <a:pt x="4149634" y="3832000"/>
                    <a:pt x="4108657" y="3808753"/>
                    <a:pt x="4109536" y="3855210"/>
                  </a:cubicBezTo>
                  <a:cubicBezTo>
                    <a:pt x="4111257" y="3946332"/>
                    <a:pt x="4112465" y="4016842"/>
                    <a:pt x="4113289" y="4104962"/>
                  </a:cubicBezTo>
                  <a:cubicBezTo>
                    <a:pt x="4113857" y="4166466"/>
                    <a:pt x="4172980" y="4165770"/>
                    <a:pt x="3823700" y="4160316"/>
                  </a:cubicBezTo>
                  <a:cubicBezTo>
                    <a:pt x="3822528" y="4059950"/>
                    <a:pt x="3823791" y="4096084"/>
                    <a:pt x="3819104" y="3826765"/>
                  </a:cubicBezTo>
                  <a:close/>
                  <a:moveTo>
                    <a:pt x="3819708" y="4877682"/>
                  </a:moveTo>
                  <a:cubicBezTo>
                    <a:pt x="3821503" y="4994028"/>
                    <a:pt x="3822015" y="5033200"/>
                    <a:pt x="3823645" y="5104443"/>
                  </a:cubicBezTo>
                  <a:cubicBezTo>
                    <a:pt x="3826739" y="5245097"/>
                    <a:pt x="3877274" y="5203380"/>
                    <a:pt x="3589882" y="5209549"/>
                  </a:cubicBezTo>
                  <a:cubicBezTo>
                    <a:pt x="3521385" y="5210940"/>
                    <a:pt x="3534843" y="5273964"/>
                    <a:pt x="3529679" y="4875303"/>
                  </a:cubicBezTo>
                  <a:cubicBezTo>
                    <a:pt x="3642688" y="4876456"/>
                    <a:pt x="3534605" y="4877829"/>
                    <a:pt x="3819708" y="4877682"/>
                  </a:cubicBezTo>
                  <a:close/>
                  <a:moveTo>
                    <a:pt x="3824652" y="4229618"/>
                  </a:moveTo>
                  <a:cubicBezTo>
                    <a:pt x="3823608" y="4162768"/>
                    <a:pt x="3767598" y="4177083"/>
                    <a:pt x="4114095" y="4175655"/>
                  </a:cubicBezTo>
                  <a:cubicBezTo>
                    <a:pt x="4116420" y="4347373"/>
                    <a:pt x="4117244" y="4308475"/>
                    <a:pt x="4120796" y="4511055"/>
                  </a:cubicBezTo>
                  <a:cubicBezTo>
                    <a:pt x="3784681" y="4510487"/>
                    <a:pt x="3831207" y="4520884"/>
                    <a:pt x="3830566" y="4479406"/>
                  </a:cubicBezTo>
                  <a:cubicBezTo>
                    <a:pt x="3828607" y="4354475"/>
                    <a:pt x="3826574" y="4351418"/>
                    <a:pt x="3824652" y="4229618"/>
                  </a:cubicBezTo>
                  <a:close/>
                  <a:moveTo>
                    <a:pt x="4139033" y="3809320"/>
                  </a:moveTo>
                  <a:cubicBezTo>
                    <a:pt x="4118691" y="3809320"/>
                    <a:pt x="4123817" y="3821401"/>
                    <a:pt x="4122389" y="3730005"/>
                  </a:cubicBezTo>
                  <a:cubicBezTo>
                    <a:pt x="4117775" y="3439690"/>
                    <a:pt x="4110122" y="3477893"/>
                    <a:pt x="4139033" y="3477893"/>
                  </a:cubicBezTo>
                  <a:cubicBezTo>
                    <a:pt x="4249075" y="3477893"/>
                    <a:pt x="4248435" y="3477307"/>
                    <a:pt x="4358715" y="3477307"/>
                  </a:cubicBezTo>
                  <a:cubicBezTo>
                    <a:pt x="4431881" y="3477307"/>
                    <a:pt x="4409598" y="3427481"/>
                    <a:pt x="4414341" y="3730280"/>
                  </a:cubicBezTo>
                  <a:cubicBezTo>
                    <a:pt x="4416007" y="3836777"/>
                    <a:pt x="4470845" y="3809320"/>
                    <a:pt x="4139033" y="3809320"/>
                  </a:cubicBezTo>
                  <a:close/>
                  <a:moveTo>
                    <a:pt x="4415311" y="3827735"/>
                  </a:moveTo>
                  <a:cubicBezTo>
                    <a:pt x="4415714" y="4004596"/>
                    <a:pt x="4417655" y="4045526"/>
                    <a:pt x="4419925" y="4160590"/>
                  </a:cubicBezTo>
                  <a:cubicBezTo>
                    <a:pt x="4302138" y="4162366"/>
                    <a:pt x="4250540" y="4158521"/>
                    <a:pt x="4128889" y="4158613"/>
                  </a:cubicBezTo>
                  <a:cubicBezTo>
                    <a:pt x="4127937" y="4079737"/>
                    <a:pt x="4128321" y="4054989"/>
                    <a:pt x="4124037" y="3826325"/>
                  </a:cubicBezTo>
                  <a:cubicBezTo>
                    <a:pt x="4252664" y="3826197"/>
                    <a:pt x="4216081" y="3827826"/>
                    <a:pt x="4415311" y="3827735"/>
                  </a:cubicBezTo>
                  <a:close/>
                  <a:moveTo>
                    <a:pt x="4125795" y="4877536"/>
                  </a:moveTo>
                  <a:cubicBezTo>
                    <a:pt x="4125099" y="5023370"/>
                    <a:pt x="4130519" y="5097890"/>
                    <a:pt x="4132533" y="5207316"/>
                  </a:cubicBezTo>
                  <a:cubicBezTo>
                    <a:pt x="4002734" y="5207426"/>
                    <a:pt x="4014983" y="5210867"/>
                    <a:pt x="3840691" y="5209329"/>
                  </a:cubicBezTo>
                  <a:cubicBezTo>
                    <a:pt x="3838622" y="5083118"/>
                    <a:pt x="3838787" y="5143707"/>
                    <a:pt x="3834686" y="4877682"/>
                  </a:cubicBezTo>
                  <a:lnTo>
                    <a:pt x="4125795" y="4877536"/>
                  </a:lnTo>
                  <a:close/>
                  <a:moveTo>
                    <a:pt x="4129878" y="4229618"/>
                  </a:moveTo>
                  <a:cubicBezTo>
                    <a:pt x="4128688" y="4153726"/>
                    <a:pt x="4083371" y="4177998"/>
                    <a:pt x="4358715" y="4177998"/>
                  </a:cubicBezTo>
                  <a:cubicBezTo>
                    <a:pt x="4439096" y="4177998"/>
                    <a:pt x="4418515" y="4121747"/>
                    <a:pt x="4424118" y="4479735"/>
                  </a:cubicBezTo>
                  <a:cubicBezTo>
                    <a:pt x="4424759" y="4520592"/>
                    <a:pt x="4470186" y="4511073"/>
                    <a:pt x="4139033" y="4511073"/>
                  </a:cubicBezTo>
                  <a:cubicBezTo>
                    <a:pt x="4136287" y="4511073"/>
                    <a:pt x="4134785" y="4543637"/>
                    <a:pt x="4129878" y="4229618"/>
                  </a:cubicBezTo>
                  <a:close/>
                  <a:moveTo>
                    <a:pt x="4139033" y="4528060"/>
                  </a:moveTo>
                  <a:cubicBezTo>
                    <a:pt x="4481043" y="4528060"/>
                    <a:pt x="4423972" y="4503495"/>
                    <a:pt x="4426828" y="4604757"/>
                  </a:cubicBezTo>
                  <a:cubicBezTo>
                    <a:pt x="4429282" y="4695037"/>
                    <a:pt x="4430179" y="4763588"/>
                    <a:pt x="4431131" y="4854435"/>
                  </a:cubicBezTo>
                  <a:cubicBezTo>
                    <a:pt x="4431223" y="4862635"/>
                    <a:pt x="4458943" y="4860531"/>
                    <a:pt x="4140919" y="4860531"/>
                  </a:cubicBezTo>
                  <a:cubicBezTo>
                    <a:pt x="4142841" y="4612592"/>
                    <a:pt x="4131123" y="4528060"/>
                    <a:pt x="4139033" y="4528060"/>
                  </a:cubicBezTo>
                  <a:close/>
                  <a:moveTo>
                    <a:pt x="4140809" y="4877536"/>
                  </a:moveTo>
                  <a:cubicBezTo>
                    <a:pt x="4150971" y="4877536"/>
                    <a:pt x="4391545" y="4877298"/>
                    <a:pt x="4431369" y="4877005"/>
                  </a:cubicBezTo>
                  <a:cubicBezTo>
                    <a:pt x="4433292" y="5053756"/>
                    <a:pt x="4435416" y="5094778"/>
                    <a:pt x="4437319" y="5209000"/>
                  </a:cubicBezTo>
                  <a:cubicBezTo>
                    <a:pt x="4267587" y="5210318"/>
                    <a:pt x="4269510" y="5207444"/>
                    <a:pt x="4147529" y="5207334"/>
                  </a:cubicBezTo>
                  <a:cubicBezTo>
                    <a:pt x="4145405" y="5091190"/>
                    <a:pt x="4140113" y="5020954"/>
                    <a:pt x="4140809" y="4877536"/>
                  </a:cubicBezTo>
                  <a:close/>
                  <a:moveTo>
                    <a:pt x="4688458" y="4159309"/>
                  </a:moveTo>
                  <a:cubicBezTo>
                    <a:pt x="4393156" y="4152572"/>
                    <a:pt x="4435580" y="4184679"/>
                    <a:pt x="4433749" y="4104595"/>
                  </a:cubicBezTo>
                  <a:cubicBezTo>
                    <a:pt x="4431827" y="4021089"/>
                    <a:pt x="4430362" y="3937875"/>
                    <a:pt x="4430362" y="3855027"/>
                  </a:cubicBezTo>
                  <a:cubicBezTo>
                    <a:pt x="4430362" y="3814061"/>
                    <a:pt x="4387443" y="3830572"/>
                    <a:pt x="4720208" y="3826179"/>
                  </a:cubicBezTo>
                  <a:cubicBezTo>
                    <a:pt x="4725023" y="4212484"/>
                    <a:pt x="4740641" y="4160498"/>
                    <a:pt x="4688458" y="4159309"/>
                  </a:cubicBezTo>
                  <a:close/>
                  <a:moveTo>
                    <a:pt x="4688202" y="3809686"/>
                  </a:moveTo>
                  <a:cubicBezTo>
                    <a:pt x="4621829" y="3810858"/>
                    <a:pt x="4614523" y="3810638"/>
                    <a:pt x="4430252" y="3810729"/>
                  </a:cubicBezTo>
                  <a:cubicBezTo>
                    <a:pt x="4430106" y="3784114"/>
                    <a:pt x="4426572" y="3512983"/>
                    <a:pt x="4426041" y="3477234"/>
                  </a:cubicBezTo>
                  <a:cubicBezTo>
                    <a:pt x="4427908" y="3477234"/>
                    <a:pt x="4635561" y="3476812"/>
                    <a:pt x="4714751" y="3476447"/>
                  </a:cubicBezTo>
                  <a:cubicBezTo>
                    <a:pt x="4720775" y="3860903"/>
                    <a:pt x="4732439" y="3808917"/>
                    <a:pt x="4688202" y="3809686"/>
                  </a:cubicBezTo>
                  <a:close/>
                  <a:moveTo>
                    <a:pt x="4688257" y="3459588"/>
                  </a:moveTo>
                  <a:cubicBezTo>
                    <a:pt x="4587351" y="3460137"/>
                    <a:pt x="4567045" y="3459679"/>
                    <a:pt x="4468538" y="3460064"/>
                  </a:cubicBezTo>
                  <a:cubicBezTo>
                    <a:pt x="4409946" y="3460302"/>
                    <a:pt x="4426407" y="3513422"/>
                    <a:pt x="4419632" y="3127428"/>
                  </a:cubicBezTo>
                  <a:cubicBezTo>
                    <a:pt x="4508582" y="3127776"/>
                    <a:pt x="4492378" y="3128362"/>
                    <a:pt x="4708123" y="3127904"/>
                  </a:cubicBezTo>
                  <a:cubicBezTo>
                    <a:pt x="4710100" y="3505094"/>
                    <a:pt x="4730681" y="3459350"/>
                    <a:pt x="4688257" y="3459588"/>
                  </a:cubicBezTo>
                  <a:close/>
                  <a:moveTo>
                    <a:pt x="4688293" y="3110935"/>
                  </a:moveTo>
                  <a:cubicBezTo>
                    <a:pt x="4387663" y="3111759"/>
                    <a:pt x="4419339" y="3111540"/>
                    <a:pt x="4419229" y="3105426"/>
                  </a:cubicBezTo>
                  <a:cubicBezTo>
                    <a:pt x="4412326" y="2716887"/>
                    <a:pt x="4395536" y="2775444"/>
                    <a:pt x="4468428" y="2776726"/>
                  </a:cubicBezTo>
                  <a:cubicBezTo>
                    <a:pt x="4744358" y="2781540"/>
                    <a:pt x="4705120" y="2750641"/>
                    <a:pt x="4705541" y="2856388"/>
                  </a:cubicBezTo>
                  <a:cubicBezTo>
                    <a:pt x="4706475" y="3149797"/>
                    <a:pt x="4719219" y="3110844"/>
                    <a:pt x="4688293" y="3110935"/>
                  </a:cubicBezTo>
                  <a:close/>
                  <a:moveTo>
                    <a:pt x="4688348" y="2761240"/>
                  </a:moveTo>
                  <a:cubicBezTo>
                    <a:pt x="4370525" y="2757817"/>
                    <a:pt x="4413169" y="2770795"/>
                    <a:pt x="4412546" y="2730835"/>
                  </a:cubicBezTo>
                  <a:cubicBezTo>
                    <a:pt x="4406962" y="2371987"/>
                    <a:pt x="4389220" y="2426389"/>
                    <a:pt x="4468428" y="2428110"/>
                  </a:cubicBezTo>
                  <a:cubicBezTo>
                    <a:pt x="4743809" y="2434022"/>
                    <a:pt x="4697119" y="2403435"/>
                    <a:pt x="4698309" y="2481450"/>
                  </a:cubicBezTo>
                  <a:cubicBezTo>
                    <a:pt x="4703216" y="2794243"/>
                    <a:pt x="4714678" y="2761496"/>
                    <a:pt x="4688348" y="2761240"/>
                  </a:cubicBezTo>
                  <a:close/>
                  <a:moveTo>
                    <a:pt x="4358733" y="3460302"/>
                  </a:moveTo>
                  <a:cubicBezTo>
                    <a:pt x="4248691" y="3460302"/>
                    <a:pt x="4249332" y="3460887"/>
                    <a:pt x="4139051" y="3460887"/>
                  </a:cubicBezTo>
                  <a:cubicBezTo>
                    <a:pt x="4109719" y="3460887"/>
                    <a:pt x="4118672" y="3495740"/>
                    <a:pt x="4114443" y="3230411"/>
                  </a:cubicBezTo>
                  <a:cubicBezTo>
                    <a:pt x="4112538" y="3108849"/>
                    <a:pt x="4104738" y="3127446"/>
                    <a:pt x="4139051" y="3127446"/>
                  </a:cubicBezTo>
                  <a:cubicBezTo>
                    <a:pt x="4363000" y="3127337"/>
                    <a:pt x="4368767" y="3127300"/>
                    <a:pt x="4404618" y="3127392"/>
                  </a:cubicBezTo>
                  <a:cubicBezTo>
                    <a:pt x="4411576" y="3517889"/>
                    <a:pt x="4428311" y="3460302"/>
                    <a:pt x="4358733" y="3460302"/>
                  </a:cubicBezTo>
                  <a:close/>
                  <a:moveTo>
                    <a:pt x="4358733" y="3110350"/>
                  </a:moveTo>
                  <a:cubicBezTo>
                    <a:pt x="4111806" y="3110478"/>
                    <a:pt x="4138447" y="3110478"/>
                    <a:pt x="4112923" y="3110441"/>
                  </a:cubicBezTo>
                  <a:cubicBezTo>
                    <a:pt x="4112300" y="3051756"/>
                    <a:pt x="4108529" y="2777586"/>
                    <a:pt x="4108510" y="2776268"/>
                  </a:cubicBezTo>
                  <a:cubicBezTo>
                    <a:pt x="4109847" y="2776268"/>
                    <a:pt x="4355676" y="2775646"/>
                    <a:pt x="4398301" y="2775865"/>
                  </a:cubicBezTo>
                  <a:cubicBezTo>
                    <a:pt x="4405021" y="3163946"/>
                    <a:pt x="4423898" y="3110350"/>
                    <a:pt x="4358733" y="3110350"/>
                  </a:cubicBezTo>
                  <a:close/>
                  <a:moveTo>
                    <a:pt x="4108712" y="3809357"/>
                  </a:moveTo>
                  <a:cubicBezTo>
                    <a:pt x="4029686" y="3809540"/>
                    <a:pt x="3937770" y="3811645"/>
                    <a:pt x="3818829" y="3809723"/>
                  </a:cubicBezTo>
                  <a:cubicBezTo>
                    <a:pt x="3814929" y="3580674"/>
                    <a:pt x="3817383" y="3626729"/>
                    <a:pt x="3815094" y="3480126"/>
                  </a:cubicBezTo>
                  <a:cubicBezTo>
                    <a:pt x="3815002" y="3474891"/>
                    <a:pt x="3793251" y="3477032"/>
                    <a:pt x="4103402" y="3477838"/>
                  </a:cubicBezTo>
                  <a:cubicBezTo>
                    <a:pt x="4108144" y="3777616"/>
                    <a:pt x="4108016" y="3770788"/>
                    <a:pt x="4108712" y="3809357"/>
                  </a:cubicBezTo>
                  <a:close/>
                  <a:moveTo>
                    <a:pt x="3814764" y="3460119"/>
                  </a:moveTo>
                  <a:cubicBezTo>
                    <a:pt x="3809217" y="3108226"/>
                    <a:pt x="3808210" y="3126311"/>
                    <a:pt x="3809510" y="3126311"/>
                  </a:cubicBezTo>
                  <a:cubicBezTo>
                    <a:pt x="3923800" y="3126787"/>
                    <a:pt x="3928707" y="3126202"/>
                    <a:pt x="4029137" y="3127007"/>
                  </a:cubicBezTo>
                  <a:cubicBezTo>
                    <a:pt x="4120375" y="3127739"/>
                    <a:pt x="4096847" y="3066674"/>
                    <a:pt x="4103109" y="3460833"/>
                  </a:cubicBezTo>
                  <a:cubicBezTo>
                    <a:pt x="4035289" y="3460631"/>
                    <a:pt x="3961372" y="3459148"/>
                    <a:pt x="3814764" y="3460119"/>
                  </a:cubicBezTo>
                  <a:close/>
                  <a:moveTo>
                    <a:pt x="3808503" y="3105389"/>
                  </a:moveTo>
                  <a:cubicBezTo>
                    <a:pt x="3800281" y="2748243"/>
                    <a:pt x="3805756" y="2777568"/>
                    <a:pt x="3809510" y="2777568"/>
                  </a:cubicBezTo>
                  <a:cubicBezTo>
                    <a:pt x="4151172" y="2778977"/>
                    <a:pt x="4093222" y="2749451"/>
                    <a:pt x="4094558" y="2855967"/>
                  </a:cubicBezTo>
                  <a:cubicBezTo>
                    <a:pt x="4095877" y="2971050"/>
                    <a:pt x="4096810" y="2994901"/>
                    <a:pt x="4097854" y="3105755"/>
                  </a:cubicBezTo>
                  <a:cubicBezTo>
                    <a:pt x="4097909" y="3112601"/>
                    <a:pt x="3808631" y="3111540"/>
                    <a:pt x="3808503" y="3105389"/>
                  </a:cubicBezTo>
                  <a:close/>
                  <a:moveTo>
                    <a:pt x="4029100" y="2759995"/>
                  </a:moveTo>
                  <a:cubicBezTo>
                    <a:pt x="3763076" y="2763931"/>
                    <a:pt x="3804511" y="2770630"/>
                    <a:pt x="3803870" y="2730817"/>
                  </a:cubicBezTo>
                  <a:cubicBezTo>
                    <a:pt x="3798670" y="2390622"/>
                    <a:pt x="3793800" y="2427689"/>
                    <a:pt x="3809510" y="2427780"/>
                  </a:cubicBezTo>
                  <a:cubicBezTo>
                    <a:pt x="4140498" y="2429995"/>
                    <a:pt x="4089029" y="2411178"/>
                    <a:pt x="4090127" y="2481432"/>
                  </a:cubicBezTo>
                  <a:cubicBezTo>
                    <a:pt x="4091995" y="2600761"/>
                    <a:pt x="4090878" y="2606436"/>
                    <a:pt x="4092837" y="2731147"/>
                  </a:cubicBezTo>
                  <a:cubicBezTo>
                    <a:pt x="4093386" y="2766987"/>
                    <a:pt x="4106075" y="2758842"/>
                    <a:pt x="4029100" y="2759995"/>
                  </a:cubicBezTo>
                  <a:close/>
                  <a:moveTo>
                    <a:pt x="3799769" y="3460210"/>
                  </a:moveTo>
                  <a:cubicBezTo>
                    <a:pt x="3741562" y="3460521"/>
                    <a:pt x="3746249" y="3460466"/>
                    <a:pt x="3508129" y="3460576"/>
                  </a:cubicBezTo>
                  <a:cubicBezTo>
                    <a:pt x="3506170" y="3323656"/>
                    <a:pt x="3508532" y="3368906"/>
                    <a:pt x="3504192" y="3128783"/>
                  </a:cubicBezTo>
                  <a:cubicBezTo>
                    <a:pt x="3622364" y="3128288"/>
                    <a:pt x="3569449" y="3125305"/>
                    <a:pt x="3793983" y="3126257"/>
                  </a:cubicBezTo>
                  <a:cubicBezTo>
                    <a:pt x="3795063" y="3173794"/>
                    <a:pt x="3799604" y="3449685"/>
                    <a:pt x="3799769" y="3460210"/>
                  </a:cubicBezTo>
                  <a:close/>
                  <a:moveTo>
                    <a:pt x="3503881" y="3111759"/>
                  </a:moveTo>
                  <a:cubicBezTo>
                    <a:pt x="3498022" y="2774639"/>
                    <a:pt x="3499267" y="2863765"/>
                    <a:pt x="3497747" y="2778337"/>
                  </a:cubicBezTo>
                  <a:cubicBezTo>
                    <a:pt x="3616285" y="2778208"/>
                    <a:pt x="3609053" y="2776744"/>
                    <a:pt x="3789515" y="2777494"/>
                  </a:cubicBezTo>
                  <a:cubicBezTo>
                    <a:pt x="3790413" y="2858530"/>
                    <a:pt x="3789149" y="2923897"/>
                    <a:pt x="3793525" y="3105847"/>
                  </a:cubicBezTo>
                  <a:cubicBezTo>
                    <a:pt x="3793580" y="3109270"/>
                    <a:pt x="3819067" y="3110404"/>
                    <a:pt x="3503881" y="3111759"/>
                  </a:cubicBezTo>
                  <a:close/>
                  <a:moveTo>
                    <a:pt x="3497436" y="2761349"/>
                  </a:moveTo>
                  <a:cubicBezTo>
                    <a:pt x="3495074" y="2620750"/>
                    <a:pt x="3496337" y="2623020"/>
                    <a:pt x="3493298" y="2427671"/>
                  </a:cubicBezTo>
                  <a:cubicBezTo>
                    <a:pt x="3835821" y="2427616"/>
                    <a:pt x="3783436" y="2409421"/>
                    <a:pt x="3784553" y="2481432"/>
                  </a:cubicBezTo>
                  <a:cubicBezTo>
                    <a:pt x="3786274" y="2592268"/>
                    <a:pt x="3786805" y="2602189"/>
                    <a:pt x="3788856" y="2731110"/>
                  </a:cubicBezTo>
                  <a:cubicBezTo>
                    <a:pt x="3789497" y="2770722"/>
                    <a:pt x="3836022" y="2760984"/>
                    <a:pt x="3497436" y="2761349"/>
                  </a:cubicBezTo>
                  <a:close/>
                  <a:moveTo>
                    <a:pt x="3493389" y="3477563"/>
                  </a:moveTo>
                  <a:cubicBezTo>
                    <a:pt x="3495239" y="3600315"/>
                    <a:pt x="3499798" y="3684536"/>
                    <a:pt x="3499889" y="3810180"/>
                  </a:cubicBezTo>
                  <a:cubicBezTo>
                    <a:pt x="3403634" y="3810363"/>
                    <a:pt x="3365531" y="3809046"/>
                    <a:pt x="3208103" y="3809046"/>
                  </a:cubicBezTo>
                  <a:cubicBezTo>
                    <a:pt x="3204368" y="3672363"/>
                    <a:pt x="3206272" y="3600352"/>
                    <a:pt x="3204258" y="3477490"/>
                  </a:cubicBezTo>
                  <a:cubicBezTo>
                    <a:pt x="3241775" y="3477728"/>
                    <a:pt x="3249703" y="3477673"/>
                    <a:pt x="3493389" y="3477563"/>
                  </a:cubicBezTo>
                  <a:close/>
                  <a:moveTo>
                    <a:pt x="3260615" y="3460668"/>
                  </a:moveTo>
                  <a:cubicBezTo>
                    <a:pt x="3188456" y="3460668"/>
                    <a:pt x="3205283" y="3481316"/>
                    <a:pt x="3201474" y="3355122"/>
                  </a:cubicBezTo>
                  <a:cubicBezTo>
                    <a:pt x="3199222" y="3280695"/>
                    <a:pt x="3197593" y="3197078"/>
                    <a:pt x="3197977" y="3128288"/>
                  </a:cubicBezTo>
                  <a:cubicBezTo>
                    <a:pt x="3208029" y="3128343"/>
                    <a:pt x="3452283" y="3128874"/>
                    <a:pt x="3489178" y="3128819"/>
                  </a:cubicBezTo>
                  <a:cubicBezTo>
                    <a:pt x="3493481" y="3367697"/>
                    <a:pt x="3491247" y="3329239"/>
                    <a:pt x="3493133" y="3460576"/>
                  </a:cubicBezTo>
                  <a:lnTo>
                    <a:pt x="3260615" y="3460668"/>
                  </a:lnTo>
                  <a:close/>
                  <a:moveTo>
                    <a:pt x="3198636" y="4104852"/>
                  </a:moveTo>
                  <a:cubicBezTo>
                    <a:pt x="3198710" y="4172067"/>
                    <a:pt x="3251039" y="4161743"/>
                    <a:pt x="2931184" y="4160462"/>
                  </a:cubicBezTo>
                  <a:cubicBezTo>
                    <a:pt x="2909816" y="4160370"/>
                    <a:pt x="2902492" y="4208970"/>
                    <a:pt x="2904762" y="3855357"/>
                  </a:cubicBezTo>
                  <a:cubicBezTo>
                    <a:pt x="2905001" y="3816386"/>
                    <a:pt x="2858768" y="3826051"/>
                    <a:pt x="3193601" y="3826051"/>
                  </a:cubicBezTo>
                  <a:cubicBezTo>
                    <a:pt x="3196128" y="3909905"/>
                    <a:pt x="3198490" y="3972306"/>
                    <a:pt x="3198636" y="4104852"/>
                  </a:cubicBezTo>
                  <a:close/>
                  <a:moveTo>
                    <a:pt x="2904891" y="3809210"/>
                  </a:moveTo>
                  <a:cubicBezTo>
                    <a:pt x="2904653" y="3653253"/>
                    <a:pt x="2899251" y="3600480"/>
                    <a:pt x="2897695" y="3477728"/>
                  </a:cubicBezTo>
                  <a:cubicBezTo>
                    <a:pt x="3034781" y="3476007"/>
                    <a:pt x="2977544" y="3475586"/>
                    <a:pt x="3189243" y="3477380"/>
                  </a:cubicBezTo>
                  <a:cubicBezTo>
                    <a:pt x="3191386" y="3608699"/>
                    <a:pt x="3189225" y="3667018"/>
                    <a:pt x="3193070" y="3809046"/>
                  </a:cubicBezTo>
                  <a:cubicBezTo>
                    <a:pt x="2933088" y="3809064"/>
                    <a:pt x="3010960" y="3809046"/>
                    <a:pt x="2904891" y="3809210"/>
                  </a:cubicBezTo>
                  <a:close/>
                  <a:moveTo>
                    <a:pt x="3150866" y="3459954"/>
                  </a:moveTo>
                  <a:cubicBezTo>
                    <a:pt x="3080483" y="3459002"/>
                    <a:pt x="3003160" y="3458910"/>
                    <a:pt x="2931056" y="3460173"/>
                  </a:cubicBezTo>
                  <a:cubicBezTo>
                    <a:pt x="2875650" y="3461144"/>
                    <a:pt x="2906227" y="3503044"/>
                    <a:pt x="2893831" y="3127446"/>
                  </a:cubicBezTo>
                  <a:cubicBezTo>
                    <a:pt x="3140338" y="3126879"/>
                    <a:pt x="3068893" y="3127190"/>
                    <a:pt x="3182982" y="3128160"/>
                  </a:cubicBezTo>
                  <a:cubicBezTo>
                    <a:pt x="3180931" y="3502732"/>
                    <a:pt x="3214237" y="3460723"/>
                    <a:pt x="3150866" y="3459954"/>
                  </a:cubicBezTo>
                  <a:close/>
                  <a:moveTo>
                    <a:pt x="3183128" y="3105536"/>
                  </a:moveTo>
                  <a:cubicBezTo>
                    <a:pt x="3183055" y="3114816"/>
                    <a:pt x="3212644" y="3109215"/>
                    <a:pt x="2931111" y="3110331"/>
                  </a:cubicBezTo>
                  <a:cubicBezTo>
                    <a:pt x="2879275" y="3110478"/>
                    <a:pt x="2892110" y="3161804"/>
                    <a:pt x="2888027" y="2853588"/>
                  </a:cubicBezTo>
                  <a:cubicBezTo>
                    <a:pt x="2886874" y="2762521"/>
                    <a:pt x="2875558" y="2777330"/>
                    <a:pt x="2931037" y="2778153"/>
                  </a:cubicBezTo>
                  <a:cubicBezTo>
                    <a:pt x="2999645" y="2779252"/>
                    <a:pt x="3025205" y="2778995"/>
                    <a:pt x="3179466" y="2779032"/>
                  </a:cubicBezTo>
                  <a:cubicBezTo>
                    <a:pt x="3183293" y="3021077"/>
                    <a:pt x="3183769" y="3028692"/>
                    <a:pt x="3183128" y="3105536"/>
                  </a:cubicBezTo>
                  <a:close/>
                  <a:moveTo>
                    <a:pt x="2886727" y="2760581"/>
                  </a:moveTo>
                  <a:cubicBezTo>
                    <a:pt x="2884567" y="2620073"/>
                    <a:pt x="2883999" y="2601585"/>
                    <a:pt x="2881326" y="2427122"/>
                  </a:cubicBezTo>
                  <a:cubicBezTo>
                    <a:pt x="2962475" y="2426591"/>
                    <a:pt x="2988329" y="2424961"/>
                    <a:pt x="3172856" y="2426884"/>
                  </a:cubicBezTo>
                  <a:cubicBezTo>
                    <a:pt x="3176774" y="2682895"/>
                    <a:pt x="3175511" y="2529830"/>
                    <a:pt x="3179191" y="2762045"/>
                  </a:cubicBezTo>
                  <a:cubicBezTo>
                    <a:pt x="2880722" y="2761990"/>
                    <a:pt x="3008891" y="2761716"/>
                    <a:pt x="2886727" y="2760581"/>
                  </a:cubicBezTo>
                  <a:close/>
                  <a:moveTo>
                    <a:pt x="2881967" y="3355397"/>
                  </a:moveTo>
                  <a:cubicBezTo>
                    <a:pt x="2881527" y="3490853"/>
                    <a:pt x="2943598" y="3461784"/>
                    <a:pt x="2592286" y="3461235"/>
                  </a:cubicBezTo>
                  <a:cubicBezTo>
                    <a:pt x="2588715" y="3233688"/>
                    <a:pt x="2587873" y="3178425"/>
                    <a:pt x="2587031" y="3129185"/>
                  </a:cubicBezTo>
                  <a:cubicBezTo>
                    <a:pt x="2722213" y="3129149"/>
                    <a:pt x="2660106" y="3127849"/>
                    <a:pt x="2878781" y="3127483"/>
                  </a:cubicBezTo>
                  <a:cubicBezTo>
                    <a:pt x="2880795" y="3187724"/>
                    <a:pt x="2882241" y="3267222"/>
                    <a:pt x="2881967" y="3355397"/>
                  </a:cubicBezTo>
                  <a:close/>
                  <a:moveTo>
                    <a:pt x="2821288" y="3110533"/>
                  </a:moveTo>
                  <a:cubicBezTo>
                    <a:pt x="2560774" y="3110533"/>
                    <a:pt x="2586829" y="3117543"/>
                    <a:pt x="2586610" y="3105481"/>
                  </a:cubicBezTo>
                  <a:cubicBezTo>
                    <a:pt x="2580036" y="2734478"/>
                    <a:pt x="2579872" y="2778593"/>
                    <a:pt x="2601606" y="2778593"/>
                  </a:cubicBezTo>
                  <a:cubicBezTo>
                    <a:pt x="2926991" y="2778593"/>
                    <a:pt x="2871713" y="2753369"/>
                    <a:pt x="2873013" y="2853881"/>
                  </a:cubicBezTo>
                  <a:cubicBezTo>
                    <a:pt x="2874606" y="2974125"/>
                    <a:pt x="2875412" y="3031950"/>
                    <a:pt x="2878030" y="3105993"/>
                  </a:cubicBezTo>
                  <a:cubicBezTo>
                    <a:pt x="2878250" y="3111979"/>
                    <a:pt x="2886782" y="3110533"/>
                    <a:pt x="2821288" y="3110533"/>
                  </a:cubicBezTo>
                  <a:close/>
                  <a:moveTo>
                    <a:pt x="2821288" y="2760324"/>
                  </a:moveTo>
                  <a:cubicBezTo>
                    <a:pt x="2545376" y="2760324"/>
                    <a:pt x="2583882" y="2773540"/>
                    <a:pt x="2583186" y="2730799"/>
                  </a:cubicBezTo>
                  <a:cubicBezTo>
                    <a:pt x="2577730" y="2382256"/>
                    <a:pt x="2563649" y="2427176"/>
                    <a:pt x="2601587" y="2427176"/>
                  </a:cubicBezTo>
                  <a:cubicBezTo>
                    <a:pt x="2797192" y="2427268"/>
                    <a:pt x="2829729" y="2427360"/>
                    <a:pt x="2866330" y="2427195"/>
                  </a:cubicBezTo>
                  <a:cubicBezTo>
                    <a:pt x="2872263" y="2815569"/>
                    <a:pt x="2892733" y="2760324"/>
                    <a:pt x="2821288" y="2760324"/>
                  </a:cubicBezTo>
                  <a:close/>
                  <a:moveTo>
                    <a:pt x="2577290" y="3461199"/>
                  </a:moveTo>
                  <a:cubicBezTo>
                    <a:pt x="2494200" y="3460869"/>
                    <a:pt x="2406092" y="3456915"/>
                    <a:pt x="2287353" y="3459954"/>
                  </a:cubicBezTo>
                  <a:cubicBezTo>
                    <a:pt x="2285925" y="3351937"/>
                    <a:pt x="2288726" y="3264147"/>
                    <a:pt x="2283453" y="3128435"/>
                  </a:cubicBezTo>
                  <a:cubicBezTo>
                    <a:pt x="2346878" y="3129588"/>
                    <a:pt x="2381557" y="3129258"/>
                    <a:pt x="2571998" y="3129185"/>
                  </a:cubicBezTo>
                  <a:cubicBezTo>
                    <a:pt x="2573152" y="3194772"/>
                    <a:pt x="2573701" y="3231784"/>
                    <a:pt x="2577290" y="3461199"/>
                  </a:cubicBezTo>
                  <a:close/>
                  <a:moveTo>
                    <a:pt x="2278106" y="2759226"/>
                  </a:moveTo>
                  <a:cubicBezTo>
                    <a:pt x="2276642" y="2635101"/>
                    <a:pt x="2273785" y="2595379"/>
                    <a:pt x="2271606" y="2427652"/>
                  </a:cubicBezTo>
                  <a:cubicBezTo>
                    <a:pt x="2291912" y="2427652"/>
                    <a:pt x="2478911" y="2427433"/>
                    <a:pt x="2561470" y="2427213"/>
                  </a:cubicBezTo>
                  <a:cubicBezTo>
                    <a:pt x="2564272" y="2623587"/>
                    <a:pt x="2566963" y="2617583"/>
                    <a:pt x="2568629" y="2761460"/>
                  </a:cubicBezTo>
                  <a:cubicBezTo>
                    <a:pt x="2432257" y="2760709"/>
                    <a:pt x="2563558" y="2758988"/>
                    <a:pt x="2278106" y="2759226"/>
                  </a:cubicBezTo>
                  <a:close/>
                  <a:moveTo>
                    <a:pt x="2271972" y="3460375"/>
                  </a:moveTo>
                  <a:cubicBezTo>
                    <a:pt x="2135234" y="3464310"/>
                    <a:pt x="2062104" y="3459991"/>
                    <a:pt x="1984562" y="3459350"/>
                  </a:cubicBezTo>
                  <a:cubicBezTo>
                    <a:pt x="1978355" y="3066070"/>
                    <a:pt x="1954863" y="3129625"/>
                    <a:pt x="2052675" y="3128050"/>
                  </a:cubicBezTo>
                  <a:cubicBezTo>
                    <a:pt x="2124925" y="3126879"/>
                    <a:pt x="2193844" y="3126769"/>
                    <a:pt x="2268420" y="3128179"/>
                  </a:cubicBezTo>
                  <a:cubicBezTo>
                    <a:pt x="2271826" y="3215474"/>
                    <a:pt x="2273272" y="3460320"/>
                    <a:pt x="2271972" y="3460375"/>
                  </a:cubicBezTo>
                  <a:close/>
                  <a:moveTo>
                    <a:pt x="2162388" y="2759318"/>
                  </a:moveTo>
                  <a:cubicBezTo>
                    <a:pt x="2060328" y="2759318"/>
                    <a:pt x="2057216" y="2760508"/>
                    <a:pt x="1972111" y="2760746"/>
                  </a:cubicBezTo>
                  <a:cubicBezTo>
                    <a:pt x="1968889" y="2527999"/>
                    <a:pt x="1968284" y="2487015"/>
                    <a:pt x="1967259" y="2429208"/>
                  </a:cubicBezTo>
                  <a:cubicBezTo>
                    <a:pt x="2303777" y="2428183"/>
                    <a:pt x="2256189" y="2406217"/>
                    <a:pt x="2257379" y="2481450"/>
                  </a:cubicBezTo>
                  <a:cubicBezTo>
                    <a:pt x="2262653" y="2818058"/>
                    <a:pt x="2290758" y="2759208"/>
                    <a:pt x="2162388" y="2759318"/>
                  </a:cubicBezTo>
                  <a:close/>
                  <a:moveTo>
                    <a:pt x="1969584" y="3459258"/>
                  </a:moveTo>
                  <a:cubicBezTo>
                    <a:pt x="1829825" y="3458563"/>
                    <a:pt x="1821164" y="3463011"/>
                    <a:pt x="1678951" y="3461748"/>
                  </a:cubicBezTo>
                  <a:cubicBezTo>
                    <a:pt x="1672048" y="3075278"/>
                    <a:pt x="1649125" y="3126641"/>
                    <a:pt x="1723188" y="3126641"/>
                  </a:cubicBezTo>
                  <a:cubicBezTo>
                    <a:pt x="1831253" y="3126641"/>
                    <a:pt x="1833487" y="3128929"/>
                    <a:pt x="1942742" y="3128929"/>
                  </a:cubicBezTo>
                  <a:cubicBezTo>
                    <a:pt x="1971965" y="3128929"/>
                    <a:pt x="1963652" y="3083625"/>
                    <a:pt x="1969584" y="3459258"/>
                  </a:cubicBezTo>
                  <a:close/>
                  <a:moveTo>
                    <a:pt x="1942742" y="3111942"/>
                  </a:moveTo>
                  <a:cubicBezTo>
                    <a:pt x="1941112" y="3111942"/>
                    <a:pt x="1671682" y="3111082"/>
                    <a:pt x="1671664" y="3105664"/>
                  </a:cubicBezTo>
                  <a:cubicBezTo>
                    <a:pt x="1670877" y="2727852"/>
                    <a:pt x="1638981" y="2778776"/>
                    <a:pt x="1723188" y="2778776"/>
                  </a:cubicBezTo>
                  <a:cubicBezTo>
                    <a:pt x="2004245" y="2778776"/>
                    <a:pt x="1957463" y="2752398"/>
                    <a:pt x="1957994" y="2855912"/>
                  </a:cubicBezTo>
                  <a:cubicBezTo>
                    <a:pt x="1959532" y="3150895"/>
                    <a:pt x="1974272" y="3111942"/>
                    <a:pt x="1942742" y="3111942"/>
                  </a:cubicBezTo>
                  <a:close/>
                  <a:moveTo>
                    <a:pt x="1942742" y="2760800"/>
                  </a:moveTo>
                  <a:cubicBezTo>
                    <a:pt x="1622685" y="2760800"/>
                    <a:pt x="1665549" y="2774932"/>
                    <a:pt x="1664853" y="2730872"/>
                  </a:cubicBezTo>
                  <a:cubicBezTo>
                    <a:pt x="1662894" y="2606180"/>
                    <a:pt x="1665384" y="2606106"/>
                    <a:pt x="1663425" y="2481121"/>
                  </a:cubicBezTo>
                  <a:cubicBezTo>
                    <a:pt x="1662381" y="2414546"/>
                    <a:pt x="1650315" y="2428147"/>
                    <a:pt x="1723188" y="2428147"/>
                  </a:cubicBezTo>
                  <a:cubicBezTo>
                    <a:pt x="1998551" y="2428147"/>
                    <a:pt x="1952062" y="2412331"/>
                    <a:pt x="1953142" y="2481414"/>
                  </a:cubicBezTo>
                  <a:cubicBezTo>
                    <a:pt x="1958251" y="2803908"/>
                    <a:pt x="1961711" y="2760800"/>
                    <a:pt x="1942742" y="2760800"/>
                  </a:cubicBezTo>
                  <a:close/>
                  <a:moveTo>
                    <a:pt x="1663937" y="3461583"/>
                  </a:moveTo>
                  <a:cubicBezTo>
                    <a:pt x="1555213" y="3460192"/>
                    <a:pt x="1630174" y="3458618"/>
                    <a:pt x="1373634" y="3459606"/>
                  </a:cubicBezTo>
                  <a:cubicBezTo>
                    <a:pt x="1367152" y="3077895"/>
                    <a:pt x="1354042" y="3126641"/>
                    <a:pt x="1393884" y="3126311"/>
                  </a:cubicBezTo>
                  <a:cubicBezTo>
                    <a:pt x="1460221" y="3125781"/>
                    <a:pt x="1514473" y="3125579"/>
                    <a:pt x="1613310" y="3126238"/>
                  </a:cubicBezTo>
                  <a:cubicBezTo>
                    <a:pt x="1667380" y="3126659"/>
                    <a:pt x="1656851" y="3070390"/>
                    <a:pt x="1663937" y="3461583"/>
                  </a:cubicBezTo>
                  <a:close/>
                  <a:moveTo>
                    <a:pt x="1364113" y="3827936"/>
                  </a:moveTo>
                  <a:cubicBezTo>
                    <a:pt x="1368946" y="4085137"/>
                    <a:pt x="1367738" y="4061250"/>
                    <a:pt x="1368837" y="4159437"/>
                  </a:cubicBezTo>
                  <a:cubicBezTo>
                    <a:pt x="1322000" y="4158796"/>
                    <a:pt x="1308762" y="4158943"/>
                    <a:pt x="1078332" y="4158888"/>
                  </a:cubicBezTo>
                  <a:cubicBezTo>
                    <a:pt x="1076299" y="4067235"/>
                    <a:pt x="1074358" y="4042396"/>
                    <a:pt x="1072820" y="3826527"/>
                  </a:cubicBezTo>
                  <a:cubicBezTo>
                    <a:pt x="1074853" y="3826545"/>
                    <a:pt x="1362593" y="3827936"/>
                    <a:pt x="1364113" y="3827936"/>
                  </a:cubicBezTo>
                  <a:close/>
                  <a:moveTo>
                    <a:pt x="1072692" y="3809540"/>
                  </a:moveTo>
                  <a:cubicBezTo>
                    <a:pt x="1072271" y="3763595"/>
                    <a:pt x="1071813" y="3739652"/>
                    <a:pt x="1067822" y="3480126"/>
                  </a:cubicBezTo>
                  <a:cubicBezTo>
                    <a:pt x="1067694" y="3471577"/>
                    <a:pt x="1052588" y="3477673"/>
                    <a:pt x="1358913" y="3476666"/>
                  </a:cubicBezTo>
                  <a:cubicBezTo>
                    <a:pt x="1360798" y="3590522"/>
                    <a:pt x="1360890" y="3649610"/>
                    <a:pt x="1363801" y="3810949"/>
                  </a:cubicBezTo>
                  <a:cubicBezTo>
                    <a:pt x="1362300" y="3810931"/>
                    <a:pt x="1074084" y="3809540"/>
                    <a:pt x="1072692" y="3809540"/>
                  </a:cubicBezTo>
                  <a:close/>
                  <a:moveTo>
                    <a:pt x="1284025" y="4175929"/>
                  </a:moveTo>
                  <a:cubicBezTo>
                    <a:pt x="1395386" y="4175929"/>
                    <a:pt x="1366603" y="4115432"/>
                    <a:pt x="1372297" y="4479735"/>
                  </a:cubicBezTo>
                  <a:cubicBezTo>
                    <a:pt x="1373029" y="4526302"/>
                    <a:pt x="1411499" y="4509224"/>
                    <a:pt x="1083184" y="4508034"/>
                  </a:cubicBezTo>
                  <a:cubicBezTo>
                    <a:pt x="1081023" y="4395551"/>
                    <a:pt x="1081389" y="4309427"/>
                    <a:pt x="1078698" y="4175893"/>
                  </a:cubicBezTo>
                  <a:lnTo>
                    <a:pt x="1284025" y="4175929"/>
                  </a:lnTo>
                  <a:close/>
                  <a:moveTo>
                    <a:pt x="1613402" y="3109233"/>
                  </a:moveTo>
                  <a:cubicBezTo>
                    <a:pt x="1546186" y="3108702"/>
                    <a:pt x="1470420" y="3108647"/>
                    <a:pt x="1393738" y="3109270"/>
                  </a:cubicBezTo>
                  <a:cubicBezTo>
                    <a:pt x="1355141" y="3109581"/>
                    <a:pt x="1367463" y="3160121"/>
                    <a:pt x="1361860" y="2776799"/>
                  </a:cubicBezTo>
                  <a:cubicBezTo>
                    <a:pt x="1475895" y="2779252"/>
                    <a:pt x="1408240" y="2779526"/>
                    <a:pt x="1650717" y="2778849"/>
                  </a:cubicBezTo>
                  <a:cubicBezTo>
                    <a:pt x="1658444" y="3161548"/>
                    <a:pt x="1673239" y="3109636"/>
                    <a:pt x="1613402" y="3109233"/>
                  </a:cubicBezTo>
                  <a:close/>
                  <a:moveTo>
                    <a:pt x="1358638" y="3459661"/>
                  </a:moveTo>
                  <a:cubicBezTo>
                    <a:pt x="1182424" y="3460302"/>
                    <a:pt x="1195955" y="3458764"/>
                    <a:pt x="1067474" y="3458746"/>
                  </a:cubicBezTo>
                  <a:cubicBezTo>
                    <a:pt x="1061395" y="3103339"/>
                    <a:pt x="1057934" y="3127428"/>
                    <a:pt x="1064435" y="3127410"/>
                  </a:cubicBezTo>
                  <a:cubicBezTo>
                    <a:pt x="1066595" y="3127410"/>
                    <a:pt x="1350453" y="3126604"/>
                    <a:pt x="1352046" y="3126586"/>
                  </a:cubicBezTo>
                  <a:cubicBezTo>
                    <a:pt x="1354903" y="3302935"/>
                    <a:pt x="1357851" y="3414247"/>
                    <a:pt x="1358638" y="3459661"/>
                  </a:cubicBezTo>
                  <a:close/>
                  <a:moveTo>
                    <a:pt x="1060699" y="3105572"/>
                  </a:moveTo>
                  <a:cubicBezTo>
                    <a:pt x="1059692" y="3031858"/>
                    <a:pt x="1053815" y="2777385"/>
                    <a:pt x="1064453" y="2777385"/>
                  </a:cubicBezTo>
                  <a:cubicBezTo>
                    <a:pt x="1403570" y="2777385"/>
                    <a:pt x="1346627" y="2750532"/>
                    <a:pt x="1347945" y="2855967"/>
                  </a:cubicBezTo>
                  <a:cubicBezTo>
                    <a:pt x="1349080" y="2946887"/>
                    <a:pt x="1349776" y="2984961"/>
                    <a:pt x="1351790" y="3109581"/>
                  </a:cubicBezTo>
                  <a:cubicBezTo>
                    <a:pt x="1024592" y="3111448"/>
                    <a:pt x="1060791" y="3112363"/>
                    <a:pt x="1060699" y="3105572"/>
                  </a:cubicBezTo>
                  <a:close/>
                  <a:moveTo>
                    <a:pt x="1284025" y="2759061"/>
                  </a:moveTo>
                  <a:cubicBezTo>
                    <a:pt x="1015730" y="2759061"/>
                    <a:pt x="1058264" y="2773870"/>
                    <a:pt x="1057587" y="2730799"/>
                  </a:cubicBezTo>
                  <a:cubicBezTo>
                    <a:pt x="1052277" y="2391043"/>
                    <a:pt x="1042810" y="2427616"/>
                    <a:pt x="1064435" y="2427616"/>
                  </a:cubicBezTo>
                  <a:cubicBezTo>
                    <a:pt x="1391980" y="2427616"/>
                    <a:pt x="1340529" y="2411178"/>
                    <a:pt x="1341628" y="2481450"/>
                  </a:cubicBezTo>
                  <a:cubicBezTo>
                    <a:pt x="1346810" y="2811578"/>
                    <a:pt x="1363966" y="2759061"/>
                    <a:pt x="1284025" y="2759061"/>
                  </a:cubicBezTo>
                  <a:close/>
                  <a:moveTo>
                    <a:pt x="1052753" y="3475751"/>
                  </a:moveTo>
                  <a:cubicBezTo>
                    <a:pt x="1052771" y="3477362"/>
                    <a:pt x="1057202" y="3756803"/>
                    <a:pt x="1057678" y="3809540"/>
                  </a:cubicBezTo>
                  <a:cubicBezTo>
                    <a:pt x="966769" y="3809503"/>
                    <a:pt x="1075182" y="3809338"/>
                    <a:pt x="768327" y="3808533"/>
                  </a:cubicBezTo>
                  <a:cubicBezTo>
                    <a:pt x="767668" y="3757426"/>
                    <a:pt x="766917" y="3712286"/>
                    <a:pt x="763273" y="3480144"/>
                  </a:cubicBezTo>
                  <a:cubicBezTo>
                    <a:pt x="763237" y="3476758"/>
                    <a:pt x="738115" y="3476025"/>
                    <a:pt x="1052753" y="3475751"/>
                  </a:cubicBezTo>
                  <a:close/>
                  <a:moveTo>
                    <a:pt x="1057825" y="3826527"/>
                  </a:moveTo>
                  <a:cubicBezTo>
                    <a:pt x="1059472" y="4051786"/>
                    <a:pt x="1061322" y="4068498"/>
                    <a:pt x="1063318" y="4158888"/>
                  </a:cubicBezTo>
                  <a:cubicBezTo>
                    <a:pt x="1061743" y="4158888"/>
                    <a:pt x="775468" y="4159437"/>
                    <a:pt x="773307" y="4159455"/>
                  </a:cubicBezTo>
                  <a:cubicBezTo>
                    <a:pt x="768510" y="3848035"/>
                    <a:pt x="770158" y="3956509"/>
                    <a:pt x="768528" y="3825520"/>
                  </a:cubicBezTo>
                  <a:cubicBezTo>
                    <a:pt x="1044587" y="3826161"/>
                    <a:pt x="955674" y="3826490"/>
                    <a:pt x="1057825" y="3826527"/>
                  </a:cubicBezTo>
                  <a:close/>
                  <a:moveTo>
                    <a:pt x="1063684" y="4175893"/>
                  </a:moveTo>
                  <a:cubicBezTo>
                    <a:pt x="1066540" y="4317371"/>
                    <a:pt x="1065716" y="4378363"/>
                    <a:pt x="1068188" y="4507998"/>
                  </a:cubicBezTo>
                  <a:cubicBezTo>
                    <a:pt x="1066357" y="4507998"/>
                    <a:pt x="1034754" y="4507870"/>
                    <a:pt x="777408" y="4508620"/>
                  </a:cubicBezTo>
                  <a:cubicBezTo>
                    <a:pt x="774900" y="4354420"/>
                    <a:pt x="776658" y="4377063"/>
                    <a:pt x="773582" y="4176460"/>
                  </a:cubicBezTo>
                  <a:cubicBezTo>
                    <a:pt x="777189" y="4176460"/>
                    <a:pt x="1046033" y="4175893"/>
                    <a:pt x="1063684" y="4175893"/>
                  </a:cubicBezTo>
                  <a:close/>
                  <a:moveTo>
                    <a:pt x="1064435" y="4524985"/>
                  </a:moveTo>
                  <a:cubicBezTo>
                    <a:pt x="1070605" y="4524985"/>
                    <a:pt x="1067767" y="4516162"/>
                    <a:pt x="1070825" y="4604793"/>
                  </a:cubicBezTo>
                  <a:cubicBezTo>
                    <a:pt x="1080620" y="4889306"/>
                    <a:pt x="1078442" y="4860604"/>
                    <a:pt x="1064435" y="4860604"/>
                  </a:cubicBezTo>
                  <a:cubicBezTo>
                    <a:pt x="1062622" y="4860604"/>
                    <a:pt x="783963" y="4860659"/>
                    <a:pt x="783780" y="4854069"/>
                  </a:cubicBezTo>
                  <a:cubicBezTo>
                    <a:pt x="781492" y="4773125"/>
                    <a:pt x="781675" y="4769775"/>
                    <a:pt x="777701" y="4525644"/>
                  </a:cubicBezTo>
                  <a:cubicBezTo>
                    <a:pt x="779734" y="4525644"/>
                    <a:pt x="1062805" y="4524985"/>
                    <a:pt x="1064435" y="4524985"/>
                  </a:cubicBezTo>
                  <a:close/>
                  <a:moveTo>
                    <a:pt x="844954" y="4875541"/>
                  </a:moveTo>
                  <a:cubicBezTo>
                    <a:pt x="954245" y="4875541"/>
                    <a:pt x="954630" y="4877609"/>
                    <a:pt x="1064453" y="4877609"/>
                  </a:cubicBezTo>
                  <a:cubicBezTo>
                    <a:pt x="1082140" y="4877609"/>
                    <a:pt x="1073370" y="4840944"/>
                    <a:pt x="1078533" y="5207920"/>
                  </a:cubicBezTo>
                  <a:cubicBezTo>
                    <a:pt x="1071392" y="5207902"/>
                    <a:pt x="792423" y="5209476"/>
                    <a:pt x="791068" y="5209494"/>
                  </a:cubicBezTo>
                  <a:cubicBezTo>
                    <a:pt x="784531" y="4816123"/>
                    <a:pt x="763676" y="4875541"/>
                    <a:pt x="844954" y="4875541"/>
                  </a:cubicBezTo>
                  <a:close/>
                  <a:moveTo>
                    <a:pt x="1083532" y="4525021"/>
                  </a:moveTo>
                  <a:cubicBezTo>
                    <a:pt x="1181087" y="4525406"/>
                    <a:pt x="1175228" y="4528170"/>
                    <a:pt x="1284025" y="4528170"/>
                  </a:cubicBezTo>
                  <a:cubicBezTo>
                    <a:pt x="1401025" y="4528170"/>
                    <a:pt x="1370356" y="4458813"/>
                    <a:pt x="1380244" y="4854582"/>
                  </a:cubicBezTo>
                  <a:cubicBezTo>
                    <a:pt x="1380427" y="4861958"/>
                    <a:pt x="1416992" y="4860018"/>
                    <a:pt x="1090270" y="4860585"/>
                  </a:cubicBezTo>
                  <a:cubicBezTo>
                    <a:pt x="1089501" y="4670270"/>
                    <a:pt x="1085143" y="4599961"/>
                    <a:pt x="1083532" y="4525021"/>
                  </a:cubicBezTo>
                  <a:close/>
                  <a:moveTo>
                    <a:pt x="1380811" y="4877096"/>
                  </a:moveTo>
                  <a:cubicBezTo>
                    <a:pt x="1385663" y="5075832"/>
                    <a:pt x="1382056" y="5089249"/>
                    <a:pt x="1383613" y="5209385"/>
                  </a:cubicBezTo>
                  <a:cubicBezTo>
                    <a:pt x="1114366" y="5209567"/>
                    <a:pt x="1218659" y="5208304"/>
                    <a:pt x="1093511" y="5207938"/>
                  </a:cubicBezTo>
                  <a:cubicBezTo>
                    <a:pt x="1093492" y="5206492"/>
                    <a:pt x="1090380" y="4879000"/>
                    <a:pt x="1090361" y="4877572"/>
                  </a:cubicBezTo>
                  <a:cubicBezTo>
                    <a:pt x="1172701" y="4877444"/>
                    <a:pt x="1259234" y="4875852"/>
                    <a:pt x="1380811" y="4877096"/>
                  </a:cubicBezTo>
                  <a:close/>
                  <a:moveTo>
                    <a:pt x="1383869" y="5226371"/>
                  </a:moveTo>
                  <a:cubicBezTo>
                    <a:pt x="1383887" y="5227726"/>
                    <a:pt x="1388263" y="5507406"/>
                    <a:pt x="1389563" y="5559373"/>
                  </a:cubicBezTo>
                  <a:cubicBezTo>
                    <a:pt x="1232336" y="5558348"/>
                    <a:pt x="1168178" y="5559958"/>
                    <a:pt x="1099956" y="5560160"/>
                  </a:cubicBezTo>
                  <a:cubicBezTo>
                    <a:pt x="1099937" y="5558860"/>
                    <a:pt x="1093877" y="5230838"/>
                    <a:pt x="1093785" y="5224944"/>
                  </a:cubicBezTo>
                  <a:cubicBezTo>
                    <a:pt x="1231494" y="5225383"/>
                    <a:pt x="1105449" y="5226573"/>
                    <a:pt x="1383869" y="5226371"/>
                  </a:cubicBezTo>
                  <a:close/>
                  <a:moveTo>
                    <a:pt x="1389985" y="5576396"/>
                  </a:moveTo>
                  <a:cubicBezTo>
                    <a:pt x="1395752" y="5788421"/>
                    <a:pt x="1394232" y="5810753"/>
                    <a:pt x="1395184" y="5908940"/>
                  </a:cubicBezTo>
                  <a:cubicBezTo>
                    <a:pt x="1283311" y="5907677"/>
                    <a:pt x="1146060" y="5909032"/>
                    <a:pt x="1104789" y="5909142"/>
                  </a:cubicBezTo>
                  <a:cubicBezTo>
                    <a:pt x="1103856" y="5815659"/>
                    <a:pt x="1105174" y="5819704"/>
                    <a:pt x="1100267" y="5577147"/>
                  </a:cubicBezTo>
                  <a:cubicBezTo>
                    <a:pt x="1190443" y="5576927"/>
                    <a:pt x="1223932" y="5575317"/>
                    <a:pt x="1389985" y="5576396"/>
                  </a:cubicBezTo>
                  <a:close/>
                  <a:moveTo>
                    <a:pt x="1393738" y="5925982"/>
                  </a:moveTo>
                  <a:cubicBezTo>
                    <a:pt x="1397455" y="5926001"/>
                    <a:pt x="1393500" y="5906671"/>
                    <a:pt x="1400403" y="6257684"/>
                  </a:cubicBezTo>
                  <a:cubicBezTo>
                    <a:pt x="1233929" y="6256751"/>
                    <a:pt x="1187239" y="6257757"/>
                    <a:pt x="1112022" y="6257959"/>
                  </a:cubicBezTo>
                  <a:cubicBezTo>
                    <a:pt x="1109422" y="6084813"/>
                    <a:pt x="1106877" y="6093197"/>
                    <a:pt x="1104954" y="5926165"/>
                  </a:cubicBezTo>
                  <a:cubicBezTo>
                    <a:pt x="1196284" y="5925964"/>
                    <a:pt x="1257219" y="5924683"/>
                    <a:pt x="1393738" y="5925982"/>
                  </a:cubicBezTo>
                  <a:close/>
                  <a:moveTo>
                    <a:pt x="1398883" y="5229026"/>
                  </a:moveTo>
                  <a:cubicBezTo>
                    <a:pt x="1398810" y="5224248"/>
                    <a:pt x="1375721" y="5226664"/>
                    <a:pt x="1691750" y="5227360"/>
                  </a:cubicBezTo>
                  <a:cubicBezTo>
                    <a:pt x="1692189" y="5254506"/>
                    <a:pt x="1695705" y="5551154"/>
                    <a:pt x="1695760" y="5559355"/>
                  </a:cubicBezTo>
                  <a:cubicBezTo>
                    <a:pt x="1608660" y="5559409"/>
                    <a:pt x="1514638" y="5560179"/>
                    <a:pt x="1404523" y="5559465"/>
                  </a:cubicBezTo>
                  <a:cubicBezTo>
                    <a:pt x="1403387" y="5512714"/>
                    <a:pt x="1403131" y="5489082"/>
                    <a:pt x="1398883" y="5229026"/>
                  </a:cubicBezTo>
                  <a:close/>
                  <a:moveTo>
                    <a:pt x="1695870" y="5576360"/>
                  </a:moveTo>
                  <a:cubicBezTo>
                    <a:pt x="1696547" y="5764259"/>
                    <a:pt x="1698561" y="5805006"/>
                    <a:pt x="1700630" y="5909654"/>
                  </a:cubicBezTo>
                  <a:cubicBezTo>
                    <a:pt x="1473661" y="5909472"/>
                    <a:pt x="1460185" y="5909545"/>
                    <a:pt x="1410199" y="5909087"/>
                  </a:cubicBezTo>
                  <a:cubicBezTo>
                    <a:pt x="1409338" y="5816867"/>
                    <a:pt x="1410638" y="5785657"/>
                    <a:pt x="1404999" y="5576488"/>
                  </a:cubicBezTo>
                  <a:cubicBezTo>
                    <a:pt x="1511324" y="5577147"/>
                    <a:pt x="1628617" y="5576415"/>
                    <a:pt x="1695870" y="5576360"/>
                  </a:cubicBezTo>
                  <a:close/>
                  <a:moveTo>
                    <a:pt x="1503579" y="5926495"/>
                  </a:moveTo>
                  <a:cubicBezTo>
                    <a:pt x="1738880" y="5926696"/>
                    <a:pt x="1700740" y="5909251"/>
                    <a:pt x="1701820" y="5979030"/>
                  </a:cubicBezTo>
                  <a:cubicBezTo>
                    <a:pt x="1703542" y="6089078"/>
                    <a:pt x="1703377" y="6105516"/>
                    <a:pt x="1705299" y="6228964"/>
                  </a:cubicBezTo>
                  <a:cubicBezTo>
                    <a:pt x="1705903" y="6267844"/>
                    <a:pt x="1752667" y="6259496"/>
                    <a:pt x="1415380" y="6257757"/>
                  </a:cubicBezTo>
                  <a:cubicBezTo>
                    <a:pt x="1414941" y="6235590"/>
                    <a:pt x="1415234" y="6253749"/>
                    <a:pt x="1411041" y="5978737"/>
                  </a:cubicBezTo>
                  <a:cubicBezTo>
                    <a:pt x="1410034" y="5912034"/>
                    <a:pt x="1391706" y="5926495"/>
                    <a:pt x="1503579" y="5926495"/>
                  </a:cubicBezTo>
                  <a:close/>
                  <a:moveTo>
                    <a:pt x="1698653" y="4875431"/>
                  </a:moveTo>
                  <a:cubicBezTo>
                    <a:pt x="1699953" y="4875431"/>
                    <a:pt x="1929889" y="4874918"/>
                    <a:pt x="1990201" y="4875010"/>
                  </a:cubicBezTo>
                  <a:cubicBezTo>
                    <a:pt x="1994852" y="5269095"/>
                    <a:pt x="2010562" y="5208707"/>
                    <a:pt x="1942742" y="5208707"/>
                  </a:cubicBezTo>
                  <a:cubicBezTo>
                    <a:pt x="1833432" y="5208707"/>
                    <a:pt x="1831033" y="5210410"/>
                    <a:pt x="1723188" y="5210410"/>
                  </a:cubicBezTo>
                  <a:cubicBezTo>
                    <a:pt x="1701344" y="5210410"/>
                    <a:pt x="1705665" y="5254853"/>
                    <a:pt x="1698653" y="4875431"/>
                  </a:cubicBezTo>
                  <a:close/>
                  <a:moveTo>
                    <a:pt x="1723188" y="5227396"/>
                  </a:moveTo>
                  <a:cubicBezTo>
                    <a:pt x="2016384" y="5227396"/>
                    <a:pt x="1994303" y="5221795"/>
                    <a:pt x="1994431" y="5229318"/>
                  </a:cubicBezTo>
                  <a:cubicBezTo>
                    <a:pt x="2000510" y="5616154"/>
                    <a:pt x="2023324" y="5560434"/>
                    <a:pt x="1942742" y="5560490"/>
                  </a:cubicBezTo>
                  <a:cubicBezTo>
                    <a:pt x="1835574" y="5560490"/>
                    <a:pt x="1835647" y="5559355"/>
                    <a:pt x="1723188" y="5559355"/>
                  </a:cubicBezTo>
                  <a:cubicBezTo>
                    <a:pt x="1706361" y="5559355"/>
                    <a:pt x="1711305" y="5571546"/>
                    <a:pt x="1709858" y="5478923"/>
                  </a:cubicBezTo>
                  <a:cubicBezTo>
                    <a:pt x="1705318" y="5188718"/>
                    <a:pt x="1700429" y="5227396"/>
                    <a:pt x="1723188" y="5227396"/>
                  </a:cubicBezTo>
                  <a:close/>
                  <a:moveTo>
                    <a:pt x="1723188" y="5576360"/>
                  </a:moveTo>
                  <a:cubicBezTo>
                    <a:pt x="2045479" y="5576360"/>
                    <a:pt x="2001169" y="5568873"/>
                    <a:pt x="2002048" y="5604256"/>
                  </a:cubicBezTo>
                  <a:cubicBezTo>
                    <a:pt x="2010763" y="5967443"/>
                    <a:pt x="2019863" y="5907769"/>
                    <a:pt x="1942742" y="5907769"/>
                  </a:cubicBezTo>
                  <a:cubicBezTo>
                    <a:pt x="1669503" y="5907769"/>
                    <a:pt x="1716230" y="5932846"/>
                    <a:pt x="1714418" y="5853715"/>
                  </a:cubicBezTo>
                  <a:cubicBezTo>
                    <a:pt x="1707259" y="5542240"/>
                    <a:pt x="1709035" y="5576360"/>
                    <a:pt x="1723188" y="5576360"/>
                  </a:cubicBezTo>
                  <a:close/>
                  <a:moveTo>
                    <a:pt x="2005179" y="4875046"/>
                  </a:moveTo>
                  <a:cubicBezTo>
                    <a:pt x="2300206" y="4875632"/>
                    <a:pt x="2166947" y="4875083"/>
                    <a:pt x="2294768" y="4876035"/>
                  </a:cubicBezTo>
                  <a:cubicBezTo>
                    <a:pt x="2305297" y="5263091"/>
                    <a:pt x="2304454" y="5209677"/>
                    <a:pt x="2272320" y="5208909"/>
                  </a:cubicBezTo>
                  <a:cubicBezTo>
                    <a:pt x="1953655" y="5201184"/>
                    <a:pt x="2008914" y="5245463"/>
                    <a:pt x="2008017" y="5104168"/>
                  </a:cubicBezTo>
                  <a:cubicBezTo>
                    <a:pt x="2007431" y="5008159"/>
                    <a:pt x="2006460" y="4982167"/>
                    <a:pt x="2005179" y="4875046"/>
                  </a:cubicBezTo>
                  <a:close/>
                  <a:moveTo>
                    <a:pt x="2052638" y="5225145"/>
                  </a:moveTo>
                  <a:cubicBezTo>
                    <a:pt x="2325602" y="5222564"/>
                    <a:pt x="2299181" y="5227982"/>
                    <a:pt x="2299218" y="5229318"/>
                  </a:cubicBezTo>
                  <a:cubicBezTo>
                    <a:pt x="2305150" y="5608467"/>
                    <a:pt x="2324760" y="5559336"/>
                    <a:pt x="2272101" y="5559831"/>
                  </a:cubicBezTo>
                  <a:cubicBezTo>
                    <a:pt x="2199081" y="5560417"/>
                    <a:pt x="2209188" y="5560270"/>
                    <a:pt x="2016018" y="5560434"/>
                  </a:cubicBezTo>
                  <a:cubicBezTo>
                    <a:pt x="2007596" y="5171951"/>
                    <a:pt x="1993369" y="5225786"/>
                    <a:pt x="2052638" y="5225145"/>
                  </a:cubicBezTo>
                  <a:close/>
                  <a:moveTo>
                    <a:pt x="2307603" y="5576561"/>
                  </a:moveTo>
                  <a:cubicBezTo>
                    <a:pt x="2312401" y="5831621"/>
                    <a:pt x="2311137" y="5808886"/>
                    <a:pt x="2312327" y="5909819"/>
                  </a:cubicBezTo>
                  <a:cubicBezTo>
                    <a:pt x="2001517" y="5907897"/>
                    <a:pt x="2252216" y="5909984"/>
                    <a:pt x="2021200" y="5908044"/>
                  </a:cubicBezTo>
                  <a:cubicBezTo>
                    <a:pt x="2020358" y="5818661"/>
                    <a:pt x="2021420" y="5793290"/>
                    <a:pt x="2016403" y="5577440"/>
                  </a:cubicBezTo>
                  <a:cubicBezTo>
                    <a:pt x="2295958" y="5577202"/>
                    <a:pt x="2184378" y="5577367"/>
                    <a:pt x="2307603" y="5576561"/>
                  </a:cubicBezTo>
                  <a:close/>
                  <a:moveTo>
                    <a:pt x="2309801" y="4876127"/>
                  </a:moveTo>
                  <a:cubicBezTo>
                    <a:pt x="2482042" y="4877152"/>
                    <a:pt x="2473198" y="4874570"/>
                    <a:pt x="2600379" y="4874534"/>
                  </a:cubicBezTo>
                  <a:cubicBezTo>
                    <a:pt x="2599720" y="5133328"/>
                    <a:pt x="2613800" y="5208231"/>
                    <a:pt x="2601624" y="5208231"/>
                  </a:cubicBezTo>
                  <a:cubicBezTo>
                    <a:pt x="2494090" y="5208231"/>
                    <a:pt x="2429200" y="5211544"/>
                    <a:pt x="2313939" y="5209769"/>
                  </a:cubicBezTo>
                  <a:cubicBezTo>
                    <a:pt x="2312456" y="5105797"/>
                    <a:pt x="2313774" y="5021357"/>
                    <a:pt x="2309801" y="4876127"/>
                  </a:cubicBezTo>
                  <a:close/>
                  <a:moveTo>
                    <a:pt x="2381978" y="5227213"/>
                  </a:moveTo>
                  <a:cubicBezTo>
                    <a:pt x="2624584" y="5227213"/>
                    <a:pt x="2606842" y="5220660"/>
                    <a:pt x="2606970" y="5229282"/>
                  </a:cubicBezTo>
                  <a:cubicBezTo>
                    <a:pt x="2612720" y="5597392"/>
                    <a:pt x="2615375" y="5557799"/>
                    <a:pt x="2601587" y="5557799"/>
                  </a:cubicBezTo>
                  <a:cubicBezTo>
                    <a:pt x="2265582" y="5557799"/>
                    <a:pt x="2322599" y="5585695"/>
                    <a:pt x="2320933" y="5478887"/>
                  </a:cubicBezTo>
                  <a:cubicBezTo>
                    <a:pt x="2316209" y="5175393"/>
                    <a:pt x="2287225" y="5227213"/>
                    <a:pt x="2381978" y="5227213"/>
                  </a:cubicBezTo>
                  <a:close/>
                  <a:moveTo>
                    <a:pt x="2381978" y="5576360"/>
                  </a:moveTo>
                  <a:cubicBezTo>
                    <a:pt x="2651390" y="5576360"/>
                    <a:pt x="2611877" y="5561789"/>
                    <a:pt x="2612903" y="5604952"/>
                  </a:cubicBezTo>
                  <a:cubicBezTo>
                    <a:pt x="2621582" y="5948808"/>
                    <a:pt x="2617975" y="5907348"/>
                    <a:pt x="2601587" y="5907348"/>
                  </a:cubicBezTo>
                  <a:cubicBezTo>
                    <a:pt x="2281786" y="5907348"/>
                    <a:pt x="2327470" y="5934476"/>
                    <a:pt x="2326792" y="5853806"/>
                  </a:cubicBezTo>
                  <a:cubicBezTo>
                    <a:pt x="2324101" y="5526699"/>
                    <a:pt x="2304363" y="5576360"/>
                    <a:pt x="2381978" y="5576360"/>
                  </a:cubicBezTo>
                  <a:close/>
                  <a:moveTo>
                    <a:pt x="2381978" y="5927007"/>
                  </a:moveTo>
                  <a:cubicBezTo>
                    <a:pt x="2656572" y="5927007"/>
                    <a:pt x="2616016" y="5902790"/>
                    <a:pt x="2617205" y="5979030"/>
                  </a:cubicBezTo>
                  <a:cubicBezTo>
                    <a:pt x="2622204" y="6298229"/>
                    <a:pt x="2635515" y="6258673"/>
                    <a:pt x="2601606" y="6258673"/>
                  </a:cubicBezTo>
                  <a:cubicBezTo>
                    <a:pt x="2289037" y="6258673"/>
                    <a:pt x="2331461" y="6268137"/>
                    <a:pt x="2330821" y="6228671"/>
                  </a:cubicBezTo>
                  <a:cubicBezTo>
                    <a:pt x="2325181" y="5868212"/>
                    <a:pt x="2314616" y="5927007"/>
                    <a:pt x="2381978" y="5927007"/>
                  </a:cubicBezTo>
                  <a:close/>
                  <a:moveTo>
                    <a:pt x="2621966" y="5228989"/>
                  </a:moveTo>
                  <a:cubicBezTo>
                    <a:pt x="2621838" y="5220221"/>
                    <a:pt x="2615924" y="5228550"/>
                    <a:pt x="2911354" y="5227232"/>
                  </a:cubicBezTo>
                  <a:cubicBezTo>
                    <a:pt x="2913185" y="5349453"/>
                    <a:pt x="2912526" y="5441801"/>
                    <a:pt x="2915639" y="5559831"/>
                  </a:cubicBezTo>
                  <a:cubicBezTo>
                    <a:pt x="2752003" y="5561661"/>
                    <a:pt x="2721407" y="5558256"/>
                    <a:pt x="2626837" y="5557854"/>
                  </a:cubicBezTo>
                  <a:cubicBezTo>
                    <a:pt x="2624603" y="5453443"/>
                    <a:pt x="2623870" y="5350844"/>
                    <a:pt x="2621966" y="5228989"/>
                  </a:cubicBezTo>
                  <a:close/>
                  <a:moveTo>
                    <a:pt x="2931147" y="4878085"/>
                  </a:moveTo>
                  <a:cubicBezTo>
                    <a:pt x="3029581" y="4877957"/>
                    <a:pt x="2958649" y="4877957"/>
                    <a:pt x="3211050" y="4877994"/>
                  </a:cubicBezTo>
                  <a:cubicBezTo>
                    <a:pt x="3214273" y="5111948"/>
                    <a:pt x="3215335" y="5084692"/>
                    <a:pt x="3217459" y="5209732"/>
                  </a:cubicBezTo>
                  <a:cubicBezTo>
                    <a:pt x="2985161" y="5209878"/>
                    <a:pt x="2976849" y="5209842"/>
                    <a:pt x="2926094" y="5210135"/>
                  </a:cubicBezTo>
                  <a:cubicBezTo>
                    <a:pt x="2920088" y="4839864"/>
                    <a:pt x="2913533" y="4878122"/>
                    <a:pt x="2931147" y="4878085"/>
                  </a:cubicBezTo>
                  <a:close/>
                  <a:moveTo>
                    <a:pt x="2931165" y="5227140"/>
                  </a:moveTo>
                  <a:cubicBezTo>
                    <a:pt x="2994408" y="5226811"/>
                    <a:pt x="2993419" y="5226884"/>
                    <a:pt x="3217715" y="5226719"/>
                  </a:cubicBezTo>
                  <a:cubicBezTo>
                    <a:pt x="3217734" y="5228238"/>
                    <a:pt x="3222092" y="5514782"/>
                    <a:pt x="3222384" y="5557396"/>
                  </a:cubicBezTo>
                  <a:cubicBezTo>
                    <a:pt x="3220993" y="5557396"/>
                    <a:pt x="2931953" y="5559629"/>
                    <a:pt x="2930635" y="5559647"/>
                  </a:cubicBezTo>
                  <a:cubicBezTo>
                    <a:pt x="2930616" y="5558348"/>
                    <a:pt x="2922798" y="5227195"/>
                    <a:pt x="2931165" y="5227140"/>
                  </a:cubicBezTo>
                  <a:close/>
                  <a:moveTo>
                    <a:pt x="2931239" y="5576653"/>
                  </a:moveTo>
                  <a:cubicBezTo>
                    <a:pt x="3269093" y="5572553"/>
                    <a:pt x="3222494" y="5565377"/>
                    <a:pt x="3222586" y="5604037"/>
                  </a:cubicBezTo>
                  <a:cubicBezTo>
                    <a:pt x="3223336" y="5964002"/>
                    <a:pt x="3251460" y="5910130"/>
                    <a:pt x="3150866" y="5908922"/>
                  </a:cubicBezTo>
                  <a:cubicBezTo>
                    <a:pt x="3081288" y="5907988"/>
                    <a:pt x="3005467" y="5907897"/>
                    <a:pt x="2936713" y="5909087"/>
                  </a:cubicBezTo>
                  <a:cubicBezTo>
                    <a:pt x="2936237" y="5863050"/>
                    <a:pt x="2933875" y="5576616"/>
                    <a:pt x="2931239" y="5576653"/>
                  </a:cubicBezTo>
                  <a:close/>
                  <a:moveTo>
                    <a:pt x="3226303" y="5926550"/>
                  </a:moveTo>
                  <a:cubicBezTo>
                    <a:pt x="3228189" y="6061456"/>
                    <a:pt x="3229031" y="6076283"/>
                    <a:pt x="3231997" y="6257428"/>
                  </a:cubicBezTo>
                  <a:cubicBezTo>
                    <a:pt x="3025956" y="6257465"/>
                    <a:pt x="3000066" y="6257135"/>
                    <a:pt x="2940998" y="6258581"/>
                  </a:cubicBezTo>
                  <a:cubicBezTo>
                    <a:pt x="2940266" y="6219372"/>
                    <a:pt x="2936915" y="5927483"/>
                    <a:pt x="2936896" y="5926111"/>
                  </a:cubicBezTo>
                  <a:cubicBezTo>
                    <a:pt x="3063985" y="5923877"/>
                    <a:pt x="3147149" y="5926293"/>
                    <a:pt x="3226303" y="5926550"/>
                  </a:cubicBezTo>
                  <a:close/>
                  <a:moveTo>
                    <a:pt x="3226065" y="4878012"/>
                  </a:moveTo>
                  <a:cubicBezTo>
                    <a:pt x="3395376" y="4878030"/>
                    <a:pt x="3378678" y="4874332"/>
                    <a:pt x="3514665" y="4875211"/>
                  </a:cubicBezTo>
                  <a:cubicBezTo>
                    <a:pt x="3515617" y="4948376"/>
                    <a:pt x="3516863" y="5031351"/>
                    <a:pt x="3518693" y="5104461"/>
                  </a:cubicBezTo>
                  <a:cubicBezTo>
                    <a:pt x="3522007" y="5241875"/>
                    <a:pt x="3576315" y="5209714"/>
                    <a:pt x="3260615" y="5209714"/>
                  </a:cubicBezTo>
                  <a:cubicBezTo>
                    <a:pt x="3222641" y="5209732"/>
                    <a:pt x="3231356" y="5264043"/>
                    <a:pt x="3226065" y="4878012"/>
                  </a:cubicBezTo>
                  <a:close/>
                  <a:moveTo>
                    <a:pt x="3260615" y="5226701"/>
                  </a:moveTo>
                  <a:cubicBezTo>
                    <a:pt x="3262245" y="5226701"/>
                    <a:pt x="3521165" y="5226975"/>
                    <a:pt x="3521202" y="5229282"/>
                  </a:cubicBezTo>
                  <a:cubicBezTo>
                    <a:pt x="3527189" y="5610883"/>
                    <a:pt x="3542185" y="5558842"/>
                    <a:pt x="3480279" y="5558842"/>
                  </a:cubicBezTo>
                  <a:cubicBezTo>
                    <a:pt x="3375931" y="5558842"/>
                    <a:pt x="3368900" y="5557323"/>
                    <a:pt x="3260615" y="5557323"/>
                  </a:cubicBezTo>
                  <a:cubicBezTo>
                    <a:pt x="3231045" y="5557323"/>
                    <a:pt x="3237948" y="5573102"/>
                    <a:pt x="3236465" y="5478887"/>
                  </a:cubicBezTo>
                  <a:cubicBezTo>
                    <a:pt x="3231759" y="5177827"/>
                    <a:pt x="3221084" y="5226737"/>
                    <a:pt x="3260615" y="5226701"/>
                  </a:cubicBezTo>
                  <a:close/>
                  <a:moveTo>
                    <a:pt x="3260615" y="5574328"/>
                  </a:moveTo>
                  <a:cubicBezTo>
                    <a:pt x="3568826" y="5574328"/>
                    <a:pt x="3526072" y="5570246"/>
                    <a:pt x="3526347" y="5604146"/>
                  </a:cubicBezTo>
                  <a:cubicBezTo>
                    <a:pt x="3527024" y="5684523"/>
                    <a:pt x="3527336" y="5697373"/>
                    <a:pt x="3530778" y="5909965"/>
                  </a:cubicBezTo>
                  <a:cubicBezTo>
                    <a:pt x="3469550" y="5910716"/>
                    <a:pt x="3425276" y="5909892"/>
                    <a:pt x="3241079" y="5909599"/>
                  </a:cubicBezTo>
                  <a:cubicBezTo>
                    <a:pt x="3236172" y="5532117"/>
                    <a:pt x="3227749" y="5574328"/>
                    <a:pt x="3260615" y="5574328"/>
                  </a:cubicBezTo>
                  <a:close/>
                  <a:moveTo>
                    <a:pt x="3260615" y="5926604"/>
                  </a:moveTo>
                  <a:cubicBezTo>
                    <a:pt x="3348247" y="5926604"/>
                    <a:pt x="3463581" y="5927776"/>
                    <a:pt x="3531053" y="5926952"/>
                  </a:cubicBezTo>
                  <a:cubicBezTo>
                    <a:pt x="3537443" y="6320415"/>
                    <a:pt x="3551761" y="6259295"/>
                    <a:pt x="3480261" y="6259295"/>
                  </a:cubicBezTo>
                  <a:cubicBezTo>
                    <a:pt x="3207498" y="6259295"/>
                    <a:pt x="3247084" y="6264732"/>
                    <a:pt x="3246535" y="6228671"/>
                  </a:cubicBezTo>
                  <a:cubicBezTo>
                    <a:pt x="3241079" y="5879964"/>
                    <a:pt x="3232858" y="5926604"/>
                    <a:pt x="3260615" y="5926604"/>
                  </a:cubicBezTo>
                  <a:close/>
                  <a:moveTo>
                    <a:pt x="3536179" y="5228989"/>
                  </a:moveTo>
                  <a:cubicBezTo>
                    <a:pt x="3536125" y="5225969"/>
                    <a:pt x="3688719" y="5224724"/>
                    <a:pt x="3809473" y="5226042"/>
                  </a:cubicBezTo>
                  <a:cubicBezTo>
                    <a:pt x="3831665" y="5226280"/>
                    <a:pt x="3826812" y="5188206"/>
                    <a:pt x="3831372" y="5479235"/>
                  </a:cubicBezTo>
                  <a:cubicBezTo>
                    <a:pt x="3832983" y="5581650"/>
                    <a:pt x="3883445" y="5557451"/>
                    <a:pt x="3589974" y="5558622"/>
                  </a:cubicBezTo>
                  <a:cubicBezTo>
                    <a:pt x="3523271" y="5558879"/>
                    <a:pt x="3542204" y="5613409"/>
                    <a:pt x="3536179" y="5228989"/>
                  </a:cubicBezTo>
                  <a:close/>
                  <a:moveTo>
                    <a:pt x="3590047" y="5575646"/>
                  </a:moveTo>
                  <a:cubicBezTo>
                    <a:pt x="3870866" y="5574511"/>
                    <a:pt x="3832928" y="5568141"/>
                    <a:pt x="3833715" y="5604165"/>
                  </a:cubicBezTo>
                  <a:cubicBezTo>
                    <a:pt x="3841460" y="5957687"/>
                    <a:pt x="3843456" y="5909472"/>
                    <a:pt x="3809693" y="5908593"/>
                  </a:cubicBezTo>
                  <a:cubicBezTo>
                    <a:pt x="3737808" y="5906616"/>
                    <a:pt x="3664623" y="5906524"/>
                    <a:pt x="3589809" y="5908666"/>
                  </a:cubicBezTo>
                  <a:cubicBezTo>
                    <a:pt x="3531053" y="5910277"/>
                    <a:pt x="3546250" y="5940443"/>
                    <a:pt x="3542826" y="5728858"/>
                  </a:cubicBezTo>
                  <a:cubicBezTo>
                    <a:pt x="3539951" y="5544784"/>
                    <a:pt x="3529881" y="5575902"/>
                    <a:pt x="3590047" y="5575646"/>
                  </a:cubicBezTo>
                  <a:close/>
                  <a:moveTo>
                    <a:pt x="3590212" y="5925671"/>
                  </a:moveTo>
                  <a:cubicBezTo>
                    <a:pt x="3668835" y="5923511"/>
                    <a:pt x="3734677" y="5923639"/>
                    <a:pt x="3809345" y="5925598"/>
                  </a:cubicBezTo>
                  <a:cubicBezTo>
                    <a:pt x="3844262" y="5926550"/>
                    <a:pt x="3836572" y="5915640"/>
                    <a:pt x="3837560" y="5979011"/>
                  </a:cubicBezTo>
                  <a:cubicBezTo>
                    <a:pt x="3842651" y="6303630"/>
                    <a:pt x="3852831" y="6260119"/>
                    <a:pt x="3809565" y="6259954"/>
                  </a:cubicBezTo>
                  <a:cubicBezTo>
                    <a:pt x="3510216" y="6258746"/>
                    <a:pt x="3551578" y="6269638"/>
                    <a:pt x="3550937" y="6228653"/>
                  </a:cubicBezTo>
                  <a:cubicBezTo>
                    <a:pt x="3545298" y="5880586"/>
                    <a:pt x="3528416" y="5927447"/>
                    <a:pt x="3590212" y="5925671"/>
                  </a:cubicBezTo>
                  <a:close/>
                  <a:moveTo>
                    <a:pt x="3841021" y="5228989"/>
                  </a:moveTo>
                  <a:cubicBezTo>
                    <a:pt x="3840984" y="5226335"/>
                    <a:pt x="4131471" y="5224303"/>
                    <a:pt x="4132826" y="5224303"/>
                  </a:cubicBezTo>
                  <a:cubicBezTo>
                    <a:pt x="4135279" y="5374311"/>
                    <a:pt x="4131379" y="5369936"/>
                    <a:pt x="4135865" y="5558110"/>
                  </a:cubicBezTo>
                  <a:cubicBezTo>
                    <a:pt x="3789625" y="5558183"/>
                    <a:pt x="3848034" y="5586079"/>
                    <a:pt x="3846349" y="5478923"/>
                  </a:cubicBezTo>
                  <a:cubicBezTo>
                    <a:pt x="3844408" y="5353901"/>
                    <a:pt x="3842962" y="5353279"/>
                    <a:pt x="3841021" y="5228989"/>
                  </a:cubicBezTo>
                  <a:close/>
                  <a:moveTo>
                    <a:pt x="3919351" y="5927080"/>
                  </a:moveTo>
                  <a:cubicBezTo>
                    <a:pt x="4186089" y="5927080"/>
                    <a:pt x="4140754" y="5905005"/>
                    <a:pt x="4141908" y="5979067"/>
                  </a:cubicBezTo>
                  <a:cubicBezTo>
                    <a:pt x="4146760" y="6290798"/>
                    <a:pt x="4156372" y="6259332"/>
                    <a:pt x="4139033" y="6259332"/>
                  </a:cubicBezTo>
                  <a:cubicBezTo>
                    <a:pt x="3813025" y="6259332"/>
                    <a:pt x="3856932" y="6273115"/>
                    <a:pt x="3856218" y="6228671"/>
                  </a:cubicBezTo>
                  <a:cubicBezTo>
                    <a:pt x="3850615" y="5869713"/>
                    <a:pt x="3833349" y="5927080"/>
                    <a:pt x="3919351" y="5927080"/>
                  </a:cubicBezTo>
                  <a:close/>
                  <a:moveTo>
                    <a:pt x="4147822" y="5224303"/>
                  </a:moveTo>
                  <a:cubicBezTo>
                    <a:pt x="4149122" y="5224303"/>
                    <a:pt x="4437594" y="5225529"/>
                    <a:pt x="4437649" y="5229282"/>
                  </a:cubicBezTo>
                  <a:cubicBezTo>
                    <a:pt x="4440579" y="5424320"/>
                    <a:pt x="4441476" y="5487966"/>
                    <a:pt x="4442721" y="5560434"/>
                  </a:cubicBezTo>
                  <a:cubicBezTo>
                    <a:pt x="4234885" y="5561954"/>
                    <a:pt x="4283626" y="5558348"/>
                    <a:pt x="4150898" y="5558110"/>
                  </a:cubicBezTo>
                  <a:cubicBezTo>
                    <a:pt x="4146265" y="5366531"/>
                    <a:pt x="4150294" y="5378082"/>
                    <a:pt x="4147822" y="5224303"/>
                  </a:cubicBezTo>
                  <a:close/>
                  <a:moveTo>
                    <a:pt x="4443014" y="5577476"/>
                  </a:moveTo>
                  <a:cubicBezTo>
                    <a:pt x="4446969" y="5801656"/>
                    <a:pt x="4442007" y="5523386"/>
                    <a:pt x="4448690" y="5909087"/>
                  </a:cubicBezTo>
                  <a:cubicBezTo>
                    <a:pt x="4390062" y="5909307"/>
                    <a:pt x="4317957" y="5909325"/>
                    <a:pt x="4248929" y="5908867"/>
                  </a:cubicBezTo>
                  <a:cubicBezTo>
                    <a:pt x="4123360" y="5908044"/>
                    <a:pt x="4162433" y="5970701"/>
                    <a:pt x="4152124" y="5603286"/>
                  </a:cubicBezTo>
                  <a:cubicBezTo>
                    <a:pt x="4150824" y="5558183"/>
                    <a:pt x="4110744" y="5579728"/>
                    <a:pt x="4443014" y="5577476"/>
                  </a:cubicBezTo>
                  <a:close/>
                  <a:moveTo>
                    <a:pt x="4447756" y="4979128"/>
                  </a:moveTo>
                  <a:cubicBezTo>
                    <a:pt x="4445870" y="4858499"/>
                    <a:pt x="4439279" y="4876950"/>
                    <a:pt x="4468648" y="4876639"/>
                  </a:cubicBezTo>
                  <a:cubicBezTo>
                    <a:pt x="4533630" y="4875943"/>
                    <a:pt x="4538299" y="4876071"/>
                    <a:pt x="4736906" y="4875962"/>
                  </a:cubicBezTo>
                  <a:cubicBezTo>
                    <a:pt x="4740770" y="5265452"/>
                    <a:pt x="4763437" y="5209934"/>
                    <a:pt x="4688403" y="5208927"/>
                  </a:cubicBezTo>
                  <a:cubicBezTo>
                    <a:pt x="4629647" y="5208139"/>
                    <a:pt x="4561919" y="5207828"/>
                    <a:pt x="4468520" y="5208707"/>
                  </a:cubicBezTo>
                  <a:cubicBezTo>
                    <a:pt x="4446822" y="5208927"/>
                    <a:pt x="4451840" y="5240137"/>
                    <a:pt x="4447756" y="4979128"/>
                  </a:cubicBezTo>
                  <a:close/>
                  <a:moveTo>
                    <a:pt x="4468630" y="5225749"/>
                  </a:moveTo>
                  <a:cubicBezTo>
                    <a:pt x="4766605" y="5222930"/>
                    <a:pt x="4742747" y="5227763"/>
                    <a:pt x="4742765" y="5229300"/>
                  </a:cubicBezTo>
                  <a:cubicBezTo>
                    <a:pt x="4748808" y="5615587"/>
                    <a:pt x="4769516" y="5560508"/>
                    <a:pt x="4688312" y="5560068"/>
                  </a:cubicBezTo>
                  <a:cubicBezTo>
                    <a:pt x="4626864" y="5559739"/>
                    <a:pt x="4544378" y="5559647"/>
                    <a:pt x="4468501" y="5560252"/>
                  </a:cubicBezTo>
                  <a:cubicBezTo>
                    <a:pt x="4454165" y="5560361"/>
                    <a:pt x="4457845" y="5572699"/>
                    <a:pt x="4456380" y="5478941"/>
                  </a:cubicBezTo>
                  <a:cubicBezTo>
                    <a:pt x="4452077" y="5191482"/>
                    <a:pt x="4446310" y="5225950"/>
                    <a:pt x="4468630" y="5225749"/>
                  </a:cubicBezTo>
                  <a:close/>
                  <a:moveTo>
                    <a:pt x="5017798" y="4507888"/>
                  </a:moveTo>
                  <a:cubicBezTo>
                    <a:pt x="4705193" y="4507888"/>
                    <a:pt x="4745786" y="4526120"/>
                    <a:pt x="4745054" y="4479406"/>
                  </a:cubicBezTo>
                  <a:cubicBezTo>
                    <a:pt x="4739415" y="4119368"/>
                    <a:pt x="4725810" y="4177595"/>
                    <a:pt x="4798135" y="4177595"/>
                  </a:cubicBezTo>
                  <a:cubicBezTo>
                    <a:pt x="5070165" y="4177595"/>
                    <a:pt x="5031659" y="4158064"/>
                    <a:pt x="5032776" y="4229874"/>
                  </a:cubicBezTo>
                  <a:cubicBezTo>
                    <a:pt x="5037793" y="4550978"/>
                    <a:pt x="5038726" y="4507888"/>
                    <a:pt x="5017798" y="4507888"/>
                  </a:cubicBezTo>
                  <a:close/>
                  <a:moveTo>
                    <a:pt x="5017798" y="4159931"/>
                  </a:moveTo>
                  <a:cubicBezTo>
                    <a:pt x="4691461" y="4159931"/>
                    <a:pt x="4740971" y="4178364"/>
                    <a:pt x="4739524" y="4104669"/>
                  </a:cubicBezTo>
                  <a:cubicBezTo>
                    <a:pt x="4732933" y="3772912"/>
                    <a:pt x="4720500" y="3825721"/>
                    <a:pt x="4798135" y="3825721"/>
                  </a:cubicBezTo>
                  <a:cubicBezTo>
                    <a:pt x="5060845" y="3825721"/>
                    <a:pt x="5026239" y="3812542"/>
                    <a:pt x="5026422" y="3855064"/>
                  </a:cubicBezTo>
                  <a:cubicBezTo>
                    <a:pt x="5027869" y="4196303"/>
                    <a:pt x="5040979" y="4159931"/>
                    <a:pt x="5017798" y="4159931"/>
                  </a:cubicBezTo>
                  <a:close/>
                  <a:moveTo>
                    <a:pt x="5017798" y="3808350"/>
                  </a:moveTo>
                  <a:cubicBezTo>
                    <a:pt x="4676685" y="3808350"/>
                    <a:pt x="4735423" y="3832787"/>
                    <a:pt x="4733812" y="3729987"/>
                  </a:cubicBezTo>
                  <a:cubicBezTo>
                    <a:pt x="4728245" y="3382598"/>
                    <a:pt x="4730131" y="3502220"/>
                    <a:pt x="4729747" y="3476392"/>
                  </a:cubicBezTo>
                  <a:cubicBezTo>
                    <a:pt x="4774185" y="3476227"/>
                    <a:pt x="4808827" y="3476282"/>
                    <a:pt x="5017798" y="3476318"/>
                  </a:cubicBezTo>
                  <a:cubicBezTo>
                    <a:pt x="5019080" y="3476318"/>
                    <a:pt x="5033087" y="3808350"/>
                    <a:pt x="5017798" y="3808350"/>
                  </a:cubicBezTo>
                  <a:close/>
                  <a:moveTo>
                    <a:pt x="5017798" y="3459332"/>
                  </a:moveTo>
                  <a:cubicBezTo>
                    <a:pt x="4814229" y="3459295"/>
                    <a:pt x="4774460" y="3459240"/>
                    <a:pt x="4729473" y="3459405"/>
                  </a:cubicBezTo>
                  <a:cubicBezTo>
                    <a:pt x="4727587" y="3349722"/>
                    <a:pt x="4723943" y="3283312"/>
                    <a:pt x="4723100" y="3127886"/>
                  </a:cubicBezTo>
                  <a:cubicBezTo>
                    <a:pt x="4725023" y="3127886"/>
                    <a:pt x="5011664" y="3127410"/>
                    <a:pt x="5013935" y="3127410"/>
                  </a:cubicBezTo>
                  <a:cubicBezTo>
                    <a:pt x="5015656" y="3209617"/>
                    <a:pt x="5019355" y="3459332"/>
                    <a:pt x="5017798" y="3459332"/>
                  </a:cubicBezTo>
                  <a:close/>
                  <a:moveTo>
                    <a:pt x="4723009" y="3110862"/>
                  </a:moveTo>
                  <a:cubicBezTo>
                    <a:pt x="4723009" y="3109215"/>
                    <a:pt x="4720006" y="2779929"/>
                    <a:pt x="4719988" y="2778538"/>
                  </a:cubicBezTo>
                  <a:cubicBezTo>
                    <a:pt x="4900652" y="2779911"/>
                    <a:pt x="4888805" y="2776433"/>
                    <a:pt x="5007270" y="2776213"/>
                  </a:cubicBezTo>
                  <a:cubicBezTo>
                    <a:pt x="5007289" y="2777513"/>
                    <a:pt x="5013459" y="3103943"/>
                    <a:pt x="5013496" y="3105865"/>
                  </a:cubicBezTo>
                  <a:cubicBezTo>
                    <a:pt x="5013624" y="3112711"/>
                    <a:pt x="5044036" y="3110460"/>
                    <a:pt x="4723009" y="3110862"/>
                  </a:cubicBezTo>
                  <a:close/>
                  <a:moveTo>
                    <a:pt x="4719768" y="2761533"/>
                  </a:moveTo>
                  <a:cubicBezTo>
                    <a:pt x="4717754" y="2617290"/>
                    <a:pt x="4715429" y="2618242"/>
                    <a:pt x="4712499" y="2427579"/>
                  </a:cubicBezTo>
                  <a:cubicBezTo>
                    <a:pt x="4762247" y="2426646"/>
                    <a:pt x="4829133" y="2426481"/>
                    <a:pt x="4907829" y="2427854"/>
                  </a:cubicBezTo>
                  <a:cubicBezTo>
                    <a:pt x="5031769" y="2430014"/>
                    <a:pt x="5000642" y="2365617"/>
                    <a:pt x="5006538" y="2731183"/>
                  </a:cubicBezTo>
                  <a:cubicBezTo>
                    <a:pt x="5006995" y="2761862"/>
                    <a:pt x="5055334" y="2764150"/>
                    <a:pt x="4719768" y="2761533"/>
                  </a:cubicBezTo>
                  <a:close/>
                  <a:moveTo>
                    <a:pt x="4712224" y="2410555"/>
                  </a:moveTo>
                  <a:cubicBezTo>
                    <a:pt x="4708855" y="2191831"/>
                    <a:pt x="4708453" y="2182532"/>
                    <a:pt x="4708617" y="2106640"/>
                  </a:cubicBezTo>
                  <a:cubicBezTo>
                    <a:pt x="4708691" y="2070323"/>
                    <a:pt x="4660535" y="2077975"/>
                    <a:pt x="4997584" y="2077462"/>
                  </a:cubicBezTo>
                  <a:cubicBezTo>
                    <a:pt x="4999306" y="2278157"/>
                    <a:pt x="5001045" y="2320660"/>
                    <a:pt x="5002821" y="2411782"/>
                  </a:cubicBezTo>
                  <a:cubicBezTo>
                    <a:pt x="4905028" y="2411617"/>
                    <a:pt x="4833216" y="2408267"/>
                    <a:pt x="4712224" y="2410555"/>
                  </a:cubicBezTo>
                  <a:close/>
                  <a:moveTo>
                    <a:pt x="4708617" y="2061134"/>
                  </a:moveTo>
                  <a:cubicBezTo>
                    <a:pt x="4707977" y="1895805"/>
                    <a:pt x="4703216" y="1866389"/>
                    <a:pt x="4701074" y="1728389"/>
                  </a:cubicBezTo>
                  <a:cubicBezTo>
                    <a:pt x="5026386" y="1728206"/>
                    <a:pt x="4993868" y="1726504"/>
                    <a:pt x="4993977" y="1732233"/>
                  </a:cubicBezTo>
                  <a:cubicBezTo>
                    <a:pt x="4994270" y="1751874"/>
                    <a:pt x="4993409" y="1664212"/>
                    <a:pt x="4997438" y="2060475"/>
                  </a:cubicBezTo>
                  <a:cubicBezTo>
                    <a:pt x="4903196" y="2060603"/>
                    <a:pt x="4828126" y="2062434"/>
                    <a:pt x="4708617" y="2061134"/>
                  </a:cubicBezTo>
                  <a:close/>
                  <a:moveTo>
                    <a:pt x="4700836" y="1711311"/>
                  </a:moveTo>
                  <a:cubicBezTo>
                    <a:pt x="4699664" y="1621434"/>
                    <a:pt x="4702300" y="1513838"/>
                    <a:pt x="4697192" y="1378510"/>
                  </a:cubicBezTo>
                  <a:cubicBezTo>
                    <a:pt x="4833015" y="1382336"/>
                    <a:pt x="4910630" y="1377375"/>
                    <a:pt x="4986800" y="1376881"/>
                  </a:cubicBezTo>
                  <a:cubicBezTo>
                    <a:pt x="4990297" y="1596393"/>
                    <a:pt x="4992402" y="1639793"/>
                    <a:pt x="4993647" y="1711219"/>
                  </a:cubicBezTo>
                  <a:lnTo>
                    <a:pt x="4700836" y="1711311"/>
                  </a:lnTo>
                  <a:close/>
                  <a:moveTo>
                    <a:pt x="4688348" y="2060896"/>
                  </a:moveTo>
                  <a:cubicBezTo>
                    <a:pt x="4345129" y="2056741"/>
                    <a:pt x="4401762" y="2092015"/>
                    <a:pt x="4400041" y="1981618"/>
                  </a:cubicBezTo>
                  <a:cubicBezTo>
                    <a:pt x="4398118" y="1859598"/>
                    <a:pt x="4399308" y="1855900"/>
                    <a:pt x="4397367" y="1731977"/>
                  </a:cubicBezTo>
                  <a:cubicBezTo>
                    <a:pt x="4397239" y="1723428"/>
                    <a:pt x="4368639" y="1728279"/>
                    <a:pt x="4686078" y="1728389"/>
                  </a:cubicBezTo>
                  <a:cubicBezTo>
                    <a:pt x="4687891" y="1854637"/>
                    <a:pt x="4699371" y="2061043"/>
                    <a:pt x="4688348" y="2060896"/>
                  </a:cubicBezTo>
                  <a:close/>
                  <a:moveTo>
                    <a:pt x="4392570" y="2426975"/>
                  </a:moveTo>
                  <a:cubicBezTo>
                    <a:pt x="4393467" y="2502977"/>
                    <a:pt x="4394676" y="2557983"/>
                    <a:pt x="4398008" y="2758860"/>
                  </a:cubicBezTo>
                  <a:cubicBezTo>
                    <a:pt x="4355932" y="2758622"/>
                    <a:pt x="4109609" y="2759245"/>
                    <a:pt x="4108254" y="2759245"/>
                  </a:cubicBezTo>
                  <a:cubicBezTo>
                    <a:pt x="4105508" y="2575336"/>
                    <a:pt x="4107338" y="2604019"/>
                    <a:pt x="4104244" y="2428732"/>
                  </a:cubicBezTo>
                  <a:cubicBezTo>
                    <a:pt x="4260318" y="2428934"/>
                    <a:pt x="4268850" y="2426298"/>
                    <a:pt x="4392570" y="2426975"/>
                  </a:cubicBezTo>
                  <a:close/>
                  <a:moveTo>
                    <a:pt x="4358733" y="2409897"/>
                  </a:moveTo>
                  <a:cubicBezTo>
                    <a:pt x="4058378" y="2409897"/>
                    <a:pt x="4104391" y="2430343"/>
                    <a:pt x="4102834" y="2356172"/>
                  </a:cubicBezTo>
                  <a:cubicBezTo>
                    <a:pt x="4096078" y="2032506"/>
                    <a:pt x="4086209" y="2079219"/>
                    <a:pt x="4139033" y="2079219"/>
                  </a:cubicBezTo>
                  <a:cubicBezTo>
                    <a:pt x="4425619" y="2079219"/>
                    <a:pt x="4386748" y="2068951"/>
                    <a:pt x="4387846" y="2106897"/>
                  </a:cubicBezTo>
                  <a:cubicBezTo>
                    <a:pt x="4398173" y="2458972"/>
                    <a:pt x="4396525" y="2409897"/>
                    <a:pt x="4358733" y="2409897"/>
                  </a:cubicBezTo>
                  <a:close/>
                  <a:moveTo>
                    <a:pt x="4358733" y="2062013"/>
                  </a:moveTo>
                  <a:cubicBezTo>
                    <a:pt x="4044920" y="2062013"/>
                    <a:pt x="4098861" y="2085095"/>
                    <a:pt x="4097231" y="1981582"/>
                  </a:cubicBezTo>
                  <a:cubicBezTo>
                    <a:pt x="4092489" y="1678380"/>
                    <a:pt x="4071451" y="1729103"/>
                    <a:pt x="4139033" y="1729103"/>
                  </a:cubicBezTo>
                  <a:cubicBezTo>
                    <a:pt x="4403172" y="1729103"/>
                    <a:pt x="4382207" y="1721708"/>
                    <a:pt x="4382371" y="1732288"/>
                  </a:cubicBezTo>
                  <a:cubicBezTo>
                    <a:pt x="4388377" y="2114676"/>
                    <a:pt x="4395481" y="2062013"/>
                    <a:pt x="4358733" y="2062013"/>
                  </a:cubicBezTo>
                  <a:close/>
                  <a:moveTo>
                    <a:pt x="4358733" y="1709956"/>
                  </a:moveTo>
                  <a:cubicBezTo>
                    <a:pt x="4248197" y="1709956"/>
                    <a:pt x="4248123" y="1712098"/>
                    <a:pt x="4139051" y="1712098"/>
                  </a:cubicBezTo>
                  <a:cubicBezTo>
                    <a:pt x="4072312" y="1712098"/>
                    <a:pt x="4092178" y="1763003"/>
                    <a:pt x="4085952" y="1377046"/>
                  </a:cubicBezTo>
                  <a:cubicBezTo>
                    <a:pt x="4192571" y="1375508"/>
                    <a:pt x="4262387" y="1379187"/>
                    <a:pt x="4377519" y="1378858"/>
                  </a:cubicBezTo>
                  <a:cubicBezTo>
                    <a:pt x="4386015" y="1763864"/>
                    <a:pt x="4388029" y="1709956"/>
                    <a:pt x="4358733" y="1709956"/>
                  </a:cubicBezTo>
                  <a:close/>
                  <a:moveTo>
                    <a:pt x="4087820" y="2356575"/>
                  </a:moveTo>
                  <a:cubicBezTo>
                    <a:pt x="4089267" y="2426224"/>
                    <a:pt x="4142384" y="2413008"/>
                    <a:pt x="3809583" y="2410775"/>
                  </a:cubicBezTo>
                  <a:cubicBezTo>
                    <a:pt x="3793360" y="2410665"/>
                    <a:pt x="3799403" y="2448300"/>
                    <a:pt x="3792646" y="2106421"/>
                  </a:cubicBezTo>
                  <a:cubicBezTo>
                    <a:pt x="3791896" y="2068987"/>
                    <a:pt x="3750753" y="2078378"/>
                    <a:pt x="4029210" y="2079110"/>
                  </a:cubicBezTo>
                  <a:cubicBezTo>
                    <a:pt x="4099886" y="2079311"/>
                    <a:pt x="4080972" y="2028771"/>
                    <a:pt x="4087820" y="2356575"/>
                  </a:cubicBezTo>
                  <a:close/>
                  <a:moveTo>
                    <a:pt x="4029192" y="2062086"/>
                  </a:moveTo>
                  <a:cubicBezTo>
                    <a:pt x="3742477" y="2061317"/>
                    <a:pt x="3791987" y="2083045"/>
                    <a:pt x="3790413" y="1981618"/>
                  </a:cubicBezTo>
                  <a:cubicBezTo>
                    <a:pt x="3785853" y="1691193"/>
                    <a:pt x="3774977" y="1729835"/>
                    <a:pt x="3809601" y="1729469"/>
                  </a:cubicBezTo>
                  <a:cubicBezTo>
                    <a:pt x="4100948" y="1726321"/>
                    <a:pt x="4076633" y="1729670"/>
                    <a:pt x="4076669" y="1732270"/>
                  </a:cubicBezTo>
                  <a:cubicBezTo>
                    <a:pt x="4082657" y="2116177"/>
                    <a:pt x="4104775" y="2062288"/>
                    <a:pt x="4029192" y="2062086"/>
                  </a:cubicBezTo>
                  <a:close/>
                  <a:moveTo>
                    <a:pt x="4029192" y="1711988"/>
                  </a:moveTo>
                  <a:cubicBezTo>
                    <a:pt x="3959834" y="1711805"/>
                    <a:pt x="3878813" y="1711713"/>
                    <a:pt x="3809473" y="1712464"/>
                  </a:cubicBezTo>
                  <a:cubicBezTo>
                    <a:pt x="3776808" y="1712811"/>
                    <a:pt x="3784791" y="1764596"/>
                    <a:pt x="3780195" y="1379114"/>
                  </a:cubicBezTo>
                  <a:cubicBezTo>
                    <a:pt x="4015771" y="1381329"/>
                    <a:pt x="3977356" y="1379169"/>
                    <a:pt x="4070938" y="1377302"/>
                  </a:cubicBezTo>
                  <a:cubicBezTo>
                    <a:pt x="4077164" y="1762729"/>
                    <a:pt x="4095199" y="1712061"/>
                    <a:pt x="4029192" y="1711988"/>
                  </a:cubicBezTo>
                  <a:close/>
                  <a:moveTo>
                    <a:pt x="3782191" y="2356575"/>
                  </a:moveTo>
                  <a:cubicBezTo>
                    <a:pt x="3783747" y="2427817"/>
                    <a:pt x="3835693" y="2410555"/>
                    <a:pt x="3493041" y="2410665"/>
                  </a:cubicBezTo>
                  <a:cubicBezTo>
                    <a:pt x="3489563" y="2186431"/>
                    <a:pt x="3489727" y="2180702"/>
                    <a:pt x="3487091" y="2106274"/>
                  </a:cubicBezTo>
                  <a:cubicBezTo>
                    <a:pt x="3485644" y="2065546"/>
                    <a:pt x="3453657" y="2077261"/>
                    <a:pt x="3699742" y="2077426"/>
                  </a:cubicBezTo>
                  <a:cubicBezTo>
                    <a:pt x="3798450" y="2077426"/>
                    <a:pt x="3774849" y="2021468"/>
                    <a:pt x="3782191" y="2356575"/>
                  </a:cubicBezTo>
                  <a:close/>
                  <a:moveTo>
                    <a:pt x="3485589" y="2060274"/>
                  </a:moveTo>
                  <a:cubicBezTo>
                    <a:pt x="3480883" y="1896464"/>
                    <a:pt x="3485150" y="1867213"/>
                    <a:pt x="3483026" y="1731940"/>
                  </a:cubicBezTo>
                  <a:cubicBezTo>
                    <a:pt x="3482953" y="1726650"/>
                    <a:pt x="3482055" y="1731940"/>
                    <a:pt x="3770821" y="1729835"/>
                  </a:cubicBezTo>
                  <a:cubicBezTo>
                    <a:pt x="3770857" y="1731684"/>
                    <a:pt x="3770894" y="1743820"/>
                    <a:pt x="3776753" y="2060787"/>
                  </a:cubicBezTo>
                  <a:cubicBezTo>
                    <a:pt x="3734805" y="2060329"/>
                    <a:pt x="3717814" y="2060439"/>
                    <a:pt x="3485589" y="2060274"/>
                  </a:cubicBezTo>
                  <a:close/>
                  <a:moveTo>
                    <a:pt x="3480261" y="3111814"/>
                  </a:moveTo>
                  <a:cubicBezTo>
                    <a:pt x="3164708" y="3111814"/>
                    <a:pt x="3198069" y="3113187"/>
                    <a:pt x="3198142" y="3105719"/>
                  </a:cubicBezTo>
                  <a:cubicBezTo>
                    <a:pt x="3198801" y="3028600"/>
                    <a:pt x="3198197" y="3015311"/>
                    <a:pt x="3194480" y="2779032"/>
                  </a:cubicBezTo>
                  <a:cubicBezTo>
                    <a:pt x="3367197" y="2779069"/>
                    <a:pt x="3391714" y="2778337"/>
                    <a:pt x="3482751" y="2778337"/>
                  </a:cubicBezTo>
                  <a:cubicBezTo>
                    <a:pt x="3489361" y="3151828"/>
                    <a:pt x="3493975" y="3111814"/>
                    <a:pt x="3480261" y="3111814"/>
                  </a:cubicBezTo>
                  <a:close/>
                  <a:moveTo>
                    <a:pt x="3480261" y="2761349"/>
                  </a:moveTo>
                  <a:cubicBezTo>
                    <a:pt x="3144329" y="2761349"/>
                    <a:pt x="3194407" y="2775243"/>
                    <a:pt x="3193711" y="2730799"/>
                  </a:cubicBezTo>
                  <a:cubicBezTo>
                    <a:pt x="3188072" y="2371017"/>
                    <a:pt x="3165422" y="2427286"/>
                    <a:pt x="3260615" y="2427286"/>
                  </a:cubicBezTo>
                  <a:cubicBezTo>
                    <a:pt x="3363462" y="2427286"/>
                    <a:pt x="3373038" y="2427652"/>
                    <a:pt x="3478320" y="2427652"/>
                  </a:cubicBezTo>
                  <a:cubicBezTo>
                    <a:pt x="3483941" y="2789338"/>
                    <a:pt x="3482495" y="2761349"/>
                    <a:pt x="3480261" y="2761349"/>
                  </a:cubicBezTo>
                  <a:close/>
                  <a:moveTo>
                    <a:pt x="3187614" y="2410025"/>
                  </a:moveTo>
                  <a:cubicBezTo>
                    <a:pt x="3184483" y="2204846"/>
                    <a:pt x="3184391" y="2183429"/>
                    <a:pt x="3182048" y="2106347"/>
                  </a:cubicBezTo>
                  <a:cubicBezTo>
                    <a:pt x="3180784" y="2064411"/>
                    <a:pt x="3135925" y="2077169"/>
                    <a:pt x="3471088" y="2077279"/>
                  </a:cubicBezTo>
                  <a:cubicBezTo>
                    <a:pt x="3475024" y="2201624"/>
                    <a:pt x="3473560" y="2120332"/>
                    <a:pt x="3478064" y="2410684"/>
                  </a:cubicBezTo>
                  <a:cubicBezTo>
                    <a:pt x="3455323" y="2410665"/>
                    <a:pt x="3210904" y="2410226"/>
                    <a:pt x="3187614" y="2410025"/>
                  </a:cubicBezTo>
                  <a:close/>
                  <a:moveTo>
                    <a:pt x="3177544" y="1711091"/>
                  </a:moveTo>
                  <a:cubicBezTo>
                    <a:pt x="3173753" y="1471114"/>
                    <a:pt x="3173369" y="1439118"/>
                    <a:pt x="3171941" y="1378474"/>
                  </a:cubicBezTo>
                  <a:cubicBezTo>
                    <a:pt x="3282368" y="1380505"/>
                    <a:pt x="3377286" y="1377851"/>
                    <a:pt x="3461676" y="1377686"/>
                  </a:cubicBezTo>
                  <a:cubicBezTo>
                    <a:pt x="3462995" y="1433425"/>
                    <a:pt x="3467701" y="1711164"/>
                    <a:pt x="3467737" y="1712830"/>
                  </a:cubicBezTo>
                  <a:cubicBezTo>
                    <a:pt x="3346178" y="1712629"/>
                    <a:pt x="3345079" y="1709608"/>
                    <a:pt x="3177544" y="1711091"/>
                  </a:cubicBezTo>
                  <a:close/>
                  <a:moveTo>
                    <a:pt x="3172618" y="2409878"/>
                  </a:moveTo>
                  <a:cubicBezTo>
                    <a:pt x="2989281" y="2407920"/>
                    <a:pt x="2960095" y="2409604"/>
                    <a:pt x="2881088" y="2410116"/>
                  </a:cubicBezTo>
                  <a:cubicBezTo>
                    <a:pt x="2875101" y="2017843"/>
                    <a:pt x="2862961" y="2077975"/>
                    <a:pt x="2931220" y="2077151"/>
                  </a:cubicBezTo>
                  <a:cubicBezTo>
                    <a:pt x="3203818" y="2073875"/>
                    <a:pt x="3165898" y="2069079"/>
                    <a:pt x="3167034" y="2106897"/>
                  </a:cubicBezTo>
                  <a:cubicBezTo>
                    <a:pt x="3169597" y="2191904"/>
                    <a:pt x="3169634" y="2214438"/>
                    <a:pt x="3172618" y="2409878"/>
                  </a:cubicBezTo>
                  <a:close/>
                  <a:moveTo>
                    <a:pt x="3150701" y="1711365"/>
                  </a:moveTo>
                  <a:cubicBezTo>
                    <a:pt x="3072719" y="1712207"/>
                    <a:pt x="3011381" y="1712226"/>
                    <a:pt x="2931202" y="1711365"/>
                  </a:cubicBezTo>
                  <a:cubicBezTo>
                    <a:pt x="2852524" y="1710414"/>
                    <a:pt x="2868912" y="1773693"/>
                    <a:pt x="2864371" y="1377357"/>
                  </a:cubicBezTo>
                  <a:cubicBezTo>
                    <a:pt x="3011125" y="1377156"/>
                    <a:pt x="3055032" y="1376039"/>
                    <a:pt x="3156908" y="1378181"/>
                  </a:cubicBezTo>
                  <a:cubicBezTo>
                    <a:pt x="3165605" y="1748213"/>
                    <a:pt x="3165807" y="1711201"/>
                    <a:pt x="3150701" y="1711365"/>
                  </a:cubicBezTo>
                  <a:close/>
                  <a:moveTo>
                    <a:pt x="2866092" y="2410208"/>
                  </a:moveTo>
                  <a:cubicBezTo>
                    <a:pt x="2524667" y="2411782"/>
                    <a:pt x="2576374" y="2425254"/>
                    <a:pt x="2575514" y="2356282"/>
                  </a:cubicBezTo>
                  <a:cubicBezTo>
                    <a:pt x="2571449" y="2030675"/>
                    <a:pt x="2557863" y="2076163"/>
                    <a:pt x="2601606" y="2076163"/>
                  </a:cubicBezTo>
                  <a:cubicBezTo>
                    <a:pt x="2903719" y="2076163"/>
                    <a:pt x="2862320" y="2071660"/>
                    <a:pt x="2862320" y="2106237"/>
                  </a:cubicBezTo>
                  <a:cubicBezTo>
                    <a:pt x="2862393" y="2182898"/>
                    <a:pt x="2862522" y="2176894"/>
                    <a:pt x="2866092" y="2410208"/>
                  </a:cubicBezTo>
                  <a:close/>
                  <a:moveTo>
                    <a:pt x="2821288" y="2060787"/>
                  </a:moveTo>
                  <a:cubicBezTo>
                    <a:pt x="2711593" y="2060787"/>
                    <a:pt x="2711538" y="2059157"/>
                    <a:pt x="2601606" y="2059157"/>
                  </a:cubicBezTo>
                  <a:cubicBezTo>
                    <a:pt x="2562020" y="2059157"/>
                    <a:pt x="2569929" y="2074954"/>
                    <a:pt x="2568465" y="1981655"/>
                  </a:cubicBezTo>
                  <a:cubicBezTo>
                    <a:pt x="2563686" y="1676989"/>
                    <a:pt x="2553176" y="1726577"/>
                    <a:pt x="2601606" y="1726577"/>
                  </a:cubicBezTo>
                  <a:cubicBezTo>
                    <a:pt x="2884713" y="1726577"/>
                    <a:pt x="2855124" y="1726723"/>
                    <a:pt x="2855216" y="1732306"/>
                  </a:cubicBezTo>
                  <a:cubicBezTo>
                    <a:pt x="2861130" y="2110045"/>
                    <a:pt x="2881271" y="2060787"/>
                    <a:pt x="2821288" y="2060787"/>
                  </a:cubicBezTo>
                  <a:close/>
                  <a:moveTo>
                    <a:pt x="2601606" y="1709590"/>
                  </a:moveTo>
                  <a:cubicBezTo>
                    <a:pt x="2548818" y="1709590"/>
                    <a:pt x="2569435" y="1760770"/>
                    <a:pt x="2559896" y="1377504"/>
                  </a:cubicBezTo>
                  <a:cubicBezTo>
                    <a:pt x="2589521" y="1377375"/>
                    <a:pt x="2608106" y="1377412"/>
                    <a:pt x="2821306" y="1377375"/>
                  </a:cubicBezTo>
                  <a:cubicBezTo>
                    <a:pt x="2858677" y="1377375"/>
                    <a:pt x="2848643" y="1324474"/>
                    <a:pt x="2854886" y="1710780"/>
                  </a:cubicBezTo>
                  <a:cubicBezTo>
                    <a:pt x="2672465" y="1710249"/>
                    <a:pt x="2695187" y="1709590"/>
                    <a:pt x="2601606" y="1709590"/>
                  </a:cubicBezTo>
                  <a:close/>
                  <a:moveTo>
                    <a:pt x="2560518" y="2356501"/>
                  </a:moveTo>
                  <a:cubicBezTo>
                    <a:pt x="2561361" y="2424174"/>
                    <a:pt x="2616729" y="2412514"/>
                    <a:pt x="2272210" y="2410665"/>
                  </a:cubicBezTo>
                  <a:cubicBezTo>
                    <a:pt x="2269720" y="2410647"/>
                    <a:pt x="2272210" y="2297505"/>
                    <a:pt x="2266443" y="2105908"/>
                  </a:cubicBezTo>
                  <a:cubicBezTo>
                    <a:pt x="2265106" y="2060695"/>
                    <a:pt x="2231013" y="2085242"/>
                    <a:pt x="2492002" y="2077755"/>
                  </a:cubicBezTo>
                  <a:cubicBezTo>
                    <a:pt x="2569856" y="2075504"/>
                    <a:pt x="2556344" y="2023170"/>
                    <a:pt x="2560518" y="2356501"/>
                  </a:cubicBezTo>
                  <a:close/>
                  <a:moveTo>
                    <a:pt x="2491600" y="2060713"/>
                  </a:moveTo>
                  <a:cubicBezTo>
                    <a:pt x="2435956" y="2062324"/>
                    <a:pt x="2373592" y="2063148"/>
                    <a:pt x="2272302" y="2061226"/>
                  </a:cubicBezTo>
                  <a:cubicBezTo>
                    <a:pt x="2263092" y="2061061"/>
                    <a:pt x="2265070" y="2072154"/>
                    <a:pt x="2263605" y="1981636"/>
                  </a:cubicBezTo>
                  <a:cubicBezTo>
                    <a:pt x="2259027" y="1689729"/>
                    <a:pt x="2256208" y="1729011"/>
                    <a:pt x="2272339" y="1728627"/>
                  </a:cubicBezTo>
                  <a:cubicBezTo>
                    <a:pt x="2584797" y="1721451"/>
                    <a:pt x="2551418" y="1728938"/>
                    <a:pt x="2551455" y="1732251"/>
                  </a:cubicBezTo>
                  <a:cubicBezTo>
                    <a:pt x="2553395" y="1855608"/>
                    <a:pt x="2551528" y="1857182"/>
                    <a:pt x="2553469" y="1981929"/>
                  </a:cubicBezTo>
                  <a:cubicBezTo>
                    <a:pt x="2554952" y="2075687"/>
                    <a:pt x="2571083" y="2058444"/>
                    <a:pt x="2491600" y="2060713"/>
                  </a:cubicBezTo>
                  <a:close/>
                  <a:moveTo>
                    <a:pt x="2491728" y="1709993"/>
                  </a:moveTo>
                  <a:cubicBezTo>
                    <a:pt x="2361343" y="1710871"/>
                    <a:pt x="2354404" y="1709736"/>
                    <a:pt x="2272009" y="1711622"/>
                  </a:cubicBezTo>
                  <a:cubicBezTo>
                    <a:pt x="2256391" y="1711988"/>
                    <a:pt x="2259284" y="1752643"/>
                    <a:pt x="2256116" y="1379517"/>
                  </a:cubicBezTo>
                  <a:cubicBezTo>
                    <a:pt x="2347171" y="1378712"/>
                    <a:pt x="2187326" y="1379901"/>
                    <a:pt x="2544881" y="1377577"/>
                  </a:cubicBezTo>
                  <a:cubicBezTo>
                    <a:pt x="2554586" y="1772046"/>
                    <a:pt x="2567549" y="1709389"/>
                    <a:pt x="2491728" y="1709993"/>
                  </a:cubicBezTo>
                  <a:close/>
                  <a:moveTo>
                    <a:pt x="2256372" y="2410574"/>
                  </a:moveTo>
                  <a:cubicBezTo>
                    <a:pt x="1919415" y="2408597"/>
                    <a:pt x="1967479" y="2435413"/>
                    <a:pt x="1965831" y="2356208"/>
                  </a:cubicBezTo>
                  <a:cubicBezTo>
                    <a:pt x="1963634" y="2251102"/>
                    <a:pt x="1962608" y="2173325"/>
                    <a:pt x="1962041" y="2106530"/>
                  </a:cubicBezTo>
                  <a:cubicBezTo>
                    <a:pt x="1961766" y="2073417"/>
                    <a:pt x="1915515" y="2072136"/>
                    <a:pt x="2250586" y="2077883"/>
                  </a:cubicBezTo>
                  <a:cubicBezTo>
                    <a:pt x="2255695" y="2261060"/>
                    <a:pt x="2254908" y="2289066"/>
                    <a:pt x="2256372" y="2410574"/>
                  </a:cubicBezTo>
                  <a:close/>
                  <a:moveTo>
                    <a:pt x="1961638" y="2061665"/>
                  </a:moveTo>
                  <a:cubicBezTo>
                    <a:pt x="1959807" y="1892712"/>
                    <a:pt x="1957610" y="1869483"/>
                    <a:pt x="1955376" y="1728151"/>
                  </a:cubicBezTo>
                  <a:cubicBezTo>
                    <a:pt x="1957042" y="1728151"/>
                    <a:pt x="2245496" y="1729725"/>
                    <a:pt x="2245551" y="1732306"/>
                  </a:cubicBezTo>
                  <a:cubicBezTo>
                    <a:pt x="2247217" y="1838072"/>
                    <a:pt x="2247584" y="1957529"/>
                    <a:pt x="2250165" y="2060841"/>
                  </a:cubicBezTo>
                  <a:cubicBezTo>
                    <a:pt x="2136882" y="2058993"/>
                    <a:pt x="2043172" y="2061519"/>
                    <a:pt x="1961638" y="2061665"/>
                  </a:cubicBezTo>
                  <a:close/>
                  <a:moveTo>
                    <a:pt x="1955120" y="1711146"/>
                  </a:moveTo>
                  <a:cubicBezTo>
                    <a:pt x="1951384" y="1474775"/>
                    <a:pt x="1950707" y="1443364"/>
                    <a:pt x="1950359" y="1378437"/>
                  </a:cubicBezTo>
                  <a:cubicBezTo>
                    <a:pt x="2066938" y="1378510"/>
                    <a:pt x="2085211" y="1380762"/>
                    <a:pt x="2241102" y="1379627"/>
                  </a:cubicBezTo>
                  <a:cubicBezTo>
                    <a:pt x="2241120" y="1381018"/>
                    <a:pt x="2245203" y="1710725"/>
                    <a:pt x="2245222" y="1712189"/>
                  </a:cubicBezTo>
                  <a:cubicBezTo>
                    <a:pt x="2136607" y="1714239"/>
                    <a:pt x="2044490" y="1711256"/>
                    <a:pt x="1955120" y="1711146"/>
                  </a:cubicBezTo>
                  <a:close/>
                  <a:moveTo>
                    <a:pt x="1950853" y="2356611"/>
                  </a:moveTo>
                  <a:cubicBezTo>
                    <a:pt x="1952465" y="2433400"/>
                    <a:pt x="1997946" y="2411141"/>
                    <a:pt x="1723188" y="2411141"/>
                  </a:cubicBezTo>
                  <a:cubicBezTo>
                    <a:pt x="1648520" y="2411141"/>
                    <a:pt x="1660202" y="2470376"/>
                    <a:pt x="1657163" y="2105707"/>
                  </a:cubicBezTo>
                  <a:cubicBezTo>
                    <a:pt x="1656851" y="2068420"/>
                    <a:pt x="1611461" y="2078652"/>
                    <a:pt x="1946825" y="2078652"/>
                  </a:cubicBezTo>
                  <a:cubicBezTo>
                    <a:pt x="1947539" y="2153171"/>
                    <a:pt x="1947924" y="2215957"/>
                    <a:pt x="1950853" y="2356611"/>
                  </a:cubicBezTo>
                  <a:close/>
                  <a:moveTo>
                    <a:pt x="1942742" y="2061684"/>
                  </a:moveTo>
                  <a:cubicBezTo>
                    <a:pt x="1752594" y="2061738"/>
                    <a:pt x="1707661" y="2061812"/>
                    <a:pt x="1656760" y="2061665"/>
                  </a:cubicBezTo>
                  <a:cubicBezTo>
                    <a:pt x="1656741" y="2060695"/>
                    <a:pt x="1652823" y="1759617"/>
                    <a:pt x="1652310" y="1727217"/>
                  </a:cubicBezTo>
                  <a:cubicBezTo>
                    <a:pt x="1653610" y="1727199"/>
                    <a:pt x="1940362" y="1725058"/>
                    <a:pt x="1940472" y="1732288"/>
                  </a:cubicBezTo>
                  <a:cubicBezTo>
                    <a:pt x="1945928" y="2085187"/>
                    <a:pt x="1950139" y="2061684"/>
                    <a:pt x="1942742" y="2061684"/>
                  </a:cubicBezTo>
                  <a:close/>
                  <a:moveTo>
                    <a:pt x="1652017" y="1710194"/>
                  </a:moveTo>
                  <a:cubicBezTo>
                    <a:pt x="1651065" y="1651545"/>
                    <a:pt x="1654581" y="1862161"/>
                    <a:pt x="1646268" y="1379206"/>
                  </a:cubicBezTo>
                  <a:cubicBezTo>
                    <a:pt x="1750836" y="1380634"/>
                    <a:pt x="1845278" y="1378492"/>
                    <a:pt x="1935345" y="1378437"/>
                  </a:cubicBezTo>
                  <a:cubicBezTo>
                    <a:pt x="1935711" y="1443419"/>
                    <a:pt x="1936626" y="1489602"/>
                    <a:pt x="1940124" y="1711128"/>
                  </a:cubicBezTo>
                  <a:cubicBezTo>
                    <a:pt x="1830356" y="1711109"/>
                    <a:pt x="1769549" y="1709004"/>
                    <a:pt x="1652017" y="1710194"/>
                  </a:cubicBezTo>
                  <a:close/>
                  <a:moveTo>
                    <a:pt x="1647202" y="2411233"/>
                  </a:moveTo>
                  <a:cubicBezTo>
                    <a:pt x="1399799" y="2411818"/>
                    <a:pt x="1471555" y="2411398"/>
                    <a:pt x="1355727" y="2410537"/>
                  </a:cubicBezTo>
                  <a:cubicBezTo>
                    <a:pt x="1354921" y="2322363"/>
                    <a:pt x="1356166" y="2306072"/>
                    <a:pt x="1351113" y="2078670"/>
                  </a:cubicBezTo>
                  <a:cubicBezTo>
                    <a:pt x="1437517" y="2078414"/>
                    <a:pt x="1444731" y="2077865"/>
                    <a:pt x="1641910" y="2078616"/>
                  </a:cubicBezTo>
                  <a:cubicBezTo>
                    <a:pt x="1643796" y="2282861"/>
                    <a:pt x="1645499" y="2323333"/>
                    <a:pt x="1647202" y="2411233"/>
                  </a:cubicBezTo>
                  <a:close/>
                  <a:moveTo>
                    <a:pt x="1613402" y="2061500"/>
                  </a:moveTo>
                  <a:cubicBezTo>
                    <a:pt x="1297465" y="2059780"/>
                    <a:pt x="1350929" y="2085809"/>
                    <a:pt x="1349300" y="1981618"/>
                  </a:cubicBezTo>
                  <a:cubicBezTo>
                    <a:pt x="1347341" y="1857017"/>
                    <a:pt x="1348787" y="1856834"/>
                    <a:pt x="1346828" y="1731977"/>
                  </a:cubicBezTo>
                  <a:cubicBezTo>
                    <a:pt x="1346718" y="1724929"/>
                    <a:pt x="1329708" y="1731373"/>
                    <a:pt x="1637315" y="1727382"/>
                  </a:cubicBezTo>
                  <a:cubicBezTo>
                    <a:pt x="1643210" y="2108324"/>
                    <a:pt x="1652054" y="2061647"/>
                    <a:pt x="1613402" y="2061500"/>
                  </a:cubicBezTo>
                  <a:close/>
                  <a:moveTo>
                    <a:pt x="1346498" y="1711695"/>
                  </a:moveTo>
                  <a:cubicBezTo>
                    <a:pt x="1340255" y="1325170"/>
                    <a:pt x="1320206" y="1378034"/>
                    <a:pt x="1393848" y="1377815"/>
                  </a:cubicBezTo>
                  <a:cubicBezTo>
                    <a:pt x="1486862" y="1377558"/>
                    <a:pt x="1541334" y="1377412"/>
                    <a:pt x="1613237" y="1378657"/>
                  </a:cubicBezTo>
                  <a:cubicBezTo>
                    <a:pt x="1638413" y="1379133"/>
                    <a:pt x="1631016" y="1338642"/>
                    <a:pt x="1637040" y="1710377"/>
                  </a:cubicBezTo>
                  <a:cubicBezTo>
                    <a:pt x="1529836" y="1711805"/>
                    <a:pt x="1586431" y="1711530"/>
                    <a:pt x="1346498" y="1711695"/>
                  </a:cubicBezTo>
                  <a:close/>
                  <a:moveTo>
                    <a:pt x="1340731" y="2410428"/>
                  </a:moveTo>
                  <a:cubicBezTo>
                    <a:pt x="1265880" y="2410043"/>
                    <a:pt x="1171767" y="2410574"/>
                    <a:pt x="1050720" y="2410629"/>
                  </a:cubicBezTo>
                  <a:cubicBezTo>
                    <a:pt x="1048450" y="2307444"/>
                    <a:pt x="1046839" y="2306566"/>
                    <a:pt x="1045136" y="2077718"/>
                  </a:cubicBezTo>
                  <a:cubicBezTo>
                    <a:pt x="1163033" y="2077426"/>
                    <a:pt x="1174385" y="2079018"/>
                    <a:pt x="1336080" y="2078689"/>
                  </a:cubicBezTo>
                  <a:cubicBezTo>
                    <a:pt x="1341427" y="2325163"/>
                    <a:pt x="1339852" y="2313503"/>
                    <a:pt x="1340731" y="2410428"/>
                  </a:cubicBezTo>
                  <a:close/>
                  <a:moveTo>
                    <a:pt x="1284025" y="2061757"/>
                  </a:moveTo>
                  <a:cubicBezTo>
                    <a:pt x="1174111" y="2061757"/>
                    <a:pt x="1174477" y="2060732"/>
                    <a:pt x="1064435" y="2060732"/>
                  </a:cubicBezTo>
                  <a:cubicBezTo>
                    <a:pt x="1039057" y="2060732"/>
                    <a:pt x="1045447" y="2076254"/>
                    <a:pt x="1043964" y="1981636"/>
                  </a:cubicBezTo>
                  <a:cubicBezTo>
                    <a:pt x="1039405" y="1690718"/>
                    <a:pt x="1030964" y="1729451"/>
                    <a:pt x="1064435" y="1729451"/>
                  </a:cubicBezTo>
                  <a:cubicBezTo>
                    <a:pt x="1355507" y="1729451"/>
                    <a:pt x="1331722" y="1725808"/>
                    <a:pt x="1331832" y="1732288"/>
                  </a:cubicBezTo>
                  <a:cubicBezTo>
                    <a:pt x="1337856" y="2115921"/>
                    <a:pt x="1351918" y="2061757"/>
                    <a:pt x="1284025" y="2061757"/>
                  </a:cubicBezTo>
                  <a:close/>
                  <a:moveTo>
                    <a:pt x="1284025" y="1711732"/>
                  </a:moveTo>
                  <a:cubicBezTo>
                    <a:pt x="1170815" y="1711732"/>
                    <a:pt x="1171126" y="1712427"/>
                    <a:pt x="1064435" y="1712427"/>
                  </a:cubicBezTo>
                  <a:cubicBezTo>
                    <a:pt x="1022486" y="1712427"/>
                    <a:pt x="1048139" y="1752881"/>
                    <a:pt x="1035248" y="1376899"/>
                  </a:cubicBezTo>
                  <a:cubicBezTo>
                    <a:pt x="1111491" y="1376460"/>
                    <a:pt x="1173781" y="1378034"/>
                    <a:pt x="1325680" y="1377943"/>
                  </a:cubicBezTo>
                  <a:cubicBezTo>
                    <a:pt x="1332272" y="1765639"/>
                    <a:pt x="1347689" y="1711695"/>
                    <a:pt x="1284025" y="1711732"/>
                  </a:cubicBezTo>
                  <a:close/>
                  <a:moveTo>
                    <a:pt x="1035706" y="2410665"/>
                  </a:moveTo>
                  <a:cubicBezTo>
                    <a:pt x="697358" y="2411526"/>
                    <a:pt x="746648" y="2431057"/>
                    <a:pt x="745238" y="2356208"/>
                  </a:cubicBezTo>
                  <a:cubicBezTo>
                    <a:pt x="743590" y="2268052"/>
                    <a:pt x="742308" y="2189049"/>
                    <a:pt x="741521" y="2106530"/>
                  </a:cubicBezTo>
                  <a:cubicBezTo>
                    <a:pt x="741173" y="2068218"/>
                    <a:pt x="694758" y="2079183"/>
                    <a:pt x="1030140" y="2077773"/>
                  </a:cubicBezTo>
                  <a:cubicBezTo>
                    <a:pt x="1031806" y="2304351"/>
                    <a:pt x="1033637" y="2319031"/>
                    <a:pt x="1035706" y="2410665"/>
                  </a:cubicBezTo>
                  <a:close/>
                  <a:moveTo>
                    <a:pt x="954593" y="2061574"/>
                  </a:moveTo>
                  <a:cubicBezTo>
                    <a:pt x="868720" y="2062855"/>
                    <a:pt x="803592" y="2062617"/>
                    <a:pt x="741045" y="2061519"/>
                  </a:cubicBezTo>
                  <a:cubicBezTo>
                    <a:pt x="741027" y="2060091"/>
                    <a:pt x="736669" y="1743582"/>
                    <a:pt x="736394" y="1727931"/>
                  </a:cubicBezTo>
                  <a:cubicBezTo>
                    <a:pt x="1056653" y="1725350"/>
                    <a:pt x="1025636" y="1730970"/>
                    <a:pt x="1025654" y="1732270"/>
                  </a:cubicBezTo>
                  <a:cubicBezTo>
                    <a:pt x="1031770" y="2121595"/>
                    <a:pt x="1052423" y="2059981"/>
                    <a:pt x="954593" y="2061574"/>
                  </a:cubicBezTo>
                  <a:close/>
                  <a:moveTo>
                    <a:pt x="736120" y="1710908"/>
                  </a:moveTo>
                  <a:cubicBezTo>
                    <a:pt x="729931" y="1361212"/>
                    <a:pt x="724822" y="1380030"/>
                    <a:pt x="735131" y="1379993"/>
                  </a:cubicBezTo>
                  <a:cubicBezTo>
                    <a:pt x="872858" y="1379627"/>
                    <a:pt x="884723" y="1380341"/>
                    <a:pt x="954886" y="1378327"/>
                  </a:cubicBezTo>
                  <a:cubicBezTo>
                    <a:pt x="1038691" y="1376021"/>
                    <a:pt x="1019593" y="1318727"/>
                    <a:pt x="1025361" y="1712336"/>
                  </a:cubicBezTo>
                  <a:cubicBezTo>
                    <a:pt x="942875" y="1711896"/>
                    <a:pt x="909258" y="1709498"/>
                    <a:pt x="736120" y="1710908"/>
                  </a:cubicBezTo>
                  <a:close/>
                  <a:moveTo>
                    <a:pt x="515705" y="2778208"/>
                  </a:moveTo>
                  <a:cubicBezTo>
                    <a:pt x="589238" y="2776817"/>
                    <a:pt x="659108" y="2776744"/>
                    <a:pt x="735003" y="2778281"/>
                  </a:cubicBezTo>
                  <a:cubicBezTo>
                    <a:pt x="736779" y="2778318"/>
                    <a:pt x="742986" y="3111320"/>
                    <a:pt x="735039" y="3111466"/>
                  </a:cubicBezTo>
                  <a:cubicBezTo>
                    <a:pt x="723797" y="3111631"/>
                    <a:pt x="452518" y="3116171"/>
                    <a:pt x="452389" y="3104639"/>
                  </a:cubicBezTo>
                  <a:cubicBezTo>
                    <a:pt x="448746" y="2717381"/>
                    <a:pt x="417198" y="2780057"/>
                    <a:pt x="515705" y="2778208"/>
                  </a:cubicBezTo>
                  <a:close/>
                  <a:moveTo>
                    <a:pt x="515504" y="3128636"/>
                  </a:moveTo>
                  <a:cubicBezTo>
                    <a:pt x="588340" y="3129515"/>
                    <a:pt x="662679" y="3129625"/>
                    <a:pt x="735222" y="3128453"/>
                  </a:cubicBezTo>
                  <a:cubicBezTo>
                    <a:pt x="742546" y="3128343"/>
                    <a:pt x="741649" y="3089830"/>
                    <a:pt x="747966" y="3460686"/>
                  </a:cubicBezTo>
                  <a:cubicBezTo>
                    <a:pt x="609342" y="3463084"/>
                    <a:pt x="544671" y="3461455"/>
                    <a:pt x="457974" y="3461162"/>
                  </a:cubicBezTo>
                  <a:cubicBezTo>
                    <a:pt x="451730" y="3069805"/>
                    <a:pt x="431571" y="3127611"/>
                    <a:pt x="515504" y="3128636"/>
                  </a:cubicBezTo>
                  <a:close/>
                  <a:moveTo>
                    <a:pt x="748296" y="3480437"/>
                  </a:moveTo>
                  <a:cubicBezTo>
                    <a:pt x="752361" y="3740256"/>
                    <a:pt x="752708" y="3760281"/>
                    <a:pt x="753313" y="3808496"/>
                  </a:cubicBezTo>
                  <a:cubicBezTo>
                    <a:pt x="526453" y="3807874"/>
                    <a:pt x="552783" y="3808698"/>
                    <a:pt x="463430" y="3809100"/>
                  </a:cubicBezTo>
                  <a:cubicBezTo>
                    <a:pt x="456601" y="3372420"/>
                    <a:pt x="458651" y="3503465"/>
                    <a:pt x="458249" y="3478167"/>
                  </a:cubicBezTo>
                  <a:cubicBezTo>
                    <a:pt x="773893" y="3479302"/>
                    <a:pt x="748223" y="3476117"/>
                    <a:pt x="748296" y="3480437"/>
                  </a:cubicBezTo>
                  <a:close/>
                  <a:moveTo>
                    <a:pt x="515632" y="3825721"/>
                  </a:moveTo>
                  <a:cubicBezTo>
                    <a:pt x="797201" y="3823433"/>
                    <a:pt x="753441" y="3818601"/>
                    <a:pt x="753862" y="3855100"/>
                  </a:cubicBezTo>
                  <a:cubicBezTo>
                    <a:pt x="754741" y="3932255"/>
                    <a:pt x="754942" y="3940548"/>
                    <a:pt x="758311" y="4159547"/>
                  </a:cubicBezTo>
                  <a:cubicBezTo>
                    <a:pt x="563402" y="4160608"/>
                    <a:pt x="555474" y="4159730"/>
                    <a:pt x="469619" y="4159400"/>
                  </a:cubicBezTo>
                  <a:cubicBezTo>
                    <a:pt x="462350" y="3774907"/>
                    <a:pt x="442758" y="3826417"/>
                    <a:pt x="515632" y="3825721"/>
                  </a:cubicBezTo>
                  <a:close/>
                  <a:moveTo>
                    <a:pt x="515504" y="4525515"/>
                  </a:moveTo>
                  <a:cubicBezTo>
                    <a:pt x="585484" y="4526266"/>
                    <a:pt x="665169" y="4526229"/>
                    <a:pt x="735168" y="4525845"/>
                  </a:cubicBezTo>
                  <a:cubicBezTo>
                    <a:pt x="779020" y="4525607"/>
                    <a:pt x="758128" y="4483561"/>
                    <a:pt x="768876" y="4858700"/>
                  </a:cubicBezTo>
                  <a:cubicBezTo>
                    <a:pt x="548150" y="4859798"/>
                    <a:pt x="594895" y="4859213"/>
                    <a:pt x="478536" y="4858444"/>
                  </a:cubicBezTo>
                  <a:cubicBezTo>
                    <a:pt x="468594" y="4470253"/>
                    <a:pt x="460446" y="4524930"/>
                    <a:pt x="515504" y="4525515"/>
                  </a:cubicBezTo>
                  <a:close/>
                  <a:moveTo>
                    <a:pt x="515504" y="4875797"/>
                  </a:moveTo>
                  <a:cubicBezTo>
                    <a:pt x="588945" y="4876493"/>
                    <a:pt x="660628" y="4876456"/>
                    <a:pt x="735168" y="4875943"/>
                  </a:cubicBezTo>
                  <a:cubicBezTo>
                    <a:pt x="779899" y="4875632"/>
                    <a:pt x="769407" y="4821413"/>
                    <a:pt x="776054" y="5209586"/>
                  </a:cubicBezTo>
                  <a:cubicBezTo>
                    <a:pt x="677272" y="5210391"/>
                    <a:pt x="711310" y="5211361"/>
                    <a:pt x="486190" y="5210153"/>
                  </a:cubicBezTo>
                  <a:cubicBezTo>
                    <a:pt x="479635" y="4824378"/>
                    <a:pt x="463156" y="4875303"/>
                    <a:pt x="515504" y="4875797"/>
                  </a:cubicBezTo>
                  <a:close/>
                  <a:moveTo>
                    <a:pt x="515540" y="5227360"/>
                  </a:moveTo>
                  <a:cubicBezTo>
                    <a:pt x="793082" y="5229208"/>
                    <a:pt x="776292" y="5223387"/>
                    <a:pt x="776383" y="5229245"/>
                  </a:cubicBezTo>
                  <a:cubicBezTo>
                    <a:pt x="778324" y="5353425"/>
                    <a:pt x="775614" y="5352473"/>
                    <a:pt x="777592" y="5479252"/>
                  </a:cubicBezTo>
                  <a:cubicBezTo>
                    <a:pt x="779093" y="5575371"/>
                    <a:pt x="790299" y="5559171"/>
                    <a:pt x="735094" y="5559465"/>
                  </a:cubicBezTo>
                  <a:cubicBezTo>
                    <a:pt x="661360" y="5559867"/>
                    <a:pt x="588981" y="5560087"/>
                    <a:pt x="515705" y="5558805"/>
                  </a:cubicBezTo>
                  <a:cubicBezTo>
                    <a:pt x="483791" y="5558256"/>
                    <a:pt x="491243" y="5573340"/>
                    <a:pt x="489760" y="5478887"/>
                  </a:cubicBezTo>
                  <a:cubicBezTo>
                    <a:pt x="485219" y="5188370"/>
                    <a:pt x="474599" y="5227085"/>
                    <a:pt x="515540" y="5227360"/>
                  </a:cubicBezTo>
                  <a:close/>
                  <a:moveTo>
                    <a:pt x="515540" y="5926568"/>
                  </a:moveTo>
                  <a:cubicBezTo>
                    <a:pt x="833693" y="5928270"/>
                    <a:pt x="786692" y="5904401"/>
                    <a:pt x="787845" y="5978993"/>
                  </a:cubicBezTo>
                  <a:cubicBezTo>
                    <a:pt x="789768" y="6102185"/>
                    <a:pt x="788175" y="6104381"/>
                    <a:pt x="790134" y="6228964"/>
                  </a:cubicBezTo>
                  <a:cubicBezTo>
                    <a:pt x="790756" y="6268246"/>
                    <a:pt x="801834" y="6260357"/>
                    <a:pt x="735168" y="6259991"/>
                  </a:cubicBezTo>
                  <a:cubicBezTo>
                    <a:pt x="465811" y="6258544"/>
                    <a:pt x="502906" y="6268466"/>
                    <a:pt x="502284" y="6228580"/>
                  </a:cubicBezTo>
                  <a:cubicBezTo>
                    <a:pt x="497011" y="5890782"/>
                    <a:pt x="481594" y="5926385"/>
                    <a:pt x="515540" y="5926568"/>
                  </a:cubicBezTo>
                  <a:close/>
                  <a:moveTo>
                    <a:pt x="502852" y="6275202"/>
                  </a:moveTo>
                  <a:cubicBezTo>
                    <a:pt x="572154" y="6276721"/>
                    <a:pt x="554888" y="6276667"/>
                    <a:pt x="790958" y="6277234"/>
                  </a:cubicBezTo>
                  <a:cubicBezTo>
                    <a:pt x="792624" y="6363340"/>
                    <a:pt x="796194" y="6454571"/>
                    <a:pt x="796451" y="6607344"/>
                  </a:cubicBezTo>
                  <a:cubicBezTo>
                    <a:pt x="480605" y="6609559"/>
                    <a:pt x="506770" y="6612689"/>
                    <a:pt x="506459" y="6603115"/>
                  </a:cubicBezTo>
                  <a:cubicBezTo>
                    <a:pt x="500892" y="6430317"/>
                    <a:pt x="503621" y="6361491"/>
                    <a:pt x="502852" y="6275202"/>
                  </a:cubicBezTo>
                  <a:close/>
                  <a:moveTo>
                    <a:pt x="800039" y="5853641"/>
                  </a:moveTo>
                  <a:cubicBezTo>
                    <a:pt x="790518" y="5528365"/>
                    <a:pt x="779642" y="5576213"/>
                    <a:pt x="844935" y="5576213"/>
                  </a:cubicBezTo>
                  <a:cubicBezTo>
                    <a:pt x="1123575" y="5576213"/>
                    <a:pt x="1085051" y="5568983"/>
                    <a:pt x="1085802" y="5605483"/>
                  </a:cubicBezTo>
                  <a:cubicBezTo>
                    <a:pt x="1093254" y="5957449"/>
                    <a:pt x="1096990" y="5909215"/>
                    <a:pt x="1064435" y="5909215"/>
                  </a:cubicBezTo>
                  <a:cubicBezTo>
                    <a:pt x="955655" y="5909215"/>
                    <a:pt x="955033" y="5907073"/>
                    <a:pt x="844935" y="5907073"/>
                  </a:cubicBezTo>
                  <a:cubicBezTo>
                    <a:pt x="790079" y="5907055"/>
                    <a:pt x="801925" y="5918276"/>
                    <a:pt x="800039" y="5853641"/>
                  </a:cubicBezTo>
                  <a:close/>
                  <a:moveTo>
                    <a:pt x="844954" y="5924060"/>
                  </a:moveTo>
                  <a:cubicBezTo>
                    <a:pt x="952945" y="5924060"/>
                    <a:pt x="954978" y="5926202"/>
                    <a:pt x="1064453" y="5926202"/>
                  </a:cubicBezTo>
                  <a:cubicBezTo>
                    <a:pt x="1096733" y="5926202"/>
                    <a:pt x="1089720" y="5915585"/>
                    <a:pt x="1090709" y="5979030"/>
                  </a:cubicBezTo>
                  <a:cubicBezTo>
                    <a:pt x="1095763" y="6302256"/>
                    <a:pt x="1111033" y="6258014"/>
                    <a:pt x="1064453" y="6258014"/>
                  </a:cubicBezTo>
                  <a:cubicBezTo>
                    <a:pt x="766844" y="6258014"/>
                    <a:pt x="805880" y="6275532"/>
                    <a:pt x="805148" y="6228671"/>
                  </a:cubicBezTo>
                  <a:cubicBezTo>
                    <a:pt x="799582" y="5874637"/>
                    <a:pt x="792606" y="5924060"/>
                    <a:pt x="844954" y="5924060"/>
                  </a:cubicBezTo>
                  <a:close/>
                  <a:moveTo>
                    <a:pt x="844954" y="6277289"/>
                  </a:moveTo>
                  <a:cubicBezTo>
                    <a:pt x="1148550" y="6277289"/>
                    <a:pt x="1097099" y="6249539"/>
                    <a:pt x="1098308" y="6353767"/>
                  </a:cubicBezTo>
                  <a:cubicBezTo>
                    <a:pt x="1101823" y="6659768"/>
                    <a:pt x="1116526" y="6609394"/>
                    <a:pt x="1064453" y="6609357"/>
                  </a:cubicBezTo>
                  <a:cubicBezTo>
                    <a:pt x="1049457" y="6609357"/>
                    <a:pt x="811501" y="6608588"/>
                    <a:pt x="811501" y="6603408"/>
                  </a:cubicBezTo>
                  <a:cubicBezTo>
                    <a:pt x="810696" y="6228159"/>
                    <a:pt x="785941" y="6277289"/>
                    <a:pt x="844954" y="6277289"/>
                  </a:cubicBezTo>
                  <a:close/>
                  <a:moveTo>
                    <a:pt x="844954" y="6624165"/>
                  </a:moveTo>
                  <a:cubicBezTo>
                    <a:pt x="953531" y="6624165"/>
                    <a:pt x="953000" y="6626344"/>
                    <a:pt x="1064453" y="6626344"/>
                  </a:cubicBezTo>
                  <a:cubicBezTo>
                    <a:pt x="1111582" y="6626380"/>
                    <a:pt x="1100633" y="6570587"/>
                    <a:pt x="1107170" y="6957936"/>
                  </a:cubicBezTo>
                  <a:cubicBezTo>
                    <a:pt x="998098" y="6957533"/>
                    <a:pt x="908013" y="6959090"/>
                    <a:pt x="815731" y="6958687"/>
                  </a:cubicBezTo>
                  <a:cubicBezTo>
                    <a:pt x="809817" y="6569983"/>
                    <a:pt x="799820" y="6624165"/>
                    <a:pt x="844954" y="6624165"/>
                  </a:cubicBezTo>
                  <a:close/>
                  <a:moveTo>
                    <a:pt x="844954" y="6975746"/>
                  </a:moveTo>
                  <a:cubicBezTo>
                    <a:pt x="1129142" y="6975746"/>
                    <a:pt x="1107408" y="6972067"/>
                    <a:pt x="1107499" y="6978401"/>
                  </a:cubicBezTo>
                  <a:cubicBezTo>
                    <a:pt x="1113560" y="7365384"/>
                    <a:pt x="1131540" y="7309371"/>
                    <a:pt x="1064453" y="7309371"/>
                  </a:cubicBezTo>
                  <a:cubicBezTo>
                    <a:pt x="956095" y="7309371"/>
                    <a:pt x="957761" y="7307924"/>
                    <a:pt x="844954" y="7307924"/>
                  </a:cubicBezTo>
                  <a:cubicBezTo>
                    <a:pt x="816921" y="7307924"/>
                    <a:pt x="824483" y="7323521"/>
                    <a:pt x="823000" y="7228006"/>
                  </a:cubicBezTo>
                  <a:cubicBezTo>
                    <a:pt x="818441" y="6937142"/>
                    <a:pt x="797696" y="6975746"/>
                    <a:pt x="844954" y="6975746"/>
                  </a:cubicBezTo>
                  <a:close/>
                  <a:moveTo>
                    <a:pt x="1113322" y="6353510"/>
                  </a:moveTo>
                  <a:cubicBezTo>
                    <a:pt x="1112205" y="6255817"/>
                    <a:pt x="1053265" y="6272804"/>
                    <a:pt x="1393775" y="6274634"/>
                  </a:cubicBezTo>
                  <a:cubicBezTo>
                    <a:pt x="1401977" y="6274690"/>
                    <a:pt x="1402820" y="6234034"/>
                    <a:pt x="1408642" y="6609174"/>
                  </a:cubicBezTo>
                  <a:cubicBezTo>
                    <a:pt x="1083697" y="6610748"/>
                    <a:pt x="1116178" y="6611517"/>
                    <a:pt x="1116160" y="6603408"/>
                  </a:cubicBezTo>
                  <a:cubicBezTo>
                    <a:pt x="1115958" y="6506868"/>
                    <a:pt x="1114970" y="6498356"/>
                    <a:pt x="1113322" y="6353510"/>
                  </a:cubicBezTo>
                  <a:close/>
                  <a:moveTo>
                    <a:pt x="1408899" y="6626198"/>
                  </a:moveTo>
                  <a:cubicBezTo>
                    <a:pt x="1414739" y="7002637"/>
                    <a:pt x="1421789" y="6958760"/>
                    <a:pt x="1393775" y="6958852"/>
                  </a:cubicBezTo>
                  <a:cubicBezTo>
                    <a:pt x="1317148" y="6959163"/>
                    <a:pt x="1250701" y="6959272"/>
                    <a:pt x="1174276" y="6958449"/>
                  </a:cubicBezTo>
                  <a:cubicBezTo>
                    <a:pt x="1112205" y="6957771"/>
                    <a:pt x="1117826" y="7014809"/>
                    <a:pt x="1116215" y="6626380"/>
                  </a:cubicBezTo>
                  <a:cubicBezTo>
                    <a:pt x="1303415" y="6626545"/>
                    <a:pt x="1318832" y="6626674"/>
                    <a:pt x="1408899" y="6626198"/>
                  </a:cubicBezTo>
                  <a:close/>
                  <a:moveTo>
                    <a:pt x="1174147" y="6975491"/>
                  </a:moveTo>
                  <a:cubicBezTo>
                    <a:pt x="1432006" y="6978273"/>
                    <a:pt x="1413916" y="6972671"/>
                    <a:pt x="1414007" y="6978364"/>
                  </a:cubicBezTo>
                  <a:cubicBezTo>
                    <a:pt x="1419994" y="7361137"/>
                    <a:pt x="1427593" y="7309206"/>
                    <a:pt x="1393903" y="7308694"/>
                  </a:cubicBezTo>
                  <a:cubicBezTo>
                    <a:pt x="1074285" y="7303971"/>
                    <a:pt x="1129288" y="7337286"/>
                    <a:pt x="1127585" y="7228006"/>
                  </a:cubicBezTo>
                  <a:cubicBezTo>
                    <a:pt x="1122843" y="6924383"/>
                    <a:pt x="1102171" y="6974721"/>
                    <a:pt x="1174147" y="6975491"/>
                  </a:cubicBezTo>
                  <a:close/>
                  <a:moveTo>
                    <a:pt x="1415765" y="6274763"/>
                  </a:moveTo>
                  <a:cubicBezTo>
                    <a:pt x="1457640" y="6274982"/>
                    <a:pt x="1703670" y="6275184"/>
                    <a:pt x="1706050" y="6275184"/>
                  </a:cubicBezTo>
                  <a:cubicBezTo>
                    <a:pt x="1706068" y="6276611"/>
                    <a:pt x="1710957" y="6564949"/>
                    <a:pt x="1711744" y="6607526"/>
                  </a:cubicBezTo>
                  <a:cubicBezTo>
                    <a:pt x="1614098" y="6607636"/>
                    <a:pt x="1710701" y="6608058"/>
                    <a:pt x="1423638" y="6609119"/>
                  </a:cubicBezTo>
                  <a:cubicBezTo>
                    <a:pt x="1418658" y="6288455"/>
                    <a:pt x="1418804" y="6406521"/>
                    <a:pt x="1415765" y="6274763"/>
                  </a:cubicBezTo>
                  <a:close/>
                  <a:moveTo>
                    <a:pt x="1712074" y="6624513"/>
                  </a:moveTo>
                  <a:cubicBezTo>
                    <a:pt x="1718391" y="6958449"/>
                    <a:pt x="1717329" y="6859255"/>
                    <a:pt x="1719032" y="6958082"/>
                  </a:cubicBezTo>
                  <a:cubicBezTo>
                    <a:pt x="1706727" y="6958082"/>
                    <a:pt x="1771270" y="6957900"/>
                    <a:pt x="1428710" y="6958742"/>
                  </a:cubicBezTo>
                  <a:cubicBezTo>
                    <a:pt x="1427245" y="6863117"/>
                    <a:pt x="1428124" y="6898024"/>
                    <a:pt x="1423913" y="6626124"/>
                  </a:cubicBezTo>
                  <a:cubicBezTo>
                    <a:pt x="1733899" y="6624806"/>
                    <a:pt x="1621696" y="6624605"/>
                    <a:pt x="1712074" y="6624513"/>
                  </a:cubicBezTo>
                  <a:close/>
                  <a:moveTo>
                    <a:pt x="1715937" y="5926660"/>
                  </a:moveTo>
                  <a:cubicBezTo>
                    <a:pt x="1847000" y="5926788"/>
                    <a:pt x="1846487" y="5923841"/>
                    <a:pt x="2006387" y="5924939"/>
                  </a:cubicBezTo>
                  <a:cubicBezTo>
                    <a:pt x="2008438" y="6103869"/>
                    <a:pt x="2010708" y="6078169"/>
                    <a:pt x="2013400" y="6257135"/>
                  </a:cubicBezTo>
                  <a:cubicBezTo>
                    <a:pt x="1817576" y="6256714"/>
                    <a:pt x="1857473" y="6258179"/>
                    <a:pt x="1720789" y="6258179"/>
                  </a:cubicBezTo>
                  <a:cubicBezTo>
                    <a:pt x="1718684" y="6130173"/>
                    <a:pt x="1718080" y="6043023"/>
                    <a:pt x="1715937" y="5926660"/>
                  </a:cubicBezTo>
                  <a:close/>
                  <a:moveTo>
                    <a:pt x="1723188" y="6275184"/>
                  </a:moveTo>
                  <a:cubicBezTo>
                    <a:pt x="2069410" y="6275184"/>
                    <a:pt x="2013327" y="6247177"/>
                    <a:pt x="2014755" y="6353693"/>
                  </a:cubicBezTo>
                  <a:cubicBezTo>
                    <a:pt x="2016201" y="6469709"/>
                    <a:pt x="2017245" y="6502732"/>
                    <a:pt x="2017977" y="6603444"/>
                  </a:cubicBezTo>
                  <a:cubicBezTo>
                    <a:pt x="2018032" y="6611444"/>
                    <a:pt x="2041414" y="6607563"/>
                    <a:pt x="1726777" y="6607508"/>
                  </a:cubicBezTo>
                  <a:cubicBezTo>
                    <a:pt x="1726722" y="6604506"/>
                    <a:pt x="1720167" y="6275184"/>
                    <a:pt x="1723188" y="6275184"/>
                  </a:cubicBezTo>
                  <a:close/>
                  <a:moveTo>
                    <a:pt x="2018142" y="6625044"/>
                  </a:moveTo>
                  <a:cubicBezTo>
                    <a:pt x="2018161" y="6626655"/>
                    <a:pt x="2021987" y="6955044"/>
                    <a:pt x="2022006" y="6956911"/>
                  </a:cubicBezTo>
                  <a:cubicBezTo>
                    <a:pt x="1903577" y="6955245"/>
                    <a:pt x="1823252" y="6957973"/>
                    <a:pt x="1734009" y="6958082"/>
                  </a:cubicBezTo>
                  <a:cubicBezTo>
                    <a:pt x="1732105" y="6846771"/>
                    <a:pt x="1733259" y="6957241"/>
                    <a:pt x="1727088" y="6624513"/>
                  </a:cubicBezTo>
                  <a:cubicBezTo>
                    <a:pt x="1829807" y="6624532"/>
                    <a:pt x="1902808" y="6625868"/>
                    <a:pt x="2018142" y="6625044"/>
                  </a:cubicBezTo>
                  <a:close/>
                  <a:moveTo>
                    <a:pt x="2022280" y="6973934"/>
                  </a:moveTo>
                  <a:cubicBezTo>
                    <a:pt x="2024459" y="7116017"/>
                    <a:pt x="2023049" y="7081512"/>
                    <a:pt x="2026730" y="7307357"/>
                  </a:cubicBezTo>
                  <a:cubicBezTo>
                    <a:pt x="1957811" y="7308291"/>
                    <a:pt x="1875710" y="7307669"/>
                    <a:pt x="1737891" y="7307632"/>
                  </a:cubicBezTo>
                  <a:cubicBezTo>
                    <a:pt x="1737873" y="7305545"/>
                    <a:pt x="1734375" y="6979810"/>
                    <a:pt x="1734357" y="6978071"/>
                  </a:cubicBezTo>
                  <a:cubicBezTo>
                    <a:pt x="1734266" y="6971976"/>
                    <a:pt x="2016092" y="6973843"/>
                    <a:pt x="2022280" y="6973934"/>
                  </a:cubicBezTo>
                  <a:close/>
                  <a:moveTo>
                    <a:pt x="2021383" y="5925067"/>
                  </a:moveTo>
                  <a:cubicBezTo>
                    <a:pt x="2190164" y="5926568"/>
                    <a:pt x="2059651" y="5925232"/>
                    <a:pt x="2312547" y="5926824"/>
                  </a:cubicBezTo>
                  <a:cubicBezTo>
                    <a:pt x="2314946" y="6112088"/>
                    <a:pt x="2314452" y="6149759"/>
                    <a:pt x="2316301" y="6257831"/>
                  </a:cubicBezTo>
                  <a:cubicBezTo>
                    <a:pt x="2079755" y="6257245"/>
                    <a:pt x="2216146" y="6257739"/>
                    <a:pt x="2028377" y="6257190"/>
                  </a:cubicBezTo>
                  <a:cubicBezTo>
                    <a:pt x="2025668" y="6079926"/>
                    <a:pt x="2023287" y="6093051"/>
                    <a:pt x="2021383" y="5925067"/>
                  </a:cubicBezTo>
                  <a:close/>
                  <a:moveTo>
                    <a:pt x="2052546" y="6274305"/>
                  </a:moveTo>
                  <a:cubicBezTo>
                    <a:pt x="2370864" y="6275586"/>
                    <a:pt x="2315879" y="6252358"/>
                    <a:pt x="2318315" y="6354590"/>
                  </a:cubicBezTo>
                  <a:cubicBezTo>
                    <a:pt x="2320384" y="6439982"/>
                    <a:pt x="2321336" y="6506502"/>
                    <a:pt x="2322654" y="6603572"/>
                  </a:cubicBezTo>
                  <a:cubicBezTo>
                    <a:pt x="2322728" y="6610016"/>
                    <a:pt x="2033047" y="6609778"/>
                    <a:pt x="2033010" y="6603353"/>
                  </a:cubicBezTo>
                  <a:cubicBezTo>
                    <a:pt x="2030245" y="6226841"/>
                    <a:pt x="2016586" y="6274141"/>
                    <a:pt x="2052546" y="6274305"/>
                  </a:cubicBezTo>
                  <a:close/>
                  <a:moveTo>
                    <a:pt x="2052638" y="6624733"/>
                  </a:moveTo>
                  <a:cubicBezTo>
                    <a:pt x="2129540" y="6624001"/>
                    <a:pt x="2195217" y="6624111"/>
                    <a:pt x="2272137" y="6624330"/>
                  </a:cubicBezTo>
                  <a:cubicBezTo>
                    <a:pt x="2337852" y="6624513"/>
                    <a:pt x="2322618" y="6565096"/>
                    <a:pt x="2329264" y="6956801"/>
                  </a:cubicBezTo>
                  <a:cubicBezTo>
                    <a:pt x="2249012" y="6957387"/>
                    <a:pt x="2204024" y="6960078"/>
                    <a:pt x="2037020" y="6957149"/>
                  </a:cubicBezTo>
                  <a:cubicBezTo>
                    <a:pt x="2031435" y="6575109"/>
                    <a:pt x="2026400" y="6625008"/>
                    <a:pt x="2052638" y="6624733"/>
                  </a:cubicBezTo>
                  <a:close/>
                  <a:moveTo>
                    <a:pt x="2052455" y="6974447"/>
                  </a:moveTo>
                  <a:cubicBezTo>
                    <a:pt x="2322874" y="6979536"/>
                    <a:pt x="2329447" y="6966905"/>
                    <a:pt x="2329630" y="6978364"/>
                  </a:cubicBezTo>
                  <a:cubicBezTo>
                    <a:pt x="2331535" y="7099689"/>
                    <a:pt x="2328880" y="7105784"/>
                    <a:pt x="2330802" y="7228372"/>
                  </a:cubicBezTo>
                  <a:cubicBezTo>
                    <a:pt x="2332303" y="7324838"/>
                    <a:pt x="2347464" y="7310359"/>
                    <a:pt x="2272412" y="7307870"/>
                  </a:cubicBezTo>
                  <a:cubicBezTo>
                    <a:pt x="1994889" y="7298772"/>
                    <a:pt x="2042293" y="7341404"/>
                    <a:pt x="2040444" y="7228061"/>
                  </a:cubicBezTo>
                  <a:cubicBezTo>
                    <a:pt x="2035848" y="6936080"/>
                    <a:pt x="2029806" y="6974026"/>
                    <a:pt x="2052455" y="6974447"/>
                  </a:cubicBezTo>
                  <a:close/>
                  <a:moveTo>
                    <a:pt x="2331626" y="6274854"/>
                  </a:moveTo>
                  <a:cubicBezTo>
                    <a:pt x="2569820" y="6275147"/>
                    <a:pt x="2382857" y="6275166"/>
                    <a:pt x="2623834" y="6275678"/>
                  </a:cubicBezTo>
                  <a:cubicBezTo>
                    <a:pt x="2629821" y="6661233"/>
                    <a:pt x="2638207" y="6609668"/>
                    <a:pt x="2601606" y="6609668"/>
                  </a:cubicBezTo>
                  <a:cubicBezTo>
                    <a:pt x="2600177" y="6609668"/>
                    <a:pt x="2337741" y="6608625"/>
                    <a:pt x="2337668" y="6603243"/>
                  </a:cubicBezTo>
                  <a:cubicBezTo>
                    <a:pt x="2334537" y="6372163"/>
                    <a:pt x="2333530" y="6377966"/>
                    <a:pt x="2331626" y="6274854"/>
                  </a:cubicBezTo>
                  <a:close/>
                  <a:moveTo>
                    <a:pt x="2601606" y="6626691"/>
                  </a:moveTo>
                  <a:cubicBezTo>
                    <a:pt x="2636486" y="6626691"/>
                    <a:pt x="2627203" y="6573425"/>
                    <a:pt x="2633996" y="6956673"/>
                  </a:cubicBezTo>
                  <a:cubicBezTo>
                    <a:pt x="2612793" y="6956545"/>
                    <a:pt x="2596241" y="6956581"/>
                    <a:pt x="2381997" y="6956618"/>
                  </a:cubicBezTo>
                  <a:cubicBezTo>
                    <a:pt x="2334702" y="6956618"/>
                    <a:pt x="2343271" y="7011624"/>
                    <a:pt x="2337961" y="6624422"/>
                  </a:cubicBezTo>
                  <a:cubicBezTo>
                    <a:pt x="2495298" y="6624513"/>
                    <a:pt x="2498978" y="6626691"/>
                    <a:pt x="2601606" y="6626691"/>
                  </a:cubicBezTo>
                  <a:close/>
                  <a:moveTo>
                    <a:pt x="2638097" y="6228634"/>
                  </a:moveTo>
                  <a:cubicBezTo>
                    <a:pt x="2632531" y="5871196"/>
                    <a:pt x="2605359" y="5923053"/>
                    <a:pt x="2711282" y="5925763"/>
                  </a:cubicBezTo>
                  <a:cubicBezTo>
                    <a:pt x="2783752" y="5927612"/>
                    <a:pt x="2857889" y="5927465"/>
                    <a:pt x="2921901" y="5926367"/>
                  </a:cubicBezTo>
                  <a:cubicBezTo>
                    <a:pt x="2925691" y="6239709"/>
                    <a:pt x="2924556" y="6178790"/>
                    <a:pt x="2926020" y="6258947"/>
                  </a:cubicBezTo>
                  <a:cubicBezTo>
                    <a:pt x="2591517" y="6267459"/>
                    <a:pt x="2638591" y="6259790"/>
                    <a:pt x="2638097" y="6228634"/>
                  </a:cubicBezTo>
                  <a:close/>
                  <a:moveTo>
                    <a:pt x="2926332" y="6275971"/>
                  </a:moveTo>
                  <a:cubicBezTo>
                    <a:pt x="2928565" y="6387100"/>
                    <a:pt x="2930598" y="6378881"/>
                    <a:pt x="2932667" y="6608497"/>
                  </a:cubicBezTo>
                  <a:cubicBezTo>
                    <a:pt x="2892788" y="6608863"/>
                    <a:pt x="2644030" y="6609650"/>
                    <a:pt x="2642730" y="6609650"/>
                  </a:cubicBezTo>
                  <a:cubicBezTo>
                    <a:pt x="2642913" y="6518071"/>
                    <a:pt x="2642876" y="6536486"/>
                    <a:pt x="2638811" y="6275733"/>
                  </a:cubicBezTo>
                  <a:cubicBezTo>
                    <a:pt x="2719668" y="6276081"/>
                    <a:pt x="2811071" y="6278882"/>
                    <a:pt x="2926332" y="6275971"/>
                  </a:cubicBezTo>
                  <a:close/>
                  <a:moveTo>
                    <a:pt x="2931202" y="6625502"/>
                  </a:moveTo>
                  <a:cubicBezTo>
                    <a:pt x="2933051" y="6625502"/>
                    <a:pt x="2938306" y="6956581"/>
                    <a:pt x="2938325" y="6958028"/>
                  </a:cubicBezTo>
                  <a:cubicBezTo>
                    <a:pt x="2767768" y="6960938"/>
                    <a:pt x="2727596" y="6957460"/>
                    <a:pt x="2648973" y="6956765"/>
                  </a:cubicBezTo>
                  <a:cubicBezTo>
                    <a:pt x="2647252" y="6858303"/>
                    <a:pt x="2642546" y="6762990"/>
                    <a:pt x="2642693" y="6626637"/>
                  </a:cubicBezTo>
                  <a:cubicBezTo>
                    <a:pt x="2643993" y="6626655"/>
                    <a:pt x="2904158" y="6625758"/>
                    <a:pt x="2931202" y="6625502"/>
                  </a:cubicBezTo>
                  <a:close/>
                  <a:moveTo>
                    <a:pt x="2938673" y="6978401"/>
                  </a:moveTo>
                  <a:cubicBezTo>
                    <a:pt x="2944513" y="7350923"/>
                    <a:pt x="2947571" y="7308510"/>
                    <a:pt x="2931202" y="7308327"/>
                  </a:cubicBezTo>
                  <a:cubicBezTo>
                    <a:pt x="2597797" y="7304758"/>
                    <a:pt x="2653386" y="7335107"/>
                    <a:pt x="2651720" y="7228042"/>
                  </a:cubicBezTo>
                  <a:cubicBezTo>
                    <a:pt x="2649779" y="7103862"/>
                    <a:pt x="2651354" y="7106315"/>
                    <a:pt x="2649339" y="6978071"/>
                  </a:cubicBezTo>
                  <a:cubicBezTo>
                    <a:pt x="2649248" y="6971427"/>
                    <a:pt x="2938654" y="6976973"/>
                    <a:pt x="2938673" y="6978401"/>
                  </a:cubicBezTo>
                  <a:close/>
                  <a:moveTo>
                    <a:pt x="2941328" y="6275586"/>
                  </a:moveTo>
                  <a:cubicBezTo>
                    <a:pt x="2997099" y="6274195"/>
                    <a:pt x="3006895" y="6274433"/>
                    <a:pt x="3232272" y="6274396"/>
                  </a:cubicBezTo>
                  <a:cubicBezTo>
                    <a:pt x="3234872" y="6426638"/>
                    <a:pt x="3233151" y="6290596"/>
                    <a:pt x="3237929" y="6609284"/>
                  </a:cubicBezTo>
                  <a:cubicBezTo>
                    <a:pt x="2914174" y="6608643"/>
                    <a:pt x="2947718" y="6609741"/>
                    <a:pt x="2947663" y="6603317"/>
                  </a:cubicBezTo>
                  <a:cubicBezTo>
                    <a:pt x="2946015" y="6405716"/>
                    <a:pt x="2943213" y="6367367"/>
                    <a:pt x="2941328" y="6275586"/>
                  </a:cubicBezTo>
                  <a:close/>
                  <a:moveTo>
                    <a:pt x="3238186" y="6626289"/>
                  </a:moveTo>
                  <a:cubicBezTo>
                    <a:pt x="3242892" y="6939961"/>
                    <a:pt x="3240639" y="6775547"/>
                    <a:pt x="3243551" y="6958723"/>
                  </a:cubicBezTo>
                  <a:cubicBezTo>
                    <a:pt x="3145556" y="6958558"/>
                    <a:pt x="3075997" y="6955923"/>
                    <a:pt x="2953339" y="6957771"/>
                  </a:cubicBezTo>
                  <a:cubicBezTo>
                    <a:pt x="2951746" y="6860353"/>
                    <a:pt x="2948926" y="6748529"/>
                    <a:pt x="2947864" y="6625337"/>
                  </a:cubicBezTo>
                  <a:cubicBezTo>
                    <a:pt x="3097053" y="6624037"/>
                    <a:pt x="3145135" y="6626124"/>
                    <a:pt x="3238186" y="6626289"/>
                  </a:cubicBezTo>
                  <a:close/>
                  <a:moveTo>
                    <a:pt x="3243825" y="6975729"/>
                  </a:moveTo>
                  <a:cubicBezTo>
                    <a:pt x="3245968" y="7130514"/>
                    <a:pt x="3243496" y="7060571"/>
                    <a:pt x="3247341" y="7307266"/>
                  </a:cubicBezTo>
                  <a:cubicBezTo>
                    <a:pt x="3137445" y="7307412"/>
                    <a:pt x="3109284" y="7309901"/>
                    <a:pt x="2958502" y="7308602"/>
                  </a:cubicBezTo>
                  <a:cubicBezTo>
                    <a:pt x="2955957" y="7210653"/>
                    <a:pt x="2955573" y="7101043"/>
                    <a:pt x="2953650" y="6978108"/>
                  </a:cubicBezTo>
                  <a:cubicBezTo>
                    <a:pt x="2953559" y="6971061"/>
                    <a:pt x="2941236" y="6975271"/>
                    <a:pt x="3243825" y="6975729"/>
                  </a:cubicBezTo>
                  <a:close/>
                  <a:moveTo>
                    <a:pt x="3247268" y="6274415"/>
                  </a:moveTo>
                  <a:cubicBezTo>
                    <a:pt x="3340868" y="6274396"/>
                    <a:pt x="3348320" y="6275880"/>
                    <a:pt x="3536711" y="6276355"/>
                  </a:cubicBezTo>
                  <a:cubicBezTo>
                    <a:pt x="3536729" y="6277820"/>
                    <a:pt x="3542515" y="6595683"/>
                    <a:pt x="3542789" y="6609064"/>
                  </a:cubicBezTo>
                  <a:cubicBezTo>
                    <a:pt x="3400210" y="6609027"/>
                    <a:pt x="3303790" y="6609357"/>
                    <a:pt x="3252907" y="6609302"/>
                  </a:cubicBezTo>
                  <a:cubicBezTo>
                    <a:pt x="3248348" y="6304581"/>
                    <a:pt x="3249483" y="6405075"/>
                    <a:pt x="3247268" y="6274415"/>
                  </a:cubicBezTo>
                  <a:close/>
                  <a:moveTo>
                    <a:pt x="3260615" y="6626307"/>
                  </a:moveTo>
                  <a:cubicBezTo>
                    <a:pt x="3602333" y="6626307"/>
                    <a:pt x="3542954" y="6601083"/>
                    <a:pt x="3544950" y="6728466"/>
                  </a:cubicBezTo>
                  <a:cubicBezTo>
                    <a:pt x="3546909" y="6853928"/>
                    <a:pt x="3547294" y="6845270"/>
                    <a:pt x="3549143" y="6959712"/>
                  </a:cubicBezTo>
                  <a:cubicBezTo>
                    <a:pt x="3409273" y="6960535"/>
                    <a:pt x="3381150" y="6958742"/>
                    <a:pt x="3258546" y="6958742"/>
                  </a:cubicBezTo>
                  <a:cubicBezTo>
                    <a:pt x="3252706" y="6587135"/>
                    <a:pt x="3249465" y="6626307"/>
                    <a:pt x="3260615" y="6626307"/>
                  </a:cubicBezTo>
                  <a:close/>
                  <a:moveTo>
                    <a:pt x="3260615" y="6975746"/>
                  </a:moveTo>
                  <a:cubicBezTo>
                    <a:pt x="3261915" y="6975746"/>
                    <a:pt x="3549418" y="6976442"/>
                    <a:pt x="3549454" y="6978401"/>
                  </a:cubicBezTo>
                  <a:cubicBezTo>
                    <a:pt x="3549491" y="6980598"/>
                    <a:pt x="3553464" y="7307247"/>
                    <a:pt x="3553482" y="7309444"/>
                  </a:cubicBezTo>
                  <a:cubicBezTo>
                    <a:pt x="3352018" y="7310487"/>
                    <a:pt x="3401107" y="7307284"/>
                    <a:pt x="3262337" y="7307266"/>
                  </a:cubicBezTo>
                  <a:cubicBezTo>
                    <a:pt x="3256569" y="6938862"/>
                    <a:pt x="3259315" y="6975746"/>
                    <a:pt x="3260615" y="6975746"/>
                  </a:cubicBezTo>
                  <a:close/>
                  <a:moveTo>
                    <a:pt x="3589974" y="6276557"/>
                  </a:moveTo>
                  <a:cubicBezTo>
                    <a:pt x="3698369" y="6276996"/>
                    <a:pt x="3701921" y="6276575"/>
                    <a:pt x="3809491" y="6276996"/>
                  </a:cubicBezTo>
                  <a:cubicBezTo>
                    <a:pt x="3853728" y="6277179"/>
                    <a:pt x="3842394" y="6224736"/>
                    <a:pt x="3846917" y="6608515"/>
                  </a:cubicBezTo>
                  <a:cubicBezTo>
                    <a:pt x="3527958" y="6609979"/>
                    <a:pt x="3557840" y="6611682"/>
                    <a:pt x="3557675" y="6603225"/>
                  </a:cubicBezTo>
                  <a:cubicBezTo>
                    <a:pt x="3550168" y="6224552"/>
                    <a:pt x="3538450" y="6276337"/>
                    <a:pt x="3589974" y="6276557"/>
                  </a:cubicBezTo>
                  <a:close/>
                  <a:moveTo>
                    <a:pt x="3847136" y="6625502"/>
                  </a:moveTo>
                  <a:cubicBezTo>
                    <a:pt x="3848144" y="6709979"/>
                    <a:pt x="3849206" y="6780855"/>
                    <a:pt x="3851403" y="6853562"/>
                  </a:cubicBezTo>
                  <a:cubicBezTo>
                    <a:pt x="3855486" y="6987974"/>
                    <a:pt x="3907010" y="6956838"/>
                    <a:pt x="3589937" y="6959419"/>
                  </a:cubicBezTo>
                  <a:cubicBezTo>
                    <a:pt x="3552805" y="6959712"/>
                    <a:pt x="3565842" y="7010581"/>
                    <a:pt x="3558151" y="6626069"/>
                  </a:cubicBezTo>
                  <a:cubicBezTo>
                    <a:pt x="3824780" y="6626106"/>
                    <a:pt x="3720816" y="6626106"/>
                    <a:pt x="3847136" y="6625502"/>
                  </a:cubicBezTo>
                  <a:close/>
                  <a:moveTo>
                    <a:pt x="3590084" y="6976442"/>
                  </a:moveTo>
                  <a:cubicBezTo>
                    <a:pt x="3591384" y="6976424"/>
                    <a:pt x="3854204" y="6973843"/>
                    <a:pt x="3854277" y="6978401"/>
                  </a:cubicBezTo>
                  <a:cubicBezTo>
                    <a:pt x="3860265" y="7362089"/>
                    <a:pt x="3880699" y="7307778"/>
                    <a:pt x="3809473" y="7308364"/>
                  </a:cubicBezTo>
                  <a:cubicBezTo>
                    <a:pt x="3699925" y="7309261"/>
                    <a:pt x="3693260" y="7308383"/>
                    <a:pt x="3589974" y="7309206"/>
                  </a:cubicBezTo>
                  <a:cubicBezTo>
                    <a:pt x="3561703" y="7309389"/>
                    <a:pt x="3568899" y="7324362"/>
                    <a:pt x="3567398" y="7228042"/>
                  </a:cubicBezTo>
                  <a:cubicBezTo>
                    <a:pt x="3562985" y="6938203"/>
                    <a:pt x="3554215" y="6976735"/>
                    <a:pt x="3590084" y="6976442"/>
                  </a:cubicBezTo>
                  <a:close/>
                  <a:moveTo>
                    <a:pt x="3857006" y="6277124"/>
                  </a:moveTo>
                  <a:cubicBezTo>
                    <a:pt x="4039189" y="6277454"/>
                    <a:pt x="4013006" y="6276319"/>
                    <a:pt x="4139051" y="6276319"/>
                  </a:cubicBezTo>
                  <a:cubicBezTo>
                    <a:pt x="4153992" y="6276319"/>
                    <a:pt x="4147126" y="6236835"/>
                    <a:pt x="4153077" y="6610162"/>
                  </a:cubicBezTo>
                  <a:cubicBezTo>
                    <a:pt x="4039903" y="6610474"/>
                    <a:pt x="4021795" y="6607874"/>
                    <a:pt x="3861949" y="6608423"/>
                  </a:cubicBezTo>
                  <a:cubicBezTo>
                    <a:pt x="3860704" y="6511847"/>
                    <a:pt x="3862077" y="6599070"/>
                    <a:pt x="3857006" y="6277124"/>
                  </a:cubicBezTo>
                  <a:close/>
                  <a:moveTo>
                    <a:pt x="3919351" y="6625355"/>
                  </a:moveTo>
                  <a:cubicBezTo>
                    <a:pt x="4027983" y="6625355"/>
                    <a:pt x="4029118" y="6627204"/>
                    <a:pt x="4139033" y="6627204"/>
                  </a:cubicBezTo>
                  <a:cubicBezTo>
                    <a:pt x="4160474" y="6627204"/>
                    <a:pt x="4153022" y="6586000"/>
                    <a:pt x="4159100" y="6959328"/>
                  </a:cubicBezTo>
                  <a:cubicBezTo>
                    <a:pt x="4049827" y="6959620"/>
                    <a:pt x="4008850" y="6957680"/>
                    <a:pt x="3868943" y="6958174"/>
                  </a:cubicBezTo>
                  <a:cubicBezTo>
                    <a:pt x="3862279" y="6571979"/>
                    <a:pt x="3838952" y="6625355"/>
                    <a:pt x="3919351" y="6625355"/>
                  </a:cubicBezTo>
                  <a:close/>
                  <a:moveTo>
                    <a:pt x="4156885" y="5978773"/>
                  </a:moveTo>
                  <a:cubicBezTo>
                    <a:pt x="4155750" y="5905810"/>
                    <a:pt x="4106350" y="5927337"/>
                    <a:pt x="4448965" y="5926092"/>
                  </a:cubicBezTo>
                  <a:cubicBezTo>
                    <a:pt x="4452041" y="6108793"/>
                    <a:pt x="4450136" y="6112015"/>
                    <a:pt x="4452736" y="6258782"/>
                  </a:cubicBezTo>
                  <a:cubicBezTo>
                    <a:pt x="4391911" y="6259496"/>
                    <a:pt x="4366863" y="6259295"/>
                    <a:pt x="4163568" y="6259332"/>
                  </a:cubicBezTo>
                  <a:cubicBezTo>
                    <a:pt x="4161426" y="6105992"/>
                    <a:pt x="4158844" y="6103612"/>
                    <a:pt x="4156885" y="5978773"/>
                  </a:cubicBezTo>
                  <a:close/>
                  <a:moveTo>
                    <a:pt x="4453048" y="6275788"/>
                  </a:moveTo>
                  <a:cubicBezTo>
                    <a:pt x="4454787" y="6367312"/>
                    <a:pt x="4457516" y="6418145"/>
                    <a:pt x="4459053" y="6603481"/>
                  </a:cubicBezTo>
                  <a:cubicBezTo>
                    <a:pt x="4459090" y="6608497"/>
                    <a:pt x="4492780" y="6608167"/>
                    <a:pt x="4168054" y="6610108"/>
                  </a:cubicBezTo>
                  <a:cubicBezTo>
                    <a:pt x="4163037" y="6295301"/>
                    <a:pt x="4165491" y="6408223"/>
                    <a:pt x="4163806" y="6276319"/>
                  </a:cubicBezTo>
                  <a:cubicBezTo>
                    <a:pt x="4367119" y="6276282"/>
                    <a:pt x="4399784" y="6276447"/>
                    <a:pt x="4453048" y="6275788"/>
                  </a:cubicBezTo>
                  <a:close/>
                  <a:moveTo>
                    <a:pt x="4459255" y="6625264"/>
                  </a:moveTo>
                  <a:cubicBezTo>
                    <a:pt x="4459273" y="6626710"/>
                    <a:pt x="4462935" y="6956728"/>
                    <a:pt x="4462954" y="6958046"/>
                  </a:cubicBezTo>
                  <a:cubicBezTo>
                    <a:pt x="4310157" y="6956014"/>
                    <a:pt x="4247537" y="6958888"/>
                    <a:pt x="4174096" y="6959254"/>
                  </a:cubicBezTo>
                  <a:cubicBezTo>
                    <a:pt x="4172595" y="6866375"/>
                    <a:pt x="4172467" y="6887059"/>
                    <a:pt x="4168329" y="6627113"/>
                  </a:cubicBezTo>
                  <a:cubicBezTo>
                    <a:pt x="4252536" y="6626618"/>
                    <a:pt x="4315705" y="6622207"/>
                    <a:pt x="4459255" y="6625264"/>
                  </a:cubicBezTo>
                  <a:close/>
                  <a:moveTo>
                    <a:pt x="4462697" y="5853715"/>
                  </a:moveTo>
                  <a:cubicBezTo>
                    <a:pt x="4456893" y="5544162"/>
                    <a:pt x="4454183" y="5577403"/>
                    <a:pt x="4468630" y="5577294"/>
                  </a:cubicBezTo>
                  <a:cubicBezTo>
                    <a:pt x="4792715" y="5574657"/>
                    <a:pt x="4748057" y="5569935"/>
                    <a:pt x="4748203" y="5604073"/>
                  </a:cubicBezTo>
                  <a:cubicBezTo>
                    <a:pt x="4749723" y="5962629"/>
                    <a:pt x="4772244" y="5907824"/>
                    <a:pt x="4688238" y="5908391"/>
                  </a:cubicBezTo>
                  <a:cubicBezTo>
                    <a:pt x="4583158" y="5909105"/>
                    <a:pt x="4586399" y="5908556"/>
                    <a:pt x="4468520" y="5909013"/>
                  </a:cubicBezTo>
                  <a:cubicBezTo>
                    <a:pt x="4461983" y="5909050"/>
                    <a:pt x="4463906" y="5917342"/>
                    <a:pt x="4462697" y="5853715"/>
                  </a:cubicBezTo>
                  <a:close/>
                  <a:moveTo>
                    <a:pt x="4468611" y="5926019"/>
                  </a:moveTo>
                  <a:cubicBezTo>
                    <a:pt x="4804250" y="5924646"/>
                    <a:pt x="4751371" y="5909819"/>
                    <a:pt x="4752469" y="5979030"/>
                  </a:cubicBezTo>
                  <a:cubicBezTo>
                    <a:pt x="4757725" y="6315729"/>
                    <a:pt x="4778323" y="6259625"/>
                    <a:pt x="4688367" y="6258527"/>
                  </a:cubicBezTo>
                  <a:cubicBezTo>
                    <a:pt x="4430600" y="6255396"/>
                    <a:pt x="4467952" y="6273756"/>
                    <a:pt x="4467238" y="6228671"/>
                  </a:cubicBezTo>
                  <a:cubicBezTo>
                    <a:pt x="4461928" y="5890013"/>
                    <a:pt x="4463631" y="5926019"/>
                    <a:pt x="4468611" y="5926019"/>
                  </a:cubicBezTo>
                  <a:close/>
                  <a:moveTo>
                    <a:pt x="4468666" y="6275586"/>
                  </a:moveTo>
                  <a:cubicBezTo>
                    <a:pt x="4819429" y="6271321"/>
                    <a:pt x="4757596" y="6259149"/>
                    <a:pt x="4760178" y="6353913"/>
                  </a:cubicBezTo>
                  <a:cubicBezTo>
                    <a:pt x="4762540" y="6440843"/>
                    <a:pt x="4763932" y="6518144"/>
                    <a:pt x="4763657" y="6603371"/>
                  </a:cubicBezTo>
                  <a:cubicBezTo>
                    <a:pt x="4763620" y="6614830"/>
                    <a:pt x="4475441" y="6608570"/>
                    <a:pt x="4474122" y="6608551"/>
                  </a:cubicBezTo>
                  <a:cubicBezTo>
                    <a:pt x="4471962" y="6359697"/>
                    <a:pt x="4466561" y="6275623"/>
                    <a:pt x="4468666" y="6275586"/>
                  </a:cubicBezTo>
                  <a:close/>
                  <a:moveTo>
                    <a:pt x="4763602" y="6627149"/>
                  </a:moveTo>
                  <a:cubicBezTo>
                    <a:pt x="4763529" y="6748016"/>
                    <a:pt x="4767594" y="6854532"/>
                    <a:pt x="4769315" y="6956380"/>
                  </a:cubicBezTo>
                  <a:cubicBezTo>
                    <a:pt x="4683295" y="6956801"/>
                    <a:pt x="4635946" y="6960316"/>
                    <a:pt x="4477931" y="6958247"/>
                  </a:cubicBezTo>
                  <a:cubicBezTo>
                    <a:pt x="4477913" y="6956618"/>
                    <a:pt x="4474269" y="6626893"/>
                    <a:pt x="4474251" y="6625593"/>
                  </a:cubicBezTo>
                  <a:cubicBezTo>
                    <a:pt x="4535241" y="6626893"/>
                    <a:pt x="4761478" y="6627149"/>
                    <a:pt x="4763602" y="6627149"/>
                  </a:cubicBezTo>
                  <a:close/>
                  <a:moveTo>
                    <a:pt x="4769608" y="6973385"/>
                  </a:moveTo>
                  <a:cubicBezTo>
                    <a:pt x="4771604" y="7096266"/>
                    <a:pt x="4771512" y="7170895"/>
                    <a:pt x="4774331" y="7307467"/>
                  </a:cubicBezTo>
                  <a:lnTo>
                    <a:pt x="4483790" y="7307595"/>
                  </a:lnTo>
                  <a:cubicBezTo>
                    <a:pt x="4482857" y="7263352"/>
                    <a:pt x="4478334" y="6983343"/>
                    <a:pt x="4478242" y="6978163"/>
                  </a:cubicBezTo>
                  <a:cubicBezTo>
                    <a:pt x="4478205" y="6975106"/>
                    <a:pt x="4452755" y="6974996"/>
                    <a:pt x="4769608" y="6973385"/>
                  </a:cubicBezTo>
                  <a:close/>
                  <a:moveTo>
                    <a:pt x="4773325" y="6276154"/>
                  </a:moveTo>
                  <a:cubicBezTo>
                    <a:pt x="4899462" y="6276392"/>
                    <a:pt x="4876959" y="6275056"/>
                    <a:pt x="5063555" y="6274982"/>
                  </a:cubicBezTo>
                  <a:cubicBezTo>
                    <a:pt x="5064598" y="6364731"/>
                    <a:pt x="5063555" y="6472657"/>
                    <a:pt x="5068901" y="6606721"/>
                  </a:cubicBezTo>
                  <a:cubicBezTo>
                    <a:pt x="4879943" y="6606630"/>
                    <a:pt x="4924216" y="6610272"/>
                    <a:pt x="4778653" y="6610162"/>
                  </a:cubicBezTo>
                  <a:cubicBezTo>
                    <a:pt x="4779111" y="6458068"/>
                    <a:pt x="4775046" y="6362315"/>
                    <a:pt x="4773325" y="6276154"/>
                  </a:cubicBezTo>
                  <a:close/>
                  <a:moveTo>
                    <a:pt x="4798135" y="6627167"/>
                  </a:moveTo>
                  <a:cubicBezTo>
                    <a:pt x="5122604" y="6627167"/>
                    <a:pt x="5070036" y="6587245"/>
                    <a:pt x="5072234" y="6728430"/>
                  </a:cubicBezTo>
                  <a:cubicBezTo>
                    <a:pt x="5074101" y="6848089"/>
                    <a:pt x="5072746" y="6847430"/>
                    <a:pt x="5074302" y="6957662"/>
                  </a:cubicBezTo>
                  <a:cubicBezTo>
                    <a:pt x="5073003" y="6957643"/>
                    <a:pt x="4819997" y="6956252"/>
                    <a:pt x="4784311" y="6956343"/>
                  </a:cubicBezTo>
                  <a:cubicBezTo>
                    <a:pt x="4778085" y="6589295"/>
                    <a:pt x="4768784" y="6627167"/>
                    <a:pt x="4798135" y="6627167"/>
                  </a:cubicBezTo>
                  <a:close/>
                  <a:moveTo>
                    <a:pt x="4798135" y="6973312"/>
                  </a:moveTo>
                  <a:cubicBezTo>
                    <a:pt x="5105540" y="6973312"/>
                    <a:pt x="5074559" y="6973971"/>
                    <a:pt x="5074614" y="6978419"/>
                  </a:cubicBezTo>
                  <a:cubicBezTo>
                    <a:pt x="5080656" y="7364542"/>
                    <a:pt x="5099314" y="7306204"/>
                    <a:pt x="5017780" y="7306204"/>
                  </a:cubicBezTo>
                  <a:cubicBezTo>
                    <a:pt x="4908287" y="7306204"/>
                    <a:pt x="4905833" y="7307467"/>
                    <a:pt x="4798116" y="7307467"/>
                  </a:cubicBezTo>
                  <a:cubicBezTo>
                    <a:pt x="4786215" y="7307467"/>
                    <a:pt x="4789327" y="7319713"/>
                    <a:pt x="4787881" y="7228079"/>
                  </a:cubicBezTo>
                  <a:cubicBezTo>
                    <a:pt x="4783432" y="6941992"/>
                    <a:pt x="4777554" y="6973312"/>
                    <a:pt x="4798135" y="6973312"/>
                  </a:cubicBezTo>
                  <a:close/>
                  <a:moveTo>
                    <a:pt x="5365467" y="5978993"/>
                  </a:moveTo>
                  <a:cubicBezTo>
                    <a:pt x="5370539" y="6301231"/>
                    <a:pt x="5378741" y="6259094"/>
                    <a:pt x="5347670" y="6258600"/>
                  </a:cubicBezTo>
                  <a:cubicBezTo>
                    <a:pt x="5284335" y="6257575"/>
                    <a:pt x="5229186" y="6257593"/>
                    <a:pt x="5127621" y="6257867"/>
                  </a:cubicBezTo>
                  <a:cubicBezTo>
                    <a:pt x="5061760" y="6258032"/>
                    <a:pt x="5078660" y="6305314"/>
                    <a:pt x="5073570" y="5978737"/>
                  </a:cubicBezTo>
                  <a:cubicBezTo>
                    <a:pt x="5072527" y="5911027"/>
                    <a:pt x="5058483" y="5925488"/>
                    <a:pt x="5127731" y="5924646"/>
                  </a:cubicBezTo>
                  <a:cubicBezTo>
                    <a:pt x="5406664" y="5921278"/>
                    <a:pt x="5364478" y="5914798"/>
                    <a:pt x="5365467" y="5978993"/>
                  </a:cubicBezTo>
                  <a:close/>
                  <a:moveTo>
                    <a:pt x="5358216" y="5604440"/>
                  </a:moveTo>
                  <a:cubicBezTo>
                    <a:pt x="5361256" y="5677805"/>
                    <a:pt x="5361365" y="5698783"/>
                    <a:pt x="5363618" y="5854044"/>
                  </a:cubicBezTo>
                  <a:cubicBezTo>
                    <a:pt x="5364514" y="5919795"/>
                    <a:pt x="5369275" y="5909435"/>
                    <a:pt x="5347816" y="5908758"/>
                  </a:cubicBezTo>
                  <a:cubicBezTo>
                    <a:pt x="4997438" y="5897299"/>
                    <a:pt x="5071373" y="6003320"/>
                    <a:pt x="5068187" y="5575042"/>
                  </a:cubicBezTo>
                  <a:cubicBezTo>
                    <a:pt x="5401684" y="5576342"/>
                    <a:pt x="5356495" y="5563016"/>
                    <a:pt x="5358216" y="5604440"/>
                  </a:cubicBezTo>
                  <a:close/>
                  <a:moveTo>
                    <a:pt x="5351496" y="5229318"/>
                  </a:moveTo>
                  <a:cubicBezTo>
                    <a:pt x="5357264" y="5599039"/>
                    <a:pt x="5358985" y="5558457"/>
                    <a:pt x="5347560" y="5558549"/>
                  </a:cubicBezTo>
                  <a:cubicBezTo>
                    <a:pt x="5009833" y="5560801"/>
                    <a:pt x="5068572" y="5577403"/>
                    <a:pt x="5067034" y="5478887"/>
                  </a:cubicBezTo>
                  <a:cubicBezTo>
                    <a:pt x="5065038" y="5352748"/>
                    <a:pt x="5064507" y="5361772"/>
                    <a:pt x="5062365" y="5228989"/>
                  </a:cubicBezTo>
                  <a:cubicBezTo>
                    <a:pt x="5062309" y="5224468"/>
                    <a:pt x="5351441" y="5226188"/>
                    <a:pt x="5351496" y="5229318"/>
                  </a:cubicBezTo>
                  <a:close/>
                  <a:moveTo>
                    <a:pt x="5351166" y="5208963"/>
                  </a:moveTo>
                  <a:cubicBezTo>
                    <a:pt x="5202234" y="5211911"/>
                    <a:pt x="5144137" y="5209073"/>
                    <a:pt x="5062035" y="5208634"/>
                  </a:cubicBezTo>
                  <a:cubicBezTo>
                    <a:pt x="5060332" y="5106237"/>
                    <a:pt x="5056744" y="4990056"/>
                    <a:pt x="5056542" y="4876090"/>
                  </a:cubicBezTo>
                  <a:cubicBezTo>
                    <a:pt x="5160085" y="4876511"/>
                    <a:pt x="5120645" y="4877902"/>
                    <a:pt x="5345399" y="4877353"/>
                  </a:cubicBezTo>
                  <a:cubicBezTo>
                    <a:pt x="5349391" y="5123370"/>
                    <a:pt x="5349794" y="5124120"/>
                    <a:pt x="5351166" y="5208963"/>
                  </a:cubicBezTo>
                  <a:close/>
                  <a:moveTo>
                    <a:pt x="5345143" y="4860311"/>
                  </a:moveTo>
                  <a:cubicBezTo>
                    <a:pt x="5019007" y="4861171"/>
                    <a:pt x="5056542" y="4859670"/>
                    <a:pt x="5056542" y="4854728"/>
                  </a:cubicBezTo>
                  <a:cubicBezTo>
                    <a:pt x="5056378" y="4693389"/>
                    <a:pt x="5052294" y="4607686"/>
                    <a:pt x="5050573" y="4524985"/>
                  </a:cubicBezTo>
                  <a:cubicBezTo>
                    <a:pt x="5146096" y="4525644"/>
                    <a:pt x="5154811" y="4529304"/>
                    <a:pt x="5340364" y="4527383"/>
                  </a:cubicBezTo>
                  <a:cubicBezTo>
                    <a:pt x="5342232" y="4660001"/>
                    <a:pt x="5340163" y="4553083"/>
                    <a:pt x="5345143" y="4860311"/>
                  </a:cubicBezTo>
                  <a:close/>
                  <a:moveTo>
                    <a:pt x="5338130" y="4229874"/>
                  </a:moveTo>
                  <a:cubicBezTo>
                    <a:pt x="5340071" y="4353542"/>
                    <a:pt x="5337672" y="4354658"/>
                    <a:pt x="5339632" y="4479735"/>
                  </a:cubicBezTo>
                  <a:cubicBezTo>
                    <a:pt x="5340364" y="4525223"/>
                    <a:pt x="5382605" y="4510158"/>
                    <a:pt x="5050225" y="4507998"/>
                  </a:cubicBezTo>
                  <a:cubicBezTo>
                    <a:pt x="5047534" y="4366684"/>
                    <a:pt x="5050207" y="4351546"/>
                    <a:pt x="5046856" y="4176955"/>
                  </a:cubicBezTo>
                  <a:cubicBezTo>
                    <a:pt x="5391522" y="4177467"/>
                    <a:pt x="5337050" y="4161176"/>
                    <a:pt x="5338130" y="4229874"/>
                  </a:cubicBezTo>
                  <a:close/>
                  <a:moveTo>
                    <a:pt x="5329195" y="3826472"/>
                  </a:moveTo>
                  <a:cubicBezTo>
                    <a:pt x="5335237" y="4179993"/>
                    <a:pt x="5333040" y="4022883"/>
                    <a:pt x="5336720" y="4160627"/>
                  </a:cubicBezTo>
                  <a:cubicBezTo>
                    <a:pt x="4992970" y="4160736"/>
                    <a:pt x="5047039" y="4176607"/>
                    <a:pt x="5045245" y="4104541"/>
                  </a:cubicBezTo>
                  <a:cubicBezTo>
                    <a:pt x="5043103" y="4018874"/>
                    <a:pt x="5041802" y="3942415"/>
                    <a:pt x="5041437" y="3854936"/>
                  </a:cubicBezTo>
                  <a:cubicBezTo>
                    <a:pt x="5041235" y="3814848"/>
                    <a:pt x="4996156" y="3823616"/>
                    <a:pt x="5329195" y="3826472"/>
                  </a:cubicBezTo>
                  <a:close/>
                  <a:moveTo>
                    <a:pt x="5326174" y="3480401"/>
                  </a:moveTo>
                  <a:cubicBezTo>
                    <a:pt x="5328426" y="3623599"/>
                    <a:pt x="5324837" y="3563321"/>
                    <a:pt x="5328902" y="3809485"/>
                  </a:cubicBezTo>
                  <a:cubicBezTo>
                    <a:pt x="5327053" y="3809466"/>
                    <a:pt x="5043359" y="3808387"/>
                    <a:pt x="5041144" y="3808368"/>
                  </a:cubicBezTo>
                  <a:cubicBezTo>
                    <a:pt x="5039569" y="3617906"/>
                    <a:pt x="5036035" y="3618455"/>
                    <a:pt x="5033948" y="3476355"/>
                  </a:cubicBezTo>
                  <a:cubicBezTo>
                    <a:pt x="5035284" y="3476355"/>
                    <a:pt x="5326155" y="3479101"/>
                    <a:pt x="5326174" y="3480401"/>
                  </a:cubicBezTo>
                  <a:close/>
                  <a:moveTo>
                    <a:pt x="5318667" y="3127538"/>
                  </a:moveTo>
                  <a:cubicBezTo>
                    <a:pt x="5328261" y="3576538"/>
                    <a:pt x="5324910" y="3406119"/>
                    <a:pt x="5325862" y="3460833"/>
                  </a:cubicBezTo>
                  <a:cubicBezTo>
                    <a:pt x="5205695" y="3463780"/>
                    <a:pt x="5123556" y="3459570"/>
                    <a:pt x="5033710" y="3459368"/>
                  </a:cubicBezTo>
                  <a:cubicBezTo>
                    <a:pt x="5032135" y="3353731"/>
                    <a:pt x="5032062" y="3278882"/>
                    <a:pt x="5028967" y="3127428"/>
                  </a:cubicBezTo>
                  <a:cubicBezTo>
                    <a:pt x="5117074" y="3127465"/>
                    <a:pt x="5235430" y="3128728"/>
                    <a:pt x="5318667" y="3127538"/>
                  </a:cubicBezTo>
                  <a:close/>
                  <a:moveTo>
                    <a:pt x="5318190" y="3105865"/>
                  </a:moveTo>
                  <a:cubicBezTo>
                    <a:pt x="5318374" y="3113809"/>
                    <a:pt x="5341591" y="3110533"/>
                    <a:pt x="5028619" y="3110423"/>
                  </a:cubicBezTo>
                  <a:cubicBezTo>
                    <a:pt x="5028583" y="3108739"/>
                    <a:pt x="5022285" y="2777568"/>
                    <a:pt x="5022266" y="2776213"/>
                  </a:cubicBezTo>
                  <a:cubicBezTo>
                    <a:pt x="5023584" y="2776213"/>
                    <a:pt x="5311746" y="2777842"/>
                    <a:pt x="5313137" y="2777861"/>
                  </a:cubicBezTo>
                  <a:cubicBezTo>
                    <a:pt x="5314199" y="2852050"/>
                    <a:pt x="5315114" y="2965357"/>
                    <a:pt x="5318190" y="3105865"/>
                  </a:cubicBezTo>
                  <a:close/>
                  <a:moveTo>
                    <a:pt x="5309164" y="2481450"/>
                  </a:moveTo>
                  <a:cubicBezTo>
                    <a:pt x="5311123" y="2606253"/>
                    <a:pt x="5310464" y="2606015"/>
                    <a:pt x="5312423" y="2731128"/>
                  </a:cubicBezTo>
                  <a:cubicBezTo>
                    <a:pt x="5313101" y="2774145"/>
                    <a:pt x="5357594" y="2759336"/>
                    <a:pt x="5021973" y="2759208"/>
                  </a:cubicBezTo>
                  <a:cubicBezTo>
                    <a:pt x="5018970" y="2579820"/>
                    <a:pt x="5021625" y="2621135"/>
                    <a:pt x="5018165" y="2428806"/>
                  </a:cubicBezTo>
                  <a:cubicBezTo>
                    <a:pt x="5358234" y="2428806"/>
                    <a:pt x="5308029" y="2408322"/>
                    <a:pt x="5309164" y="2481450"/>
                  </a:cubicBezTo>
                  <a:close/>
                  <a:moveTo>
                    <a:pt x="5304349" y="2106787"/>
                  </a:moveTo>
                  <a:cubicBezTo>
                    <a:pt x="5311929" y="2469900"/>
                    <a:pt x="5324837" y="2411068"/>
                    <a:pt x="5237572" y="2411068"/>
                  </a:cubicBezTo>
                  <a:cubicBezTo>
                    <a:pt x="5127493" y="2411068"/>
                    <a:pt x="5127969" y="2411800"/>
                    <a:pt x="5017835" y="2411800"/>
                  </a:cubicBezTo>
                  <a:cubicBezTo>
                    <a:pt x="5014924" y="2259778"/>
                    <a:pt x="5014429" y="2285167"/>
                    <a:pt x="5012598" y="2077444"/>
                  </a:cubicBezTo>
                  <a:cubicBezTo>
                    <a:pt x="5343605" y="2077462"/>
                    <a:pt x="5303487" y="2065253"/>
                    <a:pt x="5304349" y="2106787"/>
                  </a:cubicBezTo>
                  <a:close/>
                  <a:moveTo>
                    <a:pt x="5297335" y="1732270"/>
                  </a:moveTo>
                  <a:cubicBezTo>
                    <a:pt x="5303451" y="2122236"/>
                    <a:pt x="5325222" y="2060164"/>
                    <a:pt x="5237572" y="2060164"/>
                  </a:cubicBezTo>
                  <a:cubicBezTo>
                    <a:pt x="5128866" y="2060164"/>
                    <a:pt x="5127621" y="2060457"/>
                    <a:pt x="5017780" y="2060457"/>
                  </a:cubicBezTo>
                  <a:cubicBezTo>
                    <a:pt x="5010493" y="2060457"/>
                    <a:pt x="5012745" y="2070525"/>
                    <a:pt x="5011353" y="1981618"/>
                  </a:cubicBezTo>
                  <a:cubicBezTo>
                    <a:pt x="5006813" y="1690187"/>
                    <a:pt x="5005164" y="1728206"/>
                    <a:pt x="5017780" y="1728206"/>
                  </a:cubicBezTo>
                  <a:cubicBezTo>
                    <a:pt x="5317476" y="1728206"/>
                    <a:pt x="5297189" y="1722495"/>
                    <a:pt x="5297335" y="1732270"/>
                  </a:cubicBezTo>
                  <a:close/>
                  <a:moveTo>
                    <a:pt x="5297006" y="1710029"/>
                  </a:moveTo>
                  <a:cubicBezTo>
                    <a:pt x="5193592" y="1708839"/>
                    <a:pt x="5125625" y="1711182"/>
                    <a:pt x="5008625" y="1711201"/>
                  </a:cubicBezTo>
                  <a:cubicBezTo>
                    <a:pt x="5002162" y="1335750"/>
                    <a:pt x="4992787" y="1376771"/>
                    <a:pt x="5017798" y="1376771"/>
                  </a:cubicBezTo>
                  <a:cubicBezTo>
                    <a:pt x="5110190" y="1376771"/>
                    <a:pt x="5134909" y="1376991"/>
                    <a:pt x="5237590" y="1376991"/>
                  </a:cubicBezTo>
                  <a:cubicBezTo>
                    <a:pt x="5310958" y="1377009"/>
                    <a:pt x="5291055" y="1316713"/>
                    <a:pt x="5297006" y="1710029"/>
                  </a:cubicBezTo>
                  <a:close/>
                  <a:moveTo>
                    <a:pt x="5287100" y="1108075"/>
                  </a:moveTo>
                  <a:cubicBezTo>
                    <a:pt x="5289407" y="1184095"/>
                    <a:pt x="5289444" y="1200898"/>
                    <a:pt x="5292044" y="1360334"/>
                  </a:cubicBezTo>
                  <a:cubicBezTo>
                    <a:pt x="5259617" y="1359912"/>
                    <a:pt x="5024115" y="1359748"/>
                    <a:pt x="5001503" y="1359821"/>
                  </a:cubicBezTo>
                  <a:cubicBezTo>
                    <a:pt x="4995442" y="978568"/>
                    <a:pt x="4985756" y="1029675"/>
                    <a:pt x="5017798" y="1029675"/>
                  </a:cubicBezTo>
                  <a:cubicBezTo>
                    <a:pt x="5339851" y="1029675"/>
                    <a:pt x="5283841" y="999966"/>
                    <a:pt x="5287100" y="1108075"/>
                  </a:cubicBezTo>
                  <a:close/>
                  <a:moveTo>
                    <a:pt x="5281863" y="733265"/>
                  </a:moveTo>
                  <a:cubicBezTo>
                    <a:pt x="5286844" y="1060354"/>
                    <a:pt x="5297848" y="1010253"/>
                    <a:pt x="5237572" y="1010253"/>
                  </a:cubicBezTo>
                  <a:cubicBezTo>
                    <a:pt x="4959316" y="1010253"/>
                    <a:pt x="4995369" y="1027002"/>
                    <a:pt x="4994691" y="982833"/>
                  </a:cubicBezTo>
                  <a:cubicBezTo>
                    <a:pt x="4989198" y="632387"/>
                    <a:pt x="4983046" y="678991"/>
                    <a:pt x="5017798" y="678991"/>
                  </a:cubicBezTo>
                  <a:cubicBezTo>
                    <a:pt x="5329268" y="678991"/>
                    <a:pt x="5280747" y="661985"/>
                    <a:pt x="5281863" y="733265"/>
                  </a:cubicBezTo>
                  <a:close/>
                  <a:moveTo>
                    <a:pt x="5017798" y="327995"/>
                  </a:moveTo>
                  <a:cubicBezTo>
                    <a:pt x="5316561" y="327995"/>
                    <a:pt x="5275895" y="320875"/>
                    <a:pt x="5275932" y="358436"/>
                  </a:cubicBezTo>
                  <a:cubicBezTo>
                    <a:pt x="5275932" y="712946"/>
                    <a:pt x="5299258" y="661363"/>
                    <a:pt x="5237572" y="661363"/>
                  </a:cubicBezTo>
                  <a:cubicBezTo>
                    <a:pt x="4945456" y="661363"/>
                    <a:pt x="4991450" y="677178"/>
                    <a:pt x="4989857" y="608023"/>
                  </a:cubicBezTo>
                  <a:cubicBezTo>
                    <a:pt x="4982735" y="283112"/>
                    <a:pt x="4972994" y="327995"/>
                    <a:pt x="5017798" y="327995"/>
                  </a:cubicBezTo>
                  <a:close/>
                  <a:moveTo>
                    <a:pt x="4986507" y="1359894"/>
                  </a:moveTo>
                  <a:cubicBezTo>
                    <a:pt x="4909202" y="1360388"/>
                    <a:pt x="4696789" y="1368626"/>
                    <a:pt x="4696332" y="1357130"/>
                  </a:cubicBezTo>
                  <a:cubicBezTo>
                    <a:pt x="4691607" y="1240235"/>
                    <a:pt x="4691845" y="1127954"/>
                    <a:pt x="4690527" y="1029272"/>
                  </a:cubicBezTo>
                  <a:cubicBezTo>
                    <a:pt x="5003828" y="1029382"/>
                    <a:pt x="4851270" y="1029565"/>
                    <a:pt x="4980464" y="1029675"/>
                  </a:cubicBezTo>
                  <a:cubicBezTo>
                    <a:pt x="4983247" y="1185431"/>
                    <a:pt x="4980959" y="1010656"/>
                    <a:pt x="4986507" y="1359894"/>
                  </a:cubicBezTo>
                  <a:close/>
                  <a:moveTo>
                    <a:pt x="4979695" y="983126"/>
                  </a:moveTo>
                  <a:cubicBezTo>
                    <a:pt x="4980336" y="1024421"/>
                    <a:pt x="5025837" y="1012395"/>
                    <a:pt x="4690289" y="1012285"/>
                  </a:cubicBezTo>
                  <a:cubicBezTo>
                    <a:pt x="4686701" y="761143"/>
                    <a:pt x="4690253" y="948163"/>
                    <a:pt x="4686225" y="677911"/>
                  </a:cubicBezTo>
                  <a:cubicBezTo>
                    <a:pt x="5091331" y="679393"/>
                    <a:pt x="4942123" y="678863"/>
                    <a:pt x="4976327" y="678954"/>
                  </a:cubicBezTo>
                  <a:cubicBezTo>
                    <a:pt x="4979622" y="857536"/>
                    <a:pt x="4977425" y="838224"/>
                    <a:pt x="4979695" y="983126"/>
                  </a:cubicBezTo>
                  <a:close/>
                  <a:moveTo>
                    <a:pt x="4688330" y="329661"/>
                  </a:moveTo>
                  <a:cubicBezTo>
                    <a:pt x="5013441" y="329020"/>
                    <a:pt x="4968765" y="315566"/>
                    <a:pt x="4969899" y="358692"/>
                  </a:cubicBezTo>
                  <a:cubicBezTo>
                    <a:pt x="4979348" y="720305"/>
                    <a:pt x="4992402" y="662223"/>
                    <a:pt x="4908030" y="661528"/>
                  </a:cubicBezTo>
                  <a:cubicBezTo>
                    <a:pt x="4641127" y="659368"/>
                    <a:pt x="4686279" y="679430"/>
                    <a:pt x="4685272" y="612013"/>
                  </a:cubicBezTo>
                  <a:cubicBezTo>
                    <a:pt x="4680823" y="295998"/>
                    <a:pt x="4676905" y="329698"/>
                    <a:pt x="4688330" y="329661"/>
                  </a:cubicBezTo>
                  <a:close/>
                  <a:moveTo>
                    <a:pt x="4681354" y="1357899"/>
                  </a:moveTo>
                  <a:cubicBezTo>
                    <a:pt x="4681501" y="1361542"/>
                    <a:pt x="4715905" y="1360022"/>
                    <a:pt x="4392149" y="1361798"/>
                  </a:cubicBezTo>
                  <a:cubicBezTo>
                    <a:pt x="4387681" y="1169066"/>
                    <a:pt x="4388798" y="1122096"/>
                    <a:pt x="4387590" y="1027478"/>
                  </a:cubicBezTo>
                  <a:cubicBezTo>
                    <a:pt x="4531305" y="1027991"/>
                    <a:pt x="4389512" y="1029181"/>
                    <a:pt x="4675550" y="1029272"/>
                  </a:cubicBezTo>
                  <a:cubicBezTo>
                    <a:pt x="4676868" y="1129162"/>
                    <a:pt x="4676648" y="1241096"/>
                    <a:pt x="4681354" y="1357899"/>
                  </a:cubicBezTo>
                  <a:close/>
                  <a:moveTo>
                    <a:pt x="4672071" y="733265"/>
                  </a:moveTo>
                  <a:cubicBezTo>
                    <a:pt x="4673994" y="855889"/>
                    <a:pt x="4672931" y="858653"/>
                    <a:pt x="4674873" y="983126"/>
                  </a:cubicBezTo>
                  <a:cubicBezTo>
                    <a:pt x="4675550" y="1026124"/>
                    <a:pt x="4719274" y="1011608"/>
                    <a:pt x="4387352" y="1010473"/>
                  </a:cubicBezTo>
                  <a:cubicBezTo>
                    <a:pt x="4385759" y="895628"/>
                    <a:pt x="4384972" y="893926"/>
                    <a:pt x="4381493" y="678167"/>
                  </a:cubicBezTo>
                  <a:cubicBezTo>
                    <a:pt x="4722496" y="677947"/>
                    <a:pt x="4670954" y="659075"/>
                    <a:pt x="4672071" y="733265"/>
                  </a:cubicBezTo>
                  <a:close/>
                  <a:moveTo>
                    <a:pt x="4578416" y="329807"/>
                  </a:moveTo>
                  <a:cubicBezTo>
                    <a:pt x="4681299" y="329807"/>
                    <a:pt x="4665241" y="321735"/>
                    <a:pt x="4666010" y="358601"/>
                  </a:cubicBezTo>
                  <a:cubicBezTo>
                    <a:pt x="4667823" y="445366"/>
                    <a:pt x="4668958" y="520745"/>
                    <a:pt x="4670240" y="612288"/>
                  </a:cubicBezTo>
                  <a:cubicBezTo>
                    <a:pt x="4671192" y="675989"/>
                    <a:pt x="4724071" y="660887"/>
                    <a:pt x="4381236" y="661162"/>
                  </a:cubicBezTo>
                  <a:cubicBezTo>
                    <a:pt x="4377629" y="436433"/>
                    <a:pt x="4377648" y="430704"/>
                    <a:pt x="4375835" y="358162"/>
                  </a:cubicBezTo>
                  <a:cubicBezTo>
                    <a:pt x="4374883" y="320143"/>
                    <a:pt x="4339234" y="329624"/>
                    <a:pt x="4578416" y="329807"/>
                  </a:cubicBezTo>
                  <a:close/>
                  <a:moveTo>
                    <a:pt x="4358733" y="1361889"/>
                  </a:moveTo>
                  <a:cubicBezTo>
                    <a:pt x="4250028" y="1361889"/>
                    <a:pt x="4250632" y="1359711"/>
                    <a:pt x="4139051" y="1359711"/>
                  </a:cubicBezTo>
                  <a:cubicBezTo>
                    <a:pt x="4066105" y="1359711"/>
                    <a:pt x="4086667" y="1422423"/>
                    <a:pt x="4080002" y="1028906"/>
                  </a:cubicBezTo>
                  <a:cubicBezTo>
                    <a:pt x="4204125" y="1030224"/>
                    <a:pt x="4248563" y="1027222"/>
                    <a:pt x="4372594" y="1027423"/>
                  </a:cubicBezTo>
                  <a:cubicBezTo>
                    <a:pt x="4377373" y="1411367"/>
                    <a:pt x="4385246" y="1361889"/>
                    <a:pt x="4358733" y="1361889"/>
                  </a:cubicBezTo>
                  <a:close/>
                  <a:moveTo>
                    <a:pt x="4367394" y="733228"/>
                  </a:moveTo>
                  <a:cubicBezTo>
                    <a:pt x="4372448" y="1052940"/>
                    <a:pt x="4377977" y="1010436"/>
                    <a:pt x="4358733" y="1010436"/>
                  </a:cubicBezTo>
                  <a:cubicBezTo>
                    <a:pt x="4038255" y="1010436"/>
                    <a:pt x="4079929" y="1025739"/>
                    <a:pt x="4079251" y="982833"/>
                  </a:cubicBezTo>
                  <a:cubicBezTo>
                    <a:pt x="4077255" y="854937"/>
                    <a:pt x="4078757" y="857335"/>
                    <a:pt x="4076798" y="732972"/>
                  </a:cubicBezTo>
                  <a:cubicBezTo>
                    <a:pt x="4075736" y="667074"/>
                    <a:pt x="4059550" y="678478"/>
                    <a:pt x="4139033" y="678478"/>
                  </a:cubicBezTo>
                  <a:cubicBezTo>
                    <a:pt x="4412565" y="678478"/>
                    <a:pt x="4366167" y="657409"/>
                    <a:pt x="4367394" y="733228"/>
                  </a:cubicBezTo>
                  <a:close/>
                  <a:moveTo>
                    <a:pt x="4360839" y="358656"/>
                  </a:moveTo>
                  <a:cubicBezTo>
                    <a:pt x="4362725" y="433633"/>
                    <a:pt x="4362780" y="445622"/>
                    <a:pt x="4366241" y="661180"/>
                  </a:cubicBezTo>
                  <a:cubicBezTo>
                    <a:pt x="4334162" y="661180"/>
                    <a:pt x="4107997" y="661436"/>
                    <a:pt x="4075644" y="661784"/>
                  </a:cubicBezTo>
                  <a:lnTo>
                    <a:pt x="4070243" y="328490"/>
                  </a:lnTo>
                  <a:cubicBezTo>
                    <a:pt x="4415549" y="322998"/>
                    <a:pt x="4359942" y="323090"/>
                    <a:pt x="4360839" y="358656"/>
                  </a:cubicBezTo>
                  <a:close/>
                  <a:moveTo>
                    <a:pt x="4066434" y="1107928"/>
                  </a:moveTo>
                  <a:cubicBezTo>
                    <a:pt x="4067917" y="1186749"/>
                    <a:pt x="4067405" y="1157205"/>
                    <a:pt x="4070664" y="1360297"/>
                  </a:cubicBezTo>
                  <a:cubicBezTo>
                    <a:pt x="3976166" y="1362146"/>
                    <a:pt x="4014343" y="1364342"/>
                    <a:pt x="3779994" y="1362109"/>
                  </a:cubicBezTo>
                  <a:cubicBezTo>
                    <a:pt x="3775746" y="1020467"/>
                    <a:pt x="3778218" y="1133189"/>
                    <a:pt x="3777138" y="1027039"/>
                  </a:cubicBezTo>
                  <a:cubicBezTo>
                    <a:pt x="4124568" y="1026874"/>
                    <a:pt x="4064548" y="1012743"/>
                    <a:pt x="4066434" y="1107928"/>
                  </a:cubicBezTo>
                  <a:close/>
                  <a:moveTo>
                    <a:pt x="4061802" y="733265"/>
                  </a:moveTo>
                  <a:cubicBezTo>
                    <a:pt x="4066727" y="1056693"/>
                    <a:pt x="4075205" y="1012029"/>
                    <a:pt x="4029320" y="1011095"/>
                  </a:cubicBezTo>
                  <a:cubicBezTo>
                    <a:pt x="3960658" y="1009704"/>
                    <a:pt x="3947987" y="1009979"/>
                    <a:pt x="3776936" y="1010052"/>
                  </a:cubicBezTo>
                  <a:cubicBezTo>
                    <a:pt x="3774886" y="849098"/>
                    <a:pt x="3771608" y="849994"/>
                    <a:pt x="3769814" y="679210"/>
                  </a:cubicBezTo>
                  <a:cubicBezTo>
                    <a:pt x="4112667" y="682560"/>
                    <a:pt x="4060593" y="657867"/>
                    <a:pt x="4061802" y="733265"/>
                  </a:cubicBezTo>
                  <a:close/>
                  <a:moveTo>
                    <a:pt x="3809436" y="329991"/>
                  </a:moveTo>
                  <a:cubicBezTo>
                    <a:pt x="3883921" y="330979"/>
                    <a:pt x="3955751" y="331144"/>
                    <a:pt x="4029357" y="329368"/>
                  </a:cubicBezTo>
                  <a:cubicBezTo>
                    <a:pt x="4065720" y="328453"/>
                    <a:pt x="4054459" y="278938"/>
                    <a:pt x="4060648" y="661985"/>
                  </a:cubicBezTo>
                  <a:cubicBezTo>
                    <a:pt x="3930153" y="663853"/>
                    <a:pt x="3981366" y="664310"/>
                    <a:pt x="3769649" y="662242"/>
                  </a:cubicBezTo>
                  <a:cubicBezTo>
                    <a:pt x="3766500" y="273813"/>
                    <a:pt x="3748849" y="329203"/>
                    <a:pt x="3809436" y="329991"/>
                  </a:cubicBezTo>
                  <a:close/>
                  <a:moveTo>
                    <a:pt x="3770546" y="1712830"/>
                  </a:moveTo>
                  <a:cubicBezTo>
                    <a:pt x="3698790" y="1713342"/>
                    <a:pt x="3605720" y="1712830"/>
                    <a:pt x="3482733" y="1712830"/>
                  </a:cubicBezTo>
                  <a:cubicBezTo>
                    <a:pt x="3482532" y="1700675"/>
                    <a:pt x="3477606" y="1415999"/>
                    <a:pt x="3476691" y="1377668"/>
                  </a:cubicBezTo>
                  <a:cubicBezTo>
                    <a:pt x="3478027" y="1377668"/>
                    <a:pt x="3763167" y="1378968"/>
                    <a:pt x="3765181" y="1378986"/>
                  </a:cubicBezTo>
                  <a:cubicBezTo>
                    <a:pt x="3766683" y="1500878"/>
                    <a:pt x="3769264" y="1632527"/>
                    <a:pt x="3770546" y="1712830"/>
                  </a:cubicBezTo>
                  <a:close/>
                  <a:moveTo>
                    <a:pt x="3762380" y="1107745"/>
                  </a:moveTo>
                  <a:cubicBezTo>
                    <a:pt x="3761739" y="1413143"/>
                    <a:pt x="3794935" y="1361780"/>
                    <a:pt x="3699760" y="1361780"/>
                  </a:cubicBezTo>
                  <a:cubicBezTo>
                    <a:pt x="3450929" y="1361780"/>
                    <a:pt x="3476306" y="1361761"/>
                    <a:pt x="3476196" y="1357313"/>
                  </a:cubicBezTo>
                  <a:cubicBezTo>
                    <a:pt x="3474731" y="1296596"/>
                    <a:pt x="3465338" y="1027826"/>
                    <a:pt x="3480261" y="1027826"/>
                  </a:cubicBezTo>
                  <a:cubicBezTo>
                    <a:pt x="3819598" y="1027826"/>
                    <a:pt x="3762600" y="1002840"/>
                    <a:pt x="3762380" y="1107745"/>
                  </a:cubicBezTo>
                  <a:close/>
                  <a:moveTo>
                    <a:pt x="3755550" y="733265"/>
                  </a:moveTo>
                  <a:cubicBezTo>
                    <a:pt x="3760659" y="1059091"/>
                    <a:pt x="3782466" y="1010052"/>
                    <a:pt x="3699760" y="1010089"/>
                  </a:cubicBezTo>
                  <a:cubicBezTo>
                    <a:pt x="3437965" y="1010089"/>
                    <a:pt x="3471161" y="1023213"/>
                    <a:pt x="3470520" y="982796"/>
                  </a:cubicBezTo>
                  <a:cubicBezTo>
                    <a:pt x="3470374" y="973021"/>
                    <a:pt x="3466052" y="692555"/>
                    <a:pt x="3465814" y="677014"/>
                  </a:cubicBezTo>
                  <a:cubicBezTo>
                    <a:pt x="3813575" y="676282"/>
                    <a:pt x="3754470" y="665097"/>
                    <a:pt x="3755550" y="733265"/>
                  </a:cubicBezTo>
                  <a:close/>
                  <a:moveTo>
                    <a:pt x="3480261" y="330192"/>
                  </a:moveTo>
                  <a:cubicBezTo>
                    <a:pt x="3791749" y="330192"/>
                    <a:pt x="3749948" y="317232"/>
                    <a:pt x="3750845" y="357777"/>
                  </a:cubicBezTo>
                  <a:cubicBezTo>
                    <a:pt x="3759121" y="721732"/>
                    <a:pt x="3766005" y="661931"/>
                    <a:pt x="3699760" y="661931"/>
                  </a:cubicBezTo>
                  <a:cubicBezTo>
                    <a:pt x="3590304" y="661931"/>
                    <a:pt x="3590194" y="660009"/>
                    <a:pt x="3480261" y="660009"/>
                  </a:cubicBezTo>
                  <a:cubicBezTo>
                    <a:pt x="3460688" y="660009"/>
                    <a:pt x="3465686" y="669564"/>
                    <a:pt x="3464844" y="608059"/>
                  </a:cubicBezTo>
                  <a:cubicBezTo>
                    <a:pt x="3460505" y="287413"/>
                    <a:pt x="3452155" y="330192"/>
                    <a:pt x="3480261" y="330192"/>
                  </a:cubicBezTo>
                  <a:close/>
                  <a:moveTo>
                    <a:pt x="3456183" y="1027863"/>
                  </a:moveTo>
                  <a:cubicBezTo>
                    <a:pt x="3457447" y="1119680"/>
                    <a:pt x="3457465" y="1205108"/>
                    <a:pt x="3461274" y="1360700"/>
                  </a:cubicBezTo>
                  <a:cubicBezTo>
                    <a:pt x="3155333" y="1361249"/>
                    <a:pt x="3171629" y="1364855"/>
                    <a:pt x="3171446" y="1358027"/>
                  </a:cubicBezTo>
                  <a:cubicBezTo>
                    <a:pt x="3170751" y="1328501"/>
                    <a:pt x="3165184" y="1030242"/>
                    <a:pt x="3165166" y="1028906"/>
                  </a:cubicBezTo>
                  <a:cubicBezTo>
                    <a:pt x="3318566" y="1030206"/>
                    <a:pt x="3363169" y="1028064"/>
                    <a:pt x="3456183" y="1027863"/>
                  </a:cubicBezTo>
                  <a:close/>
                  <a:moveTo>
                    <a:pt x="3455945" y="1010857"/>
                  </a:moveTo>
                  <a:cubicBezTo>
                    <a:pt x="3120508" y="1011571"/>
                    <a:pt x="3165075" y="1024311"/>
                    <a:pt x="3164415" y="982796"/>
                  </a:cubicBezTo>
                  <a:cubicBezTo>
                    <a:pt x="3162456" y="857756"/>
                    <a:pt x="3162987" y="857683"/>
                    <a:pt x="3161028" y="732972"/>
                  </a:cubicBezTo>
                  <a:cubicBezTo>
                    <a:pt x="3159929" y="663377"/>
                    <a:pt x="3103041" y="679027"/>
                    <a:pt x="3450800" y="677087"/>
                  </a:cubicBezTo>
                  <a:cubicBezTo>
                    <a:pt x="3450819" y="678478"/>
                    <a:pt x="3455488" y="979080"/>
                    <a:pt x="3455945" y="1010857"/>
                  </a:cubicBezTo>
                  <a:close/>
                  <a:moveTo>
                    <a:pt x="3445143" y="330100"/>
                  </a:moveTo>
                  <a:cubicBezTo>
                    <a:pt x="3448841" y="516663"/>
                    <a:pt x="3448548" y="522631"/>
                    <a:pt x="3450562" y="660082"/>
                  </a:cubicBezTo>
                  <a:cubicBezTo>
                    <a:pt x="3114100" y="661857"/>
                    <a:pt x="3160369" y="683988"/>
                    <a:pt x="3158629" y="607986"/>
                  </a:cubicBezTo>
                  <a:cubicBezTo>
                    <a:pt x="3155901" y="488986"/>
                    <a:pt x="3155205" y="420746"/>
                    <a:pt x="3154949" y="358381"/>
                  </a:cubicBezTo>
                  <a:cubicBezTo>
                    <a:pt x="3154766" y="315896"/>
                    <a:pt x="3112031" y="328453"/>
                    <a:pt x="3445143" y="330100"/>
                  </a:cubicBezTo>
                  <a:close/>
                  <a:moveTo>
                    <a:pt x="3150903" y="1361047"/>
                  </a:moveTo>
                  <a:cubicBezTo>
                    <a:pt x="2971905" y="1357185"/>
                    <a:pt x="2864225" y="1363885"/>
                    <a:pt x="2864151" y="1357460"/>
                  </a:cubicBezTo>
                  <a:cubicBezTo>
                    <a:pt x="2860086" y="967988"/>
                    <a:pt x="2835826" y="1026252"/>
                    <a:pt x="2931056" y="1027533"/>
                  </a:cubicBezTo>
                  <a:cubicBezTo>
                    <a:pt x="3021397" y="1028741"/>
                    <a:pt x="3045273" y="1027771"/>
                    <a:pt x="3150189" y="1028741"/>
                  </a:cubicBezTo>
                  <a:cubicBezTo>
                    <a:pt x="3156542" y="1404174"/>
                    <a:pt x="3159874" y="1361212"/>
                    <a:pt x="3150903" y="1361047"/>
                  </a:cubicBezTo>
                  <a:close/>
                  <a:moveTo>
                    <a:pt x="3146032" y="733265"/>
                  </a:moveTo>
                  <a:cubicBezTo>
                    <a:pt x="3147991" y="858030"/>
                    <a:pt x="3147460" y="857902"/>
                    <a:pt x="3149419" y="983089"/>
                  </a:cubicBezTo>
                  <a:cubicBezTo>
                    <a:pt x="3150079" y="1024513"/>
                    <a:pt x="3195267" y="1011077"/>
                    <a:pt x="2859354" y="1009869"/>
                  </a:cubicBezTo>
                  <a:cubicBezTo>
                    <a:pt x="2856662" y="832751"/>
                    <a:pt x="2859208" y="834582"/>
                    <a:pt x="2855985" y="679778"/>
                  </a:cubicBezTo>
                  <a:cubicBezTo>
                    <a:pt x="3190214" y="677783"/>
                    <a:pt x="3144842" y="656402"/>
                    <a:pt x="3146032" y="733265"/>
                  </a:cubicBezTo>
                  <a:close/>
                  <a:moveTo>
                    <a:pt x="3139770" y="329569"/>
                  </a:moveTo>
                  <a:cubicBezTo>
                    <a:pt x="3140924" y="518000"/>
                    <a:pt x="3142388" y="544706"/>
                    <a:pt x="3144769" y="661418"/>
                  </a:cubicBezTo>
                  <a:cubicBezTo>
                    <a:pt x="3076766" y="659972"/>
                    <a:pt x="3003984" y="659954"/>
                    <a:pt x="2930982" y="661619"/>
                  </a:cubicBezTo>
                  <a:cubicBezTo>
                    <a:pt x="2832493" y="663871"/>
                    <a:pt x="2858200" y="717870"/>
                    <a:pt x="2848807" y="358198"/>
                  </a:cubicBezTo>
                  <a:cubicBezTo>
                    <a:pt x="2847489" y="308171"/>
                    <a:pt x="2811089" y="336379"/>
                    <a:pt x="3139770" y="329569"/>
                  </a:cubicBezTo>
                  <a:close/>
                  <a:moveTo>
                    <a:pt x="2821288" y="1360370"/>
                  </a:moveTo>
                  <a:cubicBezTo>
                    <a:pt x="2606238" y="1360407"/>
                    <a:pt x="2586793" y="1360370"/>
                    <a:pt x="2559456" y="1360498"/>
                  </a:cubicBezTo>
                  <a:cubicBezTo>
                    <a:pt x="2554366" y="1180525"/>
                    <a:pt x="2556673" y="1112102"/>
                    <a:pt x="2555849" y="1028485"/>
                  </a:cubicBezTo>
                  <a:cubicBezTo>
                    <a:pt x="2714138" y="1028009"/>
                    <a:pt x="2754438" y="1026618"/>
                    <a:pt x="2844596" y="1026819"/>
                  </a:cubicBezTo>
                  <a:cubicBezTo>
                    <a:pt x="2850345" y="1420044"/>
                    <a:pt x="2861460" y="1360370"/>
                    <a:pt x="2821288" y="1360370"/>
                  </a:cubicBezTo>
                  <a:close/>
                  <a:moveTo>
                    <a:pt x="2841960" y="733228"/>
                  </a:moveTo>
                  <a:cubicBezTo>
                    <a:pt x="2846958" y="1053233"/>
                    <a:pt x="2849833" y="1009796"/>
                    <a:pt x="2821306" y="1009796"/>
                  </a:cubicBezTo>
                  <a:cubicBezTo>
                    <a:pt x="2514945" y="1009796"/>
                    <a:pt x="2555922" y="1024623"/>
                    <a:pt x="2555282" y="982796"/>
                  </a:cubicBezTo>
                  <a:cubicBezTo>
                    <a:pt x="2549660" y="623875"/>
                    <a:pt x="2532394" y="678405"/>
                    <a:pt x="2601624" y="678405"/>
                  </a:cubicBezTo>
                  <a:cubicBezTo>
                    <a:pt x="2711337" y="678405"/>
                    <a:pt x="2711373" y="679888"/>
                    <a:pt x="2821306" y="679888"/>
                  </a:cubicBezTo>
                  <a:cubicBezTo>
                    <a:pt x="2845969" y="679869"/>
                    <a:pt x="2840916" y="669143"/>
                    <a:pt x="2841960" y="733228"/>
                  </a:cubicBezTo>
                  <a:close/>
                  <a:moveTo>
                    <a:pt x="2601606" y="328508"/>
                  </a:moveTo>
                  <a:cubicBezTo>
                    <a:pt x="2610358" y="328508"/>
                    <a:pt x="2819530" y="328636"/>
                    <a:pt x="2833043" y="328654"/>
                  </a:cubicBezTo>
                  <a:cubicBezTo>
                    <a:pt x="2834178" y="375826"/>
                    <a:pt x="2829692" y="190617"/>
                    <a:pt x="2840586" y="662864"/>
                  </a:cubicBezTo>
                  <a:cubicBezTo>
                    <a:pt x="2718404" y="663212"/>
                    <a:pt x="2667796" y="660539"/>
                    <a:pt x="2549313" y="661619"/>
                  </a:cubicBezTo>
                  <a:cubicBezTo>
                    <a:pt x="2544735" y="268138"/>
                    <a:pt x="2523459" y="328508"/>
                    <a:pt x="2601606" y="328508"/>
                  </a:cubicBezTo>
                  <a:close/>
                  <a:moveTo>
                    <a:pt x="2540853" y="1028540"/>
                  </a:moveTo>
                  <a:cubicBezTo>
                    <a:pt x="2541952" y="1144904"/>
                    <a:pt x="2538803" y="1119295"/>
                    <a:pt x="2544442" y="1360571"/>
                  </a:cubicBezTo>
                  <a:cubicBezTo>
                    <a:pt x="2206277" y="1362695"/>
                    <a:pt x="2291179" y="1362146"/>
                    <a:pt x="2255970" y="1362475"/>
                  </a:cubicBezTo>
                  <a:cubicBezTo>
                    <a:pt x="2254889" y="1224786"/>
                    <a:pt x="2252564" y="1131706"/>
                    <a:pt x="2250824" y="1027643"/>
                  </a:cubicBezTo>
                  <a:cubicBezTo>
                    <a:pt x="2392745" y="1030334"/>
                    <a:pt x="2428687" y="1029034"/>
                    <a:pt x="2540853" y="1028540"/>
                  </a:cubicBezTo>
                  <a:close/>
                  <a:moveTo>
                    <a:pt x="2535324" y="733265"/>
                  </a:moveTo>
                  <a:cubicBezTo>
                    <a:pt x="2540432" y="1059567"/>
                    <a:pt x="2557003" y="1011297"/>
                    <a:pt x="2491728" y="1011828"/>
                  </a:cubicBezTo>
                  <a:cubicBezTo>
                    <a:pt x="2211953" y="1014097"/>
                    <a:pt x="2250660" y="1017154"/>
                    <a:pt x="2250110" y="982796"/>
                  </a:cubicBezTo>
                  <a:cubicBezTo>
                    <a:pt x="2245350" y="686404"/>
                    <a:pt x="2245679" y="705093"/>
                    <a:pt x="2245148" y="679320"/>
                  </a:cubicBezTo>
                  <a:cubicBezTo>
                    <a:pt x="2585786" y="684244"/>
                    <a:pt x="2534097" y="654609"/>
                    <a:pt x="2535324" y="733265"/>
                  </a:cubicBezTo>
                  <a:close/>
                  <a:moveTo>
                    <a:pt x="2272247" y="330174"/>
                  </a:moveTo>
                  <a:cubicBezTo>
                    <a:pt x="2569508" y="327574"/>
                    <a:pt x="2528366" y="320545"/>
                    <a:pt x="2529465" y="358711"/>
                  </a:cubicBezTo>
                  <a:cubicBezTo>
                    <a:pt x="2539755" y="710255"/>
                    <a:pt x="2541183" y="661491"/>
                    <a:pt x="2491673" y="662553"/>
                  </a:cubicBezTo>
                  <a:cubicBezTo>
                    <a:pt x="2416950" y="664164"/>
                    <a:pt x="2346311" y="664072"/>
                    <a:pt x="2272284" y="662773"/>
                  </a:cubicBezTo>
                  <a:cubicBezTo>
                    <a:pt x="2237550" y="662169"/>
                    <a:pt x="2245222" y="673261"/>
                    <a:pt x="2243446" y="607950"/>
                  </a:cubicBezTo>
                  <a:cubicBezTo>
                    <a:pt x="2234730" y="287267"/>
                    <a:pt x="2230665" y="330558"/>
                    <a:pt x="2272247" y="330174"/>
                  </a:cubicBezTo>
                  <a:close/>
                  <a:moveTo>
                    <a:pt x="2240919" y="1356837"/>
                  </a:moveTo>
                  <a:cubicBezTo>
                    <a:pt x="2241010" y="1367143"/>
                    <a:pt x="2263806" y="1361651"/>
                    <a:pt x="1950286" y="1361468"/>
                  </a:cubicBezTo>
                  <a:cubicBezTo>
                    <a:pt x="1949993" y="1300971"/>
                    <a:pt x="1946404" y="1029272"/>
                    <a:pt x="1946367" y="1027185"/>
                  </a:cubicBezTo>
                  <a:cubicBezTo>
                    <a:pt x="2099914" y="1027185"/>
                    <a:pt x="2171341" y="1026435"/>
                    <a:pt x="2235829" y="1027423"/>
                  </a:cubicBezTo>
                  <a:cubicBezTo>
                    <a:pt x="2237660" y="1137362"/>
                    <a:pt x="2240003" y="1231046"/>
                    <a:pt x="2240919" y="1356837"/>
                  </a:cubicBezTo>
                  <a:close/>
                  <a:moveTo>
                    <a:pt x="2235554" y="1010400"/>
                  </a:moveTo>
                  <a:cubicBezTo>
                    <a:pt x="1905005" y="1005384"/>
                    <a:pt x="1946404" y="1026728"/>
                    <a:pt x="1945708" y="982760"/>
                  </a:cubicBezTo>
                  <a:cubicBezTo>
                    <a:pt x="1941534" y="718163"/>
                    <a:pt x="1941460" y="710530"/>
                    <a:pt x="1940728" y="676959"/>
                  </a:cubicBezTo>
                  <a:cubicBezTo>
                    <a:pt x="1942779" y="676959"/>
                    <a:pt x="2228724" y="679119"/>
                    <a:pt x="2230153" y="679137"/>
                  </a:cubicBezTo>
                  <a:cubicBezTo>
                    <a:pt x="2230903" y="715765"/>
                    <a:pt x="2230995" y="726528"/>
                    <a:pt x="2235554" y="1010400"/>
                  </a:cubicBezTo>
                  <a:close/>
                  <a:moveTo>
                    <a:pt x="1942742" y="330924"/>
                  </a:moveTo>
                  <a:cubicBezTo>
                    <a:pt x="2268072" y="330924"/>
                    <a:pt x="2223946" y="319758"/>
                    <a:pt x="2224275" y="358509"/>
                  </a:cubicBezTo>
                  <a:cubicBezTo>
                    <a:pt x="2226875" y="716333"/>
                    <a:pt x="2253003" y="661821"/>
                    <a:pt x="2162388" y="661821"/>
                  </a:cubicBezTo>
                  <a:cubicBezTo>
                    <a:pt x="2054671" y="661821"/>
                    <a:pt x="2051906" y="659972"/>
                    <a:pt x="1942724" y="659972"/>
                  </a:cubicBezTo>
                  <a:cubicBezTo>
                    <a:pt x="1939410" y="659954"/>
                    <a:pt x="1925348" y="330924"/>
                    <a:pt x="1942742" y="330924"/>
                  </a:cubicBezTo>
                  <a:close/>
                  <a:moveTo>
                    <a:pt x="1935235" y="1357569"/>
                  </a:moveTo>
                  <a:cubicBezTo>
                    <a:pt x="1935272" y="1363390"/>
                    <a:pt x="1701930" y="1362969"/>
                    <a:pt x="1645975" y="1362201"/>
                  </a:cubicBezTo>
                  <a:cubicBezTo>
                    <a:pt x="1640281" y="1035368"/>
                    <a:pt x="1641215" y="1123670"/>
                    <a:pt x="1639420" y="1028668"/>
                  </a:cubicBezTo>
                  <a:cubicBezTo>
                    <a:pt x="1774730" y="1030773"/>
                    <a:pt x="1823142" y="1027332"/>
                    <a:pt x="1931390" y="1027185"/>
                  </a:cubicBezTo>
                  <a:cubicBezTo>
                    <a:pt x="1931390" y="1028503"/>
                    <a:pt x="1935052" y="1311331"/>
                    <a:pt x="1935235" y="1357569"/>
                  </a:cubicBezTo>
                  <a:close/>
                  <a:moveTo>
                    <a:pt x="1931134" y="1010180"/>
                  </a:moveTo>
                  <a:cubicBezTo>
                    <a:pt x="1597051" y="1010674"/>
                    <a:pt x="1639292" y="1025501"/>
                    <a:pt x="1638633" y="982796"/>
                  </a:cubicBezTo>
                  <a:cubicBezTo>
                    <a:pt x="1637003" y="877983"/>
                    <a:pt x="1636948" y="855889"/>
                    <a:pt x="1635008" y="732972"/>
                  </a:cubicBezTo>
                  <a:cubicBezTo>
                    <a:pt x="1633909" y="660631"/>
                    <a:pt x="1583209" y="677087"/>
                    <a:pt x="1925732" y="676959"/>
                  </a:cubicBezTo>
                  <a:cubicBezTo>
                    <a:pt x="1926648" y="718493"/>
                    <a:pt x="1931115" y="1008807"/>
                    <a:pt x="1931134" y="1010180"/>
                  </a:cubicBezTo>
                  <a:close/>
                  <a:moveTo>
                    <a:pt x="1919690" y="330869"/>
                  </a:moveTo>
                  <a:cubicBezTo>
                    <a:pt x="1920752" y="555085"/>
                    <a:pt x="1923150" y="573427"/>
                    <a:pt x="1925311" y="659972"/>
                  </a:cubicBezTo>
                  <a:cubicBezTo>
                    <a:pt x="1714985" y="660063"/>
                    <a:pt x="1673385" y="660265"/>
                    <a:pt x="1633891" y="661235"/>
                  </a:cubicBezTo>
                  <a:cubicBezTo>
                    <a:pt x="1629881" y="398853"/>
                    <a:pt x="1630833" y="452505"/>
                    <a:pt x="1627995" y="328691"/>
                  </a:cubicBezTo>
                  <a:cubicBezTo>
                    <a:pt x="1770592" y="324847"/>
                    <a:pt x="1826419" y="330393"/>
                    <a:pt x="1919690" y="330869"/>
                  </a:cubicBezTo>
                  <a:close/>
                  <a:moveTo>
                    <a:pt x="1626237" y="1108001"/>
                  </a:moveTo>
                  <a:cubicBezTo>
                    <a:pt x="1633909" y="1401794"/>
                    <a:pt x="1636802" y="1362072"/>
                    <a:pt x="1613493" y="1361670"/>
                  </a:cubicBezTo>
                  <a:cubicBezTo>
                    <a:pt x="1341244" y="1356563"/>
                    <a:pt x="1340474" y="1366136"/>
                    <a:pt x="1340328" y="1357423"/>
                  </a:cubicBezTo>
                  <a:cubicBezTo>
                    <a:pt x="1333846" y="969379"/>
                    <a:pt x="1311545" y="1027716"/>
                    <a:pt x="1393830" y="1027387"/>
                  </a:cubicBezTo>
                  <a:cubicBezTo>
                    <a:pt x="1494662" y="1026984"/>
                    <a:pt x="1541883" y="1026856"/>
                    <a:pt x="1613219" y="1028192"/>
                  </a:cubicBezTo>
                  <a:cubicBezTo>
                    <a:pt x="1628343" y="1028485"/>
                    <a:pt x="1623839" y="1015965"/>
                    <a:pt x="1626237" y="1108001"/>
                  </a:cubicBezTo>
                  <a:close/>
                  <a:moveTo>
                    <a:pt x="1620012" y="733265"/>
                  </a:moveTo>
                  <a:cubicBezTo>
                    <a:pt x="1624882" y="1044666"/>
                    <a:pt x="1627940" y="1011443"/>
                    <a:pt x="1613493" y="1011169"/>
                  </a:cubicBezTo>
                  <a:cubicBezTo>
                    <a:pt x="1293070" y="1005146"/>
                    <a:pt x="1332894" y="1026435"/>
                    <a:pt x="1332217" y="982833"/>
                  </a:cubicBezTo>
                  <a:cubicBezTo>
                    <a:pt x="1330276" y="858946"/>
                    <a:pt x="1333242" y="859312"/>
                    <a:pt x="1331265" y="732935"/>
                  </a:cubicBezTo>
                  <a:cubicBezTo>
                    <a:pt x="1330020" y="654133"/>
                    <a:pt x="1286094" y="687759"/>
                    <a:pt x="1613548" y="678808"/>
                  </a:cubicBezTo>
                  <a:cubicBezTo>
                    <a:pt x="1621477" y="678588"/>
                    <a:pt x="1619060" y="670461"/>
                    <a:pt x="1620012" y="733265"/>
                  </a:cubicBezTo>
                  <a:close/>
                  <a:moveTo>
                    <a:pt x="1612999" y="329112"/>
                  </a:moveTo>
                  <a:cubicBezTo>
                    <a:pt x="1621367" y="698650"/>
                    <a:pt x="1620634" y="661583"/>
                    <a:pt x="1613164" y="661766"/>
                  </a:cubicBezTo>
                  <a:cubicBezTo>
                    <a:pt x="1540913" y="663853"/>
                    <a:pt x="1528243" y="663102"/>
                    <a:pt x="1393775" y="663468"/>
                  </a:cubicBezTo>
                  <a:cubicBezTo>
                    <a:pt x="1309458" y="663688"/>
                    <a:pt x="1333242" y="719023"/>
                    <a:pt x="1323849" y="358162"/>
                  </a:cubicBezTo>
                  <a:cubicBezTo>
                    <a:pt x="1322586" y="308135"/>
                    <a:pt x="1288182" y="338429"/>
                    <a:pt x="1612999" y="329112"/>
                  </a:cubicBezTo>
                  <a:close/>
                  <a:moveTo>
                    <a:pt x="1325351" y="1357753"/>
                  </a:moveTo>
                  <a:cubicBezTo>
                    <a:pt x="1325460" y="1364599"/>
                    <a:pt x="1034644" y="1359693"/>
                    <a:pt x="1034553" y="1357203"/>
                  </a:cubicBezTo>
                  <a:cubicBezTo>
                    <a:pt x="1020656" y="972509"/>
                    <a:pt x="1025325" y="1026764"/>
                    <a:pt x="1064435" y="1026764"/>
                  </a:cubicBezTo>
                  <a:cubicBezTo>
                    <a:pt x="1169222" y="1026764"/>
                    <a:pt x="1172060" y="1027606"/>
                    <a:pt x="1284025" y="1027606"/>
                  </a:cubicBezTo>
                  <a:cubicBezTo>
                    <a:pt x="1328353" y="1027606"/>
                    <a:pt x="1318539" y="974138"/>
                    <a:pt x="1325351" y="1357753"/>
                  </a:cubicBezTo>
                  <a:close/>
                  <a:moveTo>
                    <a:pt x="1316287" y="733228"/>
                  </a:moveTo>
                  <a:cubicBezTo>
                    <a:pt x="1321359" y="1056089"/>
                    <a:pt x="1325351" y="1010619"/>
                    <a:pt x="1284025" y="1010619"/>
                  </a:cubicBezTo>
                  <a:cubicBezTo>
                    <a:pt x="988961" y="1010619"/>
                    <a:pt x="1029261" y="1017264"/>
                    <a:pt x="1028730" y="982796"/>
                  </a:cubicBezTo>
                  <a:cubicBezTo>
                    <a:pt x="1023182" y="628671"/>
                    <a:pt x="1008333" y="679393"/>
                    <a:pt x="1064435" y="679393"/>
                  </a:cubicBezTo>
                  <a:cubicBezTo>
                    <a:pt x="1363875" y="679393"/>
                    <a:pt x="1315280" y="668575"/>
                    <a:pt x="1316287" y="733228"/>
                  </a:cubicBezTo>
                  <a:close/>
                  <a:moveTo>
                    <a:pt x="1064435" y="329332"/>
                  </a:moveTo>
                  <a:cubicBezTo>
                    <a:pt x="1289005" y="329386"/>
                    <a:pt x="1289610" y="329386"/>
                    <a:pt x="1308121" y="329423"/>
                  </a:cubicBezTo>
                  <a:cubicBezTo>
                    <a:pt x="1309879" y="402441"/>
                    <a:pt x="1315024" y="662205"/>
                    <a:pt x="1315060" y="663651"/>
                  </a:cubicBezTo>
                  <a:cubicBezTo>
                    <a:pt x="1220508" y="663743"/>
                    <a:pt x="1306418" y="663743"/>
                    <a:pt x="1022432" y="662315"/>
                  </a:cubicBezTo>
                  <a:cubicBezTo>
                    <a:pt x="1016224" y="268944"/>
                    <a:pt x="1003847" y="329332"/>
                    <a:pt x="1064435" y="329332"/>
                  </a:cubicBezTo>
                  <a:close/>
                  <a:moveTo>
                    <a:pt x="1014998" y="1107855"/>
                  </a:moveTo>
                  <a:cubicBezTo>
                    <a:pt x="1015437" y="1192771"/>
                    <a:pt x="1016499" y="1274026"/>
                    <a:pt x="1019520" y="1357862"/>
                  </a:cubicBezTo>
                  <a:cubicBezTo>
                    <a:pt x="1019593" y="1359821"/>
                    <a:pt x="729510" y="1371261"/>
                    <a:pt x="729510" y="1357936"/>
                  </a:cubicBezTo>
                  <a:cubicBezTo>
                    <a:pt x="729510" y="999673"/>
                    <a:pt x="712536" y="1028265"/>
                    <a:pt x="735076" y="1028412"/>
                  </a:cubicBezTo>
                  <a:cubicBezTo>
                    <a:pt x="1070532" y="1030700"/>
                    <a:pt x="1014430" y="998611"/>
                    <a:pt x="1014998" y="1107855"/>
                  </a:cubicBezTo>
                  <a:close/>
                  <a:moveTo>
                    <a:pt x="1008553" y="733301"/>
                  </a:moveTo>
                  <a:cubicBezTo>
                    <a:pt x="1013661" y="1060885"/>
                    <a:pt x="1032740" y="1009283"/>
                    <a:pt x="954557" y="1010766"/>
                  </a:cubicBezTo>
                  <a:cubicBezTo>
                    <a:pt x="681410" y="1015543"/>
                    <a:pt x="723284" y="1017356"/>
                    <a:pt x="722753" y="982833"/>
                  </a:cubicBezTo>
                  <a:cubicBezTo>
                    <a:pt x="717407" y="641264"/>
                    <a:pt x="714349" y="679027"/>
                    <a:pt x="735241" y="678698"/>
                  </a:cubicBezTo>
                  <a:cubicBezTo>
                    <a:pt x="1063647" y="673389"/>
                    <a:pt x="1007564" y="670680"/>
                    <a:pt x="1008553" y="733301"/>
                  </a:cubicBezTo>
                  <a:close/>
                  <a:moveTo>
                    <a:pt x="735168" y="328563"/>
                  </a:moveTo>
                  <a:cubicBezTo>
                    <a:pt x="1044056" y="326696"/>
                    <a:pt x="1001778" y="319886"/>
                    <a:pt x="1002529" y="361237"/>
                  </a:cubicBezTo>
                  <a:cubicBezTo>
                    <a:pt x="1004085" y="446171"/>
                    <a:pt x="1005001" y="508115"/>
                    <a:pt x="1007436" y="662205"/>
                  </a:cubicBezTo>
                  <a:cubicBezTo>
                    <a:pt x="937382" y="661674"/>
                    <a:pt x="881354" y="659478"/>
                    <a:pt x="718982" y="661949"/>
                  </a:cubicBezTo>
                  <a:cubicBezTo>
                    <a:pt x="714441" y="282910"/>
                    <a:pt x="702045" y="328746"/>
                    <a:pt x="735168" y="328563"/>
                  </a:cubicBezTo>
                  <a:close/>
                  <a:moveTo>
                    <a:pt x="714514" y="1357936"/>
                  </a:moveTo>
                  <a:cubicBezTo>
                    <a:pt x="714514" y="1366228"/>
                    <a:pt x="739818" y="1362676"/>
                    <a:pt x="424467" y="1362384"/>
                  </a:cubicBezTo>
                  <a:cubicBezTo>
                    <a:pt x="424906" y="1211808"/>
                    <a:pt x="420841" y="1113969"/>
                    <a:pt x="419194" y="1028577"/>
                  </a:cubicBezTo>
                  <a:cubicBezTo>
                    <a:pt x="510578" y="1028540"/>
                    <a:pt x="597587" y="1027643"/>
                    <a:pt x="708582" y="1028265"/>
                  </a:cubicBezTo>
                  <a:cubicBezTo>
                    <a:pt x="710339" y="1116495"/>
                    <a:pt x="714514" y="1198354"/>
                    <a:pt x="714514" y="1357936"/>
                  </a:cubicBezTo>
                  <a:close/>
                  <a:moveTo>
                    <a:pt x="707758" y="983126"/>
                  </a:moveTo>
                  <a:cubicBezTo>
                    <a:pt x="708344" y="1020065"/>
                    <a:pt x="755730" y="1011407"/>
                    <a:pt x="418846" y="1011571"/>
                  </a:cubicBezTo>
                  <a:cubicBezTo>
                    <a:pt x="415202" y="805807"/>
                    <a:pt x="413829" y="781534"/>
                    <a:pt x="412767" y="679448"/>
                  </a:cubicBezTo>
                  <a:cubicBezTo>
                    <a:pt x="619797" y="679595"/>
                    <a:pt x="653908" y="679796"/>
                    <a:pt x="704187" y="679155"/>
                  </a:cubicBezTo>
                  <a:cubicBezTo>
                    <a:pt x="706751" y="869928"/>
                    <a:pt x="706439" y="898630"/>
                    <a:pt x="707758" y="983126"/>
                  </a:cubicBezTo>
                  <a:close/>
                  <a:moveTo>
                    <a:pt x="697577" y="328746"/>
                  </a:moveTo>
                  <a:cubicBezTo>
                    <a:pt x="702924" y="496638"/>
                    <a:pt x="701276" y="445714"/>
                    <a:pt x="703967" y="662169"/>
                  </a:cubicBezTo>
                  <a:cubicBezTo>
                    <a:pt x="659346" y="662718"/>
                    <a:pt x="642519" y="662608"/>
                    <a:pt x="412620" y="662461"/>
                  </a:cubicBezTo>
                  <a:cubicBezTo>
                    <a:pt x="411778" y="558032"/>
                    <a:pt x="413591" y="585819"/>
                    <a:pt x="408354" y="330558"/>
                  </a:cubicBezTo>
                  <a:cubicBezTo>
                    <a:pt x="501954" y="330503"/>
                    <a:pt x="426975" y="329844"/>
                    <a:pt x="697577" y="328746"/>
                  </a:cubicBezTo>
                  <a:close/>
                  <a:moveTo>
                    <a:pt x="186365" y="328911"/>
                  </a:moveTo>
                  <a:cubicBezTo>
                    <a:pt x="294027" y="328911"/>
                    <a:pt x="293405" y="330412"/>
                    <a:pt x="393340" y="330521"/>
                  </a:cubicBezTo>
                  <a:cubicBezTo>
                    <a:pt x="398723" y="594239"/>
                    <a:pt x="396764" y="560870"/>
                    <a:pt x="397624" y="662425"/>
                  </a:cubicBezTo>
                  <a:cubicBezTo>
                    <a:pt x="191363" y="662278"/>
                    <a:pt x="158863" y="662150"/>
                    <a:pt x="108310" y="662535"/>
                  </a:cubicBezTo>
                  <a:cubicBezTo>
                    <a:pt x="104300" y="260011"/>
                    <a:pt x="75938" y="328911"/>
                    <a:pt x="186365" y="328911"/>
                  </a:cubicBezTo>
                  <a:close/>
                  <a:moveTo>
                    <a:pt x="186365" y="679283"/>
                  </a:moveTo>
                  <a:cubicBezTo>
                    <a:pt x="438181" y="679448"/>
                    <a:pt x="397368" y="661455"/>
                    <a:pt x="398485" y="733301"/>
                  </a:cubicBezTo>
                  <a:cubicBezTo>
                    <a:pt x="400463" y="860392"/>
                    <a:pt x="401415" y="858250"/>
                    <a:pt x="403374" y="983089"/>
                  </a:cubicBezTo>
                  <a:cubicBezTo>
                    <a:pt x="404015" y="1024037"/>
                    <a:pt x="449405" y="1011224"/>
                    <a:pt x="112924" y="1011059"/>
                  </a:cubicBezTo>
                  <a:cubicBezTo>
                    <a:pt x="106222" y="618182"/>
                    <a:pt x="87107" y="679283"/>
                    <a:pt x="186365" y="679283"/>
                  </a:cubicBezTo>
                  <a:close/>
                  <a:moveTo>
                    <a:pt x="118490" y="1357057"/>
                  </a:moveTo>
                  <a:cubicBezTo>
                    <a:pt x="117263" y="966633"/>
                    <a:pt x="84379" y="1028046"/>
                    <a:pt x="186365" y="1028101"/>
                  </a:cubicBezTo>
                  <a:cubicBezTo>
                    <a:pt x="281778" y="1028101"/>
                    <a:pt x="297140" y="1028577"/>
                    <a:pt x="404161" y="1028577"/>
                  </a:cubicBezTo>
                  <a:cubicBezTo>
                    <a:pt x="406084" y="1129528"/>
                    <a:pt x="409874" y="1207305"/>
                    <a:pt x="409416" y="1362384"/>
                  </a:cubicBezTo>
                  <a:cubicBezTo>
                    <a:pt x="407585" y="1362384"/>
                    <a:pt x="118508" y="1362384"/>
                    <a:pt x="118490" y="1357057"/>
                  </a:cubicBezTo>
                  <a:close/>
                  <a:moveTo>
                    <a:pt x="121822" y="1607138"/>
                  </a:moveTo>
                  <a:cubicBezTo>
                    <a:pt x="120541" y="1539025"/>
                    <a:pt x="118875" y="1446622"/>
                    <a:pt x="118582" y="1378345"/>
                  </a:cubicBezTo>
                  <a:cubicBezTo>
                    <a:pt x="285586" y="1377668"/>
                    <a:pt x="271268" y="1379371"/>
                    <a:pt x="409398" y="1379371"/>
                  </a:cubicBezTo>
                  <a:cubicBezTo>
                    <a:pt x="408958" y="1729432"/>
                    <a:pt x="422892" y="1710176"/>
                    <a:pt x="405827" y="1710176"/>
                  </a:cubicBezTo>
                  <a:cubicBezTo>
                    <a:pt x="64201" y="1710176"/>
                    <a:pt x="124239" y="1737011"/>
                    <a:pt x="121822" y="1607138"/>
                  </a:cubicBezTo>
                  <a:close/>
                  <a:moveTo>
                    <a:pt x="123965" y="1732013"/>
                  </a:moveTo>
                  <a:cubicBezTo>
                    <a:pt x="123855" y="1725405"/>
                    <a:pt x="414341" y="1725058"/>
                    <a:pt x="414451" y="1732306"/>
                  </a:cubicBezTo>
                  <a:cubicBezTo>
                    <a:pt x="420201" y="2098971"/>
                    <a:pt x="431370" y="2059267"/>
                    <a:pt x="405809" y="2059267"/>
                  </a:cubicBezTo>
                  <a:cubicBezTo>
                    <a:pt x="204986" y="2059231"/>
                    <a:pt x="169318" y="2059103"/>
                    <a:pt x="129970" y="2059469"/>
                  </a:cubicBezTo>
                  <a:cubicBezTo>
                    <a:pt x="128963" y="2019363"/>
                    <a:pt x="124130" y="1742374"/>
                    <a:pt x="123965" y="1732013"/>
                  </a:cubicBezTo>
                  <a:close/>
                  <a:moveTo>
                    <a:pt x="136049" y="2356245"/>
                  </a:moveTo>
                  <a:cubicBezTo>
                    <a:pt x="131911" y="2025403"/>
                    <a:pt x="113675" y="2076236"/>
                    <a:pt x="186365" y="2076236"/>
                  </a:cubicBezTo>
                  <a:cubicBezTo>
                    <a:pt x="201580" y="2076236"/>
                    <a:pt x="408702" y="2076272"/>
                    <a:pt x="421629" y="2076291"/>
                  </a:cubicBezTo>
                  <a:cubicBezTo>
                    <a:pt x="422672" y="2164117"/>
                    <a:pt x="421977" y="2120827"/>
                    <a:pt x="426316" y="2411727"/>
                  </a:cubicBezTo>
                  <a:cubicBezTo>
                    <a:pt x="83298" y="2411983"/>
                    <a:pt x="136892" y="2422692"/>
                    <a:pt x="136049" y="2356245"/>
                  </a:cubicBezTo>
                  <a:close/>
                  <a:moveTo>
                    <a:pt x="141762" y="2730799"/>
                  </a:moveTo>
                  <a:cubicBezTo>
                    <a:pt x="138301" y="2513447"/>
                    <a:pt x="137606" y="2471767"/>
                    <a:pt x="136983" y="2426719"/>
                  </a:cubicBezTo>
                  <a:cubicBezTo>
                    <a:pt x="251566" y="2425511"/>
                    <a:pt x="295638" y="2428824"/>
                    <a:pt x="426591" y="2428732"/>
                  </a:cubicBezTo>
                  <a:cubicBezTo>
                    <a:pt x="429832" y="2641160"/>
                    <a:pt x="426920" y="2616870"/>
                    <a:pt x="429813" y="2762210"/>
                  </a:cubicBezTo>
                  <a:cubicBezTo>
                    <a:pt x="92289" y="2763308"/>
                    <a:pt x="142293" y="2765120"/>
                    <a:pt x="141762" y="2730799"/>
                  </a:cubicBezTo>
                  <a:close/>
                  <a:moveTo>
                    <a:pt x="146980" y="3105426"/>
                  </a:moveTo>
                  <a:cubicBezTo>
                    <a:pt x="138631" y="2723074"/>
                    <a:pt x="129934" y="2776945"/>
                    <a:pt x="186383" y="2776945"/>
                  </a:cubicBezTo>
                  <a:cubicBezTo>
                    <a:pt x="294375" y="2776945"/>
                    <a:pt x="296389" y="2779233"/>
                    <a:pt x="405846" y="2779233"/>
                  </a:cubicBezTo>
                  <a:cubicBezTo>
                    <a:pt x="434354" y="2779233"/>
                    <a:pt x="433787" y="2726168"/>
                    <a:pt x="437394" y="3104803"/>
                  </a:cubicBezTo>
                  <a:cubicBezTo>
                    <a:pt x="437467" y="3113132"/>
                    <a:pt x="443143" y="3110972"/>
                    <a:pt x="405846" y="3110972"/>
                  </a:cubicBezTo>
                  <a:cubicBezTo>
                    <a:pt x="116531" y="3110972"/>
                    <a:pt x="147127" y="3111924"/>
                    <a:pt x="146980" y="3105426"/>
                  </a:cubicBezTo>
                  <a:close/>
                  <a:moveTo>
                    <a:pt x="147475" y="3127465"/>
                  </a:moveTo>
                  <a:cubicBezTo>
                    <a:pt x="192407" y="3127428"/>
                    <a:pt x="436222" y="3128014"/>
                    <a:pt x="437595" y="3128014"/>
                  </a:cubicBezTo>
                  <a:cubicBezTo>
                    <a:pt x="441477" y="3513550"/>
                    <a:pt x="459933" y="3461071"/>
                    <a:pt x="405827" y="3461071"/>
                  </a:cubicBezTo>
                  <a:cubicBezTo>
                    <a:pt x="187555" y="3461034"/>
                    <a:pt x="175434" y="3461052"/>
                    <a:pt x="150899" y="3460997"/>
                  </a:cubicBezTo>
                  <a:cubicBezTo>
                    <a:pt x="149177" y="3336488"/>
                    <a:pt x="151942" y="3331619"/>
                    <a:pt x="147475" y="3127465"/>
                  </a:cubicBezTo>
                  <a:close/>
                  <a:moveTo>
                    <a:pt x="158516" y="3811315"/>
                  </a:moveTo>
                  <a:cubicBezTo>
                    <a:pt x="151887" y="3485983"/>
                    <a:pt x="152492" y="3573810"/>
                    <a:pt x="151137" y="3477984"/>
                  </a:cubicBezTo>
                  <a:cubicBezTo>
                    <a:pt x="465719" y="3478789"/>
                    <a:pt x="443234" y="3476190"/>
                    <a:pt x="443289" y="3480419"/>
                  </a:cubicBezTo>
                  <a:cubicBezTo>
                    <a:pt x="449203" y="3858816"/>
                    <a:pt x="465408" y="3809192"/>
                    <a:pt x="405809" y="3809192"/>
                  </a:cubicBezTo>
                  <a:cubicBezTo>
                    <a:pt x="286593" y="3809210"/>
                    <a:pt x="285348" y="3811901"/>
                    <a:pt x="158516" y="3811315"/>
                  </a:cubicBezTo>
                  <a:close/>
                  <a:moveTo>
                    <a:pt x="158882" y="3828320"/>
                  </a:moveTo>
                  <a:cubicBezTo>
                    <a:pt x="258872" y="3828760"/>
                    <a:pt x="273593" y="3826673"/>
                    <a:pt x="448709" y="3826142"/>
                  </a:cubicBezTo>
                  <a:cubicBezTo>
                    <a:pt x="454934" y="4223247"/>
                    <a:pt x="469454" y="4159272"/>
                    <a:pt x="405827" y="4159272"/>
                  </a:cubicBezTo>
                  <a:cubicBezTo>
                    <a:pt x="296059" y="4159272"/>
                    <a:pt x="295950" y="4161341"/>
                    <a:pt x="186365" y="4161341"/>
                  </a:cubicBezTo>
                  <a:cubicBezTo>
                    <a:pt x="153279" y="4161341"/>
                    <a:pt x="166865" y="4204101"/>
                    <a:pt x="158882" y="3828320"/>
                  </a:cubicBezTo>
                  <a:close/>
                  <a:moveTo>
                    <a:pt x="166462" y="4479442"/>
                  </a:moveTo>
                  <a:cubicBezTo>
                    <a:pt x="161006" y="4129801"/>
                    <a:pt x="160951" y="4178327"/>
                    <a:pt x="186365" y="4178327"/>
                  </a:cubicBezTo>
                  <a:cubicBezTo>
                    <a:pt x="500123" y="4178327"/>
                    <a:pt x="454660" y="4155977"/>
                    <a:pt x="455850" y="4229874"/>
                  </a:cubicBezTo>
                  <a:cubicBezTo>
                    <a:pt x="457754" y="4351766"/>
                    <a:pt x="455429" y="4355024"/>
                    <a:pt x="457388" y="4479698"/>
                  </a:cubicBezTo>
                  <a:cubicBezTo>
                    <a:pt x="457956" y="4515521"/>
                    <a:pt x="468209" y="4507924"/>
                    <a:pt x="405846" y="4507924"/>
                  </a:cubicBezTo>
                  <a:cubicBezTo>
                    <a:pt x="128487" y="4507924"/>
                    <a:pt x="167066" y="4518688"/>
                    <a:pt x="166462" y="4479442"/>
                  </a:cubicBezTo>
                  <a:close/>
                  <a:moveTo>
                    <a:pt x="173109" y="4854142"/>
                  </a:moveTo>
                  <a:cubicBezTo>
                    <a:pt x="163954" y="4472651"/>
                    <a:pt x="161207" y="4525369"/>
                    <a:pt x="186365" y="4525369"/>
                  </a:cubicBezTo>
                  <a:cubicBezTo>
                    <a:pt x="514350" y="4525369"/>
                    <a:pt x="457827" y="4503733"/>
                    <a:pt x="459109" y="4604611"/>
                  </a:cubicBezTo>
                  <a:cubicBezTo>
                    <a:pt x="460116" y="4684621"/>
                    <a:pt x="461361" y="4774992"/>
                    <a:pt x="463449" y="4854618"/>
                  </a:cubicBezTo>
                  <a:cubicBezTo>
                    <a:pt x="463577" y="4859743"/>
                    <a:pt x="472201" y="4858242"/>
                    <a:pt x="405846" y="4858242"/>
                  </a:cubicBezTo>
                  <a:cubicBezTo>
                    <a:pt x="153975" y="4858242"/>
                    <a:pt x="173438" y="4868402"/>
                    <a:pt x="173109" y="4854142"/>
                  </a:cubicBezTo>
                  <a:close/>
                  <a:moveTo>
                    <a:pt x="180194" y="5209824"/>
                  </a:moveTo>
                  <a:cubicBezTo>
                    <a:pt x="174097" y="4839700"/>
                    <a:pt x="166663" y="4878268"/>
                    <a:pt x="186365" y="4878268"/>
                  </a:cubicBezTo>
                  <a:cubicBezTo>
                    <a:pt x="519184" y="4878268"/>
                    <a:pt x="463815" y="4839462"/>
                    <a:pt x="466012" y="4979384"/>
                  </a:cubicBezTo>
                  <a:cubicBezTo>
                    <a:pt x="467953" y="5103564"/>
                    <a:pt x="469326" y="5101532"/>
                    <a:pt x="471194" y="5210080"/>
                  </a:cubicBezTo>
                  <a:cubicBezTo>
                    <a:pt x="435636" y="5209934"/>
                    <a:pt x="197314" y="5209824"/>
                    <a:pt x="180194" y="5209824"/>
                  </a:cubicBezTo>
                  <a:close/>
                  <a:moveTo>
                    <a:pt x="186365" y="5226811"/>
                  </a:moveTo>
                  <a:cubicBezTo>
                    <a:pt x="444315" y="5226975"/>
                    <a:pt x="440763" y="5226957"/>
                    <a:pt x="471487" y="5227103"/>
                  </a:cubicBezTo>
                  <a:cubicBezTo>
                    <a:pt x="474013" y="5403599"/>
                    <a:pt x="473208" y="5395618"/>
                    <a:pt x="476082" y="5558219"/>
                  </a:cubicBezTo>
                  <a:cubicBezTo>
                    <a:pt x="402733" y="5557359"/>
                    <a:pt x="296298" y="5558311"/>
                    <a:pt x="186145" y="5558311"/>
                  </a:cubicBezTo>
                  <a:cubicBezTo>
                    <a:pt x="184461" y="5201055"/>
                    <a:pt x="172980" y="5226811"/>
                    <a:pt x="186365" y="5226811"/>
                  </a:cubicBezTo>
                  <a:close/>
                  <a:moveTo>
                    <a:pt x="186365" y="5575280"/>
                  </a:moveTo>
                  <a:cubicBezTo>
                    <a:pt x="521601" y="5575280"/>
                    <a:pt x="476174" y="5563912"/>
                    <a:pt x="476925" y="5604165"/>
                  </a:cubicBezTo>
                  <a:cubicBezTo>
                    <a:pt x="483791" y="5968651"/>
                    <a:pt x="496901" y="5909234"/>
                    <a:pt x="405827" y="5909234"/>
                  </a:cubicBezTo>
                  <a:cubicBezTo>
                    <a:pt x="300179" y="5909234"/>
                    <a:pt x="296847" y="5907055"/>
                    <a:pt x="191382" y="5906982"/>
                  </a:cubicBezTo>
                  <a:cubicBezTo>
                    <a:pt x="183014" y="5550092"/>
                    <a:pt x="187665" y="5575280"/>
                    <a:pt x="186365" y="5575280"/>
                  </a:cubicBezTo>
                  <a:close/>
                  <a:moveTo>
                    <a:pt x="194549" y="6228671"/>
                  </a:moveTo>
                  <a:cubicBezTo>
                    <a:pt x="192645" y="6107109"/>
                    <a:pt x="194714" y="6103338"/>
                    <a:pt x="192755" y="5978700"/>
                  </a:cubicBezTo>
                  <a:cubicBezTo>
                    <a:pt x="191602" y="5903705"/>
                    <a:pt x="142952" y="5924902"/>
                    <a:pt x="479946" y="5926385"/>
                  </a:cubicBezTo>
                  <a:cubicBezTo>
                    <a:pt x="481466" y="6098139"/>
                    <a:pt x="485842" y="6098890"/>
                    <a:pt x="487691" y="6257867"/>
                  </a:cubicBezTo>
                  <a:cubicBezTo>
                    <a:pt x="157289" y="6251937"/>
                    <a:pt x="195337" y="6279009"/>
                    <a:pt x="194549" y="6228671"/>
                  </a:cubicBezTo>
                  <a:close/>
                  <a:moveTo>
                    <a:pt x="200189" y="6603225"/>
                  </a:moveTo>
                  <a:cubicBezTo>
                    <a:pt x="198321" y="6513916"/>
                    <a:pt x="197186" y="6447341"/>
                    <a:pt x="196216" y="6353583"/>
                  </a:cubicBezTo>
                  <a:cubicBezTo>
                    <a:pt x="195190" y="6254975"/>
                    <a:pt x="174866" y="6277508"/>
                    <a:pt x="296224" y="6275220"/>
                  </a:cubicBezTo>
                  <a:cubicBezTo>
                    <a:pt x="375140" y="6273829"/>
                    <a:pt x="441532" y="6274030"/>
                    <a:pt x="487874" y="6274891"/>
                  </a:cubicBezTo>
                  <a:cubicBezTo>
                    <a:pt x="488698" y="6369930"/>
                    <a:pt x="485622" y="6416406"/>
                    <a:pt x="491646" y="6609100"/>
                  </a:cubicBezTo>
                  <a:cubicBezTo>
                    <a:pt x="174189" y="6609100"/>
                    <a:pt x="200262" y="6606428"/>
                    <a:pt x="200189" y="6603225"/>
                  </a:cubicBezTo>
                  <a:close/>
                  <a:moveTo>
                    <a:pt x="200628" y="6623781"/>
                  </a:moveTo>
                  <a:cubicBezTo>
                    <a:pt x="298293" y="6623983"/>
                    <a:pt x="268192" y="6626088"/>
                    <a:pt x="492177" y="6626088"/>
                  </a:cubicBezTo>
                  <a:cubicBezTo>
                    <a:pt x="497084" y="6785981"/>
                    <a:pt x="494283" y="6848107"/>
                    <a:pt x="495711" y="6956984"/>
                  </a:cubicBezTo>
                  <a:cubicBezTo>
                    <a:pt x="203247" y="6958174"/>
                    <a:pt x="301736" y="6958778"/>
                    <a:pt x="207165" y="6959016"/>
                  </a:cubicBezTo>
                  <a:cubicBezTo>
                    <a:pt x="207147" y="6957149"/>
                    <a:pt x="200665" y="6625190"/>
                    <a:pt x="200628" y="6623781"/>
                  </a:cubicBezTo>
                  <a:close/>
                  <a:moveTo>
                    <a:pt x="207476" y="6978108"/>
                  </a:moveTo>
                  <a:cubicBezTo>
                    <a:pt x="207440" y="6975746"/>
                    <a:pt x="182501" y="6975381"/>
                    <a:pt x="495949" y="6973990"/>
                  </a:cubicBezTo>
                  <a:cubicBezTo>
                    <a:pt x="497926" y="7102215"/>
                    <a:pt x="501112" y="7107743"/>
                    <a:pt x="503529" y="7308950"/>
                  </a:cubicBezTo>
                  <a:cubicBezTo>
                    <a:pt x="375048" y="7308492"/>
                    <a:pt x="304976" y="7309096"/>
                    <a:pt x="212493" y="7309170"/>
                  </a:cubicBezTo>
                  <a:cubicBezTo>
                    <a:pt x="210186" y="7200732"/>
                    <a:pt x="209216" y="7086747"/>
                    <a:pt x="207476" y="6978108"/>
                  </a:cubicBezTo>
                  <a:close/>
                  <a:moveTo>
                    <a:pt x="217290" y="7603090"/>
                  </a:moveTo>
                  <a:cubicBezTo>
                    <a:pt x="215917" y="7269649"/>
                    <a:pt x="187116" y="7326431"/>
                    <a:pt x="296114" y="7325991"/>
                  </a:cubicBezTo>
                  <a:cubicBezTo>
                    <a:pt x="370599" y="7325790"/>
                    <a:pt x="420109" y="7325717"/>
                    <a:pt x="503730" y="7325955"/>
                  </a:cubicBezTo>
                  <a:cubicBezTo>
                    <a:pt x="507722" y="7686121"/>
                    <a:pt x="503785" y="7247464"/>
                    <a:pt x="506806" y="7658956"/>
                  </a:cubicBezTo>
                  <a:cubicBezTo>
                    <a:pt x="159870" y="7660769"/>
                    <a:pt x="217565" y="7667560"/>
                    <a:pt x="217290" y="7603090"/>
                  </a:cubicBezTo>
                  <a:close/>
                  <a:moveTo>
                    <a:pt x="222728" y="7977863"/>
                  </a:moveTo>
                  <a:cubicBezTo>
                    <a:pt x="216997" y="7612225"/>
                    <a:pt x="194879" y="7672118"/>
                    <a:pt x="295913" y="7674754"/>
                  </a:cubicBezTo>
                  <a:cubicBezTo>
                    <a:pt x="358222" y="7676456"/>
                    <a:pt x="410808" y="7676456"/>
                    <a:pt x="506953" y="7675980"/>
                  </a:cubicBezTo>
                  <a:cubicBezTo>
                    <a:pt x="508729" y="7855972"/>
                    <a:pt x="513014" y="7845391"/>
                    <a:pt x="514918" y="8006474"/>
                  </a:cubicBezTo>
                  <a:cubicBezTo>
                    <a:pt x="179993" y="8002410"/>
                    <a:pt x="223497" y="8024907"/>
                    <a:pt x="222728" y="7977863"/>
                  </a:cubicBezTo>
                  <a:close/>
                  <a:moveTo>
                    <a:pt x="228002" y="8358916"/>
                  </a:moveTo>
                  <a:cubicBezTo>
                    <a:pt x="227690" y="8267245"/>
                    <a:pt x="227818" y="8287582"/>
                    <a:pt x="223516" y="8025145"/>
                  </a:cubicBezTo>
                  <a:cubicBezTo>
                    <a:pt x="312282" y="8024596"/>
                    <a:pt x="336579" y="8021337"/>
                    <a:pt x="515101" y="8023516"/>
                  </a:cubicBezTo>
                  <a:cubicBezTo>
                    <a:pt x="515906" y="8115003"/>
                    <a:pt x="517188" y="8321134"/>
                    <a:pt x="517683" y="8358934"/>
                  </a:cubicBezTo>
                  <a:lnTo>
                    <a:pt x="228002" y="8358916"/>
                  </a:lnTo>
                  <a:close/>
                  <a:moveTo>
                    <a:pt x="515613" y="6973898"/>
                  </a:moveTo>
                  <a:cubicBezTo>
                    <a:pt x="824813" y="6972635"/>
                    <a:pt x="800992" y="6976387"/>
                    <a:pt x="801028" y="6978437"/>
                  </a:cubicBezTo>
                  <a:cubicBezTo>
                    <a:pt x="806997" y="7359929"/>
                    <a:pt x="840486" y="7307266"/>
                    <a:pt x="735076" y="7308547"/>
                  </a:cubicBezTo>
                  <a:cubicBezTo>
                    <a:pt x="663777" y="7309316"/>
                    <a:pt x="620804" y="7309298"/>
                    <a:pt x="518561" y="7309005"/>
                  </a:cubicBezTo>
                  <a:cubicBezTo>
                    <a:pt x="514112" y="6947594"/>
                    <a:pt x="504939" y="6973953"/>
                    <a:pt x="515613" y="6973898"/>
                  </a:cubicBezTo>
                  <a:close/>
                  <a:moveTo>
                    <a:pt x="521674" y="7603127"/>
                  </a:moveTo>
                  <a:cubicBezTo>
                    <a:pt x="521674" y="7268459"/>
                    <a:pt x="486556" y="7326175"/>
                    <a:pt x="625326" y="7326175"/>
                  </a:cubicBezTo>
                  <a:cubicBezTo>
                    <a:pt x="728777" y="7326175"/>
                    <a:pt x="724676" y="7325260"/>
                    <a:pt x="808755" y="7324966"/>
                  </a:cubicBezTo>
                  <a:cubicBezTo>
                    <a:pt x="808389" y="7533422"/>
                    <a:pt x="811556" y="7564174"/>
                    <a:pt x="813955" y="7658133"/>
                  </a:cubicBezTo>
                  <a:cubicBezTo>
                    <a:pt x="469967" y="7658499"/>
                    <a:pt x="521674" y="7677555"/>
                    <a:pt x="521674" y="7603127"/>
                  </a:cubicBezTo>
                  <a:close/>
                  <a:moveTo>
                    <a:pt x="529529" y="7977827"/>
                  </a:moveTo>
                  <a:cubicBezTo>
                    <a:pt x="523871" y="7615391"/>
                    <a:pt x="488167" y="7675651"/>
                    <a:pt x="625326" y="7675651"/>
                  </a:cubicBezTo>
                  <a:cubicBezTo>
                    <a:pt x="734710" y="7675651"/>
                    <a:pt x="719641" y="7675266"/>
                    <a:pt x="814358" y="7675156"/>
                  </a:cubicBezTo>
                  <a:cubicBezTo>
                    <a:pt x="817727" y="7824597"/>
                    <a:pt x="814724" y="7843360"/>
                    <a:pt x="817379" y="8006602"/>
                  </a:cubicBezTo>
                  <a:cubicBezTo>
                    <a:pt x="484029" y="8006950"/>
                    <a:pt x="530133" y="8017182"/>
                    <a:pt x="529529" y="7977827"/>
                  </a:cubicBezTo>
                  <a:close/>
                  <a:moveTo>
                    <a:pt x="532697" y="8358952"/>
                  </a:moveTo>
                  <a:cubicBezTo>
                    <a:pt x="532147" y="8317308"/>
                    <a:pt x="530866" y="8110573"/>
                    <a:pt x="530097" y="8023699"/>
                  </a:cubicBezTo>
                  <a:cubicBezTo>
                    <a:pt x="630618" y="8024852"/>
                    <a:pt x="741649" y="8023681"/>
                    <a:pt x="817672" y="8023589"/>
                  </a:cubicBezTo>
                  <a:cubicBezTo>
                    <a:pt x="822213" y="8302482"/>
                    <a:pt x="821663" y="8275299"/>
                    <a:pt x="823568" y="8356371"/>
                  </a:cubicBezTo>
                  <a:cubicBezTo>
                    <a:pt x="720684" y="8356719"/>
                    <a:pt x="765855" y="8358970"/>
                    <a:pt x="532697" y="8358952"/>
                  </a:cubicBezTo>
                  <a:close/>
                  <a:moveTo>
                    <a:pt x="827358" y="7602816"/>
                  </a:moveTo>
                  <a:cubicBezTo>
                    <a:pt x="816940" y="7281364"/>
                    <a:pt x="821828" y="7324912"/>
                    <a:pt x="844954" y="7324912"/>
                  </a:cubicBezTo>
                  <a:cubicBezTo>
                    <a:pt x="1156039" y="7324912"/>
                    <a:pt x="1113670" y="7317809"/>
                    <a:pt x="1113816" y="7353174"/>
                  </a:cubicBezTo>
                  <a:cubicBezTo>
                    <a:pt x="1115336" y="7712370"/>
                    <a:pt x="1136447" y="7656797"/>
                    <a:pt x="1064453" y="7656797"/>
                  </a:cubicBezTo>
                  <a:cubicBezTo>
                    <a:pt x="789438" y="7656797"/>
                    <a:pt x="829775" y="7677866"/>
                    <a:pt x="827358" y="7602816"/>
                  </a:cubicBezTo>
                  <a:close/>
                  <a:moveTo>
                    <a:pt x="831917" y="7977900"/>
                  </a:moveTo>
                  <a:cubicBezTo>
                    <a:pt x="826552" y="7634812"/>
                    <a:pt x="826699" y="7675138"/>
                    <a:pt x="844954" y="7675138"/>
                  </a:cubicBezTo>
                  <a:cubicBezTo>
                    <a:pt x="1166897" y="7675138"/>
                    <a:pt x="1117460" y="7655881"/>
                    <a:pt x="1118595" y="7728295"/>
                  </a:cubicBezTo>
                  <a:cubicBezTo>
                    <a:pt x="1123704" y="8056172"/>
                    <a:pt x="1146426" y="8008158"/>
                    <a:pt x="1064435" y="8008158"/>
                  </a:cubicBezTo>
                  <a:cubicBezTo>
                    <a:pt x="794016" y="8008158"/>
                    <a:pt x="832503" y="8014729"/>
                    <a:pt x="831917" y="7977900"/>
                  </a:cubicBezTo>
                  <a:close/>
                  <a:moveTo>
                    <a:pt x="1128922" y="8353186"/>
                  </a:moveTo>
                  <a:cubicBezTo>
                    <a:pt x="1128904" y="8363052"/>
                    <a:pt x="1153897" y="8356316"/>
                    <a:pt x="844935" y="8356316"/>
                  </a:cubicBezTo>
                  <a:cubicBezTo>
                    <a:pt x="835268" y="8356316"/>
                    <a:pt x="838673" y="8393694"/>
                    <a:pt x="832649" y="8023552"/>
                  </a:cubicBezTo>
                  <a:cubicBezTo>
                    <a:pt x="963089" y="8023479"/>
                    <a:pt x="933097" y="8025383"/>
                    <a:pt x="1125590" y="8025090"/>
                  </a:cubicBezTo>
                  <a:cubicBezTo>
                    <a:pt x="1125626" y="8027232"/>
                    <a:pt x="1128995" y="8292194"/>
                    <a:pt x="1128922" y="8353186"/>
                  </a:cubicBezTo>
                  <a:close/>
                  <a:moveTo>
                    <a:pt x="1131833" y="7603017"/>
                  </a:moveTo>
                  <a:cubicBezTo>
                    <a:pt x="1127768" y="7279845"/>
                    <a:pt x="1113175" y="7326449"/>
                    <a:pt x="1174331" y="7325625"/>
                  </a:cubicBezTo>
                  <a:cubicBezTo>
                    <a:pt x="1457292" y="7321799"/>
                    <a:pt x="1419006" y="7320298"/>
                    <a:pt x="1419830" y="7353375"/>
                  </a:cubicBezTo>
                  <a:cubicBezTo>
                    <a:pt x="1428344" y="7707464"/>
                    <a:pt x="1428142" y="7658261"/>
                    <a:pt x="1393884" y="7657877"/>
                  </a:cubicBezTo>
                  <a:cubicBezTo>
                    <a:pt x="1085509" y="7654545"/>
                    <a:pt x="1132712" y="7674388"/>
                    <a:pt x="1131833" y="7603017"/>
                  </a:cubicBezTo>
                  <a:close/>
                  <a:moveTo>
                    <a:pt x="1139908" y="7977827"/>
                  </a:moveTo>
                  <a:cubicBezTo>
                    <a:pt x="1134433" y="7628040"/>
                    <a:pt x="1113798" y="7673820"/>
                    <a:pt x="1174184" y="7674058"/>
                  </a:cubicBezTo>
                  <a:cubicBezTo>
                    <a:pt x="1470530" y="7675248"/>
                    <a:pt x="1423583" y="7660952"/>
                    <a:pt x="1424627" y="7728295"/>
                  </a:cubicBezTo>
                  <a:cubicBezTo>
                    <a:pt x="1426568" y="7851853"/>
                    <a:pt x="1427630" y="7859999"/>
                    <a:pt x="1429479" y="7978120"/>
                  </a:cubicBezTo>
                  <a:cubicBezTo>
                    <a:pt x="1430083" y="8017585"/>
                    <a:pt x="1456944" y="8007700"/>
                    <a:pt x="1284025" y="8007829"/>
                  </a:cubicBezTo>
                  <a:cubicBezTo>
                    <a:pt x="1113175" y="8007829"/>
                    <a:pt x="1140549" y="8018061"/>
                    <a:pt x="1139908" y="7977827"/>
                  </a:cubicBezTo>
                  <a:close/>
                  <a:moveTo>
                    <a:pt x="1393738" y="8357780"/>
                  </a:moveTo>
                  <a:cubicBezTo>
                    <a:pt x="1325094" y="8358330"/>
                    <a:pt x="1314017" y="8358238"/>
                    <a:pt x="1143899" y="8358183"/>
                  </a:cubicBezTo>
                  <a:cubicBezTo>
                    <a:pt x="1143991" y="8294702"/>
                    <a:pt x="1140640" y="8027305"/>
                    <a:pt x="1140604" y="8025090"/>
                  </a:cubicBezTo>
                  <a:cubicBezTo>
                    <a:pt x="1277964" y="8024815"/>
                    <a:pt x="1116233" y="8024944"/>
                    <a:pt x="1430083" y="8024724"/>
                  </a:cubicBezTo>
                  <a:cubicBezTo>
                    <a:pt x="1433873" y="8420053"/>
                    <a:pt x="1449107" y="8357323"/>
                    <a:pt x="1393738" y="8357780"/>
                  </a:cubicBezTo>
                  <a:close/>
                  <a:moveTo>
                    <a:pt x="1432299" y="7228042"/>
                  </a:moveTo>
                  <a:cubicBezTo>
                    <a:pt x="1430394" y="7106389"/>
                    <a:pt x="1431054" y="7108512"/>
                    <a:pt x="1429003" y="6978071"/>
                  </a:cubicBezTo>
                  <a:cubicBezTo>
                    <a:pt x="1428966" y="6975088"/>
                    <a:pt x="1404614" y="6975143"/>
                    <a:pt x="1719306" y="6975088"/>
                  </a:cubicBezTo>
                  <a:cubicBezTo>
                    <a:pt x="1719325" y="6976442"/>
                    <a:pt x="1720350" y="7028739"/>
                    <a:pt x="1722877" y="7307632"/>
                  </a:cubicBezTo>
                  <a:cubicBezTo>
                    <a:pt x="1376289" y="7307632"/>
                    <a:pt x="1434001" y="7336810"/>
                    <a:pt x="1432299" y="7228042"/>
                  </a:cubicBezTo>
                  <a:close/>
                  <a:moveTo>
                    <a:pt x="1503579" y="7326540"/>
                  </a:moveTo>
                  <a:cubicBezTo>
                    <a:pt x="1613420" y="7326540"/>
                    <a:pt x="1613768" y="7324619"/>
                    <a:pt x="1723005" y="7324619"/>
                  </a:cubicBezTo>
                  <a:cubicBezTo>
                    <a:pt x="1724635" y="7541824"/>
                    <a:pt x="1726411" y="7564156"/>
                    <a:pt x="1728370" y="7657291"/>
                  </a:cubicBezTo>
                  <a:cubicBezTo>
                    <a:pt x="1608586" y="7657291"/>
                    <a:pt x="1567554" y="7659121"/>
                    <a:pt x="1438744" y="7658279"/>
                  </a:cubicBezTo>
                  <a:cubicBezTo>
                    <a:pt x="1435521" y="7269137"/>
                    <a:pt x="1411425" y="7326540"/>
                    <a:pt x="1503579" y="7326540"/>
                  </a:cubicBezTo>
                  <a:close/>
                  <a:moveTo>
                    <a:pt x="1444475" y="7977827"/>
                  </a:moveTo>
                  <a:cubicBezTo>
                    <a:pt x="1438890" y="7619876"/>
                    <a:pt x="1419024" y="7675468"/>
                    <a:pt x="1503579" y="7675468"/>
                  </a:cubicBezTo>
                  <a:cubicBezTo>
                    <a:pt x="1773430" y="7675468"/>
                    <a:pt x="1728461" y="7651708"/>
                    <a:pt x="1729652" y="7728295"/>
                  </a:cubicBezTo>
                  <a:cubicBezTo>
                    <a:pt x="1734028" y="8005083"/>
                    <a:pt x="1733698" y="7984892"/>
                    <a:pt x="1734082" y="8008249"/>
                  </a:cubicBezTo>
                  <a:cubicBezTo>
                    <a:pt x="1398004" y="8008707"/>
                    <a:pt x="1445097" y="8017366"/>
                    <a:pt x="1444475" y="7977827"/>
                  </a:cubicBezTo>
                  <a:close/>
                  <a:moveTo>
                    <a:pt x="1723188" y="8357634"/>
                  </a:moveTo>
                  <a:cubicBezTo>
                    <a:pt x="1416021" y="8357634"/>
                    <a:pt x="1448045" y="8358970"/>
                    <a:pt x="1447972" y="8353168"/>
                  </a:cubicBezTo>
                  <a:cubicBezTo>
                    <a:pt x="1442625" y="7957417"/>
                    <a:pt x="1429003" y="8024742"/>
                    <a:pt x="1503597" y="8024687"/>
                  </a:cubicBezTo>
                  <a:cubicBezTo>
                    <a:pt x="1613732" y="8024687"/>
                    <a:pt x="1613310" y="8025273"/>
                    <a:pt x="1723188" y="8025273"/>
                  </a:cubicBezTo>
                  <a:cubicBezTo>
                    <a:pt x="1738312" y="8025273"/>
                    <a:pt x="1733936" y="8013320"/>
                    <a:pt x="1735987" y="8103270"/>
                  </a:cubicBezTo>
                  <a:cubicBezTo>
                    <a:pt x="1742725" y="8396623"/>
                    <a:pt x="1744739" y="8357634"/>
                    <a:pt x="1723188" y="8357634"/>
                  </a:cubicBezTo>
                  <a:close/>
                  <a:moveTo>
                    <a:pt x="1738239" y="7353101"/>
                  </a:moveTo>
                  <a:cubicBezTo>
                    <a:pt x="1737964" y="7308968"/>
                    <a:pt x="1696547" y="7328774"/>
                    <a:pt x="2027004" y="7324344"/>
                  </a:cubicBezTo>
                  <a:cubicBezTo>
                    <a:pt x="2030337" y="7528498"/>
                    <a:pt x="2030263" y="7533166"/>
                    <a:pt x="2032387" y="7603420"/>
                  </a:cubicBezTo>
                  <a:cubicBezTo>
                    <a:pt x="2034768" y="7682039"/>
                    <a:pt x="2080707" y="7658115"/>
                    <a:pt x="1743384" y="7657309"/>
                  </a:cubicBezTo>
                  <a:cubicBezTo>
                    <a:pt x="1741956" y="7589490"/>
                    <a:pt x="1739209" y="7509516"/>
                    <a:pt x="1738239" y="7353101"/>
                  </a:cubicBezTo>
                  <a:close/>
                  <a:moveTo>
                    <a:pt x="1743713" y="7674296"/>
                  </a:moveTo>
                  <a:cubicBezTo>
                    <a:pt x="2088855" y="7675156"/>
                    <a:pt x="2034237" y="7661812"/>
                    <a:pt x="2035262" y="7728240"/>
                  </a:cubicBezTo>
                  <a:cubicBezTo>
                    <a:pt x="2037203" y="7853464"/>
                    <a:pt x="2038301" y="7848375"/>
                    <a:pt x="2040407" y="7978101"/>
                  </a:cubicBezTo>
                  <a:cubicBezTo>
                    <a:pt x="2041011" y="8016670"/>
                    <a:pt x="2087702" y="8006840"/>
                    <a:pt x="1749078" y="8008195"/>
                  </a:cubicBezTo>
                  <a:cubicBezTo>
                    <a:pt x="1748236" y="7958314"/>
                    <a:pt x="1744611" y="7720553"/>
                    <a:pt x="1743713" y="7674296"/>
                  </a:cubicBezTo>
                  <a:close/>
                  <a:moveTo>
                    <a:pt x="1754571" y="8357579"/>
                  </a:moveTo>
                  <a:cubicBezTo>
                    <a:pt x="1754150" y="8213172"/>
                    <a:pt x="1750854" y="8106529"/>
                    <a:pt x="1749389" y="8025200"/>
                  </a:cubicBezTo>
                  <a:cubicBezTo>
                    <a:pt x="1850039" y="8024779"/>
                    <a:pt x="1883400" y="8021301"/>
                    <a:pt x="2040975" y="8023534"/>
                  </a:cubicBezTo>
                  <a:cubicBezTo>
                    <a:pt x="2041890" y="8141051"/>
                    <a:pt x="2038338" y="8079492"/>
                    <a:pt x="2043465" y="8353369"/>
                  </a:cubicBezTo>
                  <a:cubicBezTo>
                    <a:pt x="2043538" y="8357469"/>
                    <a:pt x="2068934" y="8356884"/>
                    <a:pt x="1754571" y="8357579"/>
                  </a:cubicBezTo>
                  <a:close/>
                  <a:moveTo>
                    <a:pt x="2047401" y="7602871"/>
                  </a:moveTo>
                  <a:cubicBezTo>
                    <a:pt x="2045039" y="7524874"/>
                    <a:pt x="2045186" y="7519584"/>
                    <a:pt x="2042000" y="7324143"/>
                  </a:cubicBezTo>
                  <a:cubicBezTo>
                    <a:pt x="2243098" y="7320995"/>
                    <a:pt x="2244984" y="7325204"/>
                    <a:pt x="2332432" y="7326394"/>
                  </a:cubicBezTo>
                  <a:cubicBezTo>
                    <a:pt x="2334025" y="7415630"/>
                    <a:pt x="2338144" y="7656614"/>
                    <a:pt x="2338163" y="7657968"/>
                  </a:cubicBezTo>
                  <a:cubicBezTo>
                    <a:pt x="1999613" y="7659451"/>
                    <a:pt x="2049727" y="7679696"/>
                    <a:pt x="2047401" y="7602871"/>
                  </a:cubicBezTo>
                  <a:close/>
                  <a:moveTo>
                    <a:pt x="2049324" y="7676255"/>
                  </a:moveTo>
                  <a:cubicBezTo>
                    <a:pt x="2171488" y="7676309"/>
                    <a:pt x="2205507" y="7676511"/>
                    <a:pt x="2272265" y="7675614"/>
                  </a:cubicBezTo>
                  <a:cubicBezTo>
                    <a:pt x="2355868" y="7674479"/>
                    <a:pt x="2338199" y="7617734"/>
                    <a:pt x="2343857" y="7978157"/>
                  </a:cubicBezTo>
                  <a:cubicBezTo>
                    <a:pt x="2344461" y="8016304"/>
                    <a:pt x="2390767" y="8011691"/>
                    <a:pt x="2055806" y="8006767"/>
                  </a:cubicBezTo>
                  <a:cubicBezTo>
                    <a:pt x="2055476" y="7978047"/>
                    <a:pt x="2049361" y="7677701"/>
                    <a:pt x="2049324" y="7676255"/>
                  </a:cubicBezTo>
                  <a:close/>
                  <a:moveTo>
                    <a:pt x="2058534" y="8356188"/>
                  </a:moveTo>
                  <a:cubicBezTo>
                    <a:pt x="2053206" y="8096424"/>
                    <a:pt x="2056886" y="8139349"/>
                    <a:pt x="2055971" y="8023772"/>
                  </a:cubicBezTo>
                  <a:cubicBezTo>
                    <a:pt x="2140178" y="8025017"/>
                    <a:pt x="2150798" y="8024120"/>
                    <a:pt x="2272137" y="8024944"/>
                  </a:cubicBezTo>
                  <a:cubicBezTo>
                    <a:pt x="2374545" y="8025639"/>
                    <a:pt x="2336314" y="7968235"/>
                    <a:pt x="2349918" y="8353863"/>
                  </a:cubicBezTo>
                  <a:cubicBezTo>
                    <a:pt x="2350247" y="8363345"/>
                    <a:pt x="2359365" y="8354193"/>
                    <a:pt x="2058534" y="8356188"/>
                  </a:cubicBezTo>
                  <a:close/>
                  <a:moveTo>
                    <a:pt x="2352170" y="7603017"/>
                  </a:moveTo>
                  <a:cubicBezTo>
                    <a:pt x="2346494" y="7281950"/>
                    <a:pt x="2335764" y="7326705"/>
                    <a:pt x="2381978" y="7326705"/>
                  </a:cubicBezTo>
                  <a:cubicBezTo>
                    <a:pt x="2678068" y="7326705"/>
                    <a:pt x="2638335" y="7312171"/>
                    <a:pt x="2639635" y="7353485"/>
                  </a:cubicBezTo>
                  <a:cubicBezTo>
                    <a:pt x="2650328" y="7706677"/>
                    <a:pt x="2651500" y="7656815"/>
                    <a:pt x="2601606" y="7656815"/>
                  </a:cubicBezTo>
                  <a:cubicBezTo>
                    <a:pt x="2308354" y="7656797"/>
                    <a:pt x="2353525" y="7674864"/>
                    <a:pt x="2352170" y="7603017"/>
                  </a:cubicBezTo>
                  <a:close/>
                  <a:moveTo>
                    <a:pt x="2358853" y="7977863"/>
                  </a:moveTo>
                  <a:cubicBezTo>
                    <a:pt x="2353378" y="7628186"/>
                    <a:pt x="2341605" y="7674864"/>
                    <a:pt x="2381997" y="7674864"/>
                  </a:cubicBezTo>
                  <a:cubicBezTo>
                    <a:pt x="2692551" y="7674864"/>
                    <a:pt x="2644487" y="7656797"/>
                    <a:pt x="2645604" y="7728240"/>
                  </a:cubicBezTo>
                  <a:cubicBezTo>
                    <a:pt x="2650749" y="8057124"/>
                    <a:pt x="2663054" y="8006401"/>
                    <a:pt x="2601606" y="8006401"/>
                  </a:cubicBezTo>
                  <a:cubicBezTo>
                    <a:pt x="2320842" y="8006419"/>
                    <a:pt x="2359530" y="8021246"/>
                    <a:pt x="2358853" y="7977863"/>
                  </a:cubicBezTo>
                  <a:close/>
                  <a:moveTo>
                    <a:pt x="2365078" y="8358037"/>
                  </a:moveTo>
                  <a:cubicBezTo>
                    <a:pt x="2360171" y="8211141"/>
                    <a:pt x="2360977" y="8134846"/>
                    <a:pt x="2359530" y="8025273"/>
                  </a:cubicBezTo>
                  <a:cubicBezTo>
                    <a:pt x="2506541" y="8025420"/>
                    <a:pt x="2449139" y="8023625"/>
                    <a:pt x="2649962" y="8023370"/>
                  </a:cubicBezTo>
                  <a:lnTo>
                    <a:pt x="2655309" y="8358110"/>
                  </a:lnTo>
                  <a:cubicBezTo>
                    <a:pt x="2608600" y="8358366"/>
                    <a:pt x="2366525" y="8358055"/>
                    <a:pt x="2365078" y="8358037"/>
                  </a:cubicBezTo>
                  <a:close/>
                  <a:moveTo>
                    <a:pt x="2659080" y="7603896"/>
                  </a:moveTo>
                  <a:cubicBezTo>
                    <a:pt x="2656371" y="7276495"/>
                    <a:pt x="2634911" y="7325131"/>
                    <a:pt x="2711447" y="7324912"/>
                  </a:cubicBezTo>
                  <a:cubicBezTo>
                    <a:pt x="2983330" y="7324179"/>
                    <a:pt x="2943653" y="7316876"/>
                    <a:pt x="2944751" y="7353467"/>
                  </a:cubicBezTo>
                  <a:cubicBezTo>
                    <a:pt x="2955316" y="7702559"/>
                    <a:pt x="2948780" y="7658810"/>
                    <a:pt x="2931220" y="7658536"/>
                  </a:cubicBezTo>
                  <a:cubicBezTo>
                    <a:pt x="2612628" y="7652971"/>
                    <a:pt x="2659703" y="7676987"/>
                    <a:pt x="2659080" y="7603896"/>
                  </a:cubicBezTo>
                  <a:close/>
                  <a:moveTo>
                    <a:pt x="2664244" y="7977863"/>
                  </a:moveTo>
                  <a:cubicBezTo>
                    <a:pt x="2658604" y="7617569"/>
                    <a:pt x="2645330" y="7673765"/>
                    <a:pt x="2711392" y="7674205"/>
                  </a:cubicBezTo>
                  <a:cubicBezTo>
                    <a:pt x="2989080" y="7676456"/>
                    <a:pt x="2947937" y="7658737"/>
                    <a:pt x="2949036" y="7728295"/>
                  </a:cubicBezTo>
                  <a:cubicBezTo>
                    <a:pt x="2953998" y="8045390"/>
                    <a:pt x="2969158" y="8006767"/>
                    <a:pt x="2931220" y="8006456"/>
                  </a:cubicBezTo>
                  <a:cubicBezTo>
                    <a:pt x="2623797" y="8003967"/>
                    <a:pt x="2664903" y="8019251"/>
                    <a:pt x="2664244" y="7977863"/>
                  </a:cubicBezTo>
                  <a:close/>
                  <a:moveTo>
                    <a:pt x="2960278" y="8353186"/>
                  </a:moveTo>
                  <a:cubicBezTo>
                    <a:pt x="2960260" y="8363272"/>
                    <a:pt x="2987633" y="8355090"/>
                    <a:pt x="2711392" y="8357689"/>
                  </a:cubicBezTo>
                  <a:cubicBezTo>
                    <a:pt x="2653715" y="8358238"/>
                    <a:pt x="2671110" y="8408631"/>
                    <a:pt x="2664976" y="8023351"/>
                  </a:cubicBezTo>
                  <a:cubicBezTo>
                    <a:pt x="2787744" y="8023113"/>
                    <a:pt x="2784943" y="8022509"/>
                    <a:pt x="2956030" y="8023662"/>
                  </a:cubicBezTo>
                  <a:cubicBezTo>
                    <a:pt x="2959344" y="8228091"/>
                    <a:pt x="2960480" y="8254248"/>
                    <a:pt x="2960278" y="8353186"/>
                  </a:cubicBezTo>
                  <a:close/>
                  <a:moveTo>
                    <a:pt x="3040952" y="7325918"/>
                  </a:moveTo>
                  <a:cubicBezTo>
                    <a:pt x="3152038" y="7325918"/>
                    <a:pt x="3148156" y="7324417"/>
                    <a:pt x="3247615" y="7324271"/>
                  </a:cubicBezTo>
                  <a:cubicBezTo>
                    <a:pt x="3250582" y="7514092"/>
                    <a:pt x="3250563" y="7527198"/>
                    <a:pt x="3253017" y="7603822"/>
                  </a:cubicBezTo>
                  <a:cubicBezTo>
                    <a:pt x="3255068" y="7669226"/>
                    <a:pt x="3312487" y="7663514"/>
                    <a:pt x="2963299" y="7659030"/>
                  </a:cubicBezTo>
                  <a:cubicBezTo>
                    <a:pt x="2961578" y="7263810"/>
                    <a:pt x="2933051" y="7325918"/>
                    <a:pt x="3040952" y="7325918"/>
                  </a:cubicBezTo>
                  <a:close/>
                  <a:moveTo>
                    <a:pt x="2970275" y="7977827"/>
                  </a:moveTo>
                  <a:cubicBezTo>
                    <a:pt x="2964709" y="7621065"/>
                    <a:pt x="2937317" y="7676456"/>
                    <a:pt x="3040952" y="7676456"/>
                  </a:cubicBezTo>
                  <a:cubicBezTo>
                    <a:pt x="3149218" y="7676456"/>
                    <a:pt x="3149273" y="7675321"/>
                    <a:pt x="3254994" y="7675284"/>
                  </a:cubicBezTo>
                  <a:cubicBezTo>
                    <a:pt x="3256477" y="7741255"/>
                    <a:pt x="3257210" y="7819673"/>
                    <a:pt x="3260103" y="8007170"/>
                  </a:cubicBezTo>
                  <a:cubicBezTo>
                    <a:pt x="2924684" y="8007151"/>
                    <a:pt x="2970880" y="8016871"/>
                    <a:pt x="2970275" y="7977827"/>
                  </a:cubicBezTo>
                  <a:close/>
                  <a:moveTo>
                    <a:pt x="3260615" y="8355895"/>
                  </a:moveTo>
                  <a:cubicBezTo>
                    <a:pt x="3120270" y="8355895"/>
                    <a:pt x="2975274" y="8364864"/>
                    <a:pt x="2975292" y="8353241"/>
                  </a:cubicBezTo>
                  <a:cubicBezTo>
                    <a:pt x="2976098" y="7965819"/>
                    <a:pt x="2942170" y="8023937"/>
                    <a:pt x="3040952" y="8023937"/>
                  </a:cubicBezTo>
                  <a:cubicBezTo>
                    <a:pt x="3136053" y="8023937"/>
                    <a:pt x="3156798" y="8024157"/>
                    <a:pt x="3260377" y="8024157"/>
                  </a:cubicBezTo>
                  <a:cubicBezTo>
                    <a:pt x="3265761" y="8383956"/>
                    <a:pt x="3266420" y="8355895"/>
                    <a:pt x="3260615" y="8355895"/>
                  </a:cubicBezTo>
                  <a:close/>
                  <a:moveTo>
                    <a:pt x="3262611" y="7324252"/>
                  </a:moveTo>
                  <a:cubicBezTo>
                    <a:pt x="3370475" y="7324289"/>
                    <a:pt x="3370841" y="7326614"/>
                    <a:pt x="3480279" y="7326614"/>
                  </a:cubicBezTo>
                  <a:cubicBezTo>
                    <a:pt x="3581094" y="7326614"/>
                    <a:pt x="3545993" y="7278838"/>
                    <a:pt x="3558719" y="7603474"/>
                  </a:cubicBezTo>
                  <a:cubicBezTo>
                    <a:pt x="3561374" y="7671129"/>
                    <a:pt x="3615882" y="7657931"/>
                    <a:pt x="3269642" y="7658261"/>
                  </a:cubicBezTo>
                  <a:cubicBezTo>
                    <a:pt x="3266383" y="7528041"/>
                    <a:pt x="3267811" y="7657236"/>
                    <a:pt x="3262611" y="7324252"/>
                  </a:cubicBezTo>
                  <a:close/>
                  <a:moveTo>
                    <a:pt x="3274659" y="7977863"/>
                  </a:moveTo>
                  <a:cubicBezTo>
                    <a:pt x="3272737" y="7854654"/>
                    <a:pt x="3272956" y="7852585"/>
                    <a:pt x="3271016" y="7727966"/>
                  </a:cubicBezTo>
                  <a:cubicBezTo>
                    <a:pt x="3269990" y="7663075"/>
                    <a:pt x="3212534" y="7671916"/>
                    <a:pt x="3561044" y="7673765"/>
                  </a:cubicBezTo>
                  <a:cubicBezTo>
                    <a:pt x="3562839" y="7745648"/>
                    <a:pt x="3563058" y="7814786"/>
                    <a:pt x="3565860" y="8007444"/>
                  </a:cubicBezTo>
                  <a:cubicBezTo>
                    <a:pt x="3226211" y="8013430"/>
                    <a:pt x="3275209" y="8011984"/>
                    <a:pt x="3274659" y="7977863"/>
                  </a:cubicBezTo>
                  <a:close/>
                  <a:moveTo>
                    <a:pt x="3279475" y="8355895"/>
                  </a:moveTo>
                  <a:cubicBezTo>
                    <a:pt x="3279475" y="8295928"/>
                    <a:pt x="3276289" y="8084379"/>
                    <a:pt x="3275373" y="8024157"/>
                  </a:cubicBezTo>
                  <a:cubicBezTo>
                    <a:pt x="3364103" y="8024230"/>
                    <a:pt x="3471839" y="8026078"/>
                    <a:pt x="3566079" y="8024449"/>
                  </a:cubicBezTo>
                  <a:cubicBezTo>
                    <a:pt x="3567618" y="8136109"/>
                    <a:pt x="3567270" y="8182878"/>
                    <a:pt x="3570804" y="8353406"/>
                  </a:cubicBezTo>
                  <a:cubicBezTo>
                    <a:pt x="3570968" y="8360325"/>
                    <a:pt x="3594167" y="8356353"/>
                    <a:pt x="3279475" y="8355895"/>
                  </a:cubicBezTo>
                  <a:close/>
                  <a:moveTo>
                    <a:pt x="3573678" y="7602743"/>
                  </a:moveTo>
                  <a:cubicBezTo>
                    <a:pt x="3561117" y="7283030"/>
                    <a:pt x="3567361" y="7326394"/>
                    <a:pt x="3590066" y="7326211"/>
                  </a:cubicBezTo>
                  <a:cubicBezTo>
                    <a:pt x="3902927" y="7324106"/>
                    <a:pt x="3860667" y="7314862"/>
                    <a:pt x="3860942" y="7353211"/>
                  </a:cubicBezTo>
                  <a:cubicBezTo>
                    <a:pt x="3861565" y="7439152"/>
                    <a:pt x="3862096" y="7460313"/>
                    <a:pt x="3865263" y="7659396"/>
                  </a:cubicBezTo>
                  <a:cubicBezTo>
                    <a:pt x="3525413" y="7655991"/>
                    <a:pt x="3576516" y="7675010"/>
                    <a:pt x="3573678" y="7602743"/>
                  </a:cubicBezTo>
                  <a:close/>
                  <a:moveTo>
                    <a:pt x="3580398" y="7977827"/>
                  </a:moveTo>
                  <a:cubicBezTo>
                    <a:pt x="3575051" y="7636350"/>
                    <a:pt x="3571444" y="7673820"/>
                    <a:pt x="3589974" y="7673948"/>
                  </a:cubicBezTo>
                  <a:cubicBezTo>
                    <a:pt x="3917703" y="7676145"/>
                    <a:pt x="3865300" y="7662013"/>
                    <a:pt x="3866362" y="7728259"/>
                  </a:cubicBezTo>
                  <a:cubicBezTo>
                    <a:pt x="3868303" y="7852109"/>
                    <a:pt x="3866856" y="7849748"/>
                    <a:pt x="3868870" y="7978157"/>
                  </a:cubicBezTo>
                  <a:cubicBezTo>
                    <a:pt x="3869456" y="8015169"/>
                    <a:pt x="3900528" y="8005907"/>
                    <a:pt x="3699760" y="8005870"/>
                  </a:cubicBezTo>
                  <a:cubicBezTo>
                    <a:pt x="3558151" y="8005870"/>
                    <a:pt x="3581020" y="8017310"/>
                    <a:pt x="3580398" y="7977827"/>
                  </a:cubicBezTo>
                  <a:close/>
                  <a:moveTo>
                    <a:pt x="3585836" y="8353003"/>
                  </a:moveTo>
                  <a:cubicBezTo>
                    <a:pt x="3578164" y="7984270"/>
                    <a:pt x="3579519" y="8024211"/>
                    <a:pt x="3590139" y="8024010"/>
                  </a:cubicBezTo>
                  <a:cubicBezTo>
                    <a:pt x="3666198" y="8022472"/>
                    <a:pt x="3679509" y="8022857"/>
                    <a:pt x="3869584" y="8022894"/>
                  </a:cubicBezTo>
                  <a:cubicBezTo>
                    <a:pt x="3869621" y="8024962"/>
                    <a:pt x="3873631" y="8268343"/>
                    <a:pt x="3875535" y="8356426"/>
                  </a:cubicBezTo>
                  <a:cubicBezTo>
                    <a:pt x="3597499" y="8357524"/>
                    <a:pt x="3586037" y="8361862"/>
                    <a:pt x="3585836" y="8353003"/>
                  </a:cubicBezTo>
                  <a:close/>
                  <a:moveTo>
                    <a:pt x="3874510" y="7228006"/>
                  </a:moveTo>
                  <a:cubicBezTo>
                    <a:pt x="3869768" y="6924603"/>
                    <a:pt x="3849425" y="6975069"/>
                    <a:pt x="3919351" y="6975069"/>
                  </a:cubicBezTo>
                  <a:cubicBezTo>
                    <a:pt x="3920724" y="6975069"/>
                    <a:pt x="4159357" y="6975179"/>
                    <a:pt x="4159412" y="6978401"/>
                  </a:cubicBezTo>
                  <a:cubicBezTo>
                    <a:pt x="4165326" y="7355774"/>
                    <a:pt x="4177923" y="7306149"/>
                    <a:pt x="4139051" y="7306149"/>
                  </a:cubicBezTo>
                  <a:cubicBezTo>
                    <a:pt x="3821557" y="7306149"/>
                    <a:pt x="3876158" y="7333112"/>
                    <a:pt x="3874510" y="7228006"/>
                  </a:cubicBezTo>
                  <a:close/>
                  <a:moveTo>
                    <a:pt x="3875718" y="7324985"/>
                  </a:moveTo>
                  <a:cubicBezTo>
                    <a:pt x="4080240" y="7324381"/>
                    <a:pt x="4043821" y="7322825"/>
                    <a:pt x="4165802" y="7323191"/>
                  </a:cubicBezTo>
                  <a:cubicBezTo>
                    <a:pt x="4166278" y="7376861"/>
                    <a:pt x="4166516" y="7373895"/>
                    <a:pt x="4168622" y="7658481"/>
                  </a:cubicBezTo>
                  <a:cubicBezTo>
                    <a:pt x="4027874" y="7658444"/>
                    <a:pt x="3977338" y="7660201"/>
                    <a:pt x="3880259" y="7659524"/>
                  </a:cubicBezTo>
                  <a:cubicBezTo>
                    <a:pt x="3875608" y="7366774"/>
                    <a:pt x="3876707" y="7440323"/>
                    <a:pt x="3875718" y="7324985"/>
                  </a:cubicBezTo>
                  <a:close/>
                  <a:moveTo>
                    <a:pt x="3883866" y="7977863"/>
                  </a:moveTo>
                  <a:cubicBezTo>
                    <a:pt x="3878373" y="7627198"/>
                    <a:pt x="3871598" y="7676639"/>
                    <a:pt x="3919351" y="7676639"/>
                  </a:cubicBezTo>
                  <a:cubicBezTo>
                    <a:pt x="4214232" y="7676639"/>
                    <a:pt x="4168402" y="7659414"/>
                    <a:pt x="4169464" y="7728295"/>
                  </a:cubicBezTo>
                  <a:cubicBezTo>
                    <a:pt x="4174518" y="8051486"/>
                    <a:pt x="4191875" y="8007536"/>
                    <a:pt x="4139033" y="8007536"/>
                  </a:cubicBezTo>
                  <a:cubicBezTo>
                    <a:pt x="3843273" y="8007536"/>
                    <a:pt x="3884434" y="8012405"/>
                    <a:pt x="3883866" y="7977863"/>
                  </a:cubicBezTo>
                  <a:close/>
                  <a:moveTo>
                    <a:pt x="4139033" y="8358183"/>
                  </a:moveTo>
                  <a:cubicBezTo>
                    <a:pt x="3861675" y="8358183"/>
                    <a:pt x="3890567" y="8356664"/>
                    <a:pt x="3890476" y="8352088"/>
                  </a:cubicBezTo>
                  <a:cubicBezTo>
                    <a:pt x="3881632" y="7970267"/>
                    <a:pt x="3874034" y="8022894"/>
                    <a:pt x="3919351" y="8022894"/>
                  </a:cubicBezTo>
                  <a:cubicBezTo>
                    <a:pt x="4029045" y="8022894"/>
                    <a:pt x="4029100" y="8024523"/>
                    <a:pt x="4139033" y="8024523"/>
                  </a:cubicBezTo>
                  <a:cubicBezTo>
                    <a:pt x="4185595" y="8024523"/>
                    <a:pt x="4176348" y="8009037"/>
                    <a:pt x="4176824" y="8103105"/>
                  </a:cubicBezTo>
                  <a:cubicBezTo>
                    <a:pt x="4178088" y="8407386"/>
                    <a:pt x="4199822" y="8358183"/>
                    <a:pt x="4139033" y="8358183"/>
                  </a:cubicBezTo>
                  <a:close/>
                  <a:moveTo>
                    <a:pt x="4179608" y="7228006"/>
                  </a:moveTo>
                  <a:cubicBezTo>
                    <a:pt x="4177648" y="7102928"/>
                    <a:pt x="4176348" y="7102727"/>
                    <a:pt x="4174389" y="6978108"/>
                  </a:cubicBezTo>
                  <a:cubicBezTo>
                    <a:pt x="4174353" y="6976369"/>
                    <a:pt x="4310414" y="6973001"/>
                    <a:pt x="4463210" y="6975051"/>
                  </a:cubicBezTo>
                  <a:cubicBezTo>
                    <a:pt x="4463228" y="6976552"/>
                    <a:pt x="4467861" y="7263773"/>
                    <a:pt x="4468776" y="7307595"/>
                  </a:cubicBezTo>
                  <a:cubicBezTo>
                    <a:pt x="4120943" y="7307723"/>
                    <a:pt x="4181200" y="7327035"/>
                    <a:pt x="4179608" y="7228006"/>
                  </a:cubicBezTo>
                  <a:close/>
                  <a:moveTo>
                    <a:pt x="4248783" y="7323886"/>
                  </a:moveTo>
                  <a:cubicBezTo>
                    <a:pt x="4313398" y="7324747"/>
                    <a:pt x="4328907" y="7324637"/>
                    <a:pt x="4469142" y="7324582"/>
                  </a:cubicBezTo>
                  <a:cubicBezTo>
                    <a:pt x="4477418" y="7694175"/>
                    <a:pt x="4477034" y="7657987"/>
                    <a:pt x="4468501" y="7658060"/>
                  </a:cubicBezTo>
                  <a:cubicBezTo>
                    <a:pt x="4386180" y="7658719"/>
                    <a:pt x="4381310" y="7658554"/>
                    <a:pt x="4183636" y="7658481"/>
                  </a:cubicBezTo>
                  <a:cubicBezTo>
                    <a:pt x="4180889" y="7265183"/>
                    <a:pt x="4160071" y="7322678"/>
                    <a:pt x="4248783" y="7323886"/>
                  </a:cubicBezTo>
                  <a:close/>
                  <a:moveTo>
                    <a:pt x="4190557" y="7977827"/>
                  </a:moveTo>
                  <a:cubicBezTo>
                    <a:pt x="4188579" y="7851157"/>
                    <a:pt x="4186401" y="7851908"/>
                    <a:pt x="4184460" y="7728002"/>
                  </a:cubicBezTo>
                  <a:cubicBezTo>
                    <a:pt x="4183288" y="7653081"/>
                    <a:pt x="4135517" y="7677683"/>
                    <a:pt x="4475221" y="7675046"/>
                  </a:cubicBezTo>
                  <a:cubicBezTo>
                    <a:pt x="4478077" y="7864428"/>
                    <a:pt x="4477327" y="7895107"/>
                    <a:pt x="4479469" y="8009220"/>
                  </a:cubicBezTo>
                  <a:cubicBezTo>
                    <a:pt x="4144288" y="8009366"/>
                    <a:pt x="4191161" y="8017109"/>
                    <a:pt x="4190557" y="7977827"/>
                  </a:cubicBezTo>
                  <a:close/>
                  <a:moveTo>
                    <a:pt x="4468611" y="8357707"/>
                  </a:moveTo>
                  <a:cubicBezTo>
                    <a:pt x="4170856" y="8356097"/>
                    <a:pt x="4195720" y="8362009"/>
                    <a:pt x="4195519" y="8353058"/>
                  </a:cubicBezTo>
                  <a:cubicBezTo>
                    <a:pt x="4186529" y="7960419"/>
                    <a:pt x="4177722" y="8024285"/>
                    <a:pt x="4248801" y="8025420"/>
                  </a:cubicBezTo>
                  <a:cubicBezTo>
                    <a:pt x="4312135" y="8026445"/>
                    <a:pt x="4329346" y="8026280"/>
                    <a:pt x="4479835" y="8026207"/>
                  </a:cubicBezTo>
                  <a:cubicBezTo>
                    <a:pt x="4487708" y="8396422"/>
                    <a:pt x="4495105" y="8357835"/>
                    <a:pt x="4468611" y="8357707"/>
                  </a:cubicBezTo>
                  <a:close/>
                  <a:moveTo>
                    <a:pt x="4484156" y="7324564"/>
                  </a:moveTo>
                  <a:cubicBezTo>
                    <a:pt x="4818605" y="7324417"/>
                    <a:pt x="4774387" y="7312867"/>
                    <a:pt x="4775357" y="7353394"/>
                  </a:cubicBezTo>
                  <a:cubicBezTo>
                    <a:pt x="4777829" y="7460880"/>
                    <a:pt x="4777536" y="7475158"/>
                    <a:pt x="4779953" y="7601480"/>
                  </a:cubicBezTo>
                  <a:cubicBezTo>
                    <a:pt x="4781418" y="7676950"/>
                    <a:pt x="4832393" y="7655424"/>
                    <a:pt x="4489960" y="7657877"/>
                  </a:cubicBezTo>
                  <a:cubicBezTo>
                    <a:pt x="4485914" y="7389876"/>
                    <a:pt x="4486884" y="7447847"/>
                    <a:pt x="4484156" y="7324564"/>
                  </a:cubicBezTo>
                  <a:close/>
                  <a:moveTo>
                    <a:pt x="4491023" y="7728002"/>
                  </a:moveTo>
                  <a:cubicBezTo>
                    <a:pt x="4489960" y="7658151"/>
                    <a:pt x="4437979" y="7674351"/>
                    <a:pt x="4781289" y="7674150"/>
                  </a:cubicBezTo>
                  <a:cubicBezTo>
                    <a:pt x="4781564" y="7689837"/>
                    <a:pt x="4786086" y="7967558"/>
                    <a:pt x="4786251" y="7978138"/>
                  </a:cubicBezTo>
                  <a:cubicBezTo>
                    <a:pt x="4786800" y="8012881"/>
                    <a:pt x="4834352" y="8009037"/>
                    <a:pt x="4494483" y="8009220"/>
                  </a:cubicBezTo>
                  <a:cubicBezTo>
                    <a:pt x="4492432" y="7903912"/>
                    <a:pt x="4492817" y="7843030"/>
                    <a:pt x="4491023" y="7728002"/>
                  </a:cubicBezTo>
                  <a:close/>
                  <a:moveTo>
                    <a:pt x="4501606" y="8357872"/>
                  </a:moveTo>
                  <a:cubicBezTo>
                    <a:pt x="4499024" y="8104496"/>
                    <a:pt x="4497358" y="8143065"/>
                    <a:pt x="4494813" y="8026188"/>
                  </a:cubicBezTo>
                  <a:cubicBezTo>
                    <a:pt x="4677252" y="8026097"/>
                    <a:pt x="4711877" y="8023022"/>
                    <a:pt x="4786892" y="8022838"/>
                  </a:cubicBezTo>
                  <a:cubicBezTo>
                    <a:pt x="4788394" y="8138415"/>
                    <a:pt x="4785445" y="7937886"/>
                    <a:pt x="4790975" y="8355474"/>
                  </a:cubicBezTo>
                  <a:cubicBezTo>
                    <a:pt x="4790975" y="8356792"/>
                    <a:pt x="4579295" y="8358238"/>
                    <a:pt x="4501606" y="8357872"/>
                  </a:cubicBezTo>
                  <a:close/>
                  <a:moveTo>
                    <a:pt x="4798135" y="7324436"/>
                  </a:moveTo>
                  <a:cubicBezTo>
                    <a:pt x="5122092" y="7324436"/>
                    <a:pt x="5079136" y="7310066"/>
                    <a:pt x="5079667" y="7353248"/>
                  </a:cubicBezTo>
                  <a:cubicBezTo>
                    <a:pt x="5084172" y="7713688"/>
                    <a:pt x="5107627" y="7658645"/>
                    <a:pt x="5017798" y="7658645"/>
                  </a:cubicBezTo>
                  <a:cubicBezTo>
                    <a:pt x="4911949" y="7658645"/>
                    <a:pt x="4908324" y="7657126"/>
                    <a:pt x="4798135" y="7657126"/>
                  </a:cubicBezTo>
                  <a:cubicBezTo>
                    <a:pt x="4795553" y="7657126"/>
                    <a:pt x="4784311" y="7324454"/>
                    <a:pt x="4798135" y="7324436"/>
                  </a:cubicBezTo>
                  <a:close/>
                  <a:moveTo>
                    <a:pt x="4801229" y="7977827"/>
                  </a:moveTo>
                  <a:cubicBezTo>
                    <a:pt x="4795003" y="7596098"/>
                    <a:pt x="4796688" y="7697067"/>
                    <a:pt x="4796285" y="7674131"/>
                  </a:cubicBezTo>
                  <a:cubicBezTo>
                    <a:pt x="4918028" y="7674131"/>
                    <a:pt x="4903361" y="7676090"/>
                    <a:pt x="5086094" y="7675559"/>
                  </a:cubicBezTo>
                  <a:cubicBezTo>
                    <a:pt x="5086131" y="7676987"/>
                    <a:pt x="5091642" y="7975447"/>
                    <a:pt x="5092100" y="8008890"/>
                  </a:cubicBezTo>
                  <a:cubicBezTo>
                    <a:pt x="5003608" y="8010080"/>
                    <a:pt x="4948202" y="8008872"/>
                    <a:pt x="4908140" y="8007554"/>
                  </a:cubicBezTo>
                  <a:cubicBezTo>
                    <a:pt x="4782296" y="8003619"/>
                    <a:pt x="4801833" y="8016670"/>
                    <a:pt x="4801229" y="7977827"/>
                  </a:cubicBezTo>
                  <a:close/>
                  <a:moveTo>
                    <a:pt x="4806008" y="8356115"/>
                  </a:moveTo>
                  <a:cubicBezTo>
                    <a:pt x="4801943" y="8076984"/>
                    <a:pt x="4803023" y="8108450"/>
                    <a:pt x="4801888" y="8022838"/>
                  </a:cubicBezTo>
                  <a:cubicBezTo>
                    <a:pt x="4907719" y="8022930"/>
                    <a:pt x="4908397" y="8026335"/>
                    <a:pt x="5017798" y="8026335"/>
                  </a:cubicBezTo>
                  <a:cubicBezTo>
                    <a:pt x="5116965" y="8026335"/>
                    <a:pt x="5090360" y="7963073"/>
                    <a:pt x="5096311" y="8356865"/>
                  </a:cubicBezTo>
                  <a:cubicBezTo>
                    <a:pt x="4894243" y="8356920"/>
                    <a:pt x="4914201" y="8356152"/>
                    <a:pt x="4806008" y="8356115"/>
                  </a:cubicBezTo>
                  <a:close/>
                  <a:moveTo>
                    <a:pt x="5099259" y="7602871"/>
                  </a:moveTo>
                  <a:cubicBezTo>
                    <a:pt x="5089756" y="7278344"/>
                    <a:pt x="5086149" y="7323411"/>
                    <a:pt x="5127584" y="7323960"/>
                  </a:cubicBezTo>
                  <a:cubicBezTo>
                    <a:pt x="5211206" y="7325204"/>
                    <a:pt x="5236913" y="7324362"/>
                    <a:pt x="5347560" y="7325113"/>
                  </a:cubicBezTo>
                  <a:cubicBezTo>
                    <a:pt x="5400878" y="7325479"/>
                    <a:pt x="5386175" y="7273786"/>
                    <a:pt x="5390002" y="7658682"/>
                  </a:cubicBezTo>
                  <a:cubicBezTo>
                    <a:pt x="5051342" y="7657382"/>
                    <a:pt x="5101438" y="7677939"/>
                    <a:pt x="5099259" y="7602871"/>
                  </a:cubicBezTo>
                  <a:close/>
                  <a:moveTo>
                    <a:pt x="5106656" y="7977827"/>
                  </a:moveTo>
                  <a:cubicBezTo>
                    <a:pt x="5101200" y="7629468"/>
                    <a:pt x="5090068" y="7675596"/>
                    <a:pt x="5127713" y="7675394"/>
                  </a:cubicBezTo>
                  <a:cubicBezTo>
                    <a:pt x="5439970" y="7674150"/>
                    <a:pt x="5389892" y="7662837"/>
                    <a:pt x="5390936" y="7728295"/>
                  </a:cubicBezTo>
                  <a:cubicBezTo>
                    <a:pt x="5396063" y="8055348"/>
                    <a:pt x="5412175" y="8006822"/>
                    <a:pt x="5347560" y="8007078"/>
                  </a:cubicBezTo>
                  <a:cubicBezTo>
                    <a:pt x="5064727" y="8007847"/>
                    <a:pt x="5107279" y="8018189"/>
                    <a:pt x="5106656" y="7977827"/>
                  </a:cubicBezTo>
                  <a:close/>
                  <a:moveTo>
                    <a:pt x="5400933" y="8353186"/>
                  </a:moveTo>
                  <a:cubicBezTo>
                    <a:pt x="5400933" y="8357378"/>
                    <a:pt x="5425542" y="8356737"/>
                    <a:pt x="5111307" y="8356847"/>
                  </a:cubicBezTo>
                  <a:cubicBezTo>
                    <a:pt x="5105668" y="7983776"/>
                    <a:pt x="5100083" y="8025804"/>
                    <a:pt x="5127804" y="8025291"/>
                  </a:cubicBezTo>
                  <a:cubicBezTo>
                    <a:pt x="5210748" y="8023736"/>
                    <a:pt x="5230266" y="8024541"/>
                    <a:pt x="5347614" y="8024065"/>
                  </a:cubicBezTo>
                  <a:cubicBezTo>
                    <a:pt x="5407048" y="8023919"/>
                    <a:pt x="5402141" y="7970267"/>
                    <a:pt x="5400933" y="835318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" name="矩形 11">
            <a:extLst>
              <a:ext uri="{FF2B5EF4-FFF2-40B4-BE49-F238E27FC236}">
                <a16:creationId xmlns:a16="http://schemas.microsoft.com/office/drawing/2014/main" id="{D956144A-95DC-4A69-ADE2-0CE4DF8618EF}"/>
              </a:ext>
            </a:extLst>
          </p:cNvPr>
          <p:cNvSpPr/>
          <p:nvPr/>
        </p:nvSpPr>
        <p:spPr>
          <a:xfrm rot="2700000">
            <a:off x="537891" y="400501"/>
            <a:ext cx="1221368" cy="1221368"/>
          </a:xfrm>
          <a:prstGeom prst="rect">
            <a:avLst/>
          </a:prstGeom>
          <a:solidFill>
            <a:srgbClr val="FCE09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0" name="Google Shape;299;p22">
            <a:extLst>
              <a:ext uri="{FF2B5EF4-FFF2-40B4-BE49-F238E27FC236}">
                <a16:creationId xmlns:a16="http://schemas.microsoft.com/office/drawing/2014/main" id="{E2E5A337-7AB3-444B-AECB-E66D858C7C82}"/>
              </a:ext>
            </a:extLst>
          </p:cNvPr>
          <p:cNvSpPr txBox="1">
            <a:spLocks/>
          </p:cNvSpPr>
          <p:nvPr/>
        </p:nvSpPr>
        <p:spPr>
          <a:xfrm>
            <a:off x="649375" y="686310"/>
            <a:ext cx="998400" cy="63795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zh-TW" altLang="en-US" sz="28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心輔中心</a:t>
            </a:r>
            <a:endParaRPr lang="en-US" altLang="zh-TW" sz="2800" dirty="0">
              <a:latin typeface="清松手寫體2" panose="00000500000000000000" pitchFamily="2" charset="-120"/>
              <a:ea typeface="清松手寫體2" panose="00000500000000000000" pitchFamily="2" charset="-120"/>
              <a:cs typeface="SetoFont" panose="02000600000000000000" pitchFamily="2" charset="-120"/>
            </a:endParaRPr>
          </a:p>
        </p:txBody>
      </p:sp>
      <p:sp>
        <p:nvSpPr>
          <p:cNvPr id="21" name="Google Shape;1211;p32">
            <a:extLst>
              <a:ext uri="{FF2B5EF4-FFF2-40B4-BE49-F238E27FC236}">
                <a16:creationId xmlns:a16="http://schemas.microsoft.com/office/drawing/2014/main" id="{B8FAF673-601E-465F-8E4A-6F1D1CE7323D}"/>
              </a:ext>
            </a:extLst>
          </p:cNvPr>
          <p:cNvSpPr/>
          <p:nvPr/>
        </p:nvSpPr>
        <p:spPr>
          <a:xfrm rot="2700000">
            <a:off x="1512253" y="1802362"/>
            <a:ext cx="253360" cy="253360"/>
          </a:xfrm>
          <a:prstGeom prst="rect">
            <a:avLst/>
          </a:prstGeom>
          <a:solidFill>
            <a:srgbClr val="FCE09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823847E1-79FD-4DC3-B39D-29260692838B}"/>
              </a:ext>
            </a:extLst>
          </p:cNvPr>
          <p:cNvSpPr txBox="1"/>
          <p:nvPr/>
        </p:nvSpPr>
        <p:spPr>
          <a:xfrm>
            <a:off x="1958455" y="1684509"/>
            <a:ext cx="2317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個別諮商輔導</a:t>
            </a:r>
          </a:p>
        </p:txBody>
      </p:sp>
      <p:sp>
        <p:nvSpPr>
          <p:cNvPr id="23" name="Google Shape;1211;p32">
            <a:extLst>
              <a:ext uri="{FF2B5EF4-FFF2-40B4-BE49-F238E27FC236}">
                <a16:creationId xmlns:a16="http://schemas.microsoft.com/office/drawing/2014/main" id="{B6FD68C0-67F1-4640-BD13-AA1D99C675B3}"/>
              </a:ext>
            </a:extLst>
          </p:cNvPr>
          <p:cNvSpPr/>
          <p:nvPr/>
        </p:nvSpPr>
        <p:spPr>
          <a:xfrm rot="2700000">
            <a:off x="4647050" y="1802362"/>
            <a:ext cx="253360" cy="253360"/>
          </a:xfrm>
          <a:prstGeom prst="rect">
            <a:avLst/>
          </a:prstGeom>
          <a:solidFill>
            <a:srgbClr val="FCE09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F5DBF933-D1D0-4D19-B961-07A13E30D8DB}"/>
              </a:ext>
            </a:extLst>
          </p:cNvPr>
          <p:cNvSpPr txBox="1"/>
          <p:nvPr/>
        </p:nvSpPr>
        <p:spPr>
          <a:xfrm>
            <a:off x="5198105" y="1684509"/>
            <a:ext cx="2905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定期團體、工作坊</a:t>
            </a: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4D48B1A8-CA96-49C7-83B4-C083FB862E85}"/>
              </a:ext>
            </a:extLst>
          </p:cNvPr>
          <p:cNvSpPr txBox="1"/>
          <p:nvPr/>
        </p:nvSpPr>
        <p:spPr>
          <a:xfrm>
            <a:off x="1958456" y="2108195"/>
            <a:ext cx="3126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需先預約初談</a:t>
            </a:r>
            <a:endParaRPr lang="en-US" altLang="zh-TW" sz="2000" dirty="0">
              <a:latin typeface="清松手寫體2" panose="00000500000000000000" pitchFamily="2" charset="-120"/>
              <a:ea typeface="清松手寫體2" panose="00000500000000000000" pitchFamily="2" charset="-120"/>
              <a:cs typeface="SetoFont" panose="02000600000000000000" pitchFamily="2" charset="-12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緊急需求可</a:t>
            </a:r>
            <a:r>
              <a:rPr lang="en-US" altLang="zh-TW" sz="20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walk in</a:t>
            </a:r>
            <a:endParaRPr lang="zh-TW" altLang="en-US" sz="2000" dirty="0">
              <a:latin typeface="清松手寫體2" panose="00000500000000000000" pitchFamily="2" charset="-120"/>
              <a:ea typeface="清松手寫體2" panose="00000500000000000000" pitchFamily="2" charset="-120"/>
              <a:cs typeface="SetoFont" panose="02000600000000000000" pitchFamily="2" charset="-120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D44A1240-70F0-4C30-A0B3-CD165FD95DD4}"/>
              </a:ext>
            </a:extLst>
          </p:cNvPr>
          <p:cNvSpPr txBox="1"/>
          <p:nvPr/>
        </p:nvSpPr>
        <p:spPr>
          <a:xfrm>
            <a:off x="5198106" y="2107540"/>
            <a:ext cx="3126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可上台大報名系統</a:t>
            </a:r>
          </a:p>
        </p:txBody>
      </p:sp>
      <p:pic>
        <p:nvPicPr>
          <p:cNvPr id="27" name="圖片 26">
            <a:extLst>
              <a:ext uri="{FF2B5EF4-FFF2-40B4-BE49-F238E27FC236}">
                <a16:creationId xmlns:a16="http://schemas.microsoft.com/office/drawing/2014/main" id="{99BC531C-B02F-478C-9784-F22C4EACA4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0964" y="2507650"/>
            <a:ext cx="1522938" cy="2160000"/>
          </a:xfrm>
          <a:prstGeom prst="rect">
            <a:avLst/>
          </a:prstGeom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353EFED0-7335-4E08-9DCC-B7D32DF5C9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9893" y="2515567"/>
            <a:ext cx="1528049" cy="2160000"/>
          </a:xfrm>
          <a:prstGeom prst="rect">
            <a:avLst/>
          </a:prstGeom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A795387C-F1C7-47D1-936D-1A19D3DFEA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9200" y="2905206"/>
            <a:ext cx="1533600" cy="1533600"/>
          </a:xfrm>
          <a:prstGeom prst="rect">
            <a:avLst/>
          </a:prstGeom>
          <a:ln w="76200">
            <a:solidFill>
              <a:schemeClr val="accent2"/>
            </a:solidFill>
            <a:prstDash val="dashDot"/>
          </a:ln>
        </p:spPr>
      </p:pic>
    </p:spTree>
    <p:extLst>
      <p:ext uri="{BB962C8B-B14F-4D97-AF65-F5344CB8AC3E}">
        <p14:creationId xmlns:p14="http://schemas.microsoft.com/office/powerpoint/2010/main" val="6603155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3" name="Google Shape;1243;p23"/>
          <p:cNvGrpSpPr/>
          <p:nvPr/>
        </p:nvGrpSpPr>
        <p:grpSpPr>
          <a:xfrm rot="-5400000">
            <a:off x="2431987" y="-1171263"/>
            <a:ext cx="4618296" cy="7711221"/>
            <a:chOff x="982622" y="1069710"/>
            <a:chExt cx="6022762" cy="9152418"/>
          </a:xfrm>
        </p:grpSpPr>
        <p:sp>
          <p:nvSpPr>
            <p:cNvPr id="1244" name="Google Shape;1244;p23"/>
            <p:cNvSpPr/>
            <p:nvPr/>
          </p:nvSpPr>
          <p:spPr>
            <a:xfrm>
              <a:off x="982622" y="1069710"/>
              <a:ext cx="6022762" cy="9152418"/>
            </a:xfrm>
            <a:custGeom>
              <a:avLst/>
              <a:gdLst/>
              <a:ahLst/>
              <a:cxnLst/>
              <a:rect l="l" t="t" r="r" b="b"/>
              <a:pathLst>
                <a:path w="6022762" h="9152418" extrusionOk="0">
                  <a:moveTo>
                    <a:pt x="6020057" y="9085020"/>
                  </a:moveTo>
                  <a:cubicBezTo>
                    <a:pt x="6022035" y="9118573"/>
                    <a:pt x="6315249" y="9104277"/>
                    <a:pt x="171033" y="9152419"/>
                  </a:cubicBezTo>
                  <a:cubicBezTo>
                    <a:pt x="61210" y="9152419"/>
                    <a:pt x="39659" y="1363251"/>
                    <a:pt x="0" y="173161"/>
                  </a:cubicBezTo>
                  <a:cubicBezTo>
                    <a:pt x="0" y="87678"/>
                    <a:pt x="963320" y="116654"/>
                    <a:pt x="1282609" y="100949"/>
                  </a:cubicBezTo>
                  <a:cubicBezTo>
                    <a:pt x="3441639" y="-5219"/>
                    <a:pt x="4528588" y="-45563"/>
                    <a:pt x="5861420" y="68860"/>
                  </a:cubicBezTo>
                  <a:cubicBezTo>
                    <a:pt x="5955680" y="76951"/>
                    <a:pt x="5767015" y="3464738"/>
                    <a:pt x="6020057" y="908502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5" name="Google Shape;1245;p23"/>
            <p:cNvSpPr/>
            <p:nvPr/>
          </p:nvSpPr>
          <p:spPr>
            <a:xfrm>
              <a:off x="1237184" y="1352257"/>
              <a:ext cx="5505823" cy="8587299"/>
            </a:xfrm>
            <a:custGeom>
              <a:avLst/>
              <a:gdLst/>
              <a:ahLst/>
              <a:cxnLst/>
              <a:rect l="l" t="t" r="r" b="b"/>
              <a:pathLst>
                <a:path w="5505823" h="8587299" extrusionOk="0">
                  <a:moveTo>
                    <a:pt x="0" y="120999"/>
                  </a:moveTo>
                  <a:cubicBezTo>
                    <a:pt x="215453" y="102163"/>
                    <a:pt x="436819" y="105422"/>
                    <a:pt x="684662" y="105879"/>
                  </a:cubicBezTo>
                  <a:cubicBezTo>
                    <a:pt x="1533619" y="105879"/>
                    <a:pt x="3517222" y="-88994"/>
                    <a:pt x="5384338" y="50013"/>
                  </a:cubicBezTo>
                  <a:cubicBezTo>
                    <a:pt x="5438791" y="3844735"/>
                    <a:pt x="5281418" y="3621654"/>
                    <a:pt x="5505824" y="8545345"/>
                  </a:cubicBezTo>
                  <a:cubicBezTo>
                    <a:pt x="3011283" y="8565499"/>
                    <a:pt x="3189841" y="8562973"/>
                    <a:pt x="135841" y="8587299"/>
                  </a:cubicBezTo>
                  <a:cubicBezTo>
                    <a:pt x="13439" y="4899021"/>
                    <a:pt x="39293" y="1667502"/>
                    <a:pt x="0" y="1209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6" name="Google Shape;1246;p23"/>
            <p:cNvSpPr/>
            <p:nvPr/>
          </p:nvSpPr>
          <p:spPr>
            <a:xfrm>
              <a:off x="1240253" y="1349195"/>
              <a:ext cx="5494966" cy="8590492"/>
            </a:xfrm>
            <a:custGeom>
              <a:avLst/>
              <a:gdLst/>
              <a:ahLst/>
              <a:cxnLst/>
              <a:rect l="l" t="t" r="r" b="b"/>
              <a:pathLst>
                <a:path w="5494966" h="8590492" extrusionOk="0">
                  <a:moveTo>
                    <a:pt x="5457565" y="8373248"/>
                  </a:moveTo>
                  <a:cubicBezTo>
                    <a:pt x="5502187" y="8373248"/>
                    <a:pt x="5494918" y="8377605"/>
                    <a:pt x="5493947" y="8356225"/>
                  </a:cubicBezTo>
                  <a:cubicBezTo>
                    <a:pt x="5462308" y="8356261"/>
                    <a:pt x="5450919" y="8356225"/>
                    <a:pt x="5415947" y="8356279"/>
                  </a:cubicBezTo>
                  <a:cubicBezTo>
                    <a:pt x="5417613" y="7964135"/>
                    <a:pt x="5383008" y="8023699"/>
                    <a:pt x="5478659" y="8023919"/>
                  </a:cubicBezTo>
                  <a:cubicBezTo>
                    <a:pt x="5477706" y="8003307"/>
                    <a:pt x="5482888" y="8006895"/>
                    <a:pt x="5457565" y="8006895"/>
                  </a:cubicBezTo>
                  <a:cubicBezTo>
                    <a:pt x="5399303" y="8006895"/>
                    <a:pt x="5411095" y="8058917"/>
                    <a:pt x="5405913" y="7727984"/>
                  </a:cubicBezTo>
                  <a:cubicBezTo>
                    <a:pt x="5404943" y="7665180"/>
                    <a:pt x="5391741" y="7675779"/>
                    <a:pt x="5457565" y="7675779"/>
                  </a:cubicBezTo>
                  <a:cubicBezTo>
                    <a:pt x="5466611" y="7675779"/>
                    <a:pt x="5464871" y="7679202"/>
                    <a:pt x="5464157" y="7658792"/>
                  </a:cubicBezTo>
                  <a:cubicBezTo>
                    <a:pt x="5385516" y="7658792"/>
                    <a:pt x="5406701" y="7692125"/>
                    <a:pt x="5403331" y="7477940"/>
                  </a:cubicBezTo>
                  <a:cubicBezTo>
                    <a:pt x="5400365" y="7295642"/>
                    <a:pt x="5383374" y="7325442"/>
                    <a:pt x="5453281" y="7325461"/>
                  </a:cubicBezTo>
                  <a:cubicBezTo>
                    <a:pt x="5452585" y="7302744"/>
                    <a:pt x="5462161" y="7308584"/>
                    <a:pt x="5400567" y="7308383"/>
                  </a:cubicBezTo>
                  <a:cubicBezTo>
                    <a:pt x="5396978" y="7088468"/>
                    <a:pt x="5399541" y="7236975"/>
                    <a:pt x="5396227" y="6976131"/>
                  </a:cubicBezTo>
                  <a:cubicBezTo>
                    <a:pt x="5451468" y="6976003"/>
                    <a:pt x="5443174" y="6981733"/>
                    <a:pt x="5442533" y="6959071"/>
                  </a:cubicBezTo>
                  <a:cubicBezTo>
                    <a:pt x="5387182" y="6959090"/>
                    <a:pt x="5391119" y="7015102"/>
                    <a:pt x="5389563" y="6625411"/>
                  </a:cubicBezTo>
                  <a:cubicBezTo>
                    <a:pt x="5442112" y="6625996"/>
                    <a:pt x="5433470" y="6629950"/>
                    <a:pt x="5432902" y="6608698"/>
                  </a:cubicBezTo>
                  <a:cubicBezTo>
                    <a:pt x="5382971" y="6608533"/>
                    <a:pt x="5389508" y="6609906"/>
                    <a:pt x="5389489" y="6603353"/>
                  </a:cubicBezTo>
                  <a:cubicBezTo>
                    <a:pt x="5389251" y="6524935"/>
                    <a:pt x="5388903" y="6515380"/>
                    <a:pt x="5385132" y="6276118"/>
                  </a:cubicBezTo>
                  <a:cubicBezTo>
                    <a:pt x="5431657" y="6276611"/>
                    <a:pt x="5424003" y="6280602"/>
                    <a:pt x="5423418" y="6259387"/>
                  </a:cubicBezTo>
                  <a:cubicBezTo>
                    <a:pt x="5369403" y="6259167"/>
                    <a:pt x="5385516" y="6301561"/>
                    <a:pt x="5380444" y="5978664"/>
                  </a:cubicBezTo>
                  <a:cubicBezTo>
                    <a:pt x="5379456" y="5915915"/>
                    <a:pt x="5370740" y="5926788"/>
                    <a:pt x="5414116" y="5927264"/>
                  </a:cubicBezTo>
                  <a:cubicBezTo>
                    <a:pt x="5413494" y="5905554"/>
                    <a:pt x="5420470" y="5910661"/>
                    <a:pt x="5379401" y="5909636"/>
                  </a:cubicBezTo>
                  <a:cubicBezTo>
                    <a:pt x="5375116" y="5618754"/>
                    <a:pt x="5376398" y="5691259"/>
                    <a:pt x="5372058" y="5575353"/>
                  </a:cubicBezTo>
                  <a:cubicBezTo>
                    <a:pt x="5409795" y="5575133"/>
                    <a:pt x="5403606" y="5579691"/>
                    <a:pt x="5402911" y="5558219"/>
                  </a:cubicBezTo>
                  <a:cubicBezTo>
                    <a:pt x="5364038" y="5558348"/>
                    <a:pt x="5371124" y="5574291"/>
                    <a:pt x="5369623" y="5478923"/>
                  </a:cubicBezTo>
                  <a:cubicBezTo>
                    <a:pt x="5364899" y="5176289"/>
                    <a:pt x="5356513" y="5225712"/>
                    <a:pt x="5391503" y="5225218"/>
                  </a:cubicBezTo>
                  <a:cubicBezTo>
                    <a:pt x="5390716" y="5203911"/>
                    <a:pt x="5395788" y="5208030"/>
                    <a:pt x="5366144" y="5208597"/>
                  </a:cubicBezTo>
                  <a:cubicBezTo>
                    <a:pt x="5360102" y="4834794"/>
                    <a:pt x="5351569" y="4877280"/>
                    <a:pt x="5379620" y="4877206"/>
                  </a:cubicBezTo>
                  <a:cubicBezTo>
                    <a:pt x="5379071" y="4855808"/>
                    <a:pt x="5383392" y="4860165"/>
                    <a:pt x="5360102" y="4860219"/>
                  </a:cubicBezTo>
                  <a:cubicBezTo>
                    <a:pt x="5354041" y="4484696"/>
                    <a:pt x="5348182" y="4527218"/>
                    <a:pt x="5373907" y="4526998"/>
                  </a:cubicBezTo>
                  <a:cubicBezTo>
                    <a:pt x="5373725" y="4506570"/>
                    <a:pt x="5378503" y="4509920"/>
                    <a:pt x="5355067" y="4510158"/>
                  </a:cubicBezTo>
                  <a:cubicBezTo>
                    <a:pt x="5352558" y="4341277"/>
                    <a:pt x="5355433" y="4323924"/>
                    <a:pt x="5352119" y="4177577"/>
                  </a:cubicBezTo>
                  <a:cubicBezTo>
                    <a:pt x="5377460" y="4177577"/>
                    <a:pt x="5373175" y="4181970"/>
                    <a:pt x="5373285" y="4160572"/>
                  </a:cubicBezTo>
                  <a:cubicBezTo>
                    <a:pt x="5344978" y="4160590"/>
                    <a:pt x="5350984" y="4208915"/>
                    <a:pt x="5344703" y="3854899"/>
                  </a:cubicBezTo>
                  <a:cubicBezTo>
                    <a:pt x="5344118" y="3822280"/>
                    <a:pt x="5343110" y="3826563"/>
                    <a:pt x="5347505" y="3826600"/>
                  </a:cubicBezTo>
                  <a:cubicBezTo>
                    <a:pt x="5382001" y="3826929"/>
                    <a:pt x="5376141" y="3831249"/>
                    <a:pt x="5376416" y="3809851"/>
                  </a:cubicBezTo>
                  <a:cubicBezTo>
                    <a:pt x="5336134" y="3809558"/>
                    <a:pt x="5340895" y="3841445"/>
                    <a:pt x="5341902" y="3604892"/>
                  </a:cubicBezTo>
                  <a:cubicBezTo>
                    <a:pt x="5342378" y="3452357"/>
                    <a:pt x="5329122" y="3477453"/>
                    <a:pt x="5381469" y="3476373"/>
                  </a:cubicBezTo>
                  <a:cubicBezTo>
                    <a:pt x="5381817" y="3455067"/>
                    <a:pt x="5388610" y="3459039"/>
                    <a:pt x="5347376" y="3460228"/>
                  </a:cubicBezTo>
                  <a:cubicBezTo>
                    <a:pt x="5337581" y="3460503"/>
                    <a:pt x="5341572" y="3499547"/>
                    <a:pt x="5333644" y="3127263"/>
                  </a:cubicBezTo>
                  <a:cubicBezTo>
                    <a:pt x="5348969" y="3126989"/>
                    <a:pt x="5366840" y="3126641"/>
                    <a:pt x="5387017" y="3126403"/>
                  </a:cubicBezTo>
                  <a:cubicBezTo>
                    <a:pt x="5387329" y="3105114"/>
                    <a:pt x="5395220" y="3109123"/>
                    <a:pt x="5347450" y="3110020"/>
                  </a:cubicBezTo>
                  <a:cubicBezTo>
                    <a:pt x="5330715" y="3110313"/>
                    <a:pt x="5333315" y="3111851"/>
                    <a:pt x="5333186" y="3105407"/>
                  </a:cubicBezTo>
                  <a:cubicBezTo>
                    <a:pt x="5325094" y="2736217"/>
                    <a:pt x="5322438" y="2777915"/>
                    <a:pt x="5347523" y="2778172"/>
                  </a:cubicBezTo>
                  <a:cubicBezTo>
                    <a:pt x="5400036" y="2778812"/>
                    <a:pt x="5391156" y="2782876"/>
                    <a:pt x="5391321" y="2761587"/>
                  </a:cubicBezTo>
                  <a:cubicBezTo>
                    <a:pt x="5366382" y="2761404"/>
                    <a:pt x="5343257" y="2761111"/>
                    <a:pt x="5327876" y="2760947"/>
                  </a:cubicBezTo>
                  <a:cubicBezTo>
                    <a:pt x="5327254" y="2719779"/>
                    <a:pt x="5323446" y="2429190"/>
                    <a:pt x="5323427" y="2427909"/>
                  </a:cubicBezTo>
                  <a:cubicBezTo>
                    <a:pt x="5354572" y="2427799"/>
                    <a:pt x="5370081" y="2427707"/>
                    <a:pt x="5392144" y="2427652"/>
                  </a:cubicBezTo>
                  <a:cubicBezTo>
                    <a:pt x="5392071" y="2406236"/>
                    <a:pt x="5401190" y="2410574"/>
                    <a:pt x="5347541" y="2410793"/>
                  </a:cubicBezTo>
                  <a:cubicBezTo>
                    <a:pt x="5311874" y="2410940"/>
                    <a:pt x="5326668" y="2457782"/>
                    <a:pt x="5319326" y="2106402"/>
                  </a:cubicBezTo>
                  <a:cubicBezTo>
                    <a:pt x="5318612" y="2071989"/>
                    <a:pt x="5311306" y="2077499"/>
                    <a:pt x="5347450" y="2078176"/>
                  </a:cubicBezTo>
                  <a:cubicBezTo>
                    <a:pt x="5396465" y="2079092"/>
                    <a:pt x="5388354" y="2083137"/>
                    <a:pt x="5387933" y="2061830"/>
                  </a:cubicBezTo>
                  <a:cubicBezTo>
                    <a:pt x="5360596" y="2061500"/>
                    <a:pt x="5344612" y="2061061"/>
                    <a:pt x="5318410" y="2060677"/>
                  </a:cubicBezTo>
                  <a:cubicBezTo>
                    <a:pt x="5312441" y="1747426"/>
                    <a:pt x="5312368" y="1734796"/>
                    <a:pt x="5312258" y="1727236"/>
                  </a:cubicBezTo>
                  <a:cubicBezTo>
                    <a:pt x="5336134" y="1727620"/>
                    <a:pt x="5354939" y="1728151"/>
                    <a:pt x="5378595" y="1728535"/>
                  </a:cubicBezTo>
                  <a:cubicBezTo>
                    <a:pt x="5377808" y="1707027"/>
                    <a:pt x="5384692" y="1711695"/>
                    <a:pt x="5347724" y="1710890"/>
                  </a:cubicBezTo>
                  <a:cubicBezTo>
                    <a:pt x="5298361" y="1709828"/>
                    <a:pt x="5313595" y="1762052"/>
                    <a:pt x="5307333" y="1377558"/>
                  </a:cubicBezTo>
                  <a:cubicBezTo>
                    <a:pt x="5333479" y="1378053"/>
                    <a:pt x="5349537" y="1378638"/>
                    <a:pt x="5371912" y="1379169"/>
                  </a:cubicBezTo>
                  <a:cubicBezTo>
                    <a:pt x="5371784" y="1357716"/>
                    <a:pt x="5376636" y="1362310"/>
                    <a:pt x="5347779" y="1361523"/>
                  </a:cubicBezTo>
                  <a:cubicBezTo>
                    <a:pt x="5290414" y="1359876"/>
                    <a:pt x="5307845" y="1411367"/>
                    <a:pt x="5300064" y="1027661"/>
                  </a:cubicBezTo>
                  <a:cubicBezTo>
                    <a:pt x="5329304" y="1028155"/>
                    <a:pt x="5344246" y="1028814"/>
                    <a:pt x="5373047" y="1029510"/>
                  </a:cubicBezTo>
                  <a:cubicBezTo>
                    <a:pt x="5373303" y="1008038"/>
                    <a:pt x="5378137" y="1012706"/>
                    <a:pt x="5347779" y="1011791"/>
                  </a:cubicBezTo>
                  <a:cubicBezTo>
                    <a:pt x="5290140" y="1010144"/>
                    <a:pt x="5299807" y="1018143"/>
                    <a:pt x="5299258" y="982796"/>
                  </a:cubicBezTo>
                  <a:cubicBezTo>
                    <a:pt x="5293600" y="618786"/>
                    <a:pt x="5283512" y="678350"/>
                    <a:pt x="5347614" y="678185"/>
                  </a:cubicBezTo>
                  <a:cubicBezTo>
                    <a:pt x="5384417" y="678075"/>
                    <a:pt x="5378228" y="682523"/>
                    <a:pt x="5378558" y="661107"/>
                  </a:cubicBezTo>
                  <a:cubicBezTo>
                    <a:pt x="5349134" y="661162"/>
                    <a:pt x="5331374" y="661253"/>
                    <a:pt x="5295596" y="661290"/>
                  </a:cubicBezTo>
                  <a:cubicBezTo>
                    <a:pt x="5292960" y="529275"/>
                    <a:pt x="5291458" y="522759"/>
                    <a:pt x="5290890" y="328929"/>
                  </a:cubicBezTo>
                  <a:cubicBezTo>
                    <a:pt x="5330330" y="329148"/>
                    <a:pt x="5345143" y="329533"/>
                    <a:pt x="5382183" y="329862"/>
                  </a:cubicBezTo>
                  <a:cubicBezTo>
                    <a:pt x="5382294" y="308373"/>
                    <a:pt x="5389197" y="312985"/>
                    <a:pt x="5347706" y="312455"/>
                  </a:cubicBezTo>
                  <a:cubicBezTo>
                    <a:pt x="5272635" y="311558"/>
                    <a:pt x="5292007" y="360340"/>
                    <a:pt x="5286789" y="46906"/>
                  </a:cubicBezTo>
                  <a:cubicBezTo>
                    <a:pt x="5263041" y="45259"/>
                    <a:pt x="5274082" y="12347"/>
                    <a:pt x="5275821" y="311832"/>
                  </a:cubicBezTo>
                  <a:cubicBezTo>
                    <a:pt x="5245811" y="311722"/>
                    <a:pt x="5027173" y="310825"/>
                    <a:pt x="4983742" y="310972"/>
                  </a:cubicBezTo>
                  <a:cubicBezTo>
                    <a:pt x="4976711" y="-2920"/>
                    <a:pt x="4992201" y="28601"/>
                    <a:pt x="4966311" y="27265"/>
                  </a:cubicBezTo>
                  <a:cubicBezTo>
                    <a:pt x="4969625" y="363324"/>
                    <a:pt x="4987239" y="310569"/>
                    <a:pt x="4907866" y="311686"/>
                  </a:cubicBezTo>
                  <a:cubicBezTo>
                    <a:pt x="4825764" y="312839"/>
                    <a:pt x="4824116" y="312253"/>
                    <a:pt x="4688312" y="312601"/>
                  </a:cubicBezTo>
                  <a:cubicBezTo>
                    <a:pt x="4677509" y="312619"/>
                    <a:pt x="4680164" y="324572"/>
                    <a:pt x="4678736" y="233341"/>
                  </a:cubicBezTo>
                  <a:cubicBezTo>
                    <a:pt x="4674982" y="-15166"/>
                    <a:pt x="4681720" y="14086"/>
                    <a:pt x="4660408" y="13317"/>
                  </a:cubicBezTo>
                  <a:cubicBezTo>
                    <a:pt x="4663099" y="191643"/>
                    <a:pt x="4663960" y="252836"/>
                    <a:pt x="4665095" y="312656"/>
                  </a:cubicBezTo>
                  <a:cubicBezTo>
                    <a:pt x="4596781" y="312784"/>
                    <a:pt x="4580210" y="312729"/>
                    <a:pt x="4374773" y="312583"/>
                  </a:cubicBezTo>
                  <a:cubicBezTo>
                    <a:pt x="4367302" y="-29315"/>
                    <a:pt x="4378948" y="5464"/>
                    <a:pt x="4355108" y="4970"/>
                  </a:cubicBezTo>
                  <a:cubicBezTo>
                    <a:pt x="4360180" y="337459"/>
                    <a:pt x="4360052" y="312564"/>
                    <a:pt x="4358752" y="312564"/>
                  </a:cubicBezTo>
                  <a:cubicBezTo>
                    <a:pt x="4247904" y="312564"/>
                    <a:pt x="4249112" y="310917"/>
                    <a:pt x="4139070" y="310917"/>
                  </a:cubicBezTo>
                  <a:cubicBezTo>
                    <a:pt x="4047190" y="310917"/>
                    <a:pt x="4071469" y="370664"/>
                    <a:pt x="4065867" y="1364"/>
                  </a:cubicBezTo>
                  <a:cubicBezTo>
                    <a:pt x="4045469" y="1236"/>
                    <a:pt x="4049369" y="-37845"/>
                    <a:pt x="4055027" y="311667"/>
                  </a:cubicBezTo>
                  <a:cubicBezTo>
                    <a:pt x="3900730" y="314816"/>
                    <a:pt x="3913089" y="313553"/>
                    <a:pt x="3764925" y="312400"/>
                  </a:cubicBezTo>
                  <a:cubicBezTo>
                    <a:pt x="3757821" y="-35960"/>
                    <a:pt x="3766097" y="1364"/>
                    <a:pt x="3743997" y="1565"/>
                  </a:cubicBezTo>
                  <a:cubicBezTo>
                    <a:pt x="3750021" y="365191"/>
                    <a:pt x="3768367" y="312180"/>
                    <a:pt x="3699778" y="312180"/>
                  </a:cubicBezTo>
                  <a:cubicBezTo>
                    <a:pt x="3416433" y="312180"/>
                    <a:pt x="3460084" y="337129"/>
                    <a:pt x="3458454" y="233304"/>
                  </a:cubicBezTo>
                  <a:cubicBezTo>
                    <a:pt x="3456550" y="110973"/>
                    <a:pt x="3455872" y="115165"/>
                    <a:pt x="3454059" y="6214"/>
                  </a:cubicBezTo>
                  <a:cubicBezTo>
                    <a:pt x="3432600" y="6690"/>
                    <a:pt x="3438222" y="-32171"/>
                    <a:pt x="3444813" y="313004"/>
                  </a:cubicBezTo>
                  <a:cubicBezTo>
                    <a:pt x="3371098" y="312638"/>
                    <a:pt x="3288703" y="309269"/>
                    <a:pt x="3154656" y="312143"/>
                  </a:cubicBezTo>
                  <a:cubicBezTo>
                    <a:pt x="3153777" y="211046"/>
                    <a:pt x="3150756" y="81832"/>
                    <a:pt x="3149639" y="14214"/>
                  </a:cubicBezTo>
                  <a:cubicBezTo>
                    <a:pt x="3125104" y="14964"/>
                    <a:pt x="3136969" y="-18497"/>
                    <a:pt x="3139660" y="312455"/>
                  </a:cubicBezTo>
                  <a:cubicBezTo>
                    <a:pt x="3008873" y="315164"/>
                    <a:pt x="2943506" y="311887"/>
                    <a:pt x="2847654" y="311558"/>
                  </a:cubicBezTo>
                  <a:cubicBezTo>
                    <a:pt x="2844157" y="155655"/>
                    <a:pt x="2845731" y="129479"/>
                    <a:pt x="2844450" y="24208"/>
                  </a:cubicBezTo>
                  <a:cubicBezTo>
                    <a:pt x="2824144" y="24904"/>
                    <a:pt x="2829729" y="9766"/>
                    <a:pt x="2830040" y="108575"/>
                  </a:cubicBezTo>
                  <a:cubicBezTo>
                    <a:pt x="2830260" y="178939"/>
                    <a:pt x="2831285" y="249669"/>
                    <a:pt x="2832658" y="311539"/>
                  </a:cubicBezTo>
                  <a:cubicBezTo>
                    <a:pt x="2819292" y="311521"/>
                    <a:pt x="2610596" y="311411"/>
                    <a:pt x="2601624" y="311393"/>
                  </a:cubicBezTo>
                  <a:cubicBezTo>
                    <a:pt x="2522928" y="311393"/>
                    <a:pt x="2543581" y="359535"/>
                    <a:pt x="2540670" y="35246"/>
                  </a:cubicBezTo>
                  <a:cubicBezTo>
                    <a:pt x="2520419" y="36015"/>
                    <a:pt x="2526041" y="22725"/>
                    <a:pt x="2525857" y="108520"/>
                  </a:cubicBezTo>
                  <a:cubicBezTo>
                    <a:pt x="2525711" y="177182"/>
                    <a:pt x="2526608" y="244781"/>
                    <a:pt x="2528201" y="311631"/>
                  </a:cubicBezTo>
                  <a:cubicBezTo>
                    <a:pt x="2245295" y="313791"/>
                    <a:pt x="2521774" y="311503"/>
                    <a:pt x="2238868" y="313333"/>
                  </a:cubicBezTo>
                  <a:cubicBezTo>
                    <a:pt x="2238264" y="255490"/>
                    <a:pt x="2237257" y="200264"/>
                    <a:pt x="2234767" y="47345"/>
                  </a:cubicBezTo>
                  <a:cubicBezTo>
                    <a:pt x="2213784" y="48206"/>
                    <a:pt x="2219331" y="20346"/>
                    <a:pt x="2222810" y="233579"/>
                  </a:cubicBezTo>
                  <a:cubicBezTo>
                    <a:pt x="2224422" y="335830"/>
                    <a:pt x="2281658" y="313809"/>
                    <a:pt x="1942742" y="313809"/>
                  </a:cubicBezTo>
                  <a:cubicBezTo>
                    <a:pt x="1930383" y="313809"/>
                    <a:pt x="1936828" y="344122"/>
                    <a:pt x="1928955" y="60305"/>
                  </a:cubicBezTo>
                  <a:cubicBezTo>
                    <a:pt x="1904236" y="61367"/>
                    <a:pt x="1917621" y="24043"/>
                    <a:pt x="1919598" y="313754"/>
                  </a:cubicBezTo>
                  <a:cubicBezTo>
                    <a:pt x="1826236" y="313278"/>
                    <a:pt x="1765246" y="307878"/>
                    <a:pt x="1627629" y="311594"/>
                  </a:cubicBezTo>
                  <a:cubicBezTo>
                    <a:pt x="1626475" y="257595"/>
                    <a:pt x="1626439" y="238045"/>
                    <a:pt x="1623399" y="73979"/>
                  </a:cubicBezTo>
                  <a:cubicBezTo>
                    <a:pt x="1603679" y="74894"/>
                    <a:pt x="1606829" y="37607"/>
                    <a:pt x="1612615" y="312015"/>
                  </a:cubicBezTo>
                  <a:cubicBezTo>
                    <a:pt x="1541096" y="314084"/>
                    <a:pt x="1466392" y="313809"/>
                    <a:pt x="1393866" y="312912"/>
                  </a:cubicBezTo>
                  <a:cubicBezTo>
                    <a:pt x="1301676" y="311869"/>
                    <a:pt x="1321212" y="355544"/>
                    <a:pt x="1320059" y="88165"/>
                  </a:cubicBezTo>
                  <a:cubicBezTo>
                    <a:pt x="1302060" y="89026"/>
                    <a:pt x="1302060" y="54082"/>
                    <a:pt x="1307736" y="312290"/>
                  </a:cubicBezTo>
                  <a:cubicBezTo>
                    <a:pt x="1291715" y="312253"/>
                    <a:pt x="1301017" y="312271"/>
                    <a:pt x="1064435" y="312217"/>
                  </a:cubicBezTo>
                  <a:cubicBezTo>
                    <a:pt x="1001229" y="312217"/>
                    <a:pt x="1016957" y="349467"/>
                    <a:pt x="1013460" y="102809"/>
                  </a:cubicBezTo>
                  <a:cubicBezTo>
                    <a:pt x="991653" y="103779"/>
                    <a:pt x="997475" y="71819"/>
                    <a:pt x="1001650" y="312052"/>
                  </a:cubicBezTo>
                  <a:cubicBezTo>
                    <a:pt x="923650" y="311594"/>
                    <a:pt x="912572" y="310533"/>
                    <a:pt x="712079" y="311558"/>
                  </a:cubicBezTo>
                  <a:cubicBezTo>
                    <a:pt x="710614" y="260725"/>
                    <a:pt x="709405" y="186755"/>
                    <a:pt x="709479" y="108758"/>
                  </a:cubicBezTo>
                  <a:cubicBezTo>
                    <a:pt x="690491" y="108795"/>
                    <a:pt x="693146" y="89996"/>
                    <a:pt x="695398" y="233597"/>
                  </a:cubicBezTo>
                  <a:cubicBezTo>
                    <a:pt x="696918" y="331675"/>
                    <a:pt x="712115" y="311741"/>
                    <a:pt x="625308" y="311741"/>
                  </a:cubicBezTo>
                  <a:cubicBezTo>
                    <a:pt x="516529" y="311741"/>
                    <a:pt x="515742" y="313388"/>
                    <a:pt x="407988" y="313406"/>
                  </a:cubicBezTo>
                  <a:cubicBezTo>
                    <a:pt x="406248" y="224243"/>
                    <a:pt x="406450" y="203449"/>
                    <a:pt x="404088" y="108703"/>
                  </a:cubicBezTo>
                  <a:cubicBezTo>
                    <a:pt x="383343" y="108795"/>
                    <a:pt x="388525" y="82363"/>
                    <a:pt x="392974" y="313388"/>
                  </a:cubicBezTo>
                  <a:cubicBezTo>
                    <a:pt x="391655" y="313388"/>
                    <a:pt x="103000" y="311320"/>
                    <a:pt x="101682" y="311301"/>
                  </a:cubicBezTo>
                  <a:cubicBezTo>
                    <a:pt x="100217" y="261091"/>
                    <a:pt x="99356" y="196493"/>
                    <a:pt x="98276" y="116904"/>
                  </a:cubicBezTo>
                  <a:cubicBezTo>
                    <a:pt x="78318" y="118057"/>
                    <a:pt x="82914" y="101052"/>
                    <a:pt x="85001" y="233579"/>
                  </a:cubicBezTo>
                  <a:cubicBezTo>
                    <a:pt x="86393" y="322723"/>
                    <a:pt x="90439" y="311155"/>
                    <a:pt x="76634" y="310935"/>
                  </a:cubicBezTo>
                  <a:cubicBezTo>
                    <a:pt x="-13268" y="309599"/>
                    <a:pt x="574" y="304895"/>
                    <a:pt x="1014" y="327226"/>
                  </a:cubicBezTo>
                  <a:cubicBezTo>
                    <a:pt x="39812" y="327373"/>
                    <a:pt x="61198" y="327757"/>
                    <a:pt x="87198" y="328123"/>
                  </a:cubicBezTo>
                  <a:cubicBezTo>
                    <a:pt x="93552" y="523198"/>
                    <a:pt x="91941" y="532259"/>
                    <a:pt x="93259" y="662535"/>
                  </a:cubicBezTo>
                  <a:cubicBezTo>
                    <a:pt x="66527" y="662791"/>
                    <a:pt x="45031" y="663065"/>
                    <a:pt x="6415" y="663194"/>
                  </a:cubicBezTo>
                  <a:cubicBezTo>
                    <a:pt x="6690" y="685434"/>
                    <a:pt x="-6347" y="680583"/>
                    <a:pt x="76597" y="679705"/>
                  </a:cubicBezTo>
                  <a:cubicBezTo>
                    <a:pt x="101114" y="679467"/>
                    <a:pt x="91904" y="633338"/>
                    <a:pt x="97452" y="982997"/>
                  </a:cubicBezTo>
                  <a:cubicBezTo>
                    <a:pt x="98038" y="1020229"/>
                    <a:pt x="114370" y="1010931"/>
                    <a:pt x="9711" y="1010876"/>
                  </a:cubicBezTo>
                  <a:cubicBezTo>
                    <a:pt x="9857" y="1033537"/>
                    <a:pt x="-6182" y="1027863"/>
                    <a:pt x="98203" y="1027918"/>
                  </a:cubicBezTo>
                  <a:cubicBezTo>
                    <a:pt x="99686" y="1111040"/>
                    <a:pt x="103256" y="1229051"/>
                    <a:pt x="103458" y="1361267"/>
                  </a:cubicBezTo>
                  <a:cubicBezTo>
                    <a:pt x="72898" y="1361395"/>
                    <a:pt x="49242" y="1361597"/>
                    <a:pt x="11469" y="1361688"/>
                  </a:cubicBezTo>
                  <a:cubicBezTo>
                    <a:pt x="11542" y="1383874"/>
                    <a:pt x="-726" y="1378858"/>
                    <a:pt x="76560" y="1378437"/>
                  </a:cubicBezTo>
                  <a:cubicBezTo>
                    <a:pt x="114334" y="1378236"/>
                    <a:pt x="102432" y="1326653"/>
                    <a:pt x="108603" y="1710853"/>
                  </a:cubicBezTo>
                  <a:cubicBezTo>
                    <a:pt x="75498" y="1711018"/>
                    <a:pt x="51366" y="1711274"/>
                    <a:pt x="12531" y="1711402"/>
                  </a:cubicBezTo>
                  <a:cubicBezTo>
                    <a:pt x="12586" y="1733972"/>
                    <a:pt x="995" y="1728590"/>
                    <a:pt x="76560" y="1728096"/>
                  </a:cubicBezTo>
                  <a:cubicBezTo>
                    <a:pt x="122207" y="1727785"/>
                    <a:pt x="108822" y="1688686"/>
                    <a:pt x="113418" y="1981801"/>
                  </a:cubicBezTo>
                  <a:cubicBezTo>
                    <a:pt x="114883" y="2075229"/>
                    <a:pt x="125155" y="2059249"/>
                    <a:pt x="76396" y="2060164"/>
                  </a:cubicBezTo>
                  <a:cubicBezTo>
                    <a:pt x="2204" y="2061555"/>
                    <a:pt x="13648" y="2055185"/>
                    <a:pt x="13757" y="2078066"/>
                  </a:cubicBezTo>
                  <a:cubicBezTo>
                    <a:pt x="58781" y="2077737"/>
                    <a:pt x="77586" y="2077041"/>
                    <a:pt x="115432" y="2076547"/>
                  </a:cubicBezTo>
                  <a:cubicBezTo>
                    <a:pt x="119772" y="2229026"/>
                    <a:pt x="118234" y="2159193"/>
                    <a:pt x="121694" y="2409787"/>
                  </a:cubicBezTo>
                  <a:cubicBezTo>
                    <a:pt x="85349" y="2410318"/>
                    <a:pt x="60997" y="2411398"/>
                    <a:pt x="16064" y="2411874"/>
                  </a:cubicBezTo>
                  <a:cubicBezTo>
                    <a:pt x="16248" y="2432778"/>
                    <a:pt x="3962" y="2429593"/>
                    <a:pt x="76670" y="2427744"/>
                  </a:cubicBezTo>
                  <a:cubicBezTo>
                    <a:pt x="138356" y="2426243"/>
                    <a:pt x="121731" y="2375465"/>
                    <a:pt x="127151" y="2759721"/>
                  </a:cubicBezTo>
                  <a:cubicBezTo>
                    <a:pt x="82127" y="2759501"/>
                    <a:pt x="68760" y="2759135"/>
                    <a:pt x="20495" y="2758952"/>
                  </a:cubicBezTo>
                  <a:cubicBezTo>
                    <a:pt x="20843" y="2781448"/>
                    <a:pt x="10388" y="2775737"/>
                    <a:pt x="76432" y="2776378"/>
                  </a:cubicBezTo>
                  <a:cubicBezTo>
                    <a:pt x="140370" y="2776964"/>
                    <a:pt x="127425" y="2760782"/>
                    <a:pt x="128121" y="2855803"/>
                  </a:cubicBezTo>
                  <a:cubicBezTo>
                    <a:pt x="130355" y="3161310"/>
                    <a:pt x="155751" y="3110258"/>
                    <a:pt x="76505" y="3110460"/>
                  </a:cubicBezTo>
                  <a:cubicBezTo>
                    <a:pt x="18866" y="3110551"/>
                    <a:pt x="27600" y="3104895"/>
                    <a:pt x="28167" y="3127538"/>
                  </a:cubicBezTo>
                  <a:cubicBezTo>
                    <a:pt x="57390" y="3127501"/>
                    <a:pt x="84013" y="3127428"/>
                    <a:pt x="132406" y="3127373"/>
                  </a:cubicBezTo>
                  <a:cubicBezTo>
                    <a:pt x="141084" y="3527004"/>
                    <a:pt x="149049" y="3461089"/>
                    <a:pt x="76579" y="3460411"/>
                  </a:cubicBezTo>
                  <a:cubicBezTo>
                    <a:pt x="29229" y="3459972"/>
                    <a:pt x="37011" y="3455744"/>
                    <a:pt x="37634" y="3477087"/>
                  </a:cubicBezTo>
                  <a:cubicBezTo>
                    <a:pt x="74620" y="3477325"/>
                    <a:pt x="94431" y="3477673"/>
                    <a:pt x="136122" y="3477838"/>
                  </a:cubicBezTo>
                  <a:cubicBezTo>
                    <a:pt x="136141" y="3478533"/>
                    <a:pt x="140114" y="3641538"/>
                    <a:pt x="143465" y="3811132"/>
                  </a:cubicBezTo>
                  <a:cubicBezTo>
                    <a:pt x="99118" y="3810785"/>
                    <a:pt x="80058" y="3809979"/>
                    <a:pt x="45543" y="3809393"/>
                  </a:cubicBezTo>
                  <a:cubicBezTo>
                    <a:pt x="45928" y="3830902"/>
                    <a:pt x="39629" y="3826234"/>
                    <a:pt x="76359" y="3827057"/>
                  </a:cubicBezTo>
                  <a:cubicBezTo>
                    <a:pt x="162470" y="3829034"/>
                    <a:pt x="143410" y="3766908"/>
                    <a:pt x="149635" y="4161194"/>
                  </a:cubicBezTo>
                  <a:cubicBezTo>
                    <a:pt x="107193" y="4161103"/>
                    <a:pt x="90806" y="4160883"/>
                    <a:pt x="50542" y="4160663"/>
                  </a:cubicBezTo>
                  <a:cubicBezTo>
                    <a:pt x="50780" y="4182116"/>
                    <a:pt x="45562" y="4177650"/>
                    <a:pt x="76451" y="4177851"/>
                  </a:cubicBezTo>
                  <a:cubicBezTo>
                    <a:pt x="178272" y="4178547"/>
                    <a:pt x="145754" y="4127037"/>
                    <a:pt x="151430" y="4479625"/>
                  </a:cubicBezTo>
                  <a:cubicBezTo>
                    <a:pt x="152015" y="4517809"/>
                    <a:pt x="170252" y="4508254"/>
                    <a:pt x="53380" y="4508291"/>
                  </a:cubicBezTo>
                  <a:cubicBezTo>
                    <a:pt x="53508" y="4530952"/>
                    <a:pt x="35601" y="4525277"/>
                    <a:pt x="152144" y="4525259"/>
                  </a:cubicBezTo>
                  <a:cubicBezTo>
                    <a:pt x="152180" y="4527035"/>
                    <a:pt x="156099" y="4771990"/>
                    <a:pt x="158204" y="4861080"/>
                  </a:cubicBezTo>
                  <a:cubicBezTo>
                    <a:pt x="109134" y="4860823"/>
                    <a:pt x="83829" y="4859890"/>
                    <a:pt x="54753" y="4859268"/>
                  </a:cubicBezTo>
                  <a:cubicBezTo>
                    <a:pt x="54808" y="4879714"/>
                    <a:pt x="33953" y="4877463"/>
                    <a:pt x="158607" y="4878085"/>
                  </a:cubicBezTo>
                  <a:cubicBezTo>
                    <a:pt x="158644" y="4879714"/>
                    <a:pt x="165144" y="5208396"/>
                    <a:pt x="165162" y="5209732"/>
                  </a:cubicBezTo>
                  <a:cubicBezTo>
                    <a:pt x="111258" y="5209824"/>
                    <a:pt x="87290" y="5210226"/>
                    <a:pt x="55522" y="5210519"/>
                  </a:cubicBezTo>
                  <a:cubicBezTo>
                    <a:pt x="55559" y="5231899"/>
                    <a:pt x="51274" y="5227579"/>
                    <a:pt x="76597" y="5227305"/>
                  </a:cubicBezTo>
                  <a:cubicBezTo>
                    <a:pt x="175178" y="5226243"/>
                    <a:pt x="165437" y="5225969"/>
                    <a:pt x="165492" y="5229190"/>
                  </a:cubicBezTo>
                  <a:cubicBezTo>
                    <a:pt x="167286" y="5343486"/>
                    <a:pt x="170710" y="5459685"/>
                    <a:pt x="171113" y="5558202"/>
                  </a:cubicBezTo>
                  <a:cubicBezTo>
                    <a:pt x="33898" y="5558329"/>
                    <a:pt x="56401" y="5554797"/>
                    <a:pt x="56474" y="5575975"/>
                  </a:cubicBezTo>
                  <a:cubicBezTo>
                    <a:pt x="89249" y="5575682"/>
                    <a:pt x="112979" y="5575261"/>
                    <a:pt x="171168" y="5575188"/>
                  </a:cubicBezTo>
                  <a:cubicBezTo>
                    <a:pt x="171442" y="5784175"/>
                    <a:pt x="174061" y="5810040"/>
                    <a:pt x="176349" y="5906890"/>
                  </a:cubicBezTo>
                  <a:cubicBezTo>
                    <a:pt x="117739" y="5906945"/>
                    <a:pt x="93589" y="5907476"/>
                    <a:pt x="58379" y="5907952"/>
                  </a:cubicBezTo>
                  <a:cubicBezTo>
                    <a:pt x="58543" y="5928380"/>
                    <a:pt x="53911" y="5925030"/>
                    <a:pt x="76615" y="5924701"/>
                  </a:cubicBezTo>
                  <a:cubicBezTo>
                    <a:pt x="207440" y="5922761"/>
                    <a:pt x="173804" y="5862611"/>
                    <a:pt x="179517" y="6228872"/>
                  </a:cubicBezTo>
                  <a:cubicBezTo>
                    <a:pt x="180140" y="6268887"/>
                    <a:pt x="199713" y="6258892"/>
                    <a:pt x="76487" y="6259240"/>
                  </a:cubicBezTo>
                  <a:cubicBezTo>
                    <a:pt x="59074" y="6259277"/>
                    <a:pt x="62059" y="6254902"/>
                    <a:pt x="62370" y="6276300"/>
                  </a:cubicBezTo>
                  <a:cubicBezTo>
                    <a:pt x="93058" y="6276245"/>
                    <a:pt x="114663" y="6276118"/>
                    <a:pt x="180231" y="6276118"/>
                  </a:cubicBezTo>
                  <a:cubicBezTo>
                    <a:pt x="181165" y="6343589"/>
                    <a:pt x="182154" y="6471375"/>
                    <a:pt x="185230" y="6606666"/>
                  </a:cubicBezTo>
                  <a:cubicBezTo>
                    <a:pt x="127755" y="6606684"/>
                    <a:pt x="105032" y="6607234"/>
                    <a:pt x="68614" y="6607966"/>
                  </a:cubicBezTo>
                  <a:cubicBezTo>
                    <a:pt x="69182" y="6631945"/>
                    <a:pt x="50634" y="6623672"/>
                    <a:pt x="185578" y="6623653"/>
                  </a:cubicBezTo>
                  <a:cubicBezTo>
                    <a:pt x="185614" y="6625026"/>
                    <a:pt x="192096" y="6957405"/>
                    <a:pt x="192132" y="6958925"/>
                  </a:cubicBezTo>
                  <a:cubicBezTo>
                    <a:pt x="143446" y="6958979"/>
                    <a:pt x="116201" y="6958540"/>
                    <a:pt x="78574" y="6957680"/>
                  </a:cubicBezTo>
                  <a:cubicBezTo>
                    <a:pt x="79270" y="6978822"/>
                    <a:pt x="60521" y="6975930"/>
                    <a:pt x="186328" y="6975930"/>
                  </a:cubicBezTo>
                  <a:cubicBezTo>
                    <a:pt x="193524" y="6975930"/>
                    <a:pt x="192407" y="6975179"/>
                    <a:pt x="192444" y="6978291"/>
                  </a:cubicBezTo>
                  <a:cubicBezTo>
                    <a:pt x="198156" y="7348928"/>
                    <a:pt x="201562" y="7309060"/>
                    <a:pt x="186328" y="7309060"/>
                  </a:cubicBezTo>
                  <a:cubicBezTo>
                    <a:pt x="73722" y="7309060"/>
                    <a:pt x="90073" y="7304227"/>
                    <a:pt x="90806" y="7326175"/>
                  </a:cubicBezTo>
                  <a:cubicBezTo>
                    <a:pt x="119168" y="7326101"/>
                    <a:pt x="144710" y="7326065"/>
                    <a:pt x="197827" y="7326065"/>
                  </a:cubicBezTo>
                  <a:cubicBezTo>
                    <a:pt x="203192" y="7559012"/>
                    <a:pt x="201690" y="7561081"/>
                    <a:pt x="202587" y="7656248"/>
                  </a:cubicBezTo>
                  <a:cubicBezTo>
                    <a:pt x="159101" y="7656119"/>
                    <a:pt x="127572" y="7656430"/>
                    <a:pt x="101791" y="7656888"/>
                  </a:cubicBezTo>
                  <a:cubicBezTo>
                    <a:pt x="102542" y="7679257"/>
                    <a:pt x="87675" y="7673216"/>
                    <a:pt x="186347" y="7673216"/>
                  </a:cubicBezTo>
                  <a:cubicBezTo>
                    <a:pt x="208904" y="7673216"/>
                    <a:pt x="202349" y="7634868"/>
                    <a:pt x="207714" y="7978065"/>
                  </a:cubicBezTo>
                  <a:cubicBezTo>
                    <a:pt x="208300" y="8014381"/>
                    <a:pt x="213866" y="8008176"/>
                    <a:pt x="186347" y="8008176"/>
                  </a:cubicBezTo>
                  <a:cubicBezTo>
                    <a:pt x="98935" y="8008176"/>
                    <a:pt x="113235" y="8001550"/>
                    <a:pt x="114004" y="8024706"/>
                  </a:cubicBezTo>
                  <a:cubicBezTo>
                    <a:pt x="144948" y="8025163"/>
                    <a:pt x="177247" y="8025237"/>
                    <a:pt x="208502" y="8025145"/>
                  </a:cubicBezTo>
                  <a:cubicBezTo>
                    <a:pt x="214818" y="8410242"/>
                    <a:pt x="223809" y="8358842"/>
                    <a:pt x="186347" y="8358842"/>
                  </a:cubicBezTo>
                  <a:cubicBezTo>
                    <a:pt x="113583" y="8358842"/>
                    <a:pt x="124917" y="8353314"/>
                    <a:pt x="125649" y="8375866"/>
                  </a:cubicBezTo>
                  <a:cubicBezTo>
                    <a:pt x="156465" y="8375811"/>
                    <a:pt x="183472" y="8375829"/>
                    <a:pt x="213024" y="8375829"/>
                  </a:cubicBezTo>
                  <a:cubicBezTo>
                    <a:pt x="213262" y="8435539"/>
                    <a:pt x="214507" y="8508264"/>
                    <a:pt x="215935" y="8589611"/>
                  </a:cubicBezTo>
                  <a:cubicBezTo>
                    <a:pt x="239171" y="8589428"/>
                    <a:pt x="229009" y="8617123"/>
                    <a:pt x="228020" y="8375829"/>
                  </a:cubicBezTo>
                  <a:lnTo>
                    <a:pt x="517866" y="8375847"/>
                  </a:lnTo>
                  <a:cubicBezTo>
                    <a:pt x="519111" y="8464406"/>
                    <a:pt x="519898" y="8524757"/>
                    <a:pt x="522077" y="8587177"/>
                  </a:cubicBezTo>
                  <a:cubicBezTo>
                    <a:pt x="544049" y="8586994"/>
                    <a:pt x="536194" y="8615805"/>
                    <a:pt x="532880" y="8375847"/>
                  </a:cubicBezTo>
                  <a:cubicBezTo>
                    <a:pt x="779752" y="8375866"/>
                    <a:pt x="712720" y="8373669"/>
                    <a:pt x="823934" y="8373267"/>
                  </a:cubicBezTo>
                  <a:cubicBezTo>
                    <a:pt x="825875" y="8453826"/>
                    <a:pt x="826076" y="8497794"/>
                    <a:pt x="827907" y="8584760"/>
                  </a:cubicBezTo>
                  <a:cubicBezTo>
                    <a:pt x="847993" y="8584595"/>
                    <a:pt x="842921" y="8601418"/>
                    <a:pt x="840980" y="8478079"/>
                  </a:cubicBezTo>
                  <a:cubicBezTo>
                    <a:pt x="839131" y="8360874"/>
                    <a:pt x="836604" y="8373230"/>
                    <a:pt x="844899" y="8373230"/>
                  </a:cubicBezTo>
                  <a:cubicBezTo>
                    <a:pt x="951609" y="8373230"/>
                    <a:pt x="953751" y="8375042"/>
                    <a:pt x="1064398" y="8375042"/>
                  </a:cubicBezTo>
                  <a:cubicBezTo>
                    <a:pt x="1146426" y="8375060"/>
                    <a:pt x="1127860" y="8354266"/>
                    <a:pt x="1129801" y="8478409"/>
                  </a:cubicBezTo>
                  <a:cubicBezTo>
                    <a:pt x="1131668" y="8598178"/>
                    <a:pt x="1128061" y="8582436"/>
                    <a:pt x="1147287" y="8582271"/>
                  </a:cubicBezTo>
                  <a:cubicBezTo>
                    <a:pt x="1145071" y="8517435"/>
                    <a:pt x="1143899" y="8434789"/>
                    <a:pt x="1143881" y="8375060"/>
                  </a:cubicBezTo>
                  <a:cubicBezTo>
                    <a:pt x="1266118" y="8375097"/>
                    <a:pt x="1323813" y="8375262"/>
                    <a:pt x="1393848" y="8374694"/>
                  </a:cubicBezTo>
                  <a:cubicBezTo>
                    <a:pt x="1443486" y="8374292"/>
                    <a:pt x="1432830" y="8353699"/>
                    <a:pt x="1434771" y="8478391"/>
                  </a:cubicBezTo>
                  <a:cubicBezTo>
                    <a:pt x="1436601" y="8595432"/>
                    <a:pt x="1431548" y="8580038"/>
                    <a:pt x="1451469" y="8579891"/>
                  </a:cubicBezTo>
                  <a:cubicBezTo>
                    <a:pt x="1450187" y="8507569"/>
                    <a:pt x="1449052" y="8434478"/>
                    <a:pt x="1448228" y="8374346"/>
                  </a:cubicBezTo>
                  <a:cubicBezTo>
                    <a:pt x="1535750" y="8374017"/>
                    <a:pt x="1605986" y="8374566"/>
                    <a:pt x="1739594" y="8374511"/>
                  </a:cubicBezTo>
                  <a:cubicBezTo>
                    <a:pt x="1739868" y="8438193"/>
                    <a:pt x="1741242" y="8520931"/>
                    <a:pt x="1742615" y="8577640"/>
                  </a:cubicBezTo>
                  <a:cubicBezTo>
                    <a:pt x="1765978" y="8577475"/>
                    <a:pt x="1755523" y="8603962"/>
                    <a:pt x="1754608" y="8374475"/>
                  </a:cubicBezTo>
                  <a:cubicBezTo>
                    <a:pt x="1755963" y="8374475"/>
                    <a:pt x="2042348" y="8373212"/>
                    <a:pt x="2043813" y="8373193"/>
                  </a:cubicBezTo>
                  <a:cubicBezTo>
                    <a:pt x="2045699" y="8473412"/>
                    <a:pt x="2045827" y="8504768"/>
                    <a:pt x="2047438" y="8575260"/>
                  </a:cubicBezTo>
                  <a:cubicBezTo>
                    <a:pt x="2068330" y="8575114"/>
                    <a:pt x="2063075" y="8604292"/>
                    <a:pt x="2058845" y="8373102"/>
                  </a:cubicBezTo>
                  <a:cubicBezTo>
                    <a:pt x="2263385" y="8371711"/>
                    <a:pt x="2246650" y="8374383"/>
                    <a:pt x="2350632" y="8374877"/>
                  </a:cubicBezTo>
                  <a:cubicBezTo>
                    <a:pt x="2352683" y="8437443"/>
                    <a:pt x="2353818" y="8514122"/>
                    <a:pt x="2354111" y="8572899"/>
                  </a:cubicBezTo>
                  <a:cubicBezTo>
                    <a:pt x="2373611" y="8572753"/>
                    <a:pt x="2369802" y="8588513"/>
                    <a:pt x="2368081" y="8478079"/>
                  </a:cubicBezTo>
                  <a:cubicBezTo>
                    <a:pt x="2366214" y="8359263"/>
                    <a:pt x="2359476" y="8374969"/>
                    <a:pt x="2381997" y="8374969"/>
                  </a:cubicBezTo>
                  <a:cubicBezTo>
                    <a:pt x="2579359" y="8375133"/>
                    <a:pt x="2612958" y="8375225"/>
                    <a:pt x="2655601" y="8375042"/>
                  </a:cubicBezTo>
                  <a:cubicBezTo>
                    <a:pt x="2656920" y="8457981"/>
                    <a:pt x="2657909" y="8513701"/>
                    <a:pt x="2658439" y="8570574"/>
                  </a:cubicBezTo>
                  <a:cubicBezTo>
                    <a:pt x="2677939" y="8570428"/>
                    <a:pt x="2673930" y="8586005"/>
                    <a:pt x="2672245" y="8478079"/>
                  </a:cubicBezTo>
                  <a:cubicBezTo>
                    <a:pt x="2670323" y="8357085"/>
                    <a:pt x="2656956" y="8375152"/>
                    <a:pt x="2711538" y="8374640"/>
                  </a:cubicBezTo>
                  <a:cubicBezTo>
                    <a:pt x="2816399" y="8373651"/>
                    <a:pt x="2876382" y="8374090"/>
                    <a:pt x="2931056" y="8374895"/>
                  </a:cubicBezTo>
                  <a:cubicBezTo>
                    <a:pt x="2969287" y="8375463"/>
                    <a:pt x="2959216" y="8355914"/>
                    <a:pt x="2961139" y="8478409"/>
                  </a:cubicBezTo>
                  <a:cubicBezTo>
                    <a:pt x="2962787" y="8583662"/>
                    <a:pt x="2958722" y="8568267"/>
                    <a:pt x="2977947" y="8568121"/>
                  </a:cubicBezTo>
                  <a:cubicBezTo>
                    <a:pt x="2976592" y="8516135"/>
                    <a:pt x="2975237" y="8437791"/>
                    <a:pt x="2975274" y="8375445"/>
                  </a:cubicBezTo>
                  <a:cubicBezTo>
                    <a:pt x="3144659" y="8376964"/>
                    <a:pt x="3131915" y="8372791"/>
                    <a:pt x="3264534" y="8372791"/>
                  </a:cubicBezTo>
                  <a:cubicBezTo>
                    <a:pt x="3264790" y="8434203"/>
                    <a:pt x="3266072" y="8513371"/>
                    <a:pt x="3267299" y="8565906"/>
                  </a:cubicBezTo>
                  <a:cubicBezTo>
                    <a:pt x="3290259" y="8565724"/>
                    <a:pt x="3280445" y="8592503"/>
                    <a:pt x="3279548" y="8372809"/>
                  </a:cubicBezTo>
                  <a:cubicBezTo>
                    <a:pt x="3308038" y="8372845"/>
                    <a:pt x="3188987" y="8372333"/>
                    <a:pt x="3571261" y="8374182"/>
                  </a:cubicBezTo>
                  <a:cubicBezTo>
                    <a:pt x="3572360" y="8428236"/>
                    <a:pt x="3573733" y="8508429"/>
                    <a:pt x="3574136" y="8563563"/>
                  </a:cubicBezTo>
                  <a:cubicBezTo>
                    <a:pt x="3593746" y="8563417"/>
                    <a:pt x="3589663" y="8578244"/>
                    <a:pt x="3588106" y="8478098"/>
                  </a:cubicBezTo>
                  <a:cubicBezTo>
                    <a:pt x="3586312" y="8362741"/>
                    <a:pt x="3584573" y="8374255"/>
                    <a:pt x="3589992" y="8374273"/>
                  </a:cubicBezTo>
                  <a:cubicBezTo>
                    <a:pt x="3934896" y="8376122"/>
                    <a:pt x="3875700" y="8342221"/>
                    <a:pt x="3877879" y="8478391"/>
                  </a:cubicBezTo>
                  <a:cubicBezTo>
                    <a:pt x="3879380" y="8575059"/>
                    <a:pt x="3874675" y="8561257"/>
                    <a:pt x="3894321" y="8561110"/>
                  </a:cubicBezTo>
                  <a:cubicBezTo>
                    <a:pt x="3892765" y="8480826"/>
                    <a:pt x="3892637" y="8451391"/>
                    <a:pt x="3890952" y="8373285"/>
                  </a:cubicBezTo>
                  <a:cubicBezTo>
                    <a:pt x="4029192" y="8372937"/>
                    <a:pt x="4022399" y="8375408"/>
                    <a:pt x="4180981" y="8375042"/>
                  </a:cubicBezTo>
                  <a:cubicBezTo>
                    <a:pt x="4182775" y="8456132"/>
                    <a:pt x="4182812" y="8485072"/>
                    <a:pt x="4184332" y="8558877"/>
                  </a:cubicBezTo>
                  <a:cubicBezTo>
                    <a:pt x="4204125" y="8558731"/>
                    <a:pt x="4199419" y="8572277"/>
                    <a:pt x="4197899" y="8478098"/>
                  </a:cubicBezTo>
                  <a:cubicBezTo>
                    <a:pt x="4195977" y="8354303"/>
                    <a:pt x="4181970" y="8375170"/>
                    <a:pt x="4248929" y="8374731"/>
                  </a:cubicBezTo>
                  <a:cubicBezTo>
                    <a:pt x="4313893" y="8374292"/>
                    <a:pt x="4366991" y="8374108"/>
                    <a:pt x="4468556" y="8374657"/>
                  </a:cubicBezTo>
                  <a:cubicBezTo>
                    <a:pt x="4493073" y="8374786"/>
                    <a:pt x="4486225" y="8356298"/>
                    <a:pt x="4488166" y="8478409"/>
                  </a:cubicBezTo>
                  <a:cubicBezTo>
                    <a:pt x="4489686" y="8572167"/>
                    <a:pt x="4484431" y="8556589"/>
                    <a:pt x="4504425" y="8556443"/>
                  </a:cubicBezTo>
                  <a:cubicBezTo>
                    <a:pt x="4503381" y="8492339"/>
                    <a:pt x="4502411" y="8436638"/>
                    <a:pt x="4501771" y="8374822"/>
                  </a:cubicBezTo>
                  <a:cubicBezTo>
                    <a:pt x="4713231" y="8375646"/>
                    <a:pt x="4655592" y="8373156"/>
                    <a:pt x="4791195" y="8373047"/>
                  </a:cubicBezTo>
                  <a:cubicBezTo>
                    <a:pt x="4793905" y="8582363"/>
                    <a:pt x="4788229" y="8554246"/>
                    <a:pt x="4809102" y="8554081"/>
                  </a:cubicBezTo>
                  <a:cubicBezTo>
                    <a:pt x="4807948" y="8500485"/>
                    <a:pt x="4806923" y="8427284"/>
                    <a:pt x="4806227" y="8373047"/>
                  </a:cubicBezTo>
                  <a:cubicBezTo>
                    <a:pt x="4902245" y="8373083"/>
                    <a:pt x="4883623" y="8373870"/>
                    <a:pt x="5096567" y="8373797"/>
                  </a:cubicBezTo>
                  <a:cubicBezTo>
                    <a:pt x="5099680" y="8579214"/>
                    <a:pt x="5093088" y="8551775"/>
                    <a:pt x="5114401" y="8551592"/>
                  </a:cubicBezTo>
                  <a:cubicBezTo>
                    <a:pt x="5113358" y="8496659"/>
                    <a:pt x="5112699" y="8449616"/>
                    <a:pt x="5111563" y="8373779"/>
                  </a:cubicBezTo>
                  <a:cubicBezTo>
                    <a:pt x="5255479" y="8373724"/>
                    <a:pt x="5288455" y="8373797"/>
                    <a:pt x="5347614" y="8373486"/>
                  </a:cubicBezTo>
                  <a:cubicBezTo>
                    <a:pt x="5415691" y="8373120"/>
                    <a:pt x="5399743" y="8352234"/>
                    <a:pt x="5401702" y="8478446"/>
                  </a:cubicBezTo>
                  <a:cubicBezTo>
                    <a:pt x="5403002" y="8562135"/>
                    <a:pt x="5398260" y="8549194"/>
                    <a:pt x="5417998" y="8549029"/>
                  </a:cubicBezTo>
                  <a:cubicBezTo>
                    <a:pt x="5413585" y="8345590"/>
                    <a:pt x="5403588" y="8373248"/>
                    <a:pt x="5457565" y="8373248"/>
                  </a:cubicBezTo>
                  <a:close/>
                  <a:moveTo>
                    <a:pt x="5381287" y="6978364"/>
                  </a:moveTo>
                  <a:cubicBezTo>
                    <a:pt x="5387127" y="7360679"/>
                    <a:pt x="5398131" y="7308456"/>
                    <a:pt x="5347633" y="7308108"/>
                  </a:cubicBezTo>
                  <a:cubicBezTo>
                    <a:pt x="5042389" y="7306039"/>
                    <a:pt x="5094480" y="7328371"/>
                    <a:pt x="5092924" y="7228042"/>
                  </a:cubicBezTo>
                  <a:cubicBezTo>
                    <a:pt x="5088182" y="6924493"/>
                    <a:pt x="5074779" y="6974447"/>
                    <a:pt x="5127566" y="6975454"/>
                  </a:cubicBezTo>
                  <a:cubicBezTo>
                    <a:pt x="5315041" y="6978986"/>
                    <a:pt x="5381195" y="6973203"/>
                    <a:pt x="5381287" y="6978364"/>
                  </a:cubicBezTo>
                  <a:close/>
                  <a:moveTo>
                    <a:pt x="5380957" y="6959163"/>
                  </a:moveTo>
                  <a:cubicBezTo>
                    <a:pt x="5131027" y="6959767"/>
                    <a:pt x="5223126" y="6959547"/>
                    <a:pt x="5089298" y="6957827"/>
                  </a:cubicBezTo>
                  <a:cubicBezTo>
                    <a:pt x="5087944" y="6861836"/>
                    <a:pt x="5088932" y="6740932"/>
                    <a:pt x="5084593" y="6623726"/>
                  </a:cubicBezTo>
                  <a:cubicBezTo>
                    <a:pt x="5338588" y="6623854"/>
                    <a:pt x="5264378" y="6623653"/>
                    <a:pt x="5374548" y="6625246"/>
                  </a:cubicBezTo>
                  <a:cubicBezTo>
                    <a:pt x="5375262" y="6785669"/>
                    <a:pt x="5379107" y="6852976"/>
                    <a:pt x="5380957" y="6959163"/>
                  </a:cubicBezTo>
                  <a:close/>
                  <a:moveTo>
                    <a:pt x="5374494" y="6608204"/>
                  </a:moveTo>
                  <a:cubicBezTo>
                    <a:pt x="5071886" y="6603664"/>
                    <a:pt x="5084117" y="6611114"/>
                    <a:pt x="5083824" y="6603023"/>
                  </a:cubicBezTo>
                  <a:cubicBezTo>
                    <a:pt x="5080455" y="6517448"/>
                    <a:pt x="5079539" y="6441886"/>
                    <a:pt x="5079155" y="6353602"/>
                  </a:cubicBezTo>
                  <a:cubicBezTo>
                    <a:pt x="5078752" y="6259149"/>
                    <a:pt x="5065533" y="6275037"/>
                    <a:pt x="5127676" y="6274872"/>
                  </a:cubicBezTo>
                  <a:cubicBezTo>
                    <a:pt x="5215783" y="6274634"/>
                    <a:pt x="5277726" y="6274488"/>
                    <a:pt x="5347486" y="6275605"/>
                  </a:cubicBezTo>
                  <a:cubicBezTo>
                    <a:pt x="5377350" y="6276099"/>
                    <a:pt x="5372955" y="6229257"/>
                    <a:pt x="5374494" y="6608204"/>
                  </a:cubicBezTo>
                  <a:close/>
                  <a:moveTo>
                    <a:pt x="2344608" y="6978071"/>
                  </a:moveTo>
                  <a:cubicBezTo>
                    <a:pt x="2344516" y="6972946"/>
                    <a:pt x="2310936" y="6971793"/>
                    <a:pt x="2634270" y="6973660"/>
                  </a:cubicBezTo>
                  <a:cubicBezTo>
                    <a:pt x="2636486" y="7101849"/>
                    <a:pt x="2634508" y="7158630"/>
                    <a:pt x="2638317" y="7308016"/>
                  </a:cubicBezTo>
                  <a:cubicBezTo>
                    <a:pt x="2475286" y="7308162"/>
                    <a:pt x="2437878" y="7310359"/>
                    <a:pt x="2347134" y="7309536"/>
                  </a:cubicBezTo>
                  <a:cubicBezTo>
                    <a:pt x="2343052" y="7080652"/>
                    <a:pt x="2346787" y="7117847"/>
                    <a:pt x="2344608" y="6978071"/>
                  </a:cubicBezTo>
                  <a:close/>
                  <a:moveTo>
                    <a:pt x="507209" y="6626088"/>
                  </a:moveTo>
                  <a:cubicBezTo>
                    <a:pt x="804031" y="6626088"/>
                    <a:pt x="669765" y="6625246"/>
                    <a:pt x="796524" y="6624330"/>
                  </a:cubicBezTo>
                  <a:cubicBezTo>
                    <a:pt x="796780" y="6695829"/>
                    <a:pt x="797879" y="6728942"/>
                    <a:pt x="799307" y="6853452"/>
                  </a:cubicBezTo>
                  <a:cubicBezTo>
                    <a:pt x="800900" y="6992239"/>
                    <a:pt x="859602" y="6955026"/>
                    <a:pt x="515559" y="6956892"/>
                  </a:cubicBezTo>
                  <a:cubicBezTo>
                    <a:pt x="502705" y="6956966"/>
                    <a:pt x="516822" y="6945544"/>
                    <a:pt x="507209" y="6626088"/>
                  </a:cubicBezTo>
                  <a:close/>
                  <a:moveTo>
                    <a:pt x="491390" y="5575408"/>
                  </a:moveTo>
                  <a:cubicBezTo>
                    <a:pt x="616904" y="5577275"/>
                    <a:pt x="581767" y="5576927"/>
                    <a:pt x="779313" y="5576305"/>
                  </a:cubicBezTo>
                  <a:cubicBezTo>
                    <a:pt x="786472" y="5921571"/>
                    <a:pt x="777170" y="5517308"/>
                    <a:pt x="786472" y="5907403"/>
                  </a:cubicBezTo>
                  <a:cubicBezTo>
                    <a:pt x="682289" y="5908775"/>
                    <a:pt x="746117" y="5910625"/>
                    <a:pt x="494832" y="5909416"/>
                  </a:cubicBezTo>
                  <a:cubicBezTo>
                    <a:pt x="494173" y="5782930"/>
                    <a:pt x="496901" y="5877950"/>
                    <a:pt x="491390" y="5575408"/>
                  </a:cubicBezTo>
                  <a:close/>
                  <a:moveTo>
                    <a:pt x="470827" y="4229581"/>
                  </a:moveTo>
                  <a:cubicBezTo>
                    <a:pt x="469729" y="4158705"/>
                    <a:pt x="422892" y="4178822"/>
                    <a:pt x="735149" y="4176717"/>
                  </a:cubicBezTo>
                  <a:cubicBezTo>
                    <a:pt x="769755" y="4176497"/>
                    <a:pt x="756480" y="4131101"/>
                    <a:pt x="761937" y="4479753"/>
                  </a:cubicBezTo>
                  <a:cubicBezTo>
                    <a:pt x="762523" y="4516033"/>
                    <a:pt x="802511" y="4511604"/>
                    <a:pt x="515632" y="4508529"/>
                  </a:cubicBezTo>
                  <a:cubicBezTo>
                    <a:pt x="454788" y="4507851"/>
                    <a:pt x="475881" y="4552625"/>
                    <a:pt x="470827" y="4229581"/>
                  </a:cubicBezTo>
                  <a:close/>
                  <a:moveTo>
                    <a:pt x="442392" y="2481121"/>
                  </a:moveTo>
                  <a:cubicBezTo>
                    <a:pt x="441349" y="2414345"/>
                    <a:pt x="387865" y="2425767"/>
                    <a:pt x="731506" y="2428513"/>
                  </a:cubicBezTo>
                  <a:cubicBezTo>
                    <a:pt x="737511" y="2785567"/>
                    <a:pt x="736907" y="2761313"/>
                    <a:pt x="735259" y="2761276"/>
                  </a:cubicBezTo>
                  <a:cubicBezTo>
                    <a:pt x="403923" y="2754595"/>
                    <a:pt x="445047" y="2781558"/>
                    <a:pt x="444242" y="2730872"/>
                  </a:cubicBezTo>
                  <a:cubicBezTo>
                    <a:pt x="442319" y="2603928"/>
                    <a:pt x="444370" y="2604642"/>
                    <a:pt x="442392" y="2481121"/>
                  </a:cubicBezTo>
                  <a:close/>
                  <a:moveTo>
                    <a:pt x="721417" y="1728059"/>
                  </a:moveTo>
                  <a:cubicBezTo>
                    <a:pt x="721801" y="1751947"/>
                    <a:pt x="726031" y="2059963"/>
                    <a:pt x="726031" y="2061263"/>
                  </a:cubicBezTo>
                  <a:cubicBezTo>
                    <a:pt x="379296" y="2054984"/>
                    <a:pt x="436991" y="2089013"/>
                    <a:pt x="435325" y="1981600"/>
                  </a:cubicBezTo>
                  <a:cubicBezTo>
                    <a:pt x="433365" y="1856395"/>
                    <a:pt x="431425" y="1856724"/>
                    <a:pt x="429465" y="1732032"/>
                  </a:cubicBezTo>
                  <a:cubicBezTo>
                    <a:pt x="429301" y="1721909"/>
                    <a:pt x="414268" y="1730256"/>
                    <a:pt x="721417" y="1728059"/>
                  </a:cubicBezTo>
                  <a:close/>
                  <a:moveTo>
                    <a:pt x="429118" y="1710194"/>
                  </a:moveTo>
                  <a:cubicBezTo>
                    <a:pt x="426536" y="1548379"/>
                    <a:pt x="424302" y="1464982"/>
                    <a:pt x="424430" y="1379371"/>
                  </a:cubicBezTo>
                  <a:cubicBezTo>
                    <a:pt x="533594" y="1379462"/>
                    <a:pt x="527863" y="1380396"/>
                    <a:pt x="714532" y="1380048"/>
                  </a:cubicBezTo>
                  <a:cubicBezTo>
                    <a:pt x="714807" y="1544682"/>
                    <a:pt x="718982" y="1590425"/>
                    <a:pt x="721142" y="1711036"/>
                  </a:cubicBezTo>
                  <a:cubicBezTo>
                    <a:pt x="564538" y="1712207"/>
                    <a:pt x="527515" y="1710377"/>
                    <a:pt x="429118" y="1710194"/>
                  </a:cubicBezTo>
                  <a:close/>
                  <a:moveTo>
                    <a:pt x="726214" y="2078268"/>
                  </a:moveTo>
                  <a:cubicBezTo>
                    <a:pt x="728008" y="2250333"/>
                    <a:pt x="729107" y="2289725"/>
                    <a:pt x="731213" y="2411526"/>
                  </a:cubicBezTo>
                  <a:cubicBezTo>
                    <a:pt x="658907" y="2410958"/>
                    <a:pt x="587205" y="2411031"/>
                    <a:pt x="515540" y="2411416"/>
                  </a:cubicBezTo>
                  <a:cubicBezTo>
                    <a:pt x="421537" y="2411929"/>
                    <a:pt x="441184" y="2469918"/>
                    <a:pt x="437009" y="2106512"/>
                  </a:cubicBezTo>
                  <a:cubicBezTo>
                    <a:pt x="436570" y="2067889"/>
                    <a:pt x="390191" y="2072410"/>
                    <a:pt x="726214" y="2078268"/>
                  </a:cubicBezTo>
                  <a:close/>
                  <a:moveTo>
                    <a:pt x="3164196" y="1981911"/>
                  </a:moveTo>
                  <a:cubicBezTo>
                    <a:pt x="3165825" y="2086029"/>
                    <a:pt x="3214401" y="2056723"/>
                    <a:pt x="2931074" y="2060128"/>
                  </a:cubicBezTo>
                  <a:cubicBezTo>
                    <a:pt x="2863108" y="2060951"/>
                    <a:pt x="2877810" y="2076236"/>
                    <a:pt x="2876327" y="1981582"/>
                  </a:cubicBezTo>
                  <a:cubicBezTo>
                    <a:pt x="2874368" y="1856596"/>
                    <a:pt x="2872153" y="1856505"/>
                    <a:pt x="2870212" y="1732013"/>
                  </a:cubicBezTo>
                  <a:cubicBezTo>
                    <a:pt x="2870065" y="1722714"/>
                    <a:pt x="2852250" y="1731611"/>
                    <a:pt x="3150829" y="1728389"/>
                  </a:cubicBezTo>
                  <a:cubicBezTo>
                    <a:pt x="3171849" y="1728169"/>
                    <a:pt x="3159783" y="1699998"/>
                    <a:pt x="3164196" y="1981911"/>
                  </a:cubicBezTo>
                  <a:close/>
                  <a:moveTo>
                    <a:pt x="3470575" y="2060274"/>
                  </a:moveTo>
                  <a:cubicBezTo>
                    <a:pt x="3381113" y="2060237"/>
                    <a:pt x="3491925" y="2060146"/>
                    <a:pt x="3180729" y="2059652"/>
                  </a:cubicBezTo>
                  <a:cubicBezTo>
                    <a:pt x="3176335" y="1885536"/>
                    <a:pt x="3180089" y="1871569"/>
                    <a:pt x="3177818" y="1728114"/>
                  </a:cubicBezTo>
                  <a:cubicBezTo>
                    <a:pt x="3350993" y="1726485"/>
                    <a:pt x="3468030" y="1730622"/>
                    <a:pt x="3468048" y="1732233"/>
                  </a:cubicBezTo>
                  <a:cubicBezTo>
                    <a:pt x="3470209" y="1869867"/>
                    <a:pt x="3465833" y="1891082"/>
                    <a:pt x="3470575" y="2060274"/>
                  </a:cubicBezTo>
                  <a:close/>
                  <a:moveTo>
                    <a:pt x="4685840" y="1711329"/>
                  </a:moveTo>
                  <a:cubicBezTo>
                    <a:pt x="4336377" y="1711457"/>
                    <a:pt x="4396946" y="1730933"/>
                    <a:pt x="4395903" y="1607211"/>
                  </a:cubicBezTo>
                  <a:cubicBezTo>
                    <a:pt x="4395353" y="1532472"/>
                    <a:pt x="4394035" y="1448361"/>
                    <a:pt x="4392515" y="1378803"/>
                  </a:cubicBezTo>
                  <a:cubicBezTo>
                    <a:pt x="4471687" y="1378400"/>
                    <a:pt x="4560106" y="1374465"/>
                    <a:pt x="4682141" y="1378089"/>
                  </a:cubicBezTo>
                  <a:cubicBezTo>
                    <a:pt x="4687323" y="1513399"/>
                    <a:pt x="4684650" y="1618999"/>
                    <a:pt x="4685840" y="1711329"/>
                  </a:cubicBezTo>
                  <a:close/>
                  <a:moveTo>
                    <a:pt x="4694482" y="2231662"/>
                  </a:moveTo>
                  <a:cubicBezTo>
                    <a:pt x="4697631" y="2435798"/>
                    <a:pt x="4701000" y="2410775"/>
                    <a:pt x="4688165" y="2411068"/>
                  </a:cubicBezTo>
                  <a:cubicBezTo>
                    <a:pt x="4611611" y="2412716"/>
                    <a:pt x="4546025" y="2412734"/>
                    <a:pt x="4468703" y="2411068"/>
                  </a:cubicBezTo>
                  <a:cubicBezTo>
                    <a:pt x="4384367" y="2409256"/>
                    <a:pt x="4413334" y="2463768"/>
                    <a:pt x="4402879" y="2106347"/>
                  </a:cubicBezTo>
                  <a:cubicBezTo>
                    <a:pt x="4401945" y="2074387"/>
                    <a:pt x="4355200" y="2073893"/>
                    <a:pt x="4688220" y="2077938"/>
                  </a:cubicBezTo>
                  <a:cubicBezTo>
                    <a:pt x="4697412" y="2078048"/>
                    <a:pt x="4691791" y="2059652"/>
                    <a:pt x="4694482" y="2231662"/>
                  </a:cubicBezTo>
                  <a:close/>
                  <a:moveTo>
                    <a:pt x="5017798" y="5908282"/>
                  </a:moveTo>
                  <a:cubicBezTo>
                    <a:pt x="4718614" y="5908282"/>
                    <a:pt x="4766513" y="5921937"/>
                    <a:pt x="4765946" y="5853861"/>
                  </a:cubicBezTo>
                  <a:cubicBezTo>
                    <a:pt x="4763272" y="5533142"/>
                    <a:pt x="4750144" y="5577367"/>
                    <a:pt x="4798135" y="5577367"/>
                  </a:cubicBezTo>
                  <a:cubicBezTo>
                    <a:pt x="5089518" y="5577367"/>
                    <a:pt x="5053081" y="5559812"/>
                    <a:pt x="5053375" y="5604073"/>
                  </a:cubicBezTo>
                  <a:cubicBezTo>
                    <a:pt x="5055187" y="5954135"/>
                    <a:pt x="5076701" y="5908282"/>
                    <a:pt x="5017798" y="5908282"/>
                  </a:cubicBezTo>
                  <a:close/>
                  <a:moveTo>
                    <a:pt x="5057750" y="5925213"/>
                  </a:moveTo>
                  <a:cubicBezTo>
                    <a:pt x="5060497" y="6101525"/>
                    <a:pt x="5062163" y="6170919"/>
                    <a:pt x="5063335" y="6257995"/>
                  </a:cubicBezTo>
                  <a:cubicBezTo>
                    <a:pt x="4880145" y="6258197"/>
                    <a:pt x="4891808" y="6259442"/>
                    <a:pt x="4772995" y="6259167"/>
                  </a:cubicBezTo>
                  <a:cubicBezTo>
                    <a:pt x="4769004" y="6036360"/>
                    <a:pt x="4768509" y="6069986"/>
                    <a:pt x="4766660" y="5925049"/>
                  </a:cubicBezTo>
                  <a:cubicBezTo>
                    <a:pt x="4856872" y="5924848"/>
                    <a:pt x="4973196" y="5925506"/>
                    <a:pt x="5057750" y="5925213"/>
                  </a:cubicBezTo>
                  <a:close/>
                  <a:moveTo>
                    <a:pt x="5017798" y="5557964"/>
                  </a:moveTo>
                  <a:cubicBezTo>
                    <a:pt x="4710778" y="5557964"/>
                    <a:pt x="4763657" y="5586922"/>
                    <a:pt x="4761972" y="5478905"/>
                  </a:cubicBezTo>
                  <a:cubicBezTo>
                    <a:pt x="4757230" y="5175960"/>
                    <a:pt x="4742161" y="5226682"/>
                    <a:pt x="4798135" y="5226682"/>
                  </a:cubicBezTo>
                  <a:cubicBezTo>
                    <a:pt x="5067894" y="5226682"/>
                    <a:pt x="5047277" y="5222362"/>
                    <a:pt x="5047369" y="5229300"/>
                  </a:cubicBezTo>
                  <a:cubicBezTo>
                    <a:pt x="5053265" y="5609290"/>
                    <a:pt x="5067143" y="5557964"/>
                    <a:pt x="5017798" y="5557964"/>
                  </a:cubicBezTo>
                  <a:close/>
                  <a:moveTo>
                    <a:pt x="4755509" y="5104003"/>
                  </a:moveTo>
                  <a:cubicBezTo>
                    <a:pt x="4753678" y="5016341"/>
                    <a:pt x="4752452" y="4934647"/>
                    <a:pt x="4751884" y="4875962"/>
                  </a:cubicBezTo>
                  <a:cubicBezTo>
                    <a:pt x="4813570" y="4875925"/>
                    <a:pt x="4765305" y="4875925"/>
                    <a:pt x="5017798" y="4876017"/>
                  </a:cubicBezTo>
                  <a:cubicBezTo>
                    <a:pt x="5050591" y="4876017"/>
                    <a:pt x="5040631" y="4824525"/>
                    <a:pt x="5047058" y="5208579"/>
                  </a:cubicBezTo>
                  <a:cubicBezTo>
                    <a:pt x="4699774" y="5207517"/>
                    <a:pt x="4758439" y="5243779"/>
                    <a:pt x="4755509" y="5104003"/>
                  </a:cubicBezTo>
                  <a:close/>
                  <a:moveTo>
                    <a:pt x="5017798" y="4859011"/>
                  </a:moveTo>
                  <a:cubicBezTo>
                    <a:pt x="4763382" y="4858920"/>
                    <a:pt x="4812929" y="4858938"/>
                    <a:pt x="4751719" y="4858956"/>
                  </a:cubicBezTo>
                  <a:cubicBezTo>
                    <a:pt x="4750327" y="4691741"/>
                    <a:pt x="4747105" y="4591706"/>
                    <a:pt x="4745878" y="4527492"/>
                  </a:cubicBezTo>
                  <a:cubicBezTo>
                    <a:pt x="4960781" y="4526834"/>
                    <a:pt x="4914988" y="4524546"/>
                    <a:pt x="5035541" y="4524911"/>
                  </a:cubicBezTo>
                  <a:cubicBezTo>
                    <a:pt x="5043158" y="4898788"/>
                    <a:pt x="5052532" y="4859011"/>
                    <a:pt x="5017798" y="4859011"/>
                  </a:cubicBezTo>
                  <a:close/>
                  <a:moveTo>
                    <a:pt x="3848107" y="5576415"/>
                  </a:moveTo>
                  <a:cubicBezTo>
                    <a:pt x="4178235" y="5578831"/>
                    <a:pt x="4135810" y="5559171"/>
                    <a:pt x="4137074" y="5603835"/>
                  </a:cubicBezTo>
                  <a:cubicBezTo>
                    <a:pt x="4140571" y="5728198"/>
                    <a:pt x="4142640" y="5908520"/>
                    <a:pt x="4139033" y="5908520"/>
                  </a:cubicBezTo>
                  <a:cubicBezTo>
                    <a:pt x="4029906" y="5908520"/>
                    <a:pt x="4027068" y="5910075"/>
                    <a:pt x="3919351" y="5910075"/>
                  </a:cubicBezTo>
                  <a:cubicBezTo>
                    <a:pt x="3824615" y="5910094"/>
                    <a:pt x="3856383" y="5970170"/>
                    <a:pt x="3848107" y="5576415"/>
                  </a:cubicBezTo>
                  <a:close/>
                  <a:moveTo>
                    <a:pt x="2627221" y="5574859"/>
                  </a:moveTo>
                  <a:cubicBezTo>
                    <a:pt x="2963061" y="5576268"/>
                    <a:pt x="2915803" y="5568324"/>
                    <a:pt x="2916957" y="5604330"/>
                  </a:cubicBezTo>
                  <a:cubicBezTo>
                    <a:pt x="2918879" y="5665449"/>
                    <a:pt x="2920491" y="5730816"/>
                    <a:pt x="2921260" y="5853971"/>
                  </a:cubicBezTo>
                  <a:cubicBezTo>
                    <a:pt x="2921754" y="5932279"/>
                    <a:pt x="2966723" y="5909343"/>
                    <a:pt x="2631396" y="5907439"/>
                  </a:cubicBezTo>
                  <a:cubicBezTo>
                    <a:pt x="2630847" y="5809929"/>
                    <a:pt x="2632934" y="5823091"/>
                    <a:pt x="2627221" y="5574859"/>
                  </a:cubicBezTo>
                  <a:close/>
                  <a:moveTo>
                    <a:pt x="791379" y="5228952"/>
                  </a:moveTo>
                  <a:cubicBezTo>
                    <a:pt x="791342" y="5226957"/>
                    <a:pt x="768382" y="5224888"/>
                    <a:pt x="1064435" y="5224888"/>
                  </a:cubicBezTo>
                  <a:cubicBezTo>
                    <a:pt x="1084154" y="5224888"/>
                    <a:pt x="1078936" y="5185881"/>
                    <a:pt x="1083532" y="5479216"/>
                  </a:cubicBezTo>
                  <a:cubicBezTo>
                    <a:pt x="1085143" y="5583590"/>
                    <a:pt x="1134983" y="5559208"/>
                    <a:pt x="844935" y="5559208"/>
                  </a:cubicBezTo>
                  <a:cubicBezTo>
                    <a:pt x="770377" y="5559208"/>
                    <a:pt x="797330" y="5609473"/>
                    <a:pt x="791379" y="5228952"/>
                  </a:cubicBezTo>
                  <a:close/>
                  <a:moveTo>
                    <a:pt x="1043177" y="2777421"/>
                  </a:moveTo>
                  <a:cubicBezTo>
                    <a:pt x="1043946" y="2868250"/>
                    <a:pt x="1045703" y="3106304"/>
                    <a:pt x="1045758" y="3110441"/>
                  </a:cubicBezTo>
                  <a:cubicBezTo>
                    <a:pt x="808517" y="3110642"/>
                    <a:pt x="796011" y="3110588"/>
                    <a:pt x="755894" y="3111137"/>
                  </a:cubicBezTo>
                  <a:cubicBezTo>
                    <a:pt x="750969" y="2858457"/>
                    <a:pt x="753221" y="2898453"/>
                    <a:pt x="751811" y="2778611"/>
                  </a:cubicBezTo>
                  <a:cubicBezTo>
                    <a:pt x="877143" y="2780936"/>
                    <a:pt x="962229" y="2777641"/>
                    <a:pt x="1043177" y="2777421"/>
                  </a:cubicBezTo>
                  <a:close/>
                  <a:moveTo>
                    <a:pt x="751610" y="2761606"/>
                  </a:moveTo>
                  <a:cubicBezTo>
                    <a:pt x="746282" y="2359833"/>
                    <a:pt x="718048" y="2429007"/>
                    <a:pt x="844954" y="2429007"/>
                  </a:cubicBezTo>
                  <a:cubicBezTo>
                    <a:pt x="948240" y="2429007"/>
                    <a:pt x="951792" y="2427909"/>
                    <a:pt x="1036072" y="2427689"/>
                  </a:cubicBezTo>
                  <a:cubicBezTo>
                    <a:pt x="1042426" y="2736034"/>
                    <a:pt x="1041950" y="2668800"/>
                    <a:pt x="1042993" y="2760453"/>
                  </a:cubicBezTo>
                  <a:cubicBezTo>
                    <a:pt x="954008" y="2760654"/>
                    <a:pt x="875934" y="2763931"/>
                    <a:pt x="751610" y="2761606"/>
                  </a:cubicBezTo>
                  <a:close/>
                  <a:moveTo>
                    <a:pt x="1045996" y="3127428"/>
                  </a:moveTo>
                  <a:cubicBezTo>
                    <a:pt x="1049585" y="3381554"/>
                    <a:pt x="1050025" y="3320343"/>
                    <a:pt x="1052460" y="3458746"/>
                  </a:cubicBezTo>
                  <a:cubicBezTo>
                    <a:pt x="1051160" y="3458746"/>
                    <a:pt x="782059" y="3460155"/>
                    <a:pt x="762962" y="3460430"/>
                  </a:cubicBezTo>
                  <a:cubicBezTo>
                    <a:pt x="761387" y="3366819"/>
                    <a:pt x="763401" y="3500627"/>
                    <a:pt x="756242" y="3128124"/>
                  </a:cubicBezTo>
                  <a:cubicBezTo>
                    <a:pt x="802896" y="3127520"/>
                    <a:pt x="811520" y="3127630"/>
                    <a:pt x="1045996" y="3127428"/>
                  </a:cubicBezTo>
                  <a:close/>
                  <a:moveTo>
                    <a:pt x="1649857" y="2731165"/>
                  </a:moveTo>
                  <a:cubicBezTo>
                    <a:pt x="1650370" y="2764260"/>
                    <a:pt x="1691860" y="2768763"/>
                    <a:pt x="1393994" y="2760617"/>
                  </a:cubicBezTo>
                  <a:cubicBezTo>
                    <a:pt x="1351351" y="2759391"/>
                    <a:pt x="1361732" y="2807478"/>
                    <a:pt x="1356624" y="2481157"/>
                  </a:cubicBezTo>
                  <a:cubicBezTo>
                    <a:pt x="1355525" y="2410446"/>
                    <a:pt x="1310080" y="2429538"/>
                    <a:pt x="1613402" y="2428330"/>
                  </a:cubicBezTo>
                  <a:cubicBezTo>
                    <a:pt x="1664450" y="2428183"/>
                    <a:pt x="1644437" y="2384380"/>
                    <a:pt x="1649857" y="2731165"/>
                  </a:cubicBezTo>
                  <a:close/>
                  <a:moveTo>
                    <a:pt x="2267743" y="3111100"/>
                  </a:moveTo>
                  <a:cubicBezTo>
                    <a:pt x="1978849" y="3105664"/>
                    <a:pt x="1978172" y="3120124"/>
                    <a:pt x="1977641" y="3105536"/>
                  </a:cubicBezTo>
                  <a:cubicBezTo>
                    <a:pt x="1974510" y="3021242"/>
                    <a:pt x="1973466" y="2940609"/>
                    <a:pt x="1973008" y="2855821"/>
                  </a:cubicBezTo>
                  <a:cubicBezTo>
                    <a:pt x="1972496" y="2754906"/>
                    <a:pt x="1914966" y="2776524"/>
                    <a:pt x="2263275" y="2776231"/>
                  </a:cubicBezTo>
                  <a:cubicBezTo>
                    <a:pt x="2264099" y="2868927"/>
                    <a:pt x="2260968" y="2948919"/>
                    <a:pt x="2267743" y="3111100"/>
                  </a:cubicBezTo>
                  <a:close/>
                  <a:moveTo>
                    <a:pt x="2571705" y="3112199"/>
                  </a:moveTo>
                  <a:cubicBezTo>
                    <a:pt x="2372695" y="3112272"/>
                    <a:pt x="2345175" y="3112546"/>
                    <a:pt x="2282775" y="3111393"/>
                  </a:cubicBezTo>
                  <a:cubicBezTo>
                    <a:pt x="2275964" y="2948773"/>
                    <a:pt x="2279058" y="2864131"/>
                    <a:pt x="2278271" y="2776231"/>
                  </a:cubicBezTo>
                  <a:cubicBezTo>
                    <a:pt x="2629015" y="2775939"/>
                    <a:pt x="2569362" y="2759409"/>
                    <a:pt x="2568849" y="2855803"/>
                  </a:cubicBezTo>
                  <a:cubicBezTo>
                    <a:pt x="2568520" y="2919137"/>
                    <a:pt x="2568703" y="2938888"/>
                    <a:pt x="2571705" y="3112199"/>
                  </a:cubicBezTo>
                  <a:close/>
                  <a:moveTo>
                    <a:pt x="4688257" y="4510798"/>
                  </a:moveTo>
                  <a:cubicBezTo>
                    <a:pt x="4400517" y="4512739"/>
                    <a:pt x="4439737" y="4519127"/>
                    <a:pt x="4439114" y="4479424"/>
                  </a:cubicBezTo>
                  <a:cubicBezTo>
                    <a:pt x="4433639" y="4130021"/>
                    <a:pt x="4423770" y="4177742"/>
                    <a:pt x="4468739" y="4176497"/>
                  </a:cubicBezTo>
                  <a:cubicBezTo>
                    <a:pt x="4536394" y="4174740"/>
                    <a:pt x="4600955" y="4174319"/>
                    <a:pt x="4688129" y="4176314"/>
                  </a:cubicBezTo>
                  <a:cubicBezTo>
                    <a:pt x="4735020" y="4177394"/>
                    <a:pt x="4725719" y="4166356"/>
                    <a:pt x="4726708" y="4229856"/>
                  </a:cubicBezTo>
                  <a:cubicBezTo>
                    <a:pt x="4731853" y="4559196"/>
                    <a:pt x="4744193" y="4510432"/>
                    <a:pt x="4688257" y="4510798"/>
                  </a:cubicBezTo>
                  <a:close/>
                  <a:moveTo>
                    <a:pt x="4730882" y="4527565"/>
                  </a:moveTo>
                  <a:cubicBezTo>
                    <a:pt x="4732768" y="4629414"/>
                    <a:pt x="4734672" y="4652643"/>
                    <a:pt x="4736723" y="4858993"/>
                  </a:cubicBezTo>
                  <a:cubicBezTo>
                    <a:pt x="4413279" y="4859158"/>
                    <a:pt x="4446237" y="4862251"/>
                    <a:pt x="4446145" y="4854271"/>
                  </a:cubicBezTo>
                  <a:cubicBezTo>
                    <a:pt x="4442226" y="4478911"/>
                    <a:pt x="4425436" y="4527438"/>
                    <a:pt x="4468501" y="4527785"/>
                  </a:cubicBezTo>
                  <a:cubicBezTo>
                    <a:pt x="4588065" y="4528719"/>
                    <a:pt x="4686792" y="4527749"/>
                    <a:pt x="4730882" y="4527565"/>
                  </a:cubicBezTo>
                  <a:close/>
                  <a:moveTo>
                    <a:pt x="3831170" y="4526724"/>
                  </a:moveTo>
                  <a:cubicBezTo>
                    <a:pt x="4176330" y="4526431"/>
                    <a:pt x="4120265" y="4506314"/>
                    <a:pt x="4122829" y="4604720"/>
                  </a:cubicBezTo>
                  <a:cubicBezTo>
                    <a:pt x="4125062" y="4693316"/>
                    <a:pt x="4126545" y="4771349"/>
                    <a:pt x="4125923" y="4854545"/>
                  </a:cubicBezTo>
                  <a:cubicBezTo>
                    <a:pt x="4125850" y="4863111"/>
                    <a:pt x="4157343" y="4860512"/>
                    <a:pt x="3834411" y="4860695"/>
                  </a:cubicBezTo>
                  <a:cubicBezTo>
                    <a:pt x="3829046" y="4510890"/>
                    <a:pt x="3832745" y="4677757"/>
                    <a:pt x="3831170" y="4526724"/>
                  </a:cubicBezTo>
                  <a:close/>
                  <a:moveTo>
                    <a:pt x="2915657" y="4526614"/>
                  </a:moveTo>
                  <a:cubicBezTo>
                    <a:pt x="3070028" y="4528792"/>
                    <a:pt x="3132446" y="4526980"/>
                    <a:pt x="3206089" y="4526577"/>
                  </a:cubicBezTo>
                  <a:cubicBezTo>
                    <a:pt x="3210648" y="4840322"/>
                    <a:pt x="3210794" y="4858773"/>
                    <a:pt x="3210812" y="4861007"/>
                  </a:cubicBezTo>
                  <a:cubicBezTo>
                    <a:pt x="2886068" y="4860952"/>
                    <a:pt x="2919447" y="4864357"/>
                    <a:pt x="2919191" y="4854142"/>
                  </a:cubicBezTo>
                  <a:cubicBezTo>
                    <a:pt x="2914155" y="4644515"/>
                    <a:pt x="2916591" y="4623208"/>
                    <a:pt x="2915657" y="4526614"/>
                  </a:cubicBezTo>
                  <a:close/>
                  <a:moveTo>
                    <a:pt x="1395844" y="4877261"/>
                  </a:moveTo>
                  <a:cubicBezTo>
                    <a:pt x="1581268" y="4879257"/>
                    <a:pt x="1590624" y="4876181"/>
                    <a:pt x="1683657" y="4875522"/>
                  </a:cubicBezTo>
                  <a:cubicBezTo>
                    <a:pt x="1689480" y="5188682"/>
                    <a:pt x="1689351" y="5091520"/>
                    <a:pt x="1691475" y="5210373"/>
                  </a:cubicBezTo>
                  <a:cubicBezTo>
                    <a:pt x="1556952" y="5210025"/>
                    <a:pt x="1677194" y="5209183"/>
                    <a:pt x="1398608" y="5209385"/>
                  </a:cubicBezTo>
                  <a:cubicBezTo>
                    <a:pt x="1396887" y="5075137"/>
                    <a:pt x="1401117" y="5096718"/>
                    <a:pt x="1395844" y="4877261"/>
                  </a:cubicBezTo>
                  <a:close/>
                  <a:moveTo>
                    <a:pt x="1665530" y="3730335"/>
                  </a:moveTo>
                  <a:cubicBezTo>
                    <a:pt x="1667050" y="3827259"/>
                    <a:pt x="1681423" y="3810821"/>
                    <a:pt x="1613292" y="3811352"/>
                  </a:cubicBezTo>
                  <a:cubicBezTo>
                    <a:pt x="1515865" y="3812139"/>
                    <a:pt x="1453007" y="3811883"/>
                    <a:pt x="1393866" y="3811242"/>
                  </a:cubicBezTo>
                  <a:cubicBezTo>
                    <a:pt x="1371675" y="3811004"/>
                    <a:pt x="1379951" y="3850909"/>
                    <a:pt x="1373963" y="3480144"/>
                  </a:cubicBezTo>
                  <a:cubicBezTo>
                    <a:pt x="1373945" y="3478844"/>
                    <a:pt x="1350234" y="3471230"/>
                    <a:pt x="1613201" y="3477600"/>
                  </a:cubicBezTo>
                  <a:cubicBezTo>
                    <a:pt x="1685763" y="3479339"/>
                    <a:pt x="1660806" y="3427609"/>
                    <a:pt x="1665530" y="3730335"/>
                  </a:cubicBezTo>
                  <a:close/>
                  <a:moveTo>
                    <a:pt x="1393738" y="3828229"/>
                  </a:moveTo>
                  <a:cubicBezTo>
                    <a:pt x="1709968" y="3831634"/>
                    <a:pt x="1667251" y="3814738"/>
                    <a:pt x="1668570" y="3855009"/>
                  </a:cubicBezTo>
                  <a:cubicBezTo>
                    <a:pt x="1671170" y="3932805"/>
                    <a:pt x="1671041" y="3943293"/>
                    <a:pt x="1674520" y="4161139"/>
                  </a:cubicBezTo>
                  <a:cubicBezTo>
                    <a:pt x="1424261" y="4160736"/>
                    <a:pt x="1441856" y="4160535"/>
                    <a:pt x="1383869" y="4159656"/>
                  </a:cubicBezTo>
                  <a:cubicBezTo>
                    <a:pt x="1379621" y="3786640"/>
                    <a:pt x="1372297" y="3828009"/>
                    <a:pt x="1393738" y="3828229"/>
                  </a:cubicBezTo>
                  <a:close/>
                  <a:moveTo>
                    <a:pt x="1393701" y="4176863"/>
                  </a:moveTo>
                  <a:cubicBezTo>
                    <a:pt x="1724195" y="4182190"/>
                    <a:pt x="1674410" y="4155428"/>
                    <a:pt x="1675601" y="4229874"/>
                  </a:cubicBezTo>
                  <a:cubicBezTo>
                    <a:pt x="1680856" y="4565585"/>
                    <a:pt x="1695064" y="4508620"/>
                    <a:pt x="1613365" y="4508510"/>
                  </a:cubicBezTo>
                  <a:cubicBezTo>
                    <a:pt x="1342782" y="4507760"/>
                    <a:pt x="1388007" y="4523941"/>
                    <a:pt x="1387293" y="4479442"/>
                  </a:cubicBezTo>
                  <a:cubicBezTo>
                    <a:pt x="1381965" y="4139137"/>
                    <a:pt x="1381544" y="4176662"/>
                    <a:pt x="1393701" y="4176863"/>
                  </a:cubicBezTo>
                  <a:close/>
                  <a:moveTo>
                    <a:pt x="1393976" y="4526797"/>
                  </a:moveTo>
                  <a:cubicBezTo>
                    <a:pt x="1460331" y="4525095"/>
                    <a:pt x="1480637" y="4525333"/>
                    <a:pt x="1613365" y="4525497"/>
                  </a:cubicBezTo>
                  <a:cubicBezTo>
                    <a:pt x="1699898" y="4525735"/>
                    <a:pt x="1675894" y="4462492"/>
                    <a:pt x="1683254" y="4854527"/>
                  </a:cubicBezTo>
                  <a:cubicBezTo>
                    <a:pt x="1683272" y="4855881"/>
                    <a:pt x="1716651" y="4863716"/>
                    <a:pt x="1395422" y="4860238"/>
                  </a:cubicBezTo>
                  <a:cubicBezTo>
                    <a:pt x="1395404" y="4858956"/>
                    <a:pt x="1386524" y="4526980"/>
                    <a:pt x="1393976" y="4526797"/>
                  </a:cubicBezTo>
                  <a:close/>
                  <a:moveTo>
                    <a:pt x="1942742" y="3809759"/>
                  </a:moveTo>
                  <a:cubicBezTo>
                    <a:pt x="1629386" y="3809759"/>
                    <a:pt x="1682247" y="3835551"/>
                    <a:pt x="1680526" y="3730024"/>
                  </a:cubicBezTo>
                  <a:cubicBezTo>
                    <a:pt x="1678622" y="3608315"/>
                    <a:pt x="1681203" y="3604416"/>
                    <a:pt x="1679263" y="3480126"/>
                  </a:cubicBezTo>
                  <a:cubicBezTo>
                    <a:pt x="1679244" y="3478826"/>
                    <a:pt x="1969841" y="3475147"/>
                    <a:pt x="1969914" y="3480382"/>
                  </a:cubicBezTo>
                  <a:cubicBezTo>
                    <a:pt x="1975901" y="3862477"/>
                    <a:pt x="1983207" y="3809759"/>
                    <a:pt x="1942742" y="3809759"/>
                  </a:cubicBezTo>
                  <a:close/>
                  <a:moveTo>
                    <a:pt x="1973814" y="3826801"/>
                  </a:moveTo>
                  <a:cubicBezTo>
                    <a:pt x="1979875" y="4211002"/>
                    <a:pt x="1991282" y="4159126"/>
                    <a:pt x="1942742" y="4159126"/>
                  </a:cubicBezTo>
                  <a:cubicBezTo>
                    <a:pt x="1832718" y="4159126"/>
                    <a:pt x="1833011" y="4161194"/>
                    <a:pt x="1723188" y="4161194"/>
                  </a:cubicBezTo>
                  <a:cubicBezTo>
                    <a:pt x="1672067" y="4161194"/>
                    <a:pt x="1694533" y="4211789"/>
                    <a:pt x="1682741" y="3827973"/>
                  </a:cubicBezTo>
                  <a:cubicBezTo>
                    <a:pt x="1919635" y="3827277"/>
                    <a:pt x="1848574" y="3826508"/>
                    <a:pt x="1973814" y="3826801"/>
                  </a:cubicBezTo>
                  <a:close/>
                  <a:moveTo>
                    <a:pt x="1723188" y="4178181"/>
                  </a:moveTo>
                  <a:cubicBezTo>
                    <a:pt x="1833194" y="4178181"/>
                    <a:pt x="1832919" y="4176112"/>
                    <a:pt x="1942742" y="4176112"/>
                  </a:cubicBezTo>
                  <a:cubicBezTo>
                    <a:pt x="1989799" y="4176112"/>
                    <a:pt x="1977366" y="4123120"/>
                    <a:pt x="1983958" y="4511201"/>
                  </a:cubicBezTo>
                  <a:cubicBezTo>
                    <a:pt x="1859816" y="4512427"/>
                    <a:pt x="1857674" y="4508711"/>
                    <a:pt x="1694222" y="4508620"/>
                  </a:cubicBezTo>
                  <a:cubicBezTo>
                    <a:pt x="1689077" y="4125408"/>
                    <a:pt x="1679556" y="4178181"/>
                    <a:pt x="1723188" y="4178181"/>
                  </a:cubicBezTo>
                  <a:close/>
                  <a:moveTo>
                    <a:pt x="1723188" y="4525625"/>
                  </a:moveTo>
                  <a:cubicBezTo>
                    <a:pt x="1832242" y="4525625"/>
                    <a:pt x="1831216" y="4528389"/>
                    <a:pt x="1942742" y="4528389"/>
                  </a:cubicBezTo>
                  <a:cubicBezTo>
                    <a:pt x="1996976" y="4528389"/>
                    <a:pt x="1985624" y="4475635"/>
                    <a:pt x="1989963" y="4854435"/>
                  </a:cubicBezTo>
                  <a:cubicBezTo>
                    <a:pt x="1990037" y="4860714"/>
                    <a:pt x="1698378" y="4860494"/>
                    <a:pt x="1698268" y="4854179"/>
                  </a:cubicBezTo>
                  <a:cubicBezTo>
                    <a:pt x="1691073" y="4473108"/>
                    <a:pt x="1686330" y="4525625"/>
                    <a:pt x="1723188" y="4525625"/>
                  </a:cubicBezTo>
                  <a:close/>
                  <a:moveTo>
                    <a:pt x="1984837" y="3476355"/>
                  </a:moveTo>
                  <a:cubicBezTo>
                    <a:pt x="2042952" y="3476849"/>
                    <a:pt x="2145176" y="3481206"/>
                    <a:pt x="2272613" y="3477398"/>
                  </a:cubicBezTo>
                  <a:cubicBezTo>
                    <a:pt x="2274682" y="3606338"/>
                    <a:pt x="2278198" y="3690741"/>
                    <a:pt x="2278765" y="3810638"/>
                  </a:cubicBezTo>
                  <a:cubicBezTo>
                    <a:pt x="2036965" y="3811169"/>
                    <a:pt x="2098303" y="3810180"/>
                    <a:pt x="1988535" y="3809833"/>
                  </a:cubicBezTo>
                  <a:cubicBezTo>
                    <a:pt x="1985313" y="3605075"/>
                    <a:pt x="1986741" y="3593799"/>
                    <a:pt x="1984837" y="3476355"/>
                  </a:cubicBezTo>
                  <a:close/>
                  <a:moveTo>
                    <a:pt x="1988810" y="3826838"/>
                  </a:moveTo>
                  <a:cubicBezTo>
                    <a:pt x="2095172" y="3827222"/>
                    <a:pt x="2047786" y="3828137"/>
                    <a:pt x="2278839" y="3827643"/>
                  </a:cubicBezTo>
                  <a:cubicBezTo>
                    <a:pt x="2279296" y="4057369"/>
                    <a:pt x="2282409" y="4067711"/>
                    <a:pt x="2284954" y="4160206"/>
                  </a:cubicBezTo>
                  <a:cubicBezTo>
                    <a:pt x="2038393" y="4160773"/>
                    <a:pt x="2094696" y="4159730"/>
                    <a:pt x="1993369" y="4159235"/>
                  </a:cubicBezTo>
                  <a:cubicBezTo>
                    <a:pt x="1991666" y="4020338"/>
                    <a:pt x="1994046" y="4158448"/>
                    <a:pt x="1988810" y="3826838"/>
                  </a:cubicBezTo>
                  <a:close/>
                  <a:moveTo>
                    <a:pt x="2286419" y="4229874"/>
                  </a:moveTo>
                  <a:cubicBezTo>
                    <a:pt x="2291344" y="4552241"/>
                    <a:pt x="2298412" y="4509425"/>
                    <a:pt x="2272284" y="4509041"/>
                  </a:cubicBezTo>
                  <a:cubicBezTo>
                    <a:pt x="1958946" y="4503989"/>
                    <a:pt x="1999210" y="4528902"/>
                    <a:pt x="1998441" y="4479406"/>
                  </a:cubicBezTo>
                  <a:cubicBezTo>
                    <a:pt x="1994742" y="4252334"/>
                    <a:pt x="1994193" y="4221801"/>
                    <a:pt x="1993589" y="4176241"/>
                  </a:cubicBezTo>
                  <a:cubicBezTo>
                    <a:pt x="2336918" y="4177961"/>
                    <a:pt x="2285284" y="4158192"/>
                    <a:pt x="2286419" y="4229874"/>
                  </a:cubicBezTo>
                  <a:close/>
                  <a:moveTo>
                    <a:pt x="2287609" y="3476977"/>
                  </a:moveTo>
                  <a:cubicBezTo>
                    <a:pt x="2405689" y="3473829"/>
                    <a:pt x="2577565" y="3478112"/>
                    <a:pt x="2577601" y="3480474"/>
                  </a:cubicBezTo>
                  <a:cubicBezTo>
                    <a:pt x="2578608" y="3545328"/>
                    <a:pt x="2580165" y="3629072"/>
                    <a:pt x="2583112" y="3811352"/>
                  </a:cubicBezTo>
                  <a:cubicBezTo>
                    <a:pt x="2469134" y="3811242"/>
                    <a:pt x="2490245" y="3810235"/>
                    <a:pt x="2293798" y="3810601"/>
                  </a:cubicBezTo>
                  <a:cubicBezTo>
                    <a:pt x="2293066" y="3670020"/>
                    <a:pt x="2289165" y="3592316"/>
                    <a:pt x="2287609" y="3476977"/>
                  </a:cubicBezTo>
                  <a:close/>
                  <a:moveTo>
                    <a:pt x="2052785" y="4526797"/>
                  </a:moveTo>
                  <a:cubicBezTo>
                    <a:pt x="2127471" y="4524546"/>
                    <a:pt x="2197433" y="4524911"/>
                    <a:pt x="2272082" y="4526028"/>
                  </a:cubicBezTo>
                  <a:cubicBezTo>
                    <a:pt x="2297020" y="4526431"/>
                    <a:pt x="2291930" y="4512208"/>
                    <a:pt x="2291051" y="4604391"/>
                  </a:cubicBezTo>
                  <a:cubicBezTo>
                    <a:pt x="2287939" y="4897671"/>
                    <a:pt x="2309837" y="4859158"/>
                    <a:pt x="2272247" y="4858792"/>
                  </a:cubicBezTo>
                  <a:cubicBezTo>
                    <a:pt x="1982108" y="4856083"/>
                    <a:pt x="2005032" y="4861574"/>
                    <a:pt x="2004941" y="4854215"/>
                  </a:cubicBezTo>
                  <a:cubicBezTo>
                    <a:pt x="2000546" y="4470436"/>
                    <a:pt x="1979765" y="4528902"/>
                    <a:pt x="2052785" y="4526797"/>
                  </a:cubicBezTo>
                  <a:close/>
                  <a:moveTo>
                    <a:pt x="2293871" y="3855027"/>
                  </a:moveTo>
                  <a:cubicBezTo>
                    <a:pt x="2293871" y="3815580"/>
                    <a:pt x="2249616" y="3828064"/>
                    <a:pt x="2583387" y="3828339"/>
                  </a:cubicBezTo>
                  <a:cubicBezTo>
                    <a:pt x="2586720" y="4035019"/>
                    <a:pt x="2586720" y="4037874"/>
                    <a:pt x="2588184" y="4105035"/>
                  </a:cubicBezTo>
                  <a:cubicBezTo>
                    <a:pt x="2589686" y="4173312"/>
                    <a:pt x="2644121" y="4159418"/>
                    <a:pt x="2299950" y="4160169"/>
                  </a:cubicBezTo>
                  <a:cubicBezTo>
                    <a:pt x="2298229" y="4097365"/>
                    <a:pt x="2293871" y="4025683"/>
                    <a:pt x="2293871" y="3855027"/>
                  </a:cubicBezTo>
                  <a:close/>
                  <a:moveTo>
                    <a:pt x="2381978" y="4177083"/>
                  </a:moveTo>
                  <a:cubicBezTo>
                    <a:pt x="2492955" y="4177083"/>
                    <a:pt x="2489091" y="4175435"/>
                    <a:pt x="2589631" y="4175289"/>
                  </a:cubicBezTo>
                  <a:cubicBezTo>
                    <a:pt x="2590382" y="4215688"/>
                    <a:pt x="2590528" y="4228519"/>
                    <a:pt x="2594428" y="4479698"/>
                  </a:cubicBezTo>
                  <a:cubicBezTo>
                    <a:pt x="2595087" y="4521708"/>
                    <a:pt x="2627221" y="4509682"/>
                    <a:pt x="2381978" y="4509883"/>
                  </a:cubicBezTo>
                  <a:cubicBezTo>
                    <a:pt x="2290685" y="4509883"/>
                    <a:pt x="2306248" y="4516839"/>
                    <a:pt x="2305663" y="4479369"/>
                  </a:cubicBezTo>
                  <a:cubicBezTo>
                    <a:pt x="2300023" y="4115487"/>
                    <a:pt x="2277905" y="4177083"/>
                    <a:pt x="2381978" y="4177083"/>
                  </a:cubicBezTo>
                  <a:close/>
                  <a:moveTo>
                    <a:pt x="2592542" y="3478240"/>
                  </a:moveTo>
                  <a:cubicBezTo>
                    <a:pt x="2906502" y="3478753"/>
                    <a:pt x="2882662" y="3475971"/>
                    <a:pt x="2882736" y="3480474"/>
                  </a:cubicBezTo>
                  <a:cubicBezTo>
                    <a:pt x="2888723" y="3863081"/>
                    <a:pt x="2917140" y="3809284"/>
                    <a:pt x="2821288" y="3809284"/>
                  </a:cubicBezTo>
                  <a:cubicBezTo>
                    <a:pt x="2711465" y="3809284"/>
                    <a:pt x="2711300" y="3811352"/>
                    <a:pt x="2601606" y="3811352"/>
                  </a:cubicBezTo>
                  <a:cubicBezTo>
                    <a:pt x="2596863" y="3811352"/>
                    <a:pt x="2598328" y="3848474"/>
                    <a:pt x="2592542" y="3478240"/>
                  </a:cubicBezTo>
                  <a:close/>
                  <a:moveTo>
                    <a:pt x="2306029" y="4604611"/>
                  </a:moveTo>
                  <a:cubicBezTo>
                    <a:pt x="2307109" y="4502543"/>
                    <a:pt x="2244727" y="4526998"/>
                    <a:pt x="2595252" y="4526705"/>
                  </a:cubicBezTo>
                  <a:cubicBezTo>
                    <a:pt x="2596900" y="4613159"/>
                    <a:pt x="2601001" y="4717075"/>
                    <a:pt x="2600434" y="4854289"/>
                  </a:cubicBezTo>
                  <a:cubicBezTo>
                    <a:pt x="2600434" y="4855588"/>
                    <a:pt x="2634783" y="4861281"/>
                    <a:pt x="2309306" y="4859103"/>
                  </a:cubicBezTo>
                  <a:cubicBezTo>
                    <a:pt x="2306816" y="4773931"/>
                    <a:pt x="2305205" y="4690186"/>
                    <a:pt x="2306029" y="4604611"/>
                  </a:cubicBezTo>
                  <a:close/>
                  <a:moveTo>
                    <a:pt x="2598383" y="3828339"/>
                  </a:moveTo>
                  <a:cubicBezTo>
                    <a:pt x="2673728" y="3828339"/>
                    <a:pt x="2702768" y="3826472"/>
                    <a:pt x="2889876" y="3826234"/>
                  </a:cubicBezTo>
                  <a:cubicBezTo>
                    <a:pt x="2889327" y="4043951"/>
                    <a:pt x="2892770" y="4065588"/>
                    <a:pt x="2895223" y="4160316"/>
                  </a:cubicBezTo>
                  <a:cubicBezTo>
                    <a:pt x="2549166" y="4159327"/>
                    <a:pt x="2604718" y="4173385"/>
                    <a:pt x="2603198" y="4104614"/>
                  </a:cubicBezTo>
                  <a:cubicBezTo>
                    <a:pt x="2601422" y="4023176"/>
                    <a:pt x="2601606" y="4028374"/>
                    <a:pt x="2598383" y="3828339"/>
                  </a:cubicBezTo>
                  <a:close/>
                  <a:moveTo>
                    <a:pt x="2895644" y="4177321"/>
                  </a:moveTo>
                  <a:cubicBezTo>
                    <a:pt x="2896780" y="4226982"/>
                    <a:pt x="2900460" y="4507979"/>
                    <a:pt x="2900478" y="4509389"/>
                  </a:cubicBezTo>
                  <a:cubicBezTo>
                    <a:pt x="2567403" y="4505618"/>
                    <a:pt x="2610193" y="4526870"/>
                    <a:pt x="2609442" y="4479406"/>
                  </a:cubicBezTo>
                  <a:cubicBezTo>
                    <a:pt x="2605927" y="4252810"/>
                    <a:pt x="2605432" y="4218781"/>
                    <a:pt x="2604645" y="4175271"/>
                  </a:cubicBezTo>
                  <a:cubicBezTo>
                    <a:pt x="2707821" y="4175307"/>
                    <a:pt x="2646684" y="4176643"/>
                    <a:pt x="2895644" y="4177321"/>
                  </a:cubicBezTo>
                  <a:close/>
                  <a:moveTo>
                    <a:pt x="2900643" y="4526412"/>
                  </a:moveTo>
                  <a:cubicBezTo>
                    <a:pt x="2901540" y="4620829"/>
                    <a:pt x="2899105" y="4649897"/>
                    <a:pt x="2904341" y="4861117"/>
                  </a:cubicBezTo>
                  <a:cubicBezTo>
                    <a:pt x="2773243" y="4861318"/>
                    <a:pt x="2615393" y="4859066"/>
                    <a:pt x="2615411" y="4854380"/>
                  </a:cubicBezTo>
                  <a:cubicBezTo>
                    <a:pt x="2615979" y="4718064"/>
                    <a:pt x="2612006" y="4617589"/>
                    <a:pt x="2610248" y="4526669"/>
                  </a:cubicBezTo>
                  <a:cubicBezTo>
                    <a:pt x="2716610" y="4526650"/>
                    <a:pt x="2808800" y="4525296"/>
                    <a:pt x="2900643" y="4526412"/>
                  </a:cubicBezTo>
                  <a:close/>
                  <a:moveTo>
                    <a:pt x="2615356" y="4874570"/>
                  </a:moveTo>
                  <a:cubicBezTo>
                    <a:pt x="2729354" y="4874955"/>
                    <a:pt x="2676237" y="4878524"/>
                    <a:pt x="2904762" y="4878140"/>
                  </a:cubicBezTo>
                  <a:cubicBezTo>
                    <a:pt x="2904946" y="4886359"/>
                    <a:pt x="2911043" y="5208048"/>
                    <a:pt x="2911079" y="5210226"/>
                  </a:cubicBezTo>
                  <a:cubicBezTo>
                    <a:pt x="2706448" y="5211197"/>
                    <a:pt x="2736843" y="5208561"/>
                    <a:pt x="2621637" y="5208268"/>
                  </a:cubicBezTo>
                  <a:cubicBezTo>
                    <a:pt x="2619769" y="5101971"/>
                    <a:pt x="2615008" y="5012406"/>
                    <a:pt x="2615356" y="4874570"/>
                  </a:cubicBezTo>
                  <a:close/>
                  <a:moveTo>
                    <a:pt x="2910640" y="4177375"/>
                  </a:moveTo>
                  <a:cubicBezTo>
                    <a:pt x="3145043" y="4178181"/>
                    <a:pt x="3107325" y="4177101"/>
                    <a:pt x="3199003" y="4176405"/>
                  </a:cubicBezTo>
                  <a:cubicBezTo>
                    <a:pt x="3200559" y="4328537"/>
                    <a:pt x="3203434" y="4348105"/>
                    <a:pt x="3205832" y="4509572"/>
                  </a:cubicBezTo>
                  <a:cubicBezTo>
                    <a:pt x="3119684" y="4510011"/>
                    <a:pt x="3077187" y="4511805"/>
                    <a:pt x="2915455" y="4509590"/>
                  </a:cubicBezTo>
                  <a:cubicBezTo>
                    <a:pt x="2915437" y="4508144"/>
                    <a:pt x="2911885" y="4232803"/>
                    <a:pt x="2910640" y="4177375"/>
                  </a:cubicBezTo>
                  <a:close/>
                  <a:moveTo>
                    <a:pt x="3209512" y="3854734"/>
                  </a:moveTo>
                  <a:cubicBezTo>
                    <a:pt x="3208139" y="3813512"/>
                    <a:pt x="3167034" y="3827204"/>
                    <a:pt x="3480261" y="3827204"/>
                  </a:cubicBezTo>
                  <a:cubicBezTo>
                    <a:pt x="3511662" y="3827204"/>
                    <a:pt x="3493499" y="3786842"/>
                    <a:pt x="3503130" y="4105108"/>
                  </a:cubicBezTo>
                  <a:cubicBezTo>
                    <a:pt x="3505071" y="4169376"/>
                    <a:pt x="3554562" y="4159199"/>
                    <a:pt x="3260597" y="4159199"/>
                  </a:cubicBezTo>
                  <a:cubicBezTo>
                    <a:pt x="3192631" y="4159199"/>
                    <a:pt x="3221396" y="4210727"/>
                    <a:pt x="3209512" y="3854734"/>
                  </a:cubicBezTo>
                  <a:close/>
                  <a:moveTo>
                    <a:pt x="3260615" y="4176186"/>
                  </a:moveTo>
                  <a:cubicBezTo>
                    <a:pt x="3548703" y="4176186"/>
                    <a:pt x="3504906" y="4158814"/>
                    <a:pt x="3506023" y="4229874"/>
                  </a:cubicBezTo>
                  <a:cubicBezTo>
                    <a:pt x="3511076" y="4552021"/>
                    <a:pt x="3517906" y="4508217"/>
                    <a:pt x="3480279" y="4508217"/>
                  </a:cubicBezTo>
                  <a:cubicBezTo>
                    <a:pt x="3180290" y="4508217"/>
                    <a:pt x="3221048" y="4520866"/>
                    <a:pt x="3220389" y="4479406"/>
                  </a:cubicBezTo>
                  <a:cubicBezTo>
                    <a:pt x="3214804" y="4125939"/>
                    <a:pt x="3195762" y="4176186"/>
                    <a:pt x="3260615" y="4176186"/>
                  </a:cubicBezTo>
                  <a:close/>
                  <a:moveTo>
                    <a:pt x="3260615" y="4526431"/>
                  </a:moveTo>
                  <a:cubicBezTo>
                    <a:pt x="3369651" y="4526431"/>
                    <a:pt x="3375455" y="4525204"/>
                    <a:pt x="3480279" y="4525204"/>
                  </a:cubicBezTo>
                  <a:cubicBezTo>
                    <a:pt x="3521129" y="4525204"/>
                    <a:pt x="3508843" y="4478124"/>
                    <a:pt x="3514446" y="4858188"/>
                  </a:cubicBezTo>
                  <a:cubicBezTo>
                    <a:pt x="3393985" y="4857437"/>
                    <a:pt x="3374045" y="4861025"/>
                    <a:pt x="3225845" y="4861007"/>
                  </a:cubicBezTo>
                  <a:cubicBezTo>
                    <a:pt x="3220608" y="4479772"/>
                    <a:pt x="3205173" y="4526431"/>
                    <a:pt x="3260615" y="4526431"/>
                  </a:cubicBezTo>
                  <a:close/>
                  <a:moveTo>
                    <a:pt x="3508422" y="3480126"/>
                  </a:moveTo>
                  <a:cubicBezTo>
                    <a:pt x="3508367" y="3476154"/>
                    <a:pt x="3800025" y="3475586"/>
                    <a:pt x="3800098" y="3480419"/>
                  </a:cubicBezTo>
                  <a:cubicBezTo>
                    <a:pt x="3802277" y="3619700"/>
                    <a:pt x="3799860" y="3570167"/>
                    <a:pt x="3803815" y="3809466"/>
                  </a:cubicBezTo>
                  <a:cubicBezTo>
                    <a:pt x="3669311" y="3807325"/>
                    <a:pt x="3593087" y="3809814"/>
                    <a:pt x="3514903" y="3810126"/>
                  </a:cubicBezTo>
                  <a:cubicBezTo>
                    <a:pt x="3514775" y="3686293"/>
                    <a:pt x="3510271" y="3598283"/>
                    <a:pt x="3508422" y="3480126"/>
                  </a:cubicBezTo>
                  <a:close/>
                  <a:moveTo>
                    <a:pt x="3514702" y="3855100"/>
                  </a:moveTo>
                  <a:cubicBezTo>
                    <a:pt x="3514940" y="3823506"/>
                    <a:pt x="3471216" y="3821127"/>
                    <a:pt x="3804071" y="3826527"/>
                  </a:cubicBezTo>
                  <a:cubicBezTo>
                    <a:pt x="3809308" y="4134670"/>
                    <a:pt x="3807166" y="4032840"/>
                    <a:pt x="3808667" y="4160078"/>
                  </a:cubicBezTo>
                  <a:cubicBezTo>
                    <a:pt x="3472901" y="4154165"/>
                    <a:pt x="3520433" y="4181366"/>
                    <a:pt x="3518108" y="4104559"/>
                  </a:cubicBezTo>
                  <a:cubicBezTo>
                    <a:pt x="3514867" y="3997091"/>
                    <a:pt x="3514281" y="3922664"/>
                    <a:pt x="3514702" y="3855100"/>
                  </a:cubicBezTo>
                  <a:close/>
                  <a:moveTo>
                    <a:pt x="3808887" y="4177064"/>
                  </a:moveTo>
                  <a:cubicBezTo>
                    <a:pt x="3811121" y="4347757"/>
                    <a:pt x="3814252" y="4369869"/>
                    <a:pt x="3815973" y="4509755"/>
                  </a:cubicBezTo>
                  <a:cubicBezTo>
                    <a:pt x="3700566" y="4509847"/>
                    <a:pt x="3663946" y="4510139"/>
                    <a:pt x="3590102" y="4509041"/>
                  </a:cubicBezTo>
                  <a:cubicBezTo>
                    <a:pt x="3505016" y="4507778"/>
                    <a:pt x="3526145" y="4559782"/>
                    <a:pt x="3520982" y="4229581"/>
                  </a:cubicBezTo>
                  <a:cubicBezTo>
                    <a:pt x="3519920" y="4161011"/>
                    <a:pt x="3465082" y="4171500"/>
                    <a:pt x="3808887" y="4177064"/>
                  </a:cubicBezTo>
                  <a:close/>
                  <a:moveTo>
                    <a:pt x="3816175" y="4526742"/>
                  </a:moveTo>
                  <a:cubicBezTo>
                    <a:pt x="3818115" y="4718412"/>
                    <a:pt x="3813721" y="4490150"/>
                    <a:pt x="3819434" y="4860695"/>
                  </a:cubicBezTo>
                  <a:cubicBezTo>
                    <a:pt x="3505638" y="4860860"/>
                    <a:pt x="3676030" y="4859780"/>
                    <a:pt x="3529460" y="4858316"/>
                  </a:cubicBezTo>
                  <a:cubicBezTo>
                    <a:pt x="3528562" y="4786378"/>
                    <a:pt x="3529020" y="4821065"/>
                    <a:pt x="3524480" y="4525314"/>
                  </a:cubicBezTo>
                  <a:cubicBezTo>
                    <a:pt x="3647613" y="4525973"/>
                    <a:pt x="3533836" y="4526980"/>
                    <a:pt x="3816175" y="4526742"/>
                  </a:cubicBezTo>
                  <a:close/>
                  <a:moveTo>
                    <a:pt x="3819104" y="3826765"/>
                  </a:moveTo>
                  <a:cubicBezTo>
                    <a:pt x="4149634" y="3832000"/>
                    <a:pt x="4108657" y="3808753"/>
                    <a:pt x="4109536" y="3855210"/>
                  </a:cubicBezTo>
                  <a:cubicBezTo>
                    <a:pt x="4111257" y="3946332"/>
                    <a:pt x="4112465" y="4016842"/>
                    <a:pt x="4113289" y="4104962"/>
                  </a:cubicBezTo>
                  <a:cubicBezTo>
                    <a:pt x="4113857" y="4166466"/>
                    <a:pt x="4172980" y="4165770"/>
                    <a:pt x="3823700" y="4160316"/>
                  </a:cubicBezTo>
                  <a:cubicBezTo>
                    <a:pt x="3822528" y="4059950"/>
                    <a:pt x="3823791" y="4096084"/>
                    <a:pt x="3819104" y="3826765"/>
                  </a:cubicBezTo>
                  <a:close/>
                  <a:moveTo>
                    <a:pt x="3819708" y="4877682"/>
                  </a:moveTo>
                  <a:cubicBezTo>
                    <a:pt x="3821503" y="4994028"/>
                    <a:pt x="3822015" y="5033200"/>
                    <a:pt x="3823645" y="5104443"/>
                  </a:cubicBezTo>
                  <a:cubicBezTo>
                    <a:pt x="3826739" y="5245097"/>
                    <a:pt x="3877274" y="5203380"/>
                    <a:pt x="3589882" y="5209549"/>
                  </a:cubicBezTo>
                  <a:cubicBezTo>
                    <a:pt x="3521385" y="5210940"/>
                    <a:pt x="3534843" y="5273964"/>
                    <a:pt x="3529679" y="4875303"/>
                  </a:cubicBezTo>
                  <a:cubicBezTo>
                    <a:pt x="3642688" y="4876456"/>
                    <a:pt x="3534605" y="4877829"/>
                    <a:pt x="3819708" y="4877682"/>
                  </a:cubicBezTo>
                  <a:close/>
                  <a:moveTo>
                    <a:pt x="3824652" y="4229618"/>
                  </a:moveTo>
                  <a:cubicBezTo>
                    <a:pt x="3823608" y="4162768"/>
                    <a:pt x="3767598" y="4177083"/>
                    <a:pt x="4114095" y="4175655"/>
                  </a:cubicBezTo>
                  <a:cubicBezTo>
                    <a:pt x="4116420" y="4347373"/>
                    <a:pt x="4117244" y="4308475"/>
                    <a:pt x="4120796" y="4511055"/>
                  </a:cubicBezTo>
                  <a:cubicBezTo>
                    <a:pt x="3784681" y="4510487"/>
                    <a:pt x="3831207" y="4520884"/>
                    <a:pt x="3830566" y="4479406"/>
                  </a:cubicBezTo>
                  <a:cubicBezTo>
                    <a:pt x="3828607" y="4354475"/>
                    <a:pt x="3826574" y="4351418"/>
                    <a:pt x="3824652" y="4229618"/>
                  </a:cubicBezTo>
                  <a:close/>
                  <a:moveTo>
                    <a:pt x="4139033" y="3809320"/>
                  </a:moveTo>
                  <a:cubicBezTo>
                    <a:pt x="4118691" y="3809320"/>
                    <a:pt x="4123817" y="3821401"/>
                    <a:pt x="4122389" y="3730005"/>
                  </a:cubicBezTo>
                  <a:cubicBezTo>
                    <a:pt x="4117775" y="3439690"/>
                    <a:pt x="4110122" y="3477893"/>
                    <a:pt x="4139033" y="3477893"/>
                  </a:cubicBezTo>
                  <a:cubicBezTo>
                    <a:pt x="4249075" y="3477893"/>
                    <a:pt x="4248435" y="3477307"/>
                    <a:pt x="4358715" y="3477307"/>
                  </a:cubicBezTo>
                  <a:cubicBezTo>
                    <a:pt x="4431881" y="3477307"/>
                    <a:pt x="4409598" y="3427481"/>
                    <a:pt x="4414341" y="3730280"/>
                  </a:cubicBezTo>
                  <a:cubicBezTo>
                    <a:pt x="4416007" y="3836777"/>
                    <a:pt x="4470845" y="3809320"/>
                    <a:pt x="4139033" y="3809320"/>
                  </a:cubicBezTo>
                  <a:close/>
                  <a:moveTo>
                    <a:pt x="4415311" y="3827735"/>
                  </a:moveTo>
                  <a:cubicBezTo>
                    <a:pt x="4415714" y="4004596"/>
                    <a:pt x="4417655" y="4045526"/>
                    <a:pt x="4419925" y="4160590"/>
                  </a:cubicBezTo>
                  <a:cubicBezTo>
                    <a:pt x="4302138" y="4162366"/>
                    <a:pt x="4250540" y="4158521"/>
                    <a:pt x="4128889" y="4158613"/>
                  </a:cubicBezTo>
                  <a:cubicBezTo>
                    <a:pt x="4127937" y="4079737"/>
                    <a:pt x="4128321" y="4054989"/>
                    <a:pt x="4124037" y="3826325"/>
                  </a:cubicBezTo>
                  <a:cubicBezTo>
                    <a:pt x="4252664" y="3826197"/>
                    <a:pt x="4216081" y="3827826"/>
                    <a:pt x="4415311" y="3827735"/>
                  </a:cubicBezTo>
                  <a:close/>
                  <a:moveTo>
                    <a:pt x="4125795" y="4877536"/>
                  </a:moveTo>
                  <a:cubicBezTo>
                    <a:pt x="4125099" y="5023370"/>
                    <a:pt x="4130519" y="5097890"/>
                    <a:pt x="4132533" y="5207316"/>
                  </a:cubicBezTo>
                  <a:cubicBezTo>
                    <a:pt x="4002734" y="5207426"/>
                    <a:pt x="4014983" y="5210867"/>
                    <a:pt x="3840691" y="5209329"/>
                  </a:cubicBezTo>
                  <a:cubicBezTo>
                    <a:pt x="3838622" y="5083118"/>
                    <a:pt x="3838787" y="5143707"/>
                    <a:pt x="3834686" y="4877682"/>
                  </a:cubicBezTo>
                  <a:lnTo>
                    <a:pt x="4125795" y="4877536"/>
                  </a:lnTo>
                  <a:close/>
                  <a:moveTo>
                    <a:pt x="4129878" y="4229618"/>
                  </a:moveTo>
                  <a:cubicBezTo>
                    <a:pt x="4128688" y="4153726"/>
                    <a:pt x="4083371" y="4177998"/>
                    <a:pt x="4358715" y="4177998"/>
                  </a:cubicBezTo>
                  <a:cubicBezTo>
                    <a:pt x="4439096" y="4177998"/>
                    <a:pt x="4418515" y="4121747"/>
                    <a:pt x="4424118" y="4479735"/>
                  </a:cubicBezTo>
                  <a:cubicBezTo>
                    <a:pt x="4424759" y="4520592"/>
                    <a:pt x="4470186" y="4511073"/>
                    <a:pt x="4139033" y="4511073"/>
                  </a:cubicBezTo>
                  <a:cubicBezTo>
                    <a:pt x="4136287" y="4511073"/>
                    <a:pt x="4134785" y="4543637"/>
                    <a:pt x="4129878" y="4229618"/>
                  </a:cubicBezTo>
                  <a:close/>
                  <a:moveTo>
                    <a:pt x="4139033" y="4528060"/>
                  </a:moveTo>
                  <a:cubicBezTo>
                    <a:pt x="4481043" y="4528060"/>
                    <a:pt x="4423972" y="4503495"/>
                    <a:pt x="4426828" y="4604757"/>
                  </a:cubicBezTo>
                  <a:cubicBezTo>
                    <a:pt x="4429282" y="4695037"/>
                    <a:pt x="4430179" y="4763588"/>
                    <a:pt x="4431131" y="4854435"/>
                  </a:cubicBezTo>
                  <a:cubicBezTo>
                    <a:pt x="4431223" y="4862635"/>
                    <a:pt x="4458943" y="4860531"/>
                    <a:pt x="4140919" y="4860531"/>
                  </a:cubicBezTo>
                  <a:cubicBezTo>
                    <a:pt x="4142841" y="4612592"/>
                    <a:pt x="4131123" y="4528060"/>
                    <a:pt x="4139033" y="4528060"/>
                  </a:cubicBezTo>
                  <a:close/>
                  <a:moveTo>
                    <a:pt x="4140809" y="4877536"/>
                  </a:moveTo>
                  <a:cubicBezTo>
                    <a:pt x="4150971" y="4877536"/>
                    <a:pt x="4391545" y="4877298"/>
                    <a:pt x="4431369" y="4877005"/>
                  </a:cubicBezTo>
                  <a:cubicBezTo>
                    <a:pt x="4433292" y="5053756"/>
                    <a:pt x="4435416" y="5094778"/>
                    <a:pt x="4437319" y="5209000"/>
                  </a:cubicBezTo>
                  <a:cubicBezTo>
                    <a:pt x="4267587" y="5210318"/>
                    <a:pt x="4269510" y="5207444"/>
                    <a:pt x="4147529" y="5207334"/>
                  </a:cubicBezTo>
                  <a:cubicBezTo>
                    <a:pt x="4145405" y="5091190"/>
                    <a:pt x="4140113" y="5020954"/>
                    <a:pt x="4140809" y="4877536"/>
                  </a:cubicBezTo>
                  <a:close/>
                  <a:moveTo>
                    <a:pt x="4688458" y="4159309"/>
                  </a:moveTo>
                  <a:cubicBezTo>
                    <a:pt x="4393156" y="4152572"/>
                    <a:pt x="4435580" y="4184679"/>
                    <a:pt x="4433749" y="4104595"/>
                  </a:cubicBezTo>
                  <a:cubicBezTo>
                    <a:pt x="4431827" y="4021089"/>
                    <a:pt x="4430362" y="3937875"/>
                    <a:pt x="4430362" y="3855027"/>
                  </a:cubicBezTo>
                  <a:cubicBezTo>
                    <a:pt x="4430362" y="3814061"/>
                    <a:pt x="4387443" y="3830572"/>
                    <a:pt x="4720208" y="3826179"/>
                  </a:cubicBezTo>
                  <a:cubicBezTo>
                    <a:pt x="4725023" y="4212484"/>
                    <a:pt x="4740641" y="4160498"/>
                    <a:pt x="4688458" y="4159309"/>
                  </a:cubicBezTo>
                  <a:close/>
                  <a:moveTo>
                    <a:pt x="4688202" y="3809686"/>
                  </a:moveTo>
                  <a:cubicBezTo>
                    <a:pt x="4621829" y="3810858"/>
                    <a:pt x="4614523" y="3810638"/>
                    <a:pt x="4430252" y="3810729"/>
                  </a:cubicBezTo>
                  <a:cubicBezTo>
                    <a:pt x="4430106" y="3784114"/>
                    <a:pt x="4426572" y="3512983"/>
                    <a:pt x="4426041" y="3477234"/>
                  </a:cubicBezTo>
                  <a:cubicBezTo>
                    <a:pt x="4427908" y="3477234"/>
                    <a:pt x="4635561" y="3476812"/>
                    <a:pt x="4714751" y="3476447"/>
                  </a:cubicBezTo>
                  <a:cubicBezTo>
                    <a:pt x="4720775" y="3860903"/>
                    <a:pt x="4732439" y="3808917"/>
                    <a:pt x="4688202" y="3809686"/>
                  </a:cubicBezTo>
                  <a:close/>
                  <a:moveTo>
                    <a:pt x="4688257" y="3459588"/>
                  </a:moveTo>
                  <a:cubicBezTo>
                    <a:pt x="4587351" y="3460137"/>
                    <a:pt x="4567045" y="3459679"/>
                    <a:pt x="4468538" y="3460064"/>
                  </a:cubicBezTo>
                  <a:cubicBezTo>
                    <a:pt x="4409946" y="3460302"/>
                    <a:pt x="4426407" y="3513422"/>
                    <a:pt x="4419632" y="3127428"/>
                  </a:cubicBezTo>
                  <a:cubicBezTo>
                    <a:pt x="4508582" y="3127776"/>
                    <a:pt x="4492378" y="3128362"/>
                    <a:pt x="4708123" y="3127904"/>
                  </a:cubicBezTo>
                  <a:cubicBezTo>
                    <a:pt x="4710100" y="3505094"/>
                    <a:pt x="4730681" y="3459350"/>
                    <a:pt x="4688257" y="3459588"/>
                  </a:cubicBezTo>
                  <a:close/>
                  <a:moveTo>
                    <a:pt x="4688293" y="3110935"/>
                  </a:moveTo>
                  <a:cubicBezTo>
                    <a:pt x="4387663" y="3111759"/>
                    <a:pt x="4419339" y="3111540"/>
                    <a:pt x="4419229" y="3105426"/>
                  </a:cubicBezTo>
                  <a:cubicBezTo>
                    <a:pt x="4412326" y="2716887"/>
                    <a:pt x="4395536" y="2775444"/>
                    <a:pt x="4468428" y="2776726"/>
                  </a:cubicBezTo>
                  <a:cubicBezTo>
                    <a:pt x="4744358" y="2781540"/>
                    <a:pt x="4705120" y="2750641"/>
                    <a:pt x="4705541" y="2856388"/>
                  </a:cubicBezTo>
                  <a:cubicBezTo>
                    <a:pt x="4706475" y="3149797"/>
                    <a:pt x="4719219" y="3110844"/>
                    <a:pt x="4688293" y="3110935"/>
                  </a:cubicBezTo>
                  <a:close/>
                  <a:moveTo>
                    <a:pt x="4688348" y="2761240"/>
                  </a:moveTo>
                  <a:cubicBezTo>
                    <a:pt x="4370525" y="2757817"/>
                    <a:pt x="4413169" y="2770795"/>
                    <a:pt x="4412546" y="2730835"/>
                  </a:cubicBezTo>
                  <a:cubicBezTo>
                    <a:pt x="4406962" y="2371987"/>
                    <a:pt x="4389220" y="2426389"/>
                    <a:pt x="4468428" y="2428110"/>
                  </a:cubicBezTo>
                  <a:cubicBezTo>
                    <a:pt x="4743809" y="2434022"/>
                    <a:pt x="4697119" y="2403435"/>
                    <a:pt x="4698309" y="2481450"/>
                  </a:cubicBezTo>
                  <a:cubicBezTo>
                    <a:pt x="4703216" y="2794243"/>
                    <a:pt x="4714678" y="2761496"/>
                    <a:pt x="4688348" y="2761240"/>
                  </a:cubicBezTo>
                  <a:close/>
                  <a:moveTo>
                    <a:pt x="4358733" y="3460302"/>
                  </a:moveTo>
                  <a:cubicBezTo>
                    <a:pt x="4248691" y="3460302"/>
                    <a:pt x="4249332" y="3460887"/>
                    <a:pt x="4139051" y="3460887"/>
                  </a:cubicBezTo>
                  <a:cubicBezTo>
                    <a:pt x="4109719" y="3460887"/>
                    <a:pt x="4118672" y="3495740"/>
                    <a:pt x="4114443" y="3230411"/>
                  </a:cubicBezTo>
                  <a:cubicBezTo>
                    <a:pt x="4112538" y="3108849"/>
                    <a:pt x="4104738" y="3127446"/>
                    <a:pt x="4139051" y="3127446"/>
                  </a:cubicBezTo>
                  <a:cubicBezTo>
                    <a:pt x="4363000" y="3127337"/>
                    <a:pt x="4368767" y="3127300"/>
                    <a:pt x="4404618" y="3127392"/>
                  </a:cubicBezTo>
                  <a:cubicBezTo>
                    <a:pt x="4411576" y="3517889"/>
                    <a:pt x="4428311" y="3460302"/>
                    <a:pt x="4358733" y="3460302"/>
                  </a:cubicBezTo>
                  <a:close/>
                  <a:moveTo>
                    <a:pt x="4358733" y="3110350"/>
                  </a:moveTo>
                  <a:cubicBezTo>
                    <a:pt x="4111806" y="3110478"/>
                    <a:pt x="4138447" y="3110478"/>
                    <a:pt x="4112923" y="3110441"/>
                  </a:cubicBezTo>
                  <a:cubicBezTo>
                    <a:pt x="4112300" y="3051756"/>
                    <a:pt x="4108529" y="2777586"/>
                    <a:pt x="4108510" y="2776268"/>
                  </a:cubicBezTo>
                  <a:cubicBezTo>
                    <a:pt x="4109847" y="2776268"/>
                    <a:pt x="4355676" y="2775646"/>
                    <a:pt x="4398301" y="2775865"/>
                  </a:cubicBezTo>
                  <a:cubicBezTo>
                    <a:pt x="4405021" y="3163946"/>
                    <a:pt x="4423898" y="3110350"/>
                    <a:pt x="4358733" y="3110350"/>
                  </a:cubicBezTo>
                  <a:close/>
                  <a:moveTo>
                    <a:pt x="4108712" y="3809357"/>
                  </a:moveTo>
                  <a:cubicBezTo>
                    <a:pt x="4029686" y="3809540"/>
                    <a:pt x="3937770" y="3811645"/>
                    <a:pt x="3818829" y="3809723"/>
                  </a:cubicBezTo>
                  <a:cubicBezTo>
                    <a:pt x="3814929" y="3580674"/>
                    <a:pt x="3817383" y="3626729"/>
                    <a:pt x="3815094" y="3480126"/>
                  </a:cubicBezTo>
                  <a:cubicBezTo>
                    <a:pt x="3815002" y="3474891"/>
                    <a:pt x="3793251" y="3477032"/>
                    <a:pt x="4103402" y="3477838"/>
                  </a:cubicBezTo>
                  <a:cubicBezTo>
                    <a:pt x="4108144" y="3777616"/>
                    <a:pt x="4108016" y="3770788"/>
                    <a:pt x="4108712" y="3809357"/>
                  </a:cubicBezTo>
                  <a:close/>
                  <a:moveTo>
                    <a:pt x="3814764" y="3460119"/>
                  </a:moveTo>
                  <a:cubicBezTo>
                    <a:pt x="3809217" y="3108226"/>
                    <a:pt x="3808210" y="3126311"/>
                    <a:pt x="3809510" y="3126311"/>
                  </a:cubicBezTo>
                  <a:cubicBezTo>
                    <a:pt x="3923800" y="3126787"/>
                    <a:pt x="3928707" y="3126202"/>
                    <a:pt x="4029137" y="3127007"/>
                  </a:cubicBezTo>
                  <a:cubicBezTo>
                    <a:pt x="4120375" y="3127739"/>
                    <a:pt x="4096847" y="3066674"/>
                    <a:pt x="4103109" y="3460833"/>
                  </a:cubicBezTo>
                  <a:cubicBezTo>
                    <a:pt x="4035289" y="3460631"/>
                    <a:pt x="3961372" y="3459148"/>
                    <a:pt x="3814764" y="3460119"/>
                  </a:cubicBezTo>
                  <a:close/>
                  <a:moveTo>
                    <a:pt x="3808503" y="3105389"/>
                  </a:moveTo>
                  <a:cubicBezTo>
                    <a:pt x="3800281" y="2748243"/>
                    <a:pt x="3805756" y="2777568"/>
                    <a:pt x="3809510" y="2777568"/>
                  </a:cubicBezTo>
                  <a:cubicBezTo>
                    <a:pt x="4151172" y="2778977"/>
                    <a:pt x="4093222" y="2749451"/>
                    <a:pt x="4094558" y="2855967"/>
                  </a:cubicBezTo>
                  <a:cubicBezTo>
                    <a:pt x="4095877" y="2971050"/>
                    <a:pt x="4096810" y="2994901"/>
                    <a:pt x="4097854" y="3105755"/>
                  </a:cubicBezTo>
                  <a:cubicBezTo>
                    <a:pt x="4097909" y="3112601"/>
                    <a:pt x="3808631" y="3111540"/>
                    <a:pt x="3808503" y="3105389"/>
                  </a:cubicBezTo>
                  <a:close/>
                  <a:moveTo>
                    <a:pt x="4029100" y="2759995"/>
                  </a:moveTo>
                  <a:cubicBezTo>
                    <a:pt x="3763076" y="2763931"/>
                    <a:pt x="3804511" y="2770630"/>
                    <a:pt x="3803870" y="2730817"/>
                  </a:cubicBezTo>
                  <a:cubicBezTo>
                    <a:pt x="3798670" y="2390622"/>
                    <a:pt x="3793800" y="2427689"/>
                    <a:pt x="3809510" y="2427780"/>
                  </a:cubicBezTo>
                  <a:cubicBezTo>
                    <a:pt x="4140498" y="2429995"/>
                    <a:pt x="4089029" y="2411178"/>
                    <a:pt x="4090127" y="2481432"/>
                  </a:cubicBezTo>
                  <a:cubicBezTo>
                    <a:pt x="4091995" y="2600761"/>
                    <a:pt x="4090878" y="2606436"/>
                    <a:pt x="4092837" y="2731147"/>
                  </a:cubicBezTo>
                  <a:cubicBezTo>
                    <a:pt x="4093386" y="2766987"/>
                    <a:pt x="4106075" y="2758842"/>
                    <a:pt x="4029100" y="2759995"/>
                  </a:cubicBezTo>
                  <a:close/>
                  <a:moveTo>
                    <a:pt x="3799769" y="3460210"/>
                  </a:moveTo>
                  <a:cubicBezTo>
                    <a:pt x="3741562" y="3460521"/>
                    <a:pt x="3746249" y="3460466"/>
                    <a:pt x="3508129" y="3460576"/>
                  </a:cubicBezTo>
                  <a:cubicBezTo>
                    <a:pt x="3506170" y="3323656"/>
                    <a:pt x="3508532" y="3368906"/>
                    <a:pt x="3504192" y="3128783"/>
                  </a:cubicBezTo>
                  <a:cubicBezTo>
                    <a:pt x="3622364" y="3128288"/>
                    <a:pt x="3569449" y="3125305"/>
                    <a:pt x="3793983" y="3126257"/>
                  </a:cubicBezTo>
                  <a:cubicBezTo>
                    <a:pt x="3795063" y="3173794"/>
                    <a:pt x="3799604" y="3449685"/>
                    <a:pt x="3799769" y="3460210"/>
                  </a:cubicBezTo>
                  <a:close/>
                  <a:moveTo>
                    <a:pt x="3503881" y="3111759"/>
                  </a:moveTo>
                  <a:cubicBezTo>
                    <a:pt x="3498022" y="2774639"/>
                    <a:pt x="3499267" y="2863765"/>
                    <a:pt x="3497747" y="2778337"/>
                  </a:cubicBezTo>
                  <a:cubicBezTo>
                    <a:pt x="3616285" y="2778208"/>
                    <a:pt x="3609053" y="2776744"/>
                    <a:pt x="3789515" y="2777494"/>
                  </a:cubicBezTo>
                  <a:cubicBezTo>
                    <a:pt x="3790413" y="2858530"/>
                    <a:pt x="3789149" y="2923897"/>
                    <a:pt x="3793525" y="3105847"/>
                  </a:cubicBezTo>
                  <a:cubicBezTo>
                    <a:pt x="3793580" y="3109270"/>
                    <a:pt x="3819067" y="3110404"/>
                    <a:pt x="3503881" y="3111759"/>
                  </a:cubicBezTo>
                  <a:close/>
                  <a:moveTo>
                    <a:pt x="3497436" y="2761349"/>
                  </a:moveTo>
                  <a:cubicBezTo>
                    <a:pt x="3495074" y="2620750"/>
                    <a:pt x="3496337" y="2623020"/>
                    <a:pt x="3493298" y="2427671"/>
                  </a:cubicBezTo>
                  <a:cubicBezTo>
                    <a:pt x="3835821" y="2427616"/>
                    <a:pt x="3783436" y="2409421"/>
                    <a:pt x="3784553" y="2481432"/>
                  </a:cubicBezTo>
                  <a:cubicBezTo>
                    <a:pt x="3786274" y="2592268"/>
                    <a:pt x="3786805" y="2602189"/>
                    <a:pt x="3788856" y="2731110"/>
                  </a:cubicBezTo>
                  <a:cubicBezTo>
                    <a:pt x="3789497" y="2770722"/>
                    <a:pt x="3836022" y="2760984"/>
                    <a:pt x="3497436" y="2761349"/>
                  </a:cubicBezTo>
                  <a:close/>
                  <a:moveTo>
                    <a:pt x="3493389" y="3477563"/>
                  </a:moveTo>
                  <a:cubicBezTo>
                    <a:pt x="3495239" y="3600315"/>
                    <a:pt x="3499798" y="3684536"/>
                    <a:pt x="3499889" y="3810180"/>
                  </a:cubicBezTo>
                  <a:cubicBezTo>
                    <a:pt x="3403634" y="3810363"/>
                    <a:pt x="3365531" y="3809046"/>
                    <a:pt x="3208103" y="3809046"/>
                  </a:cubicBezTo>
                  <a:cubicBezTo>
                    <a:pt x="3204368" y="3672363"/>
                    <a:pt x="3206272" y="3600352"/>
                    <a:pt x="3204258" y="3477490"/>
                  </a:cubicBezTo>
                  <a:cubicBezTo>
                    <a:pt x="3241775" y="3477728"/>
                    <a:pt x="3249703" y="3477673"/>
                    <a:pt x="3493389" y="3477563"/>
                  </a:cubicBezTo>
                  <a:close/>
                  <a:moveTo>
                    <a:pt x="3260615" y="3460668"/>
                  </a:moveTo>
                  <a:cubicBezTo>
                    <a:pt x="3188456" y="3460668"/>
                    <a:pt x="3205283" y="3481316"/>
                    <a:pt x="3201474" y="3355122"/>
                  </a:cubicBezTo>
                  <a:cubicBezTo>
                    <a:pt x="3199222" y="3280695"/>
                    <a:pt x="3197593" y="3197078"/>
                    <a:pt x="3197977" y="3128288"/>
                  </a:cubicBezTo>
                  <a:cubicBezTo>
                    <a:pt x="3208029" y="3128343"/>
                    <a:pt x="3452283" y="3128874"/>
                    <a:pt x="3489178" y="3128819"/>
                  </a:cubicBezTo>
                  <a:cubicBezTo>
                    <a:pt x="3493481" y="3367697"/>
                    <a:pt x="3491247" y="3329239"/>
                    <a:pt x="3493133" y="3460576"/>
                  </a:cubicBezTo>
                  <a:lnTo>
                    <a:pt x="3260615" y="3460668"/>
                  </a:lnTo>
                  <a:close/>
                  <a:moveTo>
                    <a:pt x="3198636" y="4104852"/>
                  </a:moveTo>
                  <a:cubicBezTo>
                    <a:pt x="3198710" y="4172067"/>
                    <a:pt x="3251039" y="4161743"/>
                    <a:pt x="2931184" y="4160462"/>
                  </a:cubicBezTo>
                  <a:cubicBezTo>
                    <a:pt x="2909816" y="4160370"/>
                    <a:pt x="2902492" y="4208970"/>
                    <a:pt x="2904762" y="3855357"/>
                  </a:cubicBezTo>
                  <a:cubicBezTo>
                    <a:pt x="2905001" y="3816386"/>
                    <a:pt x="2858768" y="3826051"/>
                    <a:pt x="3193601" y="3826051"/>
                  </a:cubicBezTo>
                  <a:cubicBezTo>
                    <a:pt x="3196128" y="3909905"/>
                    <a:pt x="3198490" y="3972306"/>
                    <a:pt x="3198636" y="4104852"/>
                  </a:cubicBezTo>
                  <a:close/>
                  <a:moveTo>
                    <a:pt x="2904891" y="3809210"/>
                  </a:moveTo>
                  <a:cubicBezTo>
                    <a:pt x="2904653" y="3653253"/>
                    <a:pt x="2899251" y="3600480"/>
                    <a:pt x="2897695" y="3477728"/>
                  </a:cubicBezTo>
                  <a:cubicBezTo>
                    <a:pt x="3034781" y="3476007"/>
                    <a:pt x="2977544" y="3475586"/>
                    <a:pt x="3189243" y="3477380"/>
                  </a:cubicBezTo>
                  <a:cubicBezTo>
                    <a:pt x="3191386" y="3608699"/>
                    <a:pt x="3189225" y="3667018"/>
                    <a:pt x="3193070" y="3809046"/>
                  </a:cubicBezTo>
                  <a:cubicBezTo>
                    <a:pt x="2933088" y="3809064"/>
                    <a:pt x="3010960" y="3809046"/>
                    <a:pt x="2904891" y="3809210"/>
                  </a:cubicBezTo>
                  <a:close/>
                  <a:moveTo>
                    <a:pt x="3150866" y="3459954"/>
                  </a:moveTo>
                  <a:cubicBezTo>
                    <a:pt x="3080483" y="3459002"/>
                    <a:pt x="3003160" y="3458910"/>
                    <a:pt x="2931056" y="3460173"/>
                  </a:cubicBezTo>
                  <a:cubicBezTo>
                    <a:pt x="2875650" y="3461144"/>
                    <a:pt x="2906227" y="3503044"/>
                    <a:pt x="2893831" y="3127446"/>
                  </a:cubicBezTo>
                  <a:cubicBezTo>
                    <a:pt x="3140338" y="3126879"/>
                    <a:pt x="3068893" y="3127190"/>
                    <a:pt x="3182982" y="3128160"/>
                  </a:cubicBezTo>
                  <a:cubicBezTo>
                    <a:pt x="3180931" y="3502732"/>
                    <a:pt x="3214237" y="3460723"/>
                    <a:pt x="3150866" y="3459954"/>
                  </a:cubicBezTo>
                  <a:close/>
                  <a:moveTo>
                    <a:pt x="3183128" y="3105536"/>
                  </a:moveTo>
                  <a:cubicBezTo>
                    <a:pt x="3183055" y="3114816"/>
                    <a:pt x="3212644" y="3109215"/>
                    <a:pt x="2931111" y="3110331"/>
                  </a:cubicBezTo>
                  <a:cubicBezTo>
                    <a:pt x="2879275" y="3110478"/>
                    <a:pt x="2892110" y="3161804"/>
                    <a:pt x="2888027" y="2853588"/>
                  </a:cubicBezTo>
                  <a:cubicBezTo>
                    <a:pt x="2886874" y="2762521"/>
                    <a:pt x="2875558" y="2777330"/>
                    <a:pt x="2931037" y="2778153"/>
                  </a:cubicBezTo>
                  <a:cubicBezTo>
                    <a:pt x="2999645" y="2779252"/>
                    <a:pt x="3025205" y="2778995"/>
                    <a:pt x="3179466" y="2779032"/>
                  </a:cubicBezTo>
                  <a:cubicBezTo>
                    <a:pt x="3183293" y="3021077"/>
                    <a:pt x="3183769" y="3028692"/>
                    <a:pt x="3183128" y="3105536"/>
                  </a:cubicBezTo>
                  <a:close/>
                  <a:moveTo>
                    <a:pt x="2886727" y="2760581"/>
                  </a:moveTo>
                  <a:cubicBezTo>
                    <a:pt x="2884567" y="2620073"/>
                    <a:pt x="2883999" y="2601585"/>
                    <a:pt x="2881326" y="2427122"/>
                  </a:cubicBezTo>
                  <a:cubicBezTo>
                    <a:pt x="2962475" y="2426591"/>
                    <a:pt x="2988329" y="2424961"/>
                    <a:pt x="3172856" y="2426884"/>
                  </a:cubicBezTo>
                  <a:cubicBezTo>
                    <a:pt x="3176774" y="2682895"/>
                    <a:pt x="3175511" y="2529830"/>
                    <a:pt x="3179191" y="2762045"/>
                  </a:cubicBezTo>
                  <a:cubicBezTo>
                    <a:pt x="2880722" y="2761990"/>
                    <a:pt x="3008891" y="2761716"/>
                    <a:pt x="2886727" y="2760581"/>
                  </a:cubicBezTo>
                  <a:close/>
                  <a:moveTo>
                    <a:pt x="2881967" y="3355397"/>
                  </a:moveTo>
                  <a:cubicBezTo>
                    <a:pt x="2881527" y="3490853"/>
                    <a:pt x="2943598" y="3461784"/>
                    <a:pt x="2592286" y="3461235"/>
                  </a:cubicBezTo>
                  <a:cubicBezTo>
                    <a:pt x="2588715" y="3233688"/>
                    <a:pt x="2587873" y="3178425"/>
                    <a:pt x="2587031" y="3129185"/>
                  </a:cubicBezTo>
                  <a:cubicBezTo>
                    <a:pt x="2722213" y="3129149"/>
                    <a:pt x="2660106" y="3127849"/>
                    <a:pt x="2878781" y="3127483"/>
                  </a:cubicBezTo>
                  <a:cubicBezTo>
                    <a:pt x="2880795" y="3187724"/>
                    <a:pt x="2882241" y="3267222"/>
                    <a:pt x="2881967" y="3355397"/>
                  </a:cubicBezTo>
                  <a:close/>
                  <a:moveTo>
                    <a:pt x="2821288" y="3110533"/>
                  </a:moveTo>
                  <a:cubicBezTo>
                    <a:pt x="2560774" y="3110533"/>
                    <a:pt x="2586829" y="3117543"/>
                    <a:pt x="2586610" y="3105481"/>
                  </a:cubicBezTo>
                  <a:cubicBezTo>
                    <a:pt x="2580036" y="2734478"/>
                    <a:pt x="2579872" y="2778593"/>
                    <a:pt x="2601606" y="2778593"/>
                  </a:cubicBezTo>
                  <a:cubicBezTo>
                    <a:pt x="2926991" y="2778593"/>
                    <a:pt x="2871713" y="2753369"/>
                    <a:pt x="2873013" y="2853881"/>
                  </a:cubicBezTo>
                  <a:cubicBezTo>
                    <a:pt x="2874606" y="2974125"/>
                    <a:pt x="2875412" y="3031950"/>
                    <a:pt x="2878030" y="3105993"/>
                  </a:cubicBezTo>
                  <a:cubicBezTo>
                    <a:pt x="2878250" y="3111979"/>
                    <a:pt x="2886782" y="3110533"/>
                    <a:pt x="2821288" y="3110533"/>
                  </a:cubicBezTo>
                  <a:close/>
                  <a:moveTo>
                    <a:pt x="2821288" y="2760324"/>
                  </a:moveTo>
                  <a:cubicBezTo>
                    <a:pt x="2545376" y="2760324"/>
                    <a:pt x="2583882" y="2773540"/>
                    <a:pt x="2583186" y="2730799"/>
                  </a:cubicBezTo>
                  <a:cubicBezTo>
                    <a:pt x="2577730" y="2382256"/>
                    <a:pt x="2563649" y="2427176"/>
                    <a:pt x="2601587" y="2427176"/>
                  </a:cubicBezTo>
                  <a:cubicBezTo>
                    <a:pt x="2797192" y="2427268"/>
                    <a:pt x="2829729" y="2427360"/>
                    <a:pt x="2866330" y="2427195"/>
                  </a:cubicBezTo>
                  <a:cubicBezTo>
                    <a:pt x="2872263" y="2815569"/>
                    <a:pt x="2892733" y="2760324"/>
                    <a:pt x="2821288" y="2760324"/>
                  </a:cubicBezTo>
                  <a:close/>
                  <a:moveTo>
                    <a:pt x="2577290" y="3461199"/>
                  </a:moveTo>
                  <a:cubicBezTo>
                    <a:pt x="2494200" y="3460869"/>
                    <a:pt x="2406092" y="3456915"/>
                    <a:pt x="2287353" y="3459954"/>
                  </a:cubicBezTo>
                  <a:cubicBezTo>
                    <a:pt x="2285925" y="3351937"/>
                    <a:pt x="2288726" y="3264147"/>
                    <a:pt x="2283453" y="3128435"/>
                  </a:cubicBezTo>
                  <a:cubicBezTo>
                    <a:pt x="2346878" y="3129588"/>
                    <a:pt x="2381557" y="3129258"/>
                    <a:pt x="2571998" y="3129185"/>
                  </a:cubicBezTo>
                  <a:cubicBezTo>
                    <a:pt x="2573152" y="3194772"/>
                    <a:pt x="2573701" y="3231784"/>
                    <a:pt x="2577290" y="3461199"/>
                  </a:cubicBezTo>
                  <a:close/>
                  <a:moveTo>
                    <a:pt x="2278106" y="2759226"/>
                  </a:moveTo>
                  <a:cubicBezTo>
                    <a:pt x="2276642" y="2635101"/>
                    <a:pt x="2273785" y="2595379"/>
                    <a:pt x="2271606" y="2427652"/>
                  </a:cubicBezTo>
                  <a:cubicBezTo>
                    <a:pt x="2291912" y="2427652"/>
                    <a:pt x="2478911" y="2427433"/>
                    <a:pt x="2561470" y="2427213"/>
                  </a:cubicBezTo>
                  <a:cubicBezTo>
                    <a:pt x="2564272" y="2623587"/>
                    <a:pt x="2566963" y="2617583"/>
                    <a:pt x="2568629" y="2761460"/>
                  </a:cubicBezTo>
                  <a:cubicBezTo>
                    <a:pt x="2432257" y="2760709"/>
                    <a:pt x="2563558" y="2758988"/>
                    <a:pt x="2278106" y="2759226"/>
                  </a:cubicBezTo>
                  <a:close/>
                  <a:moveTo>
                    <a:pt x="2271972" y="3460375"/>
                  </a:moveTo>
                  <a:cubicBezTo>
                    <a:pt x="2135234" y="3464310"/>
                    <a:pt x="2062104" y="3459991"/>
                    <a:pt x="1984562" y="3459350"/>
                  </a:cubicBezTo>
                  <a:cubicBezTo>
                    <a:pt x="1978355" y="3066070"/>
                    <a:pt x="1954863" y="3129625"/>
                    <a:pt x="2052675" y="3128050"/>
                  </a:cubicBezTo>
                  <a:cubicBezTo>
                    <a:pt x="2124925" y="3126879"/>
                    <a:pt x="2193844" y="3126769"/>
                    <a:pt x="2268420" y="3128179"/>
                  </a:cubicBezTo>
                  <a:cubicBezTo>
                    <a:pt x="2271826" y="3215474"/>
                    <a:pt x="2273272" y="3460320"/>
                    <a:pt x="2271972" y="3460375"/>
                  </a:cubicBezTo>
                  <a:close/>
                  <a:moveTo>
                    <a:pt x="2162388" y="2759318"/>
                  </a:moveTo>
                  <a:cubicBezTo>
                    <a:pt x="2060328" y="2759318"/>
                    <a:pt x="2057216" y="2760508"/>
                    <a:pt x="1972111" y="2760746"/>
                  </a:cubicBezTo>
                  <a:cubicBezTo>
                    <a:pt x="1968889" y="2527999"/>
                    <a:pt x="1968284" y="2487015"/>
                    <a:pt x="1967259" y="2429208"/>
                  </a:cubicBezTo>
                  <a:cubicBezTo>
                    <a:pt x="2303777" y="2428183"/>
                    <a:pt x="2256189" y="2406217"/>
                    <a:pt x="2257379" y="2481450"/>
                  </a:cubicBezTo>
                  <a:cubicBezTo>
                    <a:pt x="2262653" y="2818058"/>
                    <a:pt x="2290758" y="2759208"/>
                    <a:pt x="2162388" y="2759318"/>
                  </a:cubicBezTo>
                  <a:close/>
                  <a:moveTo>
                    <a:pt x="1969584" y="3459258"/>
                  </a:moveTo>
                  <a:cubicBezTo>
                    <a:pt x="1829825" y="3458563"/>
                    <a:pt x="1821164" y="3463011"/>
                    <a:pt x="1678951" y="3461748"/>
                  </a:cubicBezTo>
                  <a:cubicBezTo>
                    <a:pt x="1672048" y="3075278"/>
                    <a:pt x="1649125" y="3126641"/>
                    <a:pt x="1723188" y="3126641"/>
                  </a:cubicBezTo>
                  <a:cubicBezTo>
                    <a:pt x="1831253" y="3126641"/>
                    <a:pt x="1833487" y="3128929"/>
                    <a:pt x="1942742" y="3128929"/>
                  </a:cubicBezTo>
                  <a:cubicBezTo>
                    <a:pt x="1971965" y="3128929"/>
                    <a:pt x="1963652" y="3083625"/>
                    <a:pt x="1969584" y="3459258"/>
                  </a:cubicBezTo>
                  <a:close/>
                  <a:moveTo>
                    <a:pt x="1942742" y="3111942"/>
                  </a:moveTo>
                  <a:cubicBezTo>
                    <a:pt x="1941112" y="3111942"/>
                    <a:pt x="1671682" y="3111082"/>
                    <a:pt x="1671664" y="3105664"/>
                  </a:cubicBezTo>
                  <a:cubicBezTo>
                    <a:pt x="1670877" y="2727852"/>
                    <a:pt x="1638981" y="2778776"/>
                    <a:pt x="1723188" y="2778776"/>
                  </a:cubicBezTo>
                  <a:cubicBezTo>
                    <a:pt x="2004245" y="2778776"/>
                    <a:pt x="1957463" y="2752398"/>
                    <a:pt x="1957994" y="2855912"/>
                  </a:cubicBezTo>
                  <a:cubicBezTo>
                    <a:pt x="1959532" y="3150895"/>
                    <a:pt x="1974272" y="3111942"/>
                    <a:pt x="1942742" y="3111942"/>
                  </a:cubicBezTo>
                  <a:close/>
                  <a:moveTo>
                    <a:pt x="1942742" y="2760800"/>
                  </a:moveTo>
                  <a:cubicBezTo>
                    <a:pt x="1622685" y="2760800"/>
                    <a:pt x="1665549" y="2774932"/>
                    <a:pt x="1664853" y="2730872"/>
                  </a:cubicBezTo>
                  <a:cubicBezTo>
                    <a:pt x="1662894" y="2606180"/>
                    <a:pt x="1665384" y="2606106"/>
                    <a:pt x="1663425" y="2481121"/>
                  </a:cubicBezTo>
                  <a:cubicBezTo>
                    <a:pt x="1662381" y="2414546"/>
                    <a:pt x="1650315" y="2428147"/>
                    <a:pt x="1723188" y="2428147"/>
                  </a:cubicBezTo>
                  <a:cubicBezTo>
                    <a:pt x="1998551" y="2428147"/>
                    <a:pt x="1952062" y="2412331"/>
                    <a:pt x="1953142" y="2481414"/>
                  </a:cubicBezTo>
                  <a:cubicBezTo>
                    <a:pt x="1958251" y="2803908"/>
                    <a:pt x="1961711" y="2760800"/>
                    <a:pt x="1942742" y="2760800"/>
                  </a:cubicBezTo>
                  <a:close/>
                  <a:moveTo>
                    <a:pt x="1663937" y="3461583"/>
                  </a:moveTo>
                  <a:cubicBezTo>
                    <a:pt x="1555213" y="3460192"/>
                    <a:pt x="1630174" y="3458618"/>
                    <a:pt x="1373634" y="3459606"/>
                  </a:cubicBezTo>
                  <a:cubicBezTo>
                    <a:pt x="1367152" y="3077895"/>
                    <a:pt x="1354042" y="3126641"/>
                    <a:pt x="1393884" y="3126311"/>
                  </a:cubicBezTo>
                  <a:cubicBezTo>
                    <a:pt x="1460221" y="3125781"/>
                    <a:pt x="1514473" y="3125579"/>
                    <a:pt x="1613310" y="3126238"/>
                  </a:cubicBezTo>
                  <a:cubicBezTo>
                    <a:pt x="1667380" y="3126659"/>
                    <a:pt x="1656851" y="3070390"/>
                    <a:pt x="1663937" y="3461583"/>
                  </a:cubicBezTo>
                  <a:close/>
                  <a:moveTo>
                    <a:pt x="1364113" y="3827936"/>
                  </a:moveTo>
                  <a:cubicBezTo>
                    <a:pt x="1368946" y="4085137"/>
                    <a:pt x="1367738" y="4061250"/>
                    <a:pt x="1368837" y="4159437"/>
                  </a:cubicBezTo>
                  <a:cubicBezTo>
                    <a:pt x="1322000" y="4158796"/>
                    <a:pt x="1308762" y="4158943"/>
                    <a:pt x="1078332" y="4158888"/>
                  </a:cubicBezTo>
                  <a:cubicBezTo>
                    <a:pt x="1076299" y="4067235"/>
                    <a:pt x="1074358" y="4042396"/>
                    <a:pt x="1072820" y="3826527"/>
                  </a:cubicBezTo>
                  <a:cubicBezTo>
                    <a:pt x="1074853" y="3826545"/>
                    <a:pt x="1362593" y="3827936"/>
                    <a:pt x="1364113" y="3827936"/>
                  </a:cubicBezTo>
                  <a:close/>
                  <a:moveTo>
                    <a:pt x="1072692" y="3809540"/>
                  </a:moveTo>
                  <a:cubicBezTo>
                    <a:pt x="1072271" y="3763595"/>
                    <a:pt x="1071813" y="3739652"/>
                    <a:pt x="1067822" y="3480126"/>
                  </a:cubicBezTo>
                  <a:cubicBezTo>
                    <a:pt x="1067694" y="3471577"/>
                    <a:pt x="1052588" y="3477673"/>
                    <a:pt x="1358913" y="3476666"/>
                  </a:cubicBezTo>
                  <a:cubicBezTo>
                    <a:pt x="1360798" y="3590522"/>
                    <a:pt x="1360890" y="3649610"/>
                    <a:pt x="1363801" y="3810949"/>
                  </a:cubicBezTo>
                  <a:cubicBezTo>
                    <a:pt x="1362300" y="3810931"/>
                    <a:pt x="1074084" y="3809540"/>
                    <a:pt x="1072692" y="3809540"/>
                  </a:cubicBezTo>
                  <a:close/>
                  <a:moveTo>
                    <a:pt x="1284025" y="4175929"/>
                  </a:moveTo>
                  <a:cubicBezTo>
                    <a:pt x="1395386" y="4175929"/>
                    <a:pt x="1366603" y="4115432"/>
                    <a:pt x="1372297" y="4479735"/>
                  </a:cubicBezTo>
                  <a:cubicBezTo>
                    <a:pt x="1373029" y="4526302"/>
                    <a:pt x="1411499" y="4509224"/>
                    <a:pt x="1083184" y="4508034"/>
                  </a:cubicBezTo>
                  <a:cubicBezTo>
                    <a:pt x="1081023" y="4395551"/>
                    <a:pt x="1081389" y="4309427"/>
                    <a:pt x="1078698" y="4175893"/>
                  </a:cubicBezTo>
                  <a:lnTo>
                    <a:pt x="1284025" y="4175929"/>
                  </a:lnTo>
                  <a:close/>
                  <a:moveTo>
                    <a:pt x="1613402" y="3109233"/>
                  </a:moveTo>
                  <a:cubicBezTo>
                    <a:pt x="1546186" y="3108702"/>
                    <a:pt x="1470420" y="3108647"/>
                    <a:pt x="1393738" y="3109270"/>
                  </a:cubicBezTo>
                  <a:cubicBezTo>
                    <a:pt x="1355141" y="3109581"/>
                    <a:pt x="1367463" y="3160121"/>
                    <a:pt x="1361860" y="2776799"/>
                  </a:cubicBezTo>
                  <a:cubicBezTo>
                    <a:pt x="1475895" y="2779252"/>
                    <a:pt x="1408240" y="2779526"/>
                    <a:pt x="1650717" y="2778849"/>
                  </a:cubicBezTo>
                  <a:cubicBezTo>
                    <a:pt x="1658444" y="3161548"/>
                    <a:pt x="1673239" y="3109636"/>
                    <a:pt x="1613402" y="3109233"/>
                  </a:cubicBezTo>
                  <a:close/>
                  <a:moveTo>
                    <a:pt x="1358638" y="3459661"/>
                  </a:moveTo>
                  <a:cubicBezTo>
                    <a:pt x="1182424" y="3460302"/>
                    <a:pt x="1195955" y="3458764"/>
                    <a:pt x="1067474" y="3458746"/>
                  </a:cubicBezTo>
                  <a:cubicBezTo>
                    <a:pt x="1061395" y="3103339"/>
                    <a:pt x="1057934" y="3127428"/>
                    <a:pt x="1064435" y="3127410"/>
                  </a:cubicBezTo>
                  <a:cubicBezTo>
                    <a:pt x="1066595" y="3127410"/>
                    <a:pt x="1350453" y="3126604"/>
                    <a:pt x="1352046" y="3126586"/>
                  </a:cubicBezTo>
                  <a:cubicBezTo>
                    <a:pt x="1354903" y="3302935"/>
                    <a:pt x="1357851" y="3414247"/>
                    <a:pt x="1358638" y="3459661"/>
                  </a:cubicBezTo>
                  <a:close/>
                  <a:moveTo>
                    <a:pt x="1060699" y="3105572"/>
                  </a:moveTo>
                  <a:cubicBezTo>
                    <a:pt x="1059692" y="3031858"/>
                    <a:pt x="1053815" y="2777385"/>
                    <a:pt x="1064453" y="2777385"/>
                  </a:cubicBezTo>
                  <a:cubicBezTo>
                    <a:pt x="1403570" y="2777385"/>
                    <a:pt x="1346627" y="2750532"/>
                    <a:pt x="1347945" y="2855967"/>
                  </a:cubicBezTo>
                  <a:cubicBezTo>
                    <a:pt x="1349080" y="2946887"/>
                    <a:pt x="1349776" y="2984961"/>
                    <a:pt x="1351790" y="3109581"/>
                  </a:cubicBezTo>
                  <a:cubicBezTo>
                    <a:pt x="1024592" y="3111448"/>
                    <a:pt x="1060791" y="3112363"/>
                    <a:pt x="1060699" y="3105572"/>
                  </a:cubicBezTo>
                  <a:close/>
                  <a:moveTo>
                    <a:pt x="1284025" y="2759061"/>
                  </a:moveTo>
                  <a:cubicBezTo>
                    <a:pt x="1015730" y="2759061"/>
                    <a:pt x="1058264" y="2773870"/>
                    <a:pt x="1057587" y="2730799"/>
                  </a:cubicBezTo>
                  <a:cubicBezTo>
                    <a:pt x="1052277" y="2391043"/>
                    <a:pt x="1042810" y="2427616"/>
                    <a:pt x="1064435" y="2427616"/>
                  </a:cubicBezTo>
                  <a:cubicBezTo>
                    <a:pt x="1391980" y="2427616"/>
                    <a:pt x="1340529" y="2411178"/>
                    <a:pt x="1341628" y="2481450"/>
                  </a:cubicBezTo>
                  <a:cubicBezTo>
                    <a:pt x="1346810" y="2811578"/>
                    <a:pt x="1363966" y="2759061"/>
                    <a:pt x="1284025" y="2759061"/>
                  </a:cubicBezTo>
                  <a:close/>
                  <a:moveTo>
                    <a:pt x="1052753" y="3475751"/>
                  </a:moveTo>
                  <a:cubicBezTo>
                    <a:pt x="1052771" y="3477362"/>
                    <a:pt x="1057202" y="3756803"/>
                    <a:pt x="1057678" y="3809540"/>
                  </a:cubicBezTo>
                  <a:cubicBezTo>
                    <a:pt x="966769" y="3809503"/>
                    <a:pt x="1075182" y="3809338"/>
                    <a:pt x="768327" y="3808533"/>
                  </a:cubicBezTo>
                  <a:cubicBezTo>
                    <a:pt x="767668" y="3757426"/>
                    <a:pt x="766917" y="3712286"/>
                    <a:pt x="763273" y="3480144"/>
                  </a:cubicBezTo>
                  <a:cubicBezTo>
                    <a:pt x="763237" y="3476758"/>
                    <a:pt x="738115" y="3476025"/>
                    <a:pt x="1052753" y="3475751"/>
                  </a:cubicBezTo>
                  <a:close/>
                  <a:moveTo>
                    <a:pt x="1057825" y="3826527"/>
                  </a:moveTo>
                  <a:cubicBezTo>
                    <a:pt x="1059472" y="4051786"/>
                    <a:pt x="1061322" y="4068498"/>
                    <a:pt x="1063318" y="4158888"/>
                  </a:cubicBezTo>
                  <a:cubicBezTo>
                    <a:pt x="1061743" y="4158888"/>
                    <a:pt x="775468" y="4159437"/>
                    <a:pt x="773307" y="4159455"/>
                  </a:cubicBezTo>
                  <a:cubicBezTo>
                    <a:pt x="768510" y="3848035"/>
                    <a:pt x="770158" y="3956509"/>
                    <a:pt x="768528" y="3825520"/>
                  </a:cubicBezTo>
                  <a:cubicBezTo>
                    <a:pt x="1044587" y="3826161"/>
                    <a:pt x="955674" y="3826490"/>
                    <a:pt x="1057825" y="3826527"/>
                  </a:cubicBezTo>
                  <a:close/>
                  <a:moveTo>
                    <a:pt x="1063684" y="4175893"/>
                  </a:moveTo>
                  <a:cubicBezTo>
                    <a:pt x="1066540" y="4317371"/>
                    <a:pt x="1065716" y="4378363"/>
                    <a:pt x="1068188" y="4507998"/>
                  </a:cubicBezTo>
                  <a:cubicBezTo>
                    <a:pt x="1066357" y="4507998"/>
                    <a:pt x="1034754" y="4507870"/>
                    <a:pt x="777408" y="4508620"/>
                  </a:cubicBezTo>
                  <a:cubicBezTo>
                    <a:pt x="774900" y="4354420"/>
                    <a:pt x="776658" y="4377063"/>
                    <a:pt x="773582" y="4176460"/>
                  </a:cubicBezTo>
                  <a:cubicBezTo>
                    <a:pt x="777189" y="4176460"/>
                    <a:pt x="1046033" y="4175893"/>
                    <a:pt x="1063684" y="4175893"/>
                  </a:cubicBezTo>
                  <a:close/>
                  <a:moveTo>
                    <a:pt x="1064435" y="4524985"/>
                  </a:moveTo>
                  <a:cubicBezTo>
                    <a:pt x="1070605" y="4524985"/>
                    <a:pt x="1067767" y="4516162"/>
                    <a:pt x="1070825" y="4604793"/>
                  </a:cubicBezTo>
                  <a:cubicBezTo>
                    <a:pt x="1080620" y="4889306"/>
                    <a:pt x="1078442" y="4860604"/>
                    <a:pt x="1064435" y="4860604"/>
                  </a:cubicBezTo>
                  <a:cubicBezTo>
                    <a:pt x="1062622" y="4860604"/>
                    <a:pt x="783963" y="4860659"/>
                    <a:pt x="783780" y="4854069"/>
                  </a:cubicBezTo>
                  <a:cubicBezTo>
                    <a:pt x="781492" y="4773125"/>
                    <a:pt x="781675" y="4769775"/>
                    <a:pt x="777701" y="4525644"/>
                  </a:cubicBezTo>
                  <a:cubicBezTo>
                    <a:pt x="779734" y="4525644"/>
                    <a:pt x="1062805" y="4524985"/>
                    <a:pt x="1064435" y="4524985"/>
                  </a:cubicBezTo>
                  <a:close/>
                  <a:moveTo>
                    <a:pt x="844954" y="4875541"/>
                  </a:moveTo>
                  <a:cubicBezTo>
                    <a:pt x="954245" y="4875541"/>
                    <a:pt x="954630" y="4877609"/>
                    <a:pt x="1064453" y="4877609"/>
                  </a:cubicBezTo>
                  <a:cubicBezTo>
                    <a:pt x="1082140" y="4877609"/>
                    <a:pt x="1073370" y="4840944"/>
                    <a:pt x="1078533" y="5207920"/>
                  </a:cubicBezTo>
                  <a:cubicBezTo>
                    <a:pt x="1071392" y="5207902"/>
                    <a:pt x="792423" y="5209476"/>
                    <a:pt x="791068" y="5209494"/>
                  </a:cubicBezTo>
                  <a:cubicBezTo>
                    <a:pt x="784531" y="4816123"/>
                    <a:pt x="763676" y="4875541"/>
                    <a:pt x="844954" y="4875541"/>
                  </a:cubicBezTo>
                  <a:close/>
                  <a:moveTo>
                    <a:pt x="1083532" y="4525021"/>
                  </a:moveTo>
                  <a:cubicBezTo>
                    <a:pt x="1181087" y="4525406"/>
                    <a:pt x="1175228" y="4528170"/>
                    <a:pt x="1284025" y="4528170"/>
                  </a:cubicBezTo>
                  <a:cubicBezTo>
                    <a:pt x="1401025" y="4528170"/>
                    <a:pt x="1370356" y="4458813"/>
                    <a:pt x="1380244" y="4854582"/>
                  </a:cubicBezTo>
                  <a:cubicBezTo>
                    <a:pt x="1380427" y="4861958"/>
                    <a:pt x="1416992" y="4860018"/>
                    <a:pt x="1090270" y="4860585"/>
                  </a:cubicBezTo>
                  <a:cubicBezTo>
                    <a:pt x="1089501" y="4670270"/>
                    <a:pt x="1085143" y="4599961"/>
                    <a:pt x="1083532" y="4525021"/>
                  </a:cubicBezTo>
                  <a:close/>
                  <a:moveTo>
                    <a:pt x="1380811" y="4877096"/>
                  </a:moveTo>
                  <a:cubicBezTo>
                    <a:pt x="1385663" y="5075832"/>
                    <a:pt x="1382056" y="5089249"/>
                    <a:pt x="1383613" y="5209385"/>
                  </a:cubicBezTo>
                  <a:cubicBezTo>
                    <a:pt x="1114366" y="5209567"/>
                    <a:pt x="1218659" y="5208304"/>
                    <a:pt x="1093511" y="5207938"/>
                  </a:cubicBezTo>
                  <a:cubicBezTo>
                    <a:pt x="1093492" y="5206492"/>
                    <a:pt x="1090380" y="4879000"/>
                    <a:pt x="1090361" y="4877572"/>
                  </a:cubicBezTo>
                  <a:cubicBezTo>
                    <a:pt x="1172701" y="4877444"/>
                    <a:pt x="1259234" y="4875852"/>
                    <a:pt x="1380811" y="4877096"/>
                  </a:cubicBezTo>
                  <a:close/>
                  <a:moveTo>
                    <a:pt x="1383869" y="5226371"/>
                  </a:moveTo>
                  <a:cubicBezTo>
                    <a:pt x="1383887" y="5227726"/>
                    <a:pt x="1388263" y="5507406"/>
                    <a:pt x="1389563" y="5559373"/>
                  </a:cubicBezTo>
                  <a:cubicBezTo>
                    <a:pt x="1232336" y="5558348"/>
                    <a:pt x="1168178" y="5559958"/>
                    <a:pt x="1099956" y="5560160"/>
                  </a:cubicBezTo>
                  <a:cubicBezTo>
                    <a:pt x="1099937" y="5558860"/>
                    <a:pt x="1093877" y="5230838"/>
                    <a:pt x="1093785" y="5224944"/>
                  </a:cubicBezTo>
                  <a:cubicBezTo>
                    <a:pt x="1231494" y="5225383"/>
                    <a:pt x="1105449" y="5226573"/>
                    <a:pt x="1383869" y="5226371"/>
                  </a:cubicBezTo>
                  <a:close/>
                  <a:moveTo>
                    <a:pt x="1389985" y="5576396"/>
                  </a:moveTo>
                  <a:cubicBezTo>
                    <a:pt x="1395752" y="5788421"/>
                    <a:pt x="1394232" y="5810753"/>
                    <a:pt x="1395184" y="5908940"/>
                  </a:cubicBezTo>
                  <a:cubicBezTo>
                    <a:pt x="1283311" y="5907677"/>
                    <a:pt x="1146060" y="5909032"/>
                    <a:pt x="1104789" y="5909142"/>
                  </a:cubicBezTo>
                  <a:cubicBezTo>
                    <a:pt x="1103856" y="5815659"/>
                    <a:pt x="1105174" y="5819704"/>
                    <a:pt x="1100267" y="5577147"/>
                  </a:cubicBezTo>
                  <a:cubicBezTo>
                    <a:pt x="1190443" y="5576927"/>
                    <a:pt x="1223932" y="5575317"/>
                    <a:pt x="1389985" y="5576396"/>
                  </a:cubicBezTo>
                  <a:close/>
                  <a:moveTo>
                    <a:pt x="1393738" y="5925982"/>
                  </a:moveTo>
                  <a:cubicBezTo>
                    <a:pt x="1397455" y="5926001"/>
                    <a:pt x="1393500" y="5906671"/>
                    <a:pt x="1400403" y="6257684"/>
                  </a:cubicBezTo>
                  <a:cubicBezTo>
                    <a:pt x="1233929" y="6256751"/>
                    <a:pt x="1187239" y="6257757"/>
                    <a:pt x="1112022" y="6257959"/>
                  </a:cubicBezTo>
                  <a:cubicBezTo>
                    <a:pt x="1109422" y="6084813"/>
                    <a:pt x="1106877" y="6093197"/>
                    <a:pt x="1104954" y="5926165"/>
                  </a:cubicBezTo>
                  <a:cubicBezTo>
                    <a:pt x="1196284" y="5925964"/>
                    <a:pt x="1257219" y="5924683"/>
                    <a:pt x="1393738" y="5925982"/>
                  </a:cubicBezTo>
                  <a:close/>
                  <a:moveTo>
                    <a:pt x="1398883" y="5229026"/>
                  </a:moveTo>
                  <a:cubicBezTo>
                    <a:pt x="1398810" y="5224248"/>
                    <a:pt x="1375721" y="5226664"/>
                    <a:pt x="1691750" y="5227360"/>
                  </a:cubicBezTo>
                  <a:cubicBezTo>
                    <a:pt x="1692189" y="5254506"/>
                    <a:pt x="1695705" y="5551154"/>
                    <a:pt x="1695760" y="5559355"/>
                  </a:cubicBezTo>
                  <a:cubicBezTo>
                    <a:pt x="1608660" y="5559409"/>
                    <a:pt x="1514638" y="5560179"/>
                    <a:pt x="1404523" y="5559465"/>
                  </a:cubicBezTo>
                  <a:cubicBezTo>
                    <a:pt x="1403387" y="5512714"/>
                    <a:pt x="1403131" y="5489082"/>
                    <a:pt x="1398883" y="5229026"/>
                  </a:cubicBezTo>
                  <a:close/>
                  <a:moveTo>
                    <a:pt x="1695870" y="5576360"/>
                  </a:moveTo>
                  <a:cubicBezTo>
                    <a:pt x="1696547" y="5764259"/>
                    <a:pt x="1698561" y="5805006"/>
                    <a:pt x="1700630" y="5909654"/>
                  </a:cubicBezTo>
                  <a:cubicBezTo>
                    <a:pt x="1473661" y="5909472"/>
                    <a:pt x="1460185" y="5909545"/>
                    <a:pt x="1410199" y="5909087"/>
                  </a:cubicBezTo>
                  <a:cubicBezTo>
                    <a:pt x="1409338" y="5816867"/>
                    <a:pt x="1410638" y="5785657"/>
                    <a:pt x="1404999" y="5576488"/>
                  </a:cubicBezTo>
                  <a:cubicBezTo>
                    <a:pt x="1511324" y="5577147"/>
                    <a:pt x="1628617" y="5576415"/>
                    <a:pt x="1695870" y="5576360"/>
                  </a:cubicBezTo>
                  <a:close/>
                  <a:moveTo>
                    <a:pt x="1503579" y="5926495"/>
                  </a:moveTo>
                  <a:cubicBezTo>
                    <a:pt x="1738880" y="5926696"/>
                    <a:pt x="1700740" y="5909251"/>
                    <a:pt x="1701820" y="5979030"/>
                  </a:cubicBezTo>
                  <a:cubicBezTo>
                    <a:pt x="1703542" y="6089078"/>
                    <a:pt x="1703377" y="6105516"/>
                    <a:pt x="1705299" y="6228964"/>
                  </a:cubicBezTo>
                  <a:cubicBezTo>
                    <a:pt x="1705903" y="6267844"/>
                    <a:pt x="1752667" y="6259496"/>
                    <a:pt x="1415380" y="6257757"/>
                  </a:cubicBezTo>
                  <a:cubicBezTo>
                    <a:pt x="1414941" y="6235590"/>
                    <a:pt x="1415234" y="6253749"/>
                    <a:pt x="1411041" y="5978737"/>
                  </a:cubicBezTo>
                  <a:cubicBezTo>
                    <a:pt x="1410034" y="5912034"/>
                    <a:pt x="1391706" y="5926495"/>
                    <a:pt x="1503579" y="5926495"/>
                  </a:cubicBezTo>
                  <a:close/>
                  <a:moveTo>
                    <a:pt x="1698653" y="4875431"/>
                  </a:moveTo>
                  <a:cubicBezTo>
                    <a:pt x="1699953" y="4875431"/>
                    <a:pt x="1929889" y="4874918"/>
                    <a:pt x="1990201" y="4875010"/>
                  </a:cubicBezTo>
                  <a:cubicBezTo>
                    <a:pt x="1994852" y="5269095"/>
                    <a:pt x="2010562" y="5208707"/>
                    <a:pt x="1942742" y="5208707"/>
                  </a:cubicBezTo>
                  <a:cubicBezTo>
                    <a:pt x="1833432" y="5208707"/>
                    <a:pt x="1831033" y="5210410"/>
                    <a:pt x="1723188" y="5210410"/>
                  </a:cubicBezTo>
                  <a:cubicBezTo>
                    <a:pt x="1701344" y="5210410"/>
                    <a:pt x="1705665" y="5254853"/>
                    <a:pt x="1698653" y="4875431"/>
                  </a:cubicBezTo>
                  <a:close/>
                  <a:moveTo>
                    <a:pt x="1723188" y="5227396"/>
                  </a:moveTo>
                  <a:cubicBezTo>
                    <a:pt x="2016384" y="5227396"/>
                    <a:pt x="1994303" y="5221795"/>
                    <a:pt x="1994431" y="5229318"/>
                  </a:cubicBezTo>
                  <a:cubicBezTo>
                    <a:pt x="2000510" y="5616154"/>
                    <a:pt x="2023324" y="5560434"/>
                    <a:pt x="1942742" y="5560490"/>
                  </a:cubicBezTo>
                  <a:cubicBezTo>
                    <a:pt x="1835574" y="5560490"/>
                    <a:pt x="1835647" y="5559355"/>
                    <a:pt x="1723188" y="5559355"/>
                  </a:cubicBezTo>
                  <a:cubicBezTo>
                    <a:pt x="1706361" y="5559355"/>
                    <a:pt x="1711305" y="5571546"/>
                    <a:pt x="1709858" y="5478923"/>
                  </a:cubicBezTo>
                  <a:cubicBezTo>
                    <a:pt x="1705318" y="5188718"/>
                    <a:pt x="1700429" y="5227396"/>
                    <a:pt x="1723188" y="5227396"/>
                  </a:cubicBezTo>
                  <a:close/>
                  <a:moveTo>
                    <a:pt x="1723188" y="5576360"/>
                  </a:moveTo>
                  <a:cubicBezTo>
                    <a:pt x="2045479" y="5576360"/>
                    <a:pt x="2001169" y="5568873"/>
                    <a:pt x="2002048" y="5604256"/>
                  </a:cubicBezTo>
                  <a:cubicBezTo>
                    <a:pt x="2010763" y="5967443"/>
                    <a:pt x="2019863" y="5907769"/>
                    <a:pt x="1942742" y="5907769"/>
                  </a:cubicBezTo>
                  <a:cubicBezTo>
                    <a:pt x="1669503" y="5907769"/>
                    <a:pt x="1716230" y="5932846"/>
                    <a:pt x="1714418" y="5853715"/>
                  </a:cubicBezTo>
                  <a:cubicBezTo>
                    <a:pt x="1707259" y="5542240"/>
                    <a:pt x="1709035" y="5576360"/>
                    <a:pt x="1723188" y="5576360"/>
                  </a:cubicBezTo>
                  <a:close/>
                  <a:moveTo>
                    <a:pt x="2005179" y="4875046"/>
                  </a:moveTo>
                  <a:cubicBezTo>
                    <a:pt x="2300206" y="4875632"/>
                    <a:pt x="2166947" y="4875083"/>
                    <a:pt x="2294768" y="4876035"/>
                  </a:cubicBezTo>
                  <a:cubicBezTo>
                    <a:pt x="2305297" y="5263091"/>
                    <a:pt x="2304454" y="5209677"/>
                    <a:pt x="2272320" y="5208909"/>
                  </a:cubicBezTo>
                  <a:cubicBezTo>
                    <a:pt x="1953655" y="5201184"/>
                    <a:pt x="2008914" y="5245463"/>
                    <a:pt x="2008017" y="5104168"/>
                  </a:cubicBezTo>
                  <a:cubicBezTo>
                    <a:pt x="2007431" y="5008159"/>
                    <a:pt x="2006460" y="4982167"/>
                    <a:pt x="2005179" y="4875046"/>
                  </a:cubicBezTo>
                  <a:close/>
                  <a:moveTo>
                    <a:pt x="2052638" y="5225145"/>
                  </a:moveTo>
                  <a:cubicBezTo>
                    <a:pt x="2325602" y="5222564"/>
                    <a:pt x="2299181" y="5227982"/>
                    <a:pt x="2299218" y="5229318"/>
                  </a:cubicBezTo>
                  <a:cubicBezTo>
                    <a:pt x="2305150" y="5608467"/>
                    <a:pt x="2324760" y="5559336"/>
                    <a:pt x="2272101" y="5559831"/>
                  </a:cubicBezTo>
                  <a:cubicBezTo>
                    <a:pt x="2199081" y="5560417"/>
                    <a:pt x="2209188" y="5560270"/>
                    <a:pt x="2016018" y="5560434"/>
                  </a:cubicBezTo>
                  <a:cubicBezTo>
                    <a:pt x="2007596" y="5171951"/>
                    <a:pt x="1993369" y="5225786"/>
                    <a:pt x="2052638" y="5225145"/>
                  </a:cubicBezTo>
                  <a:close/>
                  <a:moveTo>
                    <a:pt x="2307603" y="5576561"/>
                  </a:moveTo>
                  <a:cubicBezTo>
                    <a:pt x="2312401" y="5831621"/>
                    <a:pt x="2311137" y="5808886"/>
                    <a:pt x="2312327" y="5909819"/>
                  </a:cubicBezTo>
                  <a:cubicBezTo>
                    <a:pt x="2001517" y="5907897"/>
                    <a:pt x="2252216" y="5909984"/>
                    <a:pt x="2021200" y="5908044"/>
                  </a:cubicBezTo>
                  <a:cubicBezTo>
                    <a:pt x="2020358" y="5818661"/>
                    <a:pt x="2021420" y="5793290"/>
                    <a:pt x="2016403" y="5577440"/>
                  </a:cubicBezTo>
                  <a:cubicBezTo>
                    <a:pt x="2295958" y="5577202"/>
                    <a:pt x="2184378" y="5577367"/>
                    <a:pt x="2307603" y="5576561"/>
                  </a:cubicBezTo>
                  <a:close/>
                  <a:moveTo>
                    <a:pt x="2309801" y="4876127"/>
                  </a:moveTo>
                  <a:cubicBezTo>
                    <a:pt x="2482042" y="4877152"/>
                    <a:pt x="2473198" y="4874570"/>
                    <a:pt x="2600379" y="4874534"/>
                  </a:cubicBezTo>
                  <a:cubicBezTo>
                    <a:pt x="2599720" y="5133328"/>
                    <a:pt x="2613800" y="5208231"/>
                    <a:pt x="2601624" y="5208231"/>
                  </a:cubicBezTo>
                  <a:cubicBezTo>
                    <a:pt x="2494090" y="5208231"/>
                    <a:pt x="2429200" y="5211544"/>
                    <a:pt x="2313939" y="5209769"/>
                  </a:cubicBezTo>
                  <a:cubicBezTo>
                    <a:pt x="2312456" y="5105797"/>
                    <a:pt x="2313774" y="5021357"/>
                    <a:pt x="2309801" y="4876127"/>
                  </a:cubicBezTo>
                  <a:close/>
                  <a:moveTo>
                    <a:pt x="2381978" y="5227213"/>
                  </a:moveTo>
                  <a:cubicBezTo>
                    <a:pt x="2624584" y="5227213"/>
                    <a:pt x="2606842" y="5220660"/>
                    <a:pt x="2606970" y="5229282"/>
                  </a:cubicBezTo>
                  <a:cubicBezTo>
                    <a:pt x="2612720" y="5597392"/>
                    <a:pt x="2615375" y="5557799"/>
                    <a:pt x="2601587" y="5557799"/>
                  </a:cubicBezTo>
                  <a:cubicBezTo>
                    <a:pt x="2265582" y="5557799"/>
                    <a:pt x="2322599" y="5585695"/>
                    <a:pt x="2320933" y="5478887"/>
                  </a:cubicBezTo>
                  <a:cubicBezTo>
                    <a:pt x="2316209" y="5175393"/>
                    <a:pt x="2287225" y="5227213"/>
                    <a:pt x="2381978" y="5227213"/>
                  </a:cubicBezTo>
                  <a:close/>
                  <a:moveTo>
                    <a:pt x="2381978" y="5576360"/>
                  </a:moveTo>
                  <a:cubicBezTo>
                    <a:pt x="2651390" y="5576360"/>
                    <a:pt x="2611877" y="5561789"/>
                    <a:pt x="2612903" y="5604952"/>
                  </a:cubicBezTo>
                  <a:cubicBezTo>
                    <a:pt x="2621582" y="5948808"/>
                    <a:pt x="2617975" y="5907348"/>
                    <a:pt x="2601587" y="5907348"/>
                  </a:cubicBezTo>
                  <a:cubicBezTo>
                    <a:pt x="2281786" y="5907348"/>
                    <a:pt x="2327470" y="5934476"/>
                    <a:pt x="2326792" y="5853806"/>
                  </a:cubicBezTo>
                  <a:cubicBezTo>
                    <a:pt x="2324101" y="5526699"/>
                    <a:pt x="2304363" y="5576360"/>
                    <a:pt x="2381978" y="5576360"/>
                  </a:cubicBezTo>
                  <a:close/>
                  <a:moveTo>
                    <a:pt x="2381978" y="5927007"/>
                  </a:moveTo>
                  <a:cubicBezTo>
                    <a:pt x="2656572" y="5927007"/>
                    <a:pt x="2616016" y="5902790"/>
                    <a:pt x="2617205" y="5979030"/>
                  </a:cubicBezTo>
                  <a:cubicBezTo>
                    <a:pt x="2622204" y="6298229"/>
                    <a:pt x="2635515" y="6258673"/>
                    <a:pt x="2601606" y="6258673"/>
                  </a:cubicBezTo>
                  <a:cubicBezTo>
                    <a:pt x="2289037" y="6258673"/>
                    <a:pt x="2331461" y="6268137"/>
                    <a:pt x="2330821" y="6228671"/>
                  </a:cubicBezTo>
                  <a:cubicBezTo>
                    <a:pt x="2325181" y="5868212"/>
                    <a:pt x="2314616" y="5927007"/>
                    <a:pt x="2381978" y="5927007"/>
                  </a:cubicBezTo>
                  <a:close/>
                  <a:moveTo>
                    <a:pt x="2621966" y="5228989"/>
                  </a:moveTo>
                  <a:cubicBezTo>
                    <a:pt x="2621838" y="5220221"/>
                    <a:pt x="2615924" y="5228550"/>
                    <a:pt x="2911354" y="5227232"/>
                  </a:cubicBezTo>
                  <a:cubicBezTo>
                    <a:pt x="2913185" y="5349453"/>
                    <a:pt x="2912526" y="5441801"/>
                    <a:pt x="2915639" y="5559831"/>
                  </a:cubicBezTo>
                  <a:cubicBezTo>
                    <a:pt x="2752003" y="5561661"/>
                    <a:pt x="2721407" y="5558256"/>
                    <a:pt x="2626837" y="5557854"/>
                  </a:cubicBezTo>
                  <a:cubicBezTo>
                    <a:pt x="2624603" y="5453443"/>
                    <a:pt x="2623870" y="5350844"/>
                    <a:pt x="2621966" y="5228989"/>
                  </a:cubicBezTo>
                  <a:close/>
                  <a:moveTo>
                    <a:pt x="2931147" y="4878085"/>
                  </a:moveTo>
                  <a:cubicBezTo>
                    <a:pt x="3029581" y="4877957"/>
                    <a:pt x="2958649" y="4877957"/>
                    <a:pt x="3211050" y="4877994"/>
                  </a:cubicBezTo>
                  <a:cubicBezTo>
                    <a:pt x="3214273" y="5111948"/>
                    <a:pt x="3215335" y="5084692"/>
                    <a:pt x="3217459" y="5209732"/>
                  </a:cubicBezTo>
                  <a:cubicBezTo>
                    <a:pt x="2985161" y="5209878"/>
                    <a:pt x="2976849" y="5209842"/>
                    <a:pt x="2926094" y="5210135"/>
                  </a:cubicBezTo>
                  <a:cubicBezTo>
                    <a:pt x="2920088" y="4839864"/>
                    <a:pt x="2913533" y="4878122"/>
                    <a:pt x="2931147" y="4878085"/>
                  </a:cubicBezTo>
                  <a:close/>
                  <a:moveTo>
                    <a:pt x="2931165" y="5227140"/>
                  </a:moveTo>
                  <a:cubicBezTo>
                    <a:pt x="2994408" y="5226811"/>
                    <a:pt x="2993419" y="5226884"/>
                    <a:pt x="3217715" y="5226719"/>
                  </a:cubicBezTo>
                  <a:cubicBezTo>
                    <a:pt x="3217734" y="5228238"/>
                    <a:pt x="3222092" y="5514782"/>
                    <a:pt x="3222384" y="5557396"/>
                  </a:cubicBezTo>
                  <a:cubicBezTo>
                    <a:pt x="3220993" y="5557396"/>
                    <a:pt x="2931953" y="5559629"/>
                    <a:pt x="2930635" y="5559647"/>
                  </a:cubicBezTo>
                  <a:cubicBezTo>
                    <a:pt x="2930616" y="5558348"/>
                    <a:pt x="2922798" y="5227195"/>
                    <a:pt x="2931165" y="5227140"/>
                  </a:cubicBezTo>
                  <a:close/>
                  <a:moveTo>
                    <a:pt x="2931239" y="5576653"/>
                  </a:moveTo>
                  <a:cubicBezTo>
                    <a:pt x="3269093" y="5572553"/>
                    <a:pt x="3222494" y="5565377"/>
                    <a:pt x="3222586" y="5604037"/>
                  </a:cubicBezTo>
                  <a:cubicBezTo>
                    <a:pt x="3223336" y="5964002"/>
                    <a:pt x="3251460" y="5910130"/>
                    <a:pt x="3150866" y="5908922"/>
                  </a:cubicBezTo>
                  <a:cubicBezTo>
                    <a:pt x="3081288" y="5907988"/>
                    <a:pt x="3005467" y="5907897"/>
                    <a:pt x="2936713" y="5909087"/>
                  </a:cubicBezTo>
                  <a:cubicBezTo>
                    <a:pt x="2936237" y="5863050"/>
                    <a:pt x="2933875" y="5576616"/>
                    <a:pt x="2931239" y="5576653"/>
                  </a:cubicBezTo>
                  <a:close/>
                  <a:moveTo>
                    <a:pt x="3226303" y="5926550"/>
                  </a:moveTo>
                  <a:cubicBezTo>
                    <a:pt x="3228189" y="6061456"/>
                    <a:pt x="3229031" y="6076283"/>
                    <a:pt x="3231997" y="6257428"/>
                  </a:cubicBezTo>
                  <a:cubicBezTo>
                    <a:pt x="3025956" y="6257465"/>
                    <a:pt x="3000066" y="6257135"/>
                    <a:pt x="2940998" y="6258581"/>
                  </a:cubicBezTo>
                  <a:cubicBezTo>
                    <a:pt x="2940266" y="6219372"/>
                    <a:pt x="2936915" y="5927483"/>
                    <a:pt x="2936896" y="5926111"/>
                  </a:cubicBezTo>
                  <a:cubicBezTo>
                    <a:pt x="3063985" y="5923877"/>
                    <a:pt x="3147149" y="5926293"/>
                    <a:pt x="3226303" y="5926550"/>
                  </a:cubicBezTo>
                  <a:close/>
                  <a:moveTo>
                    <a:pt x="3226065" y="4878012"/>
                  </a:moveTo>
                  <a:cubicBezTo>
                    <a:pt x="3395376" y="4878030"/>
                    <a:pt x="3378678" y="4874332"/>
                    <a:pt x="3514665" y="4875211"/>
                  </a:cubicBezTo>
                  <a:cubicBezTo>
                    <a:pt x="3515617" y="4948376"/>
                    <a:pt x="3516863" y="5031351"/>
                    <a:pt x="3518693" y="5104461"/>
                  </a:cubicBezTo>
                  <a:cubicBezTo>
                    <a:pt x="3522007" y="5241875"/>
                    <a:pt x="3576315" y="5209714"/>
                    <a:pt x="3260615" y="5209714"/>
                  </a:cubicBezTo>
                  <a:cubicBezTo>
                    <a:pt x="3222641" y="5209732"/>
                    <a:pt x="3231356" y="5264043"/>
                    <a:pt x="3226065" y="4878012"/>
                  </a:cubicBezTo>
                  <a:close/>
                  <a:moveTo>
                    <a:pt x="3260615" y="5226701"/>
                  </a:moveTo>
                  <a:cubicBezTo>
                    <a:pt x="3262245" y="5226701"/>
                    <a:pt x="3521165" y="5226975"/>
                    <a:pt x="3521202" y="5229282"/>
                  </a:cubicBezTo>
                  <a:cubicBezTo>
                    <a:pt x="3527189" y="5610883"/>
                    <a:pt x="3542185" y="5558842"/>
                    <a:pt x="3480279" y="5558842"/>
                  </a:cubicBezTo>
                  <a:cubicBezTo>
                    <a:pt x="3375931" y="5558842"/>
                    <a:pt x="3368900" y="5557323"/>
                    <a:pt x="3260615" y="5557323"/>
                  </a:cubicBezTo>
                  <a:cubicBezTo>
                    <a:pt x="3231045" y="5557323"/>
                    <a:pt x="3237948" y="5573102"/>
                    <a:pt x="3236465" y="5478887"/>
                  </a:cubicBezTo>
                  <a:cubicBezTo>
                    <a:pt x="3231759" y="5177827"/>
                    <a:pt x="3221084" y="5226737"/>
                    <a:pt x="3260615" y="5226701"/>
                  </a:cubicBezTo>
                  <a:close/>
                  <a:moveTo>
                    <a:pt x="3260615" y="5574328"/>
                  </a:moveTo>
                  <a:cubicBezTo>
                    <a:pt x="3568826" y="5574328"/>
                    <a:pt x="3526072" y="5570246"/>
                    <a:pt x="3526347" y="5604146"/>
                  </a:cubicBezTo>
                  <a:cubicBezTo>
                    <a:pt x="3527024" y="5684523"/>
                    <a:pt x="3527336" y="5697373"/>
                    <a:pt x="3530778" y="5909965"/>
                  </a:cubicBezTo>
                  <a:cubicBezTo>
                    <a:pt x="3469550" y="5910716"/>
                    <a:pt x="3425276" y="5909892"/>
                    <a:pt x="3241079" y="5909599"/>
                  </a:cubicBezTo>
                  <a:cubicBezTo>
                    <a:pt x="3236172" y="5532117"/>
                    <a:pt x="3227749" y="5574328"/>
                    <a:pt x="3260615" y="5574328"/>
                  </a:cubicBezTo>
                  <a:close/>
                  <a:moveTo>
                    <a:pt x="3260615" y="5926604"/>
                  </a:moveTo>
                  <a:cubicBezTo>
                    <a:pt x="3348247" y="5926604"/>
                    <a:pt x="3463581" y="5927776"/>
                    <a:pt x="3531053" y="5926952"/>
                  </a:cubicBezTo>
                  <a:cubicBezTo>
                    <a:pt x="3537443" y="6320415"/>
                    <a:pt x="3551761" y="6259295"/>
                    <a:pt x="3480261" y="6259295"/>
                  </a:cubicBezTo>
                  <a:cubicBezTo>
                    <a:pt x="3207498" y="6259295"/>
                    <a:pt x="3247084" y="6264732"/>
                    <a:pt x="3246535" y="6228671"/>
                  </a:cubicBezTo>
                  <a:cubicBezTo>
                    <a:pt x="3241079" y="5879964"/>
                    <a:pt x="3232858" y="5926604"/>
                    <a:pt x="3260615" y="5926604"/>
                  </a:cubicBezTo>
                  <a:close/>
                  <a:moveTo>
                    <a:pt x="3536179" y="5228989"/>
                  </a:moveTo>
                  <a:cubicBezTo>
                    <a:pt x="3536125" y="5225969"/>
                    <a:pt x="3688719" y="5224724"/>
                    <a:pt x="3809473" y="5226042"/>
                  </a:cubicBezTo>
                  <a:cubicBezTo>
                    <a:pt x="3831665" y="5226280"/>
                    <a:pt x="3826812" y="5188206"/>
                    <a:pt x="3831372" y="5479235"/>
                  </a:cubicBezTo>
                  <a:cubicBezTo>
                    <a:pt x="3832983" y="5581650"/>
                    <a:pt x="3883445" y="5557451"/>
                    <a:pt x="3589974" y="5558622"/>
                  </a:cubicBezTo>
                  <a:cubicBezTo>
                    <a:pt x="3523271" y="5558879"/>
                    <a:pt x="3542204" y="5613409"/>
                    <a:pt x="3536179" y="5228989"/>
                  </a:cubicBezTo>
                  <a:close/>
                  <a:moveTo>
                    <a:pt x="3590047" y="5575646"/>
                  </a:moveTo>
                  <a:cubicBezTo>
                    <a:pt x="3870866" y="5574511"/>
                    <a:pt x="3832928" y="5568141"/>
                    <a:pt x="3833715" y="5604165"/>
                  </a:cubicBezTo>
                  <a:cubicBezTo>
                    <a:pt x="3841460" y="5957687"/>
                    <a:pt x="3843456" y="5909472"/>
                    <a:pt x="3809693" y="5908593"/>
                  </a:cubicBezTo>
                  <a:cubicBezTo>
                    <a:pt x="3737808" y="5906616"/>
                    <a:pt x="3664623" y="5906524"/>
                    <a:pt x="3589809" y="5908666"/>
                  </a:cubicBezTo>
                  <a:cubicBezTo>
                    <a:pt x="3531053" y="5910277"/>
                    <a:pt x="3546250" y="5940443"/>
                    <a:pt x="3542826" y="5728858"/>
                  </a:cubicBezTo>
                  <a:cubicBezTo>
                    <a:pt x="3539951" y="5544784"/>
                    <a:pt x="3529881" y="5575902"/>
                    <a:pt x="3590047" y="5575646"/>
                  </a:cubicBezTo>
                  <a:close/>
                  <a:moveTo>
                    <a:pt x="3590212" y="5925671"/>
                  </a:moveTo>
                  <a:cubicBezTo>
                    <a:pt x="3668835" y="5923511"/>
                    <a:pt x="3734677" y="5923639"/>
                    <a:pt x="3809345" y="5925598"/>
                  </a:cubicBezTo>
                  <a:cubicBezTo>
                    <a:pt x="3844262" y="5926550"/>
                    <a:pt x="3836572" y="5915640"/>
                    <a:pt x="3837560" y="5979011"/>
                  </a:cubicBezTo>
                  <a:cubicBezTo>
                    <a:pt x="3842651" y="6303630"/>
                    <a:pt x="3852831" y="6260119"/>
                    <a:pt x="3809565" y="6259954"/>
                  </a:cubicBezTo>
                  <a:cubicBezTo>
                    <a:pt x="3510216" y="6258746"/>
                    <a:pt x="3551578" y="6269638"/>
                    <a:pt x="3550937" y="6228653"/>
                  </a:cubicBezTo>
                  <a:cubicBezTo>
                    <a:pt x="3545298" y="5880586"/>
                    <a:pt x="3528416" y="5927447"/>
                    <a:pt x="3590212" y="5925671"/>
                  </a:cubicBezTo>
                  <a:close/>
                  <a:moveTo>
                    <a:pt x="3841021" y="5228989"/>
                  </a:moveTo>
                  <a:cubicBezTo>
                    <a:pt x="3840984" y="5226335"/>
                    <a:pt x="4131471" y="5224303"/>
                    <a:pt x="4132826" y="5224303"/>
                  </a:cubicBezTo>
                  <a:cubicBezTo>
                    <a:pt x="4135279" y="5374311"/>
                    <a:pt x="4131379" y="5369936"/>
                    <a:pt x="4135865" y="5558110"/>
                  </a:cubicBezTo>
                  <a:cubicBezTo>
                    <a:pt x="3789625" y="5558183"/>
                    <a:pt x="3848034" y="5586079"/>
                    <a:pt x="3846349" y="5478923"/>
                  </a:cubicBezTo>
                  <a:cubicBezTo>
                    <a:pt x="3844408" y="5353901"/>
                    <a:pt x="3842962" y="5353279"/>
                    <a:pt x="3841021" y="5228989"/>
                  </a:cubicBezTo>
                  <a:close/>
                  <a:moveTo>
                    <a:pt x="3919351" y="5927080"/>
                  </a:moveTo>
                  <a:cubicBezTo>
                    <a:pt x="4186089" y="5927080"/>
                    <a:pt x="4140754" y="5905005"/>
                    <a:pt x="4141908" y="5979067"/>
                  </a:cubicBezTo>
                  <a:cubicBezTo>
                    <a:pt x="4146760" y="6290798"/>
                    <a:pt x="4156372" y="6259332"/>
                    <a:pt x="4139033" y="6259332"/>
                  </a:cubicBezTo>
                  <a:cubicBezTo>
                    <a:pt x="3813025" y="6259332"/>
                    <a:pt x="3856932" y="6273115"/>
                    <a:pt x="3856218" y="6228671"/>
                  </a:cubicBezTo>
                  <a:cubicBezTo>
                    <a:pt x="3850615" y="5869713"/>
                    <a:pt x="3833349" y="5927080"/>
                    <a:pt x="3919351" y="5927080"/>
                  </a:cubicBezTo>
                  <a:close/>
                  <a:moveTo>
                    <a:pt x="4147822" y="5224303"/>
                  </a:moveTo>
                  <a:cubicBezTo>
                    <a:pt x="4149122" y="5224303"/>
                    <a:pt x="4437594" y="5225529"/>
                    <a:pt x="4437649" y="5229282"/>
                  </a:cubicBezTo>
                  <a:cubicBezTo>
                    <a:pt x="4440579" y="5424320"/>
                    <a:pt x="4441476" y="5487966"/>
                    <a:pt x="4442721" y="5560434"/>
                  </a:cubicBezTo>
                  <a:cubicBezTo>
                    <a:pt x="4234885" y="5561954"/>
                    <a:pt x="4283626" y="5558348"/>
                    <a:pt x="4150898" y="5558110"/>
                  </a:cubicBezTo>
                  <a:cubicBezTo>
                    <a:pt x="4146265" y="5366531"/>
                    <a:pt x="4150294" y="5378082"/>
                    <a:pt x="4147822" y="5224303"/>
                  </a:cubicBezTo>
                  <a:close/>
                  <a:moveTo>
                    <a:pt x="4443014" y="5577476"/>
                  </a:moveTo>
                  <a:cubicBezTo>
                    <a:pt x="4446969" y="5801656"/>
                    <a:pt x="4442007" y="5523386"/>
                    <a:pt x="4448690" y="5909087"/>
                  </a:cubicBezTo>
                  <a:cubicBezTo>
                    <a:pt x="4390062" y="5909307"/>
                    <a:pt x="4317957" y="5909325"/>
                    <a:pt x="4248929" y="5908867"/>
                  </a:cubicBezTo>
                  <a:cubicBezTo>
                    <a:pt x="4123360" y="5908044"/>
                    <a:pt x="4162433" y="5970701"/>
                    <a:pt x="4152124" y="5603286"/>
                  </a:cubicBezTo>
                  <a:cubicBezTo>
                    <a:pt x="4150824" y="5558183"/>
                    <a:pt x="4110744" y="5579728"/>
                    <a:pt x="4443014" y="5577476"/>
                  </a:cubicBezTo>
                  <a:close/>
                  <a:moveTo>
                    <a:pt x="4447756" y="4979128"/>
                  </a:moveTo>
                  <a:cubicBezTo>
                    <a:pt x="4445870" y="4858499"/>
                    <a:pt x="4439279" y="4876950"/>
                    <a:pt x="4468648" y="4876639"/>
                  </a:cubicBezTo>
                  <a:cubicBezTo>
                    <a:pt x="4533630" y="4875943"/>
                    <a:pt x="4538299" y="4876071"/>
                    <a:pt x="4736906" y="4875962"/>
                  </a:cubicBezTo>
                  <a:cubicBezTo>
                    <a:pt x="4740770" y="5265452"/>
                    <a:pt x="4763437" y="5209934"/>
                    <a:pt x="4688403" y="5208927"/>
                  </a:cubicBezTo>
                  <a:cubicBezTo>
                    <a:pt x="4629647" y="5208139"/>
                    <a:pt x="4561919" y="5207828"/>
                    <a:pt x="4468520" y="5208707"/>
                  </a:cubicBezTo>
                  <a:cubicBezTo>
                    <a:pt x="4446822" y="5208927"/>
                    <a:pt x="4451840" y="5240137"/>
                    <a:pt x="4447756" y="4979128"/>
                  </a:cubicBezTo>
                  <a:close/>
                  <a:moveTo>
                    <a:pt x="4468630" y="5225749"/>
                  </a:moveTo>
                  <a:cubicBezTo>
                    <a:pt x="4766605" y="5222930"/>
                    <a:pt x="4742747" y="5227763"/>
                    <a:pt x="4742765" y="5229300"/>
                  </a:cubicBezTo>
                  <a:cubicBezTo>
                    <a:pt x="4748808" y="5615587"/>
                    <a:pt x="4769516" y="5560508"/>
                    <a:pt x="4688312" y="5560068"/>
                  </a:cubicBezTo>
                  <a:cubicBezTo>
                    <a:pt x="4626864" y="5559739"/>
                    <a:pt x="4544378" y="5559647"/>
                    <a:pt x="4468501" y="5560252"/>
                  </a:cubicBezTo>
                  <a:cubicBezTo>
                    <a:pt x="4454165" y="5560361"/>
                    <a:pt x="4457845" y="5572699"/>
                    <a:pt x="4456380" y="5478941"/>
                  </a:cubicBezTo>
                  <a:cubicBezTo>
                    <a:pt x="4452077" y="5191482"/>
                    <a:pt x="4446310" y="5225950"/>
                    <a:pt x="4468630" y="5225749"/>
                  </a:cubicBezTo>
                  <a:close/>
                  <a:moveTo>
                    <a:pt x="5017798" y="4507888"/>
                  </a:moveTo>
                  <a:cubicBezTo>
                    <a:pt x="4705193" y="4507888"/>
                    <a:pt x="4745786" y="4526120"/>
                    <a:pt x="4745054" y="4479406"/>
                  </a:cubicBezTo>
                  <a:cubicBezTo>
                    <a:pt x="4739415" y="4119368"/>
                    <a:pt x="4725810" y="4177595"/>
                    <a:pt x="4798135" y="4177595"/>
                  </a:cubicBezTo>
                  <a:cubicBezTo>
                    <a:pt x="5070165" y="4177595"/>
                    <a:pt x="5031659" y="4158064"/>
                    <a:pt x="5032776" y="4229874"/>
                  </a:cubicBezTo>
                  <a:cubicBezTo>
                    <a:pt x="5037793" y="4550978"/>
                    <a:pt x="5038726" y="4507888"/>
                    <a:pt x="5017798" y="4507888"/>
                  </a:cubicBezTo>
                  <a:close/>
                  <a:moveTo>
                    <a:pt x="5017798" y="4159931"/>
                  </a:moveTo>
                  <a:cubicBezTo>
                    <a:pt x="4691461" y="4159931"/>
                    <a:pt x="4740971" y="4178364"/>
                    <a:pt x="4739524" y="4104669"/>
                  </a:cubicBezTo>
                  <a:cubicBezTo>
                    <a:pt x="4732933" y="3772912"/>
                    <a:pt x="4720500" y="3825721"/>
                    <a:pt x="4798135" y="3825721"/>
                  </a:cubicBezTo>
                  <a:cubicBezTo>
                    <a:pt x="5060845" y="3825721"/>
                    <a:pt x="5026239" y="3812542"/>
                    <a:pt x="5026422" y="3855064"/>
                  </a:cubicBezTo>
                  <a:cubicBezTo>
                    <a:pt x="5027869" y="4196303"/>
                    <a:pt x="5040979" y="4159931"/>
                    <a:pt x="5017798" y="4159931"/>
                  </a:cubicBezTo>
                  <a:close/>
                  <a:moveTo>
                    <a:pt x="5017798" y="3808350"/>
                  </a:moveTo>
                  <a:cubicBezTo>
                    <a:pt x="4676685" y="3808350"/>
                    <a:pt x="4735423" y="3832787"/>
                    <a:pt x="4733812" y="3729987"/>
                  </a:cubicBezTo>
                  <a:cubicBezTo>
                    <a:pt x="4728245" y="3382598"/>
                    <a:pt x="4730131" y="3502220"/>
                    <a:pt x="4729747" y="3476392"/>
                  </a:cubicBezTo>
                  <a:cubicBezTo>
                    <a:pt x="4774185" y="3476227"/>
                    <a:pt x="4808827" y="3476282"/>
                    <a:pt x="5017798" y="3476318"/>
                  </a:cubicBezTo>
                  <a:cubicBezTo>
                    <a:pt x="5019080" y="3476318"/>
                    <a:pt x="5033087" y="3808350"/>
                    <a:pt x="5017798" y="3808350"/>
                  </a:cubicBezTo>
                  <a:close/>
                  <a:moveTo>
                    <a:pt x="5017798" y="3459332"/>
                  </a:moveTo>
                  <a:cubicBezTo>
                    <a:pt x="4814229" y="3459295"/>
                    <a:pt x="4774460" y="3459240"/>
                    <a:pt x="4729473" y="3459405"/>
                  </a:cubicBezTo>
                  <a:cubicBezTo>
                    <a:pt x="4727587" y="3349722"/>
                    <a:pt x="4723943" y="3283312"/>
                    <a:pt x="4723100" y="3127886"/>
                  </a:cubicBezTo>
                  <a:cubicBezTo>
                    <a:pt x="4725023" y="3127886"/>
                    <a:pt x="5011664" y="3127410"/>
                    <a:pt x="5013935" y="3127410"/>
                  </a:cubicBezTo>
                  <a:cubicBezTo>
                    <a:pt x="5015656" y="3209617"/>
                    <a:pt x="5019355" y="3459332"/>
                    <a:pt x="5017798" y="3459332"/>
                  </a:cubicBezTo>
                  <a:close/>
                  <a:moveTo>
                    <a:pt x="4723009" y="3110862"/>
                  </a:moveTo>
                  <a:cubicBezTo>
                    <a:pt x="4723009" y="3109215"/>
                    <a:pt x="4720006" y="2779929"/>
                    <a:pt x="4719988" y="2778538"/>
                  </a:cubicBezTo>
                  <a:cubicBezTo>
                    <a:pt x="4900652" y="2779911"/>
                    <a:pt x="4888805" y="2776433"/>
                    <a:pt x="5007270" y="2776213"/>
                  </a:cubicBezTo>
                  <a:cubicBezTo>
                    <a:pt x="5007289" y="2777513"/>
                    <a:pt x="5013459" y="3103943"/>
                    <a:pt x="5013496" y="3105865"/>
                  </a:cubicBezTo>
                  <a:cubicBezTo>
                    <a:pt x="5013624" y="3112711"/>
                    <a:pt x="5044036" y="3110460"/>
                    <a:pt x="4723009" y="3110862"/>
                  </a:cubicBezTo>
                  <a:close/>
                  <a:moveTo>
                    <a:pt x="4719768" y="2761533"/>
                  </a:moveTo>
                  <a:cubicBezTo>
                    <a:pt x="4717754" y="2617290"/>
                    <a:pt x="4715429" y="2618242"/>
                    <a:pt x="4712499" y="2427579"/>
                  </a:cubicBezTo>
                  <a:cubicBezTo>
                    <a:pt x="4762247" y="2426646"/>
                    <a:pt x="4829133" y="2426481"/>
                    <a:pt x="4907829" y="2427854"/>
                  </a:cubicBezTo>
                  <a:cubicBezTo>
                    <a:pt x="5031769" y="2430014"/>
                    <a:pt x="5000642" y="2365617"/>
                    <a:pt x="5006538" y="2731183"/>
                  </a:cubicBezTo>
                  <a:cubicBezTo>
                    <a:pt x="5006995" y="2761862"/>
                    <a:pt x="5055334" y="2764150"/>
                    <a:pt x="4719768" y="2761533"/>
                  </a:cubicBezTo>
                  <a:close/>
                  <a:moveTo>
                    <a:pt x="4712224" y="2410555"/>
                  </a:moveTo>
                  <a:cubicBezTo>
                    <a:pt x="4708855" y="2191831"/>
                    <a:pt x="4708453" y="2182532"/>
                    <a:pt x="4708617" y="2106640"/>
                  </a:cubicBezTo>
                  <a:cubicBezTo>
                    <a:pt x="4708691" y="2070323"/>
                    <a:pt x="4660535" y="2077975"/>
                    <a:pt x="4997584" y="2077462"/>
                  </a:cubicBezTo>
                  <a:cubicBezTo>
                    <a:pt x="4999306" y="2278157"/>
                    <a:pt x="5001045" y="2320660"/>
                    <a:pt x="5002821" y="2411782"/>
                  </a:cubicBezTo>
                  <a:cubicBezTo>
                    <a:pt x="4905028" y="2411617"/>
                    <a:pt x="4833216" y="2408267"/>
                    <a:pt x="4712224" y="2410555"/>
                  </a:cubicBezTo>
                  <a:close/>
                  <a:moveTo>
                    <a:pt x="4708617" y="2061134"/>
                  </a:moveTo>
                  <a:cubicBezTo>
                    <a:pt x="4707977" y="1895805"/>
                    <a:pt x="4703216" y="1866389"/>
                    <a:pt x="4701074" y="1728389"/>
                  </a:cubicBezTo>
                  <a:cubicBezTo>
                    <a:pt x="5026386" y="1728206"/>
                    <a:pt x="4993868" y="1726504"/>
                    <a:pt x="4993977" y="1732233"/>
                  </a:cubicBezTo>
                  <a:cubicBezTo>
                    <a:pt x="4994270" y="1751874"/>
                    <a:pt x="4993409" y="1664212"/>
                    <a:pt x="4997438" y="2060475"/>
                  </a:cubicBezTo>
                  <a:cubicBezTo>
                    <a:pt x="4903196" y="2060603"/>
                    <a:pt x="4828126" y="2062434"/>
                    <a:pt x="4708617" y="2061134"/>
                  </a:cubicBezTo>
                  <a:close/>
                  <a:moveTo>
                    <a:pt x="4700836" y="1711311"/>
                  </a:moveTo>
                  <a:cubicBezTo>
                    <a:pt x="4699664" y="1621434"/>
                    <a:pt x="4702300" y="1513838"/>
                    <a:pt x="4697192" y="1378510"/>
                  </a:cubicBezTo>
                  <a:cubicBezTo>
                    <a:pt x="4833015" y="1382336"/>
                    <a:pt x="4910630" y="1377375"/>
                    <a:pt x="4986800" y="1376881"/>
                  </a:cubicBezTo>
                  <a:cubicBezTo>
                    <a:pt x="4990297" y="1596393"/>
                    <a:pt x="4992402" y="1639793"/>
                    <a:pt x="4993647" y="1711219"/>
                  </a:cubicBezTo>
                  <a:lnTo>
                    <a:pt x="4700836" y="1711311"/>
                  </a:lnTo>
                  <a:close/>
                  <a:moveTo>
                    <a:pt x="4688348" y="2060896"/>
                  </a:moveTo>
                  <a:cubicBezTo>
                    <a:pt x="4345129" y="2056741"/>
                    <a:pt x="4401762" y="2092015"/>
                    <a:pt x="4400041" y="1981618"/>
                  </a:cubicBezTo>
                  <a:cubicBezTo>
                    <a:pt x="4398118" y="1859598"/>
                    <a:pt x="4399308" y="1855900"/>
                    <a:pt x="4397367" y="1731977"/>
                  </a:cubicBezTo>
                  <a:cubicBezTo>
                    <a:pt x="4397239" y="1723428"/>
                    <a:pt x="4368639" y="1728279"/>
                    <a:pt x="4686078" y="1728389"/>
                  </a:cubicBezTo>
                  <a:cubicBezTo>
                    <a:pt x="4687891" y="1854637"/>
                    <a:pt x="4699371" y="2061043"/>
                    <a:pt x="4688348" y="2060896"/>
                  </a:cubicBezTo>
                  <a:close/>
                  <a:moveTo>
                    <a:pt x="4392570" y="2426975"/>
                  </a:moveTo>
                  <a:cubicBezTo>
                    <a:pt x="4393467" y="2502977"/>
                    <a:pt x="4394676" y="2557983"/>
                    <a:pt x="4398008" y="2758860"/>
                  </a:cubicBezTo>
                  <a:cubicBezTo>
                    <a:pt x="4355932" y="2758622"/>
                    <a:pt x="4109609" y="2759245"/>
                    <a:pt x="4108254" y="2759245"/>
                  </a:cubicBezTo>
                  <a:cubicBezTo>
                    <a:pt x="4105508" y="2575336"/>
                    <a:pt x="4107338" y="2604019"/>
                    <a:pt x="4104244" y="2428732"/>
                  </a:cubicBezTo>
                  <a:cubicBezTo>
                    <a:pt x="4260318" y="2428934"/>
                    <a:pt x="4268850" y="2426298"/>
                    <a:pt x="4392570" y="2426975"/>
                  </a:cubicBezTo>
                  <a:close/>
                  <a:moveTo>
                    <a:pt x="4358733" y="2409897"/>
                  </a:moveTo>
                  <a:cubicBezTo>
                    <a:pt x="4058378" y="2409897"/>
                    <a:pt x="4104391" y="2430343"/>
                    <a:pt x="4102834" y="2356172"/>
                  </a:cubicBezTo>
                  <a:cubicBezTo>
                    <a:pt x="4096078" y="2032506"/>
                    <a:pt x="4086209" y="2079219"/>
                    <a:pt x="4139033" y="2079219"/>
                  </a:cubicBezTo>
                  <a:cubicBezTo>
                    <a:pt x="4425619" y="2079219"/>
                    <a:pt x="4386748" y="2068951"/>
                    <a:pt x="4387846" y="2106897"/>
                  </a:cubicBezTo>
                  <a:cubicBezTo>
                    <a:pt x="4398173" y="2458972"/>
                    <a:pt x="4396525" y="2409897"/>
                    <a:pt x="4358733" y="2409897"/>
                  </a:cubicBezTo>
                  <a:close/>
                  <a:moveTo>
                    <a:pt x="4358733" y="2062013"/>
                  </a:moveTo>
                  <a:cubicBezTo>
                    <a:pt x="4044920" y="2062013"/>
                    <a:pt x="4098861" y="2085095"/>
                    <a:pt x="4097231" y="1981582"/>
                  </a:cubicBezTo>
                  <a:cubicBezTo>
                    <a:pt x="4092489" y="1678380"/>
                    <a:pt x="4071451" y="1729103"/>
                    <a:pt x="4139033" y="1729103"/>
                  </a:cubicBezTo>
                  <a:cubicBezTo>
                    <a:pt x="4403172" y="1729103"/>
                    <a:pt x="4382207" y="1721708"/>
                    <a:pt x="4382371" y="1732288"/>
                  </a:cubicBezTo>
                  <a:cubicBezTo>
                    <a:pt x="4388377" y="2114676"/>
                    <a:pt x="4395481" y="2062013"/>
                    <a:pt x="4358733" y="2062013"/>
                  </a:cubicBezTo>
                  <a:close/>
                  <a:moveTo>
                    <a:pt x="4358733" y="1709956"/>
                  </a:moveTo>
                  <a:cubicBezTo>
                    <a:pt x="4248197" y="1709956"/>
                    <a:pt x="4248123" y="1712098"/>
                    <a:pt x="4139051" y="1712098"/>
                  </a:cubicBezTo>
                  <a:cubicBezTo>
                    <a:pt x="4072312" y="1712098"/>
                    <a:pt x="4092178" y="1763003"/>
                    <a:pt x="4085952" y="1377046"/>
                  </a:cubicBezTo>
                  <a:cubicBezTo>
                    <a:pt x="4192571" y="1375508"/>
                    <a:pt x="4262387" y="1379187"/>
                    <a:pt x="4377519" y="1378858"/>
                  </a:cubicBezTo>
                  <a:cubicBezTo>
                    <a:pt x="4386015" y="1763864"/>
                    <a:pt x="4388029" y="1709956"/>
                    <a:pt x="4358733" y="1709956"/>
                  </a:cubicBezTo>
                  <a:close/>
                  <a:moveTo>
                    <a:pt x="4087820" y="2356575"/>
                  </a:moveTo>
                  <a:cubicBezTo>
                    <a:pt x="4089267" y="2426224"/>
                    <a:pt x="4142384" y="2413008"/>
                    <a:pt x="3809583" y="2410775"/>
                  </a:cubicBezTo>
                  <a:cubicBezTo>
                    <a:pt x="3793360" y="2410665"/>
                    <a:pt x="3799403" y="2448300"/>
                    <a:pt x="3792646" y="2106421"/>
                  </a:cubicBezTo>
                  <a:cubicBezTo>
                    <a:pt x="3791896" y="2068987"/>
                    <a:pt x="3750753" y="2078378"/>
                    <a:pt x="4029210" y="2079110"/>
                  </a:cubicBezTo>
                  <a:cubicBezTo>
                    <a:pt x="4099886" y="2079311"/>
                    <a:pt x="4080972" y="2028771"/>
                    <a:pt x="4087820" y="2356575"/>
                  </a:cubicBezTo>
                  <a:close/>
                  <a:moveTo>
                    <a:pt x="4029192" y="2062086"/>
                  </a:moveTo>
                  <a:cubicBezTo>
                    <a:pt x="3742477" y="2061317"/>
                    <a:pt x="3791987" y="2083045"/>
                    <a:pt x="3790413" y="1981618"/>
                  </a:cubicBezTo>
                  <a:cubicBezTo>
                    <a:pt x="3785853" y="1691193"/>
                    <a:pt x="3774977" y="1729835"/>
                    <a:pt x="3809601" y="1729469"/>
                  </a:cubicBezTo>
                  <a:cubicBezTo>
                    <a:pt x="4100948" y="1726321"/>
                    <a:pt x="4076633" y="1729670"/>
                    <a:pt x="4076669" y="1732270"/>
                  </a:cubicBezTo>
                  <a:cubicBezTo>
                    <a:pt x="4082657" y="2116177"/>
                    <a:pt x="4104775" y="2062288"/>
                    <a:pt x="4029192" y="2062086"/>
                  </a:cubicBezTo>
                  <a:close/>
                  <a:moveTo>
                    <a:pt x="4029192" y="1711988"/>
                  </a:moveTo>
                  <a:cubicBezTo>
                    <a:pt x="3959834" y="1711805"/>
                    <a:pt x="3878813" y="1711713"/>
                    <a:pt x="3809473" y="1712464"/>
                  </a:cubicBezTo>
                  <a:cubicBezTo>
                    <a:pt x="3776808" y="1712811"/>
                    <a:pt x="3784791" y="1764596"/>
                    <a:pt x="3780195" y="1379114"/>
                  </a:cubicBezTo>
                  <a:cubicBezTo>
                    <a:pt x="4015771" y="1381329"/>
                    <a:pt x="3977356" y="1379169"/>
                    <a:pt x="4070938" y="1377302"/>
                  </a:cubicBezTo>
                  <a:cubicBezTo>
                    <a:pt x="4077164" y="1762729"/>
                    <a:pt x="4095199" y="1712061"/>
                    <a:pt x="4029192" y="1711988"/>
                  </a:cubicBezTo>
                  <a:close/>
                  <a:moveTo>
                    <a:pt x="3782191" y="2356575"/>
                  </a:moveTo>
                  <a:cubicBezTo>
                    <a:pt x="3783747" y="2427817"/>
                    <a:pt x="3835693" y="2410555"/>
                    <a:pt x="3493041" y="2410665"/>
                  </a:cubicBezTo>
                  <a:cubicBezTo>
                    <a:pt x="3489563" y="2186431"/>
                    <a:pt x="3489727" y="2180702"/>
                    <a:pt x="3487091" y="2106274"/>
                  </a:cubicBezTo>
                  <a:cubicBezTo>
                    <a:pt x="3485644" y="2065546"/>
                    <a:pt x="3453657" y="2077261"/>
                    <a:pt x="3699742" y="2077426"/>
                  </a:cubicBezTo>
                  <a:cubicBezTo>
                    <a:pt x="3798450" y="2077426"/>
                    <a:pt x="3774849" y="2021468"/>
                    <a:pt x="3782191" y="2356575"/>
                  </a:cubicBezTo>
                  <a:close/>
                  <a:moveTo>
                    <a:pt x="3485589" y="2060274"/>
                  </a:moveTo>
                  <a:cubicBezTo>
                    <a:pt x="3480883" y="1896464"/>
                    <a:pt x="3485150" y="1867213"/>
                    <a:pt x="3483026" y="1731940"/>
                  </a:cubicBezTo>
                  <a:cubicBezTo>
                    <a:pt x="3482953" y="1726650"/>
                    <a:pt x="3482055" y="1731940"/>
                    <a:pt x="3770821" y="1729835"/>
                  </a:cubicBezTo>
                  <a:cubicBezTo>
                    <a:pt x="3770857" y="1731684"/>
                    <a:pt x="3770894" y="1743820"/>
                    <a:pt x="3776753" y="2060787"/>
                  </a:cubicBezTo>
                  <a:cubicBezTo>
                    <a:pt x="3734805" y="2060329"/>
                    <a:pt x="3717814" y="2060439"/>
                    <a:pt x="3485589" y="2060274"/>
                  </a:cubicBezTo>
                  <a:close/>
                  <a:moveTo>
                    <a:pt x="3480261" y="3111814"/>
                  </a:moveTo>
                  <a:cubicBezTo>
                    <a:pt x="3164708" y="3111814"/>
                    <a:pt x="3198069" y="3113187"/>
                    <a:pt x="3198142" y="3105719"/>
                  </a:cubicBezTo>
                  <a:cubicBezTo>
                    <a:pt x="3198801" y="3028600"/>
                    <a:pt x="3198197" y="3015311"/>
                    <a:pt x="3194480" y="2779032"/>
                  </a:cubicBezTo>
                  <a:cubicBezTo>
                    <a:pt x="3367197" y="2779069"/>
                    <a:pt x="3391714" y="2778337"/>
                    <a:pt x="3482751" y="2778337"/>
                  </a:cubicBezTo>
                  <a:cubicBezTo>
                    <a:pt x="3489361" y="3151828"/>
                    <a:pt x="3493975" y="3111814"/>
                    <a:pt x="3480261" y="3111814"/>
                  </a:cubicBezTo>
                  <a:close/>
                  <a:moveTo>
                    <a:pt x="3480261" y="2761349"/>
                  </a:moveTo>
                  <a:cubicBezTo>
                    <a:pt x="3144329" y="2761349"/>
                    <a:pt x="3194407" y="2775243"/>
                    <a:pt x="3193711" y="2730799"/>
                  </a:cubicBezTo>
                  <a:cubicBezTo>
                    <a:pt x="3188072" y="2371017"/>
                    <a:pt x="3165422" y="2427286"/>
                    <a:pt x="3260615" y="2427286"/>
                  </a:cubicBezTo>
                  <a:cubicBezTo>
                    <a:pt x="3363462" y="2427286"/>
                    <a:pt x="3373038" y="2427652"/>
                    <a:pt x="3478320" y="2427652"/>
                  </a:cubicBezTo>
                  <a:cubicBezTo>
                    <a:pt x="3483941" y="2789338"/>
                    <a:pt x="3482495" y="2761349"/>
                    <a:pt x="3480261" y="2761349"/>
                  </a:cubicBezTo>
                  <a:close/>
                  <a:moveTo>
                    <a:pt x="3187614" y="2410025"/>
                  </a:moveTo>
                  <a:cubicBezTo>
                    <a:pt x="3184483" y="2204846"/>
                    <a:pt x="3184391" y="2183429"/>
                    <a:pt x="3182048" y="2106347"/>
                  </a:cubicBezTo>
                  <a:cubicBezTo>
                    <a:pt x="3180784" y="2064411"/>
                    <a:pt x="3135925" y="2077169"/>
                    <a:pt x="3471088" y="2077279"/>
                  </a:cubicBezTo>
                  <a:cubicBezTo>
                    <a:pt x="3475024" y="2201624"/>
                    <a:pt x="3473560" y="2120332"/>
                    <a:pt x="3478064" y="2410684"/>
                  </a:cubicBezTo>
                  <a:cubicBezTo>
                    <a:pt x="3455323" y="2410665"/>
                    <a:pt x="3210904" y="2410226"/>
                    <a:pt x="3187614" y="2410025"/>
                  </a:cubicBezTo>
                  <a:close/>
                  <a:moveTo>
                    <a:pt x="3177544" y="1711091"/>
                  </a:moveTo>
                  <a:cubicBezTo>
                    <a:pt x="3173753" y="1471114"/>
                    <a:pt x="3173369" y="1439118"/>
                    <a:pt x="3171941" y="1378474"/>
                  </a:cubicBezTo>
                  <a:cubicBezTo>
                    <a:pt x="3282368" y="1380505"/>
                    <a:pt x="3377286" y="1377851"/>
                    <a:pt x="3461676" y="1377686"/>
                  </a:cubicBezTo>
                  <a:cubicBezTo>
                    <a:pt x="3462995" y="1433425"/>
                    <a:pt x="3467701" y="1711164"/>
                    <a:pt x="3467737" y="1712830"/>
                  </a:cubicBezTo>
                  <a:cubicBezTo>
                    <a:pt x="3346178" y="1712629"/>
                    <a:pt x="3345079" y="1709608"/>
                    <a:pt x="3177544" y="1711091"/>
                  </a:cubicBezTo>
                  <a:close/>
                  <a:moveTo>
                    <a:pt x="3172618" y="2409878"/>
                  </a:moveTo>
                  <a:cubicBezTo>
                    <a:pt x="2989281" y="2407920"/>
                    <a:pt x="2960095" y="2409604"/>
                    <a:pt x="2881088" y="2410116"/>
                  </a:cubicBezTo>
                  <a:cubicBezTo>
                    <a:pt x="2875101" y="2017843"/>
                    <a:pt x="2862961" y="2077975"/>
                    <a:pt x="2931220" y="2077151"/>
                  </a:cubicBezTo>
                  <a:cubicBezTo>
                    <a:pt x="3203818" y="2073875"/>
                    <a:pt x="3165898" y="2069079"/>
                    <a:pt x="3167034" y="2106897"/>
                  </a:cubicBezTo>
                  <a:cubicBezTo>
                    <a:pt x="3169597" y="2191904"/>
                    <a:pt x="3169634" y="2214438"/>
                    <a:pt x="3172618" y="2409878"/>
                  </a:cubicBezTo>
                  <a:close/>
                  <a:moveTo>
                    <a:pt x="3150701" y="1711365"/>
                  </a:moveTo>
                  <a:cubicBezTo>
                    <a:pt x="3072719" y="1712207"/>
                    <a:pt x="3011381" y="1712226"/>
                    <a:pt x="2931202" y="1711365"/>
                  </a:cubicBezTo>
                  <a:cubicBezTo>
                    <a:pt x="2852524" y="1710414"/>
                    <a:pt x="2868912" y="1773693"/>
                    <a:pt x="2864371" y="1377357"/>
                  </a:cubicBezTo>
                  <a:cubicBezTo>
                    <a:pt x="3011125" y="1377156"/>
                    <a:pt x="3055032" y="1376039"/>
                    <a:pt x="3156908" y="1378181"/>
                  </a:cubicBezTo>
                  <a:cubicBezTo>
                    <a:pt x="3165605" y="1748213"/>
                    <a:pt x="3165807" y="1711201"/>
                    <a:pt x="3150701" y="1711365"/>
                  </a:cubicBezTo>
                  <a:close/>
                  <a:moveTo>
                    <a:pt x="2866092" y="2410208"/>
                  </a:moveTo>
                  <a:cubicBezTo>
                    <a:pt x="2524667" y="2411782"/>
                    <a:pt x="2576374" y="2425254"/>
                    <a:pt x="2575514" y="2356282"/>
                  </a:cubicBezTo>
                  <a:cubicBezTo>
                    <a:pt x="2571449" y="2030675"/>
                    <a:pt x="2557863" y="2076163"/>
                    <a:pt x="2601606" y="2076163"/>
                  </a:cubicBezTo>
                  <a:cubicBezTo>
                    <a:pt x="2903719" y="2076163"/>
                    <a:pt x="2862320" y="2071660"/>
                    <a:pt x="2862320" y="2106237"/>
                  </a:cubicBezTo>
                  <a:cubicBezTo>
                    <a:pt x="2862393" y="2182898"/>
                    <a:pt x="2862522" y="2176894"/>
                    <a:pt x="2866092" y="2410208"/>
                  </a:cubicBezTo>
                  <a:close/>
                  <a:moveTo>
                    <a:pt x="2821288" y="2060787"/>
                  </a:moveTo>
                  <a:cubicBezTo>
                    <a:pt x="2711593" y="2060787"/>
                    <a:pt x="2711538" y="2059157"/>
                    <a:pt x="2601606" y="2059157"/>
                  </a:cubicBezTo>
                  <a:cubicBezTo>
                    <a:pt x="2562020" y="2059157"/>
                    <a:pt x="2569929" y="2074954"/>
                    <a:pt x="2568465" y="1981655"/>
                  </a:cubicBezTo>
                  <a:cubicBezTo>
                    <a:pt x="2563686" y="1676989"/>
                    <a:pt x="2553176" y="1726577"/>
                    <a:pt x="2601606" y="1726577"/>
                  </a:cubicBezTo>
                  <a:cubicBezTo>
                    <a:pt x="2884713" y="1726577"/>
                    <a:pt x="2855124" y="1726723"/>
                    <a:pt x="2855216" y="1732306"/>
                  </a:cubicBezTo>
                  <a:cubicBezTo>
                    <a:pt x="2861130" y="2110045"/>
                    <a:pt x="2881271" y="2060787"/>
                    <a:pt x="2821288" y="2060787"/>
                  </a:cubicBezTo>
                  <a:close/>
                  <a:moveTo>
                    <a:pt x="2601606" y="1709590"/>
                  </a:moveTo>
                  <a:cubicBezTo>
                    <a:pt x="2548818" y="1709590"/>
                    <a:pt x="2569435" y="1760770"/>
                    <a:pt x="2559896" y="1377504"/>
                  </a:cubicBezTo>
                  <a:cubicBezTo>
                    <a:pt x="2589521" y="1377375"/>
                    <a:pt x="2608106" y="1377412"/>
                    <a:pt x="2821306" y="1377375"/>
                  </a:cubicBezTo>
                  <a:cubicBezTo>
                    <a:pt x="2858677" y="1377375"/>
                    <a:pt x="2848643" y="1324474"/>
                    <a:pt x="2854886" y="1710780"/>
                  </a:cubicBezTo>
                  <a:cubicBezTo>
                    <a:pt x="2672465" y="1710249"/>
                    <a:pt x="2695187" y="1709590"/>
                    <a:pt x="2601606" y="1709590"/>
                  </a:cubicBezTo>
                  <a:close/>
                  <a:moveTo>
                    <a:pt x="2560518" y="2356501"/>
                  </a:moveTo>
                  <a:cubicBezTo>
                    <a:pt x="2561361" y="2424174"/>
                    <a:pt x="2616729" y="2412514"/>
                    <a:pt x="2272210" y="2410665"/>
                  </a:cubicBezTo>
                  <a:cubicBezTo>
                    <a:pt x="2269720" y="2410647"/>
                    <a:pt x="2272210" y="2297505"/>
                    <a:pt x="2266443" y="2105908"/>
                  </a:cubicBezTo>
                  <a:cubicBezTo>
                    <a:pt x="2265106" y="2060695"/>
                    <a:pt x="2231013" y="2085242"/>
                    <a:pt x="2492002" y="2077755"/>
                  </a:cubicBezTo>
                  <a:cubicBezTo>
                    <a:pt x="2569856" y="2075504"/>
                    <a:pt x="2556344" y="2023170"/>
                    <a:pt x="2560518" y="2356501"/>
                  </a:cubicBezTo>
                  <a:close/>
                  <a:moveTo>
                    <a:pt x="2491600" y="2060713"/>
                  </a:moveTo>
                  <a:cubicBezTo>
                    <a:pt x="2435956" y="2062324"/>
                    <a:pt x="2373592" y="2063148"/>
                    <a:pt x="2272302" y="2061226"/>
                  </a:cubicBezTo>
                  <a:cubicBezTo>
                    <a:pt x="2263092" y="2061061"/>
                    <a:pt x="2265070" y="2072154"/>
                    <a:pt x="2263605" y="1981636"/>
                  </a:cubicBezTo>
                  <a:cubicBezTo>
                    <a:pt x="2259027" y="1689729"/>
                    <a:pt x="2256208" y="1729011"/>
                    <a:pt x="2272339" y="1728627"/>
                  </a:cubicBezTo>
                  <a:cubicBezTo>
                    <a:pt x="2584797" y="1721451"/>
                    <a:pt x="2551418" y="1728938"/>
                    <a:pt x="2551455" y="1732251"/>
                  </a:cubicBezTo>
                  <a:cubicBezTo>
                    <a:pt x="2553395" y="1855608"/>
                    <a:pt x="2551528" y="1857182"/>
                    <a:pt x="2553469" y="1981929"/>
                  </a:cubicBezTo>
                  <a:cubicBezTo>
                    <a:pt x="2554952" y="2075687"/>
                    <a:pt x="2571083" y="2058444"/>
                    <a:pt x="2491600" y="2060713"/>
                  </a:cubicBezTo>
                  <a:close/>
                  <a:moveTo>
                    <a:pt x="2491728" y="1709993"/>
                  </a:moveTo>
                  <a:cubicBezTo>
                    <a:pt x="2361343" y="1710871"/>
                    <a:pt x="2354404" y="1709736"/>
                    <a:pt x="2272009" y="1711622"/>
                  </a:cubicBezTo>
                  <a:cubicBezTo>
                    <a:pt x="2256391" y="1711988"/>
                    <a:pt x="2259284" y="1752643"/>
                    <a:pt x="2256116" y="1379517"/>
                  </a:cubicBezTo>
                  <a:cubicBezTo>
                    <a:pt x="2347171" y="1378712"/>
                    <a:pt x="2187326" y="1379901"/>
                    <a:pt x="2544881" y="1377577"/>
                  </a:cubicBezTo>
                  <a:cubicBezTo>
                    <a:pt x="2554586" y="1772046"/>
                    <a:pt x="2567549" y="1709389"/>
                    <a:pt x="2491728" y="1709993"/>
                  </a:cubicBezTo>
                  <a:close/>
                  <a:moveTo>
                    <a:pt x="2256372" y="2410574"/>
                  </a:moveTo>
                  <a:cubicBezTo>
                    <a:pt x="1919415" y="2408597"/>
                    <a:pt x="1967479" y="2435413"/>
                    <a:pt x="1965831" y="2356208"/>
                  </a:cubicBezTo>
                  <a:cubicBezTo>
                    <a:pt x="1963634" y="2251102"/>
                    <a:pt x="1962608" y="2173325"/>
                    <a:pt x="1962041" y="2106530"/>
                  </a:cubicBezTo>
                  <a:cubicBezTo>
                    <a:pt x="1961766" y="2073417"/>
                    <a:pt x="1915515" y="2072136"/>
                    <a:pt x="2250586" y="2077883"/>
                  </a:cubicBezTo>
                  <a:cubicBezTo>
                    <a:pt x="2255695" y="2261060"/>
                    <a:pt x="2254908" y="2289066"/>
                    <a:pt x="2256372" y="2410574"/>
                  </a:cubicBezTo>
                  <a:close/>
                  <a:moveTo>
                    <a:pt x="1961638" y="2061665"/>
                  </a:moveTo>
                  <a:cubicBezTo>
                    <a:pt x="1959807" y="1892712"/>
                    <a:pt x="1957610" y="1869483"/>
                    <a:pt x="1955376" y="1728151"/>
                  </a:cubicBezTo>
                  <a:cubicBezTo>
                    <a:pt x="1957042" y="1728151"/>
                    <a:pt x="2245496" y="1729725"/>
                    <a:pt x="2245551" y="1732306"/>
                  </a:cubicBezTo>
                  <a:cubicBezTo>
                    <a:pt x="2247217" y="1838072"/>
                    <a:pt x="2247584" y="1957529"/>
                    <a:pt x="2250165" y="2060841"/>
                  </a:cubicBezTo>
                  <a:cubicBezTo>
                    <a:pt x="2136882" y="2058993"/>
                    <a:pt x="2043172" y="2061519"/>
                    <a:pt x="1961638" y="2061665"/>
                  </a:cubicBezTo>
                  <a:close/>
                  <a:moveTo>
                    <a:pt x="1955120" y="1711146"/>
                  </a:moveTo>
                  <a:cubicBezTo>
                    <a:pt x="1951384" y="1474775"/>
                    <a:pt x="1950707" y="1443364"/>
                    <a:pt x="1950359" y="1378437"/>
                  </a:cubicBezTo>
                  <a:cubicBezTo>
                    <a:pt x="2066938" y="1378510"/>
                    <a:pt x="2085211" y="1380762"/>
                    <a:pt x="2241102" y="1379627"/>
                  </a:cubicBezTo>
                  <a:cubicBezTo>
                    <a:pt x="2241120" y="1381018"/>
                    <a:pt x="2245203" y="1710725"/>
                    <a:pt x="2245222" y="1712189"/>
                  </a:cubicBezTo>
                  <a:cubicBezTo>
                    <a:pt x="2136607" y="1714239"/>
                    <a:pt x="2044490" y="1711256"/>
                    <a:pt x="1955120" y="1711146"/>
                  </a:cubicBezTo>
                  <a:close/>
                  <a:moveTo>
                    <a:pt x="1950853" y="2356611"/>
                  </a:moveTo>
                  <a:cubicBezTo>
                    <a:pt x="1952465" y="2433400"/>
                    <a:pt x="1997946" y="2411141"/>
                    <a:pt x="1723188" y="2411141"/>
                  </a:cubicBezTo>
                  <a:cubicBezTo>
                    <a:pt x="1648520" y="2411141"/>
                    <a:pt x="1660202" y="2470376"/>
                    <a:pt x="1657163" y="2105707"/>
                  </a:cubicBezTo>
                  <a:cubicBezTo>
                    <a:pt x="1656851" y="2068420"/>
                    <a:pt x="1611461" y="2078652"/>
                    <a:pt x="1946825" y="2078652"/>
                  </a:cubicBezTo>
                  <a:cubicBezTo>
                    <a:pt x="1947539" y="2153171"/>
                    <a:pt x="1947924" y="2215957"/>
                    <a:pt x="1950853" y="2356611"/>
                  </a:cubicBezTo>
                  <a:close/>
                  <a:moveTo>
                    <a:pt x="1942742" y="2061684"/>
                  </a:moveTo>
                  <a:cubicBezTo>
                    <a:pt x="1752594" y="2061738"/>
                    <a:pt x="1707661" y="2061812"/>
                    <a:pt x="1656760" y="2061665"/>
                  </a:cubicBezTo>
                  <a:cubicBezTo>
                    <a:pt x="1656741" y="2060695"/>
                    <a:pt x="1652823" y="1759617"/>
                    <a:pt x="1652310" y="1727217"/>
                  </a:cubicBezTo>
                  <a:cubicBezTo>
                    <a:pt x="1653610" y="1727199"/>
                    <a:pt x="1940362" y="1725058"/>
                    <a:pt x="1940472" y="1732288"/>
                  </a:cubicBezTo>
                  <a:cubicBezTo>
                    <a:pt x="1945928" y="2085187"/>
                    <a:pt x="1950139" y="2061684"/>
                    <a:pt x="1942742" y="2061684"/>
                  </a:cubicBezTo>
                  <a:close/>
                  <a:moveTo>
                    <a:pt x="1652017" y="1710194"/>
                  </a:moveTo>
                  <a:cubicBezTo>
                    <a:pt x="1651065" y="1651545"/>
                    <a:pt x="1654581" y="1862161"/>
                    <a:pt x="1646268" y="1379206"/>
                  </a:cubicBezTo>
                  <a:cubicBezTo>
                    <a:pt x="1750836" y="1380634"/>
                    <a:pt x="1845278" y="1378492"/>
                    <a:pt x="1935345" y="1378437"/>
                  </a:cubicBezTo>
                  <a:cubicBezTo>
                    <a:pt x="1935711" y="1443419"/>
                    <a:pt x="1936626" y="1489602"/>
                    <a:pt x="1940124" y="1711128"/>
                  </a:cubicBezTo>
                  <a:cubicBezTo>
                    <a:pt x="1830356" y="1711109"/>
                    <a:pt x="1769549" y="1709004"/>
                    <a:pt x="1652017" y="1710194"/>
                  </a:cubicBezTo>
                  <a:close/>
                  <a:moveTo>
                    <a:pt x="1647202" y="2411233"/>
                  </a:moveTo>
                  <a:cubicBezTo>
                    <a:pt x="1399799" y="2411818"/>
                    <a:pt x="1471555" y="2411398"/>
                    <a:pt x="1355727" y="2410537"/>
                  </a:cubicBezTo>
                  <a:cubicBezTo>
                    <a:pt x="1354921" y="2322363"/>
                    <a:pt x="1356166" y="2306072"/>
                    <a:pt x="1351113" y="2078670"/>
                  </a:cubicBezTo>
                  <a:cubicBezTo>
                    <a:pt x="1437517" y="2078414"/>
                    <a:pt x="1444731" y="2077865"/>
                    <a:pt x="1641910" y="2078616"/>
                  </a:cubicBezTo>
                  <a:cubicBezTo>
                    <a:pt x="1643796" y="2282861"/>
                    <a:pt x="1645499" y="2323333"/>
                    <a:pt x="1647202" y="2411233"/>
                  </a:cubicBezTo>
                  <a:close/>
                  <a:moveTo>
                    <a:pt x="1613402" y="2061500"/>
                  </a:moveTo>
                  <a:cubicBezTo>
                    <a:pt x="1297465" y="2059780"/>
                    <a:pt x="1350929" y="2085809"/>
                    <a:pt x="1349300" y="1981618"/>
                  </a:cubicBezTo>
                  <a:cubicBezTo>
                    <a:pt x="1347341" y="1857017"/>
                    <a:pt x="1348787" y="1856834"/>
                    <a:pt x="1346828" y="1731977"/>
                  </a:cubicBezTo>
                  <a:cubicBezTo>
                    <a:pt x="1346718" y="1724929"/>
                    <a:pt x="1329708" y="1731373"/>
                    <a:pt x="1637315" y="1727382"/>
                  </a:cubicBezTo>
                  <a:cubicBezTo>
                    <a:pt x="1643210" y="2108324"/>
                    <a:pt x="1652054" y="2061647"/>
                    <a:pt x="1613402" y="2061500"/>
                  </a:cubicBezTo>
                  <a:close/>
                  <a:moveTo>
                    <a:pt x="1346498" y="1711695"/>
                  </a:moveTo>
                  <a:cubicBezTo>
                    <a:pt x="1340255" y="1325170"/>
                    <a:pt x="1320206" y="1378034"/>
                    <a:pt x="1393848" y="1377815"/>
                  </a:cubicBezTo>
                  <a:cubicBezTo>
                    <a:pt x="1486862" y="1377558"/>
                    <a:pt x="1541334" y="1377412"/>
                    <a:pt x="1613237" y="1378657"/>
                  </a:cubicBezTo>
                  <a:cubicBezTo>
                    <a:pt x="1638413" y="1379133"/>
                    <a:pt x="1631016" y="1338642"/>
                    <a:pt x="1637040" y="1710377"/>
                  </a:cubicBezTo>
                  <a:cubicBezTo>
                    <a:pt x="1529836" y="1711805"/>
                    <a:pt x="1586431" y="1711530"/>
                    <a:pt x="1346498" y="1711695"/>
                  </a:cubicBezTo>
                  <a:close/>
                  <a:moveTo>
                    <a:pt x="1340731" y="2410428"/>
                  </a:moveTo>
                  <a:cubicBezTo>
                    <a:pt x="1265880" y="2410043"/>
                    <a:pt x="1171767" y="2410574"/>
                    <a:pt x="1050720" y="2410629"/>
                  </a:cubicBezTo>
                  <a:cubicBezTo>
                    <a:pt x="1048450" y="2307444"/>
                    <a:pt x="1046839" y="2306566"/>
                    <a:pt x="1045136" y="2077718"/>
                  </a:cubicBezTo>
                  <a:cubicBezTo>
                    <a:pt x="1163033" y="2077426"/>
                    <a:pt x="1174385" y="2079018"/>
                    <a:pt x="1336080" y="2078689"/>
                  </a:cubicBezTo>
                  <a:cubicBezTo>
                    <a:pt x="1341427" y="2325163"/>
                    <a:pt x="1339852" y="2313503"/>
                    <a:pt x="1340731" y="2410428"/>
                  </a:cubicBezTo>
                  <a:close/>
                  <a:moveTo>
                    <a:pt x="1284025" y="2061757"/>
                  </a:moveTo>
                  <a:cubicBezTo>
                    <a:pt x="1174111" y="2061757"/>
                    <a:pt x="1174477" y="2060732"/>
                    <a:pt x="1064435" y="2060732"/>
                  </a:cubicBezTo>
                  <a:cubicBezTo>
                    <a:pt x="1039057" y="2060732"/>
                    <a:pt x="1045447" y="2076254"/>
                    <a:pt x="1043964" y="1981636"/>
                  </a:cubicBezTo>
                  <a:cubicBezTo>
                    <a:pt x="1039405" y="1690718"/>
                    <a:pt x="1030964" y="1729451"/>
                    <a:pt x="1064435" y="1729451"/>
                  </a:cubicBezTo>
                  <a:cubicBezTo>
                    <a:pt x="1355507" y="1729451"/>
                    <a:pt x="1331722" y="1725808"/>
                    <a:pt x="1331832" y="1732288"/>
                  </a:cubicBezTo>
                  <a:cubicBezTo>
                    <a:pt x="1337856" y="2115921"/>
                    <a:pt x="1351918" y="2061757"/>
                    <a:pt x="1284025" y="2061757"/>
                  </a:cubicBezTo>
                  <a:close/>
                  <a:moveTo>
                    <a:pt x="1284025" y="1711732"/>
                  </a:moveTo>
                  <a:cubicBezTo>
                    <a:pt x="1170815" y="1711732"/>
                    <a:pt x="1171126" y="1712427"/>
                    <a:pt x="1064435" y="1712427"/>
                  </a:cubicBezTo>
                  <a:cubicBezTo>
                    <a:pt x="1022486" y="1712427"/>
                    <a:pt x="1048139" y="1752881"/>
                    <a:pt x="1035248" y="1376899"/>
                  </a:cubicBezTo>
                  <a:cubicBezTo>
                    <a:pt x="1111491" y="1376460"/>
                    <a:pt x="1173781" y="1378034"/>
                    <a:pt x="1325680" y="1377943"/>
                  </a:cubicBezTo>
                  <a:cubicBezTo>
                    <a:pt x="1332272" y="1765639"/>
                    <a:pt x="1347689" y="1711695"/>
                    <a:pt x="1284025" y="1711732"/>
                  </a:cubicBezTo>
                  <a:close/>
                  <a:moveTo>
                    <a:pt x="1035706" y="2410665"/>
                  </a:moveTo>
                  <a:cubicBezTo>
                    <a:pt x="697358" y="2411526"/>
                    <a:pt x="746648" y="2431057"/>
                    <a:pt x="745238" y="2356208"/>
                  </a:cubicBezTo>
                  <a:cubicBezTo>
                    <a:pt x="743590" y="2268052"/>
                    <a:pt x="742308" y="2189049"/>
                    <a:pt x="741521" y="2106530"/>
                  </a:cubicBezTo>
                  <a:cubicBezTo>
                    <a:pt x="741173" y="2068218"/>
                    <a:pt x="694758" y="2079183"/>
                    <a:pt x="1030140" y="2077773"/>
                  </a:cubicBezTo>
                  <a:cubicBezTo>
                    <a:pt x="1031806" y="2304351"/>
                    <a:pt x="1033637" y="2319031"/>
                    <a:pt x="1035706" y="2410665"/>
                  </a:cubicBezTo>
                  <a:close/>
                  <a:moveTo>
                    <a:pt x="954593" y="2061574"/>
                  </a:moveTo>
                  <a:cubicBezTo>
                    <a:pt x="868720" y="2062855"/>
                    <a:pt x="803592" y="2062617"/>
                    <a:pt x="741045" y="2061519"/>
                  </a:cubicBezTo>
                  <a:cubicBezTo>
                    <a:pt x="741027" y="2060091"/>
                    <a:pt x="736669" y="1743582"/>
                    <a:pt x="736394" y="1727931"/>
                  </a:cubicBezTo>
                  <a:cubicBezTo>
                    <a:pt x="1056653" y="1725350"/>
                    <a:pt x="1025636" y="1730970"/>
                    <a:pt x="1025654" y="1732270"/>
                  </a:cubicBezTo>
                  <a:cubicBezTo>
                    <a:pt x="1031770" y="2121595"/>
                    <a:pt x="1052423" y="2059981"/>
                    <a:pt x="954593" y="2061574"/>
                  </a:cubicBezTo>
                  <a:close/>
                  <a:moveTo>
                    <a:pt x="736120" y="1710908"/>
                  </a:moveTo>
                  <a:cubicBezTo>
                    <a:pt x="729931" y="1361212"/>
                    <a:pt x="724822" y="1380030"/>
                    <a:pt x="735131" y="1379993"/>
                  </a:cubicBezTo>
                  <a:cubicBezTo>
                    <a:pt x="872858" y="1379627"/>
                    <a:pt x="884723" y="1380341"/>
                    <a:pt x="954886" y="1378327"/>
                  </a:cubicBezTo>
                  <a:cubicBezTo>
                    <a:pt x="1038691" y="1376021"/>
                    <a:pt x="1019593" y="1318727"/>
                    <a:pt x="1025361" y="1712336"/>
                  </a:cubicBezTo>
                  <a:cubicBezTo>
                    <a:pt x="942875" y="1711896"/>
                    <a:pt x="909258" y="1709498"/>
                    <a:pt x="736120" y="1710908"/>
                  </a:cubicBezTo>
                  <a:close/>
                  <a:moveTo>
                    <a:pt x="515705" y="2778208"/>
                  </a:moveTo>
                  <a:cubicBezTo>
                    <a:pt x="589238" y="2776817"/>
                    <a:pt x="659108" y="2776744"/>
                    <a:pt x="735003" y="2778281"/>
                  </a:cubicBezTo>
                  <a:cubicBezTo>
                    <a:pt x="736779" y="2778318"/>
                    <a:pt x="742986" y="3111320"/>
                    <a:pt x="735039" y="3111466"/>
                  </a:cubicBezTo>
                  <a:cubicBezTo>
                    <a:pt x="723797" y="3111631"/>
                    <a:pt x="452518" y="3116171"/>
                    <a:pt x="452389" y="3104639"/>
                  </a:cubicBezTo>
                  <a:cubicBezTo>
                    <a:pt x="448746" y="2717381"/>
                    <a:pt x="417198" y="2780057"/>
                    <a:pt x="515705" y="2778208"/>
                  </a:cubicBezTo>
                  <a:close/>
                  <a:moveTo>
                    <a:pt x="515504" y="3128636"/>
                  </a:moveTo>
                  <a:cubicBezTo>
                    <a:pt x="588340" y="3129515"/>
                    <a:pt x="662679" y="3129625"/>
                    <a:pt x="735222" y="3128453"/>
                  </a:cubicBezTo>
                  <a:cubicBezTo>
                    <a:pt x="742546" y="3128343"/>
                    <a:pt x="741649" y="3089830"/>
                    <a:pt x="747966" y="3460686"/>
                  </a:cubicBezTo>
                  <a:cubicBezTo>
                    <a:pt x="609342" y="3463084"/>
                    <a:pt x="544671" y="3461455"/>
                    <a:pt x="457974" y="3461162"/>
                  </a:cubicBezTo>
                  <a:cubicBezTo>
                    <a:pt x="451730" y="3069805"/>
                    <a:pt x="431571" y="3127611"/>
                    <a:pt x="515504" y="3128636"/>
                  </a:cubicBezTo>
                  <a:close/>
                  <a:moveTo>
                    <a:pt x="748296" y="3480437"/>
                  </a:moveTo>
                  <a:cubicBezTo>
                    <a:pt x="752361" y="3740256"/>
                    <a:pt x="752708" y="3760281"/>
                    <a:pt x="753313" y="3808496"/>
                  </a:cubicBezTo>
                  <a:cubicBezTo>
                    <a:pt x="526453" y="3807874"/>
                    <a:pt x="552783" y="3808698"/>
                    <a:pt x="463430" y="3809100"/>
                  </a:cubicBezTo>
                  <a:cubicBezTo>
                    <a:pt x="456601" y="3372420"/>
                    <a:pt x="458651" y="3503465"/>
                    <a:pt x="458249" y="3478167"/>
                  </a:cubicBezTo>
                  <a:cubicBezTo>
                    <a:pt x="773893" y="3479302"/>
                    <a:pt x="748223" y="3476117"/>
                    <a:pt x="748296" y="3480437"/>
                  </a:cubicBezTo>
                  <a:close/>
                  <a:moveTo>
                    <a:pt x="515632" y="3825721"/>
                  </a:moveTo>
                  <a:cubicBezTo>
                    <a:pt x="797201" y="3823433"/>
                    <a:pt x="753441" y="3818601"/>
                    <a:pt x="753862" y="3855100"/>
                  </a:cubicBezTo>
                  <a:cubicBezTo>
                    <a:pt x="754741" y="3932255"/>
                    <a:pt x="754942" y="3940548"/>
                    <a:pt x="758311" y="4159547"/>
                  </a:cubicBezTo>
                  <a:cubicBezTo>
                    <a:pt x="563402" y="4160608"/>
                    <a:pt x="555474" y="4159730"/>
                    <a:pt x="469619" y="4159400"/>
                  </a:cubicBezTo>
                  <a:cubicBezTo>
                    <a:pt x="462350" y="3774907"/>
                    <a:pt x="442758" y="3826417"/>
                    <a:pt x="515632" y="3825721"/>
                  </a:cubicBezTo>
                  <a:close/>
                  <a:moveTo>
                    <a:pt x="515504" y="4525515"/>
                  </a:moveTo>
                  <a:cubicBezTo>
                    <a:pt x="585484" y="4526266"/>
                    <a:pt x="665169" y="4526229"/>
                    <a:pt x="735168" y="4525845"/>
                  </a:cubicBezTo>
                  <a:cubicBezTo>
                    <a:pt x="779020" y="4525607"/>
                    <a:pt x="758128" y="4483561"/>
                    <a:pt x="768876" y="4858700"/>
                  </a:cubicBezTo>
                  <a:cubicBezTo>
                    <a:pt x="548150" y="4859798"/>
                    <a:pt x="594895" y="4859213"/>
                    <a:pt x="478536" y="4858444"/>
                  </a:cubicBezTo>
                  <a:cubicBezTo>
                    <a:pt x="468594" y="4470253"/>
                    <a:pt x="460446" y="4524930"/>
                    <a:pt x="515504" y="4525515"/>
                  </a:cubicBezTo>
                  <a:close/>
                  <a:moveTo>
                    <a:pt x="515504" y="4875797"/>
                  </a:moveTo>
                  <a:cubicBezTo>
                    <a:pt x="588945" y="4876493"/>
                    <a:pt x="660628" y="4876456"/>
                    <a:pt x="735168" y="4875943"/>
                  </a:cubicBezTo>
                  <a:cubicBezTo>
                    <a:pt x="779899" y="4875632"/>
                    <a:pt x="769407" y="4821413"/>
                    <a:pt x="776054" y="5209586"/>
                  </a:cubicBezTo>
                  <a:cubicBezTo>
                    <a:pt x="677272" y="5210391"/>
                    <a:pt x="711310" y="5211361"/>
                    <a:pt x="486190" y="5210153"/>
                  </a:cubicBezTo>
                  <a:cubicBezTo>
                    <a:pt x="479635" y="4824378"/>
                    <a:pt x="463156" y="4875303"/>
                    <a:pt x="515504" y="4875797"/>
                  </a:cubicBezTo>
                  <a:close/>
                  <a:moveTo>
                    <a:pt x="515540" y="5227360"/>
                  </a:moveTo>
                  <a:cubicBezTo>
                    <a:pt x="793082" y="5229208"/>
                    <a:pt x="776292" y="5223387"/>
                    <a:pt x="776383" y="5229245"/>
                  </a:cubicBezTo>
                  <a:cubicBezTo>
                    <a:pt x="778324" y="5353425"/>
                    <a:pt x="775614" y="5352473"/>
                    <a:pt x="777592" y="5479252"/>
                  </a:cubicBezTo>
                  <a:cubicBezTo>
                    <a:pt x="779093" y="5575371"/>
                    <a:pt x="790299" y="5559171"/>
                    <a:pt x="735094" y="5559465"/>
                  </a:cubicBezTo>
                  <a:cubicBezTo>
                    <a:pt x="661360" y="5559867"/>
                    <a:pt x="588981" y="5560087"/>
                    <a:pt x="515705" y="5558805"/>
                  </a:cubicBezTo>
                  <a:cubicBezTo>
                    <a:pt x="483791" y="5558256"/>
                    <a:pt x="491243" y="5573340"/>
                    <a:pt x="489760" y="5478887"/>
                  </a:cubicBezTo>
                  <a:cubicBezTo>
                    <a:pt x="485219" y="5188370"/>
                    <a:pt x="474599" y="5227085"/>
                    <a:pt x="515540" y="5227360"/>
                  </a:cubicBezTo>
                  <a:close/>
                  <a:moveTo>
                    <a:pt x="515540" y="5926568"/>
                  </a:moveTo>
                  <a:cubicBezTo>
                    <a:pt x="833693" y="5928270"/>
                    <a:pt x="786692" y="5904401"/>
                    <a:pt x="787845" y="5978993"/>
                  </a:cubicBezTo>
                  <a:cubicBezTo>
                    <a:pt x="789768" y="6102185"/>
                    <a:pt x="788175" y="6104381"/>
                    <a:pt x="790134" y="6228964"/>
                  </a:cubicBezTo>
                  <a:cubicBezTo>
                    <a:pt x="790756" y="6268246"/>
                    <a:pt x="801834" y="6260357"/>
                    <a:pt x="735168" y="6259991"/>
                  </a:cubicBezTo>
                  <a:cubicBezTo>
                    <a:pt x="465811" y="6258544"/>
                    <a:pt x="502906" y="6268466"/>
                    <a:pt x="502284" y="6228580"/>
                  </a:cubicBezTo>
                  <a:cubicBezTo>
                    <a:pt x="497011" y="5890782"/>
                    <a:pt x="481594" y="5926385"/>
                    <a:pt x="515540" y="5926568"/>
                  </a:cubicBezTo>
                  <a:close/>
                  <a:moveTo>
                    <a:pt x="502852" y="6275202"/>
                  </a:moveTo>
                  <a:cubicBezTo>
                    <a:pt x="572154" y="6276721"/>
                    <a:pt x="554888" y="6276667"/>
                    <a:pt x="790958" y="6277234"/>
                  </a:cubicBezTo>
                  <a:cubicBezTo>
                    <a:pt x="792624" y="6363340"/>
                    <a:pt x="796194" y="6454571"/>
                    <a:pt x="796451" y="6607344"/>
                  </a:cubicBezTo>
                  <a:cubicBezTo>
                    <a:pt x="480605" y="6609559"/>
                    <a:pt x="506770" y="6612689"/>
                    <a:pt x="506459" y="6603115"/>
                  </a:cubicBezTo>
                  <a:cubicBezTo>
                    <a:pt x="500892" y="6430317"/>
                    <a:pt x="503621" y="6361491"/>
                    <a:pt x="502852" y="6275202"/>
                  </a:cubicBezTo>
                  <a:close/>
                  <a:moveTo>
                    <a:pt x="800039" y="5853641"/>
                  </a:moveTo>
                  <a:cubicBezTo>
                    <a:pt x="790518" y="5528365"/>
                    <a:pt x="779642" y="5576213"/>
                    <a:pt x="844935" y="5576213"/>
                  </a:cubicBezTo>
                  <a:cubicBezTo>
                    <a:pt x="1123575" y="5576213"/>
                    <a:pt x="1085051" y="5568983"/>
                    <a:pt x="1085802" y="5605483"/>
                  </a:cubicBezTo>
                  <a:cubicBezTo>
                    <a:pt x="1093254" y="5957449"/>
                    <a:pt x="1096990" y="5909215"/>
                    <a:pt x="1064435" y="5909215"/>
                  </a:cubicBezTo>
                  <a:cubicBezTo>
                    <a:pt x="955655" y="5909215"/>
                    <a:pt x="955033" y="5907073"/>
                    <a:pt x="844935" y="5907073"/>
                  </a:cubicBezTo>
                  <a:cubicBezTo>
                    <a:pt x="790079" y="5907055"/>
                    <a:pt x="801925" y="5918276"/>
                    <a:pt x="800039" y="5853641"/>
                  </a:cubicBezTo>
                  <a:close/>
                  <a:moveTo>
                    <a:pt x="844954" y="5924060"/>
                  </a:moveTo>
                  <a:cubicBezTo>
                    <a:pt x="952945" y="5924060"/>
                    <a:pt x="954978" y="5926202"/>
                    <a:pt x="1064453" y="5926202"/>
                  </a:cubicBezTo>
                  <a:cubicBezTo>
                    <a:pt x="1096733" y="5926202"/>
                    <a:pt x="1089720" y="5915585"/>
                    <a:pt x="1090709" y="5979030"/>
                  </a:cubicBezTo>
                  <a:cubicBezTo>
                    <a:pt x="1095763" y="6302256"/>
                    <a:pt x="1111033" y="6258014"/>
                    <a:pt x="1064453" y="6258014"/>
                  </a:cubicBezTo>
                  <a:cubicBezTo>
                    <a:pt x="766844" y="6258014"/>
                    <a:pt x="805880" y="6275532"/>
                    <a:pt x="805148" y="6228671"/>
                  </a:cubicBezTo>
                  <a:cubicBezTo>
                    <a:pt x="799582" y="5874637"/>
                    <a:pt x="792606" y="5924060"/>
                    <a:pt x="844954" y="5924060"/>
                  </a:cubicBezTo>
                  <a:close/>
                  <a:moveTo>
                    <a:pt x="844954" y="6277289"/>
                  </a:moveTo>
                  <a:cubicBezTo>
                    <a:pt x="1148550" y="6277289"/>
                    <a:pt x="1097099" y="6249539"/>
                    <a:pt x="1098308" y="6353767"/>
                  </a:cubicBezTo>
                  <a:cubicBezTo>
                    <a:pt x="1101823" y="6659768"/>
                    <a:pt x="1116526" y="6609394"/>
                    <a:pt x="1064453" y="6609357"/>
                  </a:cubicBezTo>
                  <a:cubicBezTo>
                    <a:pt x="1049457" y="6609357"/>
                    <a:pt x="811501" y="6608588"/>
                    <a:pt x="811501" y="6603408"/>
                  </a:cubicBezTo>
                  <a:cubicBezTo>
                    <a:pt x="810696" y="6228159"/>
                    <a:pt x="785941" y="6277289"/>
                    <a:pt x="844954" y="6277289"/>
                  </a:cubicBezTo>
                  <a:close/>
                  <a:moveTo>
                    <a:pt x="844954" y="6624165"/>
                  </a:moveTo>
                  <a:cubicBezTo>
                    <a:pt x="953531" y="6624165"/>
                    <a:pt x="953000" y="6626344"/>
                    <a:pt x="1064453" y="6626344"/>
                  </a:cubicBezTo>
                  <a:cubicBezTo>
                    <a:pt x="1111582" y="6626380"/>
                    <a:pt x="1100633" y="6570587"/>
                    <a:pt x="1107170" y="6957936"/>
                  </a:cubicBezTo>
                  <a:cubicBezTo>
                    <a:pt x="998098" y="6957533"/>
                    <a:pt x="908013" y="6959090"/>
                    <a:pt x="815731" y="6958687"/>
                  </a:cubicBezTo>
                  <a:cubicBezTo>
                    <a:pt x="809817" y="6569983"/>
                    <a:pt x="799820" y="6624165"/>
                    <a:pt x="844954" y="6624165"/>
                  </a:cubicBezTo>
                  <a:close/>
                  <a:moveTo>
                    <a:pt x="844954" y="6975746"/>
                  </a:moveTo>
                  <a:cubicBezTo>
                    <a:pt x="1129142" y="6975746"/>
                    <a:pt x="1107408" y="6972067"/>
                    <a:pt x="1107499" y="6978401"/>
                  </a:cubicBezTo>
                  <a:cubicBezTo>
                    <a:pt x="1113560" y="7365384"/>
                    <a:pt x="1131540" y="7309371"/>
                    <a:pt x="1064453" y="7309371"/>
                  </a:cubicBezTo>
                  <a:cubicBezTo>
                    <a:pt x="956095" y="7309371"/>
                    <a:pt x="957761" y="7307924"/>
                    <a:pt x="844954" y="7307924"/>
                  </a:cubicBezTo>
                  <a:cubicBezTo>
                    <a:pt x="816921" y="7307924"/>
                    <a:pt x="824483" y="7323521"/>
                    <a:pt x="823000" y="7228006"/>
                  </a:cubicBezTo>
                  <a:cubicBezTo>
                    <a:pt x="818441" y="6937142"/>
                    <a:pt x="797696" y="6975746"/>
                    <a:pt x="844954" y="6975746"/>
                  </a:cubicBezTo>
                  <a:close/>
                  <a:moveTo>
                    <a:pt x="1113322" y="6353510"/>
                  </a:moveTo>
                  <a:cubicBezTo>
                    <a:pt x="1112205" y="6255817"/>
                    <a:pt x="1053265" y="6272804"/>
                    <a:pt x="1393775" y="6274634"/>
                  </a:cubicBezTo>
                  <a:cubicBezTo>
                    <a:pt x="1401977" y="6274690"/>
                    <a:pt x="1402820" y="6234034"/>
                    <a:pt x="1408642" y="6609174"/>
                  </a:cubicBezTo>
                  <a:cubicBezTo>
                    <a:pt x="1083697" y="6610748"/>
                    <a:pt x="1116178" y="6611517"/>
                    <a:pt x="1116160" y="6603408"/>
                  </a:cubicBezTo>
                  <a:cubicBezTo>
                    <a:pt x="1115958" y="6506868"/>
                    <a:pt x="1114970" y="6498356"/>
                    <a:pt x="1113322" y="6353510"/>
                  </a:cubicBezTo>
                  <a:close/>
                  <a:moveTo>
                    <a:pt x="1408899" y="6626198"/>
                  </a:moveTo>
                  <a:cubicBezTo>
                    <a:pt x="1414739" y="7002637"/>
                    <a:pt x="1421789" y="6958760"/>
                    <a:pt x="1393775" y="6958852"/>
                  </a:cubicBezTo>
                  <a:cubicBezTo>
                    <a:pt x="1317148" y="6959163"/>
                    <a:pt x="1250701" y="6959272"/>
                    <a:pt x="1174276" y="6958449"/>
                  </a:cubicBezTo>
                  <a:cubicBezTo>
                    <a:pt x="1112205" y="6957771"/>
                    <a:pt x="1117826" y="7014809"/>
                    <a:pt x="1116215" y="6626380"/>
                  </a:cubicBezTo>
                  <a:cubicBezTo>
                    <a:pt x="1303415" y="6626545"/>
                    <a:pt x="1318832" y="6626674"/>
                    <a:pt x="1408899" y="6626198"/>
                  </a:cubicBezTo>
                  <a:close/>
                  <a:moveTo>
                    <a:pt x="1174147" y="6975491"/>
                  </a:moveTo>
                  <a:cubicBezTo>
                    <a:pt x="1432006" y="6978273"/>
                    <a:pt x="1413916" y="6972671"/>
                    <a:pt x="1414007" y="6978364"/>
                  </a:cubicBezTo>
                  <a:cubicBezTo>
                    <a:pt x="1419994" y="7361137"/>
                    <a:pt x="1427593" y="7309206"/>
                    <a:pt x="1393903" y="7308694"/>
                  </a:cubicBezTo>
                  <a:cubicBezTo>
                    <a:pt x="1074285" y="7303971"/>
                    <a:pt x="1129288" y="7337286"/>
                    <a:pt x="1127585" y="7228006"/>
                  </a:cubicBezTo>
                  <a:cubicBezTo>
                    <a:pt x="1122843" y="6924383"/>
                    <a:pt x="1102171" y="6974721"/>
                    <a:pt x="1174147" y="6975491"/>
                  </a:cubicBezTo>
                  <a:close/>
                  <a:moveTo>
                    <a:pt x="1415765" y="6274763"/>
                  </a:moveTo>
                  <a:cubicBezTo>
                    <a:pt x="1457640" y="6274982"/>
                    <a:pt x="1703670" y="6275184"/>
                    <a:pt x="1706050" y="6275184"/>
                  </a:cubicBezTo>
                  <a:cubicBezTo>
                    <a:pt x="1706068" y="6276611"/>
                    <a:pt x="1710957" y="6564949"/>
                    <a:pt x="1711744" y="6607526"/>
                  </a:cubicBezTo>
                  <a:cubicBezTo>
                    <a:pt x="1614098" y="6607636"/>
                    <a:pt x="1710701" y="6608058"/>
                    <a:pt x="1423638" y="6609119"/>
                  </a:cubicBezTo>
                  <a:cubicBezTo>
                    <a:pt x="1418658" y="6288455"/>
                    <a:pt x="1418804" y="6406521"/>
                    <a:pt x="1415765" y="6274763"/>
                  </a:cubicBezTo>
                  <a:close/>
                  <a:moveTo>
                    <a:pt x="1712074" y="6624513"/>
                  </a:moveTo>
                  <a:cubicBezTo>
                    <a:pt x="1718391" y="6958449"/>
                    <a:pt x="1717329" y="6859255"/>
                    <a:pt x="1719032" y="6958082"/>
                  </a:cubicBezTo>
                  <a:cubicBezTo>
                    <a:pt x="1706727" y="6958082"/>
                    <a:pt x="1771270" y="6957900"/>
                    <a:pt x="1428710" y="6958742"/>
                  </a:cubicBezTo>
                  <a:cubicBezTo>
                    <a:pt x="1427245" y="6863117"/>
                    <a:pt x="1428124" y="6898024"/>
                    <a:pt x="1423913" y="6626124"/>
                  </a:cubicBezTo>
                  <a:cubicBezTo>
                    <a:pt x="1733899" y="6624806"/>
                    <a:pt x="1621696" y="6624605"/>
                    <a:pt x="1712074" y="6624513"/>
                  </a:cubicBezTo>
                  <a:close/>
                  <a:moveTo>
                    <a:pt x="1715937" y="5926660"/>
                  </a:moveTo>
                  <a:cubicBezTo>
                    <a:pt x="1847000" y="5926788"/>
                    <a:pt x="1846487" y="5923841"/>
                    <a:pt x="2006387" y="5924939"/>
                  </a:cubicBezTo>
                  <a:cubicBezTo>
                    <a:pt x="2008438" y="6103869"/>
                    <a:pt x="2010708" y="6078169"/>
                    <a:pt x="2013400" y="6257135"/>
                  </a:cubicBezTo>
                  <a:cubicBezTo>
                    <a:pt x="1817576" y="6256714"/>
                    <a:pt x="1857473" y="6258179"/>
                    <a:pt x="1720789" y="6258179"/>
                  </a:cubicBezTo>
                  <a:cubicBezTo>
                    <a:pt x="1718684" y="6130173"/>
                    <a:pt x="1718080" y="6043023"/>
                    <a:pt x="1715937" y="5926660"/>
                  </a:cubicBezTo>
                  <a:close/>
                  <a:moveTo>
                    <a:pt x="1723188" y="6275184"/>
                  </a:moveTo>
                  <a:cubicBezTo>
                    <a:pt x="2069410" y="6275184"/>
                    <a:pt x="2013327" y="6247177"/>
                    <a:pt x="2014755" y="6353693"/>
                  </a:cubicBezTo>
                  <a:cubicBezTo>
                    <a:pt x="2016201" y="6469709"/>
                    <a:pt x="2017245" y="6502732"/>
                    <a:pt x="2017977" y="6603444"/>
                  </a:cubicBezTo>
                  <a:cubicBezTo>
                    <a:pt x="2018032" y="6611444"/>
                    <a:pt x="2041414" y="6607563"/>
                    <a:pt x="1726777" y="6607508"/>
                  </a:cubicBezTo>
                  <a:cubicBezTo>
                    <a:pt x="1726722" y="6604506"/>
                    <a:pt x="1720167" y="6275184"/>
                    <a:pt x="1723188" y="6275184"/>
                  </a:cubicBezTo>
                  <a:close/>
                  <a:moveTo>
                    <a:pt x="2018142" y="6625044"/>
                  </a:moveTo>
                  <a:cubicBezTo>
                    <a:pt x="2018161" y="6626655"/>
                    <a:pt x="2021987" y="6955044"/>
                    <a:pt x="2022006" y="6956911"/>
                  </a:cubicBezTo>
                  <a:cubicBezTo>
                    <a:pt x="1903577" y="6955245"/>
                    <a:pt x="1823252" y="6957973"/>
                    <a:pt x="1734009" y="6958082"/>
                  </a:cubicBezTo>
                  <a:cubicBezTo>
                    <a:pt x="1732105" y="6846771"/>
                    <a:pt x="1733259" y="6957241"/>
                    <a:pt x="1727088" y="6624513"/>
                  </a:cubicBezTo>
                  <a:cubicBezTo>
                    <a:pt x="1829807" y="6624532"/>
                    <a:pt x="1902808" y="6625868"/>
                    <a:pt x="2018142" y="6625044"/>
                  </a:cubicBezTo>
                  <a:close/>
                  <a:moveTo>
                    <a:pt x="2022280" y="6973934"/>
                  </a:moveTo>
                  <a:cubicBezTo>
                    <a:pt x="2024459" y="7116017"/>
                    <a:pt x="2023049" y="7081512"/>
                    <a:pt x="2026730" y="7307357"/>
                  </a:cubicBezTo>
                  <a:cubicBezTo>
                    <a:pt x="1957811" y="7308291"/>
                    <a:pt x="1875710" y="7307669"/>
                    <a:pt x="1737891" y="7307632"/>
                  </a:cubicBezTo>
                  <a:cubicBezTo>
                    <a:pt x="1737873" y="7305545"/>
                    <a:pt x="1734375" y="6979810"/>
                    <a:pt x="1734357" y="6978071"/>
                  </a:cubicBezTo>
                  <a:cubicBezTo>
                    <a:pt x="1734266" y="6971976"/>
                    <a:pt x="2016092" y="6973843"/>
                    <a:pt x="2022280" y="6973934"/>
                  </a:cubicBezTo>
                  <a:close/>
                  <a:moveTo>
                    <a:pt x="2021383" y="5925067"/>
                  </a:moveTo>
                  <a:cubicBezTo>
                    <a:pt x="2190164" y="5926568"/>
                    <a:pt x="2059651" y="5925232"/>
                    <a:pt x="2312547" y="5926824"/>
                  </a:cubicBezTo>
                  <a:cubicBezTo>
                    <a:pt x="2314946" y="6112088"/>
                    <a:pt x="2314452" y="6149759"/>
                    <a:pt x="2316301" y="6257831"/>
                  </a:cubicBezTo>
                  <a:cubicBezTo>
                    <a:pt x="2079755" y="6257245"/>
                    <a:pt x="2216146" y="6257739"/>
                    <a:pt x="2028377" y="6257190"/>
                  </a:cubicBezTo>
                  <a:cubicBezTo>
                    <a:pt x="2025668" y="6079926"/>
                    <a:pt x="2023287" y="6093051"/>
                    <a:pt x="2021383" y="5925067"/>
                  </a:cubicBezTo>
                  <a:close/>
                  <a:moveTo>
                    <a:pt x="2052546" y="6274305"/>
                  </a:moveTo>
                  <a:cubicBezTo>
                    <a:pt x="2370864" y="6275586"/>
                    <a:pt x="2315879" y="6252358"/>
                    <a:pt x="2318315" y="6354590"/>
                  </a:cubicBezTo>
                  <a:cubicBezTo>
                    <a:pt x="2320384" y="6439982"/>
                    <a:pt x="2321336" y="6506502"/>
                    <a:pt x="2322654" y="6603572"/>
                  </a:cubicBezTo>
                  <a:cubicBezTo>
                    <a:pt x="2322728" y="6610016"/>
                    <a:pt x="2033047" y="6609778"/>
                    <a:pt x="2033010" y="6603353"/>
                  </a:cubicBezTo>
                  <a:cubicBezTo>
                    <a:pt x="2030245" y="6226841"/>
                    <a:pt x="2016586" y="6274141"/>
                    <a:pt x="2052546" y="6274305"/>
                  </a:cubicBezTo>
                  <a:close/>
                  <a:moveTo>
                    <a:pt x="2052638" y="6624733"/>
                  </a:moveTo>
                  <a:cubicBezTo>
                    <a:pt x="2129540" y="6624001"/>
                    <a:pt x="2195217" y="6624111"/>
                    <a:pt x="2272137" y="6624330"/>
                  </a:cubicBezTo>
                  <a:cubicBezTo>
                    <a:pt x="2337852" y="6624513"/>
                    <a:pt x="2322618" y="6565096"/>
                    <a:pt x="2329264" y="6956801"/>
                  </a:cubicBezTo>
                  <a:cubicBezTo>
                    <a:pt x="2249012" y="6957387"/>
                    <a:pt x="2204024" y="6960078"/>
                    <a:pt x="2037020" y="6957149"/>
                  </a:cubicBezTo>
                  <a:cubicBezTo>
                    <a:pt x="2031435" y="6575109"/>
                    <a:pt x="2026400" y="6625008"/>
                    <a:pt x="2052638" y="6624733"/>
                  </a:cubicBezTo>
                  <a:close/>
                  <a:moveTo>
                    <a:pt x="2052455" y="6974447"/>
                  </a:moveTo>
                  <a:cubicBezTo>
                    <a:pt x="2322874" y="6979536"/>
                    <a:pt x="2329447" y="6966905"/>
                    <a:pt x="2329630" y="6978364"/>
                  </a:cubicBezTo>
                  <a:cubicBezTo>
                    <a:pt x="2331535" y="7099689"/>
                    <a:pt x="2328880" y="7105784"/>
                    <a:pt x="2330802" y="7228372"/>
                  </a:cubicBezTo>
                  <a:cubicBezTo>
                    <a:pt x="2332303" y="7324838"/>
                    <a:pt x="2347464" y="7310359"/>
                    <a:pt x="2272412" y="7307870"/>
                  </a:cubicBezTo>
                  <a:cubicBezTo>
                    <a:pt x="1994889" y="7298772"/>
                    <a:pt x="2042293" y="7341404"/>
                    <a:pt x="2040444" y="7228061"/>
                  </a:cubicBezTo>
                  <a:cubicBezTo>
                    <a:pt x="2035848" y="6936080"/>
                    <a:pt x="2029806" y="6974026"/>
                    <a:pt x="2052455" y="6974447"/>
                  </a:cubicBezTo>
                  <a:close/>
                  <a:moveTo>
                    <a:pt x="2331626" y="6274854"/>
                  </a:moveTo>
                  <a:cubicBezTo>
                    <a:pt x="2569820" y="6275147"/>
                    <a:pt x="2382857" y="6275166"/>
                    <a:pt x="2623834" y="6275678"/>
                  </a:cubicBezTo>
                  <a:cubicBezTo>
                    <a:pt x="2629821" y="6661233"/>
                    <a:pt x="2638207" y="6609668"/>
                    <a:pt x="2601606" y="6609668"/>
                  </a:cubicBezTo>
                  <a:cubicBezTo>
                    <a:pt x="2600177" y="6609668"/>
                    <a:pt x="2337741" y="6608625"/>
                    <a:pt x="2337668" y="6603243"/>
                  </a:cubicBezTo>
                  <a:cubicBezTo>
                    <a:pt x="2334537" y="6372163"/>
                    <a:pt x="2333530" y="6377966"/>
                    <a:pt x="2331626" y="6274854"/>
                  </a:cubicBezTo>
                  <a:close/>
                  <a:moveTo>
                    <a:pt x="2601606" y="6626691"/>
                  </a:moveTo>
                  <a:cubicBezTo>
                    <a:pt x="2636486" y="6626691"/>
                    <a:pt x="2627203" y="6573425"/>
                    <a:pt x="2633996" y="6956673"/>
                  </a:cubicBezTo>
                  <a:cubicBezTo>
                    <a:pt x="2612793" y="6956545"/>
                    <a:pt x="2596241" y="6956581"/>
                    <a:pt x="2381997" y="6956618"/>
                  </a:cubicBezTo>
                  <a:cubicBezTo>
                    <a:pt x="2334702" y="6956618"/>
                    <a:pt x="2343271" y="7011624"/>
                    <a:pt x="2337961" y="6624422"/>
                  </a:cubicBezTo>
                  <a:cubicBezTo>
                    <a:pt x="2495298" y="6624513"/>
                    <a:pt x="2498978" y="6626691"/>
                    <a:pt x="2601606" y="6626691"/>
                  </a:cubicBezTo>
                  <a:close/>
                  <a:moveTo>
                    <a:pt x="2638097" y="6228634"/>
                  </a:moveTo>
                  <a:cubicBezTo>
                    <a:pt x="2632531" y="5871196"/>
                    <a:pt x="2605359" y="5923053"/>
                    <a:pt x="2711282" y="5925763"/>
                  </a:cubicBezTo>
                  <a:cubicBezTo>
                    <a:pt x="2783752" y="5927612"/>
                    <a:pt x="2857889" y="5927465"/>
                    <a:pt x="2921901" y="5926367"/>
                  </a:cubicBezTo>
                  <a:cubicBezTo>
                    <a:pt x="2925691" y="6239709"/>
                    <a:pt x="2924556" y="6178790"/>
                    <a:pt x="2926020" y="6258947"/>
                  </a:cubicBezTo>
                  <a:cubicBezTo>
                    <a:pt x="2591517" y="6267459"/>
                    <a:pt x="2638591" y="6259790"/>
                    <a:pt x="2638097" y="6228634"/>
                  </a:cubicBezTo>
                  <a:close/>
                  <a:moveTo>
                    <a:pt x="2926332" y="6275971"/>
                  </a:moveTo>
                  <a:cubicBezTo>
                    <a:pt x="2928565" y="6387100"/>
                    <a:pt x="2930598" y="6378881"/>
                    <a:pt x="2932667" y="6608497"/>
                  </a:cubicBezTo>
                  <a:cubicBezTo>
                    <a:pt x="2892788" y="6608863"/>
                    <a:pt x="2644030" y="6609650"/>
                    <a:pt x="2642730" y="6609650"/>
                  </a:cubicBezTo>
                  <a:cubicBezTo>
                    <a:pt x="2642913" y="6518071"/>
                    <a:pt x="2642876" y="6536486"/>
                    <a:pt x="2638811" y="6275733"/>
                  </a:cubicBezTo>
                  <a:cubicBezTo>
                    <a:pt x="2719668" y="6276081"/>
                    <a:pt x="2811071" y="6278882"/>
                    <a:pt x="2926332" y="6275971"/>
                  </a:cubicBezTo>
                  <a:close/>
                  <a:moveTo>
                    <a:pt x="2931202" y="6625502"/>
                  </a:moveTo>
                  <a:cubicBezTo>
                    <a:pt x="2933051" y="6625502"/>
                    <a:pt x="2938306" y="6956581"/>
                    <a:pt x="2938325" y="6958028"/>
                  </a:cubicBezTo>
                  <a:cubicBezTo>
                    <a:pt x="2767768" y="6960938"/>
                    <a:pt x="2727596" y="6957460"/>
                    <a:pt x="2648973" y="6956765"/>
                  </a:cubicBezTo>
                  <a:cubicBezTo>
                    <a:pt x="2647252" y="6858303"/>
                    <a:pt x="2642546" y="6762990"/>
                    <a:pt x="2642693" y="6626637"/>
                  </a:cubicBezTo>
                  <a:cubicBezTo>
                    <a:pt x="2643993" y="6626655"/>
                    <a:pt x="2904158" y="6625758"/>
                    <a:pt x="2931202" y="6625502"/>
                  </a:cubicBezTo>
                  <a:close/>
                  <a:moveTo>
                    <a:pt x="2938673" y="6978401"/>
                  </a:moveTo>
                  <a:cubicBezTo>
                    <a:pt x="2944513" y="7350923"/>
                    <a:pt x="2947571" y="7308510"/>
                    <a:pt x="2931202" y="7308327"/>
                  </a:cubicBezTo>
                  <a:cubicBezTo>
                    <a:pt x="2597797" y="7304758"/>
                    <a:pt x="2653386" y="7335107"/>
                    <a:pt x="2651720" y="7228042"/>
                  </a:cubicBezTo>
                  <a:cubicBezTo>
                    <a:pt x="2649779" y="7103862"/>
                    <a:pt x="2651354" y="7106315"/>
                    <a:pt x="2649339" y="6978071"/>
                  </a:cubicBezTo>
                  <a:cubicBezTo>
                    <a:pt x="2649248" y="6971427"/>
                    <a:pt x="2938654" y="6976973"/>
                    <a:pt x="2938673" y="6978401"/>
                  </a:cubicBezTo>
                  <a:close/>
                  <a:moveTo>
                    <a:pt x="2941328" y="6275586"/>
                  </a:moveTo>
                  <a:cubicBezTo>
                    <a:pt x="2997099" y="6274195"/>
                    <a:pt x="3006895" y="6274433"/>
                    <a:pt x="3232272" y="6274396"/>
                  </a:cubicBezTo>
                  <a:cubicBezTo>
                    <a:pt x="3234872" y="6426638"/>
                    <a:pt x="3233151" y="6290596"/>
                    <a:pt x="3237929" y="6609284"/>
                  </a:cubicBezTo>
                  <a:cubicBezTo>
                    <a:pt x="2914174" y="6608643"/>
                    <a:pt x="2947718" y="6609741"/>
                    <a:pt x="2947663" y="6603317"/>
                  </a:cubicBezTo>
                  <a:cubicBezTo>
                    <a:pt x="2946015" y="6405716"/>
                    <a:pt x="2943213" y="6367367"/>
                    <a:pt x="2941328" y="6275586"/>
                  </a:cubicBezTo>
                  <a:close/>
                  <a:moveTo>
                    <a:pt x="3238186" y="6626289"/>
                  </a:moveTo>
                  <a:cubicBezTo>
                    <a:pt x="3242892" y="6939961"/>
                    <a:pt x="3240639" y="6775547"/>
                    <a:pt x="3243551" y="6958723"/>
                  </a:cubicBezTo>
                  <a:cubicBezTo>
                    <a:pt x="3145556" y="6958558"/>
                    <a:pt x="3075997" y="6955923"/>
                    <a:pt x="2953339" y="6957771"/>
                  </a:cubicBezTo>
                  <a:cubicBezTo>
                    <a:pt x="2951746" y="6860353"/>
                    <a:pt x="2948926" y="6748529"/>
                    <a:pt x="2947864" y="6625337"/>
                  </a:cubicBezTo>
                  <a:cubicBezTo>
                    <a:pt x="3097053" y="6624037"/>
                    <a:pt x="3145135" y="6626124"/>
                    <a:pt x="3238186" y="6626289"/>
                  </a:cubicBezTo>
                  <a:close/>
                  <a:moveTo>
                    <a:pt x="3243825" y="6975729"/>
                  </a:moveTo>
                  <a:cubicBezTo>
                    <a:pt x="3245968" y="7130514"/>
                    <a:pt x="3243496" y="7060571"/>
                    <a:pt x="3247341" y="7307266"/>
                  </a:cubicBezTo>
                  <a:cubicBezTo>
                    <a:pt x="3137445" y="7307412"/>
                    <a:pt x="3109284" y="7309901"/>
                    <a:pt x="2958502" y="7308602"/>
                  </a:cubicBezTo>
                  <a:cubicBezTo>
                    <a:pt x="2955957" y="7210653"/>
                    <a:pt x="2955573" y="7101043"/>
                    <a:pt x="2953650" y="6978108"/>
                  </a:cubicBezTo>
                  <a:cubicBezTo>
                    <a:pt x="2953559" y="6971061"/>
                    <a:pt x="2941236" y="6975271"/>
                    <a:pt x="3243825" y="6975729"/>
                  </a:cubicBezTo>
                  <a:close/>
                  <a:moveTo>
                    <a:pt x="3247268" y="6274415"/>
                  </a:moveTo>
                  <a:cubicBezTo>
                    <a:pt x="3340868" y="6274396"/>
                    <a:pt x="3348320" y="6275880"/>
                    <a:pt x="3536711" y="6276355"/>
                  </a:cubicBezTo>
                  <a:cubicBezTo>
                    <a:pt x="3536729" y="6277820"/>
                    <a:pt x="3542515" y="6595683"/>
                    <a:pt x="3542789" y="6609064"/>
                  </a:cubicBezTo>
                  <a:cubicBezTo>
                    <a:pt x="3400210" y="6609027"/>
                    <a:pt x="3303790" y="6609357"/>
                    <a:pt x="3252907" y="6609302"/>
                  </a:cubicBezTo>
                  <a:cubicBezTo>
                    <a:pt x="3248348" y="6304581"/>
                    <a:pt x="3249483" y="6405075"/>
                    <a:pt x="3247268" y="6274415"/>
                  </a:cubicBezTo>
                  <a:close/>
                  <a:moveTo>
                    <a:pt x="3260615" y="6626307"/>
                  </a:moveTo>
                  <a:cubicBezTo>
                    <a:pt x="3602333" y="6626307"/>
                    <a:pt x="3542954" y="6601083"/>
                    <a:pt x="3544950" y="6728466"/>
                  </a:cubicBezTo>
                  <a:cubicBezTo>
                    <a:pt x="3546909" y="6853928"/>
                    <a:pt x="3547294" y="6845270"/>
                    <a:pt x="3549143" y="6959712"/>
                  </a:cubicBezTo>
                  <a:cubicBezTo>
                    <a:pt x="3409273" y="6960535"/>
                    <a:pt x="3381150" y="6958742"/>
                    <a:pt x="3258546" y="6958742"/>
                  </a:cubicBezTo>
                  <a:cubicBezTo>
                    <a:pt x="3252706" y="6587135"/>
                    <a:pt x="3249465" y="6626307"/>
                    <a:pt x="3260615" y="6626307"/>
                  </a:cubicBezTo>
                  <a:close/>
                  <a:moveTo>
                    <a:pt x="3260615" y="6975746"/>
                  </a:moveTo>
                  <a:cubicBezTo>
                    <a:pt x="3261915" y="6975746"/>
                    <a:pt x="3549418" y="6976442"/>
                    <a:pt x="3549454" y="6978401"/>
                  </a:cubicBezTo>
                  <a:cubicBezTo>
                    <a:pt x="3549491" y="6980598"/>
                    <a:pt x="3553464" y="7307247"/>
                    <a:pt x="3553482" y="7309444"/>
                  </a:cubicBezTo>
                  <a:cubicBezTo>
                    <a:pt x="3352018" y="7310487"/>
                    <a:pt x="3401107" y="7307284"/>
                    <a:pt x="3262337" y="7307266"/>
                  </a:cubicBezTo>
                  <a:cubicBezTo>
                    <a:pt x="3256569" y="6938862"/>
                    <a:pt x="3259315" y="6975746"/>
                    <a:pt x="3260615" y="6975746"/>
                  </a:cubicBezTo>
                  <a:close/>
                  <a:moveTo>
                    <a:pt x="3589974" y="6276557"/>
                  </a:moveTo>
                  <a:cubicBezTo>
                    <a:pt x="3698369" y="6276996"/>
                    <a:pt x="3701921" y="6276575"/>
                    <a:pt x="3809491" y="6276996"/>
                  </a:cubicBezTo>
                  <a:cubicBezTo>
                    <a:pt x="3853728" y="6277179"/>
                    <a:pt x="3842394" y="6224736"/>
                    <a:pt x="3846917" y="6608515"/>
                  </a:cubicBezTo>
                  <a:cubicBezTo>
                    <a:pt x="3527958" y="6609979"/>
                    <a:pt x="3557840" y="6611682"/>
                    <a:pt x="3557675" y="6603225"/>
                  </a:cubicBezTo>
                  <a:cubicBezTo>
                    <a:pt x="3550168" y="6224552"/>
                    <a:pt x="3538450" y="6276337"/>
                    <a:pt x="3589974" y="6276557"/>
                  </a:cubicBezTo>
                  <a:close/>
                  <a:moveTo>
                    <a:pt x="3847136" y="6625502"/>
                  </a:moveTo>
                  <a:cubicBezTo>
                    <a:pt x="3848144" y="6709979"/>
                    <a:pt x="3849206" y="6780855"/>
                    <a:pt x="3851403" y="6853562"/>
                  </a:cubicBezTo>
                  <a:cubicBezTo>
                    <a:pt x="3855486" y="6987974"/>
                    <a:pt x="3907010" y="6956838"/>
                    <a:pt x="3589937" y="6959419"/>
                  </a:cubicBezTo>
                  <a:cubicBezTo>
                    <a:pt x="3552805" y="6959712"/>
                    <a:pt x="3565842" y="7010581"/>
                    <a:pt x="3558151" y="6626069"/>
                  </a:cubicBezTo>
                  <a:cubicBezTo>
                    <a:pt x="3824780" y="6626106"/>
                    <a:pt x="3720816" y="6626106"/>
                    <a:pt x="3847136" y="6625502"/>
                  </a:cubicBezTo>
                  <a:close/>
                  <a:moveTo>
                    <a:pt x="3590084" y="6976442"/>
                  </a:moveTo>
                  <a:cubicBezTo>
                    <a:pt x="3591384" y="6976424"/>
                    <a:pt x="3854204" y="6973843"/>
                    <a:pt x="3854277" y="6978401"/>
                  </a:cubicBezTo>
                  <a:cubicBezTo>
                    <a:pt x="3860265" y="7362089"/>
                    <a:pt x="3880699" y="7307778"/>
                    <a:pt x="3809473" y="7308364"/>
                  </a:cubicBezTo>
                  <a:cubicBezTo>
                    <a:pt x="3699925" y="7309261"/>
                    <a:pt x="3693260" y="7308383"/>
                    <a:pt x="3589974" y="7309206"/>
                  </a:cubicBezTo>
                  <a:cubicBezTo>
                    <a:pt x="3561703" y="7309389"/>
                    <a:pt x="3568899" y="7324362"/>
                    <a:pt x="3567398" y="7228042"/>
                  </a:cubicBezTo>
                  <a:cubicBezTo>
                    <a:pt x="3562985" y="6938203"/>
                    <a:pt x="3554215" y="6976735"/>
                    <a:pt x="3590084" y="6976442"/>
                  </a:cubicBezTo>
                  <a:close/>
                  <a:moveTo>
                    <a:pt x="3857006" y="6277124"/>
                  </a:moveTo>
                  <a:cubicBezTo>
                    <a:pt x="4039189" y="6277454"/>
                    <a:pt x="4013006" y="6276319"/>
                    <a:pt x="4139051" y="6276319"/>
                  </a:cubicBezTo>
                  <a:cubicBezTo>
                    <a:pt x="4153992" y="6276319"/>
                    <a:pt x="4147126" y="6236835"/>
                    <a:pt x="4153077" y="6610162"/>
                  </a:cubicBezTo>
                  <a:cubicBezTo>
                    <a:pt x="4039903" y="6610474"/>
                    <a:pt x="4021795" y="6607874"/>
                    <a:pt x="3861949" y="6608423"/>
                  </a:cubicBezTo>
                  <a:cubicBezTo>
                    <a:pt x="3860704" y="6511847"/>
                    <a:pt x="3862077" y="6599070"/>
                    <a:pt x="3857006" y="6277124"/>
                  </a:cubicBezTo>
                  <a:close/>
                  <a:moveTo>
                    <a:pt x="3919351" y="6625355"/>
                  </a:moveTo>
                  <a:cubicBezTo>
                    <a:pt x="4027983" y="6625355"/>
                    <a:pt x="4029118" y="6627204"/>
                    <a:pt x="4139033" y="6627204"/>
                  </a:cubicBezTo>
                  <a:cubicBezTo>
                    <a:pt x="4160474" y="6627204"/>
                    <a:pt x="4153022" y="6586000"/>
                    <a:pt x="4159100" y="6959328"/>
                  </a:cubicBezTo>
                  <a:cubicBezTo>
                    <a:pt x="4049827" y="6959620"/>
                    <a:pt x="4008850" y="6957680"/>
                    <a:pt x="3868943" y="6958174"/>
                  </a:cubicBezTo>
                  <a:cubicBezTo>
                    <a:pt x="3862279" y="6571979"/>
                    <a:pt x="3838952" y="6625355"/>
                    <a:pt x="3919351" y="6625355"/>
                  </a:cubicBezTo>
                  <a:close/>
                  <a:moveTo>
                    <a:pt x="4156885" y="5978773"/>
                  </a:moveTo>
                  <a:cubicBezTo>
                    <a:pt x="4155750" y="5905810"/>
                    <a:pt x="4106350" y="5927337"/>
                    <a:pt x="4448965" y="5926092"/>
                  </a:cubicBezTo>
                  <a:cubicBezTo>
                    <a:pt x="4452041" y="6108793"/>
                    <a:pt x="4450136" y="6112015"/>
                    <a:pt x="4452736" y="6258782"/>
                  </a:cubicBezTo>
                  <a:cubicBezTo>
                    <a:pt x="4391911" y="6259496"/>
                    <a:pt x="4366863" y="6259295"/>
                    <a:pt x="4163568" y="6259332"/>
                  </a:cubicBezTo>
                  <a:cubicBezTo>
                    <a:pt x="4161426" y="6105992"/>
                    <a:pt x="4158844" y="6103612"/>
                    <a:pt x="4156885" y="5978773"/>
                  </a:cubicBezTo>
                  <a:close/>
                  <a:moveTo>
                    <a:pt x="4453048" y="6275788"/>
                  </a:moveTo>
                  <a:cubicBezTo>
                    <a:pt x="4454787" y="6367312"/>
                    <a:pt x="4457516" y="6418145"/>
                    <a:pt x="4459053" y="6603481"/>
                  </a:cubicBezTo>
                  <a:cubicBezTo>
                    <a:pt x="4459090" y="6608497"/>
                    <a:pt x="4492780" y="6608167"/>
                    <a:pt x="4168054" y="6610108"/>
                  </a:cubicBezTo>
                  <a:cubicBezTo>
                    <a:pt x="4163037" y="6295301"/>
                    <a:pt x="4165491" y="6408223"/>
                    <a:pt x="4163806" y="6276319"/>
                  </a:cubicBezTo>
                  <a:cubicBezTo>
                    <a:pt x="4367119" y="6276282"/>
                    <a:pt x="4399784" y="6276447"/>
                    <a:pt x="4453048" y="6275788"/>
                  </a:cubicBezTo>
                  <a:close/>
                  <a:moveTo>
                    <a:pt x="4459255" y="6625264"/>
                  </a:moveTo>
                  <a:cubicBezTo>
                    <a:pt x="4459273" y="6626710"/>
                    <a:pt x="4462935" y="6956728"/>
                    <a:pt x="4462954" y="6958046"/>
                  </a:cubicBezTo>
                  <a:cubicBezTo>
                    <a:pt x="4310157" y="6956014"/>
                    <a:pt x="4247537" y="6958888"/>
                    <a:pt x="4174096" y="6959254"/>
                  </a:cubicBezTo>
                  <a:cubicBezTo>
                    <a:pt x="4172595" y="6866375"/>
                    <a:pt x="4172467" y="6887059"/>
                    <a:pt x="4168329" y="6627113"/>
                  </a:cubicBezTo>
                  <a:cubicBezTo>
                    <a:pt x="4252536" y="6626618"/>
                    <a:pt x="4315705" y="6622207"/>
                    <a:pt x="4459255" y="6625264"/>
                  </a:cubicBezTo>
                  <a:close/>
                  <a:moveTo>
                    <a:pt x="4462697" y="5853715"/>
                  </a:moveTo>
                  <a:cubicBezTo>
                    <a:pt x="4456893" y="5544162"/>
                    <a:pt x="4454183" y="5577403"/>
                    <a:pt x="4468630" y="5577294"/>
                  </a:cubicBezTo>
                  <a:cubicBezTo>
                    <a:pt x="4792715" y="5574657"/>
                    <a:pt x="4748057" y="5569935"/>
                    <a:pt x="4748203" y="5604073"/>
                  </a:cubicBezTo>
                  <a:cubicBezTo>
                    <a:pt x="4749723" y="5962629"/>
                    <a:pt x="4772244" y="5907824"/>
                    <a:pt x="4688238" y="5908391"/>
                  </a:cubicBezTo>
                  <a:cubicBezTo>
                    <a:pt x="4583158" y="5909105"/>
                    <a:pt x="4586399" y="5908556"/>
                    <a:pt x="4468520" y="5909013"/>
                  </a:cubicBezTo>
                  <a:cubicBezTo>
                    <a:pt x="4461983" y="5909050"/>
                    <a:pt x="4463906" y="5917342"/>
                    <a:pt x="4462697" y="5853715"/>
                  </a:cubicBezTo>
                  <a:close/>
                  <a:moveTo>
                    <a:pt x="4468611" y="5926019"/>
                  </a:moveTo>
                  <a:cubicBezTo>
                    <a:pt x="4804250" y="5924646"/>
                    <a:pt x="4751371" y="5909819"/>
                    <a:pt x="4752469" y="5979030"/>
                  </a:cubicBezTo>
                  <a:cubicBezTo>
                    <a:pt x="4757725" y="6315729"/>
                    <a:pt x="4778323" y="6259625"/>
                    <a:pt x="4688367" y="6258527"/>
                  </a:cubicBezTo>
                  <a:cubicBezTo>
                    <a:pt x="4430600" y="6255396"/>
                    <a:pt x="4467952" y="6273756"/>
                    <a:pt x="4467238" y="6228671"/>
                  </a:cubicBezTo>
                  <a:cubicBezTo>
                    <a:pt x="4461928" y="5890013"/>
                    <a:pt x="4463631" y="5926019"/>
                    <a:pt x="4468611" y="5926019"/>
                  </a:cubicBezTo>
                  <a:close/>
                  <a:moveTo>
                    <a:pt x="4468666" y="6275586"/>
                  </a:moveTo>
                  <a:cubicBezTo>
                    <a:pt x="4819429" y="6271321"/>
                    <a:pt x="4757596" y="6259149"/>
                    <a:pt x="4760178" y="6353913"/>
                  </a:cubicBezTo>
                  <a:cubicBezTo>
                    <a:pt x="4762540" y="6440843"/>
                    <a:pt x="4763932" y="6518144"/>
                    <a:pt x="4763657" y="6603371"/>
                  </a:cubicBezTo>
                  <a:cubicBezTo>
                    <a:pt x="4763620" y="6614830"/>
                    <a:pt x="4475441" y="6608570"/>
                    <a:pt x="4474122" y="6608551"/>
                  </a:cubicBezTo>
                  <a:cubicBezTo>
                    <a:pt x="4471962" y="6359697"/>
                    <a:pt x="4466561" y="6275623"/>
                    <a:pt x="4468666" y="6275586"/>
                  </a:cubicBezTo>
                  <a:close/>
                  <a:moveTo>
                    <a:pt x="4763602" y="6627149"/>
                  </a:moveTo>
                  <a:cubicBezTo>
                    <a:pt x="4763529" y="6748016"/>
                    <a:pt x="4767594" y="6854532"/>
                    <a:pt x="4769315" y="6956380"/>
                  </a:cubicBezTo>
                  <a:cubicBezTo>
                    <a:pt x="4683295" y="6956801"/>
                    <a:pt x="4635946" y="6960316"/>
                    <a:pt x="4477931" y="6958247"/>
                  </a:cubicBezTo>
                  <a:cubicBezTo>
                    <a:pt x="4477913" y="6956618"/>
                    <a:pt x="4474269" y="6626893"/>
                    <a:pt x="4474251" y="6625593"/>
                  </a:cubicBezTo>
                  <a:cubicBezTo>
                    <a:pt x="4535241" y="6626893"/>
                    <a:pt x="4761478" y="6627149"/>
                    <a:pt x="4763602" y="6627149"/>
                  </a:cubicBezTo>
                  <a:close/>
                  <a:moveTo>
                    <a:pt x="4769608" y="6973385"/>
                  </a:moveTo>
                  <a:cubicBezTo>
                    <a:pt x="4771604" y="7096266"/>
                    <a:pt x="4771512" y="7170895"/>
                    <a:pt x="4774331" y="7307467"/>
                  </a:cubicBezTo>
                  <a:lnTo>
                    <a:pt x="4483790" y="7307595"/>
                  </a:lnTo>
                  <a:cubicBezTo>
                    <a:pt x="4482857" y="7263352"/>
                    <a:pt x="4478334" y="6983343"/>
                    <a:pt x="4478242" y="6978163"/>
                  </a:cubicBezTo>
                  <a:cubicBezTo>
                    <a:pt x="4478205" y="6975106"/>
                    <a:pt x="4452755" y="6974996"/>
                    <a:pt x="4769608" y="6973385"/>
                  </a:cubicBezTo>
                  <a:close/>
                  <a:moveTo>
                    <a:pt x="4773325" y="6276154"/>
                  </a:moveTo>
                  <a:cubicBezTo>
                    <a:pt x="4899462" y="6276392"/>
                    <a:pt x="4876959" y="6275056"/>
                    <a:pt x="5063555" y="6274982"/>
                  </a:cubicBezTo>
                  <a:cubicBezTo>
                    <a:pt x="5064598" y="6364731"/>
                    <a:pt x="5063555" y="6472657"/>
                    <a:pt x="5068901" y="6606721"/>
                  </a:cubicBezTo>
                  <a:cubicBezTo>
                    <a:pt x="4879943" y="6606630"/>
                    <a:pt x="4924216" y="6610272"/>
                    <a:pt x="4778653" y="6610162"/>
                  </a:cubicBezTo>
                  <a:cubicBezTo>
                    <a:pt x="4779111" y="6458068"/>
                    <a:pt x="4775046" y="6362315"/>
                    <a:pt x="4773325" y="6276154"/>
                  </a:cubicBezTo>
                  <a:close/>
                  <a:moveTo>
                    <a:pt x="4798135" y="6627167"/>
                  </a:moveTo>
                  <a:cubicBezTo>
                    <a:pt x="5122604" y="6627167"/>
                    <a:pt x="5070036" y="6587245"/>
                    <a:pt x="5072234" y="6728430"/>
                  </a:cubicBezTo>
                  <a:cubicBezTo>
                    <a:pt x="5074101" y="6848089"/>
                    <a:pt x="5072746" y="6847430"/>
                    <a:pt x="5074302" y="6957662"/>
                  </a:cubicBezTo>
                  <a:cubicBezTo>
                    <a:pt x="5073003" y="6957643"/>
                    <a:pt x="4819997" y="6956252"/>
                    <a:pt x="4784311" y="6956343"/>
                  </a:cubicBezTo>
                  <a:cubicBezTo>
                    <a:pt x="4778085" y="6589295"/>
                    <a:pt x="4768784" y="6627167"/>
                    <a:pt x="4798135" y="6627167"/>
                  </a:cubicBezTo>
                  <a:close/>
                  <a:moveTo>
                    <a:pt x="4798135" y="6973312"/>
                  </a:moveTo>
                  <a:cubicBezTo>
                    <a:pt x="5105540" y="6973312"/>
                    <a:pt x="5074559" y="6973971"/>
                    <a:pt x="5074614" y="6978419"/>
                  </a:cubicBezTo>
                  <a:cubicBezTo>
                    <a:pt x="5080656" y="7364542"/>
                    <a:pt x="5099314" y="7306204"/>
                    <a:pt x="5017780" y="7306204"/>
                  </a:cubicBezTo>
                  <a:cubicBezTo>
                    <a:pt x="4908287" y="7306204"/>
                    <a:pt x="4905833" y="7307467"/>
                    <a:pt x="4798116" y="7307467"/>
                  </a:cubicBezTo>
                  <a:cubicBezTo>
                    <a:pt x="4786215" y="7307467"/>
                    <a:pt x="4789327" y="7319713"/>
                    <a:pt x="4787881" y="7228079"/>
                  </a:cubicBezTo>
                  <a:cubicBezTo>
                    <a:pt x="4783432" y="6941992"/>
                    <a:pt x="4777554" y="6973312"/>
                    <a:pt x="4798135" y="6973312"/>
                  </a:cubicBezTo>
                  <a:close/>
                  <a:moveTo>
                    <a:pt x="5365467" y="5978993"/>
                  </a:moveTo>
                  <a:cubicBezTo>
                    <a:pt x="5370539" y="6301231"/>
                    <a:pt x="5378741" y="6259094"/>
                    <a:pt x="5347670" y="6258600"/>
                  </a:cubicBezTo>
                  <a:cubicBezTo>
                    <a:pt x="5284335" y="6257575"/>
                    <a:pt x="5229186" y="6257593"/>
                    <a:pt x="5127621" y="6257867"/>
                  </a:cubicBezTo>
                  <a:cubicBezTo>
                    <a:pt x="5061760" y="6258032"/>
                    <a:pt x="5078660" y="6305314"/>
                    <a:pt x="5073570" y="5978737"/>
                  </a:cubicBezTo>
                  <a:cubicBezTo>
                    <a:pt x="5072527" y="5911027"/>
                    <a:pt x="5058483" y="5925488"/>
                    <a:pt x="5127731" y="5924646"/>
                  </a:cubicBezTo>
                  <a:cubicBezTo>
                    <a:pt x="5406664" y="5921278"/>
                    <a:pt x="5364478" y="5914798"/>
                    <a:pt x="5365467" y="5978993"/>
                  </a:cubicBezTo>
                  <a:close/>
                  <a:moveTo>
                    <a:pt x="5358216" y="5604440"/>
                  </a:moveTo>
                  <a:cubicBezTo>
                    <a:pt x="5361256" y="5677805"/>
                    <a:pt x="5361365" y="5698783"/>
                    <a:pt x="5363618" y="5854044"/>
                  </a:cubicBezTo>
                  <a:cubicBezTo>
                    <a:pt x="5364514" y="5919795"/>
                    <a:pt x="5369275" y="5909435"/>
                    <a:pt x="5347816" y="5908758"/>
                  </a:cubicBezTo>
                  <a:cubicBezTo>
                    <a:pt x="4997438" y="5897299"/>
                    <a:pt x="5071373" y="6003320"/>
                    <a:pt x="5068187" y="5575042"/>
                  </a:cubicBezTo>
                  <a:cubicBezTo>
                    <a:pt x="5401684" y="5576342"/>
                    <a:pt x="5356495" y="5563016"/>
                    <a:pt x="5358216" y="5604440"/>
                  </a:cubicBezTo>
                  <a:close/>
                  <a:moveTo>
                    <a:pt x="5351496" y="5229318"/>
                  </a:moveTo>
                  <a:cubicBezTo>
                    <a:pt x="5357264" y="5599039"/>
                    <a:pt x="5358985" y="5558457"/>
                    <a:pt x="5347560" y="5558549"/>
                  </a:cubicBezTo>
                  <a:cubicBezTo>
                    <a:pt x="5009833" y="5560801"/>
                    <a:pt x="5068572" y="5577403"/>
                    <a:pt x="5067034" y="5478887"/>
                  </a:cubicBezTo>
                  <a:cubicBezTo>
                    <a:pt x="5065038" y="5352748"/>
                    <a:pt x="5064507" y="5361772"/>
                    <a:pt x="5062365" y="5228989"/>
                  </a:cubicBezTo>
                  <a:cubicBezTo>
                    <a:pt x="5062309" y="5224468"/>
                    <a:pt x="5351441" y="5226188"/>
                    <a:pt x="5351496" y="5229318"/>
                  </a:cubicBezTo>
                  <a:close/>
                  <a:moveTo>
                    <a:pt x="5351166" y="5208963"/>
                  </a:moveTo>
                  <a:cubicBezTo>
                    <a:pt x="5202234" y="5211911"/>
                    <a:pt x="5144137" y="5209073"/>
                    <a:pt x="5062035" y="5208634"/>
                  </a:cubicBezTo>
                  <a:cubicBezTo>
                    <a:pt x="5060332" y="5106237"/>
                    <a:pt x="5056744" y="4990056"/>
                    <a:pt x="5056542" y="4876090"/>
                  </a:cubicBezTo>
                  <a:cubicBezTo>
                    <a:pt x="5160085" y="4876511"/>
                    <a:pt x="5120645" y="4877902"/>
                    <a:pt x="5345399" y="4877353"/>
                  </a:cubicBezTo>
                  <a:cubicBezTo>
                    <a:pt x="5349391" y="5123370"/>
                    <a:pt x="5349794" y="5124120"/>
                    <a:pt x="5351166" y="5208963"/>
                  </a:cubicBezTo>
                  <a:close/>
                  <a:moveTo>
                    <a:pt x="5345143" y="4860311"/>
                  </a:moveTo>
                  <a:cubicBezTo>
                    <a:pt x="5019007" y="4861171"/>
                    <a:pt x="5056542" y="4859670"/>
                    <a:pt x="5056542" y="4854728"/>
                  </a:cubicBezTo>
                  <a:cubicBezTo>
                    <a:pt x="5056378" y="4693389"/>
                    <a:pt x="5052294" y="4607686"/>
                    <a:pt x="5050573" y="4524985"/>
                  </a:cubicBezTo>
                  <a:cubicBezTo>
                    <a:pt x="5146096" y="4525644"/>
                    <a:pt x="5154811" y="4529304"/>
                    <a:pt x="5340364" y="4527383"/>
                  </a:cubicBezTo>
                  <a:cubicBezTo>
                    <a:pt x="5342232" y="4660001"/>
                    <a:pt x="5340163" y="4553083"/>
                    <a:pt x="5345143" y="4860311"/>
                  </a:cubicBezTo>
                  <a:close/>
                  <a:moveTo>
                    <a:pt x="5338130" y="4229874"/>
                  </a:moveTo>
                  <a:cubicBezTo>
                    <a:pt x="5340071" y="4353542"/>
                    <a:pt x="5337672" y="4354658"/>
                    <a:pt x="5339632" y="4479735"/>
                  </a:cubicBezTo>
                  <a:cubicBezTo>
                    <a:pt x="5340364" y="4525223"/>
                    <a:pt x="5382605" y="4510158"/>
                    <a:pt x="5050225" y="4507998"/>
                  </a:cubicBezTo>
                  <a:cubicBezTo>
                    <a:pt x="5047534" y="4366684"/>
                    <a:pt x="5050207" y="4351546"/>
                    <a:pt x="5046856" y="4176955"/>
                  </a:cubicBezTo>
                  <a:cubicBezTo>
                    <a:pt x="5391522" y="4177467"/>
                    <a:pt x="5337050" y="4161176"/>
                    <a:pt x="5338130" y="4229874"/>
                  </a:cubicBezTo>
                  <a:close/>
                  <a:moveTo>
                    <a:pt x="5329195" y="3826472"/>
                  </a:moveTo>
                  <a:cubicBezTo>
                    <a:pt x="5335237" y="4179993"/>
                    <a:pt x="5333040" y="4022883"/>
                    <a:pt x="5336720" y="4160627"/>
                  </a:cubicBezTo>
                  <a:cubicBezTo>
                    <a:pt x="4992970" y="4160736"/>
                    <a:pt x="5047039" y="4176607"/>
                    <a:pt x="5045245" y="4104541"/>
                  </a:cubicBezTo>
                  <a:cubicBezTo>
                    <a:pt x="5043103" y="4018874"/>
                    <a:pt x="5041802" y="3942415"/>
                    <a:pt x="5041437" y="3854936"/>
                  </a:cubicBezTo>
                  <a:cubicBezTo>
                    <a:pt x="5041235" y="3814848"/>
                    <a:pt x="4996156" y="3823616"/>
                    <a:pt x="5329195" y="3826472"/>
                  </a:cubicBezTo>
                  <a:close/>
                  <a:moveTo>
                    <a:pt x="5326174" y="3480401"/>
                  </a:moveTo>
                  <a:cubicBezTo>
                    <a:pt x="5328426" y="3623599"/>
                    <a:pt x="5324837" y="3563321"/>
                    <a:pt x="5328902" y="3809485"/>
                  </a:cubicBezTo>
                  <a:cubicBezTo>
                    <a:pt x="5327053" y="3809466"/>
                    <a:pt x="5043359" y="3808387"/>
                    <a:pt x="5041144" y="3808368"/>
                  </a:cubicBezTo>
                  <a:cubicBezTo>
                    <a:pt x="5039569" y="3617906"/>
                    <a:pt x="5036035" y="3618455"/>
                    <a:pt x="5033948" y="3476355"/>
                  </a:cubicBezTo>
                  <a:cubicBezTo>
                    <a:pt x="5035284" y="3476355"/>
                    <a:pt x="5326155" y="3479101"/>
                    <a:pt x="5326174" y="3480401"/>
                  </a:cubicBezTo>
                  <a:close/>
                  <a:moveTo>
                    <a:pt x="5318667" y="3127538"/>
                  </a:moveTo>
                  <a:cubicBezTo>
                    <a:pt x="5328261" y="3576538"/>
                    <a:pt x="5324910" y="3406119"/>
                    <a:pt x="5325862" y="3460833"/>
                  </a:cubicBezTo>
                  <a:cubicBezTo>
                    <a:pt x="5205695" y="3463780"/>
                    <a:pt x="5123556" y="3459570"/>
                    <a:pt x="5033710" y="3459368"/>
                  </a:cubicBezTo>
                  <a:cubicBezTo>
                    <a:pt x="5032135" y="3353731"/>
                    <a:pt x="5032062" y="3278882"/>
                    <a:pt x="5028967" y="3127428"/>
                  </a:cubicBezTo>
                  <a:cubicBezTo>
                    <a:pt x="5117074" y="3127465"/>
                    <a:pt x="5235430" y="3128728"/>
                    <a:pt x="5318667" y="3127538"/>
                  </a:cubicBezTo>
                  <a:close/>
                  <a:moveTo>
                    <a:pt x="5318190" y="3105865"/>
                  </a:moveTo>
                  <a:cubicBezTo>
                    <a:pt x="5318374" y="3113809"/>
                    <a:pt x="5341591" y="3110533"/>
                    <a:pt x="5028619" y="3110423"/>
                  </a:cubicBezTo>
                  <a:cubicBezTo>
                    <a:pt x="5028583" y="3108739"/>
                    <a:pt x="5022285" y="2777568"/>
                    <a:pt x="5022266" y="2776213"/>
                  </a:cubicBezTo>
                  <a:cubicBezTo>
                    <a:pt x="5023584" y="2776213"/>
                    <a:pt x="5311746" y="2777842"/>
                    <a:pt x="5313137" y="2777861"/>
                  </a:cubicBezTo>
                  <a:cubicBezTo>
                    <a:pt x="5314199" y="2852050"/>
                    <a:pt x="5315114" y="2965357"/>
                    <a:pt x="5318190" y="3105865"/>
                  </a:cubicBezTo>
                  <a:close/>
                  <a:moveTo>
                    <a:pt x="5309164" y="2481450"/>
                  </a:moveTo>
                  <a:cubicBezTo>
                    <a:pt x="5311123" y="2606253"/>
                    <a:pt x="5310464" y="2606015"/>
                    <a:pt x="5312423" y="2731128"/>
                  </a:cubicBezTo>
                  <a:cubicBezTo>
                    <a:pt x="5313101" y="2774145"/>
                    <a:pt x="5357594" y="2759336"/>
                    <a:pt x="5021973" y="2759208"/>
                  </a:cubicBezTo>
                  <a:cubicBezTo>
                    <a:pt x="5018970" y="2579820"/>
                    <a:pt x="5021625" y="2621135"/>
                    <a:pt x="5018165" y="2428806"/>
                  </a:cubicBezTo>
                  <a:cubicBezTo>
                    <a:pt x="5358234" y="2428806"/>
                    <a:pt x="5308029" y="2408322"/>
                    <a:pt x="5309164" y="2481450"/>
                  </a:cubicBezTo>
                  <a:close/>
                  <a:moveTo>
                    <a:pt x="5304349" y="2106787"/>
                  </a:moveTo>
                  <a:cubicBezTo>
                    <a:pt x="5311929" y="2469900"/>
                    <a:pt x="5324837" y="2411068"/>
                    <a:pt x="5237572" y="2411068"/>
                  </a:cubicBezTo>
                  <a:cubicBezTo>
                    <a:pt x="5127493" y="2411068"/>
                    <a:pt x="5127969" y="2411800"/>
                    <a:pt x="5017835" y="2411800"/>
                  </a:cubicBezTo>
                  <a:cubicBezTo>
                    <a:pt x="5014924" y="2259778"/>
                    <a:pt x="5014429" y="2285167"/>
                    <a:pt x="5012598" y="2077444"/>
                  </a:cubicBezTo>
                  <a:cubicBezTo>
                    <a:pt x="5343605" y="2077462"/>
                    <a:pt x="5303487" y="2065253"/>
                    <a:pt x="5304349" y="2106787"/>
                  </a:cubicBezTo>
                  <a:close/>
                  <a:moveTo>
                    <a:pt x="5297335" y="1732270"/>
                  </a:moveTo>
                  <a:cubicBezTo>
                    <a:pt x="5303451" y="2122236"/>
                    <a:pt x="5325222" y="2060164"/>
                    <a:pt x="5237572" y="2060164"/>
                  </a:cubicBezTo>
                  <a:cubicBezTo>
                    <a:pt x="5128866" y="2060164"/>
                    <a:pt x="5127621" y="2060457"/>
                    <a:pt x="5017780" y="2060457"/>
                  </a:cubicBezTo>
                  <a:cubicBezTo>
                    <a:pt x="5010493" y="2060457"/>
                    <a:pt x="5012745" y="2070525"/>
                    <a:pt x="5011353" y="1981618"/>
                  </a:cubicBezTo>
                  <a:cubicBezTo>
                    <a:pt x="5006813" y="1690187"/>
                    <a:pt x="5005164" y="1728206"/>
                    <a:pt x="5017780" y="1728206"/>
                  </a:cubicBezTo>
                  <a:cubicBezTo>
                    <a:pt x="5317476" y="1728206"/>
                    <a:pt x="5297189" y="1722495"/>
                    <a:pt x="5297335" y="1732270"/>
                  </a:cubicBezTo>
                  <a:close/>
                  <a:moveTo>
                    <a:pt x="5297006" y="1710029"/>
                  </a:moveTo>
                  <a:cubicBezTo>
                    <a:pt x="5193592" y="1708839"/>
                    <a:pt x="5125625" y="1711182"/>
                    <a:pt x="5008625" y="1711201"/>
                  </a:cubicBezTo>
                  <a:cubicBezTo>
                    <a:pt x="5002162" y="1335750"/>
                    <a:pt x="4992787" y="1376771"/>
                    <a:pt x="5017798" y="1376771"/>
                  </a:cubicBezTo>
                  <a:cubicBezTo>
                    <a:pt x="5110190" y="1376771"/>
                    <a:pt x="5134909" y="1376991"/>
                    <a:pt x="5237590" y="1376991"/>
                  </a:cubicBezTo>
                  <a:cubicBezTo>
                    <a:pt x="5310958" y="1377009"/>
                    <a:pt x="5291055" y="1316713"/>
                    <a:pt x="5297006" y="1710029"/>
                  </a:cubicBezTo>
                  <a:close/>
                  <a:moveTo>
                    <a:pt x="5287100" y="1108075"/>
                  </a:moveTo>
                  <a:cubicBezTo>
                    <a:pt x="5289407" y="1184095"/>
                    <a:pt x="5289444" y="1200898"/>
                    <a:pt x="5292044" y="1360334"/>
                  </a:cubicBezTo>
                  <a:cubicBezTo>
                    <a:pt x="5259617" y="1359912"/>
                    <a:pt x="5024115" y="1359748"/>
                    <a:pt x="5001503" y="1359821"/>
                  </a:cubicBezTo>
                  <a:cubicBezTo>
                    <a:pt x="4995442" y="978568"/>
                    <a:pt x="4985756" y="1029675"/>
                    <a:pt x="5017798" y="1029675"/>
                  </a:cubicBezTo>
                  <a:cubicBezTo>
                    <a:pt x="5339851" y="1029675"/>
                    <a:pt x="5283841" y="999966"/>
                    <a:pt x="5287100" y="1108075"/>
                  </a:cubicBezTo>
                  <a:close/>
                  <a:moveTo>
                    <a:pt x="5281863" y="733265"/>
                  </a:moveTo>
                  <a:cubicBezTo>
                    <a:pt x="5286844" y="1060354"/>
                    <a:pt x="5297848" y="1010253"/>
                    <a:pt x="5237572" y="1010253"/>
                  </a:cubicBezTo>
                  <a:cubicBezTo>
                    <a:pt x="4959316" y="1010253"/>
                    <a:pt x="4995369" y="1027002"/>
                    <a:pt x="4994691" y="982833"/>
                  </a:cubicBezTo>
                  <a:cubicBezTo>
                    <a:pt x="4989198" y="632387"/>
                    <a:pt x="4983046" y="678991"/>
                    <a:pt x="5017798" y="678991"/>
                  </a:cubicBezTo>
                  <a:cubicBezTo>
                    <a:pt x="5329268" y="678991"/>
                    <a:pt x="5280747" y="661985"/>
                    <a:pt x="5281863" y="733265"/>
                  </a:cubicBezTo>
                  <a:close/>
                  <a:moveTo>
                    <a:pt x="5017798" y="327995"/>
                  </a:moveTo>
                  <a:cubicBezTo>
                    <a:pt x="5316561" y="327995"/>
                    <a:pt x="5275895" y="320875"/>
                    <a:pt x="5275932" y="358436"/>
                  </a:cubicBezTo>
                  <a:cubicBezTo>
                    <a:pt x="5275932" y="712946"/>
                    <a:pt x="5299258" y="661363"/>
                    <a:pt x="5237572" y="661363"/>
                  </a:cubicBezTo>
                  <a:cubicBezTo>
                    <a:pt x="4945456" y="661363"/>
                    <a:pt x="4991450" y="677178"/>
                    <a:pt x="4989857" y="608023"/>
                  </a:cubicBezTo>
                  <a:cubicBezTo>
                    <a:pt x="4982735" y="283112"/>
                    <a:pt x="4972994" y="327995"/>
                    <a:pt x="5017798" y="327995"/>
                  </a:cubicBezTo>
                  <a:close/>
                  <a:moveTo>
                    <a:pt x="4986507" y="1359894"/>
                  </a:moveTo>
                  <a:cubicBezTo>
                    <a:pt x="4909202" y="1360388"/>
                    <a:pt x="4696789" y="1368626"/>
                    <a:pt x="4696332" y="1357130"/>
                  </a:cubicBezTo>
                  <a:cubicBezTo>
                    <a:pt x="4691607" y="1240235"/>
                    <a:pt x="4691845" y="1127954"/>
                    <a:pt x="4690527" y="1029272"/>
                  </a:cubicBezTo>
                  <a:cubicBezTo>
                    <a:pt x="5003828" y="1029382"/>
                    <a:pt x="4851270" y="1029565"/>
                    <a:pt x="4980464" y="1029675"/>
                  </a:cubicBezTo>
                  <a:cubicBezTo>
                    <a:pt x="4983247" y="1185431"/>
                    <a:pt x="4980959" y="1010656"/>
                    <a:pt x="4986507" y="1359894"/>
                  </a:cubicBezTo>
                  <a:close/>
                  <a:moveTo>
                    <a:pt x="4979695" y="983126"/>
                  </a:moveTo>
                  <a:cubicBezTo>
                    <a:pt x="4980336" y="1024421"/>
                    <a:pt x="5025837" y="1012395"/>
                    <a:pt x="4690289" y="1012285"/>
                  </a:cubicBezTo>
                  <a:cubicBezTo>
                    <a:pt x="4686701" y="761143"/>
                    <a:pt x="4690253" y="948163"/>
                    <a:pt x="4686225" y="677911"/>
                  </a:cubicBezTo>
                  <a:cubicBezTo>
                    <a:pt x="5091331" y="679393"/>
                    <a:pt x="4942123" y="678863"/>
                    <a:pt x="4976327" y="678954"/>
                  </a:cubicBezTo>
                  <a:cubicBezTo>
                    <a:pt x="4979622" y="857536"/>
                    <a:pt x="4977425" y="838224"/>
                    <a:pt x="4979695" y="983126"/>
                  </a:cubicBezTo>
                  <a:close/>
                  <a:moveTo>
                    <a:pt x="4688330" y="329661"/>
                  </a:moveTo>
                  <a:cubicBezTo>
                    <a:pt x="5013441" y="329020"/>
                    <a:pt x="4968765" y="315566"/>
                    <a:pt x="4969899" y="358692"/>
                  </a:cubicBezTo>
                  <a:cubicBezTo>
                    <a:pt x="4979348" y="720305"/>
                    <a:pt x="4992402" y="662223"/>
                    <a:pt x="4908030" y="661528"/>
                  </a:cubicBezTo>
                  <a:cubicBezTo>
                    <a:pt x="4641127" y="659368"/>
                    <a:pt x="4686279" y="679430"/>
                    <a:pt x="4685272" y="612013"/>
                  </a:cubicBezTo>
                  <a:cubicBezTo>
                    <a:pt x="4680823" y="295998"/>
                    <a:pt x="4676905" y="329698"/>
                    <a:pt x="4688330" y="329661"/>
                  </a:cubicBezTo>
                  <a:close/>
                  <a:moveTo>
                    <a:pt x="4681354" y="1357899"/>
                  </a:moveTo>
                  <a:cubicBezTo>
                    <a:pt x="4681501" y="1361542"/>
                    <a:pt x="4715905" y="1360022"/>
                    <a:pt x="4392149" y="1361798"/>
                  </a:cubicBezTo>
                  <a:cubicBezTo>
                    <a:pt x="4387681" y="1169066"/>
                    <a:pt x="4388798" y="1122096"/>
                    <a:pt x="4387590" y="1027478"/>
                  </a:cubicBezTo>
                  <a:cubicBezTo>
                    <a:pt x="4531305" y="1027991"/>
                    <a:pt x="4389512" y="1029181"/>
                    <a:pt x="4675550" y="1029272"/>
                  </a:cubicBezTo>
                  <a:cubicBezTo>
                    <a:pt x="4676868" y="1129162"/>
                    <a:pt x="4676648" y="1241096"/>
                    <a:pt x="4681354" y="1357899"/>
                  </a:cubicBezTo>
                  <a:close/>
                  <a:moveTo>
                    <a:pt x="4672071" y="733265"/>
                  </a:moveTo>
                  <a:cubicBezTo>
                    <a:pt x="4673994" y="855889"/>
                    <a:pt x="4672931" y="858653"/>
                    <a:pt x="4674873" y="983126"/>
                  </a:cubicBezTo>
                  <a:cubicBezTo>
                    <a:pt x="4675550" y="1026124"/>
                    <a:pt x="4719274" y="1011608"/>
                    <a:pt x="4387352" y="1010473"/>
                  </a:cubicBezTo>
                  <a:cubicBezTo>
                    <a:pt x="4385759" y="895628"/>
                    <a:pt x="4384972" y="893926"/>
                    <a:pt x="4381493" y="678167"/>
                  </a:cubicBezTo>
                  <a:cubicBezTo>
                    <a:pt x="4722496" y="677947"/>
                    <a:pt x="4670954" y="659075"/>
                    <a:pt x="4672071" y="733265"/>
                  </a:cubicBezTo>
                  <a:close/>
                  <a:moveTo>
                    <a:pt x="4578416" y="329807"/>
                  </a:moveTo>
                  <a:cubicBezTo>
                    <a:pt x="4681299" y="329807"/>
                    <a:pt x="4665241" y="321735"/>
                    <a:pt x="4666010" y="358601"/>
                  </a:cubicBezTo>
                  <a:cubicBezTo>
                    <a:pt x="4667823" y="445366"/>
                    <a:pt x="4668958" y="520745"/>
                    <a:pt x="4670240" y="612288"/>
                  </a:cubicBezTo>
                  <a:cubicBezTo>
                    <a:pt x="4671192" y="675989"/>
                    <a:pt x="4724071" y="660887"/>
                    <a:pt x="4381236" y="661162"/>
                  </a:cubicBezTo>
                  <a:cubicBezTo>
                    <a:pt x="4377629" y="436433"/>
                    <a:pt x="4377648" y="430704"/>
                    <a:pt x="4375835" y="358162"/>
                  </a:cubicBezTo>
                  <a:cubicBezTo>
                    <a:pt x="4374883" y="320143"/>
                    <a:pt x="4339234" y="329624"/>
                    <a:pt x="4578416" y="329807"/>
                  </a:cubicBezTo>
                  <a:close/>
                  <a:moveTo>
                    <a:pt x="4358733" y="1361889"/>
                  </a:moveTo>
                  <a:cubicBezTo>
                    <a:pt x="4250028" y="1361889"/>
                    <a:pt x="4250632" y="1359711"/>
                    <a:pt x="4139051" y="1359711"/>
                  </a:cubicBezTo>
                  <a:cubicBezTo>
                    <a:pt x="4066105" y="1359711"/>
                    <a:pt x="4086667" y="1422423"/>
                    <a:pt x="4080002" y="1028906"/>
                  </a:cubicBezTo>
                  <a:cubicBezTo>
                    <a:pt x="4204125" y="1030224"/>
                    <a:pt x="4248563" y="1027222"/>
                    <a:pt x="4372594" y="1027423"/>
                  </a:cubicBezTo>
                  <a:cubicBezTo>
                    <a:pt x="4377373" y="1411367"/>
                    <a:pt x="4385246" y="1361889"/>
                    <a:pt x="4358733" y="1361889"/>
                  </a:cubicBezTo>
                  <a:close/>
                  <a:moveTo>
                    <a:pt x="4367394" y="733228"/>
                  </a:moveTo>
                  <a:cubicBezTo>
                    <a:pt x="4372448" y="1052940"/>
                    <a:pt x="4377977" y="1010436"/>
                    <a:pt x="4358733" y="1010436"/>
                  </a:cubicBezTo>
                  <a:cubicBezTo>
                    <a:pt x="4038255" y="1010436"/>
                    <a:pt x="4079929" y="1025739"/>
                    <a:pt x="4079251" y="982833"/>
                  </a:cubicBezTo>
                  <a:cubicBezTo>
                    <a:pt x="4077255" y="854937"/>
                    <a:pt x="4078757" y="857335"/>
                    <a:pt x="4076798" y="732972"/>
                  </a:cubicBezTo>
                  <a:cubicBezTo>
                    <a:pt x="4075736" y="667074"/>
                    <a:pt x="4059550" y="678478"/>
                    <a:pt x="4139033" y="678478"/>
                  </a:cubicBezTo>
                  <a:cubicBezTo>
                    <a:pt x="4412565" y="678478"/>
                    <a:pt x="4366167" y="657409"/>
                    <a:pt x="4367394" y="733228"/>
                  </a:cubicBezTo>
                  <a:close/>
                  <a:moveTo>
                    <a:pt x="4360839" y="358656"/>
                  </a:moveTo>
                  <a:cubicBezTo>
                    <a:pt x="4362725" y="433633"/>
                    <a:pt x="4362780" y="445622"/>
                    <a:pt x="4366241" y="661180"/>
                  </a:cubicBezTo>
                  <a:cubicBezTo>
                    <a:pt x="4334162" y="661180"/>
                    <a:pt x="4107997" y="661436"/>
                    <a:pt x="4075644" y="661784"/>
                  </a:cubicBezTo>
                  <a:lnTo>
                    <a:pt x="4070243" y="328490"/>
                  </a:lnTo>
                  <a:cubicBezTo>
                    <a:pt x="4415549" y="322998"/>
                    <a:pt x="4359942" y="323090"/>
                    <a:pt x="4360839" y="358656"/>
                  </a:cubicBezTo>
                  <a:close/>
                  <a:moveTo>
                    <a:pt x="4066434" y="1107928"/>
                  </a:moveTo>
                  <a:cubicBezTo>
                    <a:pt x="4067917" y="1186749"/>
                    <a:pt x="4067405" y="1157205"/>
                    <a:pt x="4070664" y="1360297"/>
                  </a:cubicBezTo>
                  <a:cubicBezTo>
                    <a:pt x="3976166" y="1362146"/>
                    <a:pt x="4014343" y="1364342"/>
                    <a:pt x="3779994" y="1362109"/>
                  </a:cubicBezTo>
                  <a:cubicBezTo>
                    <a:pt x="3775746" y="1020467"/>
                    <a:pt x="3778218" y="1133189"/>
                    <a:pt x="3777138" y="1027039"/>
                  </a:cubicBezTo>
                  <a:cubicBezTo>
                    <a:pt x="4124568" y="1026874"/>
                    <a:pt x="4064548" y="1012743"/>
                    <a:pt x="4066434" y="1107928"/>
                  </a:cubicBezTo>
                  <a:close/>
                  <a:moveTo>
                    <a:pt x="4061802" y="733265"/>
                  </a:moveTo>
                  <a:cubicBezTo>
                    <a:pt x="4066727" y="1056693"/>
                    <a:pt x="4075205" y="1012029"/>
                    <a:pt x="4029320" y="1011095"/>
                  </a:cubicBezTo>
                  <a:cubicBezTo>
                    <a:pt x="3960658" y="1009704"/>
                    <a:pt x="3947987" y="1009979"/>
                    <a:pt x="3776936" y="1010052"/>
                  </a:cubicBezTo>
                  <a:cubicBezTo>
                    <a:pt x="3774886" y="849098"/>
                    <a:pt x="3771608" y="849994"/>
                    <a:pt x="3769814" y="679210"/>
                  </a:cubicBezTo>
                  <a:cubicBezTo>
                    <a:pt x="4112667" y="682560"/>
                    <a:pt x="4060593" y="657867"/>
                    <a:pt x="4061802" y="733265"/>
                  </a:cubicBezTo>
                  <a:close/>
                  <a:moveTo>
                    <a:pt x="3809436" y="329991"/>
                  </a:moveTo>
                  <a:cubicBezTo>
                    <a:pt x="3883921" y="330979"/>
                    <a:pt x="3955751" y="331144"/>
                    <a:pt x="4029357" y="329368"/>
                  </a:cubicBezTo>
                  <a:cubicBezTo>
                    <a:pt x="4065720" y="328453"/>
                    <a:pt x="4054459" y="278938"/>
                    <a:pt x="4060648" y="661985"/>
                  </a:cubicBezTo>
                  <a:cubicBezTo>
                    <a:pt x="3930153" y="663853"/>
                    <a:pt x="3981366" y="664310"/>
                    <a:pt x="3769649" y="662242"/>
                  </a:cubicBezTo>
                  <a:cubicBezTo>
                    <a:pt x="3766500" y="273813"/>
                    <a:pt x="3748849" y="329203"/>
                    <a:pt x="3809436" y="329991"/>
                  </a:cubicBezTo>
                  <a:close/>
                  <a:moveTo>
                    <a:pt x="3770546" y="1712830"/>
                  </a:moveTo>
                  <a:cubicBezTo>
                    <a:pt x="3698790" y="1713342"/>
                    <a:pt x="3605720" y="1712830"/>
                    <a:pt x="3482733" y="1712830"/>
                  </a:cubicBezTo>
                  <a:cubicBezTo>
                    <a:pt x="3482532" y="1700675"/>
                    <a:pt x="3477606" y="1415999"/>
                    <a:pt x="3476691" y="1377668"/>
                  </a:cubicBezTo>
                  <a:cubicBezTo>
                    <a:pt x="3478027" y="1377668"/>
                    <a:pt x="3763167" y="1378968"/>
                    <a:pt x="3765181" y="1378986"/>
                  </a:cubicBezTo>
                  <a:cubicBezTo>
                    <a:pt x="3766683" y="1500878"/>
                    <a:pt x="3769264" y="1632527"/>
                    <a:pt x="3770546" y="1712830"/>
                  </a:cubicBezTo>
                  <a:close/>
                  <a:moveTo>
                    <a:pt x="3762380" y="1107745"/>
                  </a:moveTo>
                  <a:cubicBezTo>
                    <a:pt x="3761739" y="1413143"/>
                    <a:pt x="3794935" y="1361780"/>
                    <a:pt x="3699760" y="1361780"/>
                  </a:cubicBezTo>
                  <a:cubicBezTo>
                    <a:pt x="3450929" y="1361780"/>
                    <a:pt x="3476306" y="1361761"/>
                    <a:pt x="3476196" y="1357313"/>
                  </a:cubicBezTo>
                  <a:cubicBezTo>
                    <a:pt x="3474731" y="1296596"/>
                    <a:pt x="3465338" y="1027826"/>
                    <a:pt x="3480261" y="1027826"/>
                  </a:cubicBezTo>
                  <a:cubicBezTo>
                    <a:pt x="3819598" y="1027826"/>
                    <a:pt x="3762600" y="1002840"/>
                    <a:pt x="3762380" y="1107745"/>
                  </a:cubicBezTo>
                  <a:close/>
                  <a:moveTo>
                    <a:pt x="3755550" y="733265"/>
                  </a:moveTo>
                  <a:cubicBezTo>
                    <a:pt x="3760659" y="1059091"/>
                    <a:pt x="3782466" y="1010052"/>
                    <a:pt x="3699760" y="1010089"/>
                  </a:cubicBezTo>
                  <a:cubicBezTo>
                    <a:pt x="3437965" y="1010089"/>
                    <a:pt x="3471161" y="1023213"/>
                    <a:pt x="3470520" y="982796"/>
                  </a:cubicBezTo>
                  <a:cubicBezTo>
                    <a:pt x="3470374" y="973021"/>
                    <a:pt x="3466052" y="692555"/>
                    <a:pt x="3465814" y="677014"/>
                  </a:cubicBezTo>
                  <a:cubicBezTo>
                    <a:pt x="3813575" y="676282"/>
                    <a:pt x="3754470" y="665097"/>
                    <a:pt x="3755550" y="733265"/>
                  </a:cubicBezTo>
                  <a:close/>
                  <a:moveTo>
                    <a:pt x="3480261" y="330192"/>
                  </a:moveTo>
                  <a:cubicBezTo>
                    <a:pt x="3791749" y="330192"/>
                    <a:pt x="3749948" y="317232"/>
                    <a:pt x="3750845" y="357777"/>
                  </a:cubicBezTo>
                  <a:cubicBezTo>
                    <a:pt x="3759121" y="721732"/>
                    <a:pt x="3766005" y="661931"/>
                    <a:pt x="3699760" y="661931"/>
                  </a:cubicBezTo>
                  <a:cubicBezTo>
                    <a:pt x="3590304" y="661931"/>
                    <a:pt x="3590194" y="660009"/>
                    <a:pt x="3480261" y="660009"/>
                  </a:cubicBezTo>
                  <a:cubicBezTo>
                    <a:pt x="3460688" y="660009"/>
                    <a:pt x="3465686" y="669564"/>
                    <a:pt x="3464844" y="608059"/>
                  </a:cubicBezTo>
                  <a:cubicBezTo>
                    <a:pt x="3460505" y="287413"/>
                    <a:pt x="3452155" y="330192"/>
                    <a:pt x="3480261" y="330192"/>
                  </a:cubicBezTo>
                  <a:close/>
                  <a:moveTo>
                    <a:pt x="3456183" y="1027863"/>
                  </a:moveTo>
                  <a:cubicBezTo>
                    <a:pt x="3457447" y="1119680"/>
                    <a:pt x="3457465" y="1205108"/>
                    <a:pt x="3461274" y="1360700"/>
                  </a:cubicBezTo>
                  <a:cubicBezTo>
                    <a:pt x="3155333" y="1361249"/>
                    <a:pt x="3171629" y="1364855"/>
                    <a:pt x="3171446" y="1358027"/>
                  </a:cubicBezTo>
                  <a:cubicBezTo>
                    <a:pt x="3170751" y="1328501"/>
                    <a:pt x="3165184" y="1030242"/>
                    <a:pt x="3165166" y="1028906"/>
                  </a:cubicBezTo>
                  <a:cubicBezTo>
                    <a:pt x="3318566" y="1030206"/>
                    <a:pt x="3363169" y="1028064"/>
                    <a:pt x="3456183" y="1027863"/>
                  </a:cubicBezTo>
                  <a:close/>
                  <a:moveTo>
                    <a:pt x="3455945" y="1010857"/>
                  </a:moveTo>
                  <a:cubicBezTo>
                    <a:pt x="3120508" y="1011571"/>
                    <a:pt x="3165075" y="1024311"/>
                    <a:pt x="3164415" y="982796"/>
                  </a:cubicBezTo>
                  <a:cubicBezTo>
                    <a:pt x="3162456" y="857756"/>
                    <a:pt x="3162987" y="857683"/>
                    <a:pt x="3161028" y="732972"/>
                  </a:cubicBezTo>
                  <a:cubicBezTo>
                    <a:pt x="3159929" y="663377"/>
                    <a:pt x="3103041" y="679027"/>
                    <a:pt x="3450800" y="677087"/>
                  </a:cubicBezTo>
                  <a:cubicBezTo>
                    <a:pt x="3450819" y="678478"/>
                    <a:pt x="3455488" y="979080"/>
                    <a:pt x="3455945" y="1010857"/>
                  </a:cubicBezTo>
                  <a:close/>
                  <a:moveTo>
                    <a:pt x="3445143" y="330100"/>
                  </a:moveTo>
                  <a:cubicBezTo>
                    <a:pt x="3448841" y="516663"/>
                    <a:pt x="3448548" y="522631"/>
                    <a:pt x="3450562" y="660082"/>
                  </a:cubicBezTo>
                  <a:cubicBezTo>
                    <a:pt x="3114100" y="661857"/>
                    <a:pt x="3160369" y="683988"/>
                    <a:pt x="3158629" y="607986"/>
                  </a:cubicBezTo>
                  <a:cubicBezTo>
                    <a:pt x="3155901" y="488986"/>
                    <a:pt x="3155205" y="420746"/>
                    <a:pt x="3154949" y="358381"/>
                  </a:cubicBezTo>
                  <a:cubicBezTo>
                    <a:pt x="3154766" y="315896"/>
                    <a:pt x="3112031" y="328453"/>
                    <a:pt x="3445143" y="330100"/>
                  </a:cubicBezTo>
                  <a:close/>
                  <a:moveTo>
                    <a:pt x="3150903" y="1361047"/>
                  </a:moveTo>
                  <a:cubicBezTo>
                    <a:pt x="2971905" y="1357185"/>
                    <a:pt x="2864225" y="1363885"/>
                    <a:pt x="2864151" y="1357460"/>
                  </a:cubicBezTo>
                  <a:cubicBezTo>
                    <a:pt x="2860086" y="967988"/>
                    <a:pt x="2835826" y="1026252"/>
                    <a:pt x="2931056" y="1027533"/>
                  </a:cubicBezTo>
                  <a:cubicBezTo>
                    <a:pt x="3021397" y="1028741"/>
                    <a:pt x="3045273" y="1027771"/>
                    <a:pt x="3150189" y="1028741"/>
                  </a:cubicBezTo>
                  <a:cubicBezTo>
                    <a:pt x="3156542" y="1404174"/>
                    <a:pt x="3159874" y="1361212"/>
                    <a:pt x="3150903" y="1361047"/>
                  </a:cubicBezTo>
                  <a:close/>
                  <a:moveTo>
                    <a:pt x="3146032" y="733265"/>
                  </a:moveTo>
                  <a:cubicBezTo>
                    <a:pt x="3147991" y="858030"/>
                    <a:pt x="3147460" y="857902"/>
                    <a:pt x="3149419" y="983089"/>
                  </a:cubicBezTo>
                  <a:cubicBezTo>
                    <a:pt x="3150079" y="1024513"/>
                    <a:pt x="3195267" y="1011077"/>
                    <a:pt x="2859354" y="1009869"/>
                  </a:cubicBezTo>
                  <a:cubicBezTo>
                    <a:pt x="2856662" y="832751"/>
                    <a:pt x="2859208" y="834582"/>
                    <a:pt x="2855985" y="679778"/>
                  </a:cubicBezTo>
                  <a:cubicBezTo>
                    <a:pt x="3190214" y="677783"/>
                    <a:pt x="3144842" y="656402"/>
                    <a:pt x="3146032" y="733265"/>
                  </a:cubicBezTo>
                  <a:close/>
                  <a:moveTo>
                    <a:pt x="3139770" y="329569"/>
                  </a:moveTo>
                  <a:cubicBezTo>
                    <a:pt x="3140924" y="518000"/>
                    <a:pt x="3142388" y="544706"/>
                    <a:pt x="3144769" y="661418"/>
                  </a:cubicBezTo>
                  <a:cubicBezTo>
                    <a:pt x="3076766" y="659972"/>
                    <a:pt x="3003984" y="659954"/>
                    <a:pt x="2930982" y="661619"/>
                  </a:cubicBezTo>
                  <a:cubicBezTo>
                    <a:pt x="2832493" y="663871"/>
                    <a:pt x="2858200" y="717870"/>
                    <a:pt x="2848807" y="358198"/>
                  </a:cubicBezTo>
                  <a:cubicBezTo>
                    <a:pt x="2847489" y="308171"/>
                    <a:pt x="2811089" y="336379"/>
                    <a:pt x="3139770" y="329569"/>
                  </a:cubicBezTo>
                  <a:close/>
                  <a:moveTo>
                    <a:pt x="2821288" y="1360370"/>
                  </a:moveTo>
                  <a:cubicBezTo>
                    <a:pt x="2606238" y="1360407"/>
                    <a:pt x="2586793" y="1360370"/>
                    <a:pt x="2559456" y="1360498"/>
                  </a:cubicBezTo>
                  <a:cubicBezTo>
                    <a:pt x="2554366" y="1180525"/>
                    <a:pt x="2556673" y="1112102"/>
                    <a:pt x="2555849" y="1028485"/>
                  </a:cubicBezTo>
                  <a:cubicBezTo>
                    <a:pt x="2714138" y="1028009"/>
                    <a:pt x="2754438" y="1026618"/>
                    <a:pt x="2844596" y="1026819"/>
                  </a:cubicBezTo>
                  <a:cubicBezTo>
                    <a:pt x="2850345" y="1420044"/>
                    <a:pt x="2861460" y="1360370"/>
                    <a:pt x="2821288" y="1360370"/>
                  </a:cubicBezTo>
                  <a:close/>
                  <a:moveTo>
                    <a:pt x="2841960" y="733228"/>
                  </a:moveTo>
                  <a:cubicBezTo>
                    <a:pt x="2846958" y="1053233"/>
                    <a:pt x="2849833" y="1009796"/>
                    <a:pt x="2821306" y="1009796"/>
                  </a:cubicBezTo>
                  <a:cubicBezTo>
                    <a:pt x="2514945" y="1009796"/>
                    <a:pt x="2555922" y="1024623"/>
                    <a:pt x="2555282" y="982796"/>
                  </a:cubicBezTo>
                  <a:cubicBezTo>
                    <a:pt x="2549660" y="623875"/>
                    <a:pt x="2532394" y="678405"/>
                    <a:pt x="2601624" y="678405"/>
                  </a:cubicBezTo>
                  <a:cubicBezTo>
                    <a:pt x="2711337" y="678405"/>
                    <a:pt x="2711373" y="679888"/>
                    <a:pt x="2821306" y="679888"/>
                  </a:cubicBezTo>
                  <a:cubicBezTo>
                    <a:pt x="2845969" y="679869"/>
                    <a:pt x="2840916" y="669143"/>
                    <a:pt x="2841960" y="733228"/>
                  </a:cubicBezTo>
                  <a:close/>
                  <a:moveTo>
                    <a:pt x="2601606" y="328508"/>
                  </a:moveTo>
                  <a:cubicBezTo>
                    <a:pt x="2610358" y="328508"/>
                    <a:pt x="2819530" y="328636"/>
                    <a:pt x="2833043" y="328654"/>
                  </a:cubicBezTo>
                  <a:cubicBezTo>
                    <a:pt x="2834178" y="375826"/>
                    <a:pt x="2829692" y="190617"/>
                    <a:pt x="2840586" y="662864"/>
                  </a:cubicBezTo>
                  <a:cubicBezTo>
                    <a:pt x="2718404" y="663212"/>
                    <a:pt x="2667796" y="660539"/>
                    <a:pt x="2549313" y="661619"/>
                  </a:cubicBezTo>
                  <a:cubicBezTo>
                    <a:pt x="2544735" y="268138"/>
                    <a:pt x="2523459" y="328508"/>
                    <a:pt x="2601606" y="328508"/>
                  </a:cubicBezTo>
                  <a:close/>
                  <a:moveTo>
                    <a:pt x="2540853" y="1028540"/>
                  </a:moveTo>
                  <a:cubicBezTo>
                    <a:pt x="2541952" y="1144904"/>
                    <a:pt x="2538803" y="1119295"/>
                    <a:pt x="2544442" y="1360571"/>
                  </a:cubicBezTo>
                  <a:cubicBezTo>
                    <a:pt x="2206277" y="1362695"/>
                    <a:pt x="2291179" y="1362146"/>
                    <a:pt x="2255970" y="1362475"/>
                  </a:cubicBezTo>
                  <a:cubicBezTo>
                    <a:pt x="2254889" y="1224786"/>
                    <a:pt x="2252564" y="1131706"/>
                    <a:pt x="2250824" y="1027643"/>
                  </a:cubicBezTo>
                  <a:cubicBezTo>
                    <a:pt x="2392745" y="1030334"/>
                    <a:pt x="2428687" y="1029034"/>
                    <a:pt x="2540853" y="1028540"/>
                  </a:cubicBezTo>
                  <a:close/>
                  <a:moveTo>
                    <a:pt x="2535324" y="733265"/>
                  </a:moveTo>
                  <a:cubicBezTo>
                    <a:pt x="2540432" y="1059567"/>
                    <a:pt x="2557003" y="1011297"/>
                    <a:pt x="2491728" y="1011828"/>
                  </a:cubicBezTo>
                  <a:cubicBezTo>
                    <a:pt x="2211953" y="1014097"/>
                    <a:pt x="2250660" y="1017154"/>
                    <a:pt x="2250110" y="982796"/>
                  </a:cubicBezTo>
                  <a:cubicBezTo>
                    <a:pt x="2245350" y="686404"/>
                    <a:pt x="2245679" y="705093"/>
                    <a:pt x="2245148" y="679320"/>
                  </a:cubicBezTo>
                  <a:cubicBezTo>
                    <a:pt x="2585786" y="684244"/>
                    <a:pt x="2534097" y="654609"/>
                    <a:pt x="2535324" y="733265"/>
                  </a:cubicBezTo>
                  <a:close/>
                  <a:moveTo>
                    <a:pt x="2272247" y="330174"/>
                  </a:moveTo>
                  <a:cubicBezTo>
                    <a:pt x="2569508" y="327574"/>
                    <a:pt x="2528366" y="320545"/>
                    <a:pt x="2529465" y="358711"/>
                  </a:cubicBezTo>
                  <a:cubicBezTo>
                    <a:pt x="2539755" y="710255"/>
                    <a:pt x="2541183" y="661491"/>
                    <a:pt x="2491673" y="662553"/>
                  </a:cubicBezTo>
                  <a:cubicBezTo>
                    <a:pt x="2416950" y="664164"/>
                    <a:pt x="2346311" y="664072"/>
                    <a:pt x="2272284" y="662773"/>
                  </a:cubicBezTo>
                  <a:cubicBezTo>
                    <a:pt x="2237550" y="662169"/>
                    <a:pt x="2245222" y="673261"/>
                    <a:pt x="2243446" y="607950"/>
                  </a:cubicBezTo>
                  <a:cubicBezTo>
                    <a:pt x="2234730" y="287267"/>
                    <a:pt x="2230665" y="330558"/>
                    <a:pt x="2272247" y="330174"/>
                  </a:cubicBezTo>
                  <a:close/>
                  <a:moveTo>
                    <a:pt x="2240919" y="1356837"/>
                  </a:moveTo>
                  <a:cubicBezTo>
                    <a:pt x="2241010" y="1367143"/>
                    <a:pt x="2263806" y="1361651"/>
                    <a:pt x="1950286" y="1361468"/>
                  </a:cubicBezTo>
                  <a:cubicBezTo>
                    <a:pt x="1949993" y="1300971"/>
                    <a:pt x="1946404" y="1029272"/>
                    <a:pt x="1946367" y="1027185"/>
                  </a:cubicBezTo>
                  <a:cubicBezTo>
                    <a:pt x="2099914" y="1027185"/>
                    <a:pt x="2171341" y="1026435"/>
                    <a:pt x="2235829" y="1027423"/>
                  </a:cubicBezTo>
                  <a:cubicBezTo>
                    <a:pt x="2237660" y="1137362"/>
                    <a:pt x="2240003" y="1231046"/>
                    <a:pt x="2240919" y="1356837"/>
                  </a:cubicBezTo>
                  <a:close/>
                  <a:moveTo>
                    <a:pt x="2235554" y="1010400"/>
                  </a:moveTo>
                  <a:cubicBezTo>
                    <a:pt x="1905005" y="1005384"/>
                    <a:pt x="1946404" y="1026728"/>
                    <a:pt x="1945708" y="982760"/>
                  </a:cubicBezTo>
                  <a:cubicBezTo>
                    <a:pt x="1941534" y="718163"/>
                    <a:pt x="1941460" y="710530"/>
                    <a:pt x="1940728" y="676959"/>
                  </a:cubicBezTo>
                  <a:cubicBezTo>
                    <a:pt x="1942779" y="676959"/>
                    <a:pt x="2228724" y="679119"/>
                    <a:pt x="2230153" y="679137"/>
                  </a:cubicBezTo>
                  <a:cubicBezTo>
                    <a:pt x="2230903" y="715765"/>
                    <a:pt x="2230995" y="726528"/>
                    <a:pt x="2235554" y="1010400"/>
                  </a:cubicBezTo>
                  <a:close/>
                  <a:moveTo>
                    <a:pt x="1942742" y="330924"/>
                  </a:moveTo>
                  <a:cubicBezTo>
                    <a:pt x="2268072" y="330924"/>
                    <a:pt x="2223946" y="319758"/>
                    <a:pt x="2224275" y="358509"/>
                  </a:cubicBezTo>
                  <a:cubicBezTo>
                    <a:pt x="2226875" y="716333"/>
                    <a:pt x="2253003" y="661821"/>
                    <a:pt x="2162388" y="661821"/>
                  </a:cubicBezTo>
                  <a:cubicBezTo>
                    <a:pt x="2054671" y="661821"/>
                    <a:pt x="2051906" y="659972"/>
                    <a:pt x="1942724" y="659972"/>
                  </a:cubicBezTo>
                  <a:cubicBezTo>
                    <a:pt x="1939410" y="659954"/>
                    <a:pt x="1925348" y="330924"/>
                    <a:pt x="1942742" y="330924"/>
                  </a:cubicBezTo>
                  <a:close/>
                  <a:moveTo>
                    <a:pt x="1935235" y="1357569"/>
                  </a:moveTo>
                  <a:cubicBezTo>
                    <a:pt x="1935272" y="1363390"/>
                    <a:pt x="1701930" y="1362969"/>
                    <a:pt x="1645975" y="1362201"/>
                  </a:cubicBezTo>
                  <a:cubicBezTo>
                    <a:pt x="1640281" y="1035368"/>
                    <a:pt x="1641215" y="1123670"/>
                    <a:pt x="1639420" y="1028668"/>
                  </a:cubicBezTo>
                  <a:cubicBezTo>
                    <a:pt x="1774730" y="1030773"/>
                    <a:pt x="1823142" y="1027332"/>
                    <a:pt x="1931390" y="1027185"/>
                  </a:cubicBezTo>
                  <a:cubicBezTo>
                    <a:pt x="1931390" y="1028503"/>
                    <a:pt x="1935052" y="1311331"/>
                    <a:pt x="1935235" y="1357569"/>
                  </a:cubicBezTo>
                  <a:close/>
                  <a:moveTo>
                    <a:pt x="1931134" y="1010180"/>
                  </a:moveTo>
                  <a:cubicBezTo>
                    <a:pt x="1597051" y="1010674"/>
                    <a:pt x="1639292" y="1025501"/>
                    <a:pt x="1638633" y="982796"/>
                  </a:cubicBezTo>
                  <a:cubicBezTo>
                    <a:pt x="1637003" y="877983"/>
                    <a:pt x="1636948" y="855889"/>
                    <a:pt x="1635008" y="732972"/>
                  </a:cubicBezTo>
                  <a:cubicBezTo>
                    <a:pt x="1633909" y="660631"/>
                    <a:pt x="1583209" y="677087"/>
                    <a:pt x="1925732" y="676959"/>
                  </a:cubicBezTo>
                  <a:cubicBezTo>
                    <a:pt x="1926648" y="718493"/>
                    <a:pt x="1931115" y="1008807"/>
                    <a:pt x="1931134" y="1010180"/>
                  </a:cubicBezTo>
                  <a:close/>
                  <a:moveTo>
                    <a:pt x="1919690" y="330869"/>
                  </a:moveTo>
                  <a:cubicBezTo>
                    <a:pt x="1920752" y="555085"/>
                    <a:pt x="1923150" y="573427"/>
                    <a:pt x="1925311" y="659972"/>
                  </a:cubicBezTo>
                  <a:cubicBezTo>
                    <a:pt x="1714985" y="660063"/>
                    <a:pt x="1673385" y="660265"/>
                    <a:pt x="1633891" y="661235"/>
                  </a:cubicBezTo>
                  <a:cubicBezTo>
                    <a:pt x="1629881" y="398853"/>
                    <a:pt x="1630833" y="452505"/>
                    <a:pt x="1627995" y="328691"/>
                  </a:cubicBezTo>
                  <a:cubicBezTo>
                    <a:pt x="1770592" y="324847"/>
                    <a:pt x="1826419" y="330393"/>
                    <a:pt x="1919690" y="330869"/>
                  </a:cubicBezTo>
                  <a:close/>
                  <a:moveTo>
                    <a:pt x="1626237" y="1108001"/>
                  </a:moveTo>
                  <a:cubicBezTo>
                    <a:pt x="1633909" y="1401794"/>
                    <a:pt x="1636802" y="1362072"/>
                    <a:pt x="1613493" y="1361670"/>
                  </a:cubicBezTo>
                  <a:cubicBezTo>
                    <a:pt x="1341244" y="1356563"/>
                    <a:pt x="1340474" y="1366136"/>
                    <a:pt x="1340328" y="1357423"/>
                  </a:cubicBezTo>
                  <a:cubicBezTo>
                    <a:pt x="1333846" y="969379"/>
                    <a:pt x="1311545" y="1027716"/>
                    <a:pt x="1393830" y="1027387"/>
                  </a:cubicBezTo>
                  <a:cubicBezTo>
                    <a:pt x="1494662" y="1026984"/>
                    <a:pt x="1541883" y="1026856"/>
                    <a:pt x="1613219" y="1028192"/>
                  </a:cubicBezTo>
                  <a:cubicBezTo>
                    <a:pt x="1628343" y="1028485"/>
                    <a:pt x="1623839" y="1015965"/>
                    <a:pt x="1626237" y="1108001"/>
                  </a:cubicBezTo>
                  <a:close/>
                  <a:moveTo>
                    <a:pt x="1620012" y="733265"/>
                  </a:moveTo>
                  <a:cubicBezTo>
                    <a:pt x="1624882" y="1044666"/>
                    <a:pt x="1627940" y="1011443"/>
                    <a:pt x="1613493" y="1011169"/>
                  </a:cubicBezTo>
                  <a:cubicBezTo>
                    <a:pt x="1293070" y="1005146"/>
                    <a:pt x="1332894" y="1026435"/>
                    <a:pt x="1332217" y="982833"/>
                  </a:cubicBezTo>
                  <a:cubicBezTo>
                    <a:pt x="1330276" y="858946"/>
                    <a:pt x="1333242" y="859312"/>
                    <a:pt x="1331265" y="732935"/>
                  </a:cubicBezTo>
                  <a:cubicBezTo>
                    <a:pt x="1330020" y="654133"/>
                    <a:pt x="1286094" y="687759"/>
                    <a:pt x="1613548" y="678808"/>
                  </a:cubicBezTo>
                  <a:cubicBezTo>
                    <a:pt x="1621477" y="678588"/>
                    <a:pt x="1619060" y="670461"/>
                    <a:pt x="1620012" y="733265"/>
                  </a:cubicBezTo>
                  <a:close/>
                  <a:moveTo>
                    <a:pt x="1612999" y="329112"/>
                  </a:moveTo>
                  <a:cubicBezTo>
                    <a:pt x="1621367" y="698650"/>
                    <a:pt x="1620634" y="661583"/>
                    <a:pt x="1613164" y="661766"/>
                  </a:cubicBezTo>
                  <a:cubicBezTo>
                    <a:pt x="1540913" y="663853"/>
                    <a:pt x="1528243" y="663102"/>
                    <a:pt x="1393775" y="663468"/>
                  </a:cubicBezTo>
                  <a:cubicBezTo>
                    <a:pt x="1309458" y="663688"/>
                    <a:pt x="1333242" y="719023"/>
                    <a:pt x="1323849" y="358162"/>
                  </a:cubicBezTo>
                  <a:cubicBezTo>
                    <a:pt x="1322586" y="308135"/>
                    <a:pt x="1288182" y="338429"/>
                    <a:pt x="1612999" y="329112"/>
                  </a:cubicBezTo>
                  <a:close/>
                  <a:moveTo>
                    <a:pt x="1325351" y="1357753"/>
                  </a:moveTo>
                  <a:cubicBezTo>
                    <a:pt x="1325460" y="1364599"/>
                    <a:pt x="1034644" y="1359693"/>
                    <a:pt x="1034553" y="1357203"/>
                  </a:cubicBezTo>
                  <a:cubicBezTo>
                    <a:pt x="1020656" y="972509"/>
                    <a:pt x="1025325" y="1026764"/>
                    <a:pt x="1064435" y="1026764"/>
                  </a:cubicBezTo>
                  <a:cubicBezTo>
                    <a:pt x="1169222" y="1026764"/>
                    <a:pt x="1172060" y="1027606"/>
                    <a:pt x="1284025" y="1027606"/>
                  </a:cubicBezTo>
                  <a:cubicBezTo>
                    <a:pt x="1328353" y="1027606"/>
                    <a:pt x="1318539" y="974138"/>
                    <a:pt x="1325351" y="1357753"/>
                  </a:cubicBezTo>
                  <a:close/>
                  <a:moveTo>
                    <a:pt x="1316287" y="733228"/>
                  </a:moveTo>
                  <a:cubicBezTo>
                    <a:pt x="1321359" y="1056089"/>
                    <a:pt x="1325351" y="1010619"/>
                    <a:pt x="1284025" y="1010619"/>
                  </a:cubicBezTo>
                  <a:cubicBezTo>
                    <a:pt x="988961" y="1010619"/>
                    <a:pt x="1029261" y="1017264"/>
                    <a:pt x="1028730" y="982796"/>
                  </a:cubicBezTo>
                  <a:cubicBezTo>
                    <a:pt x="1023182" y="628671"/>
                    <a:pt x="1008333" y="679393"/>
                    <a:pt x="1064435" y="679393"/>
                  </a:cubicBezTo>
                  <a:cubicBezTo>
                    <a:pt x="1363875" y="679393"/>
                    <a:pt x="1315280" y="668575"/>
                    <a:pt x="1316287" y="733228"/>
                  </a:cubicBezTo>
                  <a:close/>
                  <a:moveTo>
                    <a:pt x="1064435" y="329332"/>
                  </a:moveTo>
                  <a:cubicBezTo>
                    <a:pt x="1289005" y="329386"/>
                    <a:pt x="1289610" y="329386"/>
                    <a:pt x="1308121" y="329423"/>
                  </a:cubicBezTo>
                  <a:cubicBezTo>
                    <a:pt x="1309879" y="402441"/>
                    <a:pt x="1315024" y="662205"/>
                    <a:pt x="1315060" y="663651"/>
                  </a:cubicBezTo>
                  <a:cubicBezTo>
                    <a:pt x="1220508" y="663743"/>
                    <a:pt x="1306418" y="663743"/>
                    <a:pt x="1022432" y="662315"/>
                  </a:cubicBezTo>
                  <a:cubicBezTo>
                    <a:pt x="1016224" y="268944"/>
                    <a:pt x="1003847" y="329332"/>
                    <a:pt x="1064435" y="329332"/>
                  </a:cubicBezTo>
                  <a:close/>
                  <a:moveTo>
                    <a:pt x="1014998" y="1107855"/>
                  </a:moveTo>
                  <a:cubicBezTo>
                    <a:pt x="1015437" y="1192771"/>
                    <a:pt x="1016499" y="1274026"/>
                    <a:pt x="1019520" y="1357862"/>
                  </a:cubicBezTo>
                  <a:cubicBezTo>
                    <a:pt x="1019593" y="1359821"/>
                    <a:pt x="729510" y="1371261"/>
                    <a:pt x="729510" y="1357936"/>
                  </a:cubicBezTo>
                  <a:cubicBezTo>
                    <a:pt x="729510" y="999673"/>
                    <a:pt x="712536" y="1028265"/>
                    <a:pt x="735076" y="1028412"/>
                  </a:cubicBezTo>
                  <a:cubicBezTo>
                    <a:pt x="1070532" y="1030700"/>
                    <a:pt x="1014430" y="998611"/>
                    <a:pt x="1014998" y="1107855"/>
                  </a:cubicBezTo>
                  <a:close/>
                  <a:moveTo>
                    <a:pt x="1008553" y="733301"/>
                  </a:moveTo>
                  <a:cubicBezTo>
                    <a:pt x="1013661" y="1060885"/>
                    <a:pt x="1032740" y="1009283"/>
                    <a:pt x="954557" y="1010766"/>
                  </a:cubicBezTo>
                  <a:cubicBezTo>
                    <a:pt x="681410" y="1015543"/>
                    <a:pt x="723284" y="1017356"/>
                    <a:pt x="722753" y="982833"/>
                  </a:cubicBezTo>
                  <a:cubicBezTo>
                    <a:pt x="717407" y="641264"/>
                    <a:pt x="714349" y="679027"/>
                    <a:pt x="735241" y="678698"/>
                  </a:cubicBezTo>
                  <a:cubicBezTo>
                    <a:pt x="1063647" y="673389"/>
                    <a:pt x="1007564" y="670680"/>
                    <a:pt x="1008553" y="733301"/>
                  </a:cubicBezTo>
                  <a:close/>
                  <a:moveTo>
                    <a:pt x="735168" y="328563"/>
                  </a:moveTo>
                  <a:cubicBezTo>
                    <a:pt x="1044056" y="326696"/>
                    <a:pt x="1001778" y="319886"/>
                    <a:pt x="1002529" y="361237"/>
                  </a:cubicBezTo>
                  <a:cubicBezTo>
                    <a:pt x="1004085" y="446171"/>
                    <a:pt x="1005001" y="508115"/>
                    <a:pt x="1007436" y="662205"/>
                  </a:cubicBezTo>
                  <a:cubicBezTo>
                    <a:pt x="937382" y="661674"/>
                    <a:pt x="881354" y="659478"/>
                    <a:pt x="718982" y="661949"/>
                  </a:cubicBezTo>
                  <a:cubicBezTo>
                    <a:pt x="714441" y="282910"/>
                    <a:pt x="702045" y="328746"/>
                    <a:pt x="735168" y="328563"/>
                  </a:cubicBezTo>
                  <a:close/>
                  <a:moveTo>
                    <a:pt x="714514" y="1357936"/>
                  </a:moveTo>
                  <a:cubicBezTo>
                    <a:pt x="714514" y="1366228"/>
                    <a:pt x="739818" y="1362676"/>
                    <a:pt x="424467" y="1362384"/>
                  </a:cubicBezTo>
                  <a:cubicBezTo>
                    <a:pt x="424906" y="1211808"/>
                    <a:pt x="420841" y="1113969"/>
                    <a:pt x="419194" y="1028577"/>
                  </a:cubicBezTo>
                  <a:cubicBezTo>
                    <a:pt x="510578" y="1028540"/>
                    <a:pt x="597587" y="1027643"/>
                    <a:pt x="708582" y="1028265"/>
                  </a:cubicBezTo>
                  <a:cubicBezTo>
                    <a:pt x="710339" y="1116495"/>
                    <a:pt x="714514" y="1198354"/>
                    <a:pt x="714514" y="1357936"/>
                  </a:cubicBezTo>
                  <a:close/>
                  <a:moveTo>
                    <a:pt x="707758" y="983126"/>
                  </a:moveTo>
                  <a:cubicBezTo>
                    <a:pt x="708344" y="1020065"/>
                    <a:pt x="755730" y="1011407"/>
                    <a:pt x="418846" y="1011571"/>
                  </a:cubicBezTo>
                  <a:cubicBezTo>
                    <a:pt x="415202" y="805807"/>
                    <a:pt x="413829" y="781534"/>
                    <a:pt x="412767" y="679448"/>
                  </a:cubicBezTo>
                  <a:cubicBezTo>
                    <a:pt x="619797" y="679595"/>
                    <a:pt x="653908" y="679796"/>
                    <a:pt x="704187" y="679155"/>
                  </a:cubicBezTo>
                  <a:cubicBezTo>
                    <a:pt x="706751" y="869928"/>
                    <a:pt x="706439" y="898630"/>
                    <a:pt x="707758" y="983126"/>
                  </a:cubicBezTo>
                  <a:close/>
                  <a:moveTo>
                    <a:pt x="697577" y="328746"/>
                  </a:moveTo>
                  <a:cubicBezTo>
                    <a:pt x="702924" y="496638"/>
                    <a:pt x="701276" y="445714"/>
                    <a:pt x="703967" y="662169"/>
                  </a:cubicBezTo>
                  <a:cubicBezTo>
                    <a:pt x="659346" y="662718"/>
                    <a:pt x="642519" y="662608"/>
                    <a:pt x="412620" y="662461"/>
                  </a:cubicBezTo>
                  <a:cubicBezTo>
                    <a:pt x="411778" y="558032"/>
                    <a:pt x="413591" y="585819"/>
                    <a:pt x="408354" y="330558"/>
                  </a:cubicBezTo>
                  <a:cubicBezTo>
                    <a:pt x="501954" y="330503"/>
                    <a:pt x="426975" y="329844"/>
                    <a:pt x="697577" y="328746"/>
                  </a:cubicBezTo>
                  <a:close/>
                  <a:moveTo>
                    <a:pt x="186365" y="328911"/>
                  </a:moveTo>
                  <a:cubicBezTo>
                    <a:pt x="294027" y="328911"/>
                    <a:pt x="293405" y="330412"/>
                    <a:pt x="393340" y="330521"/>
                  </a:cubicBezTo>
                  <a:cubicBezTo>
                    <a:pt x="398723" y="594239"/>
                    <a:pt x="396764" y="560870"/>
                    <a:pt x="397624" y="662425"/>
                  </a:cubicBezTo>
                  <a:cubicBezTo>
                    <a:pt x="191363" y="662278"/>
                    <a:pt x="158863" y="662150"/>
                    <a:pt x="108310" y="662535"/>
                  </a:cubicBezTo>
                  <a:cubicBezTo>
                    <a:pt x="104300" y="260011"/>
                    <a:pt x="75938" y="328911"/>
                    <a:pt x="186365" y="328911"/>
                  </a:cubicBezTo>
                  <a:close/>
                  <a:moveTo>
                    <a:pt x="186365" y="679283"/>
                  </a:moveTo>
                  <a:cubicBezTo>
                    <a:pt x="438181" y="679448"/>
                    <a:pt x="397368" y="661455"/>
                    <a:pt x="398485" y="733301"/>
                  </a:cubicBezTo>
                  <a:cubicBezTo>
                    <a:pt x="400463" y="860392"/>
                    <a:pt x="401415" y="858250"/>
                    <a:pt x="403374" y="983089"/>
                  </a:cubicBezTo>
                  <a:cubicBezTo>
                    <a:pt x="404015" y="1024037"/>
                    <a:pt x="449405" y="1011224"/>
                    <a:pt x="112924" y="1011059"/>
                  </a:cubicBezTo>
                  <a:cubicBezTo>
                    <a:pt x="106222" y="618182"/>
                    <a:pt x="87107" y="679283"/>
                    <a:pt x="186365" y="679283"/>
                  </a:cubicBezTo>
                  <a:close/>
                  <a:moveTo>
                    <a:pt x="118490" y="1357057"/>
                  </a:moveTo>
                  <a:cubicBezTo>
                    <a:pt x="117263" y="966633"/>
                    <a:pt x="84379" y="1028046"/>
                    <a:pt x="186365" y="1028101"/>
                  </a:cubicBezTo>
                  <a:cubicBezTo>
                    <a:pt x="281778" y="1028101"/>
                    <a:pt x="297140" y="1028577"/>
                    <a:pt x="404161" y="1028577"/>
                  </a:cubicBezTo>
                  <a:cubicBezTo>
                    <a:pt x="406084" y="1129528"/>
                    <a:pt x="409874" y="1207305"/>
                    <a:pt x="409416" y="1362384"/>
                  </a:cubicBezTo>
                  <a:cubicBezTo>
                    <a:pt x="407585" y="1362384"/>
                    <a:pt x="118508" y="1362384"/>
                    <a:pt x="118490" y="1357057"/>
                  </a:cubicBezTo>
                  <a:close/>
                  <a:moveTo>
                    <a:pt x="121822" y="1607138"/>
                  </a:moveTo>
                  <a:cubicBezTo>
                    <a:pt x="120541" y="1539025"/>
                    <a:pt x="118875" y="1446622"/>
                    <a:pt x="118582" y="1378345"/>
                  </a:cubicBezTo>
                  <a:cubicBezTo>
                    <a:pt x="285586" y="1377668"/>
                    <a:pt x="271268" y="1379371"/>
                    <a:pt x="409398" y="1379371"/>
                  </a:cubicBezTo>
                  <a:cubicBezTo>
                    <a:pt x="408958" y="1729432"/>
                    <a:pt x="422892" y="1710176"/>
                    <a:pt x="405827" y="1710176"/>
                  </a:cubicBezTo>
                  <a:cubicBezTo>
                    <a:pt x="64201" y="1710176"/>
                    <a:pt x="124239" y="1737011"/>
                    <a:pt x="121822" y="1607138"/>
                  </a:cubicBezTo>
                  <a:close/>
                  <a:moveTo>
                    <a:pt x="123965" y="1732013"/>
                  </a:moveTo>
                  <a:cubicBezTo>
                    <a:pt x="123855" y="1725405"/>
                    <a:pt x="414341" y="1725058"/>
                    <a:pt x="414451" y="1732306"/>
                  </a:cubicBezTo>
                  <a:cubicBezTo>
                    <a:pt x="420201" y="2098971"/>
                    <a:pt x="431370" y="2059267"/>
                    <a:pt x="405809" y="2059267"/>
                  </a:cubicBezTo>
                  <a:cubicBezTo>
                    <a:pt x="204986" y="2059231"/>
                    <a:pt x="169318" y="2059103"/>
                    <a:pt x="129970" y="2059469"/>
                  </a:cubicBezTo>
                  <a:cubicBezTo>
                    <a:pt x="128963" y="2019363"/>
                    <a:pt x="124130" y="1742374"/>
                    <a:pt x="123965" y="1732013"/>
                  </a:cubicBezTo>
                  <a:close/>
                  <a:moveTo>
                    <a:pt x="136049" y="2356245"/>
                  </a:moveTo>
                  <a:cubicBezTo>
                    <a:pt x="131911" y="2025403"/>
                    <a:pt x="113675" y="2076236"/>
                    <a:pt x="186365" y="2076236"/>
                  </a:cubicBezTo>
                  <a:cubicBezTo>
                    <a:pt x="201580" y="2076236"/>
                    <a:pt x="408702" y="2076272"/>
                    <a:pt x="421629" y="2076291"/>
                  </a:cubicBezTo>
                  <a:cubicBezTo>
                    <a:pt x="422672" y="2164117"/>
                    <a:pt x="421977" y="2120827"/>
                    <a:pt x="426316" y="2411727"/>
                  </a:cubicBezTo>
                  <a:cubicBezTo>
                    <a:pt x="83298" y="2411983"/>
                    <a:pt x="136892" y="2422692"/>
                    <a:pt x="136049" y="2356245"/>
                  </a:cubicBezTo>
                  <a:close/>
                  <a:moveTo>
                    <a:pt x="141762" y="2730799"/>
                  </a:moveTo>
                  <a:cubicBezTo>
                    <a:pt x="138301" y="2513447"/>
                    <a:pt x="137606" y="2471767"/>
                    <a:pt x="136983" y="2426719"/>
                  </a:cubicBezTo>
                  <a:cubicBezTo>
                    <a:pt x="251566" y="2425511"/>
                    <a:pt x="295638" y="2428824"/>
                    <a:pt x="426591" y="2428732"/>
                  </a:cubicBezTo>
                  <a:cubicBezTo>
                    <a:pt x="429832" y="2641160"/>
                    <a:pt x="426920" y="2616870"/>
                    <a:pt x="429813" y="2762210"/>
                  </a:cubicBezTo>
                  <a:cubicBezTo>
                    <a:pt x="92289" y="2763308"/>
                    <a:pt x="142293" y="2765120"/>
                    <a:pt x="141762" y="2730799"/>
                  </a:cubicBezTo>
                  <a:close/>
                  <a:moveTo>
                    <a:pt x="146980" y="3105426"/>
                  </a:moveTo>
                  <a:cubicBezTo>
                    <a:pt x="138631" y="2723074"/>
                    <a:pt x="129934" y="2776945"/>
                    <a:pt x="186383" y="2776945"/>
                  </a:cubicBezTo>
                  <a:cubicBezTo>
                    <a:pt x="294375" y="2776945"/>
                    <a:pt x="296389" y="2779233"/>
                    <a:pt x="405846" y="2779233"/>
                  </a:cubicBezTo>
                  <a:cubicBezTo>
                    <a:pt x="434354" y="2779233"/>
                    <a:pt x="433787" y="2726168"/>
                    <a:pt x="437394" y="3104803"/>
                  </a:cubicBezTo>
                  <a:cubicBezTo>
                    <a:pt x="437467" y="3113132"/>
                    <a:pt x="443143" y="3110972"/>
                    <a:pt x="405846" y="3110972"/>
                  </a:cubicBezTo>
                  <a:cubicBezTo>
                    <a:pt x="116531" y="3110972"/>
                    <a:pt x="147127" y="3111924"/>
                    <a:pt x="146980" y="3105426"/>
                  </a:cubicBezTo>
                  <a:close/>
                  <a:moveTo>
                    <a:pt x="147475" y="3127465"/>
                  </a:moveTo>
                  <a:cubicBezTo>
                    <a:pt x="192407" y="3127428"/>
                    <a:pt x="436222" y="3128014"/>
                    <a:pt x="437595" y="3128014"/>
                  </a:cubicBezTo>
                  <a:cubicBezTo>
                    <a:pt x="441477" y="3513550"/>
                    <a:pt x="459933" y="3461071"/>
                    <a:pt x="405827" y="3461071"/>
                  </a:cubicBezTo>
                  <a:cubicBezTo>
                    <a:pt x="187555" y="3461034"/>
                    <a:pt x="175434" y="3461052"/>
                    <a:pt x="150899" y="3460997"/>
                  </a:cubicBezTo>
                  <a:cubicBezTo>
                    <a:pt x="149177" y="3336488"/>
                    <a:pt x="151942" y="3331619"/>
                    <a:pt x="147475" y="3127465"/>
                  </a:cubicBezTo>
                  <a:close/>
                  <a:moveTo>
                    <a:pt x="158516" y="3811315"/>
                  </a:moveTo>
                  <a:cubicBezTo>
                    <a:pt x="151887" y="3485983"/>
                    <a:pt x="152492" y="3573810"/>
                    <a:pt x="151137" y="3477984"/>
                  </a:cubicBezTo>
                  <a:cubicBezTo>
                    <a:pt x="465719" y="3478789"/>
                    <a:pt x="443234" y="3476190"/>
                    <a:pt x="443289" y="3480419"/>
                  </a:cubicBezTo>
                  <a:cubicBezTo>
                    <a:pt x="449203" y="3858816"/>
                    <a:pt x="465408" y="3809192"/>
                    <a:pt x="405809" y="3809192"/>
                  </a:cubicBezTo>
                  <a:cubicBezTo>
                    <a:pt x="286593" y="3809210"/>
                    <a:pt x="285348" y="3811901"/>
                    <a:pt x="158516" y="3811315"/>
                  </a:cubicBezTo>
                  <a:close/>
                  <a:moveTo>
                    <a:pt x="158882" y="3828320"/>
                  </a:moveTo>
                  <a:cubicBezTo>
                    <a:pt x="258872" y="3828760"/>
                    <a:pt x="273593" y="3826673"/>
                    <a:pt x="448709" y="3826142"/>
                  </a:cubicBezTo>
                  <a:cubicBezTo>
                    <a:pt x="454934" y="4223247"/>
                    <a:pt x="469454" y="4159272"/>
                    <a:pt x="405827" y="4159272"/>
                  </a:cubicBezTo>
                  <a:cubicBezTo>
                    <a:pt x="296059" y="4159272"/>
                    <a:pt x="295950" y="4161341"/>
                    <a:pt x="186365" y="4161341"/>
                  </a:cubicBezTo>
                  <a:cubicBezTo>
                    <a:pt x="153279" y="4161341"/>
                    <a:pt x="166865" y="4204101"/>
                    <a:pt x="158882" y="3828320"/>
                  </a:cubicBezTo>
                  <a:close/>
                  <a:moveTo>
                    <a:pt x="166462" y="4479442"/>
                  </a:moveTo>
                  <a:cubicBezTo>
                    <a:pt x="161006" y="4129801"/>
                    <a:pt x="160951" y="4178327"/>
                    <a:pt x="186365" y="4178327"/>
                  </a:cubicBezTo>
                  <a:cubicBezTo>
                    <a:pt x="500123" y="4178327"/>
                    <a:pt x="454660" y="4155977"/>
                    <a:pt x="455850" y="4229874"/>
                  </a:cubicBezTo>
                  <a:cubicBezTo>
                    <a:pt x="457754" y="4351766"/>
                    <a:pt x="455429" y="4355024"/>
                    <a:pt x="457388" y="4479698"/>
                  </a:cubicBezTo>
                  <a:cubicBezTo>
                    <a:pt x="457956" y="4515521"/>
                    <a:pt x="468209" y="4507924"/>
                    <a:pt x="405846" y="4507924"/>
                  </a:cubicBezTo>
                  <a:cubicBezTo>
                    <a:pt x="128487" y="4507924"/>
                    <a:pt x="167066" y="4518688"/>
                    <a:pt x="166462" y="4479442"/>
                  </a:cubicBezTo>
                  <a:close/>
                  <a:moveTo>
                    <a:pt x="173109" y="4854142"/>
                  </a:moveTo>
                  <a:cubicBezTo>
                    <a:pt x="163954" y="4472651"/>
                    <a:pt x="161207" y="4525369"/>
                    <a:pt x="186365" y="4525369"/>
                  </a:cubicBezTo>
                  <a:cubicBezTo>
                    <a:pt x="514350" y="4525369"/>
                    <a:pt x="457827" y="4503733"/>
                    <a:pt x="459109" y="4604611"/>
                  </a:cubicBezTo>
                  <a:cubicBezTo>
                    <a:pt x="460116" y="4684621"/>
                    <a:pt x="461361" y="4774992"/>
                    <a:pt x="463449" y="4854618"/>
                  </a:cubicBezTo>
                  <a:cubicBezTo>
                    <a:pt x="463577" y="4859743"/>
                    <a:pt x="472201" y="4858242"/>
                    <a:pt x="405846" y="4858242"/>
                  </a:cubicBezTo>
                  <a:cubicBezTo>
                    <a:pt x="153975" y="4858242"/>
                    <a:pt x="173438" y="4868402"/>
                    <a:pt x="173109" y="4854142"/>
                  </a:cubicBezTo>
                  <a:close/>
                  <a:moveTo>
                    <a:pt x="180194" y="5209824"/>
                  </a:moveTo>
                  <a:cubicBezTo>
                    <a:pt x="174097" y="4839700"/>
                    <a:pt x="166663" y="4878268"/>
                    <a:pt x="186365" y="4878268"/>
                  </a:cubicBezTo>
                  <a:cubicBezTo>
                    <a:pt x="519184" y="4878268"/>
                    <a:pt x="463815" y="4839462"/>
                    <a:pt x="466012" y="4979384"/>
                  </a:cubicBezTo>
                  <a:cubicBezTo>
                    <a:pt x="467953" y="5103564"/>
                    <a:pt x="469326" y="5101532"/>
                    <a:pt x="471194" y="5210080"/>
                  </a:cubicBezTo>
                  <a:cubicBezTo>
                    <a:pt x="435636" y="5209934"/>
                    <a:pt x="197314" y="5209824"/>
                    <a:pt x="180194" y="5209824"/>
                  </a:cubicBezTo>
                  <a:close/>
                  <a:moveTo>
                    <a:pt x="186365" y="5226811"/>
                  </a:moveTo>
                  <a:cubicBezTo>
                    <a:pt x="444315" y="5226975"/>
                    <a:pt x="440763" y="5226957"/>
                    <a:pt x="471487" y="5227103"/>
                  </a:cubicBezTo>
                  <a:cubicBezTo>
                    <a:pt x="474013" y="5403599"/>
                    <a:pt x="473208" y="5395618"/>
                    <a:pt x="476082" y="5558219"/>
                  </a:cubicBezTo>
                  <a:cubicBezTo>
                    <a:pt x="402733" y="5557359"/>
                    <a:pt x="296298" y="5558311"/>
                    <a:pt x="186145" y="5558311"/>
                  </a:cubicBezTo>
                  <a:cubicBezTo>
                    <a:pt x="184461" y="5201055"/>
                    <a:pt x="172980" y="5226811"/>
                    <a:pt x="186365" y="5226811"/>
                  </a:cubicBezTo>
                  <a:close/>
                  <a:moveTo>
                    <a:pt x="186365" y="5575280"/>
                  </a:moveTo>
                  <a:cubicBezTo>
                    <a:pt x="521601" y="5575280"/>
                    <a:pt x="476174" y="5563912"/>
                    <a:pt x="476925" y="5604165"/>
                  </a:cubicBezTo>
                  <a:cubicBezTo>
                    <a:pt x="483791" y="5968651"/>
                    <a:pt x="496901" y="5909234"/>
                    <a:pt x="405827" y="5909234"/>
                  </a:cubicBezTo>
                  <a:cubicBezTo>
                    <a:pt x="300179" y="5909234"/>
                    <a:pt x="296847" y="5907055"/>
                    <a:pt x="191382" y="5906982"/>
                  </a:cubicBezTo>
                  <a:cubicBezTo>
                    <a:pt x="183014" y="5550092"/>
                    <a:pt x="187665" y="5575280"/>
                    <a:pt x="186365" y="5575280"/>
                  </a:cubicBezTo>
                  <a:close/>
                  <a:moveTo>
                    <a:pt x="194549" y="6228671"/>
                  </a:moveTo>
                  <a:cubicBezTo>
                    <a:pt x="192645" y="6107109"/>
                    <a:pt x="194714" y="6103338"/>
                    <a:pt x="192755" y="5978700"/>
                  </a:cubicBezTo>
                  <a:cubicBezTo>
                    <a:pt x="191602" y="5903705"/>
                    <a:pt x="142952" y="5924902"/>
                    <a:pt x="479946" y="5926385"/>
                  </a:cubicBezTo>
                  <a:cubicBezTo>
                    <a:pt x="481466" y="6098139"/>
                    <a:pt x="485842" y="6098890"/>
                    <a:pt x="487691" y="6257867"/>
                  </a:cubicBezTo>
                  <a:cubicBezTo>
                    <a:pt x="157289" y="6251937"/>
                    <a:pt x="195337" y="6279009"/>
                    <a:pt x="194549" y="6228671"/>
                  </a:cubicBezTo>
                  <a:close/>
                  <a:moveTo>
                    <a:pt x="200189" y="6603225"/>
                  </a:moveTo>
                  <a:cubicBezTo>
                    <a:pt x="198321" y="6513916"/>
                    <a:pt x="197186" y="6447341"/>
                    <a:pt x="196216" y="6353583"/>
                  </a:cubicBezTo>
                  <a:cubicBezTo>
                    <a:pt x="195190" y="6254975"/>
                    <a:pt x="174866" y="6277508"/>
                    <a:pt x="296224" y="6275220"/>
                  </a:cubicBezTo>
                  <a:cubicBezTo>
                    <a:pt x="375140" y="6273829"/>
                    <a:pt x="441532" y="6274030"/>
                    <a:pt x="487874" y="6274891"/>
                  </a:cubicBezTo>
                  <a:cubicBezTo>
                    <a:pt x="488698" y="6369930"/>
                    <a:pt x="485622" y="6416406"/>
                    <a:pt x="491646" y="6609100"/>
                  </a:cubicBezTo>
                  <a:cubicBezTo>
                    <a:pt x="174189" y="6609100"/>
                    <a:pt x="200262" y="6606428"/>
                    <a:pt x="200189" y="6603225"/>
                  </a:cubicBezTo>
                  <a:close/>
                  <a:moveTo>
                    <a:pt x="200628" y="6623781"/>
                  </a:moveTo>
                  <a:cubicBezTo>
                    <a:pt x="298293" y="6623983"/>
                    <a:pt x="268192" y="6626088"/>
                    <a:pt x="492177" y="6626088"/>
                  </a:cubicBezTo>
                  <a:cubicBezTo>
                    <a:pt x="497084" y="6785981"/>
                    <a:pt x="494283" y="6848107"/>
                    <a:pt x="495711" y="6956984"/>
                  </a:cubicBezTo>
                  <a:cubicBezTo>
                    <a:pt x="203247" y="6958174"/>
                    <a:pt x="301736" y="6958778"/>
                    <a:pt x="207165" y="6959016"/>
                  </a:cubicBezTo>
                  <a:cubicBezTo>
                    <a:pt x="207147" y="6957149"/>
                    <a:pt x="200665" y="6625190"/>
                    <a:pt x="200628" y="6623781"/>
                  </a:cubicBezTo>
                  <a:close/>
                  <a:moveTo>
                    <a:pt x="207476" y="6978108"/>
                  </a:moveTo>
                  <a:cubicBezTo>
                    <a:pt x="207440" y="6975746"/>
                    <a:pt x="182501" y="6975381"/>
                    <a:pt x="495949" y="6973990"/>
                  </a:cubicBezTo>
                  <a:cubicBezTo>
                    <a:pt x="497926" y="7102215"/>
                    <a:pt x="501112" y="7107743"/>
                    <a:pt x="503529" y="7308950"/>
                  </a:cubicBezTo>
                  <a:cubicBezTo>
                    <a:pt x="375048" y="7308492"/>
                    <a:pt x="304976" y="7309096"/>
                    <a:pt x="212493" y="7309170"/>
                  </a:cubicBezTo>
                  <a:cubicBezTo>
                    <a:pt x="210186" y="7200732"/>
                    <a:pt x="209216" y="7086747"/>
                    <a:pt x="207476" y="6978108"/>
                  </a:cubicBezTo>
                  <a:close/>
                  <a:moveTo>
                    <a:pt x="217290" y="7603090"/>
                  </a:moveTo>
                  <a:cubicBezTo>
                    <a:pt x="215917" y="7269649"/>
                    <a:pt x="187116" y="7326431"/>
                    <a:pt x="296114" y="7325991"/>
                  </a:cubicBezTo>
                  <a:cubicBezTo>
                    <a:pt x="370599" y="7325790"/>
                    <a:pt x="420109" y="7325717"/>
                    <a:pt x="503730" y="7325955"/>
                  </a:cubicBezTo>
                  <a:cubicBezTo>
                    <a:pt x="507722" y="7686121"/>
                    <a:pt x="503785" y="7247464"/>
                    <a:pt x="506806" y="7658956"/>
                  </a:cubicBezTo>
                  <a:cubicBezTo>
                    <a:pt x="159870" y="7660769"/>
                    <a:pt x="217565" y="7667560"/>
                    <a:pt x="217290" y="7603090"/>
                  </a:cubicBezTo>
                  <a:close/>
                  <a:moveTo>
                    <a:pt x="222728" y="7977863"/>
                  </a:moveTo>
                  <a:cubicBezTo>
                    <a:pt x="216997" y="7612225"/>
                    <a:pt x="194879" y="7672118"/>
                    <a:pt x="295913" y="7674754"/>
                  </a:cubicBezTo>
                  <a:cubicBezTo>
                    <a:pt x="358222" y="7676456"/>
                    <a:pt x="410808" y="7676456"/>
                    <a:pt x="506953" y="7675980"/>
                  </a:cubicBezTo>
                  <a:cubicBezTo>
                    <a:pt x="508729" y="7855972"/>
                    <a:pt x="513014" y="7845391"/>
                    <a:pt x="514918" y="8006474"/>
                  </a:cubicBezTo>
                  <a:cubicBezTo>
                    <a:pt x="179993" y="8002410"/>
                    <a:pt x="223497" y="8024907"/>
                    <a:pt x="222728" y="7977863"/>
                  </a:cubicBezTo>
                  <a:close/>
                  <a:moveTo>
                    <a:pt x="228002" y="8358916"/>
                  </a:moveTo>
                  <a:cubicBezTo>
                    <a:pt x="227690" y="8267245"/>
                    <a:pt x="227818" y="8287582"/>
                    <a:pt x="223516" y="8025145"/>
                  </a:cubicBezTo>
                  <a:cubicBezTo>
                    <a:pt x="312282" y="8024596"/>
                    <a:pt x="336579" y="8021337"/>
                    <a:pt x="515101" y="8023516"/>
                  </a:cubicBezTo>
                  <a:cubicBezTo>
                    <a:pt x="515906" y="8115003"/>
                    <a:pt x="517188" y="8321134"/>
                    <a:pt x="517683" y="8358934"/>
                  </a:cubicBezTo>
                  <a:lnTo>
                    <a:pt x="228002" y="8358916"/>
                  </a:lnTo>
                  <a:close/>
                  <a:moveTo>
                    <a:pt x="515613" y="6973898"/>
                  </a:moveTo>
                  <a:cubicBezTo>
                    <a:pt x="824813" y="6972635"/>
                    <a:pt x="800992" y="6976387"/>
                    <a:pt x="801028" y="6978437"/>
                  </a:cubicBezTo>
                  <a:cubicBezTo>
                    <a:pt x="806997" y="7359929"/>
                    <a:pt x="840486" y="7307266"/>
                    <a:pt x="735076" y="7308547"/>
                  </a:cubicBezTo>
                  <a:cubicBezTo>
                    <a:pt x="663777" y="7309316"/>
                    <a:pt x="620804" y="7309298"/>
                    <a:pt x="518561" y="7309005"/>
                  </a:cubicBezTo>
                  <a:cubicBezTo>
                    <a:pt x="514112" y="6947594"/>
                    <a:pt x="504939" y="6973953"/>
                    <a:pt x="515613" y="6973898"/>
                  </a:cubicBezTo>
                  <a:close/>
                  <a:moveTo>
                    <a:pt x="521674" y="7603127"/>
                  </a:moveTo>
                  <a:cubicBezTo>
                    <a:pt x="521674" y="7268459"/>
                    <a:pt x="486556" y="7326175"/>
                    <a:pt x="625326" y="7326175"/>
                  </a:cubicBezTo>
                  <a:cubicBezTo>
                    <a:pt x="728777" y="7326175"/>
                    <a:pt x="724676" y="7325260"/>
                    <a:pt x="808755" y="7324966"/>
                  </a:cubicBezTo>
                  <a:cubicBezTo>
                    <a:pt x="808389" y="7533422"/>
                    <a:pt x="811556" y="7564174"/>
                    <a:pt x="813955" y="7658133"/>
                  </a:cubicBezTo>
                  <a:cubicBezTo>
                    <a:pt x="469967" y="7658499"/>
                    <a:pt x="521674" y="7677555"/>
                    <a:pt x="521674" y="7603127"/>
                  </a:cubicBezTo>
                  <a:close/>
                  <a:moveTo>
                    <a:pt x="529529" y="7977827"/>
                  </a:moveTo>
                  <a:cubicBezTo>
                    <a:pt x="523871" y="7615391"/>
                    <a:pt x="488167" y="7675651"/>
                    <a:pt x="625326" y="7675651"/>
                  </a:cubicBezTo>
                  <a:cubicBezTo>
                    <a:pt x="734710" y="7675651"/>
                    <a:pt x="719641" y="7675266"/>
                    <a:pt x="814358" y="7675156"/>
                  </a:cubicBezTo>
                  <a:cubicBezTo>
                    <a:pt x="817727" y="7824597"/>
                    <a:pt x="814724" y="7843360"/>
                    <a:pt x="817379" y="8006602"/>
                  </a:cubicBezTo>
                  <a:cubicBezTo>
                    <a:pt x="484029" y="8006950"/>
                    <a:pt x="530133" y="8017182"/>
                    <a:pt x="529529" y="7977827"/>
                  </a:cubicBezTo>
                  <a:close/>
                  <a:moveTo>
                    <a:pt x="532697" y="8358952"/>
                  </a:moveTo>
                  <a:cubicBezTo>
                    <a:pt x="532147" y="8317308"/>
                    <a:pt x="530866" y="8110573"/>
                    <a:pt x="530097" y="8023699"/>
                  </a:cubicBezTo>
                  <a:cubicBezTo>
                    <a:pt x="630618" y="8024852"/>
                    <a:pt x="741649" y="8023681"/>
                    <a:pt x="817672" y="8023589"/>
                  </a:cubicBezTo>
                  <a:cubicBezTo>
                    <a:pt x="822213" y="8302482"/>
                    <a:pt x="821663" y="8275299"/>
                    <a:pt x="823568" y="8356371"/>
                  </a:cubicBezTo>
                  <a:cubicBezTo>
                    <a:pt x="720684" y="8356719"/>
                    <a:pt x="765855" y="8358970"/>
                    <a:pt x="532697" y="8358952"/>
                  </a:cubicBezTo>
                  <a:close/>
                  <a:moveTo>
                    <a:pt x="827358" y="7602816"/>
                  </a:moveTo>
                  <a:cubicBezTo>
                    <a:pt x="816940" y="7281364"/>
                    <a:pt x="821828" y="7324912"/>
                    <a:pt x="844954" y="7324912"/>
                  </a:cubicBezTo>
                  <a:cubicBezTo>
                    <a:pt x="1156039" y="7324912"/>
                    <a:pt x="1113670" y="7317809"/>
                    <a:pt x="1113816" y="7353174"/>
                  </a:cubicBezTo>
                  <a:cubicBezTo>
                    <a:pt x="1115336" y="7712370"/>
                    <a:pt x="1136447" y="7656797"/>
                    <a:pt x="1064453" y="7656797"/>
                  </a:cubicBezTo>
                  <a:cubicBezTo>
                    <a:pt x="789438" y="7656797"/>
                    <a:pt x="829775" y="7677866"/>
                    <a:pt x="827358" y="7602816"/>
                  </a:cubicBezTo>
                  <a:close/>
                  <a:moveTo>
                    <a:pt x="831917" y="7977900"/>
                  </a:moveTo>
                  <a:cubicBezTo>
                    <a:pt x="826552" y="7634812"/>
                    <a:pt x="826699" y="7675138"/>
                    <a:pt x="844954" y="7675138"/>
                  </a:cubicBezTo>
                  <a:cubicBezTo>
                    <a:pt x="1166897" y="7675138"/>
                    <a:pt x="1117460" y="7655881"/>
                    <a:pt x="1118595" y="7728295"/>
                  </a:cubicBezTo>
                  <a:cubicBezTo>
                    <a:pt x="1123704" y="8056172"/>
                    <a:pt x="1146426" y="8008158"/>
                    <a:pt x="1064435" y="8008158"/>
                  </a:cubicBezTo>
                  <a:cubicBezTo>
                    <a:pt x="794016" y="8008158"/>
                    <a:pt x="832503" y="8014729"/>
                    <a:pt x="831917" y="7977900"/>
                  </a:cubicBezTo>
                  <a:close/>
                  <a:moveTo>
                    <a:pt x="1128922" y="8353186"/>
                  </a:moveTo>
                  <a:cubicBezTo>
                    <a:pt x="1128904" y="8363052"/>
                    <a:pt x="1153897" y="8356316"/>
                    <a:pt x="844935" y="8356316"/>
                  </a:cubicBezTo>
                  <a:cubicBezTo>
                    <a:pt x="835268" y="8356316"/>
                    <a:pt x="838673" y="8393694"/>
                    <a:pt x="832649" y="8023552"/>
                  </a:cubicBezTo>
                  <a:cubicBezTo>
                    <a:pt x="963089" y="8023479"/>
                    <a:pt x="933097" y="8025383"/>
                    <a:pt x="1125590" y="8025090"/>
                  </a:cubicBezTo>
                  <a:cubicBezTo>
                    <a:pt x="1125626" y="8027232"/>
                    <a:pt x="1128995" y="8292194"/>
                    <a:pt x="1128922" y="8353186"/>
                  </a:cubicBezTo>
                  <a:close/>
                  <a:moveTo>
                    <a:pt x="1131833" y="7603017"/>
                  </a:moveTo>
                  <a:cubicBezTo>
                    <a:pt x="1127768" y="7279845"/>
                    <a:pt x="1113175" y="7326449"/>
                    <a:pt x="1174331" y="7325625"/>
                  </a:cubicBezTo>
                  <a:cubicBezTo>
                    <a:pt x="1457292" y="7321799"/>
                    <a:pt x="1419006" y="7320298"/>
                    <a:pt x="1419830" y="7353375"/>
                  </a:cubicBezTo>
                  <a:cubicBezTo>
                    <a:pt x="1428344" y="7707464"/>
                    <a:pt x="1428142" y="7658261"/>
                    <a:pt x="1393884" y="7657877"/>
                  </a:cubicBezTo>
                  <a:cubicBezTo>
                    <a:pt x="1085509" y="7654545"/>
                    <a:pt x="1132712" y="7674388"/>
                    <a:pt x="1131833" y="7603017"/>
                  </a:cubicBezTo>
                  <a:close/>
                  <a:moveTo>
                    <a:pt x="1139908" y="7977827"/>
                  </a:moveTo>
                  <a:cubicBezTo>
                    <a:pt x="1134433" y="7628040"/>
                    <a:pt x="1113798" y="7673820"/>
                    <a:pt x="1174184" y="7674058"/>
                  </a:cubicBezTo>
                  <a:cubicBezTo>
                    <a:pt x="1470530" y="7675248"/>
                    <a:pt x="1423583" y="7660952"/>
                    <a:pt x="1424627" y="7728295"/>
                  </a:cubicBezTo>
                  <a:cubicBezTo>
                    <a:pt x="1426568" y="7851853"/>
                    <a:pt x="1427630" y="7859999"/>
                    <a:pt x="1429479" y="7978120"/>
                  </a:cubicBezTo>
                  <a:cubicBezTo>
                    <a:pt x="1430083" y="8017585"/>
                    <a:pt x="1456944" y="8007700"/>
                    <a:pt x="1284025" y="8007829"/>
                  </a:cubicBezTo>
                  <a:cubicBezTo>
                    <a:pt x="1113175" y="8007829"/>
                    <a:pt x="1140549" y="8018061"/>
                    <a:pt x="1139908" y="7977827"/>
                  </a:cubicBezTo>
                  <a:close/>
                  <a:moveTo>
                    <a:pt x="1393738" y="8357780"/>
                  </a:moveTo>
                  <a:cubicBezTo>
                    <a:pt x="1325094" y="8358330"/>
                    <a:pt x="1314017" y="8358238"/>
                    <a:pt x="1143899" y="8358183"/>
                  </a:cubicBezTo>
                  <a:cubicBezTo>
                    <a:pt x="1143991" y="8294702"/>
                    <a:pt x="1140640" y="8027305"/>
                    <a:pt x="1140604" y="8025090"/>
                  </a:cubicBezTo>
                  <a:cubicBezTo>
                    <a:pt x="1277964" y="8024815"/>
                    <a:pt x="1116233" y="8024944"/>
                    <a:pt x="1430083" y="8024724"/>
                  </a:cubicBezTo>
                  <a:cubicBezTo>
                    <a:pt x="1433873" y="8420053"/>
                    <a:pt x="1449107" y="8357323"/>
                    <a:pt x="1393738" y="8357780"/>
                  </a:cubicBezTo>
                  <a:close/>
                  <a:moveTo>
                    <a:pt x="1432299" y="7228042"/>
                  </a:moveTo>
                  <a:cubicBezTo>
                    <a:pt x="1430394" y="7106389"/>
                    <a:pt x="1431054" y="7108512"/>
                    <a:pt x="1429003" y="6978071"/>
                  </a:cubicBezTo>
                  <a:cubicBezTo>
                    <a:pt x="1428966" y="6975088"/>
                    <a:pt x="1404614" y="6975143"/>
                    <a:pt x="1719306" y="6975088"/>
                  </a:cubicBezTo>
                  <a:cubicBezTo>
                    <a:pt x="1719325" y="6976442"/>
                    <a:pt x="1720350" y="7028739"/>
                    <a:pt x="1722877" y="7307632"/>
                  </a:cubicBezTo>
                  <a:cubicBezTo>
                    <a:pt x="1376289" y="7307632"/>
                    <a:pt x="1434001" y="7336810"/>
                    <a:pt x="1432299" y="7228042"/>
                  </a:cubicBezTo>
                  <a:close/>
                  <a:moveTo>
                    <a:pt x="1503579" y="7326540"/>
                  </a:moveTo>
                  <a:cubicBezTo>
                    <a:pt x="1613420" y="7326540"/>
                    <a:pt x="1613768" y="7324619"/>
                    <a:pt x="1723005" y="7324619"/>
                  </a:cubicBezTo>
                  <a:cubicBezTo>
                    <a:pt x="1724635" y="7541824"/>
                    <a:pt x="1726411" y="7564156"/>
                    <a:pt x="1728370" y="7657291"/>
                  </a:cubicBezTo>
                  <a:cubicBezTo>
                    <a:pt x="1608586" y="7657291"/>
                    <a:pt x="1567554" y="7659121"/>
                    <a:pt x="1438744" y="7658279"/>
                  </a:cubicBezTo>
                  <a:cubicBezTo>
                    <a:pt x="1435521" y="7269137"/>
                    <a:pt x="1411425" y="7326540"/>
                    <a:pt x="1503579" y="7326540"/>
                  </a:cubicBezTo>
                  <a:close/>
                  <a:moveTo>
                    <a:pt x="1444475" y="7977827"/>
                  </a:moveTo>
                  <a:cubicBezTo>
                    <a:pt x="1438890" y="7619876"/>
                    <a:pt x="1419024" y="7675468"/>
                    <a:pt x="1503579" y="7675468"/>
                  </a:cubicBezTo>
                  <a:cubicBezTo>
                    <a:pt x="1773430" y="7675468"/>
                    <a:pt x="1728461" y="7651708"/>
                    <a:pt x="1729652" y="7728295"/>
                  </a:cubicBezTo>
                  <a:cubicBezTo>
                    <a:pt x="1734028" y="8005083"/>
                    <a:pt x="1733698" y="7984892"/>
                    <a:pt x="1734082" y="8008249"/>
                  </a:cubicBezTo>
                  <a:cubicBezTo>
                    <a:pt x="1398004" y="8008707"/>
                    <a:pt x="1445097" y="8017366"/>
                    <a:pt x="1444475" y="7977827"/>
                  </a:cubicBezTo>
                  <a:close/>
                  <a:moveTo>
                    <a:pt x="1723188" y="8357634"/>
                  </a:moveTo>
                  <a:cubicBezTo>
                    <a:pt x="1416021" y="8357634"/>
                    <a:pt x="1448045" y="8358970"/>
                    <a:pt x="1447972" y="8353168"/>
                  </a:cubicBezTo>
                  <a:cubicBezTo>
                    <a:pt x="1442625" y="7957417"/>
                    <a:pt x="1429003" y="8024742"/>
                    <a:pt x="1503597" y="8024687"/>
                  </a:cubicBezTo>
                  <a:cubicBezTo>
                    <a:pt x="1613732" y="8024687"/>
                    <a:pt x="1613310" y="8025273"/>
                    <a:pt x="1723188" y="8025273"/>
                  </a:cubicBezTo>
                  <a:cubicBezTo>
                    <a:pt x="1738312" y="8025273"/>
                    <a:pt x="1733936" y="8013320"/>
                    <a:pt x="1735987" y="8103270"/>
                  </a:cubicBezTo>
                  <a:cubicBezTo>
                    <a:pt x="1742725" y="8396623"/>
                    <a:pt x="1744739" y="8357634"/>
                    <a:pt x="1723188" y="8357634"/>
                  </a:cubicBezTo>
                  <a:close/>
                  <a:moveTo>
                    <a:pt x="1738239" y="7353101"/>
                  </a:moveTo>
                  <a:cubicBezTo>
                    <a:pt x="1737964" y="7308968"/>
                    <a:pt x="1696547" y="7328774"/>
                    <a:pt x="2027004" y="7324344"/>
                  </a:cubicBezTo>
                  <a:cubicBezTo>
                    <a:pt x="2030337" y="7528498"/>
                    <a:pt x="2030263" y="7533166"/>
                    <a:pt x="2032387" y="7603420"/>
                  </a:cubicBezTo>
                  <a:cubicBezTo>
                    <a:pt x="2034768" y="7682039"/>
                    <a:pt x="2080707" y="7658115"/>
                    <a:pt x="1743384" y="7657309"/>
                  </a:cubicBezTo>
                  <a:cubicBezTo>
                    <a:pt x="1741956" y="7589490"/>
                    <a:pt x="1739209" y="7509516"/>
                    <a:pt x="1738239" y="7353101"/>
                  </a:cubicBezTo>
                  <a:close/>
                  <a:moveTo>
                    <a:pt x="1743713" y="7674296"/>
                  </a:moveTo>
                  <a:cubicBezTo>
                    <a:pt x="2088855" y="7675156"/>
                    <a:pt x="2034237" y="7661812"/>
                    <a:pt x="2035262" y="7728240"/>
                  </a:cubicBezTo>
                  <a:cubicBezTo>
                    <a:pt x="2037203" y="7853464"/>
                    <a:pt x="2038301" y="7848375"/>
                    <a:pt x="2040407" y="7978101"/>
                  </a:cubicBezTo>
                  <a:cubicBezTo>
                    <a:pt x="2041011" y="8016670"/>
                    <a:pt x="2087702" y="8006840"/>
                    <a:pt x="1749078" y="8008195"/>
                  </a:cubicBezTo>
                  <a:cubicBezTo>
                    <a:pt x="1748236" y="7958314"/>
                    <a:pt x="1744611" y="7720553"/>
                    <a:pt x="1743713" y="7674296"/>
                  </a:cubicBezTo>
                  <a:close/>
                  <a:moveTo>
                    <a:pt x="1754571" y="8357579"/>
                  </a:moveTo>
                  <a:cubicBezTo>
                    <a:pt x="1754150" y="8213172"/>
                    <a:pt x="1750854" y="8106529"/>
                    <a:pt x="1749389" y="8025200"/>
                  </a:cubicBezTo>
                  <a:cubicBezTo>
                    <a:pt x="1850039" y="8024779"/>
                    <a:pt x="1883400" y="8021301"/>
                    <a:pt x="2040975" y="8023534"/>
                  </a:cubicBezTo>
                  <a:cubicBezTo>
                    <a:pt x="2041890" y="8141051"/>
                    <a:pt x="2038338" y="8079492"/>
                    <a:pt x="2043465" y="8353369"/>
                  </a:cubicBezTo>
                  <a:cubicBezTo>
                    <a:pt x="2043538" y="8357469"/>
                    <a:pt x="2068934" y="8356884"/>
                    <a:pt x="1754571" y="8357579"/>
                  </a:cubicBezTo>
                  <a:close/>
                  <a:moveTo>
                    <a:pt x="2047401" y="7602871"/>
                  </a:moveTo>
                  <a:cubicBezTo>
                    <a:pt x="2045039" y="7524874"/>
                    <a:pt x="2045186" y="7519584"/>
                    <a:pt x="2042000" y="7324143"/>
                  </a:cubicBezTo>
                  <a:cubicBezTo>
                    <a:pt x="2243098" y="7320995"/>
                    <a:pt x="2244984" y="7325204"/>
                    <a:pt x="2332432" y="7326394"/>
                  </a:cubicBezTo>
                  <a:cubicBezTo>
                    <a:pt x="2334025" y="7415630"/>
                    <a:pt x="2338144" y="7656614"/>
                    <a:pt x="2338163" y="7657968"/>
                  </a:cubicBezTo>
                  <a:cubicBezTo>
                    <a:pt x="1999613" y="7659451"/>
                    <a:pt x="2049727" y="7679696"/>
                    <a:pt x="2047401" y="7602871"/>
                  </a:cubicBezTo>
                  <a:close/>
                  <a:moveTo>
                    <a:pt x="2049324" y="7676255"/>
                  </a:moveTo>
                  <a:cubicBezTo>
                    <a:pt x="2171488" y="7676309"/>
                    <a:pt x="2205507" y="7676511"/>
                    <a:pt x="2272265" y="7675614"/>
                  </a:cubicBezTo>
                  <a:cubicBezTo>
                    <a:pt x="2355868" y="7674479"/>
                    <a:pt x="2338199" y="7617734"/>
                    <a:pt x="2343857" y="7978157"/>
                  </a:cubicBezTo>
                  <a:cubicBezTo>
                    <a:pt x="2344461" y="8016304"/>
                    <a:pt x="2390767" y="8011691"/>
                    <a:pt x="2055806" y="8006767"/>
                  </a:cubicBezTo>
                  <a:cubicBezTo>
                    <a:pt x="2055476" y="7978047"/>
                    <a:pt x="2049361" y="7677701"/>
                    <a:pt x="2049324" y="7676255"/>
                  </a:cubicBezTo>
                  <a:close/>
                  <a:moveTo>
                    <a:pt x="2058534" y="8356188"/>
                  </a:moveTo>
                  <a:cubicBezTo>
                    <a:pt x="2053206" y="8096424"/>
                    <a:pt x="2056886" y="8139349"/>
                    <a:pt x="2055971" y="8023772"/>
                  </a:cubicBezTo>
                  <a:cubicBezTo>
                    <a:pt x="2140178" y="8025017"/>
                    <a:pt x="2150798" y="8024120"/>
                    <a:pt x="2272137" y="8024944"/>
                  </a:cubicBezTo>
                  <a:cubicBezTo>
                    <a:pt x="2374545" y="8025639"/>
                    <a:pt x="2336314" y="7968235"/>
                    <a:pt x="2349918" y="8353863"/>
                  </a:cubicBezTo>
                  <a:cubicBezTo>
                    <a:pt x="2350247" y="8363345"/>
                    <a:pt x="2359365" y="8354193"/>
                    <a:pt x="2058534" y="8356188"/>
                  </a:cubicBezTo>
                  <a:close/>
                  <a:moveTo>
                    <a:pt x="2352170" y="7603017"/>
                  </a:moveTo>
                  <a:cubicBezTo>
                    <a:pt x="2346494" y="7281950"/>
                    <a:pt x="2335764" y="7326705"/>
                    <a:pt x="2381978" y="7326705"/>
                  </a:cubicBezTo>
                  <a:cubicBezTo>
                    <a:pt x="2678068" y="7326705"/>
                    <a:pt x="2638335" y="7312171"/>
                    <a:pt x="2639635" y="7353485"/>
                  </a:cubicBezTo>
                  <a:cubicBezTo>
                    <a:pt x="2650328" y="7706677"/>
                    <a:pt x="2651500" y="7656815"/>
                    <a:pt x="2601606" y="7656815"/>
                  </a:cubicBezTo>
                  <a:cubicBezTo>
                    <a:pt x="2308354" y="7656797"/>
                    <a:pt x="2353525" y="7674864"/>
                    <a:pt x="2352170" y="7603017"/>
                  </a:cubicBezTo>
                  <a:close/>
                  <a:moveTo>
                    <a:pt x="2358853" y="7977863"/>
                  </a:moveTo>
                  <a:cubicBezTo>
                    <a:pt x="2353378" y="7628186"/>
                    <a:pt x="2341605" y="7674864"/>
                    <a:pt x="2381997" y="7674864"/>
                  </a:cubicBezTo>
                  <a:cubicBezTo>
                    <a:pt x="2692551" y="7674864"/>
                    <a:pt x="2644487" y="7656797"/>
                    <a:pt x="2645604" y="7728240"/>
                  </a:cubicBezTo>
                  <a:cubicBezTo>
                    <a:pt x="2650749" y="8057124"/>
                    <a:pt x="2663054" y="8006401"/>
                    <a:pt x="2601606" y="8006401"/>
                  </a:cubicBezTo>
                  <a:cubicBezTo>
                    <a:pt x="2320842" y="8006419"/>
                    <a:pt x="2359530" y="8021246"/>
                    <a:pt x="2358853" y="7977863"/>
                  </a:cubicBezTo>
                  <a:close/>
                  <a:moveTo>
                    <a:pt x="2365078" y="8358037"/>
                  </a:moveTo>
                  <a:cubicBezTo>
                    <a:pt x="2360171" y="8211141"/>
                    <a:pt x="2360977" y="8134846"/>
                    <a:pt x="2359530" y="8025273"/>
                  </a:cubicBezTo>
                  <a:cubicBezTo>
                    <a:pt x="2506541" y="8025420"/>
                    <a:pt x="2449139" y="8023625"/>
                    <a:pt x="2649962" y="8023370"/>
                  </a:cubicBezTo>
                  <a:lnTo>
                    <a:pt x="2655309" y="8358110"/>
                  </a:lnTo>
                  <a:cubicBezTo>
                    <a:pt x="2608600" y="8358366"/>
                    <a:pt x="2366525" y="8358055"/>
                    <a:pt x="2365078" y="8358037"/>
                  </a:cubicBezTo>
                  <a:close/>
                  <a:moveTo>
                    <a:pt x="2659080" y="7603896"/>
                  </a:moveTo>
                  <a:cubicBezTo>
                    <a:pt x="2656371" y="7276495"/>
                    <a:pt x="2634911" y="7325131"/>
                    <a:pt x="2711447" y="7324912"/>
                  </a:cubicBezTo>
                  <a:cubicBezTo>
                    <a:pt x="2983330" y="7324179"/>
                    <a:pt x="2943653" y="7316876"/>
                    <a:pt x="2944751" y="7353467"/>
                  </a:cubicBezTo>
                  <a:cubicBezTo>
                    <a:pt x="2955316" y="7702559"/>
                    <a:pt x="2948780" y="7658810"/>
                    <a:pt x="2931220" y="7658536"/>
                  </a:cubicBezTo>
                  <a:cubicBezTo>
                    <a:pt x="2612628" y="7652971"/>
                    <a:pt x="2659703" y="7676987"/>
                    <a:pt x="2659080" y="7603896"/>
                  </a:cubicBezTo>
                  <a:close/>
                  <a:moveTo>
                    <a:pt x="2664244" y="7977863"/>
                  </a:moveTo>
                  <a:cubicBezTo>
                    <a:pt x="2658604" y="7617569"/>
                    <a:pt x="2645330" y="7673765"/>
                    <a:pt x="2711392" y="7674205"/>
                  </a:cubicBezTo>
                  <a:cubicBezTo>
                    <a:pt x="2989080" y="7676456"/>
                    <a:pt x="2947937" y="7658737"/>
                    <a:pt x="2949036" y="7728295"/>
                  </a:cubicBezTo>
                  <a:cubicBezTo>
                    <a:pt x="2953998" y="8045390"/>
                    <a:pt x="2969158" y="8006767"/>
                    <a:pt x="2931220" y="8006456"/>
                  </a:cubicBezTo>
                  <a:cubicBezTo>
                    <a:pt x="2623797" y="8003967"/>
                    <a:pt x="2664903" y="8019251"/>
                    <a:pt x="2664244" y="7977863"/>
                  </a:cubicBezTo>
                  <a:close/>
                  <a:moveTo>
                    <a:pt x="2960278" y="8353186"/>
                  </a:moveTo>
                  <a:cubicBezTo>
                    <a:pt x="2960260" y="8363272"/>
                    <a:pt x="2987633" y="8355090"/>
                    <a:pt x="2711392" y="8357689"/>
                  </a:cubicBezTo>
                  <a:cubicBezTo>
                    <a:pt x="2653715" y="8358238"/>
                    <a:pt x="2671110" y="8408631"/>
                    <a:pt x="2664976" y="8023351"/>
                  </a:cubicBezTo>
                  <a:cubicBezTo>
                    <a:pt x="2787744" y="8023113"/>
                    <a:pt x="2784943" y="8022509"/>
                    <a:pt x="2956030" y="8023662"/>
                  </a:cubicBezTo>
                  <a:cubicBezTo>
                    <a:pt x="2959344" y="8228091"/>
                    <a:pt x="2960480" y="8254248"/>
                    <a:pt x="2960278" y="8353186"/>
                  </a:cubicBezTo>
                  <a:close/>
                  <a:moveTo>
                    <a:pt x="3040952" y="7325918"/>
                  </a:moveTo>
                  <a:cubicBezTo>
                    <a:pt x="3152038" y="7325918"/>
                    <a:pt x="3148156" y="7324417"/>
                    <a:pt x="3247615" y="7324271"/>
                  </a:cubicBezTo>
                  <a:cubicBezTo>
                    <a:pt x="3250582" y="7514092"/>
                    <a:pt x="3250563" y="7527198"/>
                    <a:pt x="3253017" y="7603822"/>
                  </a:cubicBezTo>
                  <a:cubicBezTo>
                    <a:pt x="3255068" y="7669226"/>
                    <a:pt x="3312487" y="7663514"/>
                    <a:pt x="2963299" y="7659030"/>
                  </a:cubicBezTo>
                  <a:cubicBezTo>
                    <a:pt x="2961578" y="7263810"/>
                    <a:pt x="2933051" y="7325918"/>
                    <a:pt x="3040952" y="7325918"/>
                  </a:cubicBezTo>
                  <a:close/>
                  <a:moveTo>
                    <a:pt x="2970275" y="7977827"/>
                  </a:moveTo>
                  <a:cubicBezTo>
                    <a:pt x="2964709" y="7621065"/>
                    <a:pt x="2937317" y="7676456"/>
                    <a:pt x="3040952" y="7676456"/>
                  </a:cubicBezTo>
                  <a:cubicBezTo>
                    <a:pt x="3149218" y="7676456"/>
                    <a:pt x="3149273" y="7675321"/>
                    <a:pt x="3254994" y="7675284"/>
                  </a:cubicBezTo>
                  <a:cubicBezTo>
                    <a:pt x="3256477" y="7741255"/>
                    <a:pt x="3257210" y="7819673"/>
                    <a:pt x="3260103" y="8007170"/>
                  </a:cubicBezTo>
                  <a:cubicBezTo>
                    <a:pt x="2924684" y="8007151"/>
                    <a:pt x="2970880" y="8016871"/>
                    <a:pt x="2970275" y="7977827"/>
                  </a:cubicBezTo>
                  <a:close/>
                  <a:moveTo>
                    <a:pt x="3260615" y="8355895"/>
                  </a:moveTo>
                  <a:cubicBezTo>
                    <a:pt x="3120270" y="8355895"/>
                    <a:pt x="2975274" y="8364864"/>
                    <a:pt x="2975292" y="8353241"/>
                  </a:cubicBezTo>
                  <a:cubicBezTo>
                    <a:pt x="2976098" y="7965819"/>
                    <a:pt x="2942170" y="8023937"/>
                    <a:pt x="3040952" y="8023937"/>
                  </a:cubicBezTo>
                  <a:cubicBezTo>
                    <a:pt x="3136053" y="8023937"/>
                    <a:pt x="3156798" y="8024157"/>
                    <a:pt x="3260377" y="8024157"/>
                  </a:cubicBezTo>
                  <a:cubicBezTo>
                    <a:pt x="3265761" y="8383956"/>
                    <a:pt x="3266420" y="8355895"/>
                    <a:pt x="3260615" y="8355895"/>
                  </a:cubicBezTo>
                  <a:close/>
                  <a:moveTo>
                    <a:pt x="3262611" y="7324252"/>
                  </a:moveTo>
                  <a:cubicBezTo>
                    <a:pt x="3370475" y="7324289"/>
                    <a:pt x="3370841" y="7326614"/>
                    <a:pt x="3480279" y="7326614"/>
                  </a:cubicBezTo>
                  <a:cubicBezTo>
                    <a:pt x="3581094" y="7326614"/>
                    <a:pt x="3545993" y="7278838"/>
                    <a:pt x="3558719" y="7603474"/>
                  </a:cubicBezTo>
                  <a:cubicBezTo>
                    <a:pt x="3561374" y="7671129"/>
                    <a:pt x="3615882" y="7657931"/>
                    <a:pt x="3269642" y="7658261"/>
                  </a:cubicBezTo>
                  <a:cubicBezTo>
                    <a:pt x="3266383" y="7528041"/>
                    <a:pt x="3267811" y="7657236"/>
                    <a:pt x="3262611" y="7324252"/>
                  </a:cubicBezTo>
                  <a:close/>
                  <a:moveTo>
                    <a:pt x="3274659" y="7977863"/>
                  </a:moveTo>
                  <a:cubicBezTo>
                    <a:pt x="3272737" y="7854654"/>
                    <a:pt x="3272956" y="7852585"/>
                    <a:pt x="3271016" y="7727966"/>
                  </a:cubicBezTo>
                  <a:cubicBezTo>
                    <a:pt x="3269990" y="7663075"/>
                    <a:pt x="3212534" y="7671916"/>
                    <a:pt x="3561044" y="7673765"/>
                  </a:cubicBezTo>
                  <a:cubicBezTo>
                    <a:pt x="3562839" y="7745648"/>
                    <a:pt x="3563058" y="7814786"/>
                    <a:pt x="3565860" y="8007444"/>
                  </a:cubicBezTo>
                  <a:cubicBezTo>
                    <a:pt x="3226211" y="8013430"/>
                    <a:pt x="3275209" y="8011984"/>
                    <a:pt x="3274659" y="7977863"/>
                  </a:cubicBezTo>
                  <a:close/>
                  <a:moveTo>
                    <a:pt x="3279475" y="8355895"/>
                  </a:moveTo>
                  <a:cubicBezTo>
                    <a:pt x="3279475" y="8295928"/>
                    <a:pt x="3276289" y="8084379"/>
                    <a:pt x="3275373" y="8024157"/>
                  </a:cubicBezTo>
                  <a:cubicBezTo>
                    <a:pt x="3364103" y="8024230"/>
                    <a:pt x="3471839" y="8026078"/>
                    <a:pt x="3566079" y="8024449"/>
                  </a:cubicBezTo>
                  <a:cubicBezTo>
                    <a:pt x="3567618" y="8136109"/>
                    <a:pt x="3567270" y="8182878"/>
                    <a:pt x="3570804" y="8353406"/>
                  </a:cubicBezTo>
                  <a:cubicBezTo>
                    <a:pt x="3570968" y="8360325"/>
                    <a:pt x="3594167" y="8356353"/>
                    <a:pt x="3279475" y="8355895"/>
                  </a:cubicBezTo>
                  <a:close/>
                  <a:moveTo>
                    <a:pt x="3573678" y="7602743"/>
                  </a:moveTo>
                  <a:cubicBezTo>
                    <a:pt x="3561117" y="7283030"/>
                    <a:pt x="3567361" y="7326394"/>
                    <a:pt x="3590066" y="7326211"/>
                  </a:cubicBezTo>
                  <a:cubicBezTo>
                    <a:pt x="3902927" y="7324106"/>
                    <a:pt x="3860667" y="7314862"/>
                    <a:pt x="3860942" y="7353211"/>
                  </a:cubicBezTo>
                  <a:cubicBezTo>
                    <a:pt x="3861565" y="7439152"/>
                    <a:pt x="3862096" y="7460313"/>
                    <a:pt x="3865263" y="7659396"/>
                  </a:cubicBezTo>
                  <a:cubicBezTo>
                    <a:pt x="3525413" y="7655991"/>
                    <a:pt x="3576516" y="7675010"/>
                    <a:pt x="3573678" y="7602743"/>
                  </a:cubicBezTo>
                  <a:close/>
                  <a:moveTo>
                    <a:pt x="3580398" y="7977827"/>
                  </a:moveTo>
                  <a:cubicBezTo>
                    <a:pt x="3575051" y="7636350"/>
                    <a:pt x="3571444" y="7673820"/>
                    <a:pt x="3589974" y="7673948"/>
                  </a:cubicBezTo>
                  <a:cubicBezTo>
                    <a:pt x="3917703" y="7676145"/>
                    <a:pt x="3865300" y="7662013"/>
                    <a:pt x="3866362" y="7728259"/>
                  </a:cubicBezTo>
                  <a:cubicBezTo>
                    <a:pt x="3868303" y="7852109"/>
                    <a:pt x="3866856" y="7849748"/>
                    <a:pt x="3868870" y="7978157"/>
                  </a:cubicBezTo>
                  <a:cubicBezTo>
                    <a:pt x="3869456" y="8015169"/>
                    <a:pt x="3900528" y="8005907"/>
                    <a:pt x="3699760" y="8005870"/>
                  </a:cubicBezTo>
                  <a:cubicBezTo>
                    <a:pt x="3558151" y="8005870"/>
                    <a:pt x="3581020" y="8017310"/>
                    <a:pt x="3580398" y="7977827"/>
                  </a:cubicBezTo>
                  <a:close/>
                  <a:moveTo>
                    <a:pt x="3585836" y="8353003"/>
                  </a:moveTo>
                  <a:cubicBezTo>
                    <a:pt x="3578164" y="7984270"/>
                    <a:pt x="3579519" y="8024211"/>
                    <a:pt x="3590139" y="8024010"/>
                  </a:cubicBezTo>
                  <a:cubicBezTo>
                    <a:pt x="3666198" y="8022472"/>
                    <a:pt x="3679509" y="8022857"/>
                    <a:pt x="3869584" y="8022894"/>
                  </a:cubicBezTo>
                  <a:cubicBezTo>
                    <a:pt x="3869621" y="8024962"/>
                    <a:pt x="3873631" y="8268343"/>
                    <a:pt x="3875535" y="8356426"/>
                  </a:cubicBezTo>
                  <a:cubicBezTo>
                    <a:pt x="3597499" y="8357524"/>
                    <a:pt x="3586037" y="8361862"/>
                    <a:pt x="3585836" y="8353003"/>
                  </a:cubicBezTo>
                  <a:close/>
                  <a:moveTo>
                    <a:pt x="3874510" y="7228006"/>
                  </a:moveTo>
                  <a:cubicBezTo>
                    <a:pt x="3869768" y="6924603"/>
                    <a:pt x="3849425" y="6975069"/>
                    <a:pt x="3919351" y="6975069"/>
                  </a:cubicBezTo>
                  <a:cubicBezTo>
                    <a:pt x="3920724" y="6975069"/>
                    <a:pt x="4159357" y="6975179"/>
                    <a:pt x="4159412" y="6978401"/>
                  </a:cubicBezTo>
                  <a:cubicBezTo>
                    <a:pt x="4165326" y="7355774"/>
                    <a:pt x="4177923" y="7306149"/>
                    <a:pt x="4139051" y="7306149"/>
                  </a:cubicBezTo>
                  <a:cubicBezTo>
                    <a:pt x="3821557" y="7306149"/>
                    <a:pt x="3876158" y="7333112"/>
                    <a:pt x="3874510" y="7228006"/>
                  </a:cubicBezTo>
                  <a:close/>
                  <a:moveTo>
                    <a:pt x="3875718" y="7324985"/>
                  </a:moveTo>
                  <a:cubicBezTo>
                    <a:pt x="4080240" y="7324381"/>
                    <a:pt x="4043821" y="7322825"/>
                    <a:pt x="4165802" y="7323191"/>
                  </a:cubicBezTo>
                  <a:cubicBezTo>
                    <a:pt x="4166278" y="7376861"/>
                    <a:pt x="4166516" y="7373895"/>
                    <a:pt x="4168622" y="7658481"/>
                  </a:cubicBezTo>
                  <a:cubicBezTo>
                    <a:pt x="4027874" y="7658444"/>
                    <a:pt x="3977338" y="7660201"/>
                    <a:pt x="3880259" y="7659524"/>
                  </a:cubicBezTo>
                  <a:cubicBezTo>
                    <a:pt x="3875608" y="7366774"/>
                    <a:pt x="3876707" y="7440323"/>
                    <a:pt x="3875718" y="7324985"/>
                  </a:cubicBezTo>
                  <a:close/>
                  <a:moveTo>
                    <a:pt x="3883866" y="7977863"/>
                  </a:moveTo>
                  <a:cubicBezTo>
                    <a:pt x="3878373" y="7627198"/>
                    <a:pt x="3871598" y="7676639"/>
                    <a:pt x="3919351" y="7676639"/>
                  </a:cubicBezTo>
                  <a:cubicBezTo>
                    <a:pt x="4214232" y="7676639"/>
                    <a:pt x="4168402" y="7659414"/>
                    <a:pt x="4169464" y="7728295"/>
                  </a:cubicBezTo>
                  <a:cubicBezTo>
                    <a:pt x="4174518" y="8051486"/>
                    <a:pt x="4191875" y="8007536"/>
                    <a:pt x="4139033" y="8007536"/>
                  </a:cubicBezTo>
                  <a:cubicBezTo>
                    <a:pt x="3843273" y="8007536"/>
                    <a:pt x="3884434" y="8012405"/>
                    <a:pt x="3883866" y="7977863"/>
                  </a:cubicBezTo>
                  <a:close/>
                  <a:moveTo>
                    <a:pt x="4139033" y="8358183"/>
                  </a:moveTo>
                  <a:cubicBezTo>
                    <a:pt x="3861675" y="8358183"/>
                    <a:pt x="3890567" y="8356664"/>
                    <a:pt x="3890476" y="8352088"/>
                  </a:cubicBezTo>
                  <a:cubicBezTo>
                    <a:pt x="3881632" y="7970267"/>
                    <a:pt x="3874034" y="8022894"/>
                    <a:pt x="3919351" y="8022894"/>
                  </a:cubicBezTo>
                  <a:cubicBezTo>
                    <a:pt x="4029045" y="8022894"/>
                    <a:pt x="4029100" y="8024523"/>
                    <a:pt x="4139033" y="8024523"/>
                  </a:cubicBezTo>
                  <a:cubicBezTo>
                    <a:pt x="4185595" y="8024523"/>
                    <a:pt x="4176348" y="8009037"/>
                    <a:pt x="4176824" y="8103105"/>
                  </a:cubicBezTo>
                  <a:cubicBezTo>
                    <a:pt x="4178088" y="8407386"/>
                    <a:pt x="4199822" y="8358183"/>
                    <a:pt x="4139033" y="8358183"/>
                  </a:cubicBezTo>
                  <a:close/>
                  <a:moveTo>
                    <a:pt x="4179608" y="7228006"/>
                  </a:moveTo>
                  <a:cubicBezTo>
                    <a:pt x="4177648" y="7102928"/>
                    <a:pt x="4176348" y="7102727"/>
                    <a:pt x="4174389" y="6978108"/>
                  </a:cubicBezTo>
                  <a:cubicBezTo>
                    <a:pt x="4174353" y="6976369"/>
                    <a:pt x="4310414" y="6973001"/>
                    <a:pt x="4463210" y="6975051"/>
                  </a:cubicBezTo>
                  <a:cubicBezTo>
                    <a:pt x="4463228" y="6976552"/>
                    <a:pt x="4467861" y="7263773"/>
                    <a:pt x="4468776" y="7307595"/>
                  </a:cubicBezTo>
                  <a:cubicBezTo>
                    <a:pt x="4120943" y="7307723"/>
                    <a:pt x="4181200" y="7327035"/>
                    <a:pt x="4179608" y="7228006"/>
                  </a:cubicBezTo>
                  <a:close/>
                  <a:moveTo>
                    <a:pt x="4248783" y="7323886"/>
                  </a:moveTo>
                  <a:cubicBezTo>
                    <a:pt x="4313398" y="7324747"/>
                    <a:pt x="4328907" y="7324637"/>
                    <a:pt x="4469142" y="7324582"/>
                  </a:cubicBezTo>
                  <a:cubicBezTo>
                    <a:pt x="4477418" y="7694175"/>
                    <a:pt x="4477034" y="7657987"/>
                    <a:pt x="4468501" y="7658060"/>
                  </a:cubicBezTo>
                  <a:cubicBezTo>
                    <a:pt x="4386180" y="7658719"/>
                    <a:pt x="4381310" y="7658554"/>
                    <a:pt x="4183636" y="7658481"/>
                  </a:cubicBezTo>
                  <a:cubicBezTo>
                    <a:pt x="4180889" y="7265183"/>
                    <a:pt x="4160071" y="7322678"/>
                    <a:pt x="4248783" y="7323886"/>
                  </a:cubicBezTo>
                  <a:close/>
                  <a:moveTo>
                    <a:pt x="4190557" y="7977827"/>
                  </a:moveTo>
                  <a:cubicBezTo>
                    <a:pt x="4188579" y="7851157"/>
                    <a:pt x="4186401" y="7851908"/>
                    <a:pt x="4184460" y="7728002"/>
                  </a:cubicBezTo>
                  <a:cubicBezTo>
                    <a:pt x="4183288" y="7653081"/>
                    <a:pt x="4135517" y="7677683"/>
                    <a:pt x="4475221" y="7675046"/>
                  </a:cubicBezTo>
                  <a:cubicBezTo>
                    <a:pt x="4478077" y="7864428"/>
                    <a:pt x="4477327" y="7895107"/>
                    <a:pt x="4479469" y="8009220"/>
                  </a:cubicBezTo>
                  <a:cubicBezTo>
                    <a:pt x="4144288" y="8009366"/>
                    <a:pt x="4191161" y="8017109"/>
                    <a:pt x="4190557" y="7977827"/>
                  </a:cubicBezTo>
                  <a:close/>
                  <a:moveTo>
                    <a:pt x="4468611" y="8357707"/>
                  </a:moveTo>
                  <a:cubicBezTo>
                    <a:pt x="4170856" y="8356097"/>
                    <a:pt x="4195720" y="8362009"/>
                    <a:pt x="4195519" y="8353058"/>
                  </a:cubicBezTo>
                  <a:cubicBezTo>
                    <a:pt x="4186529" y="7960419"/>
                    <a:pt x="4177722" y="8024285"/>
                    <a:pt x="4248801" y="8025420"/>
                  </a:cubicBezTo>
                  <a:cubicBezTo>
                    <a:pt x="4312135" y="8026445"/>
                    <a:pt x="4329346" y="8026280"/>
                    <a:pt x="4479835" y="8026207"/>
                  </a:cubicBezTo>
                  <a:cubicBezTo>
                    <a:pt x="4487708" y="8396422"/>
                    <a:pt x="4495105" y="8357835"/>
                    <a:pt x="4468611" y="8357707"/>
                  </a:cubicBezTo>
                  <a:close/>
                  <a:moveTo>
                    <a:pt x="4484156" y="7324564"/>
                  </a:moveTo>
                  <a:cubicBezTo>
                    <a:pt x="4818605" y="7324417"/>
                    <a:pt x="4774387" y="7312867"/>
                    <a:pt x="4775357" y="7353394"/>
                  </a:cubicBezTo>
                  <a:cubicBezTo>
                    <a:pt x="4777829" y="7460880"/>
                    <a:pt x="4777536" y="7475158"/>
                    <a:pt x="4779953" y="7601480"/>
                  </a:cubicBezTo>
                  <a:cubicBezTo>
                    <a:pt x="4781418" y="7676950"/>
                    <a:pt x="4832393" y="7655424"/>
                    <a:pt x="4489960" y="7657877"/>
                  </a:cubicBezTo>
                  <a:cubicBezTo>
                    <a:pt x="4485914" y="7389876"/>
                    <a:pt x="4486884" y="7447847"/>
                    <a:pt x="4484156" y="7324564"/>
                  </a:cubicBezTo>
                  <a:close/>
                  <a:moveTo>
                    <a:pt x="4491023" y="7728002"/>
                  </a:moveTo>
                  <a:cubicBezTo>
                    <a:pt x="4489960" y="7658151"/>
                    <a:pt x="4437979" y="7674351"/>
                    <a:pt x="4781289" y="7674150"/>
                  </a:cubicBezTo>
                  <a:cubicBezTo>
                    <a:pt x="4781564" y="7689837"/>
                    <a:pt x="4786086" y="7967558"/>
                    <a:pt x="4786251" y="7978138"/>
                  </a:cubicBezTo>
                  <a:cubicBezTo>
                    <a:pt x="4786800" y="8012881"/>
                    <a:pt x="4834352" y="8009037"/>
                    <a:pt x="4494483" y="8009220"/>
                  </a:cubicBezTo>
                  <a:cubicBezTo>
                    <a:pt x="4492432" y="7903912"/>
                    <a:pt x="4492817" y="7843030"/>
                    <a:pt x="4491023" y="7728002"/>
                  </a:cubicBezTo>
                  <a:close/>
                  <a:moveTo>
                    <a:pt x="4501606" y="8357872"/>
                  </a:moveTo>
                  <a:cubicBezTo>
                    <a:pt x="4499024" y="8104496"/>
                    <a:pt x="4497358" y="8143065"/>
                    <a:pt x="4494813" y="8026188"/>
                  </a:cubicBezTo>
                  <a:cubicBezTo>
                    <a:pt x="4677252" y="8026097"/>
                    <a:pt x="4711877" y="8023022"/>
                    <a:pt x="4786892" y="8022838"/>
                  </a:cubicBezTo>
                  <a:cubicBezTo>
                    <a:pt x="4788394" y="8138415"/>
                    <a:pt x="4785445" y="7937886"/>
                    <a:pt x="4790975" y="8355474"/>
                  </a:cubicBezTo>
                  <a:cubicBezTo>
                    <a:pt x="4790975" y="8356792"/>
                    <a:pt x="4579295" y="8358238"/>
                    <a:pt x="4501606" y="8357872"/>
                  </a:cubicBezTo>
                  <a:close/>
                  <a:moveTo>
                    <a:pt x="4798135" y="7324436"/>
                  </a:moveTo>
                  <a:cubicBezTo>
                    <a:pt x="5122092" y="7324436"/>
                    <a:pt x="5079136" y="7310066"/>
                    <a:pt x="5079667" y="7353248"/>
                  </a:cubicBezTo>
                  <a:cubicBezTo>
                    <a:pt x="5084172" y="7713688"/>
                    <a:pt x="5107627" y="7658645"/>
                    <a:pt x="5017798" y="7658645"/>
                  </a:cubicBezTo>
                  <a:cubicBezTo>
                    <a:pt x="4911949" y="7658645"/>
                    <a:pt x="4908324" y="7657126"/>
                    <a:pt x="4798135" y="7657126"/>
                  </a:cubicBezTo>
                  <a:cubicBezTo>
                    <a:pt x="4795553" y="7657126"/>
                    <a:pt x="4784311" y="7324454"/>
                    <a:pt x="4798135" y="7324436"/>
                  </a:cubicBezTo>
                  <a:close/>
                  <a:moveTo>
                    <a:pt x="4801229" y="7977827"/>
                  </a:moveTo>
                  <a:cubicBezTo>
                    <a:pt x="4795003" y="7596098"/>
                    <a:pt x="4796688" y="7697067"/>
                    <a:pt x="4796285" y="7674131"/>
                  </a:cubicBezTo>
                  <a:cubicBezTo>
                    <a:pt x="4918028" y="7674131"/>
                    <a:pt x="4903361" y="7676090"/>
                    <a:pt x="5086094" y="7675559"/>
                  </a:cubicBezTo>
                  <a:cubicBezTo>
                    <a:pt x="5086131" y="7676987"/>
                    <a:pt x="5091642" y="7975447"/>
                    <a:pt x="5092100" y="8008890"/>
                  </a:cubicBezTo>
                  <a:cubicBezTo>
                    <a:pt x="5003608" y="8010080"/>
                    <a:pt x="4948202" y="8008872"/>
                    <a:pt x="4908140" y="8007554"/>
                  </a:cubicBezTo>
                  <a:cubicBezTo>
                    <a:pt x="4782296" y="8003619"/>
                    <a:pt x="4801833" y="8016670"/>
                    <a:pt x="4801229" y="7977827"/>
                  </a:cubicBezTo>
                  <a:close/>
                  <a:moveTo>
                    <a:pt x="4806008" y="8356115"/>
                  </a:moveTo>
                  <a:cubicBezTo>
                    <a:pt x="4801943" y="8076984"/>
                    <a:pt x="4803023" y="8108450"/>
                    <a:pt x="4801888" y="8022838"/>
                  </a:cubicBezTo>
                  <a:cubicBezTo>
                    <a:pt x="4907719" y="8022930"/>
                    <a:pt x="4908397" y="8026335"/>
                    <a:pt x="5017798" y="8026335"/>
                  </a:cubicBezTo>
                  <a:cubicBezTo>
                    <a:pt x="5116965" y="8026335"/>
                    <a:pt x="5090360" y="7963073"/>
                    <a:pt x="5096311" y="8356865"/>
                  </a:cubicBezTo>
                  <a:cubicBezTo>
                    <a:pt x="4894243" y="8356920"/>
                    <a:pt x="4914201" y="8356152"/>
                    <a:pt x="4806008" y="8356115"/>
                  </a:cubicBezTo>
                  <a:close/>
                  <a:moveTo>
                    <a:pt x="5099259" y="7602871"/>
                  </a:moveTo>
                  <a:cubicBezTo>
                    <a:pt x="5089756" y="7278344"/>
                    <a:pt x="5086149" y="7323411"/>
                    <a:pt x="5127584" y="7323960"/>
                  </a:cubicBezTo>
                  <a:cubicBezTo>
                    <a:pt x="5211206" y="7325204"/>
                    <a:pt x="5236913" y="7324362"/>
                    <a:pt x="5347560" y="7325113"/>
                  </a:cubicBezTo>
                  <a:cubicBezTo>
                    <a:pt x="5400878" y="7325479"/>
                    <a:pt x="5386175" y="7273786"/>
                    <a:pt x="5390002" y="7658682"/>
                  </a:cubicBezTo>
                  <a:cubicBezTo>
                    <a:pt x="5051342" y="7657382"/>
                    <a:pt x="5101438" y="7677939"/>
                    <a:pt x="5099259" y="7602871"/>
                  </a:cubicBezTo>
                  <a:close/>
                  <a:moveTo>
                    <a:pt x="5106656" y="7977827"/>
                  </a:moveTo>
                  <a:cubicBezTo>
                    <a:pt x="5101200" y="7629468"/>
                    <a:pt x="5090068" y="7675596"/>
                    <a:pt x="5127713" y="7675394"/>
                  </a:cubicBezTo>
                  <a:cubicBezTo>
                    <a:pt x="5439970" y="7674150"/>
                    <a:pt x="5389892" y="7662837"/>
                    <a:pt x="5390936" y="7728295"/>
                  </a:cubicBezTo>
                  <a:cubicBezTo>
                    <a:pt x="5396063" y="8055348"/>
                    <a:pt x="5412175" y="8006822"/>
                    <a:pt x="5347560" y="8007078"/>
                  </a:cubicBezTo>
                  <a:cubicBezTo>
                    <a:pt x="5064727" y="8007847"/>
                    <a:pt x="5107279" y="8018189"/>
                    <a:pt x="5106656" y="7977827"/>
                  </a:cubicBezTo>
                  <a:close/>
                  <a:moveTo>
                    <a:pt x="5400933" y="8353186"/>
                  </a:moveTo>
                  <a:cubicBezTo>
                    <a:pt x="5400933" y="8357378"/>
                    <a:pt x="5425542" y="8356737"/>
                    <a:pt x="5111307" y="8356847"/>
                  </a:cubicBezTo>
                  <a:cubicBezTo>
                    <a:pt x="5105668" y="7983776"/>
                    <a:pt x="5100083" y="8025804"/>
                    <a:pt x="5127804" y="8025291"/>
                  </a:cubicBezTo>
                  <a:cubicBezTo>
                    <a:pt x="5210748" y="8023736"/>
                    <a:pt x="5230266" y="8024541"/>
                    <a:pt x="5347614" y="8024065"/>
                  </a:cubicBezTo>
                  <a:cubicBezTo>
                    <a:pt x="5407048" y="8023919"/>
                    <a:pt x="5402141" y="7970267"/>
                    <a:pt x="5400933" y="835318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" name="矩形 11">
            <a:extLst>
              <a:ext uri="{FF2B5EF4-FFF2-40B4-BE49-F238E27FC236}">
                <a16:creationId xmlns:a16="http://schemas.microsoft.com/office/drawing/2014/main" id="{D956144A-95DC-4A69-ADE2-0CE4DF8618EF}"/>
              </a:ext>
            </a:extLst>
          </p:cNvPr>
          <p:cNvSpPr/>
          <p:nvPr/>
        </p:nvSpPr>
        <p:spPr>
          <a:xfrm rot="2700000">
            <a:off x="537891" y="400501"/>
            <a:ext cx="1221368" cy="1221368"/>
          </a:xfrm>
          <a:prstGeom prst="rect">
            <a:avLst/>
          </a:prstGeom>
          <a:solidFill>
            <a:srgbClr val="D9E1A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0" name="Google Shape;299;p22">
            <a:extLst>
              <a:ext uri="{FF2B5EF4-FFF2-40B4-BE49-F238E27FC236}">
                <a16:creationId xmlns:a16="http://schemas.microsoft.com/office/drawing/2014/main" id="{E2E5A337-7AB3-444B-AECB-E66D858C7C82}"/>
              </a:ext>
            </a:extLst>
          </p:cNvPr>
          <p:cNvSpPr txBox="1">
            <a:spLocks/>
          </p:cNvSpPr>
          <p:nvPr/>
        </p:nvSpPr>
        <p:spPr>
          <a:xfrm>
            <a:off x="649375" y="686310"/>
            <a:ext cx="998400" cy="63795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zh-TW" altLang="en-US" sz="28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學輔中心</a:t>
            </a:r>
            <a:endParaRPr lang="en-US" altLang="zh-TW" sz="2800" dirty="0">
              <a:latin typeface="清松手寫體2" panose="00000500000000000000" pitchFamily="2" charset="-120"/>
              <a:ea typeface="清松手寫體2" panose="00000500000000000000" pitchFamily="2" charset="-120"/>
              <a:cs typeface="SetoFont" panose="02000600000000000000" pitchFamily="2" charset="-120"/>
            </a:endParaRPr>
          </a:p>
        </p:txBody>
      </p:sp>
      <p:sp>
        <p:nvSpPr>
          <p:cNvPr id="21" name="Google Shape;1211;p32">
            <a:extLst>
              <a:ext uri="{FF2B5EF4-FFF2-40B4-BE49-F238E27FC236}">
                <a16:creationId xmlns:a16="http://schemas.microsoft.com/office/drawing/2014/main" id="{B8FAF673-601E-465F-8E4A-6F1D1CE7323D}"/>
              </a:ext>
            </a:extLst>
          </p:cNvPr>
          <p:cNvSpPr/>
          <p:nvPr/>
        </p:nvSpPr>
        <p:spPr>
          <a:xfrm rot="2700000">
            <a:off x="1512253" y="1802362"/>
            <a:ext cx="253360" cy="253360"/>
          </a:xfrm>
          <a:prstGeom prst="rect">
            <a:avLst/>
          </a:prstGeom>
          <a:solidFill>
            <a:srgbClr val="D9E1A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823847E1-79FD-4DC3-B39D-29260692838B}"/>
              </a:ext>
            </a:extLst>
          </p:cNvPr>
          <p:cNvSpPr txBox="1"/>
          <p:nvPr/>
        </p:nvSpPr>
        <p:spPr>
          <a:xfrm>
            <a:off x="1958455" y="1684509"/>
            <a:ext cx="2317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了解學生需求</a:t>
            </a:r>
          </a:p>
        </p:txBody>
      </p:sp>
      <p:sp>
        <p:nvSpPr>
          <p:cNvPr id="23" name="Google Shape;1211;p32">
            <a:extLst>
              <a:ext uri="{FF2B5EF4-FFF2-40B4-BE49-F238E27FC236}">
                <a16:creationId xmlns:a16="http://schemas.microsoft.com/office/drawing/2014/main" id="{B6FD68C0-67F1-4640-BD13-AA1D99C675B3}"/>
              </a:ext>
            </a:extLst>
          </p:cNvPr>
          <p:cNvSpPr/>
          <p:nvPr/>
        </p:nvSpPr>
        <p:spPr>
          <a:xfrm rot="2700000">
            <a:off x="4752925" y="1802362"/>
            <a:ext cx="253360" cy="253360"/>
          </a:xfrm>
          <a:prstGeom prst="rect">
            <a:avLst/>
          </a:prstGeom>
          <a:solidFill>
            <a:srgbClr val="D9E1A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F5DBF933-D1D0-4D19-B961-07A13E30D8DB}"/>
              </a:ext>
            </a:extLst>
          </p:cNvPr>
          <p:cNvSpPr txBox="1"/>
          <p:nvPr/>
        </p:nvSpPr>
        <p:spPr>
          <a:xfrm>
            <a:off x="5303980" y="1684509"/>
            <a:ext cx="2905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連結轉介資源</a:t>
            </a: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4D48B1A8-CA96-49C7-83B4-C083FB862E85}"/>
              </a:ext>
            </a:extLst>
          </p:cNvPr>
          <p:cNvSpPr txBox="1"/>
          <p:nvPr/>
        </p:nvSpPr>
        <p:spPr>
          <a:xfrm>
            <a:off x="1958456" y="2108195"/>
            <a:ext cx="3126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短期諮詢、長期追蹤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各院對應學輔專員</a:t>
            </a: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D44A1240-70F0-4C30-A0B3-CD165FD95DD4}"/>
              </a:ext>
            </a:extLst>
          </p:cNvPr>
          <p:cNvSpPr txBox="1"/>
          <p:nvPr/>
        </p:nvSpPr>
        <p:spPr>
          <a:xfrm>
            <a:off x="5303981" y="2107540"/>
            <a:ext cx="29544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與各單位溝通合作</a:t>
            </a:r>
            <a:endParaRPr lang="en-US" altLang="zh-TW" sz="2000" dirty="0">
              <a:latin typeface="清松手寫體2" panose="00000500000000000000" pitchFamily="2" charset="-120"/>
              <a:ea typeface="清松手寫體2" panose="00000500000000000000" pitchFamily="2" charset="-120"/>
              <a:cs typeface="SetoFont" panose="02000600000000000000" pitchFamily="2" charset="-12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協助學生找到適合自己的資源</a:t>
            </a:r>
          </a:p>
        </p:txBody>
      </p:sp>
      <p:pic>
        <p:nvPicPr>
          <p:cNvPr id="30" name="圖片 29">
            <a:extLst>
              <a:ext uri="{FF2B5EF4-FFF2-40B4-BE49-F238E27FC236}">
                <a16:creationId xmlns:a16="http://schemas.microsoft.com/office/drawing/2014/main" id="{BCB38ABB-B67F-46EF-A2BA-1781C00242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0324" y="3017273"/>
            <a:ext cx="1533600" cy="1533600"/>
          </a:xfrm>
          <a:prstGeom prst="rect">
            <a:avLst/>
          </a:prstGeom>
          <a:ln w="76200">
            <a:solidFill>
              <a:schemeClr val="accent2"/>
            </a:solidFill>
            <a:prstDash val="dashDot"/>
          </a:ln>
        </p:spPr>
      </p:pic>
    </p:spTree>
    <p:extLst>
      <p:ext uri="{BB962C8B-B14F-4D97-AF65-F5344CB8AC3E}">
        <p14:creationId xmlns:p14="http://schemas.microsoft.com/office/powerpoint/2010/main" val="10951967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3" name="Google Shape;1243;p23"/>
          <p:cNvGrpSpPr/>
          <p:nvPr/>
        </p:nvGrpSpPr>
        <p:grpSpPr>
          <a:xfrm rot="-5400000">
            <a:off x="2431987" y="-1171263"/>
            <a:ext cx="4618296" cy="7711221"/>
            <a:chOff x="982622" y="1069710"/>
            <a:chExt cx="6022762" cy="9152418"/>
          </a:xfrm>
        </p:grpSpPr>
        <p:sp>
          <p:nvSpPr>
            <p:cNvPr id="1244" name="Google Shape;1244;p23"/>
            <p:cNvSpPr/>
            <p:nvPr/>
          </p:nvSpPr>
          <p:spPr>
            <a:xfrm>
              <a:off x="982622" y="1069710"/>
              <a:ext cx="6022762" cy="9152418"/>
            </a:xfrm>
            <a:custGeom>
              <a:avLst/>
              <a:gdLst/>
              <a:ahLst/>
              <a:cxnLst/>
              <a:rect l="l" t="t" r="r" b="b"/>
              <a:pathLst>
                <a:path w="6022762" h="9152418" extrusionOk="0">
                  <a:moveTo>
                    <a:pt x="6020057" y="9085020"/>
                  </a:moveTo>
                  <a:cubicBezTo>
                    <a:pt x="6022035" y="9118573"/>
                    <a:pt x="6315249" y="9104277"/>
                    <a:pt x="171033" y="9152419"/>
                  </a:cubicBezTo>
                  <a:cubicBezTo>
                    <a:pt x="61210" y="9152419"/>
                    <a:pt x="39659" y="1363251"/>
                    <a:pt x="0" y="173161"/>
                  </a:cubicBezTo>
                  <a:cubicBezTo>
                    <a:pt x="0" y="87678"/>
                    <a:pt x="963320" y="116654"/>
                    <a:pt x="1282609" y="100949"/>
                  </a:cubicBezTo>
                  <a:cubicBezTo>
                    <a:pt x="3441639" y="-5219"/>
                    <a:pt x="4528588" y="-45563"/>
                    <a:pt x="5861420" y="68860"/>
                  </a:cubicBezTo>
                  <a:cubicBezTo>
                    <a:pt x="5955680" y="76951"/>
                    <a:pt x="5767015" y="3464738"/>
                    <a:pt x="6020057" y="908502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5" name="Google Shape;1245;p23"/>
            <p:cNvSpPr/>
            <p:nvPr/>
          </p:nvSpPr>
          <p:spPr>
            <a:xfrm>
              <a:off x="1237184" y="1352257"/>
              <a:ext cx="5505823" cy="8587299"/>
            </a:xfrm>
            <a:custGeom>
              <a:avLst/>
              <a:gdLst/>
              <a:ahLst/>
              <a:cxnLst/>
              <a:rect l="l" t="t" r="r" b="b"/>
              <a:pathLst>
                <a:path w="5505823" h="8587299" extrusionOk="0">
                  <a:moveTo>
                    <a:pt x="0" y="120999"/>
                  </a:moveTo>
                  <a:cubicBezTo>
                    <a:pt x="215453" y="102163"/>
                    <a:pt x="436819" y="105422"/>
                    <a:pt x="684662" y="105879"/>
                  </a:cubicBezTo>
                  <a:cubicBezTo>
                    <a:pt x="1533619" y="105879"/>
                    <a:pt x="3517222" y="-88994"/>
                    <a:pt x="5384338" y="50013"/>
                  </a:cubicBezTo>
                  <a:cubicBezTo>
                    <a:pt x="5438791" y="3844735"/>
                    <a:pt x="5281418" y="3621654"/>
                    <a:pt x="5505824" y="8545345"/>
                  </a:cubicBezTo>
                  <a:cubicBezTo>
                    <a:pt x="3011283" y="8565499"/>
                    <a:pt x="3189841" y="8562973"/>
                    <a:pt x="135841" y="8587299"/>
                  </a:cubicBezTo>
                  <a:cubicBezTo>
                    <a:pt x="13439" y="4899021"/>
                    <a:pt x="39293" y="1667502"/>
                    <a:pt x="0" y="1209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6" name="Google Shape;1246;p23"/>
            <p:cNvSpPr/>
            <p:nvPr/>
          </p:nvSpPr>
          <p:spPr>
            <a:xfrm>
              <a:off x="1240253" y="1349195"/>
              <a:ext cx="5494966" cy="8590492"/>
            </a:xfrm>
            <a:custGeom>
              <a:avLst/>
              <a:gdLst/>
              <a:ahLst/>
              <a:cxnLst/>
              <a:rect l="l" t="t" r="r" b="b"/>
              <a:pathLst>
                <a:path w="5494966" h="8590492" extrusionOk="0">
                  <a:moveTo>
                    <a:pt x="5457565" y="8373248"/>
                  </a:moveTo>
                  <a:cubicBezTo>
                    <a:pt x="5502187" y="8373248"/>
                    <a:pt x="5494918" y="8377605"/>
                    <a:pt x="5493947" y="8356225"/>
                  </a:cubicBezTo>
                  <a:cubicBezTo>
                    <a:pt x="5462308" y="8356261"/>
                    <a:pt x="5450919" y="8356225"/>
                    <a:pt x="5415947" y="8356279"/>
                  </a:cubicBezTo>
                  <a:cubicBezTo>
                    <a:pt x="5417613" y="7964135"/>
                    <a:pt x="5383008" y="8023699"/>
                    <a:pt x="5478659" y="8023919"/>
                  </a:cubicBezTo>
                  <a:cubicBezTo>
                    <a:pt x="5477706" y="8003307"/>
                    <a:pt x="5482888" y="8006895"/>
                    <a:pt x="5457565" y="8006895"/>
                  </a:cubicBezTo>
                  <a:cubicBezTo>
                    <a:pt x="5399303" y="8006895"/>
                    <a:pt x="5411095" y="8058917"/>
                    <a:pt x="5405913" y="7727984"/>
                  </a:cubicBezTo>
                  <a:cubicBezTo>
                    <a:pt x="5404943" y="7665180"/>
                    <a:pt x="5391741" y="7675779"/>
                    <a:pt x="5457565" y="7675779"/>
                  </a:cubicBezTo>
                  <a:cubicBezTo>
                    <a:pt x="5466611" y="7675779"/>
                    <a:pt x="5464871" y="7679202"/>
                    <a:pt x="5464157" y="7658792"/>
                  </a:cubicBezTo>
                  <a:cubicBezTo>
                    <a:pt x="5385516" y="7658792"/>
                    <a:pt x="5406701" y="7692125"/>
                    <a:pt x="5403331" y="7477940"/>
                  </a:cubicBezTo>
                  <a:cubicBezTo>
                    <a:pt x="5400365" y="7295642"/>
                    <a:pt x="5383374" y="7325442"/>
                    <a:pt x="5453281" y="7325461"/>
                  </a:cubicBezTo>
                  <a:cubicBezTo>
                    <a:pt x="5452585" y="7302744"/>
                    <a:pt x="5462161" y="7308584"/>
                    <a:pt x="5400567" y="7308383"/>
                  </a:cubicBezTo>
                  <a:cubicBezTo>
                    <a:pt x="5396978" y="7088468"/>
                    <a:pt x="5399541" y="7236975"/>
                    <a:pt x="5396227" y="6976131"/>
                  </a:cubicBezTo>
                  <a:cubicBezTo>
                    <a:pt x="5451468" y="6976003"/>
                    <a:pt x="5443174" y="6981733"/>
                    <a:pt x="5442533" y="6959071"/>
                  </a:cubicBezTo>
                  <a:cubicBezTo>
                    <a:pt x="5387182" y="6959090"/>
                    <a:pt x="5391119" y="7015102"/>
                    <a:pt x="5389563" y="6625411"/>
                  </a:cubicBezTo>
                  <a:cubicBezTo>
                    <a:pt x="5442112" y="6625996"/>
                    <a:pt x="5433470" y="6629950"/>
                    <a:pt x="5432902" y="6608698"/>
                  </a:cubicBezTo>
                  <a:cubicBezTo>
                    <a:pt x="5382971" y="6608533"/>
                    <a:pt x="5389508" y="6609906"/>
                    <a:pt x="5389489" y="6603353"/>
                  </a:cubicBezTo>
                  <a:cubicBezTo>
                    <a:pt x="5389251" y="6524935"/>
                    <a:pt x="5388903" y="6515380"/>
                    <a:pt x="5385132" y="6276118"/>
                  </a:cubicBezTo>
                  <a:cubicBezTo>
                    <a:pt x="5431657" y="6276611"/>
                    <a:pt x="5424003" y="6280602"/>
                    <a:pt x="5423418" y="6259387"/>
                  </a:cubicBezTo>
                  <a:cubicBezTo>
                    <a:pt x="5369403" y="6259167"/>
                    <a:pt x="5385516" y="6301561"/>
                    <a:pt x="5380444" y="5978664"/>
                  </a:cubicBezTo>
                  <a:cubicBezTo>
                    <a:pt x="5379456" y="5915915"/>
                    <a:pt x="5370740" y="5926788"/>
                    <a:pt x="5414116" y="5927264"/>
                  </a:cubicBezTo>
                  <a:cubicBezTo>
                    <a:pt x="5413494" y="5905554"/>
                    <a:pt x="5420470" y="5910661"/>
                    <a:pt x="5379401" y="5909636"/>
                  </a:cubicBezTo>
                  <a:cubicBezTo>
                    <a:pt x="5375116" y="5618754"/>
                    <a:pt x="5376398" y="5691259"/>
                    <a:pt x="5372058" y="5575353"/>
                  </a:cubicBezTo>
                  <a:cubicBezTo>
                    <a:pt x="5409795" y="5575133"/>
                    <a:pt x="5403606" y="5579691"/>
                    <a:pt x="5402911" y="5558219"/>
                  </a:cubicBezTo>
                  <a:cubicBezTo>
                    <a:pt x="5364038" y="5558348"/>
                    <a:pt x="5371124" y="5574291"/>
                    <a:pt x="5369623" y="5478923"/>
                  </a:cubicBezTo>
                  <a:cubicBezTo>
                    <a:pt x="5364899" y="5176289"/>
                    <a:pt x="5356513" y="5225712"/>
                    <a:pt x="5391503" y="5225218"/>
                  </a:cubicBezTo>
                  <a:cubicBezTo>
                    <a:pt x="5390716" y="5203911"/>
                    <a:pt x="5395788" y="5208030"/>
                    <a:pt x="5366144" y="5208597"/>
                  </a:cubicBezTo>
                  <a:cubicBezTo>
                    <a:pt x="5360102" y="4834794"/>
                    <a:pt x="5351569" y="4877280"/>
                    <a:pt x="5379620" y="4877206"/>
                  </a:cubicBezTo>
                  <a:cubicBezTo>
                    <a:pt x="5379071" y="4855808"/>
                    <a:pt x="5383392" y="4860165"/>
                    <a:pt x="5360102" y="4860219"/>
                  </a:cubicBezTo>
                  <a:cubicBezTo>
                    <a:pt x="5354041" y="4484696"/>
                    <a:pt x="5348182" y="4527218"/>
                    <a:pt x="5373907" y="4526998"/>
                  </a:cubicBezTo>
                  <a:cubicBezTo>
                    <a:pt x="5373725" y="4506570"/>
                    <a:pt x="5378503" y="4509920"/>
                    <a:pt x="5355067" y="4510158"/>
                  </a:cubicBezTo>
                  <a:cubicBezTo>
                    <a:pt x="5352558" y="4341277"/>
                    <a:pt x="5355433" y="4323924"/>
                    <a:pt x="5352119" y="4177577"/>
                  </a:cubicBezTo>
                  <a:cubicBezTo>
                    <a:pt x="5377460" y="4177577"/>
                    <a:pt x="5373175" y="4181970"/>
                    <a:pt x="5373285" y="4160572"/>
                  </a:cubicBezTo>
                  <a:cubicBezTo>
                    <a:pt x="5344978" y="4160590"/>
                    <a:pt x="5350984" y="4208915"/>
                    <a:pt x="5344703" y="3854899"/>
                  </a:cubicBezTo>
                  <a:cubicBezTo>
                    <a:pt x="5344118" y="3822280"/>
                    <a:pt x="5343110" y="3826563"/>
                    <a:pt x="5347505" y="3826600"/>
                  </a:cubicBezTo>
                  <a:cubicBezTo>
                    <a:pt x="5382001" y="3826929"/>
                    <a:pt x="5376141" y="3831249"/>
                    <a:pt x="5376416" y="3809851"/>
                  </a:cubicBezTo>
                  <a:cubicBezTo>
                    <a:pt x="5336134" y="3809558"/>
                    <a:pt x="5340895" y="3841445"/>
                    <a:pt x="5341902" y="3604892"/>
                  </a:cubicBezTo>
                  <a:cubicBezTo>
                    <a:pt x="5342378" y="3452357"/>
                    <a:pt x="5329122" y="3477453"/>
                    <a:pt x="5381469" y="3476373"/>
                  </a:cubicBezTo>
                  <a:cubicBezTo>
                    <a:pt x="5381817" y="3455067"/>
                    <a:pt x="5388610" y="3459039"/>
                    <a:pt x="5347376" y="3460228"/>
                  </a:cubicBezTo>
                  <a:cubicBezTo>
                    <a:pt x="5337581" y="3460503"/>
                    <a:pt x="5341572" y="3499547"/>
                    <a:pt x="5333644" y="3127263"/>
                  </a:cubicBezTo>
                  <a:cubicBezTo>
                    <a:pt x="5348969" y="3126989"/>
                    <a:pt x="5366840" y="3126641"/>
                    <a:pt x="5387017" y="3126403"/>
                  </a:cubicBezTo>
                  <a:cubicBezTo>
                    <a:pt x="5387329" y="3105114"/>
                    <a:pt x="5395220" y="3109123"/>
                    <a:pt x="5347450" y="3110020"/>
                  </a:cubicBezTo>
                  <a:cubicBezTo>
                    <a:pt x="5330715" y="3110313"/>
                    <a:pt x="5333315" y="3111851"/>
                    <a:pt x="5333186" y="3105407"/>
                  </a:cubicBezTo>
                  <a:cubicBezTo>
                    <a:pt x="5325094" y="2736217"/>
                    <a:pt x="5322438" y="2777915"/>
                    <a:pt x="5347523" y="2778172"/>
                  </a:cubicBezTo>
                  <a:cubicBezTo>
                    <a:pt x="5400036" y="2778812"/>
                    <a:pt x="5391156" y="2782876"/>
                    <a:pt x="5391321" y="2761587"/>
                  </a:cubicBezTo>
                  <a:cubicBezTo>
                    <a:pt x="5366382" y="2761404"/>
                    <a:pt x="5343257" y="2761111"/>
                    <a:pt x="5327876" y="2760947"/>
                  </a:cubicBezTo>
                  <a:cubicBezTo>
                    <a:pt x="5327254" y="2719779"/>
                    <a:pt x="5323446" y="2429190"/>
                    <a:pt x="5323427" y="2427909"/>
                  </a:cubicBezTo>
                  <a:cubicBezTo>
                    <a:pt x="5354572" y="2427799"/>
                    <a:pt x="5370081" y="2427707"/>
                    <a:pt x="5392144" y="2427652"/>
                  </a:cubicBezTo>
                  <a:cubicBezTo>
                    <a:pt x="5392071" y="2406236"/>
                    <a:pt x="5401190" y="2410574"/>
                    <a:pt x="5347541" y="2410793"/>
                  </a:cubicBezTo>
                  <a:cubicBezTo>
                    <a:pt x="5311874" y="2410940"/>
                    <a:pt x="5326668" y="2457782"/>
                    <a:pt x="5319326" y="2106402"/>
                  </a:cubicBezTo>
                  <a:cubicBezTo>
                    <a:pt x="5318612" y="2071989"/>
                    <a:pt x="5311306" y="2077499"/>
                    <a:pt x="5347450" y="2078176"/>
                  </a:cubicBezTo>
                  <a:cubicBezTo>
                    <a:pt x="5396465" y="2079092"/>
                    <a:pt x="5388354" y="2083137"/>
                    <a:pt x="5387933" y="2061830"/>
                  </a:cubicBezTo>
                  <a:cubicBezTo>
                    <a:pt x="5360596" y="2061500"/>
                    <a:pt x="5344612" y="2061061"/>
                    <a:pt x="5318410" y="2060677"/>
                  </a:cubicBezTo>
                  <a:cubicBezTo>
                    <a:pt x="5312441" y="1747426"/>
                    <a:pt x="5312368" y="1734796"/>
                    <a:pt x="5312258" y="1727236"/>
                  </a:cubicBezTo>
                  <a:cubicBezTo>
                    <a:pt x="5336134" y="1727620"/>
                    <a:pt x="5354939" y="1728151"/>
                    <a:pt x="5378595" y="1728535"/>
                  </a:cubicBezTo>
                  <a:cubicBezTo>
                    <a:pt x="5377808" y="1707027"/>
                    <a:pt x="5384692" y="1711695"/>
                    <a:pt x="5347724" y="1710890"/>
                  </a:cubicBezTo>
                  <a:cubicBezTo>
                    <a:pt x="5298361" y="1709828"/>
                    <a:pt x="5313595" y="1762052"/>
                    <a:pt x="5307333" y="1377558"/>
                  </a:cubicBezTo>
                  <a:cubicBezTo>
                    <a:pt x="5333479" y="1378053"/>
                    <a:pt x="5349537" y="1378638"/>
                    <a:pt x="5371912" y="1379169"/>
                  </a:cubicBezTo>
                  <a:cubicBezTo>
                    <a:pt x="5371784" y="1357716"/>
                    <a:pt x="5376636" y="1362310"/>
                    <a:pt x="5347779" y="1361523"/>
                  </a:cubicBezTo>
                  <a:cubicBezTo>
                    <a:pt x="5290414" y="1359876"/>
                    <a:pt x="5307845" y="1411367"/>
                    <a:pt x="5300064" y="1027661"/>
                  </a:cubicBezTo>
                  <a:cubicBezTo>
                    <a:pt x="5329304" y="1028155"/>
                    <a:pt x="5344246" y="1028814"/>
                    <a:pt x="5373047" y="1029510"/>
                  </a:cubicBezTo>
                  <a:cubicBezTo>
                    <a:pt x="5373303" y="1008038"/>
                    <a:pt x="5378137" y="1012706"/>
                    <a:pt x="5347779" y="1011791"/>
                  </a:cubicBezTo>
                  <a:cubicBezTo>
                    <a:pt x="5290140" y="1010144"/>
                    <a:pt x="5299807" y="1018143"/>
                    <a:pt x="5299258" y="982796"/>
                  </a:cubicBezTo>
                  <a:cubicBezTo>
                    <a:pt x="5293600" y="618786"/>
                    <a:pt x="5283512" y="678350"/>
                    <a:pt x="5347614" y="678185"/>
                  </a:cubicBezTo>
                  <a:cubicBezTo>
                    <a:pt x="5384417" y="678075"/>
                    <a:pt x="5378228" y="682523"/>
                    <a:pt x="5378558" y="661107"/>
                  </a:cubicBezTo>
                  <a:cubicBezTo>
                    <a:pt x="5349134" y="661162"/>
                    <a:pt x="5331374" y="661253"/>
                    <a:pt x="5295596" y="661290"/>
                  </a:cubicBezTo>
                  <a:cubicBezTo>
                    <a:pt x="5292960" y="529275"/>
                    <a:pt x="5291458" y="522759"/>
                    <a:pt x="5290890" y="328929"/>
                  </a:cubicBezTo>
                  <a:cubicBezTo>
                    <a:pt x="5330330" y="329148"/>
                    <a:pt x="5345143" y="329533"/>
                    <a:pt x="5382183" y="329862"/>
                  </a:cubicBezTo>
                  <a:cubicBezTo>
                    <a:pt x="5382294" y="308373"/>
                    <a:pt x="5389197" y="312985"/>
                    <a:pt x="5347706" y="312455"/>
                  </a:cubicBezTo>
                  <a:cubicBezTo>
                    <a:pt x="5272635" y="311558"/>
                    <a:pt x="5292007" y="360340"/>
                    <a:pt x="5286789" y="46906"/>
                  </a:cubicBezTo>
                  <a:cubicBezTo>
                    <a:pt x="5263041" y="45259"/>
                    <a:pt x="5274082" y="12347"/>
                    <a:pt x="5275821" y="311832"/>
                  </a:cubicBezTo>
                  <a:cubicBezTo>
                    <a:pt x="5245811" y="311722"/>
                    <a:pt x="5027173" y="310825"/>
                    <a:pt x="4983742" y="310972"/>
                  </a:cubicBezTo>
                  <a:cubicBezTo>
                    <a:pt x="4976711" y="-2920"/>
                    <a:pt x="4992201" y="28601"/>
                    <a:pt x="4966311" y="27265"/>
                  </a:cubicBezTo>
                  <a:cubicBezTo>
                    <a:pt x="4969625" y="363324"/>
                    <a:pt x="4987239" y="310569"/>
                    <a:pt x="4907866" y="311686"/>
                  </a:cubicBezTo>
                  <a:cubicBezTo>
                    <a:pt x="4825764" y="312839"/>
                    <a:pt x="4824116" y="312253"/>
                    <a:pt x="4688312" y="312601"/>
                  </a:cubicBezTo>
                  <a:cubicBezTo>
                    <a:pt x="4677509" y="312619"/>
                    <a:pt x="4680164" y="324572"/>
                    <a:pt x="4678736" y="233341"/>
                  </a:cubicBezTo>
                  <a:cubicBezTo>
                    <a:pt x="4674982" y="-15166"/>
                    <a:pt x="4681720" y="14086"/>
                    <a:pt x="4660408" y="13317"/>
                  </a:cubicBezTo>
                  <a:cubicBezTo>
                    <a:pt x="4663099" y="191643"/>
                    <a:pt x="4663960" y="252836"/>
                    <a:pt x="4665095" y="312656"/>
                  </a:cubicBezTo>
                  <a:cubicBezTo>
                    <a:pt x="4596781" y="312784"/>
                    <a:pt x="4580210" y="312729"/>
                    <a:pt x="4374773" y="312583"/>
                  </a:cubicBezTo>
                  <a:cubicBezTo>
                    <a:pt x="4367302" y="-29315"/>
                    <a:pt x="4378948" y="5464"/>
                    <a:pt x="4355108" y="4970"/>
                  </a:cubicBezTo>
                  <a:cubicBezTo>
                    <a:pt x="4360180" y="337459"/>
                    <a:pt x="4360052" y="312564"/>
                    <a:pt x="4358752" y="312564"/>
                  </a:cubicBezTo>
                  <a:cubicBezTo>
                    <a:pt x="4247904" y="312564"/>
                    <a:pt x="4249112" y="310917"/>
                    <a:pt x="4139070" y="310917"/>
                  </a:cubicBezTo>
                  <a:cubicBezTo>
                    <a:pt x="4047190" y="310917"/>
                    <a:pt x="4071469" y="370664"/>
                    <a:pt x="4065867" y="1364"/>
                  </a:cubicBezTo>
                  <a:cubicBezTo>
                    <a:pt x="4045469" y="1236"/>
                    <a:pt x="4049369" y="-37845"/>
                    <a:pt x="4055027" y="311667"/>
                  </a:cubicBezTo>
                  <a:cubicBezTo>
                    <a:pt x="3900730" y="314816"/>
                    <a:pt x="3913089" y="313553"/>
                    <a:pt x="3764925" y="312400"/>
                  </a:cubicBezTo>
                  <a:cubicBezTo>
                    <a:pt x="3757821" y="-35960"/>
                    <a:pt x="3766097" y="1364"/>
                    <a:pt x="3743997" y="1565"/>
                  </a:cubicBezTo>
                  <a:cubicBezTo>
                    <a:pt x="3750021" y="365191"/>
                    <a:pt x="3768367" y="312180"/>
                    <a:pt x="3699778" y="312180"/>
                  </a:cubicBezTo>
                  <a:cubicBezTo>
                    <a:pt x="3416433" y="312180"/>
                    <a:pt x="3460084" y="337129"/>
                    <a:pt x="3458454" y="233304"/>
                  </a:cubicBezTo>
                  <a:cubicBezTo>
                    <a:pt x="3456550" y="110973"/>
                    <a:pt x="3455872" y="115165"/>
                    <a:pt x="3454059" y="6214"/>
                  </a:cubicBezTo>
                  <a:cubicBezTo>
                    <a:pt x="3432600" y="6690"/>
                    <a:pt x="3438222" y="-32171"/>
                    <a:pt x="3444813" y="313004"/>
                  </a:cubicBezTo>
                  <a:cubicBezTo>
                    <a:pt x="3371098" y="312638"/>
                    <a:pt x="3288703" y="309269"/>
                    <a:pt x="3154656" y="312143"/>
                  </a:cubicBezTo>
                  <a:cubicBezTo>
                    <a:pt x="3153777" y="211046"/>
                    <a:pt x="3150756" y="81832"/>
                    <a:pt x="3149639" y="14214"/>
                  </a:cubicBezTo>
                  <a:cubicBezTo>
                    <a:pt x="3125104" y="14964"/>
                    <a:pt x="3136969" y="-18497"/>
                    <a:pt x="3139660" y="312455"/>
                  </a:cubicBezTo>
                  <a:cubicBezTo>
                    <a:pt x="3008873" y="315164"/>
                    <a:pt x="2943506" y="311887"/>
                    <a:pt x="2847654" y="311558"/>
                  </a:cubicBezTo>
                  <a:cubicBezTo>
                    <a:pt x="2844157" y="155655"/>
                    <a:pt x="2845731" y="129479"/>
                    <a:pt x="2844450" y="24208"/>
                  </a:cubicBezTo>
                  <a:cubicBezTo>
                    <a:pt x="2824144" y="24904"/>
                    <a:pt x="2829729" y="9766"/>
                    <a:pt x="2830040" y="108575"/>
                  </a:cubicBezTo>
                  <a:cubicBezTo>
                    <a:pt x="2830260" y="178939"/>
                    <a:pt x="2831285" y="249669"/>
                    <a:pt x="2832658" y="311539"/>
                  </a:cubicBezTo>
                  <a:cubicBezTo>
                    <a:pt x="2819292" y="311521"/>
                    <a:pt x="2610596" y="311411"/>
                    <a:pt x="2601624" y="311393"/>
                  </a:cubicBezTo>
                  <a:cubicBezTo>
                    <a:pt x="2522928" y="311393"/>
                    <a:pt x="2543581" y="359535"/>
                    <a:pt x="2540670" y="35246"/>
                  </a:cubicBezTo>
                  <a:cubicBezTo>
                    <a:pt x="2520419" y="36015"/>
                    <a:pt x="2526041" y="22725"/>
                    <a:pt x="2525857" y="108520"/>
                  </a:cubicBezTo>
                  <a:cubicBezTo>
                    <a:pt x="2525711" y="177182"/>
                    <a:pt x="2526608" y="244781"/>
                    <a:pt x="2528201" y="311631"/>
                  </a:cubicBezTo>
                  <a:cubicBezTo>
                    <a:pt x="2245295" y="313791"/>
                    <a:pt x="2521774" y="311503"/>
                    <a:pt x="2238868" y="313333"/>
                  </a:cubicBezTo>
                  <a:cubicBezTo>
                    <a:pt x="2238264" y="255490"/>
                    <a:pt x="2237257" y="200264"/>
                    <a:pt x="2234767" y="47345"/>
                  </a:cubicBezTo>
                  <a:cubicBezTo>
                    <a:pt x="2213784" y="48206"/>
                    <a:pt x="2219331" y="20346"/>
                    <a:pt x="2222810" y="233579"/>
                  </a:cubicBezTo>
                  <a:cubicBezTo>
                    <a:pt x="2224422" y="335830"/>
                    <a:pt x="2281658" y="313809"/>
                    <a:pt x="1942742" y="313809"/>
                  </a:cubicBezTo>
                  <a:cubicBezTo>
                    <a:pt x="1930383" y="313809"/>
                    <a:pt x="1936828" y="344122"/>
                    <a:pt x="1928955" y="60305"/>
                  </a:cubicBezTo>
                  <a:cubicBezTo>
                    <a:pt x="1904236" y="61367"/>
                    <a:pt x="1917621" y="24043"/>
                    <a:pt x="1919598" y="313754"/>
                  </a:cubicBezTo>
                  <a:cubicBezTo>
                    <a:pt x="1826236" y="313278"/>
                    <a:pt x="1765246" y="307878"/>
                    <a:pt x="1627629" y="311594"/>
                  </a:cubicBezTo>
                  <a:cubicBezTo>
                    <a:pt x="1626475" y="257595"/>
                    <a:pt x="1626439" y="238045"/>
                    <a:pt x="1623399" y="73979"/>
                  </a:cubicBezTo>
                  <a:cubicBezTo>
                    <a:pt x="1603679" y="74894"/>
                    <a:pt x="1606829" y="37607"/>
                    <a:pt x="1612615" y="312015"/>
                  </a:cubicBezTo>
                  <a:cubicBezTo>
                    <a:pt x="1541096" y="314084"/>
                    <a:pt x="1466392" y="313809"/>
                    <a:pt x="1393866" y="312912"/>
                  </a:cubicBezTo>
                  <a:cubicBezTo>
                    <a:pt x="1301676" y="311869"/>
                    <a:pt x="1321212" y="355544"/>
                    <a:pt x="1320059" y="88165"/>
                  </a:cubicBezTo>
                  <a:cubicBezTo>
                    <a:pt x="1302060" y="89026"/>
                    <a:pt x="1302060" y="54082"/>
                    <a:pt x="1307736" y="312290"/>
                  </a:cubicBezTo>
                  <a:cubicBezTo>
                    <a:pt x="1291715" y="312253"/>
                    <a:pt x="1301017" y="312271"/>
                    <a:pt x="1064435" y="312217"/>
                  </a:cubicBezTo>
                  <a:cubicBezTo>
                    <a:pt x="1001229" y="312217"/>
                    <a:pt x="1016957" y="349467"/>
                    <a:pt x="1013460" y="102809"/>
                  </a:cubicBezTo>
                  <a:cubicBezTo>
                    <a:pt x="991653" y="103779"/>
                    <a:pt x="997475" y="71819"/>
                    <a:pt x="1001650" y="312052"/>
                  </a:cubicBezTo>
                  <a:cubicBezTo>
                    <a:pt x="923650" y="311594"/>
                    <a:pt x="912572" y="310533"/>
                    <a:pt x="712079" y="311558"/>
                  </a:cubicBezTo>
                  <a:cubicBezTo>
                    <a:pt x="710614" y="260725"/>
                    <a:pt x="709405" y="186755"/>
                    <a:pt x="709479" y="108758"/>
                  </a:cubicBezTo>
                  <a:cubicBezTo>
                    <a:pt x="690491" y="108795"/>
                    <a:pt x="693146" y="89996"/>
                    <a:pt x="695398" y="233597"/>
                  </a:cubicBezTo>
                  <a:cubicBezTo>
                    <a:pt x="696918" y="331675"/>
                    <a:pt x="712115" y="311741"/>
                    <a:pt x="625308" y="311741"/>
                  </a:cubicBezTo>
                  <a:cubicBezTo>
                    <a:pt x="516529" y="311741"/>
                    <a:pt x="515742" y="313388"/>
                    <a:pt x="407988" y="313406"/>
                  </a:cubicBezTo>
                  <a:cubicBezTo>
                    <a:pt x="406248" y="224243"/>
                    <a:pt x="406450" y="203449"/>
                    <a:pt x="404088" y="108703"/>
                  </a:cubicBezTo>
                  <a:cubicBezTo>
                    <a:pt x="383343" y="108795"/>
                    <a:pt x="388525" y="82363"/>
                    <a:pt x="392974" y="313388"/>
                  </a:cubicBezTo>
                  <a:cubicBezTo>
                    <a:pt x="391655" y="313388"/>
                    <a:pt x="103000" y="311320"/>
                    <a:pt x="101682" y="311301"/>
                  </a:cubicBezTo>
                  <a:cubicBezTo>
                    <a:pt x="100217" y="261091"/>
                    <a:pt x="99356" y="196493"/>
                    <a:pt x="98276" y="116904"/>
                  </a:cubicBezTo>
                  <a:cubicBezTo>
                    <a:pt x="78318" y="118057"/>
                    <a:pt x="82914" y="101052"/>
                    <a:pt x="85001" y="233579"/>
                  </a:cubicBezTo>
                  <a:cubicBezTo>
                    <a:pt x="86393" y="322723"/>
                    <a:pt x="90439" y="311155"/>
                    <a:pt x="76634" y="310935"/>
                  </a:cubicBezTo>
                  <a:cubicBezTo>
                    <a:pt x="-13268" y="309599"/>
                    <a:pt x="574" y="304895"/>
                    <a:pt x="1014" y="327226"/>
                  </a:cubicBezTo>
                  <a:cubicBezTo>
                    <a:pt x="39812" y="327373"/>
                    <a:pt x="61198" y="327757"/>
                    <a:pt x="87198" y="328123"/>
                  </a:cubicBezTo>
                  <a:cubicBezTo>
                    <a:pt x="93552" y="523198"/>
                    <a:pt x="91941" y="532259"/>
                    <a:pt x="93259" y="662535"/>
                  </a:cubicBezTo>
                  <a:cubicBezTo>
                    <a:pt x="66527" y="662791"/>
                    <a:pt x="45031" y="663065"/>
                    <a:pt x="6415" y="663194"/>
                  </a:cubicBezTo>
                  <a:cubicBezTo>
                    <a:pt x="6690" y="685434"/>
                    <a:pt x="-6347" y="680583"/>
                    <a:pt x="76597" y="679705"/>
                  </a:cubicBezTo>
                  <a:cubicBezTo>
                    <a:pt x="101114" y="679467"/>
                    <a:pt x="91904" y="633338"/>
                    <a:pt x="97452" y="982997"/>
                  </a:cubicBezTo>
                  <a:cubicBezTo>
                    <a:pt x="98038" y="1020229"/>
                    <a:pt x="114370" y="1010931"/>
                    <a:pt x="9711" y="1010876"/>
                  </a:cubicBezTo>
                  <a:cubicBezTo>
                    <a:pt x="9857" y="1033537"/>
                    <a:pt x="-6182" y="1027863"/>
                    <a:pt x="98203" y="1027918"/>
                  </a:cubicBezTo>
                  <a:cubicBezTo>
                    <a:pt x="99686" y="1111040"/>
                    <a:pt x="103256" y="1229051"/>
                    <a:pt x="103458" y="1361267"/>
                  </a:cubicBezTo>
                  <a:cubicBezTo>
                    <a:pt x="72898" y="1361395"/>
                    <a:pt x="49242" y="1361597"/>
                    <a:pt x="11469" y="1361688"/>
                  </a:cubicBezTo>
                  <a:cubicBezTo>
                    <a:pt x="11542" y="1383874"/>
                    <a:pt x="-726" y="1378858"/>
                    <a:pt x="76560" y="1378437"/>
                  </a:cubicBezTo>
                  <a:cubicBezTo>
                    <a:pt x="114334" y="1378236"/>
                    <a:pt x="102432" y="1326653"/>
                    <a:pt x="108603" y="1710853"/>
                  </a:cubicBezTo>
                  <a:cubicBezTo>
                    <a:pt x="75498" y="1711018"/>
                    <a:pt x="51366" y="1711274"/>
                    <a:pt x="12531" y="1711402"/>
                  </a:cubicBezTo>
                  <a:cubicBezTo>
                    <a:pt x="12586" y="1733972"/>
                    <a:pt x="995" y="1728590"/>
                    <a:pt x="76560" y="1728096"/>
                  </a:cubicBezTo>
                  <a:cubicBezTo>
                    <a:pt x="122207" y="1727785"/>
                    <a:pt x="108822" y="1688686"/>
                    <a:pt x="113418" y="1981801"/>
                  </a:cubicBezTo>
                  <a:cubicBezTo>
                    <a:pt x="114883" y="2075229"/>
                    <a:pt x="125155" y="2059249"/>
                    <a:pt x="76396" y="2060164"/>
                  </a:cubicBezTo>
                  <a:cubicBezTo>
                    <a:pt x="2204" y="2061555"/>
                    <a:pt x="13648" y="2055185"/>
                    <a:pt x="13757" y="2078066"/>
                  </a:cubicBezTo>
                  <a:cubicBezTo>
                    <a:pt x="58781" y="2077737"/>
                    <a:pt x="77586" y="2077041"/>
                    <a:pt x="115432" y="2076547"/>
                  </a:cubicBezTo>
                  <a:cubicBezTo>
                    <a:pt x="119772" y="2229026"/>
                    <a:pt x="118234" y="2159193"/>
                    <a:pt x="121694" y="2409787"/>
                  </a:cubicBezTo>
                  <a:cubicBezTo>
                    <a:pt x="85349" y="2410318"/>
                    <a:pt x="60997" y="2411398"/>
                    <a:pt x="16064" y="2411874"/>
                  </a:cubicBezTo>
                  <a:cubicBezTo>
                    <a:pt x="16248" y="2432778"/>
                    <a:pt x="3962" y="2429593"/>
                    <a:pt x="76670" y="2427744"/>
                  </a:cubicBezTo>
                  <a:cubicBezTo>
                    <a:pt x="138356" y="2426243"/>
                    <a:pt x="121731" y="2375465"/>
                    <a:pt x="127151" y="2759721"/>
                  </a:cubicBezTo>
                  <a:cubicBezTo>
                    <a:pt x="82127" y="2759501"/>
                    <a:pt x="68760" y="2759135"/>
                    <a:pt x="20495" y="2758952"/>
                  </a:cubicBezTo>
                  <a:cubicBezTo>
                    <a:pt x="20843" y="2781448"/>
                    <a:pt x="10388" y="2775737"/>
                    <a:pt x="76432" y="2776378"/>
                  </a:cubicBezTo>
                  <a:cubicBezTo>
                    <a:pt x="140370" y="2776964"/>
                    <a:pt x="127425" y="2760782"/>
                    <a:pt x="128121" y="2855803"/>
                  </a:cubicBezTo>
                  <a:cubicBezTo>
                    <a:pt x="130355" y="3161310"/>
                    <a:pt x="155751" y="3110258"/>
                    <a:pt x="76505" y="3110460"/>
                  </a:cubicBezTo>
                  <a:cubicBezTo>
                    <a:pt x="18866" y="3110551"/>
                    <a:pt x="27600" y="3104895"/>
                    <a:pt x="28167" y="3127538"/>
                  </a:cubicBezTo>
                  <a:cubicBezTo>
                    <a:pt x="57390" y="3127501"/>
                    <a:pt x="84013" y="3127428"/>
                    <a:pt x="132406" y="3127373"/>
                  </a:cubicBezTo>
                  <a:cubicBezTo>
                    <a:pt x="141084" y="3527004"/>
                    <a:pt x="149049" y="3461089"/>
                    <a:pt x="76579" y="3460411"/>
                  </a:cubicBezTo>
                  <a:cubicBezTo>
                    <a:pt x="29229" y="3459972"/>
                    <a:pt x="37011" y="3455744"/>
                    <a:pt x="37634" y="3477087"/>
                  </a:cubicBezTo>
                  <a:cubicBezTo>
                    <a:pt x="74620" y="3477325"/>
                    <a:pt x="94431" y="3477673"/>
                    <a:pt x="136122" y="3477838"/>
                  </a:cubicBezTo>
                  <a:cubicBezTo>
                    <a:pt x="136141" y="3478533"/>
                    <a:pt x="140114" y="3641538"/>
                    <a:pt x="143465" y="3811132"/>
                  </a:cubicBezTo>
                  <a:cubicBezTo>
                    <a:pt x="99118" y="3810785"/>
                    <a:pt x="80058" y="3809979"/>
                    <a:pt x="45543" y="3809393"/>
                  </a:cubicBezTo>
                  <a:cubicBezTo>
                    <a:pt x="45928" y="3830902"/>
                    <a:pt x="39629" y="3826234"/>
                    <a:pt x="76359" y="3827057"/>
                  </a:cubicBezTo>
                  <a:cubicBezTo>
                    <a:pt x="162470" y="3829034"/>
                    <a:pt x="143410" y="3766908"/>
                    <a:pt x="149635" y="4161194"/>
                  </a:cubicBezTo>
                  <a:cubicBezTo>
                    <a:pt x="107193" y="4161103"/>
                    <a:pt x="90806" y="4160883"/>
                    <a:pt x="50542" y="4160663"/>
                  </a:cubicBezTo>
                  <a:cubicBezTo>
                    <a:pt x="50780" y="4182116"/>
                    <a:pt x="45562" y="4177650"/>
                    <a:pt x="76451" y="4177851"/>
                  </a:cubicBezTo>
                  <a:cubicBezTo>
                    <a:pt x="178272" y="4178547"/>
                    <a:pt x="145754" y="4127037"/>
                    <a:pt x="151430" y="4479625"/>
                  </a:cubicBezTo>
                  <a:cubicBezTo>
                    <a:pt x="152015" y="4517809"/>
                    <a:pt x="170252" y="4508254"/>
                    <a:pt x="53380" y="4508291"/>
                  </a:cubicBezTo>
                  <a:cubicBezTo>
                    <a:pt x="53508" y="4530952"/>
                    <a:pt x="35601" y="4525277"/>
                    <a:pt x="152144" y="4525259"/>
                  </a:cubicBezTo>
                  <a:cubicBezTo>
                    <a:pt x="152180" y="4527035"/>
                    <a:pt x="156099" y="4771990"/>
                    <a:pt x="158204" y="4861080"/>
                  </a:cubicBezTo>
                  <a:cubicBezTo>
                    <a:pt x="109134" y="4860823"/>
                    <a:pt x="83829" y="4859890"/>
                    <a:pt x="54753" y="4859268"/>
                  </a:cubicBezTo>
                  <a:cubicBezTo>
                    <a:pt x="54808" y="4879714"/>
                    <a:pt x="33953" y="4877463"/>
                    <a:pt x="158607" y="4878085"/>
                  </a:cubicBezTo>
                  <a:cubicBezTo>
                    <a:pt x="158644" y="4879714"/>
                    <a:pt x="165144" y="5208396"/>
                    <a:pt x="165162" y="5209732"/>
                  </a:cubicBezTo>
                  <a:cubicBezTo>
                    <a:pt x="111258" y="5209824"/>
                    <a:pt x="87290" y="5210226"/>
                    <a:pt x="55522" y="5210519"/>
                  </a:cubicBezTo>
                  <a:cubicBezTo>
                    <a:pt x="55559" y="5231899"/>
                    <a:pt x="51274" y="5227579"/>
                    <a:pt x="76597" y="5227305"/>
                  </a:cubicBezTo>
                  <a:cubicBezTo>
                    <a:pt x="175178" y="5226243"/>
                    <a:pt x="165437" y="5225969"/>
                    <a:pt x="165492" y="5229190"/>
                  </a:cubicBezTo>
                  <a:cubicBezTo>
                    <a:pt x="167286" y="5343486"/>
                    <a:pt x="170710" y="5459685"/>
                    <a:pt x="171113" y="5558202"/>
                  </a:cubicBezTo>
                  <a:cubicBezTo>
                    <a:pt x="33898" y="5558329"/>
                    <a:pt x="56401" y="5554797"/>
                    <a:pt x="56474" y="5575975"/>
                  </a:cubicBezTo>
                  <a:cubicBezTo>
                    <a:pt x="89249" y="5575682"/>
                    <a:pt x="112979" y="5575261"/>
                    <a:pt x="171168" y="5575188"/>
                  </a:cubicBezTo>
                  <a:cubicBezTo>
                    <a:pt x="171442" y="5784175"/>
                    <a:pt x="174061" y="5810040"/>
                    <a:pt x="176349" y="5906890"/>
                  </a:cubicBezTo>
                  <a:cubicBezTo>
                    <a:pt x="117739" y="5906945"/>
                    <a:pt x="93589" y="5907476"/>
                    <a:pt x="58379" y="5907952"/>
                  </a:cubicBezTo>
                  <a:cubicBezTo>
                    <a:pt x="58543" y="5928380"/>
                    <a:pt x="53911" y="5925030"/>
                    <a:pt x="76615" y="5924701"/>
                  </a:cubicBezTo>
                  <a:cubicBezTo>
                    <a:pt x="207440" y="5922761"/>
                    <a:pt x="173804" y="5862611"/>
                    <a:pt x="179517" y="6228872"/>
                  </a:cubicBezTo>
                  <a:cubicBezTo>
                    <a:pt x="180140" y="6268887"/>
                    <a:pt x="199713" y="6258892"/>
                    <a:pt x="76487" y="6259240"/>
                  </a:cubicBezTo>
                  <a:cubicBezTo>
                    <a:pt x="59074" y="6259277"/>
                    <a:pt x="62059" y="6254902"/>
                    <a:pt x="62370" y="6276300"/>
                  </a:cubicBezTo>
                  <a:cubicBezTo>
                    <a:pt x="93058" y="6276245"/>
                    <a:pt x="114663" y="6276118"/>
                    <a:pt x="180231" y="6276118"/>
                  </a:cubicBezTo>
                  <a:cubicBezTo>
                    <a:pt x="181165" y="6343589"/>
                    <a:pt x="182154" y="6471375"/>
                    <a:pt x="185230" y="6606666"/>
                  </a:cubicBezTo>
                  <a:cubicBezTo>
                    <a:pt x="127755" y="6606684"/>
                    <a:pt x="105032" y="6607234"/>
                    <a:pt x="68614" y="6607966"/>
                  </a:cubicBezTo>
                  <a:cubicBezTo>
                    <a:pt x="69182" y="6631945"/>
                    <a:pt x="50634" y="6623672"/>
                    <a:pt x="185578" y="6623653"/>
                  </a:cubicBezTo>
                  <a:cubicBezTo>
                    <a:pt x="185614" y="6625026"/>
                    <a:pt x="192096" y="6957405"/>
                    <a:pt x="192132" y="6958925"/>
                  </a:cubicBezTo>
                  <a:cubicBezTo>
                    <a:pt x="143446" y="6958979"/>
                    <a:pt x="116201" y="6958540"/>
                    <a:pt x="78574" y="6957680"/>
                  </a:cubicBezTo>
                  <a:cubicBezTo>
                    <a:pt x="79270" y="6978822"/>
                    <a:pt x="60521" y="6975930"/>
                    <a:pt x="186328" y="6975930"/>
                  </a:cubicBezTo>
                  <a:cubicBezTo>
                    <a:pt x="193524" y="6975930"/>
                    <a:pt x="192407" y="6975179"/>
                    <a:pt x="192444" y="6978291"/>
                  </a:cubicBezTo>
                  <a:cubicBezTo>
                    <a:pt x="198156" y="7348928"/>
                    <a:pt x="201562" y="7309060"/>
                    <a:pt x="186328" y="7309060"/>
                  </a:cubicBezTo>
                  <a:cubicBezTo>
                    <a:pt x="73722" y="7309060"/>
                    <a:pt x="90073" y="7304227"/>
                    <a:pt x="90806" y="7326175"/>
                  </a:cubicBezTo>
                  <a:cubicBezTo>
                    <a:pt x="119168" y="7326101"/>
                    <a:pt x="144710" y="7326065"/>
                    <a:pt x="197827" y="7326065"/>
                  </a:cubicBezTo>
                  <a:cubicBezTo>
                    <a:pt x="203192" y="7559012"/>
                    <a:pt x="201690" y="7561081"/>
                    <a:pt x="202587" y="7656248"/>
                  </a:cubicBezTo>
                  <a:cubicBezTo>
                    <a:pt x="159101" y="7656119"/>
                    <a:pt x="127572" y="7656430"/>
                    <a:pt x="101791" y="7656888"/>
                  </a:cubicBezTo>
                  <a:cubicBezTo>
                    <a:pt x="102542" y="7679257"/>
                    <a:pt x="87675" y="7673216"/>
                    <a:pt x="186347" y="7673216"/>
                  </a:cubicBezTo>
                  <a:cubicBezTo>
                    <a:pt x="208904" y="7673216"/>
                    <a:pt x="202349" y="7634868"/>
                    <a:pt x="207714" y="7978065"/>
                  </a:cubicBezTo>
                  <a:cubicBezTo>
                    <a:pt x="208300" y="8014381"/>
                    <a:pt x="213866" y="8008176"/>
                    <a:pt x="186347" y="8008176"/>
                  </a:cubicBezTo>
                  <a:cubicBezTo>
                    <a:pt x="98935" y="8008176"/>
                    <a:pt x="113235" y="8001550"/>
                    <a:pt x="114004" y="8024706"/>
                  </a:cubicBezTo>
                  <a:cubicBezTo>
                    <a:pt x="144948" y="8025163"/>
                    <a:pt x="177247" y="8025237"/>
                    <a:pt x="208502" y="8025145"/>
                  </a:cubicBezTo>
                  <a:cubicBezTo>
                    <a:pt x="214818" y="8410242"/>
                    <a:pt x="223809" y="8358842"/>
                    <a:pt x="186347" y="8358842"/>
                  </a:cubicBezTo>
                  <a:cubicBezTo>
                    <a:pt x="113583" y="8358842"/>
                    <a:pt x="124917" y="8353314"/>
                    <a:pt x="125649" y="8375866"/>
                  </a:cubicBezTo>
                  <a:cubicBezTo>
                    <a:pt x="156465" y="8375811"/>
                    <a:pt x="183472" y="8375829"/>
                    <a:pt x="213024" y="8375829"/>
                  </a:cubicBezTo>
                  <a:cubicBezTo>
                    <a:pt x="213262" y="8435539"/>
                    <a:pt x="214507" y="8508264"/>
                    <a:pt x="215935" y="8589611"/>
                  </a:cubicBezTo>
                  <a:cubicBezTo>
                    <a:pt x="239171" y="8589428"/>
                    <a:pt x="229009" y="8617123"/>
                    <a:pt x="228020" y="8375829"/>
                  </a:cubicBezTo>
                  <a:lnTo>
                    <a:pt x="517866" y="8375847"/>
                  </a:lnTo>
                  <a:cubicBezTo>
                    <a:pt x="519111" y="8464406"/>
                    <a:pt x="519898" y="8524757"/>
                    <a:pt x="522077" y="8587177"/>
                  </a:cubicBezTo>
                  <a:cubicBezTo>
                    <a:pt x="544049" y="8586994"/>
                    <a:pt x="536194" y="8615805"/>
                    <a:pt x="532880" y="8375847"/>
                  </a:cubicBezTo>
                  <a:cubicBezTo>
                    <a:pt x="779752" y="8375866"/>
                    <a:pt x="712720" y="8373669"/>
                    <a:pt x="823934" y="8373267"/>
                  </a:cubicBezTo>
                  <a:cubicBezTo>
                    <a:pt x="825875" y="8453826"/>
                    <a:pt x="826076" y="8497794"/>
                    <a:pt x="827907" y="8584760"/>
                  </a:cubicBezTo>
                  <a:cubicBezTo>
                    <a:pt x="847993" y="8584595"/>
                    <a:pt x="842921" y="8601418"/>
                    <a:pt x="840980" y="8478079"/>
                  </a:cubicBezTo>
                  <a:cubicBezTo>
                    <a:pt x="839131" y="8360874"/>
                    <a:pt x="836604" y="8373230"/>
                    <a:pt x="844899" y="8373230"/>
                  </a:cubicBezTo>
                  <a:cubicBezTo>
                    <a:pt x="951609" y="8373230"/>
                    <a:pt x="953751" y="8375042"/>
                    <a:pt x="1064398" y="8375042"/>
                  </a:cubicBezTo>
                  <a:cubicBezTo>
                    <a:pt x="1146426" y="8375060"/>
                    <a:pt x="1127860" y="8354266"/>
                    <a:pt x="1129801" y="8478409"/>
                  </a:cubicBezTo>
                  <a:cubicBezTo>
                    <a:pt x="1131668" y="8598178"/>
                    <a:pt x="1128061" y="8582436"/>
                    <a:pt x="1147287" y="8582271"/>
                  </a:cubicBezTo>
                  <a:cubicBezTo>
                    <a:pt x="1145071" y="8517435"/>
                    <a:pt x="1143899" y="8434789"/>
                    <a:pt x="1143881" y="8375060"/>
                  </a:cubicBezTo>
                  <a:cubicBezTo>
                    <a:pt x="1266118" y="8375097"/>
                    <a:pt x="1323813" y="8375262"/>
                    <a:pt x="1393848" y="8374694"/>
                  </a:cubicBezTo>
                  <a:cubicBezTo>
                    <a:pt x="1443486" y="8374292"/>
                    <a:pt x="1432830" y="8353699"/>
                    <a:pt x="1434771" y="8478391"/>
                  </a:cubicBezTo>
                  <a:cubicBezTo>
                    <a:pt x="1436601" y="8595432"/>
                    <a:pt x="1431548" y="8580038"/>
                    <a:pt x="1451469" y="8579891"/>
                  </a:cubicBezTo>
                  <a:cubicBezTo>
                    <a:pt x="1450187" y="8507569"/>
                    <a:pt x="1449052" y="8434478"/>
                    <a:pt x="1448228" y="8374346"/>
                  </a:cubicBezTo>
                  <a:cubicBezTo>
                    <a:pt x="1535750" y="8374017"/>
                    <a:pt x="1605986" y="8374566"/>
                    <a:pt x="1739594" y="8374511"/>
                  </a:cubicBezTo>
                  <a:cubicBezTo>
                    <a:pt x="1739868" y="8438193"/>
                    <a:pt x="1741242" y="8520931"/>
                    <a:pt x="1742615" y="8577640"/>
                  </a:cubicBezTo>
                  <a:cubicBezTo>
                    <a:pt x="1765978" y="8577475"/>
                    <a:pt x="1755523" y="8603962"/>
                    <a:pt x="1754608" y="8374475"/>
                  </a:cubicBezTo>
                  <a:cubicBezTo>
                    <a:pt x="1755963" y="8374475"/>
                    <a:pt x="2042348" y="8373212"/>
                    <a:pt x="2043813" y="8373193"/>
                  </a:cubicBezTo>
                  <a:cubicBezTo>
                    <a:pt x="2045699" y="8473412"/>
                    <a:pt x="2045827" y="8504768"/>
                    <a:pt x="2047438" y="8575260"/>
                  </a:cubicBezTo>
                  <a:cubicBezTo>
                    <a:pt x="2068330" y="8575114"/>
                    <a:pt x="2063075" y="8604292"/>
                    <a:pt x="2058845" y="8373102"/>
                  </a:cubicBezTo>
                  <a:cubicBezTo>
                    <a:pt x="2263385" y="8371711"/>
                    <a:pt x="2246650" y="8374383"/>
                    <a:pt x="2350632" y="8374877"/>
                  </a:cubicBezTo>
                  <a:cubicBezTo>
                    <a:pt x="2352683" y="8437443"/>
                    <a:pt x="2353818" y="8514122"/>
                    <a:pt x="2354111" y="8572899"/>
                  </a:cubicBezTo>
                  <a:cubicBezTo>
                    <a:pt x="2373611" y="8572753"/>
                    <a:pt x="2369802" y="8588513"/>
                    <a:pt x="2368081" y="8478079"/>
                  </a:cubicBezTo>
                  <a:cubicBezTo>
                    <a:pt x="2366214" y="8359263"/>
                    <a:pt x="2359476" y="8374969"/>
                    <a:pt x="2381997" y="8374969"/>
                  </a:cubicBezTo>
                  <a:cubicBezTo>
                    <a:pt x="2579359" y="8375133"/>
                    <a:pt x="2612958" y="8375225"/>
                    <a:pt x="2655601" y="8375042"/>
                  </a:cubicBezTo>
                  <a:cubicBezTo>
                    <a:pt x="2656920" y="8457981"/>
                    <a:pt x="2657909" y="8513701"/>
                    <a:pt x="2658439" y="8570574"/>
                  </a:cubicBezTo>
                  <a:cubicBezTo>
                    <a:pt x="2677939" y="8570428"/>
                    <a:pt x="2673930" y="8586005"/>
                    <a:pt x="2672245" y="8478079"/>
                  </a:cubicBezTo>
                  <a:cubicBezTo>
                    <a:pt x="2670323" y="8357085"/>
                    <a:pt x="2656956" y="8375152"/>
                    <a:pt x="2711538" y="8374640"/>
                  </a:cubicBezTo>
                  <a:cubicBezTo>
                    <a:pt x="2816399" y="8373651"/>
                    <a:pt x="2876382" y="8374090"/>
                    <a:pt x="2931056" y="8374895"/>
                  </a:cubicBezTo>
                  <a:cubicBezTo>
                    <a:pt x="2969287" y="8375463"/>
                    <a:pt x="2959216" y="8355914"/>
                    <a:pt x="2961139" y="8478409"/>
                  </a:cubicBezTo>
                  <a:cubicBezTo>
                    <a:pt x="2962787" y="8583662"/>
                    <a:pt x="2958722" y="8568267"/>
                    <a:pt x="2977947" y="8568121"/>
                  </a:cubicBezTo>
                  <a:cubicBezTo>
                    <a:pt x="2976592" y="8516135"/>
                    <a:pt x="2975237" y="8437791"/>
                    <a:pt x="2975274" y="8375445"/>
                  </a:cubicBezTo>
                  <a:cubicBezTo>
                    <a:pt x="3144659" y="8376964"/>
                    <a:pt x="3131915" y="8372791"/>
                    <a:pt x="3264534" y="8372791"/>
                  </a:cubicBezTo>
                  <a:cubicBezTo>
                    <a:pt x="3264790" y="8434203"/>
                    <a:pt x="3266072" y="8513371"/>
                    <a:pt x="3267299" y="8565906"/>
                  </a:cubicBezTo>
                  <a:cubicBezTo>
                    <a:pt x="3290259" y="8565724"/>
                    <a:pt x="3280445" y="8592503"/>
                    <a:pt x="3279548" y="8372809"/>
                  </a:cubicBezTo>
                  <a:cubicBezTo>
                    <a:pt x="3308038" y="8372845"/>
                    <a:pt x="3188987" y="8372333"/>
                    <a:pt x="3571261" y="8374182"/>
                  </a:cubicBezTo>
                  <a:cubicBezTo>
                    <a:pt x="3572360" y="8428236"/>
                    <a:pt x="3573733" y="8508429"/>
                    <a:pt x="3574136" y="8563563"/>
                  </a:cubicBezTo>
                  <a:cubicBezTo>
                    <a:pt x="3593746" y="8563417"/>
                    <a:pt x="3589663" y="8578244"/>
                    <a:pt x="3588106" y="8478098"/>
                  </a:cubicBezTo>
                  <a:cubicBezTo>
                    <a:pt x="3586312" y="8362741"/>
                    <a:pt x="3584573" y="8374255"/>
                    <a:pt x="3589992" y="8374273"/>
                  </a:cubicBezTo>
                  <a:cubicBezTo>
                    <a:pt x="3934896" y="8376122"/>
                    <a:pt x="3875700" y="8342221"/>
                    <a:pt x="3877879" y="8478391"/>
                  </a:cubicBezTo>
                  <a:cubicBezTo>
                    <a:pt x="3879380" y="8575059"/>
                    <a:pt x="3874675" y="8561257"/>
                    <a:pt x="3894321" y="8561110"/>
                  </a:cubicBezTo>
                  <a:cubicBezTo>
                    <a:pt x="3892765" y="8480826"/>
                    <a:pt x="3892637" y="8451391"/>
                    <a:pt x="3890952" y="8373285"/>
                  </a:cubicBezTo>
                  <a:cubicBezTo>
                    <a:pt x="4029192" y="8372937"/>
                    <a:pt x="4022399" y="8375408"/>
                    <a:pt x="4180981" y="8375042"/>
                  </a:cubicBezTo>
                  <a:cubicBezTo>
                    <a:pt x="4182775" y="8456132"/>
                    <a:pt x="4182812" y="8485072"/>
                    <a:pt x="4184332" y="8558877"/>
                  </a:cubicBezTo>
                  <a:cubicBezTo>
                    <a:pt x="4204125" y="8558731"/>
                    <a:pt x="4199419" y="8572277"/>
                    <a:pt x="4197899" y="8478098"/>
                  </a:cubicBezTo>
                  <a:cubicBezTo>
                    <a:pt x="4195977" y="8354303"/>
                    <a:pt x="4181970" y="8375170"/>
                    <a:pt x="4248929" y="8374731"/>
                  </a:cubicBezTo>
                  <a:cubicBezTo>
                    <a:pt x="4313893" y="8374292"/>
                    <a:pt x="4366991" y="8374108"/>
                    <a:pt x="4468556" y="8374657"/>
                  </a:cubicBezTo>
                  <a:cubicBezTo>
                    <a:pt x="4493073" y="8374786"/>
                    <a:pt x="4486225" y="8356298"/>
                    <a:pt x="4488166" y="8478409"/>
                  </a:cubicBezTo>
                  <a:cubicBezTo>
                    <a:pt x="4489686" y="8572167"/>
                    <a:pt x="4484431" y="8556589"/>
                    <a:pt x="4504425" y="8556443"/>
                  </a:cubicBezTo>
                  <a:cubicBezTo>
                    <a:pt x="4503381" y="8492339"/>
                    <a:pt x="4502411" y="8436638"/>
                    <a:pt x="4501771" y="8374822"/>
                  </a:cubicBezTo>
                  <a:cubicBezTo>
                    <a:pt x="4713231" y="8375646"/>
                    <a:pt x="4655592" y="8373156"/>
                    <a:pt x="4791195" y="8373047"/>
                  </a:cubicBezTo>
                  <a:cubicBezTo>
                    <a:pt x="4793905" y="8582363"/>
                    <a:pt x="4788229" y="8554246"/>
                    <a:pt x="4809102" y="8554081"/>
                  </a:cubicBezTo>
                  <a:cubicBezTo>
                    <a:pt x="4807948" y="8500485"/>
                    <a:pt x="4806923" y="8427284"/>
                    <a:pt x="4806227" y="8373047"/>
                  </a:cubicBezTo>
                  <a:cubicBezTo>
                    <a:pt x="4902245" y="8373083"/>
                    <a:pt x="4883623" y="8373870"/>
                    <a:pt x="5096567" y="8373797"/>
                  </a:cubicBezTo>
                  <a:cubicBezTo>
                    <a:pt x="5099680" y="8579214"/>
                    <a:pt x="5093088" y="8551775"/>
                    <a:pt x="5114401" y="8551592"/>
                  </a:cubicBezTo>
                  <a:cubicBezTo>
                    <a:pt x="5113358" y="8496659"/>
                    <a:pt x="5112699" y="8449616"/>
                    <a:pt x="5111563" y="8373779"/>
                  </a:cubicBezTo>
                  <a:cubicBezTo>
                    <a:pt x="5255479" y="8373724"/>
                    <a:pt x="5288455" y="8373797"/>
                    <a:pt x="5347614" y="8373486"/>
                  </a:cubicBezTo>
                  <a:cubicBezTo>
                    <a:pt x="5415691" y="8373120"/>
                    <a:pt x="5399743" y="8352234"/>
                    <a:pt x="5401702" y="8478446"/>
                  </a:cubicBezTo>
                  <a:cubicBezTo>
                    <a:pt x="5403002" y="8562135"/>
                    <a:pt x="5398260" y="8549194"/>
                    <a:pt x="5417998" y="8549029"/>
                  </a:cubicBezTo>
                  <a:cubicBezTo>
                    <a:pt x="5413585" y="8345590"/>
                    <a:pt x="5403588" y="8373248"/>
                    <a:pt x="5457565" y="8373248"/>
                  </a:cubicBezTo>
                  <a:close/>
                  <a:moveTo>
                    <a:pt x="5381287" y="6978364"/>
                  </a:moveTo>
                  <a:cubicBezTo>
                    <a:pt x="5387127" y="7360679"/>
                    <a:pt x="5398131" y="7308456"/>
                    <a:pt x="5347633" y="7308108"/>
                  </a:cubicBezTo>
                  <a:cubicBezTo>
                    <a:pt x="5042389" y="7306039"/>
                    <a:pt x="5094480" y="7328371"/>
                    <a:pt x="5092924" y="7228042"/>
                  </a:cubicBezTo>
                  <a:cubicBezTo>
                    <a:pt x="5088182" y="6924493"/>
                    <a:pt x="5074779" y="6974447"/>
                    <a:pt x="5127566" y="6975454"/>
                  </a:cubicBezTo>
                  <a:cubicBezTo>
                    <a:pt x="5315041" y="6978986"/>
                    <a:pt x="5381195" y="6973203"/>
                    <a:pt x="5381287" y="6978364"/>
                  </a:cubicBezTo>
                  <a:close/>
                  <a:moveTo>
                    <a:pt x="5380957" y="6959163"/>
                  </a:moveTo>
                  <a:cubicBezTo>
                    <a:pt x="5131027" y="6959767"/>
                    <a:pt x="5223126" y="6959547"/>
                    <a:pt x="5089298" y="6957827"/>
                  </a:cubicBezTo>
                  <a:cubicBezTo>
                    <a:pt x="5087944" y="6861836"/>
                    <a:pt x="5088932" y="6740932"/>
                    <a:pt x="5084593" y="6623726"/>
                  </a:cubicBezTo>
                  <a:cubicBezTo>
                    <a:pt x="5338588" y="6623854"/>
                    <a:pt x="5264378" y="6623653"/>
                    <a:pt x="5374548" y="6625246"/>
                  </a:cubicBezTo>
                  <a:cubicBezTo>
                    <a:pt x="5375262" y="6785669"/>
                    <a:pt x="5379107" y="6852976"/>
                    <a:pt x="5380957" y="6959163"/>
                  </a:cubicBezTo>
                  <a:close/>
                  <a:moveTo>
                    <a:pt x="5374494" y="6608204"/>
                  </a:moveTo>
                  <a:cubicBezTo>
                    <a:pt x="5071886" y="6603664"/>
                    <a:pt x="5084117" y="6611114"/>
                    <a:pt x="5083824" y="6603023"/>
                  </a:cubicBezTo>
                  <a:cubicBezTo>
                    <a:pt x="5080455" y="6517448"/>
                    <a:pt x="5079539" y="6441886"/>
                    <a:pt x="5079155" y="6353602"/>
                  </a:cubicBezTo>
                  <a:cubicBezTo>
                    <a:pt x="5078752" y="6259149"/>
                    <a:pt x="5065533" y="6275037"/>
                    <a:pt x="5127676" y="6274872"/>
                  </a:cubicBezTo>
                  <a:cubicBezTo>
                    <a:pt x="5215783" y="6274634"/>
                    <a:pt x="5277726" y="6274488"/>
                    <a:pt x="5347486" y="6275605"/>
                  </a:cubicBezTo>
                  <a:cubicBezTo>
                    <a:pt x="5377350" y="6276099"/>
                    <a:pt x="5372955" y="6229257"/>
                    <a:pt x="5374494" y="6608204"/>
                  </a:cubicBezTo>
                  <a:close/>
                  <a:moveTo>
                    <a:pt x="2344608" y="6978071"/>
                  </a:moveTo>
                  <a:cubicBezTo>
                    <a:pt x="2344516" y="6972946"/>
                    <a:pt x="2310936" y="6971793"/>
                    <a:pt x="2634270" y="6973660"/>
                  </a:cubicBezTo>
                  <a:cubicBezTo>
                    <a:pt x="2636486" y="7101849"/>
                    <a:pt x="2634508" y="7158630"/>
                    <a:pt x="2638317" y="7308016"/>
                  </a:cubicBezTo>
                  <a:cubicBezTo>
                    <a:pt x="2475286" y="7308162"/>
                    <a:pt x="2437878" y="7310359"/>
                    <a:pt x="2347134" y="7309536"/>
                  </a:cubicBezTo>
                  <a:cubicBezTo>
                    <a:pt x="2343052" y="7080652"/>
                    <a:pt x="2346787" y="7117847"/>
                    <a:pt x="2344608" y="6978071"/>
                  </a:cubicBezTo>
                  <a:close/>
                  <a:moveTo>
                    <a:pt x="507209" y="6626088"/>
                  </a:moveTo>
                  <a:cubicBezTo>
                    <a:pt x="804031" y="6626088"/>
                    <a:pt x="669765" y="6625246"/>
                    <a:pt x="796524" y="6624330"/>
                  </a:cubicBezTo>
                  <a:cubicBezTo>
                    <a:pt x="796780" y="6695829"/>
                    <a:pt x="797879" y="6728942"/>
                    <a:pt x="799307" y="6853452"/>
                  </a:cubicBezTo>
                  <a:cubicBezTo>
                    <a:pt x="800900" y="6992239"/>
                    <a:pt x="859602" y="6955026"/>
                    <a:pt x="515559" y="6956892"/>
                  </a:cubicBezTo>
                  <a:cubicBezTo>
                    <a:pt x="502705" y="6956966"/>
                    <a:pt x="516822" y="6945544"/>
                    <a:pt x="507209" y="6626088"/>
                  </a:cubicBezTo>
                  <a:close/>
                  <a:moveTo>
                    <a:pt x="491390" y="5575408"/>
                  </a:moveTo>
                  <a:cubicBezTo>
                    <a:pt x="616904" y="5577275"/>
                    <a:pt x="581767" y="5576927"/>
                    <a:pt x="779313" y="5576305"/>
                  </a:cubicBezTo>
                  <a:cubicBezTo>
                    <a:pt x="786472" y="5921571"/>
                    <a:pt x="777170" y="5517308"/>
                    <a:pt x="786472" y="5907403"/>
                  </a:cubicBezTo>
                  <a:cubicBezTo>
                    <a:pt x="682289" y="5908775"/>
                    <a:pt x="746117" y="5910625"/>
                    <a:pt x="494832" y="5909416"/>
                  </a:cubicBezTo>
                  <a:cubicBezTo>
                    <a:pt x="494173" y="5782930"/>
                    <a:pt x="496901" y="5877950"/>
                    <a:pt x="491390" y="5575408"/>
                  </a:cubicBezTo>
                  <a:close/>
                  <a:moveTo>
                    <a:pt x="470827" y="4229581"/>
                  </a:moveTo>
                  <a:cubicBezTo>
                    <a:pt x="469729" y="4158705"/>
                    <a:pt x="422892" y="4178822"/>
                    <a:pt x="735149" y="4176717"/>
                  </a:cubicBezTo>
                  <a:cubicBezTo>
                    <a:pt x="769755" y="4176497"/>
                    <a:pt x="756480" y="4131101"/>
                    <a:pt x="761937" y="4479753"/>
                  </a:cubicBezTo>
                  <a:cubicBezTo>
                    <a:pt x="762523" y="4516033"/>
                    <a:pt x="802511" y="4511604"/>
                    <a:pt x="515632" y="4508529"/>
                  </a:cubicBezTo>
                  <a:cubicBezTo>
                    <a:pt x="454788" y="4507851"/>
                    <a:pt x="475881" y="4552625"/>
                    <a:pt x="470827" y="4229581"/>
                  </a:cubicBezTo>
                  <a:close/>
                  <a:moveTo>
                    <a:pt x="442392" y="2481121"/>
                  </a:moveTo>
                  <a:cubicBezTo>
                    <a:pt x="441349" y="2414345"/>
                    <a:pt x="387865" y="2425767"/>
                    <a:pt x="731506" y="2428513"/>
                  </a:cubicBezTo>
                  <a:cubicBezTo>
                    <a:pt x="737511" y="2785567"/>
                    <a:pt x="736907" y="2761313"/>
                    <a:pt x="735259" y="2761276"/>
                  </a:cubicBezTo>
                  <a:cubicBezTo>
                    <a:pt x="403923" y="2754595"/>
                    <a:pt x="445047" y="2781558"/>
                    <a:pt x="444242" y="2730872"/>
                  </a:cubicBezTo>
                  <a:cubicBezTo>
                    <a:pt x="442319" y="2603928"/>
                    <a:pt x="444370" y="2604642"/>
                    <a:pt x="442392" y="2481121"/>
                  </a:cubicBezTo>
                  <a:close/>
                  <a:moveTo>
                    <a:pt x="721417" y="1728059"/>
                  </a:moveTo>
                  <a:cubicBezTo>
                    <a:pt x="721801" y="1751947"/>
                    <a:pt x="726031" y="2059963"/>
                    <a:pt x="726031" y="2061263"/>
                  </a:cubicBezTo>
                  <a:cubicBezTo>
                    <a:pt x="379296" y="2054984"/>
                    <a:pt x="436991" y="2089013"/>
                    <a:pt x="435325" y="1981600"/>
                  </a:cubicBezTo>
                  <a:cubicBezTo>
                    <a:pt x="433365" y="1856395"/>
                    <a:pt x="431425" y="1856724"/>
                    <a:pt x="429465" y="1732032"/>
                  </a:cubicBezTo>
                  <a:cubicBezTo>
                    <a:pt x="429301" y="1721909"/>
                    <a:pt x="414268" y="1730256"/>
                    <a:pt x="721417" y="1728059"/>
                  </a:cubicBezTo>
                  <a:close/>
                  <a:moveTo>
                    <a:pt x="429118" y="1710194"/>
                  </a:moveTo>
                  <a:cubicBezTo>
                    <a:pt x="426536" y="1548379"/>
                    <a:pt x="424302" y="1464982"/>
                    <a:pt x="424430" y="1379371"/>
                  </a:cubicBezTo>
                  <a:cubicBezTo>
                    <a:pt x="533594" y="1379462"/>
                    <a:pt x="527863" y="1380396"/>
                    <a:pt x="714532" y="1380048"/>
                  </a:cubicBezTo>
                  <a:cubicBezTo>
                    <a:pt x="714807" y="1544682"/>
                    <a:pt x="718982" y="1590425"/>
                    <a:pt x="721142" y="1711036"/>
                  </a:cubicBezTo>
                  <a:cubicBezTo>
                    <a:pt x="564538" y="1712207"/>
                    <a:pt x="527515" y="1710377"/>
                    <a:pt x="429118" y="1710194"/>
                  </a:cubicBezTo>
                  <a:close/>
                  <a:moveTo>
                    <a:pt x="726214" y="2078268"/>
                  </a:moveTo>
                  <a:cubicBezTo>
                    <a:pt x="728008" y="2250333"/>
                    <a:pt x="729107" y="2289725"/>
                    <a:pt x="731213" y="2411526"/>
                  </a:cubicBezTo>
                  <a:cubicBezTo>
                    <a:pt x="658907" y="2410958"/>
                    <a:pt x="587205" y="2411031"/>
                    <a:pt x="515540" y="2411416"/>
                  </a:cubicBezTo>
                  <a:cubicBezTo>
                    <a:pt x="421537" y="2411929"/>
                    <a:pt x="441184" y="2469918"/>
                    <a:pt x="437009" y="2106512"/>
                  </a:cubicBezTo>
                  <a:cubicBezTo>
                    <a:pt x="436570" y="2067889"/>
                    <a:pt x="390191" y="2072410"/>
                    <a:pt x="726214" y="2078268"/>
                  </a:cubicBezTo>
                  <a:close/>
                  <a:moveTo>
                    <a:pt x="3164196" y="1981911"/>
                  </a:moveTo>
                  <a:cubicBezTo>
                    <a:pt x="3165825" y="2086029"/>
                    <a:pt x="3214401" y="2056723"/>
                    <a:pt x="2931074" y="2060128"/>
                  </a:cubicBezTo>
                  <a:cubicBezTo>
                    <a:pt x="2863108" y="2060951"/>
                    <a:pt x="2877810" y="2076236"/>
                    <a:pt x="2876327" y="1981582"/>
                  </a:cubicBezTo>
                  <a:cubicBezTo>
                    <a:pt x="2874368" y="1856596"/>
                    <a:pt x="2872153" y="1856505"/>
                    <a:pt x="2870212" y="1732013"/>
                  </a:cubicBezTo>
                  <a:cubicBezTo>
                    <a:pt x="2870065" y="1722714"/>
                    <a:pt x="2852250" y="1731611"/>
                    <a:pt x="3150829" y="1728389"/>
                  </a:cubicBezTo>
                  <a:cubicBezTo>
                    <a:pt x="3171849" y="1728169"/>
                    <a:pt x="3159783" y="1699998"/>
                    <a:pt x="3164196" y="1981911"/>
                  </a:cubicBezTo>
                  <a:close/>
                  <a:moveTo>
                    <a:pt x="3470575" y="2060274"/>
                  </a:moveTo>
                  <a:cubicBezTo>
                    <a:pt x="3381113" y="2060237"/>
                    <a:pt x="3491925" y="2060146"/>
                    <a:pt x="3180729" y="2059652"/>
                  </a:cubicBezTo>
                  <a:cubicBezTo>
                    <a:pt x="3176335" y="1885536"/>
                    <a:pt x="3180089" y="1871569"/>
                    <a:pt x="3177818" y="1728114"/>
                  </a:cubicBezTo>
                  <a:cubicBezTo>
                    <a:pt x="3350993" y="1726485"/>
                    <a:pt x="3468030" y="1730622"/>
                    <a:pt x="3468048" y="1732233"/>
                  </a:cubicBezTo>
                  <a:cubicBezTo>
                    <a:pt x="3470209" y="1869867"/>
                    <a:pt x="3465833" y="1891082"/>
                    <a:pt x="3470575" y="2060274"/>
                  </a:cubicBezTo>
                  <a:close/>
                  <a:moveTo>
                    <a:pt x="4685840" y="1711329"/>
                  </a:moveTo>
                  <a:cubicBezTo>
                    <a:pt x="4336377" y="1711457"/>
                    <a:pt x="4396946" y="1730933"/>
                    <a:pt x="4395903" y="1607211"/>
                  </a:cubicBezTo>
                  <a:cubicBezTo>
                    <a:pt x="4395353" y="1532472"/>
                    <a:pt x="4394035" y="1448361"/>
                    <a:pt x="4392515" y="1378803"/>
                  </a:cubicBezTo>
                  <a:cubicBezTo>
                    <a:pt x="4471687" y="1378400"/>
                    <a:pt x="4560106" y="1374465"/>
                    <a:pt x="4682141" y="1378089"/>
                  </a:cubicBezTo>
                  <a:cubicBezTo>
                    <a:pt x="4687323" y="1513399"/>
                    <a:pt x="4684650" y="1618999"/>
                    <a:pt x="4685840" y="1711329"/>
                  </a:cubicBezTo>
                  <a:close/>
                  <a:moveTo>
                    <a:pt x="4694482" y="2231662"/>
                  </a:moveTo>
                  <a:cubicBezTo>
                    <a:pt x="4697631" y="2435798"/>
                    <a:pt x="4701000" y="2410775"/>
                    <a:pt x="4688165" y="2411068"/>
                  </a:cubicBezTo>
                  <a:cubicBezTo>
                    <a:pt x="4611611" y="2412716"/>
                    <a:pt x="4546025" y="2412734"/>
                    <a:pt x="4468703" y="2411068"/>
                  </a:cubicBezTo>
                  <a:cubicBezTo>
                    <a:pt x="4384367" y="2409256"/>
                    <a:pt x="4413334" y="2463768"/>
                    <a:pt x="4402879" y="2106347"/>
                  </a:cubicBezTo>
                  <a:cubicBezTo>
                    <a:pt x="4401945" y="2074387"/>
                    <a:pt x="4355200" y="2073893"/>
                    <a:pt x="4688220" y="2077938"/>
                  </a:cubicBezTo>
                  <a:cubicBezTo>
                    <a:pt x="4697412" y="2078048"/>
                    <a:pt x="4691791" y="2059652"/>
                    <a:pt x="4694482" y="2231662"/>
                  </a:cubicBezTo>
                  <a:close/>
                  <a:moveTo>
                    <a:pt x="5017798" y="5908282"/>
                  </a:moveTo>
                  <a:cubicBezTo>
                    <a:pt x="4718614" y="5908282"/>
                    <a:pt x="4766513" y="5921937"/>
                    <a:pt x="4765946" y="5853861"/>
                  </a:cubicBezTo>
                  <a:cubicBezTo>
                    <a:pt x="4763272" y="5533142"/>
                    <a:pt x="4750144" y="5577367"/>
                    <a:pt x="4798135" y="5577367"/>
                  </a:cubicBezTo>
                  <a:cubicBezTo>
                    <a:pt x="5089518" y="5577367"/>
                    <a:pt x="5053081" y="5559812"/>
                    <a:pt x="5053375" y="5604073"/>
                  </a:cubicBezTo>
                  <a:cubicBezTo>
                    <a:pt x="5055187" y="5954135"/>
                    <a:pt x="5076701" y="5908282"/>
                    <a:pt x="5017798" y="5908282"/>
                  </a:cubicBezTo>
                  <a:close/>
                  <a:moveTo>
                    <a:pt x="5057750" y="5925213"/>
                  </a:moveTo>
                  <a:cubicBezTo>
                    <a:pt x="5060497" y="6101525"/>
                    <a:pt x="5062163" y="6170919"/>
                    <a:pt x="5063335" y="6257995"/>
                  </a:cubicBezTo>
                  <a:cubicBezTo>
                    <a:pt x="4880145" y="6258197"/>
                    <a:pt x="4891808" y="6259442"/>
                    <a:pt x="4772995" y="6259167"/>
                  </a:cubicBezTo>
                  <a:cubicBezTo>
                    <a:pt x="4769004" y="6036360"/>
                    <a:pt x="4768509" y="6069986"/>
                    <a:pt x="4766660" y="5925049"/>
                  </a:cubicBezTo>
                  <a:cubicBezTo>
                    <a:pt x="4856872" y="5924848"/>
                    <a:pt x="4973196" y="5925506"/>
                    <a:pt x="5057750" y="5925213"/>
                  </a:cubicBezTo>
                  <a:close/>
                  <a:moveTo>
                    <a:pt x="5017798" y="5557964"/>
                  </a:moveTo>
                  <a:cubicBezTo>
                    <a:pt x="4710778" y="5557964"/>
                    <a:pt x="4763657" y="5586922"/>
                    <a:pt x="4761972" y="5478905"/>
                  </a:cubicBezTo>
                  <a:cubicBezTo>
                    <a:pt x="4757230" y="5175960"/>
                    <a:pt x="4742161" y="5226682"/>
                    <a:pt x="4798135" y="5226682"/>
                  </a:cubicBezTo>
                  <a:cubicBezTo>
                    <a:pt x="5067894" y="5226682"/>
                    <a:pt x="5047277" y="5222362"/>
                    <a:pt x="5047369" y="5229300"/>
                  </a:cubicBezTo>
                  <a:cubicBezTo>
                    <a:pt x="5053265" y="5609290"/>
                    <a:pt x="5067143" y="5557964"/>
                    <a:pt x="5017798" y="5557964"/>
                  </a:cubicBezTo>
                  <a:close/>
                  <a:moveTo>
                    <a:pt x="4755509" y="5104003"/>
                  </a:moveTo>
                  <a:cubicBezTo>
                    <a:pt x="4753678" y="5016341"/>
                    <a:pt x="4752452" y="4934647"/>
                    <a:pt x="4751884" y="4875962"/>
                  </a:cubicBezTo>
                  <a:cubicBezTo>
                    <a:pt x="4813570" y="4875925"/>
                    <a:pt x="4765305" y="4875925"/>
                    <a:pt x="5017798" y="4876017"/>
                  </a:cubicBezTo>
                  <a:cubicBezTo>
                    <a:pt x="5050591" y="4876017"/>
                    <a:pt x="5040631" y="4824525"/>
                    <a:pt x="5047058" y="5208579"/>
                  </a:cubicBezTo>
                  <a:cubicBezTo>
                    <a:pt x="4699774" y="5207517"/>
                    <a:pt x="4758439" y="5243779"/>
                    <a:pt x="4755509" y="5104003"/>
                  </a:cubicBezTo>
                  <a:close/>
                  <a:moveTo>
                    <a:pt x="5017798" y="4859011"/>
                  </a:moveTo>
                  <a:cubicBezTo>
                    <a:pt x="4763382" y="4858920"/>
                    <a:pt x="4812929" y="4858938"/>
                    <a:pt x="4751719" y="4858956"/>
                  </a:cubicBezTo>
                  <a:cubicBezTo>
                    <a:pt x="4750327" y="4691741"/>
                    <a:pt x="4747105" y="4591706"/>
                    <a:pt x="4745878" y="4527492"/>
                  </a:cubicBezTo>
                  <a:cubicBezTo>
                    <a:pt x="4960781" y="4526834"/>
                    <a:pt x="4914988" y="4524546"/>
                    <a:pt x="5035541" y="4524911"/>
                  </a:cubicBezTo>
                  <a:cubicBezTo>
                    <a:pt x="5043158" y="4898788"/>
                    <a:pt x="5052532" y="4859011"/>
                    <a:pt x="5017798" y="4859011"/>
                  </a:cubicBezTo>
                  <a:close/>
                  <a:moveTo>
                    <a:pt x="3848107" y="5576415"/>
                  </a:moveTo>
                  <a:cubicBezTo>
                    <a:pt x="4178235" y="5578831"/>
                    <a:pt x="4135810" y="5559171"/>
                    <a:pt x="4137074" y="5603835"/>
                  </a:cubicBezTo>
                  <a:cubicBezTo>
                    <a:pt x="4140571" y="5728198"/>
                    <a:pt x="4142640" y="5908520"/>
                    <a:pt x="4139033" y="5908520"/>
                  </a:cubicBezTo>
                  <a:cubicBezTo>
                    <a:pt x="4029906" y="5908520"/>
                    <a:pt x="4027068" y="5910075"/>
                    <a:pt x="3919351" y="5910075"/>
                  </a:cubicBezTo>
                  <a:cubicBezTo>
                    <a:pt x="3824615" y="5910094"/>
                    <a:pt x="3856383" y="5970170"/>
                    <a:pt x="3848107" y="5576415"/>
                  </a:cubicBezTo>
                  <a:close/>
                  <a:moveTo>
                    <a:pt x="2627221" y="5574859"/>
                  </a:moveTo>
                  <a:cubicBezTo>
                    <a:pt x="2963061" y="5576268"/>
                    <a:pt x="2915803" y="5568324"/>
                    <a:pt x="2916957" y="5604330"/>
                  </a:cubicBezTo>
                  <a:cubicBezTo>
                    <a:pt x="2918879" y="5665449"/>
                    <a:pt x="2920491" y="5730816"/>
                    <a:pt x="2921260" y="5853971"/>
                  </a:cubicBezTo>
                  <a:cubicBezTo>
                    <a:pt x="2921754" y="5932279"/>
                    <a:pt x="2966723" y="5909343"/>
                    <a:pt x="2631396" y="5907439"/>
                  </a:cubicBezTo>
                  <a:cubicBezTo>
                    <a:pt x="2630847" y="5809929"/>
                    <a:pt x="2632934" y="5823091"/>
                    <a:pt x="2627221" y="5574859"/>
                  </a:cubicBezTo>
                  <a:close/>
                  <a:moveTo>
                    <a:pt x="791379" y="5228952"/>
                  </a:moveTo>
                  <a:cubicBezTo>
                    <a:pt x="791342" y="5226957"/>
                    <a:pt x="768382" y="5224888"/>
                    <a:pt x="1064435" y="5224888"/>
                  </a:cubicBezTo>
                  <a:cubicBezTo>
                    <a:pt x="1084154" y="5224888"/>
                    <a:pt x="1078936" y="5185881"/>
                    <a:pt x="1083532" y="5479216"/>
                  </a:cubicBezTo>
                  <a:cubicBezTo>
                    <a:pt x="1085143" y="5583590"/>
                    <a:pt x="1134983" y="5559208"/>
                    <a:pt x="844935" y="5559208"/>
                  </a:cubicBezTo>
                  <a:cubicBezTo>
                    <a:pt x="770377" y="5559208"/>
                    <a:pt x="797330" y="5609473"/>
                    <a:pt x="791379" y="5228952"/>
                  </a:cubicBezTo>
                  <a:close/>
                  <a:moveTo>
                    <a:pt x="1043177" y="2777421"/>
                  </a:moveTo>
                  <a:cubicBezTo>
                    <a:pt x="1043946" y="2868250"/>
                    <a:pt x="1045703" y="3106304"/>
                    <a:pt x="1045758" y="3110441"/>
                  </a:cubicBezTo>
                  <a:cubicBezTo>
                    <a:pt x="808517" y="3110642"/>
                    <a:pt x="796011" y="3110588"/>
                    <a:pt x="755894" y="3111137"/>
                  </a:cubicBezTo>
                  <a:cubicBezTo>
                    <a:pt x="750969" y="2858457"/>
                    <a:pt x="753221" y="2898453"/>
                    <a:pt x="751811" y="2778611"/>
                  </a:cubicBezTo>
                  <a:cubicBezTo>
                    <a:pt x="877143" y="2780936"/>
                    <a:pt x="962229" y="2777641"/>
                    <a:pt x="1043177" y="2777421"/>
                  </a:cubicBezTo>
                  <a:close/>
                  <a:moveTo>
                    <a:pt x="751610" y="2761606"/>
                  </a:moveTo>
                  <a:cubicBezTo>
                    <a:pt x="746282" y="2359833"/>
                    <a:pt x="718048" y="2429007"/>
                    <a:pt x="844954" y="2429007"/>
                  </a:cubicBezTo>
                  <a:cubicBezTo>
                    <a:pt x="948240" y="2429007"/>
                    <a:pt x="951792" y="2427909"/>
                    <a:pt x="1036072" y="2427689"/>
                  </a:cubicBezTo>
                  <a:cubicBezTo>
                    <a:pt x="1042426" y="2736034"/>
                    <a:pt x="1041950" y="2668800"/>
                    <a:pt x="1042993" y="2760453"/>
                  </a:cubicBezTo>
                  <a:cubicBezTo>
                    <a:pt x="954008" y="2760654"/>
                    <a:pt x="875934" y="2763931"/>
                    <a:pt x="751610" y="2761606"/>
                  </a:cubicBezTo>
                  <a:close/>
                  <a:moveTo>
                    <a:pt x="1045996" y="3127428"/>
                  </a:moveTo>
                  <a:cubicBezTo>
                    <a:pt x="1049585" y="3381554"/>
                    <a:pt x="1050025" y="3320343"/>
                    <a:pt x="1052460" y="3458746"/>
                  </a:cubicBezTo>
                  <a:cubicBezTo>
                    <a:pt x="1051160" y="3458746"/>
                    <a:pt x="782059" y="3460155"/>
                    <a:pt x="762962" y="3460430"/>
                  </a:cubicBezTo>
                  <a:cubicBezTo>
                    <a:pt x="761387" y="3366819"/>
                    <a:pt x="763401" y="3500627"/>
                    <a:pt x="756242" y="3128124"/>
                  </a:cubicBezTo>
                  <a:cubicBezTo>
                    <a:pt x="802896" y="3127520"/>
                    <a:pt x="811520" y="3127630"/>
                    <a:pt x="1045996" y="3127428"/>
                  </a:cubicBezTo>
                  <a:close/>
                  <a:moveTo>
                    <a:pt x="1649857" y="2731165"/>
                  </a:moveTo>
                  <a:cubicBezTo>
                    <a:pt x="1650370" y="2764260"/>
                    <a:pt x="1691860" y="2768763"/>
                    <a:pt x="1393994" y="2760617"/>
                  </a:cubicBezTo>
                  <a:cubicBezTo>
                    <a:pt x="1351351" y="2759391"/>
                    <a:pt x="1361732" y="2807478"/>
                    <a:pt x="1356624" y="2481157"/>
                  </a:cubicBezTo>
                  <a:cubicBezTo>
                    <a:pt x="1355525" y="2410446"/>
                    <a:pt x="1310080" y="2429538"/>
                    <a:pt x="1613402" y="2428330"/>
                  </a:cubicBezTo>
                  <a:cubicBezTo>
                    <a:pt x="1664450" y="2428183"/>
                    <a:pt x="1644437" y="2384380"/>
                    <a:pt x="1649857" y="2731165"/>
                  </a:cubicBezTo>
                  <a:close/>
                  <a:moveTo>
                    <a:pt x="2267743" y="3111100"/>
                  </a:moveTo>
                  <a:cubicBezTo>
                    <a:pt x="1978849" y="3105664"/>
                    <a:pt x="1978172" y="3120124"/>
                    <a:pt x="1977641" y="3105536"/>
                  </a:cubicBezTo>
                  <a:cubicBezTo>
                    <a:pt x="1974510" y="3021242"/>
                    <a:pt x="1973466" y="2940609"/>
                    <a:pt x="1973008" y="2855821"/>
                  </a:cubicBezTo>
                  <a:cubicBezTo>
                    <a:pt x="1972496" y="2754906"/>
                    <a:pt x="1914966" y="2776524"/>
                    <a:pt x="2263275" y="2776231"/>
                  </a:cubicBezTo>
                  <a:cubicBezTo>
                    <a:pt x="2264099" y="2868927"/>
                    <a:pt x="2260968" y="2948919"/>
                    <a:pt x="2267743" y="3111100"/>
                  </a:cubicBezTo>
                  <a:close/>
                  <a:moveTo>
                    <a:pt x="2571705" y="3112199"/>
                  </a:moveTo>
                  <a:cubicBezTo>
                    <a:pt x="2372695" y="3112272"/>
                    <a:pt x="2345175" y="3112546"/>
                    <a:pt x="2282775" y="3111393"/>
                  </a:cubicBezTo>
                  <a:cubicBezTo>
                    <a:pt x="2275964" y="2948773"/>
                    <a:pt x="2279058" y="2864131"/>
                    <a:pt x="2278271" y="2776231"/>
                  </a:cubicBezTo>
                  <a:cubicBezTo>
                    <a:pt x="2629015" y="2775939"/>
                    <a:pt x="2569362" y="2759409"/>
                    <a:pt x="2568849" y="2855803"/>
                  </a:cubicBezTo>
                  <a:cubicBezTo>
                    <a:pt x="2568520" y="2919137"/>
                    <a:pt x="2568703" y="2938888"/>
                    <a:pt x="2571705" y="3112199"/>
                  </a:cubicBezTo>
                  <a:close/>
                  <a:moveTo>
                    <a:pt x="4688257" y="4510798"/>
                  </a:moveTo>
                  <a:cubicBezTo>
                    <a:pt x="4400517" y="4512739"/>
                    <a:pt x="4439737" y="4519127"/>
                    <a:pt x="4439114" y="4479424"/>
                  </a:cubicBezTo>
                  <a:cubicBezTo>
                    <a:pt x="4433639" y="4130021"/>
                    <a:pt x="4423770" y="4177742"/>
                    <a:pt x="4468739" y="4176497"/>
                  </a:cubicBezTo>
                  <a:cubicBezTo>
                    <a:pt x="4536394" y="4174740"/>
                    <a:pt x="4600955" y="4174319"/>
                    <a:pt x="4688129" y="4176314"/>
                  </a:cubicBezTo>
                  <a:cubicBezTo>
                    <a:pt x="4735020" y="4177394"/>
                    <a:pt x="4725719" y="4166356"/>
                    <a:pt x="4726708" y="4229856"/>
                  </a:cubicBezTo>
                  <a:cubicBezTo>
                    <a:pt x="4731853" y="4559196"/>
                    <a:pt x="4744193" y="4510432"/>
                    <a:pt x="4688257" y="4510798"/>
                  </a:cubicBezTo>
                  <a:close/>
                  <a:moveTo>
                    <a:pt x="4730882" y="4527565"/>
                  </a:moveTo>
                  <a:cubicBezTo>
                    <a:pt x="4732768" y="4629414"/>
                    <a:pt x="4734672" y="4652643"/>
                    <a:pt x="4736723" y="4858993"/>
                  </a:cubicBezTo>
                  <a:cubicBezTo>
                    <a:pt x="4413279" y="4859158"/>
                    <a:pt x="4446237" y="4862251"/>
                    <a:pt x="4446145" y="4854271"/>
                  </a:cubicBezTo>
                  <a:cubicBezTo>
                    <a:pt x="4442226" y="4478911"/>
                    <a:pt x="4425436" y="4527438"/>
                    <a:pt x="4468501" y="4527785"/>
                  </a:cubicBezTo>
                  <a:cubicBezTo>
                    <a:pt x="4588065" y="4528719"/>
                    <a:pt x="4686792" y="4527749"/>
                    <a:pt x="4730882" y="4527565"/>
                  </a:cubicBezTo>
                  <a:close/>
                  <a:moveTo>
                    <a:pt x="3831170" y="4526724"/>
                  </a:moveTo>
                  <a:cubicBezTo>
                    <a:pt x="4176330" y="4526431"/>
                    <a:pt x="4120265" y="4506314"/>
                    <a:pt x="4122829" y="4604720"/>
                  </a:cubicBezTo>
                  <a:cubicBezTo>
                    <a:pt x="4125062" y="4693316"/>
                    <a:pt x="4126545" y="4771349"/>
                    <a:pt x="4125923" y="4854545"/>
                  </a:cubicBezTo>
                  <a:cubicBezTo>
                    <a:pt x="4125850" y="4863111"/>
                    <a:pt x="4157343" y="4860512"/>
                    <a:pt x="3834411" y="4860695"/>
                  </a:cubicBezTo>
                  <a:cubicBezTo>
                    <a:pt x="3829046" y="4510890"/>
                    <a:pt x="3832745" y="4677757"/>
                    <a:pt x="3831170" y="4526724"/>
                  </a:cubicBezTo>
                  <a:close/>
                  <a:moveTo>
                    <a:pt x="2915657" y="4526614"/>
                  </a:moveTo>
                  <a:cubicBezTo>
                    <a:pt x="3070028" y="4528792"/>
                    <a:pt x="3132446" y="4526980"/>
                    <a:pt x="3206089" y="4526577"/>
                  </a:cubicBezTo>
                  <a:cubicBezTo>
                    <a:pt x="3210648" y="4840322"/>
                    <a:pt x="3210794" y="4858773"/>
                    <a:pt x="3210812" y="4861007"/>
                  </a:cubicBezTo>
                  <a:cubicBezTo>
                    <a:pt x="2886068" y="4860952"/>
                    <a:pt x="2919447" y="4864357"/>
                    <a:pt x="2919191" y="4854142"/>
                  </a:cubicBezTo>
                  <a:cubicBezTo>
                    <a:pt x="2914155" y="4644515"/>
                    <a:pt x="2916591" y="4623208"/>
                    <a:pt x="2915657" y="4526614"/>
                  </a:cubicBezTo>
                  <a:close/>
                  <a:moveTo>
                    <a:pt x="1395844" y="4877261"/>
                  </a:moveTo>
                  <a:cubicBezTo>
                    <a:pt x="1581268" y="4879257"/>
                    <a:pt x="1590624" y="4876181"/>
                    <a:pt x="1683657" y="4875522"/>
                  </a:cubicBezTo>
                  <a:cubicBezTo>
                    <a:pt x="1689480" y="5188682"/>
                    <a:pt x="1689351" y="5091520"/>
                    <a:pt x="1691475" y="5210373"/>
                  </a:cubicBezTo>
                  <a:cubicBezTo>
                    <a:pt x="1556952" y="5210025"/>
                    <a:pt x="1677194" y="5209183"/>
                    <a:pt x="1398608" y="5209385"/>
                  </a:cubicBezTo>
                  <a:cubicBezTo>
                    <a:pt x="1396887" y="5075137"/>
                    <a:pt x="1401117" y="5096718"/>
                    <a:pt x="1395844" y="4877261"/>
                  </a:cubicBezTo>
                  <a:close/>
                  <a:moveTo>
                    <a:pt x="1665530" y="3730335"/>
                  </a:moveTo>
                  <a:cubicBezTo>
                    <a:pt x="1667050" y="3827259"/>
                    <a:pt x="1681423" y="3810821"/>
                    <a:pt x="1613292" y="3811352"/>
                  </a:cubicBezTo>
                  <a:cubicBezTo>
                    <a:pt x="1515865" y="3812139"/>
                    <a:pt x="1453007" y="3811883"/>
                    <a:pt x="1393866" y="3811242"/>
                  </a:cubicBezTo>
                  <a:cubicBezTo>
                    <a:pt x="1371675" y="3811004"/>
                    <a:pt x="1379951" y="3850909"/>
                    <a:pt x="1373963" y="3480144"/>
                  </a:cubicBezTo>
                  <a:cubicBezTo>
                    <a:pt x="1373945" y="3478844"/>
                    <a:pt x="1350234" y="3471230"/>
                    <a:pt x="1613201" y="3477600"/>
                  </a:cubicBezTo>
                  <a:cubicBezTo>
                    <a:pt x="1685763" y="3479339"/>
                    <a:pt x="1660806" y="3427609"/>
                    <a:pt x="1665530" y="3730335"/>
                  </a:cubicBezTo>
                  <a:close/>
                  <a:moveTo>
                    <a:pt x="1393738" y="3828229"/>
                  </a:moveTo>
                  <a:cubicBezTo>
                    <a:pt x="1709968" y="3831634"/>
                    <a:pt x="1667251" y="3814738"/>
                    <a:pt x="1668570" y="3855009"/>
                  </a:cubicBezTo>
                  <a:cubicBezTo>
                    <a:pt x="1671170" y="3932805"/>
                    <a:pt x="1671041" y="3943293"/>
                    <a:pt x="1674520" y="4161139"/>
                  </a:cubicBezTo>
                  <a:cubicBezTo>
                    <a:pt x="1424261" y="4160736"/>
                    <a:pt x="1441856" y="4160535"/>
                    <a:pt x="1383869" y="4159656"/>
                  </a:cubicBezTo>
                  <a:cubicBezTo>
                    <a:pt x="1379621" y="3786640"/>
                    <a:pt x="1372297" y="3828009"/>
                    <a:pt x="1393738" y="3828229"/>
                  </a:cubicBezTo>
                  <a:close/>
                  <a:moveTo>
                    <a:pt x="1393701" y="4176863"/>
                  </a:moveTo>
                  <a:cubicBezTo>
                    <a:pt x="1724195" y="4182190"/>
                    <a:pt x="1674410" y="4155428"/>
                    <a:pt x="1675601" y="4229874"/>
                  </a:cubicBezTo>
                  <a:cubicBezTo>
                    <a:pt x="1680856" y="4565585"/>
                    <a:pt x="1695064" y="4508620"/>
                    <a:pt x="1613365" y="4508510"/>
                  </a:cubicBezTo>
                  <a:cubicBezTo>
                    <a:pt x="1342782" y="4507760"/>
                    <a:pt x="1388007" y="4523941"/>
                    <a:pt x="1387293" y="4479442"/>
                  </a:cubicBezTo>
                  <a:cubicBezTo>
                    <a:pt x="1381965" y="4139137"/>
                    <a:pt x="1381544" y="4176662"/>
                    <a:pt x="1393701" y="4176863"/>
                  </a:cubicBezTo>
                  <a:close/>
                  <a:moveTo>
                    <a:pt x="1393976" y="4526797"/>
                  </a:moveTo>
                  <a:cubicBezTo>
                    <a:pt x="1460331" y="4525095"/>
                    <a:pt x="1480637" y="4525333"/>
                    <a:pt x="1613365" y="4525497"/>
                  </a:cubicBezTo>
                  <a:cubicBezTo>
                    <a:pt x="1699898" y="4525735"/>
                    <a:pt x="1675894" y="4462492"/>
                    <a:pt x="1683254" y="4854527"/>
                  </a:cubicBezTo>
                  <a:cubicBezTo>
                    <a:pt x="1683272" y="4855881"/>
                    <a:pt x="1716651" y="4863716"/>
                    <a:pt x="1395422" y="4860238"/>
                  </a:cubicBezTo>
                  <a:cubicBezTo>
                    <a:pt x="1395404" y="4858956"/>
                    <a:pt x="1386524" y="4526980"/>
                    <a:pt x="1393976" y="4526797"/>
                  </a:cubicBezTo>
                  <a:close/>
                  <a:moveTo>
                    <a:pt x="1942742" y="3809759"/>
                  </a:moveTo>
                  <a:cubicBezTo>
                    <a:pt x="1629386" y="3809759"/>
                    <a:pt x="1682247" y="3835551"/>
                    <a:pt x="1680526" y="3730024"/>
                  </a:cubicBezTo>
                  <a:cubicBezTo>
                    <a:pt x="1678622" y="3608315"/>
                    <a:pt x="1681203" y="3604416"/>
                    <a:pt x="1679263" y="3480126"/>
                  </a:cubicBezTo>
                  <a:cubicBezTo>
                    <a:pt x="1679244" y="3478826"/>
                    <a:pt x="1969841" y="3475147"/>
                    <a:pt x="1969914" y="3480382"/>
                  </a:cubicBezTo>
                  <a:cubicBezTo>
                    <a:pt x="1975901" y="3862477"/>
                    <a:pt x="1983207" y="3809759"/>
                    <a:pt x="1942742" y="3809759"/>
                  </a:cubicBezTo>
                  <a:close/>
                  <a:moveTo>
                    <a:pt x="1973814" y="3826801"/>
                  </a:moveTo>
                  <a:cubicBezTo>
                    <a:pt x="1979875" y="4211002"/>
                    <a:pt x="1991282" y="4159126"/>
                    <a:pt x="1942742" y="4159126"/>
                  </a:cubicBezTo>
                  <a:cubicBezTo>
                    <a:pt x="1832718" y="4159126"/>
                    <a:pt x="1833011" y="4161194"/>
                    <a:pt x="1723188" y="4161194"/>
                  </a:cubicBezTo>
                  <a:cubicBezTo>
                    <a:pt x="1672067" y="4161194"/>
                    <a:pt x="1694533" y="4211789"/>
                    <a:pt x="1682741" y="3827973"/>
                  </a:cubicBezTo>
                  <a:cubicBezTo>
                    <a:pt x="1919635" y="3827277"/>
                    <a:pt x="1848574" y="3826508"/>
                    <a:pt x="1973814" y="3826801"/>
                  </a:cubicBezTo>
                  <a:close/>
                  <a:moveTo>
                    <a:pt x="1723188" y="4178181"/>
                  </a:moveTo>
                  <a:cubicBezTo>
                    <a:pt x="1833194" y="4178181"/>
                    <a:pt x="1832919" y="4176112"/>
                    <a:pt x="1942742" y="4176112"/>
                  </a:cubicBezTo>
                  <a:cubicBezTo>
                    <a:pt x="1989799" y="4176112"/>
                    <a:pt x="1977366" y="4123120"/>
                    <a:pt x="1983958" y="4511201"/>
                  </a:cubicBezTo>
                  <a:cubicBezTo>
                    <a:pt x="1859816" y="4512427"/>
                    <a:pt x="1857674" y="4508711"/>
                    <a:pt x="1694222" y="4508620"/>
                  </a:cubicBezTo>
                  <a:cubicBezTo>
                    <a:pt x="1689077" y="4125408"/>
                    <a:pt x="1679556" y="4178181"/>
                    <a:pt x="1723188" y="4178181"/>
                  </a:cubicBezTo>
                  <a:close/>
                  <a:moveTo>
                    <a:pt x="1723188" y="4525625"/>
                  </a:moveTo>
                  <a:cubicBezTo>
                    <a:pt x="1832242" y="4525625"/>
                    <a:pt x="1831216" y="4528389"/>
                    <a:pt x="1942742" y="4528389"/>
                  </a:cubicBezTo>
                  <a:cubicBezTo>
                    <a:pt x="1996976" y="4528389"/>
                    <a:pt x="1985624" y="4475635"/>
                    <a:pt x="1989963" y="4854435"/>
                  </a:cubicBezTo>
                  <a:cubicBezTo>
                    <a:pt x="1990037" y="4860714"/>
                    <a:pt x="1698378" y="4860494"/>
                    <a:pt x="1698268" y="4854179"/>
                  </a:cubicBezTo>
                  <a:cubicBezTo>
                    <a:pt x="1691073" y="4473108"/>
                    <a:pt x="1686330" y="4525625"/>
                    <a:pt x="1723188" y="4525625"/>
                  </a:cubicBezTo>
                  <a:close/>
                  <a:moveTo>
                    <a:pt x="1984837" y="3476355"/>
                  </a:moveTo>
                  <a:cubicBezTo>
                    <a:pt x="2042952" y="3476849"/>
                    <a:pt x="2145176" y="3481206"/>
                    <a:pt x="2272613" y="3477398"/>
                  </a:cubicBezTo>
                  <a:cubicBezTo>
                    <a:pt x="2274682" y="3606338"/>
                    <a:pt x="2278198" y="3690741"/>
                    <a:pt x="2278765" y="3810638"/>
                  </a:cubicBezTo>
                  <a:cubicBezTo>
                    <a:pt x="2036965" y="3811169"/>
                    <a:pt x="2098303" y="3810180"/>
                    <a:pt x="1988535" y="3809833"/>
                  </a:cubicBezTo>
                  <a:cubicBezTo>
                    <a:pt x="1985313" y="3605075"/>
                    <a:pt x="1986741" y="3593799"/>
                    <a:pt x="1984837" y="3476355"/>
                  </a:cubicBezTo>
                  <a:close/>
                  <a:moveTo>
                    <a:pt x="1988810" y="3826838"/>
                  </a:moveTo>
                  <a:cubicBezTo>
                    <a:pt x="2095172" y="3827222"/>
                    <a:pt x="2047786" y="3828137"/>
                    <a:pt x="2278839" y="3827643"/>
                  </a:cubicBezTo>
                  <a:cubicBezTo>
                    <a:pt x="2279296" y="4057369"/>
                    <a:pt x="2282409" y="4067711"/>
                    <a:pt x="2284954" y="4160206"/>
                  </a:cubicBezTo>
                  <a:cubicBezTo>
                    <a:pt x="2038393" y="4160773"/>
                    <a:pt x="2094696" y="4159730"/>
                    <a:pt x="1993369" y="4159235"/>
                  </a:cubicBezTo>
                  <a:cubicBezTo>
                    <a:pt x="1991666" y="4020338"/>
                    <a:pt x="1994046" y="4158448"/>
                    <a:pt x="1988810" y="3826838"/>
                  </a:cubicBezTo>
                  <a:close/>
                  <a:moveTo>
                    <a:pt x="2286419" y="4229874"/>
                  </a:moveTo>
                  <a:cubicBezTo>
                    <a:pt x="2291344" y="4552241"/>
                    <a:pt x="2298412" y="4509425"/>
                    <a:pt x="2272284" y="4509041"/>
                  </a:cubicBezTo>
                  <a:cubicBezTo>
                    <a:pt x="1958946" y="4503989"/>
                    <a:pt x="1999210" y="4528902"/>
                    <a:pt x="1998441" y="4479406"/>
                  </a:cubicBezTo>
                  <a:cubicBezTo>
                    <a:pt x="1994742" y="4252334"/>
                    <a:pt x="1994193" y="4221801"/>
                    <a:pt x="1993589" y="4176241"/>
                  </a:cubicBezTo>
                  <a:cubicBezTo>
                    <a:pt x="2336918" y="4177961"/>
                    <a:pt x="2285284" y="4158192"/>
                    <a:pt x="2286419" y="4229874"/>
                  </a:cubicBezTo>
                  <a:close/>
                  <a:moveTo>
                    <a:pt x="2287609" y="3476977"/>
                  </a:moveTo>
                  <a:cubicBezTo>
                    <a:pt x="2405689" y="3473829"/>
                    <a:pt x="2577565" y="3478112"/>
                    <a:pt x="2577601" y="3480474"/>
                  </a:cubicBezTo>
                  <a:cubicBezTo>
                    <a:pt x="2578608" y="3545328"/>
                    <a:pt x="2580165" y="3629072"/>
                    <a:pt x="2583112" y="3811352"/>
                  </a:cubicBezTo>
                  <a:cubicBezTo>
                    <a:pt x="2469134" y="3811242"/>
                    <a:pt x="2490245" y="3810235"/>
                    <a:pt x="2293798" y="3810601"/>
                  </a:cubicBezTo>
                  <a:cubicBezTo>
                    <a:pt x="2293066" y="3670020"/>
                    <a:pt x="2289165" y="3592316"/>
                    <a:pt x="2287609" y="3476977"/>
                  </a:cubicBezTo>
                  <a:close/>
                  <a:moveTo>
                    <a:pt x="2052785" y="4526797"/>
                  </a:moveTo>
                  <a:cubicBezTo>
                    <a:pt x="2127471" y="4524546"/>
                    <a:pt x="2197433" y="4524911"/>
                    <a:pt x="2272082" y="4526028"/>
                  </a:cubicBezTo>
                  <a:cubicBezTo>
                    <a:pt x="2297020" y="4526431"/>
                    <a:pt x="2291930" y="4512208"/>
                    <a:pt x="2291051" y="4604391"/>
                  </a:cubicBezTo>
                  <a:cubicBezTo>
                    <a:pt x="2287939" y="4897671"/>
                    <a:pt x="2309837" y="4859158"/>
                    <a:pt x="2272247" y="4858792"/>
                  </a:cubicBezTo>
                  <a:cubicBezTo>
                    <a:pt x="1982108" y="4856083"/>
                    <a:pt x="2005032" y="4861574"/>
                    <a:pt x="2004941" y="4854215"/>
                  </a:cubicBezTo>
                  <a:cubicBezTo>
                    <a:pt x="2000546" y="4470436"/>
                    <a:pt x="1979765" y="4528902"/>
                    <a:pt x="2052785" y="4526797"/>
                  </a:cubicBezTo>
                  <a:close/>
                  <a:moveTo>
                    <a:pt x="2293871" y="3855027"/>
                  </a:moveTo>
                  <a:cubicBezTo>
                    <a:pt x="2293871" y="3815580"/>
                    <a:pt x="2249616" y="3828064"/>
                    <a:pt x="2583387" y="3828339"/>
                  </a:cubicBezTo>
                  <a:cubicBezTo>
                    <a:pt x="2586720" y="4035019"/>
                    <a:pt x="2586720" y="4037874"/>
                    <a:pt x="2588184" y="4105035"/>
                  </a:cubicBezTo>
                  <a:cubicBezTo>
                    <a:pt x="2589686" y="4173312"/>
                    <a:pt x="2644121" y="4159418"/>
                    <a:pt x="2299950" y="4160169"/>
                  </a:cubicBezTo>
                  <a:cubicBezTo>
                    <a:pt x="2298229" y="4097365"/>
                    <a:pt x="2293871" y="4025683"/>
                    <a:pt x="2293871" y="3855027"/>
                  </a:cubicBezTo>
                  <a:close/>
                  <a:moveTo>
                    <a:pt x="2381978" y="4177083"/>
                  </a:moveTo>
                  <a:cubicBezTo>
                    <a:pt x="2492955" y="4177083"/>
                    <a:pt x="2489091" y="4175435"/>
                    <a:pt x="2589631" y="4175289"/>
                  </a:cubicBezTo>
                  <a:cubicBezTo>
                    <a:pt x="2590382" y="4215688"/>
                    <a:pt x="2590528" y="4228519"/>
                    <a:pt x="2594428" y="4479698"/>
                  </a:cubicBezTo>
                  <a:cubicBezTo>
                    <a:pt x="2595087" y="4521708"/>
                    <a:pt x="2627221" y="4509682"/>
                    <a:pt x="2381978" y="4509883"/>
                  </a:cubicBezTo>
                  <a:cubicBezTo>
                    <a:pt x="2290685" y="4509883"/>
                    <a:pt x="2306248" y="4516839"/>
                    <a:pt x="2305663" y="4479369"/>
                  </a:cubicBezTo>
                  <a:cubicBezTo>
                    <a:pt x="2300023" y="4115487"/>
                    <a:pt x="2277905" y="4177083"/>
                    <a:pt x="2381978" y="4177083"/>
                  </a:cubicBezTo>
                  <a:close/>
                  <a:moveTo>
                    <a:pt x="2592542" y="3478240"/>
                  </a:moveTo>
                  <a:cubicBezTo>
                    <a:pt x="2906502" y="3478753"/>
                    <a:pt x="2882662" y="3475971"/>
                    <a:pt x="2882736" y="3480474"/>
                  </a:cubicBezTo>
                  <a:cubicBezTo>
                    <a:pt x="2888723" y="3863081"/>
                    <a:pt x="2917140" y="3809284"/>
                    <a:pt x="2821288" y="3809284"/>
                  </a:cubicBezTo>
                  <a:cubicBezTo>
                    <a:pt x="2711465" y="3809284"/>
                    <a:pt x="2711300" y="3811352"/>
                    <a:pt x="2601606" y="3811352"/>
                  </a:cubicBezTo>
                  <a:cubicBezTo>
                    <a:pt x="2596863" y="3811352"/>
                    <a:pt x="2598328" y="3848474"/>
                    <a:pt x="2592542" y="3478240"/>
                  </a:cubicBezTo>
                  <a:close/>
                  <a:moveTo>
                    <a:pt x="2306029" y="4604611"/>
                  </a:moveTo>
                  <a:cubicBezTo>
                    <a:pt x="2307109" y="4502543"/>
                    <a:pt x="2244727" y="4526998"/>
                    <a:pt x="2595252" y="4526705"/>
                  </a:cubicBezTo>
                  <a:cubicBezTo>
                    <a:pt x="2596900" y="4613159"/>
                    <a:pt x="2601001" y="4717075"/>
                    <a:pt x="2600434" y="4854289"/>
                  </a:cubicBezTo>
                  <a:cubicBezTo>
                    <a:pt x="2600434" y="4855588"/>
                    <a:pt x="2634783" y="4861281"/>
                    <a:pt x="2309306" y="4859103"/>
                  </a:cubicBezTo>
                  <a:cubicBezTo>
                    <a:pt x="2306816" y="4773931"/>
                    <a:pt x="2305205" y="4690186"/>
                    <a:pt x="2306029" y="4604611"/>
                  </a:cubicBezTo>
                  <a:close/>
                  <a:moveTo>
                    <a:pt x="2598383" y="3828339"/>
                  </a:moveTo>
                  <a:cubicBezTo>
                    <a:pt x="2673728" y="3828339"/>
                    <a:pt x="2702768" y="3826472"/>
                    <a:pt x="2889876" y="3826234"/>
                  </a:cubicBezTo>
                  <a:cubicBezTo>
                    <a:pt x="2889327" y="4043951"/>
                    <a:pt x="2892770" y="4065588"/>
                    <a:pt x="2895223" y="4160316"/>
                  </a:cubicBezTo>
                  <a:cubicBezTo>
                    <a:pt x="2549166" y="4159327"/>
                    <a:pt x="2604718" y="4173385"/>
                    <a:pt x="2603198" y="4104614"/>
                  </a:cubicBezTo>
                  <a:cubicBezTo>
                    <a:pt x="2601422" y="4023176"/>
                    <a:pt x="2601606" y="4028374"/>
                    <a:pt x="2598383" y="3828339"/>
                  </a:cubicBezTo>
                  <a:close/>
                  <a:moveTo>
                    <a:pt x="2895644" y="4177321"/>
                  </a:moveTo>
                  <a:cubicBezTo>
                    <a:pt x="2896780" y="4226982"/>
                    <a:pt x="2900460" y="4507979"/>
                    <a:pt x="2900478" y="4509389"/>
                  </a:cubicBezTo>
                  <a:cubicBezTo>
                    <a:pt x="2567403" y="4505618"/>
                    <a:pt x="2610193" y="4526870"/>
                    <a:pt x="2609442" y="4479406"/>
                  </a:cubicBezTo>
                  <a:cubicBezTo>
                    <a:pt x="2605927" y="4252810"/>
                    <a:pt x="2605432" y="4218781"/>
                    <a:pt x="2604645" y="4175271"/>
                  </a:cubicBezTo>
                  <a:cubicBezTo>
                    <a:pt x="2707821" y="4175307"/>
                    <a:pt x="2646684" y="4176643"/>
                    <a:pt x="2895644" y="4177321"/>
                  </a:cubicBezTo>
                  <a:close/>
                  <a:moveTo>
                    <a:pt x="2900643" y="4526412"/>
                  </a:moveTo>
                  <a:cubicBezTo>
                    <a:pt x="2901540" y="4620829"/>
                    <a:pt x="2899105" y="4649897"/>
                    <a:pt x="2904341" y="4861117"/>
                  </a:cubicBezTo>
                  <a:cubicBezTo>
                    <a:pt x="2773243" y="4861318"/>
                    <a:pt x="2615393" y="4859066"/>
                    <a:pt x="2615411" y="4854380"/>
                  </a:cubicBezTo>
                  <a:cubicBezTo>
                    <a:pt x="2615979" y="4718064"/>
                    <a:pt x="2612006" y="4617589"/>
                    <a:pt x="2610248" y="4526669"/>
                  </a:cubicBezTo>
                  <a:cubicBezTo>
                    <a:pt x="2716610" y="4526650"/>
                    <a:pt x="2808800" y="4525296"/>
                    <a:pt x="2900643" y="4526412"/>
                  </a:cubicBezTo>
                  <a:close/>
                  <a:moveTo>
                    <a:pt x="2615356" y="4874570"/>
                  </a:moveTo>
                  <a:cubicBezTo>
                    <a:pt x="2729354" y="4874955"/>
                    <a:pt x="2676237" y="4878524"/>
                    <a:pt x="2904762" y="4878140"/>
                  </a:cubicBezTo>
                  <a:cubicBezTo>
                    <a:pt x="2904946" y="4886359"/>
                    <a:pt x="2911043" y="5208048"/>
                    <a:pt x="2911079" y="5210226"/>
                  </a:cubicBezTo>
                  <a:cubicBezTo>
                    <a:pt x="2706448" y="5211197"/>
                    <a:pt x="2736843" y="5208561"/>
                    <a:pt x="2621637" y="5208268"/>
                  </a:cubicBezTo>
                  <a:cubicBezTo>
                    <a:pt x="2619769" y="5101971"/>
                    <a:pt x="2615008" y="5012406"/>
                    <a:pt x="2615356" y="4874570"/>
                  </a:cubicBezTo>
                  <a:close/>
                  <a:moveTo>
                    <a:pt x="2910640" y="4177375"/>
                  </a:moveTo>
                  <a:cubicBezTo>
                    <a:pt x="3145043" y="4178181"/>
                    <a:pt x="3107325" y="4177101"/>
                    <a:pt x="3199003" y="4176405"/>
                  </a:cubicBezTo>
                  <a:cubicBezTo>
                    <a:pt x="3200559" y="4328537"/>
                    <a:pt x="3203434" y="4348105"/>
                    <a:pt x="3205832" y="4509572"/>
                  </a:cubicBezTo>
                  <a:cubicBezTo>
                    <a:pt x="3119684" y="4510011"/>
                    <a:pt x="3077187" y="4511805"/>
                    <a:pt x="2915455" y="4509590"/>
                  </a:cubicBezTo>
                  <a:cubicBezTo>
                    <a:pt x="2915437" y="4508144"/>
                    <a:pt x="2911885" y="4232803"/>
                    <a:pt x="2910640" y="4177375"/>
                  </a:cubicBezTo>
                  <a:close/>
                  <a:moveTo>
                    <a:pt x="3209512" y="3854734"/>
                  </a:moveTo>
                  <a:cubicBezTo>
                    <a:pt x="3208139" y="3813512"/>
                    <a:pt x="3167034" y="3827204"/>
                    <a:pt x="3480261" y="3827204"/>
                  </a:cubicBezTo>
                  <a:cubicBezTo>
                    <a:pt x="3511662" y="3827204"/>
                    <a:pt x="3493499" y="3786842"/>
                    <a:pt x="3503130" y="4105108"/>
                  </a:cubicBezTo>
                  <a:cubicBezTo>
                    <a:pt x="3505071" y="4169376"/>
                    <a:pt x="3554562" y="4159199"/>
                    <a:pt x="3260597" y="4159199"/>
                  </a:cubicBezTo>
                  <a:cubicBezTo>
                    <a:pt x="3192631" y="4159199"/>
                    <a:pt x="3221396" y="4210727"/>
                    <a:pt x="3209512" y="3854734"/>
                  </a:cubicBezTo>
                  <a:close/>
                  <a:moveTo>
                    <a:pt x="3260615" y="4176186"/>
                  </a:moveTo>
                  <a:cubicBezTo>
                    <a:pt x="3548703" y="4176186"/>
                    <a:pt x="3504906" y="4158814"/>
                    <a:pt x="3506023" y="4229874"/>
                  </a:cubicBezTo>
                  <a:cubicBezTo>
                    <a:pt x="3511076" y="4552021"/>
                    <a:pt x="3517906" y="4508217"/>
                    <a:pt x="3480279" y="4508217"/>
                  </a:cubicBezTo>
                  <a:cubicBezTo>
                    <a:pt x="3180290" y="4508217"/>
                    <a:pt x="3221048" y="4520866"/>
                    <a:pt x="3220389" y="4479406"/>
                  </a:cubicBezTo>
                  <a:cubicBezTo>
                    <a:pt x="3214804" y="4125939"/>
                    <a:pt x="3195762" y="4176186"/>
                    <a:pt x="3260615" y="4176186"/>
                  </a:cubicBezTo>
                  <a:close/>
                  <a:moveTo>
                    <a:pt x="3260615" y="4526431"/>
                  </a:moveTo>
                  <a:cubicBezTo>
                    <a:pt x="3369651" y="4526431"/>
                    <a:pt x="3375455" y="4525204"/>
                    <a:pt x="3480279" y="4525204"/>
                  </a:cubicBezTo>
                  <a:cubicBezTo>
                    <a:pt x="3521129" y="4525204"/>
                    <a:pt x="3508843" y="4478124"/>
                    <a:pt x="3514446" y="4858188"/>
                  </a:cubicBezTo>
                  <a:cubicBezTo>
                    <a:pt x="3393985" y="4857437"/>
                    <a:pt x="3374045" y="4861025"/>
                    <a:pt x="3225845" y="4861007"/>
                  </a:cubicBezTo>
                  <a:cubicBezTo>
                    <a:pt x="3220608" y="4479772"/>
                    <a:pt x="3205173" y="4526431"/>
                    <a:pt x="3260615" y="4526431"/>
                  </a:cubicBezTo>
                  <a:close/>
                  <a:moveTo>
                    <a:pt x="3508422" y="3480126"/>
                  </a:moveTo>
                  <a:cubicBezTo>
                    <a:pt x="3508367" y="3476154"/>
                    <a:pt x="3800025" y="3475586"/>
                    <a:pt x="3800098" y="3480419"/>
                  </a:cubicBezTo>
                  <a:cubicBezTo>
                    <a:pt x="3802277" y="3619700"/>
                    <a:pt x="3799860" y="3570167"/>
                    <a:pt x="3803815" y="3809466"/>
                  </a:cubicBezTo>
                  <a:cubicBezTo>
                    <a:pt x="3669311" y="3807325"/>
                    <a:pt x="3593087" y="3809814"/>
                    <a:pt x="3514903" y="3810126"/>
                  </a:cubicBezTo>
                  <a:cubicBezTo>
                    <a:pt x="3514775" y="3686293"/>
                    <a:pt x="3510271" y="3598283"/>
                    <a:pt x="3508422" y="3480126"/>
                  </a:cubicBezTo>
                  <a:close/>
                  <a:moveTo>
                    <a:pt x="3514702" y="3855100"/>
                  </a:moveTo>
                  <a:cubicBezTo>
                    <a:pt x="3514940" y="3823506"/>
                    <a:pt x="3471216" y="3821127"/>
                    <a:pt x="3804071" y="3826527"/>
                  </a:cubicBezTo>
                  <a:cubicBezTo>
                    <a:pt x="3809308" y="4134670"/>
                    <a:pt x="3807166" y="4032840"/>
                    <a:pt x="3808667" y="4160078"/>
                  </a:cubicBezTo>
                  <a:cubicBezTo>
                    <a:pt x="3472901" y="4154165"/>
                    <a:pt x="3520433" y="4181366"/>
                    <a:pt x="3518108" y="4104559"/>
                  </a:cubicBezTo>
                  <a:cubicBezTo>
                    <a:pt x="3514867" y="3997091"/>
                    <a:pt x="3514281" y="3922664"/>
                    <a:pt x="3514702" y="3855100"/>
                  </a:cubicBezTo>
                  <a:close/>
                  <a:moveTo>
                    <a:pt x="3808887" y="4177064"/>
                  </a:moveTo>
                  <a:cubicBezTo>
                    <a:pt x="3811121" y="4347757"/>
                    <a:pt x="3814252" y="4369869"/>
                    <a:pt x="3815973" y="4509755"/>
                  </a:cubicBezTo>
                  <a:cubicBezTo>
                    <a:pt x="3700566" y="4509847"/>
                    <a:pt x="3663946" y="4510139"/>
                    <a:pt x="3590102" y="4509041"/>
                  </a:cubicBezTo>
                  <a:cubicBezTo>
                    <a:pt x="3505016" y="4507778"/>
                    <a:pt x="3526145" y="4559782"/>
                    <a:pt x="3520982" y="4229581"/>
                  </a:cubicBezTo>
                  <a:cubicBezTo>
                    <a:pt x="3519920" y="4161011"/>
                    <a:pt x="3465082" y="4171500"/>
                    <a:pt x="3808887" y="4177064"/>
                  </a:cubicBezTo>
                  <a:close/>
                  <a:moveTo>
                    <a:pt x="3816175" y="4526742"/>
                  </a:moveTo>
                  <a:cubicBezTo>
                    <a:pt x="3818115" y="4718412"/>
                    <a:pt x="3813721" y="4490150"/>
                    <a:pt x="3819434" y="4860695"/>
                  </a:cubicBezTo>
                  <a:cubicBezTo>
                    <a:pt x="3505638" y="4860860"/>
                    <a:pt x="3676030" y="4859780"/>
                    <a:pt x="3529460" y="4858316"/>
                  </a:cubicBezTo>
                  <a:cubicBezTo>
                    <a:pt x="3528562" y="4786378"/>
                    <a:pt x="3529020" y="4821065"/>
                    <a:pt x="3524480" y="4525314"/>
                  </a:cubicBezTo>
                  <a:cubicBezTo>
                    <a:pt x="3647613" y="4525973"/>
                    <a:pt x="3533836" y="4526980"/>
                    <a:pt x="3816175" y="4526742"/>
                  </a:cubicBezTo>
                  <a:close/>
                  <a:moveTo>
                    <a:pt x="3819104" y="3826765"/>
                  </a:moveTo>
                  <a:cubicBezTo>
                    <a:pt x="4149634" y="3832000"/>
                    <a:pt x="4108657" y="3808753"/>
                    <a:pt x="4109536" y="3855210"/>
                  </a:cubicBezTo>
                  <a:cubicBezTo>
                    <a:pt x="4111257" y="3946332"/>
                    <a:pt x="4112465" y="4016842"/>
                    <a:pt x="4113289" y="4104962"/>
                  </a:cubicBezTo>
                  <a:cubicBezTo>
                    <a:pt x="4113857" y="4166466"/>
                    <a:pt x="4172980" y="4165770"/>
                    <a:pt x="3823700" y="4160316"/>
                  </a:cubicBezTo>
                  <a:cubicBezTo>
                    <a:pt x="3822528" y="4059950"/>
                    <a:pt x="3823791" y="4096084"/>
                    <a:pt x="3819104" y="3826765"/>
                  </a:cubicBezTo>
                  <a:close/>
                  <a:moveTo>
                    <a:pt x="3819708" y="4877682"/>
                  </a:moveTo>
                  <a:cubicBezTo>
                    <a:pt x="3821503" y="4994028"/>
                    <a:pt x="3822015" y="5033200"/>
                    <a:pt x="3823645" y="5104443"/>
                  </a:cubicBezTo>
                  <a:cubicBezTo>
                    <a:pt x="3826739" y="5245097"/>
                    <a:pt x="3877274" y="5203380"/>
                    <a:pt x="3589882" y="5209549"/>
                  </a:cubicBezTo>
                  <a:cubicBezTo>
                    <a:pt x="3521385" y="5210940"/>
                    <a:pt x="3534843" y="5273964"/>
                    <a:pt x="3529679" y="4875303"/>
                  </a:cubicBezTo>
                  <a:cubicBezTo>
                    <a:pt x="3642688" y="4876456"/>
                    <a:pt x="3534605" y="4877829"/>
                    <a:pt x="3819708" y="4877682"/>
                  </a:cubicBezTo>
                  <a:close/>
                  <a:moveTo>
                    <a:pt x="3824652" y="4229618"/>
                  </a:moveTo>
                  <a:cubicBezTo>
                    <a:pt x="3823608" y="4162768"/>
                    <a:pt x="3767598" y="4177083"/>
                    <a:pt x="4114095" y="4175655"/>
                  </a:cubicBezTo>
                  <a:cubicBezTo>
                    <a:pt x="4116420" y="4347373"/>
                    <a:pt x="4117244" y="4308475"/>
                    <a:pt x="4120796" y="4511055"/>
                  </a:cubicBezTo>
                  <a:cubicBezTo>
                    <a:pt x="3784681" y="4510487"/>
                    <a:pt x="3831207" y="4520884"/>
                    <a:pt x="3830566" y="4479406"/>
                  </a:cubicBezTo>
                  <a:cubicBezTo>
                    <a:pt x="3828607" y="4354475"/>
                    <a:pt x="3826574" y="4351418"/>
                    <a:pt x="3824652" y="4229618"/>
                  </a:cubicBezTo>
                  <a:close/>
                  <a:moveTo>
                    <a:pt x="4139033" y="3809320"/>
                  </a:moveTo>
                  <a:cubicBezTo>
                    <a:pt x="4118691" y="3809320"/>
                    <a:pt x="4123817" y="3821401"/>
                    <a:pt x="4122389" y="3730005"/>
                  </a:cubicBezTo>
                  <a:cubicBezTo>
                    <a:pt x="4117775" y="3439690"/>
                    <a:pt x="4110122" y="3477893"/>
                    <a:pt x="4139033" y="3477893"/>
                  </a:cubicBezTo>
                  <a:cubicBezTo>
                    <a:pt x="4249075" y="3477893"/>
                    <a:pt x="4248435" y="3477307"/>
                    <a:pt x="4358715" y="3477307"/>
                  </a:cubicBezTo>
                  <a:cubicBezTo>
                    <a:pt x="4431881" y="3477307"/>
                    <a:pt x="4409598" y="3427481"/>
                    <a:pt x="4414341" y="3730280"/>
                  </a:cubicBezTo>
                  <a:cubicBezTo>
                    <a:pt x="4416007" y="3836777"/>
                    <a:pt x="4470845" y="3809320"/>
                    <a:pt x="4139033" y="3809320"/>
                  </a:cubicBezTo>
                  <a:close/>
                  <a:moveTo>
                    <a:pt x="4415311" y="3827735"/>
                  </a:moveTo>
                  <a:cubicBezTo>
                    <a:pt x="4415714" y="4004596"/>
                    <a:pt x="4417655" y="4045526"/>
                    <a:pt x="4419925" y="4160590"/>
                  </a:cubicBezTo>
                  <a:cubicBezTo>
                    <a:pt x="4302138" y="4162366"/>
                    <a:pt x="4250540" y="4158521"/>
                    <a:pt x="4128889" y="4158613"/>
                  </a:cubicBezTo>
                  <a:cubicBezTo>
                    <a:pt x="4127937" y="4079737"/>
                    <a:pt x="4128321" y="4054989"/>
                    <a:pt x="4124037" y="3826325"/>
                  </a:cubicBezTo>
                  <a:cubicBezTo>
                    <a:pt x="4252664" y="3826197"/>
                    <a:pt x="4216081" y="3827826"/>
                    <a:pt x="4415311" y="3827735"/>
                  </a:cubicBezTo>
                  <a:close/>
                  <a:moveTo>
                    <a:pt x="4125795" y="4877536"/>
                  </a:moveTo>
                  <a:cubicBezTo>
                    <a:pt x="4125099" y="5023370"/>
                    <a:pt x="4130519" y="5097890"/>
                    <a:pt x="4132533" y="5207316"/>
                  </a:cubicBezTo>
                  <a:cubicBezTo>
                    <a:pt x="4002734" y="5207426"/>
                    <a:pt x="4014983" y="5210867"/>
                    <a:pt x="3840691" y="5209329"/>
                  </a:cubicBezTo>
                  <a:cubicBezTo>
                    <a:pt x="3838622" y="5083118"/>
                    <a:pt x="3838787" y="5143707"/>
                    <a:pt x="3834686" y="4877682"/>
                  </a:cubicBezTo>
                  <a:lnTo>
                    <a:pt x="4125795" y="4877536"/>
                  </a:lnTo>
                  <a:close/>
                  <a:moveTo>
                    <a:pt x="4129878" y="4229618"/>
                  </a:moveTo>
                  <a:cubicBezTo>
                    <a:pt x="4128688" y="4153726"/>
                    <a:pt x="4083371" y="4177998"/>
                    <a:pt x="4358715" y="4177998"/>
                  </a:cubicBezTo>
                  <a:cubicBezTo>
                    <a:pt x="4439096" y="4177998"/>
                    <a:pt x="4418515" y="4121747"/>
                    <a:pt x="4424118" y="4479735"/>
                  </a:cubicBezTo>
                  <a:cubicBezTo>
                    <a:pt x="4424759" y="4520592"/>
                    <a:pt x="4470186" y="4511073"/>
                    <a:pt x="4139033" y="4511073"/>
                  </a:cubicBezTo>
                  <a:cubicBezTo>
                    <a:pt x="4136287" y="4511073"/>
                    <a:pt x="4134785" y="4543637"/>
                    <a:pt x="4129878" y="4229618"/>
                  </a:cubicBezTo>
                  <a:close/>
                  <a:moveTo>
                    <a:pt x="4139033" y="4528060"/>
                  </a:moveTo>
                  <a:cubicBezTo>
                    <a:pt x="4481043" y="4528060"/>
                    <a:pt x="4423972" y="4503495"/>
                    <a:pt x="4426828" y="4604757"/>
                  </a:cubicBezTo>
                  <a:cubicBezTo>
                    <a:pt x="4429282" y="4695037"/>
                    <a:pt x="4430179" y="4763588"/>
                    <a:pt x="4431131" y="4854435"/>
                  </a:cubicBezTo>
                  <a:cubicBezTo>
                    <a:pt x="4431223" y="4862635"/>
                    <a:pt x="4458943" y="4860531"/>
                    <a:pt x="4140919" y="4860531"/>
                  </a:cubicBezTo>
                  <a:cubicBezTo>
                    <a:pt x="4142841" y="4612592"/>
                    <a:pt x="4131123" y="4528060"/>
                    <a:pt x="4139033" y="4528060"/>
                  </a:cubicBezTo>
                  <a:close/>
                  <a:moveTo>
                    <a:pt x="4140809" y="4877536"/>
                  </a:moveTo>
                  <a:cubicBezTo>
                    <a:pt x="4150971" y="4877536"/>
                    <a:pt x="4391545" y="4877298"/>
                    <a:pt x="4431369" y="4877005"/>
                  </a:cubicBezTo>
                  <a:cubicBezTo>
                    <a:pt x="4433292" y="5053756"/>
                    <a:pt x="4435416" y="5094778"/>
                    <a:pt x="4437319" y="5209000"/>
                  </a:cubicBezTo>
                  <a:cubicBezTo>
                    <a:pt x="4267587" y="5210318"/>
                    <a:pt x="4269510" y="5207444"/>
                    <a:pt x="4147529" y="5207334"/>
                  </a:cubicBezTo>
                  <a:cubicBezTo>
                    <a:pt x="4145405" y="5091190"/>
                    <a:pt x="4140113" y="5020954"/>
                    <a:pt x="4140809" y="4877536"/>
                  </a:cubicBezTo>
                  <a:close/>
                  <a:moveTo>
                    <a:pt x="4688458" y="4159309"/>
                  </a:moveTo>
                  <a:cubicBezTo>
                    <a:pt x="4393156" y="4152572"/>
                    <a:pt x="4435580" y="4184679"/>
                    <a:pt x="4433749" y="4104595"/>
                  </a:cubicBezTo>
                  <a:cubicBezTo>
                    <a:pt x="4431827" y="4021089"/>
                    <a:pt x="4430362" y="3937875"/>
                    <a:pt x="4430362" y="3855027"/>
                  </a:cubicBezTo>
                  <a:cubicBezTo>
                    <a:pt x="4430362" y="3814061"/>
                    <a:pt x="4387443" y="3830572"/>
                    <a:pt x="4720208" y="3826179"/>
                  </a:cubicBezTo>
                  <a:cubicBezTo>
                    <a:pt x="4725023" y="4212484"/>
                    <a:pt x="4740641" y="4160498"/>
                    <a:pt x="4688458" y="4159309"/>
                  </a:cubicBezTo>
                  <a:close/>
                  <a:moveTo>
                    <a:pt x="4688202" y="3809686"/>
                  </a:moveTo>
                  <a:cubicBezTo>
                    <a:pt x="4621829" y="3810858"/>
                    <a:pt x="4614523" y="3810638"/>
                    <a:pt x="4430252" y="3810729"/>
                  </a:cubicBezTo>
                  <a:cubicBezTo>
                    <a:pt x="4430106" y="3784114"/>
                    <a:pt x="4426572" y="3512983"/>
                    <a:pt x="4426041" y="3477234"/>
                  </a:cubicBezTo>
                  <a:cubicBezTo>
                    <a:pt x="4427908" y="3477234"/>
                    <a:pt x="4635561" y="3476812"/>
                    <a:pt x="4714751" y="3476447"/>
                  </a:cubicBezTo>
                  <a:cubicBezTo>
                    <a:pt x="4720775" y="3860903"/>
                    <a:pt x="4732439" y="3808917"/>
                    <a:pt x="4688202" y="3809686"/>
                  </a:cubicBezTo>
                  <a:close/>
                  <a:moveTo>
                    <a:pt x="4688257" y="3459588"/>
                  </a:moveTo>
                  <a:cubicBezTo>
                    <a:pt x="4587351" y="3460137"/>
                    <a:pt x="4567045" y="3459679"/>
                    <a:pt x="4468538" y="3460064"/>
                  </a:cubicBezTo>
                  <a:cubicBezTo>
                    <a:pt x="4409946" y="3460302"/>
                    <a:pt x="4426407" y="3513422"/>
                    <a:pt x="4419632" y="3127428"/>
                  </a:cubicBezTo>
                  <a:cubicBezTo>
                    <a:pt x="4508582" y="3127776"/>
                    <a:pt x="4492378" y="3128362"/>
                    <a:pt x="4708123" y="3127904"/>
                  </a:cubicBezTo>
                  <a:cubicBezTo>
                    <a:pt x="4710100" y="3505094"/>
                    <a:pt x="4730681" y="3459350"/>
                    <a:pt x="4688257" y="3459588"/>
                  </a:cubicBezTo>
                  <a:close/>
                  <a:moveTo>
                    <a:pt x="4688293" y="3110935"/>
                  </a:moveTo>
                  <a:cubicBezTo>
                    <a:pt x="4387663" y="3111759"/>
                    <a:pt x="4419339" y="3111540"/>
                    <a:pt x="4419229" y="3105426"/>
                  </a:cubicBezTo>
                  <a:cubicBezTo>
                    <a:pt x="4412326" y="2716887"/>
                    <a:pt x="4395536" y="2775444"/>
                    <a:pt x="4468428" y="2776726"/>
                  </a:cubicBezTo>
                  <a:cubicBezTo>
                    <a:pt x="4744358" y="2781540"/>
                    <a:pt x="4705120" y="2750641"/>
                    <a:pt x="4705541" y="2856388"/>
                  </a:cubicBezTo>
                  <a:cubicBezTo>
                    <a:pt x="4706475" y="3149797"/>
                    <a:pt x="4719219" y="3110844"/>
                    <a:pt x="4688293" y="3110935"/>
                  </a:cubicBezTo>
                  <a:close/>
                  <a:moveTo>
                    <a:pt x="4688348" y="2761240"/>
                  </a:moveTo>
                  <a:cubicBezTo>
                    <a:pt x="4370525" y="2757817"/>
                    <a:pt x="4413169" y="2770795"/>
                    <a:pt x="4412546" y="2730835"/>
                  </a:cubicBezTo>
                  <a:cubicBezTo>
                    <a:pt x="4406962" y="2371987"/>
                    <a:pt x="4389220" y="2426389"/>
                    <a:pt x="4468428" y="2428110"/>
                  </a:cubicBezTo>
                  <a:cubicBezTo>
                    <a:pt x="4743809" y="2434022"/>
                    <a:pt x="4697119" y="2403435"/>
                    <a:pt x="4698309" y="2481450"/>
                  </a:cubicBezTo>
                  <a:cubicBezTo>
                    <a:pt x="4703216" y="2794243"/>
                    <a:pt x="4714678" y="2761496"/>
                    <a:pt x="4688348" y="2761240"/>
                  </a:cubicBezTo>
                  <a:close/>
                  <a:moveTo>
                    <a:pt x="4358733" y="3460302"/>
                  </a:moveTo>
                  <a:cubicBezTo>
                    <a:pt x="4248691" y="3460302"/>
                    <a:pt x="4249332" y="3460887"/>
                    <a:pt x="4139051" y="3460887"/>
                  </a:cubicBezTo>
                  <a:cubicBezTo>
                    <a:pt x="4109719" y="3460887"/>
                    <a:pt x="4118672" y="3495740"/>
                    <a:pt x="4114443" y="3230411"/>
                  </a:cubicBezTo>
                  <a:cubicBezTo>
                    <a:pt x="4112538" y="3108849"/>
                    <a:pt x="4104738" y="3127446"/>
                    <a:pt x="4139051" y="3127446"/>
                  </a:cubicBezTo>
                  <a:cubicBezTo>
                    <a:pt x="4363000" y="3127337"/>
                    <a:pt x="4368767" y="3127300"/>
                    <a:pt x="4404618" y="3127392"/>
                  </a:cubicBezTo>
                  <a:cubicBezTo>
                    <a:pt x="4411576" y="3517889"/>
                    <a:pt x="4428311" y="3460302"/>
                    <a:pt x="4358733" y="3460302"/>
                  </a:cubicBezTo>
                  <a:close/>
                  <a:moveTo>
                    <a:pt x="4358733" y="3110350"/>
                  </a:moveTo>
                  <a:cubicBezTo>
                    <a:pt x="4111806" y="3110478"/>
                    <a:pt x="4138447" y="3110478"/>
                    <a:pt x="4112923" y="3110441"/>
                  </a:cubicBezTo>
                  <a:cubicBezTo>
                    <a:pt x="4112300" y="3051756"/>
                    <a:pt x="4108529" y="2777586"/>
                    <a:pt x="4108510" y="2776268"/>
                  </a:cubicBezTo>
                  <a:cubicBezTo>
                    <a:pt x="4109847" y="2776268"/>
                    <a:pt x="4355676" y="2775646"/>
                    <a:pt x="4398301" y="2775865"/>
                  </a:cubicBezTo>
                  <a:cubicBezTo>
                    <a:pt x="4405021" y="3163946"/>
                    <a:pt x="4423898" y="3110350"/>
                    <a:pt x="4358733" y="3110350"/>
                  </a:cubicBezTo>
                  <a:close/>
                  <a:moveTo>
                    <a:pt x="4108712" y="3809357"/>
                  </a:moveTo>
                  <a:cubicBezTo>
                    <a:pt x="4029686" y="3809540"/>
                    <a:pt x="3937770" y="3811645"/>
                    <a:pt x="3818829" y="3809723"/>
                  </a:cubicBezTo>
                  <a:cubicBezTo>
                    <a:pt x="3814929" y="3580674"/>
                    <a:pt x="3817383" y="3626729"/>
                    <a:pt x="3815094" y="3480126"/>
                  </a:cubicBezTo>
                  <a:cubicBezTo>
                    <a:pt x="3815002" y="3474891"/>
                    <a:pt x="3793251" y="3477032"/>
                    <a:pt x="4103402" y="3477838"/>
                  </a:cubicBezTo>
                  <a:cubicBezTo>
                    <a:pt x="4108144" y="3777616"/>
                    <a:pt x="4108016" y="3770788"/>
                    <a:pt x="4108712" y="3809357"/>
                  </a:cubicBezTo>
                  <a:close/>
                  <a:moveTo>
                    <a:pt x="3814764" y="3460119"/>
                  </a:moveTo>
                  <a:cubicBezTo>
                    <a:pt x="3809217" y="3108226"/>
                    <a:pt x="3808210" y="3126311"/>
                    <a:pt x="3809510" y="3126311"/>
                  </a:cubicBezTo>
                  <a:cubicBezTo>
                    <a:pt x="3923800" y="3126787"/>
                    <a:pt x="3928707" y="3126202"/>
                    <a:pt x="4029137" y="3127007"/>
                  </a:cubicBezTo>
                  <a:cubicBezTo>
                    <a:pt x="4120375" y="3127739"/>
                    <a:pt x="4096847" y="3066674"/>
                    <a:pt x="4103109" y="3460833"/>
                  </a:cubicBezTo>
                  <a:cubicBezTo>
                    <a:pt x="4035289" y="3460631"/>
                    <a:pt x="3961372" y="3459148"/>
                    <a:pt x="3814764" y="3460119"/>
                  </a:cubicBezTo>
                  <a:close/>
                  <a:moveTo>
                    <a:pt x="3808503" y="3105389"/>
                  </a:moveTo>
                  <a:cubicBezTo>
                    <a:pt x="3800281" y="2748243"/>
                    <a:pt x="3805756" y="2777568"/>
                    <a:pt x="3809510" y="2777568"/>
                  </a:cubicBezTo>
                  <a:cubicBezTo>
                    <a:pt x="4151172" y="2778977"/>
                    <a:pt x="4093222" y="2749451"/>
                    <a:pt x="4094558" y="2855967"/>
                  </a:cubicBezTo>
                  <a:cubicBezTo>
                    <a:pt x="4095877" y="2971050"/>
                    <a:pt x="4096810" y="2994901"/>
                    <a:pt x="4097854" y="3105755"/>
                  </a:cubicBezTo>
                  <a:cubicBezTo>
                    <a:pt x="4097909" y="3112601"/>
                    <a:pt x="3808631" y="3111540"/>
                    <a:pt x="3808503" y="3105389"/>
                  </a:cubicBezTo>
                  <a:close/>
                  <a:moveTo>
                    <a:pt x="4029100" y="2759995"/>
                  </a:moveTo>
                  <a:cubicBezTo>
                    <a:pt x="3763076" y="2763931"/>
                    <a:pt x="3804511" y="2770630"/>
                    <a:pt x="3803870" y="2730817"/>
                  </a:cubicBezTo>
                  <a:cubicBezTo>
                    <a:pt x="3798670" y="2390622"/>
                    <a:pt x="3793800" y="2427689"/>
                    <a:pt x="3809510" y="2427780"/>
                  </a:cubicBezTo>
                  <a:cubicBezTo>
                    <a:pt x="4140498" y="2429995"/>
                    <a:pt x="4089029" y="2411178"/>
                    <a:pt x="4090127" y="2481432"/>
                  </a:cubicBezTo>
                  <a:cubicBezTo>
                    <a:pt x="4091995" y="2600761"/>
                    <a:pt x="4090878" y="2606436"/>
                    <a:pt x="4092837" y="2731147"/>
                  </a:cubicBezTo>
                  <a:cubicBezTo>
                    <a:pt x="4093386" y="2766987"/>
                    <a:pt x="4106075" y="2758842"/>
                    <a:pt x="4029100" y="2759995"/>
                  </a:cubicBezTo>
                  <a:close/>
                  <a:moveTo>
                    <a:pt x="3799769" y="3460210"/>
                  </a:moveTo>
                  <a:cubicBezTo>
                    <a:pt x="3741562" y="3460521"/>
                    <a:pt x="3746249" y="3460466"/>
                    <a:pt x="3508129" y="3460576"/>
                  </a:cubicBezTo>
                  <a:cubicBezTo>
                    <a:pt x="3506170" y="3323656"/>
                    <a:pt x="3508532" y="3368906"/>
                    <a:pt x="3504192" y="3128783"/>
                  </a:cubicBezTo>
                  <a:cubicBezTo>
                    <a:pt x="3622364" y="3128288"/>
                    <a:pt x="3569449" y="3125305"/>
                    <a:pt x="3793983" y="3126257"/>
                  </a:cubicBezTo>
                  <a:cubicBezTo>
                    <a:pt x="3795063" y="3173794"/>
                    <a:pt x="3799604" y="3449685"/>
                    <a:pt x="3799769" y="3460210"/>
                  </a:cubicBezTo>
                  <a:close/>
                  <a:moveTo>
                    <a:pt x="3503881" y="3111759"/>
                  </a:moveTo>
                  <a:cubicBezTo>
                    <a:pt x="3498022" y="2774639"/>
                    <a:pt x="3499267" y="2863765"/>
                    <a:pt x="3497747" y="2778337"/>
                  </a:cubicBezTo>
                  <a:cubicBezTo>
                    <a:pt x="3616285" y="2778208"/>
                    <a:pt x="3609053" y="2776744"/>
                    <a:pt x="3789515" y="2777494"/>
                  </a:cubicBezTo>
                  <a:cubicBezTo>
                    <a:pt x="3790413" y="2858530"/>
                    <a:pt x="3789149" y="2923897"/>
                    <a:pt x="3793525" y="3105847"/>
                  </a:cubicBezTo>
                  <a:cubicBezTo>
                    <a:pt x="3793580" y="3109270"/>
                    <a:pt x="3819067" y="3110404"/>
                    <a:pt x="3503881" y="3111759"/>
                  </a:cubicBezTo>
                  <a:close/>
                  <a:moveTo>
                    <a:pt x="3497436" y="2761349"/>
                  </a:moveTo>
                  <a:cubicBezTo>
                    <a:pt x="3495074" y="2620750"/>
                    <a:pt x="3496337" y="2623020"/>
                    <a:pt x="3493298" y="2427671"/>
                  </a:cubicBezTo>
                  <a:cubicBezTo>
                    <a:pt x="3835821" y="2427616"/>
                    <a:pt x="3783436" y="2409421"/>
                    <a:pt x="3784553" y="2481432"/>
                  </a:cubicBezTo>
                  <a:cubicBezTo>
                    <a:pt x="3786274" y="2592268"/>
                    <a:pt x="3786805" y="2602189"/>
                    <a:pt x="3788856" y="2731110"/>
                  </a:cubicBezTo>
                  <a:cubicBezTo>
                    <a:pt x="3789497" y="2770722"/>
                    <a:pt x="3836022" y="2760984"/>
                    <a:pt x="3497436" y="2761349"/>
                  </a:cubicBezTo>
                  <a:close/>
                  <a:moveTo>
                    <a:pt x="3493389" y="3477563"/>
                  </a:moveTo>
                  <a:cubicBezTo>
                    <a:pt x="3495239" y="3600315"/>
                    <a:pt x="3499798" y="3684536"/>
                    <a:pt x="3499889" y="3810180"/>
                  </a:cubicBezTo>
                  <a:cubicBezTo>
                    <a:pt x="3403634" y="3810363"/>
                    <a:pt x="3365531" y="3809046"/>
                    <a:pt x="3208103" y="3809046"/>
                  </a:cubicBezTo>
                  <a:cubicBezTo>
                    <a:pt x="3204368" y="3672363"/>
                    <a:pt x="3206272" y="3600352"/>
                    <a:pt x="3204258" y="3477490"/>
                  </a:cubicBezTo>
                  <a:cubicBezTo>
                    <a:pt x="3241775" y="3477728"/>
                    <a:pt x="3249703" y="3477673"/>
                    <a:pt x="3493389" y="3477563"/>
                  </a:cubicBezTo>
                  <a:close/>
                  <a:moveTo>
                    <a:pt x="3260615" y="3460668"/>
                  </a:moveTo>
                  <a:cubicBezTo>
                    <a:pt x="3188456" y="3460668"/>
                    <a:pt x="3205283" y="3481316"/>
                    <a:pt x="3201474" y="3355122"/>
                  </a:cubicBezTo>
                  <a:cubicBezTo>
                    <a:pt x="3199222" y="3280695"/>
                    <a:pt x="3197593" y="3197078"/>
                    <a:pt x="3197977" y="3128288"/>
                  </a:cubicBezTo>
                  <a:cubicBezTo>
                    <a:pt x="3208029" y="3128343"/>
                    <a:pt x="3452283" y="3128874"/>
                    <a:pt x="3489178" y="3128819"/>
                  </a:cubicBezTo>
                  <a:cubicBezTo>
                    <a:pt x="3493481" y="3367697"/>
                    <a:pt x="3491247" y="3329239"/>
                    <a:pt x="3493133" y="3460576"/>
                  </a:cubicBezTo>
                  <a:lnTo>
                    <a:pt x="3260615" y="3460668"/>
                  </a:lnTo>
                  <a:close/>
                  <a:moveTo>
                    <a:pt x="3198636" y="4104852"/>
                  </a:moveTo>
                  <a:cubicBezTo>
                    <a:pt x="3198710" y="4172067"/>
                    <a:pt x="3251039" y="4161743"/>
                    <a:pt x="2931184" y="4160462"/>
                  </a:cubicBezTo>
                  <a:cubicBezTo>
                    <a:pt x="2909816" y="4160370"/>
                    <a:pt x="2902492" y="4208970"/>
                    <a:pt x="2904762" y="3855357"/>
                  </a:cubicBezTo>
                  <a:cubicBezTo>
                    <a:pt x="2905001" y="3816386"/>
                    <a:pt x="2858768" y="3826051"/>
                    <a:pt x="3193601" y="3826051"/>
                  </a:cubicBezTo>
                  <a:cubicBezTo>
                    <a:pt x="3196128" y="3909905"/>
                    <a:pt x="3198490" y="3972306"/>
                    <a:pt x="3198636" y="4104852"/>
                  </a:cubicBezTo>
                  <a:close/>
                  <a:moveTo>
                    <a:pt x="2904891" y="3809210"/>
                  </a:moveTo>
                  <a:cubicBezTo>
                    <a:pt x="2904653" y="3653253"/>
                    <a:pt x="2899251" y="3600480"/>
                    <a:pt x="2897695" y="3477728"/>
                  </a:cubicBezTo>
                  <a:cubicBezTo>
                    <a:pt x="3034781" y="3476007"/>
                    <a:pt x="2977544" y="3475586"/>
                    <a:pt x="3189243" y="3477380"/>
                  </a:cubicBezTo>
                  <a:cubicBezTo>
                    <a:pt x="3191386" y="3608699"/>
                    <a:pt x="3189225" y="3667018"/>
                    <a:pt x="3193070" y="3809046"/>
                  </a:cubicBezTo>
                  <a:cubicBezTo>
                    <a:pt x="2933088" y="3809064"/>
                    <a:pt x="3010960" y="3809046"/>
                    <a:pt x="2904891" y="3809210"/>
                  </a:cubicBezTo>
                  <a:close/>
                  <a:moveTo>
                    <a:pt x="3150866" y="3459954"/>
                  </a:moveTo>
                  <a:cubicBezTo>
                    <a:pt x="3080483" y="3459002"/>
                    <a:pt x="3003160" y="3458910"/>
                    <a:pt x="2931056" y="3460173"/>
                  </a:cubicBezTo>
                  <a:cubicBezTo>
                    <a:pt x="2875650" y="3461144"/>
                    <a:pt x="2906227" y="3503044"/>
                    <a:pt x="2893831" y="3127446"/>
                  </a:cubicBezTo>
                  <a:cubicBezTo>
                    <a:pt x="3140338" y="3126879"/>
                    <a:pt x="3068893" y="3127190"/>
                    <a:pt x="3182982" y="3128160"/>
                  </a:cubicBezTo>
                  <a:cubicBezTo>
                    <a:pt x="3180931" y="3502732"/>
                    <a:pt x="3214237" y="3460723"/>
                    <a:pt x="3150866" y="3459954"/>
                  </a:cubicBezTo>
                  <a:close/>
                  <a:moveTo>
                    <a:pt x="3183128" y="3105536"/>
                  </a:moveTo>
                  <a:cubicBezTo>
                    <a:pt x="3183055" y="3114816"/>
                    <a:pt x="3212644" y="3109215"/>
                    <a:pt x="2931111" y="3110331"/>
                  </a:cubicBezTo>
                  <a:cubicBezTo>
                    <a:pt x="2879275" y="3110478"/>
                    <a:pt x="2892110" y="3161804"/>
                    <a:pt x="2888027" y="2853588"/>
                  </a:cubicBezTo>
                  <a:cubicBezTo>
                    <a:pt x="2886874" y="2762521"/>
                    <a:pt x="2875558" y="2777330"/>
                    <a:pt x="2931037" y="2778153"/>
                  </a:cubicBezTo>
                  <a:cubicBezTo>
                    <a:pt x="2999645" y="2779252"/>
                    <a:pt x="3025205" y="2778995"/>
                    <a:pt x="3179466" y="2779032"/>
                  </a:cubicBezTo>
                  <a:cubicBezTo>
                    <a:pt x="3183293" y="3021077"/>
                    <a:pt x="3183769" y="3028692"/>
                    <a:pt x="3183128" y="3105536"/>
                  </a:cubicBezTo>
                  <a:close/>
                  <a:moveTo>
                    <a:pt x="2886727" y="2760581"/>
                  </a:moveTo>
                  <a:cubicBezTo>
                    <a:pt x="2884567" y="2620073"/>
                    <a:pt x="2883999" y="2601585"/>
                    <a:pt x="2881326" y="2427122"/>
                  </a:cubicBezTo>
                  <a:cubicBezTo>
                    <a:pt x="2962475" y="2426591"/>
                    <a:pt x="2988329" y="2424961"/>
                    <a:pt x="3172856" y="2426884"/>
                  </a:cubicBezTo>
                  <a:cubicBezTo>
                    <a:pt x="3176774" y="2682895"/>
                    <a:pt x="3175511" y="2529830"/>
                    <a:pt x="3179191" y="2762045"/>
                  </a:cubicBezTo>
                  <a:cubicBezTo>
                    <a:pt x="2880722" y="2761990"/>
                    <a:pt x="3008891" y="2761716"/>
                    <a:pt x="2886727" y="2760581"/>
                  </a:cubicBezTo>
                  <a:close/>
                  <a:moveTo>
                    <a:pt x="2881967" y="3355397"/>
                  </a:moveTo>
                  <a:cubicBezTo>
                    <a:pt x="2881527" y="3490853"/>
                    <a:pt x="2943598" y="3461784"/>
                    <a:pt x="2592286" y="3461235"/>
                  </a:cubicBezTo>
                  <a:cubicBezTo>
                    <a:pt x="2588715" y="3233688"/>
                    <a:pt x="2587873" y="3178425"/>
                    <a:pt x="2587031" y="3129185"/>
                  </a:cubicBezTo>
                  <a:cubicBezTo>
                    <a:pt x="2722213" y="3129149"/>
                    <a:pt x="2660106" y="3127849"/>
                    <a:pt x="2878781" y="3127483"/>
                  </a:cubicBezTo>
                  <a:cubicBezTo>
                    <a:pt x="2880795" y="3187724"/>
                    <a:pt x="2882241" y="3267222"/>
                    <a:pt x="2881967" y="3355397"/>
                  </a:cubicBezTo>
                  <a:close/>
                  <a:moveTo>
                    <a:pt x="2821288" y="3110533"/>
                  </a:moveTo>
                  <a:cubicBezTo>
                    <a:pt x="2560774" y="3110533"/>
                    <a:pt x="2586829" y="3117543"/>
                    <a:pt x="2586610" y="3105481"/>
                  </a:cubicBezTo>
                  <a:cubicBezTo>
                    <a:pt x="2580036" y="2734478"/>
                    <a:pt x="2579872" y="2778593"/>
                    <a:pt x="2601606" y="2778593"/>
                  </a:cubicBezTo>
                  <a:cubicBezTo>
                    <a:pt x="2926991" y="2778593"/>
                    <a:pt x="2871713" y="2753369"/>
                    <a:pt x="2873013" y="2853881"/>
                  </a:cubicBezTo>
                  <a:cubicBezTo>
                    <a:pt x="2874606" y="2974125"/>
                    <a:pt x="2875412" y="3031950"/>
                    <a:pt x="2878030" y="3105993"/>
                  </a:cubicBezTo>
                  <a:cubicBezTo>
                    <a:pt x="2878250" y="3111979"/>
                    <a:pt x="2886782" y="3110533"/>
                    <a:pt x="2821288" y="3110533"/>
                  </a:cubicBezTo>
                  <a:close/>
                  <a:moveTo>
                    <a:pt x="2821288" y="2760324"/>
                  </a:moveTo>
                  <a:cubicBezTo>
                    <a:pt x="2545376" y="2760324"/>
                    <a:pt x="2583882" y="2773540"/>
                    <a:pt x="2583186" y="2730799"/>
                  </a:cubicBezTo>
                  <a:cubicBezTo>
                    <a:pt x="2577730" y="2382256"/>
                    <a:pt x="2563649" y="2427176"/>
                    <a:pt x="2601587" y="2427176"/>
                  </a:cubicBezTo>
                  <a:cubicBezTo>
                    <a:pt x="2797192" y="2427268"/>
                    <a:pt x="2829729" y="2427360"/>
                    <a:pt x="2866330" y="2427195"/>
                  </a:cubicBezTo>
                  <a:cubicBezTo>
                    <a:pt x="2872263" y="2815569"/>
                    <a:pt x="2892733" y="2760324"/>
                    <a:pt x="2821288" y="2760324"/>
                  </a:cubicBezTo>
                  <a:close/>
                  <a:moveTo>
                    <a:pt x="2577290" y="3461199"/>
                  </a:moveTo>
                  <a:cubicBezTo>
                    <a:pt x="2494200" y="3460869"/>
                    <a:pt x="2406092" y="3456915"/>
                    <a:pt x="2287353" y="3459954"/>
                  </a:cubicBezTo>
                  <a:cubicBezTo>
                    <a:pt x="2285925" y="3351937"/>
                    <a:pt x="2288726" y="3264147"/>
                    <a:pt x="2283453" y="3128435"/>
                  </a:cubicBezTo>
                  <a:cubicBezTo>
                    <a:pt x="2346878" y="3129588"/>
                    <a:pt x="2381557" y="3129258"/>
                    <a:pt x="2571998" y="3129185"/>
                  </a:cubicBezTo>
                  <a:cubicBezTo>
                    <a:pt x="2573152" y="3194772"/>
                    <a:pt x="2573701" y="3231784"/>
                    <a:pt x="2577290" y="3461199"/>
                  </a:cubicBezTo>
                  <a:close/>
                  <a:moveTo>
                    <a:pt x="2278106" y="2759226"/>
                  </a:moveTo>
                  <a:cubicBezTo>
                    <a:pt x="2276642" y="2635101"/>
                    <a:pt x="2273785" y="2595379"/>
                    <a:pt x="2271606" y="2427652"/>
                  </a:cubicBezTo>
                  <a:cubicBezTo>
                    <a:pt x="2291912" y="2427652"/>
                    <a:pt x="2478911" y="2427433"/>
                    <a:pt x="2561470" y="2427213"/>
                  </a:cubicBezTo>
                  <a:cubicBezTo>
                    <a:pt x="2564272" y="2623587"/>
                    <a:pt x="2566963" y="2617583"/>
                    <a:pt x="2568629" y="2761460"/>
                  </a:cubicBezTo>
                  <a:cubicBezTo>
                    <a:pt x="2432257" y="2760709"/>
                    <a:pt x="2563558" y="2758988"/>
                    <a:pt x="2278106" y="2759226"/>
                  </a:cubicBezTo>
                  <a:close/>
                  <a:moveTo>
                    <a:pt x="2271972" y="3460375"/>
                  </a:moveTo>
                  <a:cubicBezTo>
                    <a:pt x="2135234" y="3464310"/>
                    <a:pt x="2062104" y="3459991"/>
                    <a:pt x="1984562" y="3459350"/>
                  </a:cubicBezTo>
                  <a:cubicBezTo>
                    <a:pt x="1978355" y="3066070"/>
                    <a:pt x="1954863" y="3129625"/>
                    <a:pt x="2052675" y="3128050"/>
                  </a:cubicBezTo>
                  <a:cubicBezTo>
                    <a:pt x="2124925" y="3126879"/>
                    <a:pt x="2193844" y="3126769"/>
                    <a:pt x="2268420" y="3128179"/>
                  </a:cubicBezTo>
                  <a:cubicBezTo>
                    <a:pt x="2271826" y="3215474"/>
                    <a:pt x="2273272" y="3460320"/>
                    <a:pt x="2271972" y="3460375"/>
                  </a:cubicBezTo>
                  <a:close/>
                  <a:moveTo>
                    <a:pt x="2162388" y="2759318"/>
                  </a:moveTo>
                  <a:cubicBezTo>
                    <a:pt x="2060328" y="2759318"/>
                    <a:pt x="2057216" y="2760508"/>
                    <a:pt x="1972111" y="2760746"/>
                  </a:cubicBezTo>
                  <a:cubicBezTo>
                    <a:pt x="1968889" y="2527999"/>
                    <a:pt x="1968284" y="2487015"/>
                    <a:pt x="1967259" y="2429208"/>
                  </a:cubicBezTo>
                  <a:cubicBezTo>
                    <a:pt x="2303777" y="2428183"/>
                    <a:pt x="2256189" y="2406217"/>
                    <a:pt x="2257379" y="2481450"/>
                  </a:cubicBezTo>
                  <a:cubicBezTo>
                    <a:pt x="2262653" y="2818058"/>
                    <a:pt x="2290758" y="2759208"/>
                    <a:pt x="2162388" y="2759318"/>
                  </a:cubicBezTo>
                  <a:close/>
                  <a:moveTo>
                    <a:pt x="1969584" y="3459258"/>
                  </a:moveTo>
                  <a:cubicBezTo>
                    <a:pt x="1829825" y="3458563"/>
                    <a:pt x="1821164" y="3463011"/>
                    <a:pt x="1678951" y="3461748"/>
                  </a:cubicBezTo>
                  <a:cubicBezTo>
                    <a:pt x="1672048" y="3075278"/>
                    <a:pt x="1649125" y="3126641"/>
                    <a:pt x="1723188" y="3126641"/>
                  </a:cubicBezTo>
                  <a:cubicBezTo>
                    <a:pt x="1831253" y="3126641"/>
                    <a:pt x="1833487" y="3128929"/>
                    <a:pt x="1942742" y="3128929"/>
                  </a:cubicBezTo>
                  <a:cubicBezTo>
                    <a:pt x="1971965" y="3128929"/>
                    <a:pt x="1963652" y="3083625"/>
                    <a:pt x="1969584" y="3459258"/>
                  </a:cubicBezTo>
                  <a:close/>
                  <a:moveTo>
                    <a:pt x="1942742" y="3111942"/>
                  </a:moveTo>
                  <a:cubicBezTo>
                    <a:pt x="1941112" y="3111942"/>
                    <a:pt x="1671682" y="3111082"/>
                    <a:pt x="1671664" y="3105664"/>
                  </a:cubicBezTo>
                  <a:cubicBezTo>
                    <a:pt x="1670877" y="2727852"/>
                    <a:pt x="1638981" y="2778776"/>
                    <a:pt x="1723188" y="2778776"/>
                  </a:cubicBezTo>
                  <a:cubicBezTo>
                    <a:pt x="2004245" y="2778776"/>
                    <a:pt x="1957463" y="2752398"/>
                    <a:pt x="1957994" y="2855912"/>
                  </a:cubicBezTo>
                  <a:cubicBezTo>
                    <a:pt x="1959532" y="3150895"/>
                    <a:pt x="1974272" y="3111942"/>
                    <a:pt x="1942742" y="3111942"/>
                  </a:cubicBezTo>
                  <a:close/>
                  <a:moveTo>
                    <a:pt x="1942742" y="2760800"/>
                  </a:moveTo>
                  <a:cubicBezTo>
                    <a:pt x="1622685" y="2760800"/>
                    <a:pt x="1665549" y="2774932"/>
                    <a:pt x="1664853" y="2730872"/>
                  </a:cubicBezTo>
                  <a:cubicBezTo>
                    <a:pt x="1662894" y="2606180"/>
                    <a:pt x="1665384" y="2606106"/>
                    <a:pt x="1663425" y="2481121"/>
                  </a:cubicBezTo>
                  <a:cubicBezTo>
                    <a:pt x="1662381" y="2414546"/>
                    <a:pt x="1650315" y="2428147"/>
                    <a:pt x="1723188" y="2428147"/>
                  </a:cubicBezTo>
                  <a:cubicBezTo>
                    <a:pt x="1998551" y="2428147"/>
                    <a:pt x="1952062" y="2412331"/>
                    <a:pt x="1953142" y="2481414"/>
                  </a:cubicBezTo>
                  <a:cubicBezTo>
                    <a:pt x="1958251" y="2803908"/>
                    <a:pt x="1961711" y="2760800"/>
                    <a:pt x="1942742" y="2760800"/>
                  </a:cubicBezTo>
                  <a:close/>
                  <a:moveTo>
                    <a:pt x="1663937" y="3461583"/>
                  </a:moveTo>
                  <a:cubicBezTo>
                    <a:pt x="1555213" y="3460192"/>
                    <a:pt x="1630174" y="3458618"/>
                    <a:pt x="1373634" y="3459606"/>
                  </a:cubicBezTo>
                  <a:cubicBezTo>
                    <a:pt x="1367152" y="3077895"/>
                    <a:pt x="1354042" y="3126641"/>
                    <a:pt x="1393884" y="3126311"/>
                  </a:cubicBezTo>
                  <a:cubicBezTo>
                    <a:pt x="1460221" y="3125781"/>
                    <a:pt x="1514473" y="3125579"/>
                    <a:pt x="1613310" y="3126238"/>
                  </a:cubicBezTo>
                  <a:cubicBezTo>
                    <a:pt x="1667380" y="3126659"/>
                    <a:pt x="1656851" y="3070390"/>
                    <a:pt x="1663937" y="3461583"/>
                  </a:cubicBezTo>
                  <a:close/>
                  <a:moveTo>
                    <a:pt x="1364113" y="3827936"/>
                  </a:moveTo>
                  <a:cubicBezTo>
                    <a:pt x="1368946" y="4085137"/>
                    <a:pt x="1367738" y="4061250"/>
                    <a:pt x="1368837" y="4159437"/>
                  </a:cubicBezTo>
                  <a:cubicBezTo>
                    <a:pt x="1322000" y="4158796"/>
                    <a:pt x="1308762" y="4158943"/>
                    <a:pt x="1078332" y="4158888"/>
                  </a:cubicBezTo>
                  <a:cubicBezTo>
                    <a:pt x="1076299" y="4067235"/>
                    <a:pt x="1074358" y="4042396"/>
                    <a:pt x="1072820" y="3826527"/>
                  </a:cubicBezTo>
                  <a:cubicBezTo>
                    <a:pt x="1074853" y="3826545"/>
                    <a:pt x="1362593" y="3827936"/>
                    <a:pt x="1364113" y="3827936"/>
                  </a:cubicBezTo>
                  <a:close/>
                  <a:moveTo>
                    <a:pt x="1072692" y="3809540"/>
                  </a:moveTo>
                  <a:cubicBezTo>
                    <a:pt x="1072271" y="3763595"/>
                    <a:pt x="1071813" y="3739652"/>
                    <a:pt x="1067822" y="3480126"/>
                  </a:cubicBezTo>
                  <a:cubicBezTo>
                    <a:pt x="1067694" y="3471577"/>
                    <a:pt x="1052588" y="3477673"/>
                    <a:pt x="1358913" y="3476666"/>
                  </a:cubicBezTo>
                  <a:cubicBezTo>
                    <a:pt x="1360798" y="3590522"/>
                    <a:pt x="1360890" y="3649610"/>
                    <a:pt x="1363801" y="3810949"/>
                  </a:cubicBezTo>
                  <a:cubicBezTo>
                    <a:pt x="1362300" y="3810931"/>
                    <a:pt x="1074084" y="3809540"/>
                    <a:pt x="1072692" y="3809540"/>
                  </a:cubicBezTo>
                  <a:close/>
                  <a:moveTo>
                    <a:pt x="1284025" y="4175929"/>
                  </a:moveTo>
                  <a:cubicBezTo>
                    <a:pt x="1395386" y="4175929"/>
                    <a:pt x="1366603" y="4115432"/>
                    <a:pt x="1372297" y="4479735"/>
                  </a:cubicBezTo>
                  <a:cubicBezTo>
                    <a:pt x="1373029" y="4526302"/>
                    <a:pt x="1411499" y="4509224"/>
                    <a:pt x="1083184" y="4508034"/>
                  </a:cubicBezTo>
                  <a:cubicBezTo>
                    <a:pt x="1081023" y="4395551"/>
                    <a:pt x="1081389" y="4309427"/>
                    <a:pt x="1078698" y="4175893"/>
                  </a:cubicBezTo>
                  <a:lnTo>
                    <a:pt x="1284025" y="4175929"/>
                  </a:lnTo>
                  <a:close/>
                  <a:moveTo>
                    <a:pt x="1613402" y="3109233"/>
                  </a:moveTo>
                  <a:cubicBezTo>
                    <a:pt x="1546186" y="3108702"/>
                    <a:pt x="1470420" y="3108647"/>
                    <a:pt x="1393738" y="3109270"/>
                  </a:cubicBezTo>
                  <a:cubicBezTo>
                    <a:pt x="1355141" y="3109581"/>
                    <a:pt x="1367463" y="3160121"/>
                    <a:pt x="1361860" y="2776799"/>
                  </a:cubicBezTo>
                  <a:cubicBezTo>
                    <a:pt x="1475895" y="2779252"/>
                    <a:pt x="1408240" y="2779526"/>
                    <a:pt x="1650717" y="2778849"/>
                  </a:cubicBezTo>
                  <a:cubicBezTo>
                    <a:pt x="1658444" y="3161548"/>
                    <a:pt x="1673239" y="3109636"/>
                    <a:pt x="1613402" y="3109233"/>
                  </a:cubicBezTo>
                  <a:close/>
                  <a:moveTo>
                    <a:pt x="1358638" y="3459661"/>
                  </a:moveTo>
                  <a:cubicBezTo>
                    <a:pt x="1182424" y="3460302"/>
                    <a:pt x="1195955" y="3458764"/>
                    <a:pt x="1067474" y="3458746"/>
                  </a:cubicBezTo>
                  <a:cubicBezTo>
                    <a:pt x="1061395" y="3103339"/>
                    <a:pt x="1057934" y="3127428"/>
                    <a:pt x="1064435" y="3127410"/>
                  </a:cubicBezTo>
                  <a:cubicBezTo>
                    <a:pt x="1066595" y="3127410"/>
                    <a:pt x="1350453" y="3126604"/>
                    <a:pt x="1352046" y="3126586"/>
                  </a:cubicBezTo>
                  <a:cubicBezTo>
                    <a:pt x="1354903" y="3302935"/>
                    <a:pt x="1357851" y="3414247"/>
                    <a:pt x="1358638" y="3459661"/>
                  </a:cubicBezTo>
                  <a:close/>
                  <a:moveTo>
                    <a:pt x="1060699" y="3105572"/>
                  </a:moveTo>
                  <a:cubicBezTo>
                    <a:pt x="1059692" y="3031858"/>
                    <a:pt x="1053815" y="2777385"/>
                    <a:pt x="1064453" y="2777385"/>
                  </a:cubicBezTo>
                  <a:cubicBezTo>
                    <a:pt x="1403570" y="2777385"/>
                    <a:pt x="1346627" y="2750532"/>
                    <a:pt x="1347945" y="2855967"/>
                  </a:cubicBezTo>
                  <a:cubicBezTo>
                    <a:pt x="1349080" y="2946887"/>
                    <a:pt x="1349776" y="2984961"/>
                    <a:pt x="1351790" y="3109581"/>
                  </a:cubicBezTo>
                  <a:cubicBezTo>
                    <a:pt x="1024592" y="3111448"/>
                    <a:pt x="1060791" y="3112363"/>
                    <a:pt x="1060699" y="3105572"/>
                  </a:cubicBezTo>
                  <a:close/>
                  <a:moveTo>
                    <a:pt x="1284025" y="2759061"/>
                  </a:moveTo>
                  <a:cubicBezTo>
                    <a:pt x="1015730" y="2759061"/>
                    <a:pt x="1058264" y="2773870"/>
                    <a:pt x="1057587" y="2730799"/>
                  </a:cubicBezTo>
                  <a:cubicBezTo>
                    <a:pt x="1052277" y="2391043"/>
                    <a:pt x="1042810" y="2427616"/>
                    <a:pt x="1064435" y="2427616"/>
                  </a:cubicBezTo>
                  <a:cubicBezTo>
                    <a:pt x="1391980" y="2427616"/>
                    <a:pt x="1340529" y="2411178"/>
                    <a:pt x="1341628" y="2481450"/>
                  </a:cubicBezTo>
                  <a:cubicBezTo>
                    <a:pt x="1346810" y="2811578"/>
                    <a:pt x="1363966" y="2759061"/>
                    <a:pt x="1284025" y="2759061"/>
                  </a:cubicBezTo>
                  <a:close/>
                  <a:moveTo>
                    <a:pt x="1052753" y="3475751"/>
                  </a:moveTo>
                  <a:cubicBezTo>
                    <a:pt x="1052771" y="3477362"/>
                    <a:pt x="1057202" y="3756803"/>
                    <a:pt x="1057678" y="3809540"/>
                  </a:cubicBezTo>
                  <a:cubicBezTo>
                    <a:pt x="966769" y="3809503"/>
                    <a:pt x="1075182" y="3809338"/>
                    <a:pt x="768327" y="3808533"/>
                  </a:cubicBezTo>
                  <a:cubicBezTo>
                    <a:pt x="767668" y="3757426"/>
                    <a:pt x="766917" y="3712286"/>
                    <a:pt x="763273" y="3480144"/>
                  </a:cubicBezTo>
                  <a:cubicBezTo>
                    <a:pt x="763237" y="3476758"/>
                    <a:pt x="738115" y="3476025"/>
                    <a:pt x="1052753" y="3475751"/>
                  </a:cubicBezTo>
                  <a:close/>
                  <a:moveTo>
                    <a:pt x="1057825" y="3826527"/>
                  </a:moveTo>
                  <a:cubicBezTo>
                    <a:pt x="1059472" y="4051786"/>
                    <a:pt x="1061322" y="4068498"/>
                    <a:pt x="1063318" y="4158888"/>
                  </a:cubicBezTo>
                  <a:cubicBezTo>
                    <a:pt x="1061743" y="4158888"/>
                    <a:pt x="775468" y="4159437"/>
                    <a:pt x="773307" y="4159455"/>
                  </a:cubicBezTo>
                  <a:cubicBezTo>
                    <a:pt x="768510" y="3848035"/>
                    <a:pt x="770158" y="3956509"/>
                    <a:pt x="768528" y="3825520"/>
                  </a:cubicBezTo>
                  <a:cubicBezTo>
                    <a:pt x="1044587" y="3826161"/>
                    <a:pt x="955674" y="3826490"/>
                    <a:pt x="1057825" y="3826527"/>
                  </a:cubicBezTo>
                  <a:close/>
                  <a:moveTo>
                    <a:pt x="1063684" y="4175893"/>
                  </a:moveTo>
                  <a:cubicBezTo>
                    <a:pt x="1066540" y="4317371"/>
                    <a:pt x="1065716" y="4378363"/>
                    <a:pt x="1068188" y="4507998"/>
                  </a:cubicBezTo>
                  <a:cubicBezTo>
                    <a:pt x="1066357" y="4507998"/>
                    <a:pt x="1034754" y="4507870"/>
                    <a:pt x="777408" y="4508620"/>
                  </a:cubicBezTo>
                  <a:cubicBezTo>
                    <a:pt x="774900" y="4354420"/>
                    <a:pt x="776658" y="4377063"/>
                    <a:pt x="773582" y="4176460"/>
                  </a:cubicBezTo>
                  <a:cubicBezTo>
                    <a:pt x="777189" y="4176460"/>
                    <a:pt x="1046033" y="4175893"/>
                    <a:pt x="1063684" y="4175893"/>
                  </a:cubicBezTo>
                  <a:close/>
                  <a:moveTo>
                    <a:pt x="1064435" y="4524985"/>
                  </a:moveTo>
                  <a:cubicBezTo>
                    <a:pt x="1070605" y="4524985"/>
                    <a:pt x="1067767" y="4516162"/>
                    <a:pt x="1070825" y="4604793"/>
                  </a:cubicBezTo>
                  <a:cubicBezTo>
                    <a:pt x="1080620" y="4889306"/>
                    <a:pt x="1078442" y="4860604"/>
                    <a:pt x="1064435" y="4860604"/>
                  </a:cubicBezTo>
                  <a:cubicBezTo>
                    <a:pt x="1062622" y="4860604"/>
                    <a:pt x="783963" y="4860659"/>
                    <a:pt x="783780" y="4854069"/>
                  </a:cubicBezTo>
                  <a:cubicBezTo>
                    <a:pt x="781492" y="4773125"/>
                    <a:pt x="781675" y="4769775"/>
                    <a:pt x="777701" y="4525644"/>
                  </a:cubicBezTo>
                  <a:cubicBezTo>
                    <a:pt x="779734" y="4525644"/>
                    <a:pt x="1062805" y="4524985"/>
                    <a:pt x="1064435" y="4524985"/>
                  </a:cubicBezTo>
                  <a:close/>
                  <a:moveTo>
                    <a:pt x="844954" y="4875541"/>
                  </a:moveTo>
                  <a:cubicBezTo>
                    <a:pt x="954245" y="4875541"/>
                    <a:pt x="954630" y="4877609"/>
                    <a:pt x="1064453" y="4877609"/>
                  </a:cubicBezTo>
                  <a:cubicBezTo>
                    <a:pt x="1082140" y="4877609"/>
                    <a:pt x="1073370" y="4840944"/>
                    <a:pt x="1078533" y="5207920"/>
                  </a:cubicBezTo>
                  <a:cubicBezTo>
                    <a:pt x="1071392" y="5207902"/>
                    <a:pt x="792423" y="5209476"/>
                    <a:pt x="791068" y="5209494"/>
                  </a:cubicBezTo>
                  <a:cubicBezTo>
                    <a:pt x="784531" y="4816123"/>
                    <a:pt x="763676" y="4875541"/>
                    <a:pt x="844954" y="4875541"/>
                  </a:cubicBezTo>
                  <a:close/>
                  <a:moveTo>
                    <a:pt x="1083532" y="4525021"/>
                  </a:moveTo>
                  <a:cubicBezTo>
                    <a:pt x="1181087" y="4525406"/>
                    <a:pt x="1175228" y="4528170"/>
                    <a:pt x="1284025" y="4528170"/>
                  </a:cubicBezTo>
                  <a:cubicBezTo>
                    <a:pt x="1401025" y="4528170"/>
                    <a:pt x="1370356" y="4458813"/>
                    <a:pt x="1380244" y="4854582"/>
                  </a:cubicBezTo>
                  <a:cubicBezTo>
                    <a:pt x="1380427" y="4861958"/>
                    <a:pt x="1416992" y="4860018"/>
                    <a:pt x="1090270" y="4860585"/>
                  </a:cubicBezTo>
                  <a:cubicBezTo>
                    <a:pt x="1089501" y="4670270"/>
                    <a:pt x="1085143" y="4599961"/>
                    <a:pt x="1083532" y="4525021"/>
                  </a:cubicBezTo>
                  <a:close/>
                  <a:moveTo>
                    <a:pt x="1380811" y="4877096"/>
                  </a:moveTo>
                  <a:cubicBezTo>
                    <a:pt x="1385663" y="5075832"/>
                    <a:pt x="1382056" y="5089249"/>
                    <a:pt x="1383613" y="5209385"/>
                  </a:cubicBezTo>
                  <a:cubicBezTo>
                    <a:pt x="1114366" y="5209567"/>
                    <a:pt x="1218659" y="5208304"/>
                    <a:pt x="1093511" y="5207938"/>
                  </a:cubicBezTo>
                  <a:cubicBezTo>
                    <a:pt x="1093492" y="5206492"/>
                    <a:pt x="1090380" y="4879000"/>
                    <a:pt x="1090361" y="4877572"/>
                  </a:cubicBezTo>
                  <a:cubicBezTo>
                    <a:pt x="1172701" y="4877444"/>
                    <a:pt x="1259234" y="4875852"/>
                    <a:pt x="1380811" y="4877096"/>
                  </a:cubicBezTo>
                  <a:close/>
                  <a:moveTo>
                    <a:pt x="1383869" y="5226371"/>
                  </a:moveTo>
                  <a:cubicBezTo>
                    <a:pt x="1383887" y="5227726"/>
                    <a:pt x="1388263" y="5507406"/>
                    <a:pt x="1389563" y="5559373"/>
                  </a:cubicBezTo>
                  <a:cubicBezTo>
                    <a:pt x="1232336" y="5558348"/>
                    <a:pt x="1168178" y="5559958"/>
                    <a:pt x="1099956" y="5560160"/>
                  </a:cubicBezTo>
                  <a:cubicBezTo>
                    <a:pt x="1099937" y="5558860"/>
                    <a:pt x="1093877" y="5230838"/>
                    <a:pt x="1093785" y="5224944"/>
                  </a:cubicBezTo>
                  <a:cubicBezTo>
                    <a:pt x="1231494" y="5225383"/>
                    <a:pt x="1105449" y="5226573"/>
                    <a:pt x="1383869" y="5226371"/>
                  </a:cubicBezTo>
                  <a:close/>
                  <a:moveTo>
                    <a:pt x="1389985" y="5576396"/>
                  </a:moveTo>
                  <a:cubicBezTo>
                    <a:pt x="1395752" y="5788421"/>
                    <a:pt x="1394232" y="5810753"/>
                    <a:pt x="1395184" y="5908940"/>
                  </a:cubicBezTo>
                  <a:cubicBezTo>
                    <a:pt x="1283311" y="5907677"/>
                    <a:pt x="1146060" y="5909032"/>
                    <a:pt x="1104789" y="5909142"/>
                  </a:cubicBezTo>
                  <a:cubicBezTo>
                    <a:pt x="1103856" y="5815659"/>
                    <a:pt x="1105174" y="5819704"/>
                    <a:pt x="1100267" y="5577147"/>
                  </a:cubicBezTo>
                  <a:cubicBezTo>
                    <a:pt x="1190443" y="5576927"/>
                    <a:pt x="1223932" y="5575317"/>
                    <a:pt x="1389985" y="5576396"/>
                  </a:cubicBezTo>
                  <a:close/>
                  <a:moveTo>
                    <a:pt x="1393738" y="5925982"/>
                  </a:moveTo>
                  <a:cubicBezTo>
                    <a:pt x="1397455" y="5926001"/>
                    <a:pt x="1393500" y="5906671"/>
                    <a:pt x="1400403" y="6257684"/>
                  </a:cubicBezTo>
                  <a:cubicBezTo>
                    <a:pt x="1233929" y="6256751"/>
                    <a:pt x="1187239" y="6257757"/>
                    <a:pt x="1112022" y="6257959"/>
                  </a:cubicBezTo>
                  <a:cubicBezTo>
                    <a:pt x="1109422" y="6084813"/>
                    <a:pt x="1106877" y="6093197"/>
                    <a:pt x="1104954" y="5926165"/>
                  </a:cubicBezTo>
                  <a:cubicBezTo>
                    <a:pt x="1196284" y="5925964"/>
                    <a:pt x="1257219" y="5924683"/>
                    <a:pt x="1393738" y="5925982"/>
                  </a:cubicBezTo>
                  <a:close/>
                  <a:moveTo>
                    <a:pt x="1398883" y="5229026"/>
                  </a:moveTo>
                  <a:cubicBezTo>
                    <a:pt x="1398810" y="5224248"/>
                    <a:pt x="1375721" y="5226664"/>
                    <a:pt x="1691750" y="5227360"/>
                  </a:cubicBezTo>
                  <a:cubicBezTo>
                    <a:pt x="1692189" y="5254506"/>
                    <a:pt x="1695705" y="5551154"/>
                    <a:pt x="1695760" y="5559355"/>
                  </a:cubicBezTo>
                  <a:cubicBezTo>
                    <a:pt x="1608660" y="5559409"/>
                    <a:pt x="1514638" y="5560179"/>
                    <a:pt x="1404523" y="5559465"/>
                  </a:cubicBezTo>
                  <a:cubicBezTo>
                    <a:pt x="1403387" y="5512714"/>
                    <a:pt x="1403131" y="5489082"/>
                    <a:pt x="1398883" y="5229026"/>
                  </a:cubicBezTo>
                  <a:close/>
                  <a:moveTo>
                    <a:pt x="1695870" y="5576360"/>
                  </a:moveTo>
                  <a:cubicBezTo>
                    <a:pt x="1696547" y="5764259"/>
                    <a:pt x="1698561" y="5805006"/>
                    <a:pt x="1700630" y="5909654"/>
                  </a:cubicBezTo>
                  <a:cubicBezTo>
                    <a:pt x="1473661" y="5909472"/>
                    <a:pt x="1460185" y="5909545"/>
                    <a:pt x="1410199" y="5909087"/>
                  </a:cubicBezTo>
                  <a:cubicBezTo>
                    <a:pt x="1409338" y="5816867"/>
                    <a:pt x="1410638" y="5785657"/>
                    <a:pt x="1404999" y="5576488"/>
                  </a:cubicBezTo>
                  <a:cubicBezTo>
                    <a:pt x="1511324" y="5577147"/>
                    <a:pt x="1628617" y="5576415"/>
                    <a:pt x="1695870" y="5576360"/>
                  </a:cubicBezTo>
                  <a:close/>
                  <a:moveTo>
                    <a:pt x="1503579" y="5926495"/>
                  </a:moveTo>
                  <a:cubicBezTo>
                    <a:pt x="1738880" y="5926696"/>
                    <a:pt x="1700740" y="5909251"/>
                    <a:pt x="1701820" y="5979030"/>
                  </a:cubicBezTo>
                  <a:cubicBezTo>
                    <a:pt x="1703542" y="6089078"/>
                    <a:pt x="1703377" y="6105516"/>
                    <a:pt x="1705299" y="6228964"/>
                  </a:cubicBezTo>
                  <a:cubicBezTo>
                    <a:pt x="1705903" y="6267844"/>
                    <a:pt x="1752667" y="6259496"/>
                    <a:pt x="1415380" y="6257757"/>
                  </a:cubicBezTo>
                  <a:cubicBezTo>
                    <a:pt x="1414941" y="6235590"/>
                    <a:pt x="1415234" y="6253749"/>
                    <a:pt x="1411041" y="5978737"/>
                  </a:cubicBezTo>
                  <a:cubicBezTo>
                    <a:pt x="1410034" y="5912034"/>
                    <a:pt x="1391706" y="5926495"/>
                    <a:pt x="1503579" y="5926495"/>
                  </a:cubicBezTo>
                  <a:close/>
                  <a:moveTo>
                    <a:pt x="1698653" y="4875431"/>
                  </a:moveTo>
                  <a:cubicBezTo>
                    <a:pt x="1699953" y="4875431"/>
                    <a:pt x="1929889" y="4874918"/>
                    <a:pt x="1990201" y="4875010"/>
                  </a:cubicBezTo>
                  <a:cubicBezTo>
                    <a:pt x="1994852" y="5269095"/>
                    <a:pt x="2010562" y="5208707"/>
                    <a:pt x="1942742" y="5208707"/>
                  </a:cubicBezTo>
                  <a:cubicBezTo>
                    <a:pt x="1833432" y="5208707"/>
                    <a:pt x="1831033" y="5210410"/>
                    <a:pt x="1723188" y="5210410"/>
                  </a:cubicBezTo>
                  <a:cubicBezTo>
                    <a:pt x="1701344" y="5210410"/>
                    <a:pt x="1705665" y="5254853"/>
                    <a:pt x="1698653" y="4875431"/>
                  </a:cubicBezTo>
                  <a:close/>
                  <a:moveTo>
                    <a:pt x="1723188" y="5227396"/>
                  </a:moveTo>
                  <a:cubicBezTo>
                    <a:pt x="2016384" y="5227396"/>
                    <a:pt x="1994303" y="5221795"/>
                    <a:pt x="1994431" y="5229318"/>
                  </a:cubicBezTo>
                  <a:cubicBezTo>
                    <a:pt x="2000510" y="5616154"/>
                    <a:pt x="2023324" y="5560434"/>
                    <a:pt x="1942742" y="5560490"/>
                  </a:cubicBezTo>
                  <a:cubicBezTo>
                    <a:pt x="1835574" y="5560490"/>
                    <a:pt x="1835647" y="5559355"/>
                    <a:pt x="1723188" y="5559355"/>
                  </a:cubicBezTo>
                  <a:cubicBezTo>
                    <a:pt x="1706361" y="5559355"/>
                    <a:pt x="1711305" y="5571546"/>
                    <a:pt x="1709858" y="5478923"/>
                  </a:cubicBezTo>
                  <a:cubicBezTo>
                    <a:pt x="1705318" y="5188718"/>
                    <a:pt x="1700429" y="5227396"/>
                    <a:pt x="1723188" y="5227396"/>
                  </a:cubicBezTo>
                  <a:close/>
                  <a:moveTo>
                    <a:pt x="1723188" y="5576360"/>
                  </a:moveTo>
                  <a:cubicBezTo>
                    <a:pt x="2045479" y="5576360"/>
                    <a:pt x="2001169" y="5568873"/>
                    <a:pt x="2002048" y="5604256"/>
                  </a:cubicBezTo>
                  <a:cubicBezTo>
                    <a:pt x="2010763" y="5967443"/>
                    <a:pt x="2019863" y="5907769"/>
                    <a:pt x="1942742" y="5907769"/>
                  </a:cubicBezTo>
                  <a:cubicBezTo>
                    <a:pt x="1669503" y="5907769"/>
                    <a:pt x="1716230" y="5932846"/>
                    <a:pt x="1714418" y="5853715"/>
                  </a:cubicBezTo>
                  <a:cubicBezTo>
                    <a:pt x="1707259" y="5542240"/>
                    <a:pt x="1709035" y="5576360"/>
                    <a:pt x="1723188" y="5576360"/>
                  </a:cubicBezTo>
                  <a:close/>
                  <a:moveTo>
                    <a:pt x="2005179" y="4875046"/>
                  </a:moveTo>
                  <a:cubicBezTo>
                    <a:pt x="2300206" y="4875632"/>
                    <a:pt x="2166947" y="4875083"/>
                    <a:pt x="2294768" y="4876035"/>
                  </a:cubicBezTo>
                  <a:cubicBezTo>
                    <a:pt x="2305297" y="5263091"/>
                    <a:pt x="2304454" y="5209677"/>
                    <a:pt x="2272320" y="5208909"/>
                  </a:cubicBezTo>
                  <a:cubicBezTo>
                    <a:pt x="1953655" y="5201184"/>
                    <a:pt x="2008914" y="5245463"/>
                    <a:pt x="2008017" y="5104168"/>
                  </a:cubicBezTo>
                  <a:cubicBezTo>
                    <a:pt x="2007431" y="5008159"/>
                    <a:pt x="2006460" y="4982167"/>
                    <a:pt x="2005179" y="4875046"/>
                  </a:cubicBezTo>
                  <a:close/>
                  <a:moveTo>
                    <a:pt x="2052638" y="5225145"/>
                  </a:moveTo>
                  <a:cubicBezTo>
                    <a:pt x="2325602" y="5222564"/>
                    <a:pt x="2299181" y="5227982"/>
                    <a:pt x="2299218" y="5229318"/>
                  </a:cubicBezTo>
                  <a:cubicBezTo>
                    <a:pt x="2305150" y="5608467"/>
                    <a:pt x="2324760" y="5559336"/>
                    <a:pt x="2272101" y="5559831"/>
                  </a:cubicBezTo>
                  <a:cubicBezTo>
                    <a:pt x="2199081" y="5560417"/>
                    <a:pt x="2209188" y="5560270"/>
                    <a:pt x="2016018" y="5560434"/>
                  </a:cubicBezTo>
                  <a:cubicBezTo>
                    <a:pt x="2007596" y="5171951"/>
                    <a:pt x="1993369" y="5225786"/>
                    <a:pt x="2052638" y="5225145"/>
                  </a:cubicBezTo>
                  <a:close/>
                  <a:moveTo>
                    <a:pt x="2307603" y="5576561"/>
                  </a:moveTo>
                  <a:cubicBezTo>
                    <a:pt x="2312401" y="5831621"/>
                    <a:pt x="2311137" y="5808886"/>
                    <a:pt x="2312327" y="5909819"/>
                  </a:cubicBezTo>
                  <a:cubicBezTo>
                    <a:pt x="2001517" y="5907897"/>
                    <a:pt x="2252216" y="5909984"/>
                    <a:pt x="2021200" y="5908044"/>
                  </a:cubicBezTo>
                  <a:cubicBezTo>
                    <a:pt x="2020358" y="5818661"/>
                    <a:pt x="2021420" y="5793290"/>
                    <a:pt x="2016403" y="5577440"/>
                  </a:cubicBezTo>
                  <a:cubicBezTo>
                    <a:pt x="2295958" y="5577202"/>
                    <a:pt x="2184378" y="5577367"/>
                    <a:pt x="2307603" y="5576561"/>
                  </a:cubicBezTo>
                  <a:close/>
                  <a:moveTo>
                    <a:pt x="2309801" y="4876127"/>
                  </a:moveTo>
                  <a:cubicBezTo>
                    <a:pt x="2482042" y="4877152"/>
                    <a:pt x="2473198" y="4874570"/>
                    <a:pt x="2600379" y="4874534"/>
                  </a:cubicBezTo>
                  <a:cubicBezTo>
                    <a:pt x="2599720" y="5133328"/>
                    <a:pt x="2613800" y="5208231"/>
                    <a:pt x="2601624" y="5208231"/>
                  </a:cubicBezTo>
                  <a:cubicBezTo>
                    <a:pt x="2494090" y="5208231"/>
                    <a:pt x="2429200" y="5211544"/>
                    <a:pt x="2313939" y="5209769"/>
                  </a:cubicBezTo>
                  <a:cubicBezTo>
                    <a:pt x="2312456" y="5105797"/>
                    <a:pt x="2313774" y="5021357"/>
                    <a:pt x="2309801" y="4876127"/>
                  </a:cubicBezTo>
                  <a:close/>
                  <a:moveTo>
                    <a:pt x="2381978" y="5227213"/>
                  </a:moveTo>
                  <a:cubicBezTo>
                    <a:pt x="2624584" y="5227213"/>
                    <a:pt x="2606842" y="5220660"/>
                    <a:pt x="2606970" y="5229282"/>
                  </a:cubicBezTo>
                  <a:cubicBezTo>
                    <a:pt x="2612720" y="5597392"/>
                    <a:pt x="2615375" y="5557799"/>
                    <a:pt x="2601587" y="5557799"/>
                  </a:cubicBezTo>
                  <a:cubicBezTo>
                    <a:pt x="2265582" y="5557799"/>
                    <a:pt x="2322599" y="5585695"/>
                    <a:pt x="2320933" y="5478887"/>
                  </a:cubicBezTo>
                  <a:cubicBezTo>
                    <a:pt x="2316209" y="5175393"/>
                    <a:pt x="2287225" y="5227213"/>
                    <a:pt x="2381978" y="5227213"/>
                  </a:cubicBezTo>
                  <a:close/>
                  <a:moveTo>
                    <a:pt x="2381978" y="5576360"/>
                  </a:moveTo>
                  <a:cubicBezTo>
                    <a:pt x="2651390" y="5576360"/>
                    <a:pt x="2611877" y="5561789"/>
                    <a:pt x="2612903" y="5604952"/>
                  </a:cubicBezTo>
                  <a:cubicBezTo>
                    <a:pt x="2621582" y="5948808"/>
                    <a:pt x="2617975" y="5907348"/>
                    <a:pt x="2601587" y="5907348"/>
                  </a:cubicBezTo>
                  <a:cubicBezTo>
                    <a:pt x="2281786" y="5907348"/>
                    <a:pt x="2327470" y="5934476"/>
                    <a:pt x="2326792" y="5853806"/>
                  </a:cubicBezTo>
                  <a:cubicBezTo>
                    <a:pt x="2324101" y="5526699"/>
                    <a:pt x="2304363" y="5576360"/>
                    <a:pt x="2381978" y="5576360"/>
                  </a:cubicBezTo>
                  <a:close/>
                  <a:moveTo>
                    <a:pt x="2381978" y="5927007"/>
                  </a:moveTo>
                  <a:cubicBezTo>
                    <a:pt x="2656572" y="5927007"/>
                    <a:pt x="2616016" y="5902790"/>
                    <a:pt x="2617205" y="5979030"/>
                  </a:cubicBezTo>
                  <a:cubicBezTo>
                    <a:pt x="2622204" y="6298229"/>
                    <a:pt x="2635515" y="6258673"/>
                    <a:pt x="2601606" y="6258673"/>
                  </a:cubicBezTo>
                  <a:cubicBezTo>
                    <a:pt x="2289037" y="6258673"/>
                    <a:pt x="2331461" y="6268137"/>
                    <a:pt x="2330821" y="6228671"/>
                  </a:cubicBezTo>
                  <a:cubicBezTo>
                    <a:pt x="2325181" y="5868212"/>
                    <a:pt x="2314616" y="5927007"/>
                    <a:pt x="2381978" y="5927007"/>
                  </a:cubicBezTo>
                  <a:close/>
                  <a:moveTo>
                    <a:pt x="2621966" y="5228989"/>
                  </a:moveTo>
                  <a:cubicBezTo>
                    <a:pt x="2621838" y="5220221"/>
                    <a:pt x="2615924" y="5228550"/>
                    <a:pt x="2911354" y="5227232"/>
                  </a:cubicBezTo>
                  <a:cubicBezTo>
                    <a:pt x="2913185" y="5349453"/>
                    <a:pt x="2912526" y="5441801"/>
                    <a:pt x="2915639" y="5559831"/>
                  </a:cubicBezTo>
                  <a:cubicBezTo>
                    <a:pt x="2752003" y="5561661"/>
                    <a:pt x="2721407" y="5558256"/>
                    <a:pt x="2626837" y="5557854"/>
                  </a:cubicBezTo>
                  <a:cubicBezTo>
                    <a:pt x="2624603" y="5453443"/>
                    <a:pt x="2623870" y="5350844"/>
                    <a:pt x="2621966" y="5228989"/>
                  </a:cubicBezTo>
                  <a:close/>
                  <a:moveTo>
                    <a:pt x="2931147" y="4878085"/>
                  </a:moveTo>
                  <a:cubicBezTo>
                    <a:pt x="3029581" y="4877957"/>
                    <a:pt x="2958649" y="4877957"/>
                    <a:pt x="3211050" y="4877994"/>
                  </a:cubicBezTo>
                  <a:cubicBezTo>
                    <a:pt x="3214273" y="5111948"/>
                    <a:pt x="3215335" y="5084692"/>
                    <a:pt x="3217459" y="5209732"/>
                  </a:cubicBezTo>
                  <a:cubicBezTo>
                    <a:pt x="2985161" y="5209878"/>
                    <a:pt x="2976849" y="5209842"/>
                    <a:pt x="2926094" y="5210135"/>
                  </a:cubicBezTo>
                  <a:cubicBezTo>
                    <a:pt x="2920088" y="4839864"/>
                    <a:pt x="2913533" y="4878122"/>
                    <a:pt x="2931147" y="4878085"/>
                  </a:cubicBezTo>
                  <a:close/>
                  <a:moveTo>
                    <a:pt x="2931165" y="5227140"/>
                  </a:moveTo>
                  <a:cubicBezTo>
                    <a:pt x="2994408" y="5226811"/>
                    <a:pt x="2993419" y="5226884"/>
                    <a:pt x="3217715" y="5226719"/>
                  </a:cubicBezTo>
                  <a:cubicBezTo>
                    <a:pt x="3217734" y="5228238"/>
                    <a:pt x="3222092" y="5514782"/>
                    <a:pt x="3222384" y="5557396"/>
                  </a:cubicBezTo>
                  <a:cubicBezTo>
                    <a:pt x="3220993" y="5557396"/>
                    <a:pt x="2931953" y="5559629"/>
                    <a:pt x="2930635" y="5559647"/>
                  </a:cubicBezTo>
                  <a:cubicBezTo>
                    <a:pt x="2930616" y="5558348"/>
                    <a:pt x="2922798" y="5227195"/>
                    <a:pt x="2931165" y="5227140"/>
                  </a:cubicBezTo>
                  <a:close/>
                  <a:moveTo>
                    <a:pt x="2931239" y="5576653"/>
                  </a:moveTo>
                  <a:cubicBezTo>
                    <a:pt x="3269093" y="5572553"/>
                    <a:pt x="3222494" y="5565377"/>
                    <a:pt x="3222586" y="5604037"/>
                  </a:cubicBezTo>
                  <a:cubicBezTo>
                    <a:pt x="3223336" y="5964002"/>
                    <a:pt x="3251460" y="5910130"/>
                    <a:pt x="3150866" y="5908922"/>
                  </a:cubicBezTo>
                  <a:cubicBezTo>
                    <a:pt x="3081288" y="5907988"/>
                    <a:pt x="3005467" y="5907897"/>
                    <a:pt x="2936713" y="5909087"/>
                  </a:cubicBezTo>
                  <a:cubicBezTo>
                    <a:pt x="2936237" y="5863050"/>
                    <a:pt x="2933875" y="5576616"/>
                    <a:pt x="2931239" y="5576653"/>
                  </a:cubicBezTo>
                  <a:close/>
                  <a:moveTo>
                    <a:pt x="3226303" y="5926550"/>
                  </a:moveTo>
                  <a:cubicBezTo>
                    <a:pt x="3228189" y="6061456"/>
                    <a:pt x="3229031" y="6076283"/>
                    <a:pt x="3231997" y="6257428"/>
                  </a:cubicBezTo>
                  <a:cubicBezTo>
                    <a:pt x="3025956" y="6257465"/>
                    <a:pt x="3000066" y="6257135"/>
                    <a:pt x="2940998" y="6258581"/>
                  </a:cubicBezTo>
                  <a:cubicBezTo>
                    <a:pt x="2940266" y="6219372"/>
                    <a:pt x="2936915" y="5927483"/>
                    <a:pt x="2936896" y="5926111"/>
                  </a:cubicBezTo>
                  <a:cubicBezTo>
                    <a:pt x="3063985" y="5923877"/>
                    <a:pt x="3147149" y="5926293"/>
                    <a:pt x="3226303" y="5926550"/>
                  </a:cubicBezTo>
                  <a:close/>
                  <a:moveTo>
                    <a:pt x="3226065" y="4878012"/>
                  </a:moveTo>
                  <a:cubicBezTo>
                    <a:pt x="3395376" y="4878030"/>
                    <a:pt x="3378678" y="4874332"/>
                    <a:pt x="3514665" y="4875211"/>
                  </a:cubicBezTo>
                  <a:cubicBezTo>
                    <a:pt x="3515617" y="4948376"/>
                    <a:pt x="3516863" y="5031351"/>
                    <a:pt x="3518693" y="5104461"/>
                  </a:cubicBezTo>
                  <a:cubicBezTo>
                    <a:pt x="3522007" y="5241875"/>
                    <a:pt x="3576315" y="5209714"/>
                    <a:pt x="3260615" y="5209714"/>
                  </a:cubicBezTo>
                  <a:cubicBezTo>
                    <a:pt x="3222641" y="5209732"/>
                    <a:pt x="3231356" y="5264043"/>
                    <a:pt x="3226065" y="4878012"/>
                  </a:cubicBezTo>
                  <a:close/>
                  <a:moveTo>
                    <a:pt x="3260615" y="5226701"/>
                  </a:moveTo>
                  <a:cubicBezTo>
                    <a:pt x="3262245" y="5226701"/>
                    <a:pt x="3521165" y="5226975"/>
                    <a:pt x="3521202" y="5229282"/>
                  </a:cubicBezTo>
                  <a:cubicBezTo>
                    <a:pt x="3527189" y="5610883"/>
                    <a:pt x="3542185" y="5558842"/>
                    <a:pt x="3480279" y="5558842"/>
                  </a:cubicBezTo>
                  <a:cubicBezTo>
                    <a:pt x="3375931" y="5558842"/>
                    <a:pt x="3368900" y="5557323"/>
                    <a:pt x="3260615" y="5557323"/>
                  </a:cubicBezTo>
                  <a:cubicBezTo>
                    <a:pt x="3231045" y="5557323"/>
                    <a:pt x="3237948" y="5573102"/>
                    <a:pt x="3236465" y="5478887"/>
                  </a:cubicBezTo>
                  <a:cubicBezTo>
                    <a:pt x="3231759" y="5177827"/>
                    <a:pt x="3221084" y="5226737"/>
                    <a:pt x="3260615" y="5226701"/>
                  </a:cubicBezTo>
                  <a:close/>
                  <a:moveTo>
                    <a:pt x="3260615" y="5574328"/>
                  </a:moveTo>
                  <a:cubicBezTo>
                    <a:pt x="3568826" y="5574328"/>
                    <a:pt x="3526072" y="5570246"/>
                    <a:pt x="3526347" y="5604146"/>
                  </a:cubicBezTo>
                  <a:cubicBezTo>
                    <a:pt x="3527024" y="5684523"/>
                    <a:pt x="3527336" y="5697373"/>
                    <a:pt x="3530778" y="5909965"/>
                  </a:cubicBezTo>
                  <a:cubicBezTo>
                    <a:pt x="3469550" y="5910716"/>
                    <a:pt x="3425276" y="5909892"/>
                    <a:pt x="3241079" y="5909599"/>
                  </a:cubicBezTo>
                  <a:cubicBezTo>
                    <a:pt x="3236172" y="5532117"/>
                    <a:pt x="3227749" y="5574328"/>
                    <a:pt x="3260615" y="5574328"/>
                  </a:cubicBezTo>
                  <a:close/>
                  <a:moveTo>
                    <a:pt x="3260615" y="5926604"/>
                  </a:moveTo>
                  <a:cubicBezTo>
                    <a:pt x="3348247" y="5926604"/>
                    <a:pt x="3463581" y="5927776"/>
                    <a:pt x="3531053" y="5926952"/>
                  </a:cubicBezTo>
                  <a:cubicBezTo>
                    <a:pt x="3537443" y="6320415"/>
                    <a:pt x="3551761" y="6259295"/>
                    <a:pt x="3480261" y="6259295"/>
                  </a:cubicBezTo>
                  <a:cubicBezTo>
                    <a:pt x="3207498" y="6259295"/>
                    <a:pt x="3247084" y="6264732"/>
                    <a:pt x="3246535" y="6228671"/>
                  </a:cubicBezTo>
                  <a:cubicBezTo>
                    <a:pt x="3241079" y="5879964"/>
                    <a:pt x="3232858" y="5926604"/>
                    <a:pt x="3260615" y="5926604"/>
                  </a:cubicBezTo>
                  <a:close/>
                  <a:moveTo>
                    <a:pt x="3536179" y="5228989"/>
                  </a:moveTo>
                  <a:cubicBezTo>
                    <a:pt x="3536125" y="5225969"/>
                    <a:pt x="3688719" y="5224724"/>
                    <a:pt x="3809473" y="5226042"/>
                  </a:cubicBezTo>
                  <a:cubicBezTo>
                    <a:pt x="3831665" y="5226280"/>
                    <a:pt x="3826812" y="5188206"/>
                    <a:pt x="3831372" y="5479235"/>
                  </a:cubicBezTo>
                  <a:cubicBezTo>
                    <a:pt x="3832983" y="5581650"/>
                    <a:pt x="3883445" y="5557451"/>
                    <a:pt x="3589974" y="5558622"/>
                  </a:cubicBezTo>
                  <a:cubicBezTo>
                    <a:pt x="3523271" y="5558879"/>
                    <a:pt x="3542204" y="5613409"/>
                    <a:pt x="3536179" y="5228989"/>
                  </a:cubicBezTo>
                  <a:close/>
                  <a:moveTo>
                    <a:pt x="3590047" y="5575646"/>
                  </a:moveTo>
                  <a:cubicBezTo>
                    <a:pt x="3870866" y="5574511"/>
                    <a:pt x="3832928" y="5568141"/>
                    <a:pt x="3833715" y="5604165"/>
                  </a:cubicBezTo>
                  <a:cubicBezTo>
                    <a:pt x="3841460" y="5957687"/>
                    <a:pt x="3843456" y="5909472"/>
                    <a:pt x="3809693" y="5908593"/>
                  </a:cubicBezTo>
                  <a:cubicBezTo>
                    <a:pt x="3737808" y="5906616"/>
                    <a:pt x="3664623" y="5906524"/>
                    <a:pt x="3589809" y="5908666"/>
                  </a:cubicBezTo>
                  <a:cubicBezTo>
                    <a:pt x="3531053" y="5910277"/>
                    <a:pt x="3546250" y="5940443"/>
                    <a:pt x="3542826" y="5728858"/>
                  </a:cubicBezTo>
                  <a:cubicBezTo>
                    <a:pt x="3539951" y="5544784"/>
                    <a:pt x="3529881" y="5575902"/>
                    <a:pt x="3590047" y="5575646"/>
                  </a:cubicBezTo>
                  <a:close/>
                  <a:moveTo>
                    <a:pt x="3590212" y="5925671"/>
                  </a:moveTo>
                  <a:cubicBezTo>
                    <a:pt x="3668835" y="5923511"/>
                    <a:pt x="3734677" y="5923639"/>
                    <a:pt x="3809345" y="5925598"/>
                  </a:cubicBezTo>
                  <a:cubicBezTo>
                    <a:pt x="3844262" y="5926550"/>
                    <a:pt x="3836572" y="5915640"/>
                    <a:pt x="3837560" y="5979011"/>
                  </a:cubicBezTo>
                  <a:cubicBezTo>
                    <a:pt x="3842651" y="6303630"/>
                    <a:pt x="3852831" y="6260119"/>
                    <a:pt x="3809565" y="6259954"/>
                  </a:cubicBezTo>
                  <a:cubicBezTo>
                    <a:pt x="3510216" y="6258746"/>
                    <a:pt x="3551578" y="6269638"/>
                    <a:pt x="3550937" y="6228653"/>
                  </a:cubicBezTo>
                  <a:cubicBezTo>
                    <a:pt x="3545298" y="5880586"/>
                    <a:pt x="3528416" y="5927447"/>
                    <a:pt x="3590212" y="5925671"/>
                  </a:cubicBezTo>
                  <a:close/>
                  <a:moveTo>
                    <a:pt x="3841021" y="5228989"/>
                  </a:moveTo>
                  <a:cubicBezTo>
                    <a:pt x="3840984" y="5226335"/>
                    <a:pt x="4131471" y="5224303"/>
                    <a:pt x="4132826" y="5224303"/>
                  </a:cubicBezTo>
                  <a:cubicBezTo>
                    <a:pt x="4135279" y="5374311"/>
                    <a:pt x="4131379" y="5369936"/>
                    <a:pt x="4135865" y="5558110"/>
                  </a:cubicBezTo>
                  <a:cubicBezTo>
                    <a:pt x="3789625" y="5558183"/>
                    <a:pt x="3848034" y="5586079"/>
                    <a:pt x="3846349" y="5478923"/>
                  </a:cubicBezTo>
                  <a:cubicBezTo>
                    <a:pt x="3844408" y="5353901"/>
                    <a:pt x="3842962" y="5353279"/>
                    <a:pt x="3841021" y="5228989"/>
                  </a:cubicBezTo>
                  <a:close/>
                  <a:moveTo>
                    <a:pt x="3919351" y="5927080"/>
                  </a:moveTo>
                  <a:cubicBezTo>
                    <a:pt x="4186089" y="5927080"/>
                    <a:pt x="4140754" y="5905005"/>
                    <a:pt x="4141908" y="5979067"/>
                  </a:cubicBezTo>
                  <a:cubicBezTo>
                    <a:pt x="4146760" y="6290798"/>
                    <a:pt x="4156372" y="6259332"/>
                    <a:pt x="4139033" y="6259332"/>
                  </a:cubicBezTo>
                  <a:cubicBezTo>
                    <a:pt x="3813025" y="6259332"/>
                    <a:pt x="3856932" y="6273115"/>
                    <a:pt x="3856218" y="6228671"/>
                  </a:cubicBezTo>
                  <a:cubicBezTo>
                    <a:pt x="3850615" y="5869713"/>
                    <a:pt x="3833349" y="5927080"/>
                    <a:pt x="3919351" y="5927080"/>
                  </a:cubicBezTo>
                  <a:close/>
                  <a:moveTo>
                    <a:pt x="4147822" y="5224303"/>
                  </a:moveTo>
                  <a:cubicBezTo>
                    <a:pt x="4149122" y="5224303"/>
                    <a:pt x="4437594" y="5225529"/>
                    <a:pt x="4437649" y="5229282"/>
                  </a:cubicBezTo>
                  <a:cubicBezTo>
                    <a:pt x="4440579" y="5424320"/>
                    <a:pt x="4441476" y="5487966"/>
                    <a:pt x="4442721" y="5560434"/>
                  </a:cubicBezTo>
                  <a:cubicBezTo>
                    <a:pt x="4234885" y="5561954"/>
                    <a:pt x="4283626" y="5558348"/>
                    <a:pt x="4150898" y="5558110"/>
                  </a:cubicBezTo>
                  <a:cubicBezTo>
                    <a:pt x="4146265" y="5366531"/>
                    <a:pt x="4150294" y="5378082"/>
                    <a:pt x="4147822" y="5224303"/>
                  </a:cubicBezTo>
                  <a:close/>
                  <a:moveTo>
                    <a:pt x="4443014" y="5577476"/>
                  </a:moveTo>
                  <a:cubicBezTo>
                    <a:pt x="4446969" y="5801656"/>
                    <a:pt x="4442007" y="5523386"/>
                    <a:pt x="4448690" y="5909087"/>
                  </a:cubicBezTo>
                  <a:cubicBezTo>
                    <a:pt x="4390062" y="5909307"/>
                    <a:pt x="4317957" y="5909325"/>
                    <a:pt x="4248929" y="5908867"/>
                  </a:cubicBezTo>
                  <a:cubicBezTo>
                    <a:pt x="4123360" y="5908044"/>
                    <a:pt x="4162433" y="5970701"/>
                    <a:pt x="4152124" y="5603286"/>
                  </a:cubicBezTo>
                  <a:cubicBezTo>
                    <a:pt x="4150824" y="5558183"/>
                    <a:pt x="4110744" y="5579728"/>
                    <a:pt x="4443014" y="5577476"/>
                  </a:cubicBezTo>
                  <a:close/>
                  <a:moveTo>
                    <a:pt x="4447756" y="4979128"/>
                  </a:moveTo>
                  <a:cubicBezTo>
                    <a:pt x="4445870" y="4858499"/>
                    <a:pt x="4439279" y="4876950"/>
                    <a:pt x="4468648" y="4876639"/>
                  </a:cubicBezTo>
                  <a:cubicBezTo>
                    <a:pt x="4533630" y="4875943"/>
                    <a:pt x="4538299" y="4876071"/>
                    <a:pt x="4736906" y="4875962"/>
                  </a:cubicBezTo>
                  <a:cubicBezTo>
                    <a:pt x="4740770" y="5265452"/>
                    <a:pt x="4763437" y="5209934"/>
                    <a:pt x="4688403" y="5208927"/>
                  </a:cubicBezTo>
                  <a:cubicBezTo>
                    <a:pt x="4629647" y="5208139"/>
                    <a:pt x="4561919" y="5207828"/>
                    <a:pt x="4468520" y="5208707"/>
                  </a:cubicBezTo>
                  <a:cubicBezTo>
                    <a:pt x="4446822" y="5208927"/>
                    <a:pt x="4451840" y="5240137"/>
                    <a:pt x="4447756" y="4979128"/>
                  </a:cubicBezTo>
                  <a:close/>
                  <a:moveTo>
                    <a:pt x="4468630" y="5225749"/>
                  </a:moveTo>
                  <a:cubicBezTo>
                    <a:pt x="4766605" y="5222930"/>
                    <a:pt x="4742747" y="5227763"/>
                    <a:pt x="4742765" y="5229300"/>
                  </a:cubicBezTo>
                  <a:cubicBezTo>
                    <a:pt x="4748808" y="5615587"/>
                    <a:pt x="4769516" y="5560508"/>
                    <a:pt x="4688312" y="5560068"/>
                  </a:cubicBezTo>
                  <a:cubicBezTo>
                    <a:pt x="4626864" y="5559739"/>
                    <a:pt x="4544378" y="5559647"/>
                    <a:pt x="4468501" y="5560252"/>
                  </a:cubicBezTo>
                  <a:cubicBezTo>
                    <a:pt x="4454165" y="5560361"/>
                    <a:pt x="4457845" y="5572699"/>
                    <a:pt x="4456380" y="5478941"/>
                  </a:cubicBezTo>
                  <a:cubicBezTo>
                    <a:pt x="4452077" y="5191482"/>
                    <a:pt x="4446310" y="5225950"/>
                    <a:pt x="4468630" y="5225749"/>
                  </a:cubicBezTo>
                  <a:close/>
                  <a:moveTo>
                    <a:pt x="5017798" y="4507888"/>
                  </a:moveTo>
                  <a:cubicBezTo>
                    <a:pt x="4705193" y="4507888"/>
                    <a:pt x="4745786" y="4526120"/>
                    <a:pt x="4745054" y="4479406"/>
                  </a:cubicBezTo>
                  <a:cubicBezTo>
                    <a:pt x="4739415" y="4119368"/>
                    <a:pt x="4725810" y="4177595"/>
                    <a:pt x="4798135" y="4177595"/>
                  </a:cubicBezTo>
                  <a:cubicBezTo>
                    <a:pt x="5070165" y="4177595"/>
                    <a:pt x="5031659" y="4158064"/>
                    <a:pt x="5032776" y="4229874"/>
                  </a:cubicBezTo>
                  <a:cubicBezTo>
                    <a:pt x="5037793" y="4550978"/>
                    <a:pt x="5038726" y="4507888"/>
                    <a:pt x="5017798" y="4507888"/>
                  </a:cubicBezTo>
                  <a:close/>
                  <a:moveTo>
                    <a:pt x="5017798" y="4159931"/>
                  </a:moveTo>
                  <a:cubicBezTo>
                    <a:pt x="4691461" y="4159931"/>
                    <a:pt x="4740971" y="4178364"/>
                    <a:pt x="4739524" y="4104669"/>
                  </a:cubicBezTo>
                  <a:cubicBezTo>
                    <a:pt x="4732933" y="3772912"/>
                    <a:pt x="4720500" y="3825721"/>
                    <a:pt x="4798135" y="3825721"/>
                  </a:cubicBezTo>
                  <a:cubicBezTo>
                    <a:pt x="5060845" y="3825721"/>
                    <a:pt x="5026239" y="3812542"/>
                    <a:pt x="5026422" y="3855064"/>
                  </a:cubicBezTo>
                  <a:cubicBezTo>
                    <a:pt x="5027869" y="4196303"/>
                    <a:pt x="5040979" y="4159931"/>
                    <a:pt x="5017798" y="4159931"/>
                  </a:cubicBezTo>
                  <a:close/>
                  <a:moveTo>
                    <a:pt x="5017798" y="3808350"/>
                  </a:moveTo>
                  <a:cubicBezTo>
                    <a:pt x="4676685" y="3808350"/>
                    <a:pt x="4735423" y="3832787"/>
                    <a:pt x="4733812" y="3729987"/>
                  </a:cubicBezTo>
                  <a:cubicBezTo>
                    <a:pt x="4728245" y="3382598"/>
                    <a:pt x="4730131" y="3502220"/>
                    <a:pt x="4729747" y="3476392"/>
                  </a:cubicBezTo>
                  <a:cubicBezTo>
                    <a:pt x="4774185" y="3476227"/>
                    <a:pt x="4808827" y="3476282"/>
                    <a:pt x="5017798" y="3476318"/>
                  </a:cubicBezTo>
                  <a:cubicBezTo>
                    <a:pt x="5019080" y="3476318"/>
                    <a:pt x="5033087" y="3808350"/>
                    <a:pt x="5017798" y="3808350"/>
                  </a:cubicBezTo>
                  <a:close/>
                  <a:moveTo>
                    <a:pt x="5017798" y="3459332"/>
                  </a:moveTo>
                  <a:cubicBezTo>
                    <a:pt x="4814229" y="3459295"/>
                    <a:pt x="4774460" y="3459240"/>
                    <a:pt x="4729473" y="3459405"/>
                  </a:cubicBezTo>
                  <a:cubicBezTo>
                    <a:pt x="4727587" y="3349722"/>
                    <a:pt x="4723943" y="3283312"/>
                    <a:pt x="4723100" y="3127886"/>
                  </a:cubicBezTo>
                  <a:cubicBezTo>
                    <a:pt x="4725023" y="3127886"/>
                    <a:pt x="5011664" y="3127410"/>
                    <a:pt x="5013935" y="3127410"/>
                  </a:cubicBezTo>
                  <a:cubicBezTo>
                    <a:pt x="5015656" y="3209617"/>
                    <a:pt x="5019355" y="3459332"/>
                    <a:pt x="5017798" y="3459332"/>
                  </a:cubicBezTo>
                  <a:close/>
                  <a:moveTo>
                    <a:pt x="4723009" y="3110862"/>
                  </a:moveTo>
                  <a:cubicBezTo>
                    <a:pt x="4723009" y="3109215"/>
                    <a:pt x="4720006" y="2779929"/>
                    <a:pt x="4719988" y="2778538"/>
                  </a:cubicBezTo>
                  <a:cubicBezTo>
                    <a:pt x="4900652" y="2779911"/>
                    <a:pt x="4888805" y="2776433"/>
                    <a:pt x="5007270" y="2776213"/>
                  </a:cubicBezTo>
                  <a:cubicBezTo>
                    <a:pt x="5007289" y="2777513"/>
                    <a:pt x="5013459" y="3103943"/>
                    <a:pt x="5013496" y="3105865"/>
                  </a:cubicBezTo>
                  <a:cubicBezTo>
                    <a:pt x="5013624" y="3112711"/>
                    <a:pt x="5044036" y="3110460"/>
                    <a:pt x="4723009" y="3110862"/>
                  </a:cubicBezTo>
                  <a:close/>
                  <a:moveTo>
                    <a:pt x="4719768" y="2761533"/>
                  </a:moveTo>
                  <a:cubicBezTo>
                    <a:pt x="4717754" y="2617290"/>
                    <a:pt x="4715429" y="2618242"/>
                    <a:pt x="4712499" y="2427579"/>
                  </a:cubicBezTo>
                  <a:cubicBezTo>
                    <a:pt x="4762247" y="2426646"/>
                    <a:pt x="4829133" y="2426481"/>
                    <a:pt x="4907829" y="2427854"/>
                  </a:cubicBezTo>
                  <a:cubicBezTo>
                    <a:pt x="5031769" y="2430014"/>
                    <a:pt x="5000642" y="2365617"/>
                    <a:pt x="5006538" y="2731183"/>
                  </a:cubicBezTo>
                  <a:cubicBezTo>
                    <a:pt x="5006995" y="2761862"/>
                    <a:pt x="5055334" y="2764150"/>
                    <a:pt x="4719768" y="2761533"/>
                  </a:cubicBezTo>
                  <a:close/>
                  <a:moveTo>
                    <a:pt x="4712224" y="2410555"/>
                  </a:moveTo>
                  <a:cubicBezTo>
                    <a:pt x="4708855" y="2191831"/>
                    <a:pt x="4708453" y="2182532"/>
                    <a:pt x="4708617" y="2106640"/>
                  </a:cubicBezTo>
                  <a:cubicBezTo>
                    <a:pt x="4708691" y="2070323"/>
                    <a:pt x="4660535" y="2077975"/>
                    <a:pt x="4997584" y="2077462"/>
                  </a:cubicBezTo>
                  <a:cubicBezTo>
                    <a:pt x="4999306" y="2278157"/>
                    <a:pt x="5001045" y="2320660"/>
                    <a:pt x="5002821" y="2411782"/>
                  </a:cubicBezTo>
                  <a:cubicBezTo>
                    <a:pt x="4905028" y="2411617"/>
                    <a:pt x="4833216" y="2408267"/>
                    <a:pt x="4712224" y="2410555"/>
                  </a:cubicBezTo>
                  <a:close/>
                  <a:moveTo>
                    <a:pt x="4708617" y="2061134"/>
                  </a:moveTo>
                  <a:cubicBezTo>
                    <a:pt x="4707977" y="1895805"/>
                    <a:pt x="4703216" y="1866389"/>
                    <a:pt x="4701074" y="1728389"/>
                  </a:cubicBezTo>
                  <a:cubicBezTo>
                    <a:pt x="5026386" y="1728206"/>
                    <a:pt x="4993868" y="1726504"/>
                    <a:pt x="4993977" y="1732233"/>
                  </a:cubicBezTo>
                  <a:cubicBezTo>
                    <a:pt x="4994270" y="1751874"/>
                    <a:pt x="4993409" y="1664212"/>
                    <a:pt x="4997438" y="2060475"/>
                  </a:cubicBezTo>
                  <a:cubicBezTo>
                    <a:pt x="4903196" y="2060603"/>
                    <a:pt x="4828126" y="2062434"/>
                    <a:pt x="4708617" y="2061134"/>
                  </a:cubicBezTo>
                  <a:close/>
                  <a:moveTo>
                    <a:pt x="4700836" y="1711311"/>
                  </a:moveTo>
                  <a:cubicBezTo>
                    <a:pt x="4699664" y="1621434"/>
                    <a:pt x="4702300" y="1513838"/>
                    <a:pt x="4697192" y="1378510"/>
                  </a:cubicBezTo>
                  <a:cubicBezTo>
                    <a:pt x="4833015" y="1382336"/>
                    <a:pt x="4910630" y="1377375"/>
                    <a:pt x="4986800" y="1376881"/>
                  </a:cubicBezTo>
                  <a:cubicBezTo>
                    <a:pt x="4990297" y="1596393"/>
                    <a:pt x="4992402" y="1639793"/>
                    <a:pt x="4993647" y="1711219"/>
                  </a:cubicBezTo>
                  <a:lnTo>
                    <a:pt x="4700836" y="1711311"/>
                  </a:lnTo>
                  <a:close/>
                  <a:moveTo>
                    <a:pt x="4688348" y="2060896"/>
                  </a:moveTo>
                  <a:cubicBezTo>
                    <a:pt x="4345129" y="2056741"/>
                    <a:pt x="4401762" y="2092015"/>
                    <a:pt x="4400041" y="1981618"/>
                  </a:cubicBezTo>
                  <a:cubicBezTo>
                    <a:pt x="4398118" y="1859598"/>
                    <a:pt x="4399308" y="1855900"/>
                    <a:pt x="4397367" y="1731977"/>
                  </a:cubicBezTo>
                  <a:cubicBezTo>
                    <a:pt x="4397239" y="1723428"/>
                    <a:pt x="4368639" y="1728279"/>
                    <a:pt x="4686078" y="1728389"/>
                  </a:cubicBezTo>
                  <a:cubicBezTo>
                    <a:pt x="4687891" y="1854637"/>
                    <a:pt x="4699371" y="2061043"/>
                    <a:pt x="4688348" y="2060896"/>
                  </a:cubicBezTo>
                  <a:close/>
                  <a:moveTo>
                    <a:pt x="4392570" y="2426975"/>
                  </a:moveTo>
                  <a:cubicBezTo>
                    <a:pt x="4393467" y="2502977"/>
                    <a:pt x="4394676" y="2557983"/>
                    <a:pt x="4398008" y="2758860"/>
                  </a:cubicBezTo>
                  <a:cubicBezTo>
                    <a:pt x="4355932" y="2758622"/>
                    <a:pt x="4109609" y="2759245"/>
                    <a:pt x="4108254" y="2759245"/>
                  </a:cubicBezTo>
                  <a:cubicBezTo>
                    <a:pt x="4105508" y="2575336"/>
                    <a:pt x="4107338" y="2604019"/>
                    <a:pt x="4104244" y="2428732"/>
                  </a:cubicBezTo>
                  <a:cubicBezTo>
                    <a:pt x="4260318" y="2428934"/>
                    <a:pt x="4268850" y="2426298"/>
                    <a:pt x="4392570" y="2426975"/>
                  </a:cubicBezTo>
                  <a:close/>
                  <a:moveTo>
                    <a:pt x="4358733" y="2409897"/>
                  </a:moveTo>
                  <a:cubicBezTo>
                    <a:pt x="4058378" y="2409897"/>
                    <a:pt x="4104391" y="2430343"/>
                    <a:pt x="4102834" y="2356172"/>
                  </a:cubicBezTo>
                  <a:cubicBezTo>
                    <a:pt x="4096078" y="2032506"/>
                    <a:pt x="4086209" y="2079219"/>
                    <a:pt x="4139033" y="2079219"/>
                  </a:cubicBezTo>
                  <a:cubicBezTo>
                    <a:pt x="4425619" y="2079219"/>
                    <a:pt x="4386748" y="2068951"/>
                    <a:pt x="4387846" y="2106897"/>
                  </a:cubicBezTo>
                  <a:cubicBezTo>
                    <a:pt x="4398173" y="2458972"/>
                    <a:pt x="4396525" y="2409897"/>
                    <a:pt x="4358733" y="2409897"/>
                  </a:cubicBezTo>
                  <a:close/>
                  <a:moveTo>
                    <a:pt x="4358733" y="2062013"/>
                  </a:moveTo>
                  <a:cubicBezTo>
                    <a:pt x="4044920" y="2062013"/>
                    <a:pt x="4098861" y="2085095"/>
                    <a:pt x="4097231" y="1981582"/>
                  </a:cubicBezTo>
                  <a:cubicBezTo>
                    <a:pt x="4092489" y="1678380"/>
                    <a:pt x="4071451" y="1729103"/>
                    <a:pt x="4139033" y="1729103"/>
                  </a:cubicBezTo>
                  <a:cubicBezTo>
                    <a:pt x="4403172" y="1729103"/>
                    <a:pt x="4382207" y="1721708"/>
                    <a:pt x="4382371" y="1732288"/>
                  </a:cubicBezTo>
                  <a:cubicBezTo>
                    <a:pt x="4388377" y="2114676"/>
                    <a:pt x="4395481" y="2062013"/>
                    <a:pt x="4358733" y="2062013"/>
                  </a:cubicBezTo>
                  <a:close/>
                  <a:moveTo>
                    <a:pt x="4358733" y="1709956"/>
                  </a:moveTo>
                  <a:cubicBezTo>
                    <a:pt x="4248197" y="1709956"/>
                    <a:pt x="4248123" y="1712098"/>
                    <a:pt x="4139051" y="1712098"/>
                  </a:cubicBezTo>
                  <a:cubicBezTo>
                    <a:pt x="4072312" y="1712098"/>
                    <a:pt x="4092178" y="1763003"/>
                    <a:pt x="4085952" y="1377046"/>
                  </a:cubicBezTo>
                  <a:cubicBezTo>
                    <a:pt x="4192571" y="1375508"/>
                    <a:pt x="4262387" y="1379187"/>
                    <a:pt x="4377519" y="1378858"/>
                  </a:cubicBezTo>
                  <a:cubicBezTo>
                    <a:pt x="4386015" y="1763864"/>
                    <a:pt x="4388029" y="1709956"/>
                    <a:pt x="4358733" y="1709956"/>
                  </a:cubicBezTo>
                  <a:close/>
                  <a:moveTo>
                    <a:pt x="4087820" y="2356575"/>
                  </a:moveTo>
                  <a:cubicBezTo>
                    <a:pt x="4089267" y="2426224"/>
                    <a:pt x="4142384" y="2413008"/>
                    <a:pt x="3809583" y="2410775"/>
                  </a:cubicBezTo>
                  <a:cubicBezTo>
                    <a:pt x="3793360" y="2410665"/>
                    <a:pt x="3799403" y="2448300"/>
                    <a:pt x="3792646" y="2106421"/>
                  </a:cubicBezTo>
                  <a:cubicBezTo>
                    <a:pt x="3791896" y="2068987"/>
                    <a:pt x="3750753" y="2078378"/>
                    <a:pt x="4029210" y="2079110"/>
                  </a:cubicBezTo>
                  <a:cubicBezTo>
                    <a:pt x="4099886" y="2079311"/>
                    <a:pt x="4080972" y="2028771"/>
                    <a:pt x="4087820" y="2356575"/>
                  </a:cubicBezTo>
                  <a:close/>
                  <a:moveTo>
                    <a:pt x="4029192" y="2062086"/>
                  </a:moveTo>
                  <a:cubicBezTo>
                    <a:pt x="3742477" y="2061317"/>
                    <a:pt x="3791987" y="2083045"/>
                    <a:pt x="3790413" y="1981618"/>
                  </a:cubicBezTo>
                  <a:cubicBezTo>
                    <a:pt x="3785853" y="1691193"/>
                    <a:pt x="3774977" y="1729835"/>
                    <a:pt x="3809601" y="1729469"/>
                  </a:cubicBezTo>
                  <a:cubicBezTo>
                    <a:pt x="4100948" y="1726321"/>
                    <a:pt x="4076633" y="1729670"/>
                    <a:pt x="4076669" y="1732270"/>
                  </a:cubicBezTo>
                  <a:cubicBezTo>
                    <a:pt x="4082657" y="2116177"/>
                    <a:pt x="4104775" y="2062288"/>
                    <a:pt x="4029192" y="2062086"/>
                  </a:cubicBezTo>
                  <a:close/>
                  <a:moveTo>
                    <a:pt x="4029192" y="1711988"/>
                  </a:moveTo>
                  <a:cubicBezTo>
                    <a:pt x="3959834" y="1711805"/>
                    <a:pt x="3878813" y="1711713"/>
                    <a:pt x="3809473" y="1712464"/>
                  </a:cubicBezTo>
                  <a:cubicBezTo>
                    <a:pt x="3776808" y="1712811"/>
                    <a:pt x="3784791" y="1764596"/>
                    <a:pt x="3780195" y="1379114"/>
                  </a:cubicBezTo>
                  <a:cubicBezTo>
                    <a:pt x="4015771" y="1381329"/>
                    <a:pt x="3977356" y="1379169"/>
                    <a:pt x="4070938" y="1377302"/>
                  </a:cubicBezTo>
                  <a:cubicBezTo>
                    <a:pt x="4077164" y="1762729"/>
                    <a:pt x="4095199" y="1712061"/>
                    <a:pt x="4029192" y="1711988"/>
                  </a:cubicBezTo>
                  <a:close/>
                  <a:moveTo>
                    <a:pt x="3782191" y="2356575"/>
                  </a:moveTo>
                  <a:cubicBezTo>
                    <a:pt x="3783747" y="2427817"/>
                    <a:pt x="3835693" y="2410555"/>
                    <a:pt x="3493041" y="2410665"/>
                  </a:cubicBezTo>
                  <a:cubicBezTo>
                    <a:pt x="3489563" y="2186431"/>
                    <a:pt x="3489727" y="2180702"/>
                    <a:pt x="3487091" y="2106274"/>
                  </a:cubicBezTo>
                  <a:cubicBezTo>
                    <a:pt x="3485644" y="2065546"/>
                    <a:pt x="3453657" y="2077261"/>
                    <a:pt x="3699742" y="2077426"/>
                  </a:cubicBezTo>
                  <a:cubicBezTo>
                    <a:pt x="3798450" y="2077426"/>
                    <a:pt x="3774849" y="2021468"/>
                    <a:pt x="3782191" y="2356575"/>
                  </a:cubicBezTo>
                  <a:close/>
                  <a:moveTo>
                    <a:pt x="3485589" y="2060274"/>
                  </a:moveTo>
                  <a:cubicBezTo>
                    <a:pt x="3480883" y="1896464"/>
                    <a:pt x="3485150" y="1867213"/>
                    <a:pt x="3483026" y="1731940"/>
                  </a:cubicBezTo>
                  <a:cubicBezTo>
                    <a:pt x="3482953" y="1726650"/>
                    <a:pt x="3482055" y="1731940"/>
                    <a:pt x="3770821" y="1729835"/>
                  </a:cubicBezTo>
                  <a:cubicBezTo>
                    <a:pt x="3770857" y="1731684"/>
                    <a:pt x="3770894" y="1743820"/>
                    <a:pt x="3776753" y="2060787"/>
                  </a:cubicBezTo>
                  <a:cubicBezTo>
                    <a:pt x="3734805" y="2060329"/>
                    <a:pt x="3717814" y="2060439"/>
                    <a:pt x="3485589" y="2060274"/>
                  </a:cubicBezTo>
                  <a:close/>
                  <a:moveTo>
                    <a:pt x="3480261" y="3111814"/>
                  </a:moveTo>
                  <a:cubicBezTo>
                    <a:pt x="3164708" y="3111814"/>
                    <a:pt x="3198069" y="3113187"/>
                    <a:pt x="3198142" y="3105719"/>
                  </a:cubicBezTo>
                  <a:cubicBezTo>
                    <a:pt x="3198801" y="3028600"/>
                    <a:pt x="3198197" y="3015311"/>
                    <a:pt x="3194480" y="2779032"/>
                  </a:cubicBezTo>
                  <a:cubicBezTo>
                    <a:pt x="3367197" y="2779069"/>
                    <a:pt x="3391714" y="2778337"/>
                    <a:pt x="3482751" y="2778337"/>
                  </a:cubicBezTo>
                  <a:cubicBezTo>
                    <a:pt x="3489361" y="3151828"/>
                    <a:pt x="3493975" y="3111814"/>
                    <a:pt x="3480261" y="3111814"/>
                  </a:cubicBezTo>
                  <a:close/>
                  <a:moveTo>
                    <a:pt x="3480261" y="2761349"/>
                  </a:moveTo>
                  <a:cubicBezTo>
                    <a:pt x="3144329" y="2761349"/>
                    <a:pt x="3194407" y="2775243"/>
                    <a:pt x="3193711" y="2730799"/>
                  </a:cubicBezTo>
                  <a:cubicBezTo>
                    <a:pt x="3188072" y="2371017"/>
                    <a:pt x="3165422" y="2427286"/>
                    <a:pt x="3260615" y="2427286"/>
                  </a:cubicBezTo>
                  <a:cubicBezTo>
                    <a:pt x="3363462" y="2427286"/>
                    <a:pt x="3373038" y="2427652"/>
                    <a:pt x="3478320" y="2427652"/>
                  </a:cubicBezTo>
                  <a:cubicBezTo>
                    <a:pt x="3483941" y="2789338"/>
                    <a:pt x="3482495" y="2761349"/>
                    <a:pt x="3480261" y="2761349"/>
                  </a:cubicBezTo>
                  <a:close/>
                  <a:moveTo>
                    <a:pt x="3187614" y="2410025"/>
                  </a:moveTo>
                  <a:cubicBezTo>
                    <a:pt x="3184483" y="2204846"/>
                    <a:pt x="3184391" y="2183429"/>
                    <a:pt x="3182048" y="2106347"/>
                  </a:cubicBezTo>
                  <a:cubicBezTo>
                    <a:pt x="3180784" y="2064411"/>
                    <a:pt x="3135925" y="2077169"/>
                    <a:pt x="3471088" y="2077279"/>
                  </a:cubicBezTo>
                  <a:cubicBezTo>
                    <a:pt x="3475024" y="2201624"/>
                    <a:pt x="3473560" y="2120332"/>
                    <a:pt x="3478064" y="2410684"/>
                  </a:cubicBezTo>
                  <a:cubicBezTo>
                    <a:pt x="3455323" y="2410665"/>
                    <a:pt x="3210904" y="2410226"/>
                    <a:pt x="3187614" y="2410025"/>
                  </a:cubicBezTo>
                  <a:close/>
                  <a:moveTo>
                    <a:pt x="3177544" y="1711091"/>
                  </a:moveTo>
                  <a:cubicBezTo>
                    <a:pt x="3173753" y="1471114"/>
                    <a:pt x="3173369" y="1439118"/>
                    <a:pt x="3171941" y="1378474"/>
                  </a:cubicBezTo>
                  <a:cubicBezTo>
                    <a:pt x="3282368" y="1380505"/>
                    <a:pt x="3377286" y="1377851"/>
                    <a:pt x="3461676" y="1377686"/>
                  </a:cubicBezTo>
                  <a:cubicBezTo>
                    <a:pt x="3462995" y="1433425"/>
                    <a:pt x="3467701" y="1711164"/>
                    <a:pt x="3467737" y="1712830"/>
                  </a:cubicBezTo>
                  <a:cubicBezTo>
                    <a:pt x="3346178" y="1712629"/>
                    <a:pt x="3345079" y="1709608"/>
                    <a:pt x="3177544" y="1711091"/>
                  </a:cubicBezTo>
                  <a:close/>
                  <a:moveTo>
                    <a:pt x="3172618" y="2409878"/>
                  </a:moveTo>
                  <a:cubicBezTo>
                    <a:pt x="2989281" y="2407920"/>
                    <a:pt x="2960095" y="2409604"/>
                    <a:pt x="2881088" y="2410116"/>
                  </a:cubicBezTo>
                  <a:cubicBezTo>
                    <a:pt x="2875101" y="2017843"/>
                    <a:pt x="2862961" y="2077975"/>
                    <a:pt x="2931220" y="2077151"/>
                  </a:cubicBezTo>
                  <a:cubicBezTo>
                    <a:pt x="3203818" y="2073875"/>
                    <a:pt x="3165898" y="2069079"/>
                    <a:pt x="3167034" y="2106897"/>
                  </a:cubicBezTo>
                  <a:cubicBezTo>
                    <a:pt x="3169597" y="2191904"/>
                    <a:pt x="3169634" y="2214438"/>
                    <a:pt x="3172618" y="2409878"/>
                  </a:cubicBezTo>
                  <a:close/>
                  <a:moveTo>
                    <a:pt x="3150701" y="1711365"/>
                  </a:moveTo>
                  <a:cubicBezTo>
                    <a:pt x="3072719" y="1712207"/>
                    <a:pt x="3011381" y="1712226"/>
                    <a:pt x="2931202" y="1711365"/>
                  </a:cubicBezTo>
                  <a:cubicBezTo>
                    <a:pt x="2852524" y="1710414"/>
                    <a:pt x="2868912" y="1773693"/>
                    <a:pt x="2864371" y="1377357"/>
                  </a:cubicBezTo>
                  <a:cubicBezTo>
                    <a:pt x="3011125" y="1377156"/>
                    <a:pt x="3055032" y="1376039"/>
                    <a:pt x="3156908" y="1378181"/>
                  </a:cubicBezTo>
                  <a:cubicBezTo>
                    <a:pt x="3165605" y="1748213"/>
                    <a:pt x="3165807" y="1711201"/>
                    <a:pt x="3150701" y="1711365"/>
                  </a:cubicBezTo>
                  <a:close/>
                  <a:moveTo>
                    <a:pt x="2866092" y="2410208"/>
                  </a:moveTo>
                  <a:cubicBezTo>
                    <a:pt x="2524667" y="2411782"/>
                    <a:pt x="2576374" y="2425254"/>
                    <a:pt x="2575514" y="2356282"/>
                  </a:cubicBezTo>
                  <a:cubicBezTo>
                    <a:pt x="2571449" y="2030675"/>
                    <a:pt x="2557863" y="2076163"/>
                    <a:pt x="2601606" y="2076163"/>
                  </a:cubicBezTo>
                  <a:cubicBezTo>
                    <a:pt x="2903719" y="2076163"/>
                    <a:pt x="2862320" y="2071660"/>
                    <a:pt x="2862320" y="2106237"/>
                  </a:cubicBezTo>
                  <a:cubicBezTo>
                    <a:pt x="2862393" y="2182898"/>
                    <a:pt x="2862522" y="2176894"/>
                    <a:pt x="2866092" y="2410208"/>
                  </a:cubicBezTo>
                  <a:close/>
                  <a:moveTo>
                    <a:pt x="2821288" y="2060787"/>
                  </a:moveTo>
                  <a:cubicBezTo>
                    <a:pt x="2711593" y="2060787"/>
                    <a:pt x="2711538" y="2059157"/>
                    <a:pt x="2601606" y="2059157"/>
                  </a:cubicBezTo>
                  <a:cubicBezTo>
                    <a:pt x="2562020" y="2059157"/>
                    <a:pt x="2569929" y="2074954"/>
                    <a:pt x="2568465" y="1981655"/>
                  </a:cubicBezTo>
                  <a:cubicBezTo>
                    <a:pt x="2563686" y="1676989"/>
                    <a:pt x="2553176" y="1726577"/>
                    <a:pt x="2601606" y="1726577"/>
                  </a:cubicBezTo>
                  <a:cubicBezTo>
                    <a:pt x="2884713" y="1726577"/>
                    <a:pt x="2855124" y="1726723"/>
                    <a:pt x="2855216" y="1732306"/>
                  </a:cubicBezTo>
                  <a:cubicBezTo>
                    <a:pt x="2861130" y="2110045"/>
                    <a:pt x="2881271" y="2060787"/>
                    <a:pt x="2821288" y="2060787"/>
                  </a:cubicBezTo>
                  <a:close/>
                  <a:moveTo>
                    <a:pt x="2601606" y="1709590"/>
                  </a:moveTo>
                  <a:cubicBezTo>
                    <a:pt x="2548818" y="1709590"/>
                    <a:pt x="2569435" y="1760770"/>
                    <a:pt x="2559896" y="1377504"/>
                  </a:cubicBezTo>
                  <a:cubicBezTo>
                    <a:pt x="2589521" y="1377375"/>
                    <a:pt x="2608106" y="1377412"/>
                    <a:pt x="2821306" y="1377375"/>
                  </a:cubicBezTo>
                  <a:cubicBezTo>
                    <a:pt x="2858677" y="1377375"/>
                    <a:pt x="2848643" y="1324474"/>
                    <a:pt x="2854886" y="1710780"/>
                  </a:cubicBezTo>
                  <a:cubicBezTo>
                    <a:pt x="2672465" y="1710249"/>
                    <a:pt x="2695187" y="1709590"/>
                    <a:pt x="2601606" y="1709590"/>
                  </a:cubicBezTo>
                  <a:close/>
                  <a:moveTo>
                    <a:pt x="2560518" y="2356501"/>
                  </a:moveTo>
                  <a:cubicBezTo>
                    <a:pt x="2561361" y="2424174"/>
                    <a:pt x="2616729" y="2412514"/>
                    <a:pt x="2272210" y="2410665"/>
                  </a:cubicBezTo>
                  <a:cubicBezTo>
                    <a:pt x="2269720" y="2410647"/>
                    <a:pt x="2272210" y="2297505"/>
                    <a:pt x="2266443" y="2105908"/>
                  </a:cubicBezTo>
                  <a:cubicBezTo>
                    <a:pt x="2265106" y="2060695"/>
                    <a:pt x="2231013" y="2085242"/>
                    <a:pt x="2492002" y="2077755"/>
                  </a:cubicBezTo>
                  <a:cubicBezTo>
                    <a:pt x="2569856" y="2075504"/>
                    <a:pt x="2556344" y="2023170"/>
                    <a:pt x="2560518" y="2356501"/>
                  </a:cubicBezTo>
                  <a:close/>
                  <a:moveTo>
                    <a:pt x="2491600" y="2060713"/>
                  </a:moveTo>
                  <a:cubicBezTo>
                    <a:pt x="2435956" y="2062324"/>
                    <a:pt x="2373592" y="2063148"/>
                    <a:pt x="2272302" y="2061226"/>
                  </a:cubicBezTo>
                  <a:cubicBezTo>
                    <a:pt x="2263092" y="2061061"/>
                    <a:pt x="2265070" y="2072154"/>
                    <a:pt x="2263605" y="1981636"/>
                  </a:cubicBezTo>
                  <a:cubicBezTo>
                    <a:pt x="2259027" y="1689729"/>
                    <a:pt x="2256208" y="1729011"/>
                    <a:pt x="2272339" y="1728627"/>
                  </a:cubicBezTo>
                  <a:cubicBezTo>
                    <a:pt x="2584797" y="1721451"/>
                    <a:pt x="2551418" y="1728938"/>
                    <a:pt x="2551455" y="1732251"/>
                  </a:cubicBezTo>
                  <a:cubicBezTo>
                    <a:pt x="2553395" y="1855608"/>
                    <a:pt x="2551528" y="1857182"/>
                    <a:pt x="2553469" y="1981929"/>
                  </a:cubicBezTo>
                  <a:cubicBezTo>
                    <a:pt x="2554952" y="2075687"/>
                    <a:pt x="2571083" y="2058444"/>
                    <a:pt x="2491600" y="2060713"/>
                  </a:cubicBezTo>
                  <a:close/>
                  <a:moveTo>
                    <a:pt x="2491728" y="1709993"/>
                  </a:moveTo>
                  <a:cubicBezTo>
                    <a:pt x="2361343" y="1710871"/>
                    <a:pt x="2354404" y="1709736"/>
                    <a:pt x="2272009" y="1711622"/>
                  </a:cubicBezTo>
                  <a:cubicBezTo>
                    <a:pt x="2256391" y="1711988"/>
                    <a:pt x="2259284" y="1752643"/>
                    <a:pt x="2256116" y="1379517"/>
                  </a:cubicBezTo>
                  <a:cubicBezTo>
                    <a:pt x="2347171" y="1378712"/>
                    <a:pt x="2187326" y="1379901"/>
                    <a:pt x="2544881" y="1377577"/>
                  </a:cubicBezTo>
                  <a:cubicBezTo>
                    <a:pt x="2554586" y="1772046"/>
                    <a:pt x="2567549" y="1709389"/>
                    <a:pt x="2491728" y="1709993"/>
                  </a:cubicBezTo>
                  <a:close/>
                  <a:moveTo>
                    <a:pt x="2256372" y="2410574"/>
                  </a:moveTo>
                  <a:cubicBezTo>
                    <a:pt x="1919415" y="2408597"/>
                    <a:pt x="1967479" y="2435413"/>
                    <a:pt x="1965831" y="2356208"/>
                  </a:cubicBezTo>
                  <a:cubicBezTo>
                    <a:pt x="1963634" y="2251102"/>
                    <a:pt x="1962608" y="2173325"/>
                    <a:pt x="1962041" y="2106530"/>
                  </a:cubicBezTo>
                  <a:cubicBezTo>
                    <a:pt x="1961766" y="2073417"/>
                    <a:pt x="1915515" y="2072136"/>
                    <a:pt x="2250586" y="2077883"/>
                  </a:cubicBezTo>
                  <a:cubicBezTo>
                    <a:pt x="2255695" y="2261060"/>
                    <a:pt x="2254908" y="2289066"/>
                    <a:pt x="2256372" y="2410574"/>
                  </a:cubicBezTo>
                  <a:close/>
                  <a:moveTo>
                    <a:pt x="1961638" y="2061665"/>
                  </a:moveTo>
                  <a:cubicBezTo>
                    <a:pt x="1959807" y="1892712"/>
                    <a:pt x="1957610" y="1869483"/>
                    <a:pt x="1955376" y="1728151"/>
                  </a:cubicBezTo>
                  <a:cubicBezTo>
                    <a:pt x="1957042" y="1728151"/>
                    <a:pt x="2245496" y="1729725"/>
                    <a:pt x="2245551" y="1732306"/>
                  </a:cubicBezTo>
                  <a:cubicBezTo>
                    <a:pt x="2247217" y="1838072"/>
                    <a:pt x="2247584" y="1957529"/>
                    <a:pt x="2250165" y="2060841"/>
                  </a:cubicBezTo>
                  <a:cubicBezTo>
                    <a:pt x="2136882" y="2058993"/>
                    <a:pt x="2043172" y="2061519"/>
                    <a:pt x="1961638" y="2061665"/>
                  </a:cubicBezTo>
                  <a:close/>
                  <a:moveTo>
                    <a:pt x="1955120" y="1711146"/>
                  </a:moveTo>
                  <a:cubicBezTo>
                    <a:pt x="1951384" y="1474775"/>
                    <a:pt x="1950707" y="1443364"/>
                    <a:pt x="1950359" y="1378437"/>
                  </a:cubicBezTo>
                  <a:cubicBezTo>
                    <a:pt x="2066938" y="1378510"/>
                    <a:pt x="2085211" y="1380762"/>
                    <a:pt x="2241102" y="1379627"/>
                  </a:cubicBezTo>
                  <a:cubicBezTo>
                    <a:pt x="2241120" y="1381018"/>
                    <a:pt x="2245203" y="1710725"/>
                    <a:pt x="2245222" y="1712189"/>
                  </a:cubicBezTo>
                  <a:cubicBezTo>
                    <a:pt x="2136607" y="1714239"/>
                    <a:pt x="2044490" y="1711256"/>
                    <a:pt x="1955120" y="1711146"/>
                  </a:cubicBezTo>
                  <a:close/>
                  <a:moveTo>
                    <a:pt x="1950853" y="2356611"/>
                  </a:moveTo>
                  <a:cubicBezTo>
                    <a:pt x="1952465" y="2433400"/>
                    <a:pt x="1997946" y="2411141"/>
                    <a:pt x="1723188" y="2411141"/>
                  </a:cubicBezTo>
                  <a:cubicBezTo>
                    <a:pt x="1648520" y="2411141"/>
                    <a:pt x="1660202" y="2470376"/>
                    <a:pt x="1657163" y="2105707"/>
                  </a:cubicBezTo>
                  <a:cubicBezTo>
                    <a:pt x="1656851" y="2068420"/>
                    <a:pt x="1611461" y="2078652"/>
                    <a:pt x="1946825" y="2078652"/>
                  </a:cubicBezTo>
                  <a:cubicBezTo>
                    <a:pt x="1947539" y="2153171"/>
                    <a:pt x="1947924" y="2215957"/>
                    <a:pt x="1950853" y="2356611"/>
                  </a:cubicBezTo>
                  <a:close/>
                  <a:moveTo>
                    <a:pt x="1942742" y="2061684"/>
                  </a:moveTo>
                  <a:cubicBezTo>
                    <a:pt x="1752594" y="2061738"/>
                    <a:pt x="1707661" y="2061812"/>
                    <a:pt x="1656760" y="2061665"/>
                  </a:cubicBezTo>
                  <a:cubicBezTo>
                    <a:pt x="1656741" y="2060695"/>
                    <a:pt x="1652823" y="1759617"/>
                    <a:pt x="1652310" y="1727217"/>
                  </a:cubicBezTo>
                  <a:cubicBezTo>
                    <a:pt x="1653610" y="1727199"/>
                    <a:pt x="1940362" y="1725058"/>
                    <a:pt x="1940472" y="1732288"/>
                  </a:cubicBezTo>
                  <a:cubicBezTo>
                    <a:pt x="1945928" y="2085187"/>
                    <a:pt x="1950139" y="2061684"/>
                    <a:pt x="1942742" y="2061684"/>
                  </a:cubicBezTo>
                  <a:close/>
                  <a:moveTo>
                    <a:pt x="1652017" y="1710194"/>
                  </a:moveTo>
                  <a:cubicBezTo>
                    <a:pt x="1651065" y="1651545"/>
                    <a:pt x="1654581" y="1862161"/>
                    <a:pt x="1646268" y="1379206"/>
                  </a:cubicBezTo>
                  <a:cubicBezTo>
                    <a:pt x="1750836" y="1380634"/>
                    <a:pt x="1845278" y="1378492"/>
                    <a:pt x="1935345" y="1378437"/>
                  </a:cubicBezTo>
                  <a:cubicBezTo>
                    <a:pt x="1935711" y="1443419"/>
                    <a:pt x="1936626" y="1489602"/>
                    <a:pt x="1940124" y="1711128"/>
                  </a:cubicBezTo>
                  <a:cubicBezTo>
                    <a:pt x="1830356" y="1711109"/>
                    <a:pt x="1769549" y="1709004"/>
                    <a:pt x="1652017" y="1710194"/>
                  </a:cubicBezTo>
                  <a:close/>
                  <a:moveTo>
                    <a:pt x="1647202" y="2411233"/>
                  </a:moveTo>
                  <a:cubicBezTo>
                    <a:pt x="1399799" y="2411818"/>
                    <a:pt x="1471555" y="2411398"/>
                    <a:pt x="1355727" y="2410537"/>
                  </a:cubicBezTo>
                  <a:cubicBezTo>
                    <a:pt x="1354921" y="2322363"/>
                    <a:pt x="1356166" y="2306072"/>
                    <a:pt x="1351113" y="2078670"/>
                  </a:cubicBezTo>
                  <a:cubicBezTo>
                    <a:pt x="1437517" y="2078414"/>
                    <a:pt x="1444731" y="2077865"/>
                    <a:pt x="1641910" y="2078616"/>
                  </a:cubicBezTo>
                  <a:cubicBezTo>
                    <a:pt x="1643796" y="2282861"/>
                    <a:pt x="1645499" y="2323333"/>
                    <a:pt x="1647202" y="2411233"/>
                  </a:cubicBezTo>
                  <a:close/>
                  <a:moveTo>
                    <a:pt x="1613402" y="2061500"/>
                  </a:moveTo>
                  <a:cubicBezTo>
                    <a:pt x="1297465" y="2059780"/>
                    <a:pt x="1350929" y="2085809"/>
                    <a:pt x="1349300" y="1981618"/>
                  </a:cubicBezTo>
                  <a:cubicBezTo>
                    <a:pt x="1347341" y="1857017"/>
                    <a:pt x="1348787" y="1856834"/>
                    <a:pt x="1346828" y="1731977"/>
                  </a:cubicBezTo>
                  <a:cubicBezTo>
                    <a:pt x="1346718" y="1724929"/>
                    <a:pt x="1329708" y="1731373"/>
                    <a:pt x="1637315" y="1727382"/>
                  </a:cubicBezTo>
                  <a:cubicBezTo>
                    <a:pt x="1643210" y="2108324"/>
                    <a:pt x="1652054" y="2061647"/>
                    <a:pt x="1613402" y="2061500"/>
                  </a:cubicBezTo>
                  <a:close/>
                  <a:moveTo>
                    <a:pt x="1346498" y="1711695"/>
                  </a:moveTo>
                  <a:cubicBezTo>
                    <a:pt x="1340255" y="1325170"/>
                    <a:pt x="1320206" y="1378034"/>
                    <a:pt x="1393848" y="1377815"/>
                  </a:cubicBezTo>
                  <a:cubicBezTo>
                    <a:pt x="1486862" y="1377558"/>
                    <a:pt x="1541334" y="1377412"/>
                    <a:pt x="1613237" y="1378657"/>
                  </a:cubicBezTo>
                  <a:cubicBezTo>
                    <a:pt x="1638413" y="1379133"/>
                    <a:pt x="1631016" y="1338642"/>
                    <a:pt x="1637040" y="1710377"/>
                  </a:cubicBezTo>
                  <a:cubicBezTo>
                    <a:pt x="1529836" y="1711805"/>
                    <a:pt x="1586431" y="1711530"/>
                    <a:pt x="1346498" y="1711695"/>
                  </a:cubicBezTo>
                  <a:close/>
                  <a:moveTo>
                    <a:pt x="1340731" y="2410428"/>
                  </a:moveTo>
                  <a:cubicBezTo>
                    <a:pt x="1265880" y="2410043"/>
                    <a:pt x="1171767" y="2410574"/>
                    <a:pt x="1050720" y="2410629"/>
                  </a:cubicBezTo>
                  <a:cubicBezTo>
                    <a:pt x="1048450" y="2307444"/>
                    <a:pt x="1046839" y="2306566"/>
                    <a:pt x="1045136" y="2077718"/>
                  </a:cubicBezTo>
                  <a:cubicBezTo>
                    <a:pt x="1163033" y="2077426"/>
                    <a:pt x="1174385" y="2079018"/>
                    <a:pt x="1336080" y="2078689"/>
                  </a:cubicBezTo>
                  <a:cubicBezTo>
                    <a:pt x="1341427" y="2325163"/>
                    <a:pt x="1339852" y="2313503"/>
                    <a:pt x="1340731" y="2410428"/>
                  </a:cubicBezTo>
                  <a:close/>
                  <a:moveTo>
                    <a:pt x="1284025" y="2061757"/>
                  </a:moveTo>
                  <a:cubicBezTo>
                    <a:pt x="1174111" y="2061757"/>
                    <a:pt x="1174477" y="2060732"/>
                    <a:pt x="1064435" y="2060732"/>
                  </a:cubicBezTo>
                  <a:cubicBezTo>
                    <a:pt x="1039057" y="2060732"/>
                    <a:pt x="1045447" y="2076254"/>
                    <a:pt x="1043964" y="1981636"/>
                  </a:cubicBezTo>
                  <a:cubicBezTo>
                    <a:pt x="1039405" y="1690718"/>
                    <a:pt x="1030964" y="1729451"/>
                    <a:pt x="1064435" y="1729451"/>
                  </a:cubicBezTo>
                  <a:cubicBezTo>
                    <a:pt x="1355507" y="1729451"/>
                    <a:pt x="1331722" y="1725808"/>
                    <a:pt x="1331832" y="1732288"/>
                  </a:cubicBezTo>
                  <a:cubicBezTo>
                    <a:pt x="1337856" y="2115921"/>
                    <a:pt x="1351918" y="2061757"/>
                    <a:pt x="1284025" y="2061757"/>
                  </a:cubicBezTo>
                  <a:close/>
                  <a:moveTo>
                    <a:pt x="1284025" y="1711732"/>
                  </a:moveTo>
                  <a:cubicBezTo>
                    <a:pt x="1170815" y="1711732"/>
                    <a:pt x="1171126" y="1712427"/>
                    <a:pt x="1064435" y="1712427"/>
                  </a:cubicBezTo>
                  <a:cubicBezTo>
                    <a:pt x="1022486" y="1712427"/>
                    <a:pt x="1048139" y="1752881"/>
                    <a:pt x="1035248" y="1376899"/>
                  </a:cubicBezTo>
                  <a:cubicBezTo>
                    <a:pt x="1111491" y="1376460"/>
                    <a:pt x="1173781" y="1378034"/>
                    <a:pt x="1325680" y="1377943"/>
                  </a:cubicBezTo>
                  <a:cubicBezTo>
                    <a:pt x="1332272" y="1765639"/>
                    <a:pt x="1347689" y="1711695"/>
                    <a:pt x="1284025" y="1711732"/>
                  </a:cubicBezTo>
                  <a:close/>
                  <a:moveTo>
                    <a:pt x="1035706" y="2410665"/>
                  </a:moveTo>
                  <a:cubicBezTo>
                    <a:pt x="697358" y="2411526"/>
                    <a:pt x="746648" y="2431057"/>
                    <a:pt x="745238" y="2356208"/>
                  </a:cubicBezTo>
                  <a:cubicBezTo>
                    <a:pt x="743590" y="2268052"/>
                    <a:pt x="742308" y="2189049"/>
                    <a:pt x="741521" y="2106530"/>
                  </a:cubicBezTo>
                  <a:cubicBezTo>
                    <a:pt x="741173" y="2068218"/>
                    <a:pt x="694758" y="2079183"/>
                    <a:pt x="1030140" y="2077773"/>
                  </a:cubicBezTo>
                  <a:cubicBezTo>
                    <a:pt x="1031806" y="2304351"/>
                    <a:pt x="1033637" y="2319031"/>
                    <a:pt x="1035706" y="2410665"/>
                  </a:cubicBezTo>
                  <a:close/>
                  <a:moveTo>
                    <a:pt x="954593" y="2061574"/>
                  </a:moveTo>
                  <a:cubicBezTo>
                    <a:pt x="868720" y="2062855"/>
                    <a:pt x="803592" y="2062617"/>
                    <a:pt x="741045" y="2061519"/>
                  </a:cubicBezTo>
                  <a:cubicBezTo>
                    <a:pt x="741027" y="2060091"/>
                    <a:pt x="736669" y="1743582"/>
                    <a:pt x="736394" y="1727931"/>
                  </a:cubicBezTo>
                  <a:cubicBezTo>
                    <a:pt x="1056653" y="1725350"/>
                    <a:pt x="1025636" y="1730970"/>
                    <a:pt x="1025654" y="1732270"/>
                  </a:cubicBezTo>
                  <a:cubicBezTo>
                    <a:pt x="1031770" y="2121595"/>
                    <a:pt x="1052423" y="2059981"/>
                    <a:pt x="954593" y="2061574"/>
                  </a:cubicBezTo>
                  <a:close/>
                  <a:moveTo>
                    <a:pt x="736120" y="1710908"/>
                  </a:moveTo>
                  <a:cubicBezTo>
                    <a:pt x="729931" y="1361212"/>
                    <a:pt x="724822" y="1380030"/>
                    <a:pt x="735131" y="1379993"/>
                  </a:cubicBezTo>
                  <a:cubicBezTo>
                    <a:pt x="872858" y="1379627"/>
                    <a:pt x="884723" y="1380341"/>
                    <a:pt x="954886" y="1378327"/>
                  </a:cubicBezTo>
                  <a:cubicBezTo>
                    <a:pt x="1038691" y="1376021"/>
                    <a:pt x="1019593" y="1318727"/>
                    <a:pt x="1025361" y="1712336"/>
                  </a:cubicBezTo>
                  <a:cubicBezTo>
                    <a:pt x="942875" y="1711896"/>
                    <a:pt x="909258" y="1709498"/>
                    <a:pt x="736120" y="1710908"/>
                  </a:cubicBezTo>
                  <a:close/>
                  <a:moveTo>
                    <a:pt x="515705" y="2778208"/>
                  </a:moveTo>
                  <a:cubicBezTo>
                    <a:pt x="589238" y="2776817"/>
                    <a:pt x="659108" y="2776744"/>
                    <a:pt x="735003" y="2778281"/>
                  </a:cubicBezTo>
                  <a:cubicBezTo>
                    <a:pt x="736779" y="2778318"/>
                    <a:pt x="742986" y="3111320"/>
                    <a:pt x="735039" y="3111466"/>
                  </a:cubicBezTo>
                  <a:cubicBezTo>
                    <a:pt x="723797" y="3111631"/>
                    <a:pt x="452518" y="3116171"/>
                    <a:pt x="452389" y="3104639"/>
                  </a:cubicBezTo>
                  <a:cubicBezTo>
                    <a:pt x="448746" y="2717381"/>
                    <a:pt x="417198" y="2780057"/>
                    <a:pt x="515705" y="2778208"/>
                  </a:cubicBezTo>
                  <a:close/>
                  <a:moveTo>
                    <a:pt x="515504" y="3128636"/>
                  </a:moveTo>
                  <a:cubicBezTo>
                    <a:pt x="588340" y="3129515"/>
                    <a:pt x="662679" y="3129625"/>
                    <a:pt x="735222" y="3128453"/>
                  </a:cubicBezTo>
                  <a:cubicBezTo>
                    <a:pt x="742546" y="3128343"/>
                    <a:pt x="741649" y="3089830"/>
                    <a:pt x="747966" y="3460686"/>
                  </a:cubicBezTo>
                  <a:cubicBezTo>
                    <a:pt x="609342" y="3463084"/>
                    <a:pt x="544671" y="3461455"/>
                    <a:pt x="457974" y="3461162"/>
                  </a:cubicBezTo>
                  <a:cubicBezTo>
                    <a:pt x="451730" y="3069805"/>
                    <a:pt x="431571" y="3127611"/>
                    <a:pt x="515504" y="3128636"/>
                  </a:cubicBezTo>
                  <a:close/>
                  <a:moveTo>
                    <a:pt x="748296" y="3480437"/>
                  </a:moveTo>
                  <a:cubicBezTo>
                    <a:pt x="752361" y="3740256"/>
                    <a:pt x="752708" y="3760281"/>
                    <a:pt x="753313" y="3808496"/>
                  </a:cubicBezTo>
                  <a:cubicBezTo>
                    <a:pt x="526453" y="3807874"/>
                    <a:pt x="552783" y="3808698"/>
                    <a:pt x="463430" y="3809100"/>
                  </a:cubicBezTo>
                  <a:cubicBezTo>
                    <a:pt x="456601" y="3372420"/>
                    <a:pt x="458651" y="3503465"/>
                    <a:pt x="458249" y="3478167"/>
                  </a:cubicBezTo>
                  <a:cubicBezTo>
                    <a:pt x="773893" y="3479302"/>
                    <a:pt x="748223" y="3476117"/>
                    <a:pt x="748296" y="3480437"/>
                  </a:cubicBezTo>
                  <a:close/>
                  <a:moveTo>
                    <a:pt x="515632" y="3825721"/>
                  </a:moveTo>
                  <a:cubicBezTo>
                    <a:pt x="797201" y="3823433"/>
                    <a:pt x="753441" y="3818601"/>
                    <a:pt x="753862" y="3855100"/>
                  </a:cubicBezTo>
                  <a:cubicBezTo>
                    <a:pt x="754741" y="3932255"/>
                    <a:pt x="754942" y="3940548"/>
                    <a:pt x="758311" y="4159547"/>
                  </a:cubicBezTo>
                  <a:cubicBezTo>
                    <a:pt x="563402" y="4160608"/>
                    <a:pt x="555474" y="4159730"/>
                    <a:pt x="469619" y="4159400"/>
                  </a:cubicBezTo>
                  <a:cubicBezTo>
                    <a:pt x="462350" y="3774907"/>
                    <a:pt x="442758" y="3826417"/>
                    <a:pt x="515632" y="3825721"/>
                  </a:cubicBezTo>
                  <a:close/>
                  <a:moveTo>
                    <a:pt x="515504" y="4525515"/>
                  </a:moveTo>
                  <a:cubicBezTo>
                    <a:pt x="585484" y="4526266"/>
                    <a:pt x="665169" y="4526229"/>
                    <a:pt x="735168" y="4525845"/>
                  </a:cubicBezTo>
                  <a:cubicBezTo>
                    <a:pt x="779020" y="4525607"/>
                    <a:pt x="758128" y="4483561"/>
                    <a:pt x="768876" y="4858700"/>
                  </a:cubicBezTo>
                  <a:cubicBezTo>
                    <a:pt x="548150" y="4859798"/>
                    <a:pt x="594895" y="4859213"/>
                    <a:pt x="478536" y="4858444"/>
                  </a:cubicBezTo>
                  <a:cubicBezTo>
                    <a:pt x="468594" y="4470253"/>
                    <a:pt x="460446" y="4524930"/>
                    <a:pt x="515504" y="4525515"/>
                  </a:cubicBezTo>
                  <a:close/>
                  <a:moveTo>
                    <a:pt x="515504" y="4875797"/>
                  </a:moveTo>
                  <a:cubicBezTo>
                    <a:pt x="588945" y="4876493"/>
                    <a:pt x="660628" y="4876456"/>
                    <a:pt x="735168" y="4875943"/>
                  </a:cubicBezTo>
                  <a:cubicBezTo>
                    <a:pt x="779899" y="4875632"/>
                    <a:pt x="769407" y="4821413"/>
                    <a:pt x="776054" y="5209586"/>
                  </a:cubicBezTo>
                  <a:cubicBezTo>
                    <a:pt x="677272" y="5210391"/>
                    <a:pt x="711310" y="5211361"/>
                    <a:pt x="486190" y="5210153"/>
                  </a:cubicBezTo>
                  <a:cubicBezTo>
                    <a:pt x="479635" y="4824378"/>
                    <a:pt x="463156" y="4875303"/>
                    <a:pt x="515504" y="4875797"/>
                  </a:cubicBezTo>
                  <a:close/>
                  <a:moveTo>
                    <a:pt x="515540" y="5227360"/>
                  </a:moveTo>
                  <a:cubicBezTo>
                    <a:pt x="793082" y="5229208"/>
                    <a:pt x="776292" y="5223387"/>
                    <a:pt x="776383" y="5229245"/>
                  </a:cubicBezTo>
                  <a:cubicBezTo>
                    <a:pt x="778324" y="5353425"/>
                    <a:pt x="775614" y="5352473"/>
                    <a:pt x="777592" y="5479252"/>
                  </a:cubicBezTo>
                  <a:cubicBezTo>
                    <a:pt x="779093" y="5575371"/>
                    <a:pt x="790299" y="5559171"/>
                    <a:pt x="735094" y="5559465"/>
                  </a:cubicBezTo>
                  <a:cubicBezTo>
                    <a:pt x="661360" y="5559867"/>
                    <a:pt x="588981" y="5560087"/>
                    <a:pt x="515705" y="5558805"/>
                  </a:cubicBezTo>
                  <a:cubicBezTo>
                    <a:pt x="483791" y="5558256"/>
                    <a:pt x="491243" y="5573340"/>
                    <a:pt x="489760" y="5478887"/>
                  </a:cubicBezTo>
                  <a:cubicBezTo>
                    <a:pt x="485219" y="5188370"/>
                    <a:pt x="474599" y="5227085"/>
                    <a:pt x="515540" y="5227360"/>
                  </a:cubicBezTo>
                  <a:close/>
                  <a:moveTo>
                    <a:pt x="515540" y="5926568"/>
                  </a:moveTo>
                  <a:cubicBezTo>
                    <a:pt x="833693" y="5928270"/>
                    <a:pt x="786692" y="5904401"/>
                    <a:pt x="787845" y="5978993"/>
                  </a:cubicBezTo>
                  <a:cubicBezTo>
                    <a:pt x="789768" y="6102185"/>
                    <a:pt x="788175" y="6104381"/>
                    <a:pt x="790134" y="6228964"/>
                  </a:cubicBezTo>
                  <a:cubicBezTo>
                    <a:pt x="790756" y="6268246"/>
                    <a:pt x="801834" y="6260357"/>
                    <a:pt x="735168" y="6259991"/>
                  </a:cubicBezTo>
                  <a:cubicBezTo>
                    <a:pt x="465811" y="6258544"/>
                    <a:pt x="502906" y="6268466"/>
                    <a:pt x="502284" y="6228580"/>
                  </a:cubicBezTo>
                  <a:cubicBezTo>
                    <a:pt x="497011" y="5890782"/>
                    <a:pt x="481594" y="5926385"/>
                    <a:pt x="515540" y="5926568"/>
                  </a:cubicBezTo>
                  <a:close/>
                  <a:moveTo>
                    <a:pt x="502852" y="6275202"/>
                  </a:moveTo>
                  <a:cubicBezTo>
                    <a:pt x="572154" y="6276721"/>
                    <a:pt x="554888" y="6276667"/>
                    <a:pt x="790958" y="6277234"/>
                  </a:cubicBezTo>
                  <a:cubicBezTo>
                    <a:pt x="792624" y="6363340"/>
                    <a:pt x="796194" y="6454571"/>
                    <a:pt x="796451" y="6607344"/>
                  </a:cubicBezTo>
                  <a:cubicBezTo>
                    <a:pt x="480605" y="6609559"/>
                    <a:pt x="506770" y="6612689"/>
                    <a:pt x="506459" y="6603115"/>
                  </a:cubicBezTo>
                  <a:cubicBezTo>
                    <a:pt x="500892" y="6430317"/>
                    <a:pt x="503621" y="6361491"/>
                    <a:pt x="502852" y="6275202"/>
                  </a:cubicBezTo>
                  <a:close/>
                  <a:moveTo>
                    <a:pt x="800039" y="5853641"/>
                  </a:moveTo>
                  <a:cubicBezTo>
                    <a:pt x="790518" y="5528365"/>
                    <a:pt x="779642" y="5576213"/>
                    <a:pt x="844935" y="5576213"/>
                  </a:cubicBezTo>
                  <a:cubicBezTo>
                    <a:pt x="1123575" y="5576213"/>
                    <a:pt x="1085051" y="5568983"/>
                    <a:pt x="1085802" y="5605483"/>
                  </a:cubicBezTo>
                  <a:cubicBezTo>
                    <a:pt x="1093254" y="5957449"/>
                    <a:pt x="1096990" y="5909215"/>
                    <a:pt x="1064435" y="5909215"/>
                  </a:cubicBezTo>
                  <a:cubicBezTo>
                    <a:pt x="955655" y="5909215"/>
                    <a:pt x="955033" y="5907073"/>
                    <a:pt x="844935" y="5907073"/>
                  </a:cubicBezTo>
                  <a:cubicBezTo>
                    <a:pt x="790079" y="5907055"/>
                    <a:pt x="801925" y="5918276"/>
                    <a:pt x="800039" y="5853641"/>
                  </a:cubicBezTo>
                  <a:close/>
                  <a:moveTo>
                    <a:pt x="844954" y="5924060"/>
                  </a:moveTo>
                  <a:cubicBezTo>
                    <a:pt x="952945" y="5924060"/>
                    <a:pt x="954978" y="5926202"/>
                    <a:pt x="1064453" y="5926202"/>
                  </a:cubicBezTo>
                  <a:cubicBezTo>
                    <a:pt x="1096733" y="5926202"/>
                    <a:pt x="1089720" y="5915585"/>
                    <a:pt x="1090709" y="5979030"/>
                  </a:cubicBezTo>
                  <a:cubicBezTo>
                    <a:pt x="1095763" y="6302256"/>
                    <a:pt x="1111033" y="6258014"/>
                    <a:pt x="1064453" y="6258014"/>
                  </a:cubicBezTo>
                  <a:cubicBezTo>
                    <a:pt x="766844" y="6258014"/>
                    <a:pt x="805880" y="6275532"/>
                    <a:pt x="805148" y="6228671"/>
                  </a:cubicBezTo>
                  <a:cubicBezTo>
                    <a:pt x="799582" y="5874637"/>
                    <a:pt x="792606" y="5924060"/>
                    <a:pt x="844954" y="5924060"/>
                  </a:cubicBezTo>
                  <a:close/>
                  <a:moveTo>
                    <a:pt x="844954" y="6277289"/>
                  </a:moveTo>
                  <a:cubicBezTo>
                    <a:pt x="1148550" y="6277289"/>
                    <a:pt x="1097099" y="6249539"/>
                    <a:pt x="1098308" y="6353767"/>
                  </a:cubicBezTo>
                  <a:cubicBezTo>
                    <a:pt x="1101823" y="6659768"/>
                    <a:pt x="1116526" y="6609394"/>
                    <a:pt x="1064453" y="6609357"/>
                  </a:cubicBezTo>
                  <a:cubicBezTo>
                    <a:pt x="1049457" y="6609357"/>
                    <a:pt x="811501" y="6608588"/>
                    <a:pt x="811501" y="6603408"/>
                  </a:cubicBezTo>
                  <a:cubicBezTo>
                    <a:pt x="810696" y="6228159"/>
                    <a:pt x="785941" y="6277289"/>
                    <a:pt x="844954" y="6277289"/>
                  </a:cubicBezTo>
                  <a:close/>
                  <a:moveTo>
                    <a:pt x="844954" y="6624165"/>
                  </a:moveTo>
                  <a:cubicBezTo>
                    <a:pt x="953531" y="6624165"/>
                    <a:pt x="953000" y="6626344"/>
                    <a:pt x="1064453" y="6626344"/>
                  </a:cubicBezTo>
                  <a:cubicBezTo>
                    <a:pt x="1111582" y="6626380"/>
                    <a:pt x="1100633" y="6570587"/>
                    <a:pt x="1107170" y="6957936"/>
                  </a:cubicBezTo>
                  <a:cubicBezTo>
                    <a:pt x="998098" y="6957533"/>
                    <a:pt x="908013" y="6959090"/>
                    <a:pt x="815731" y="6958687"/>
                  </a:cubicBezTo>
                  <a:cubicBezTo>
                    <a:pt x="809817" y="6569983"/>
                    <a:pt x="799820" y="6624165"/>
                    <a:pt x="844954" y="6624165"/>
                  </a:cubicBezTo>
                  <a:close/>
                  <a:moveTo>
                    <a:pt x="844954" y="6975746"/>
                  </a:moveTo>
                  <a:cubicBezTo>
                    <a:pt x="1129142" y="6975746"/>
                    <a:pt x="1107408" y="6972067"/>
                    <a:pt x="1107499" y="6978401"/>
                  </a:cubicBezTo>
                  <a:cubicBezTo>
                    <a:pt x="1113560" y="7365384"/>
                    <a:pt x="1131540" y="7309371"/>
                    <a:pt x="1064453" y="7309371"/>
                  </a:cubicBezTo>
                  <a:cubicBezTo>
                    <a:pt x="956095" y="7309371"/>
                    <a:pt x="957761" y="7307924"/>
                    <a:pt x="844954" y="7307924"/>
                  </a:cubicBezTo>
                  <a:cubicBezTo>
                    <a:pt x="816921" y="7307924"/>
                    <a:pt x="824483" y="7323521"/>
                    <a:pt x="823000" y="7228006"/>
                  </a:cubicBezTo>
                  <a:cubicBezTo>
                    <a:pt x="818441" y="6937142"/>
                    <a:pt x="797696" y="6975746"/>
                    <a:pt x="844954" y="6975746"/>
                  </a:cubicBezTo>
                  <a:close/>
                  <a:moveTo>
                    <a:pt x="1113322" y="6353510"/>
                  </a:moveTo>
                  <a:cubicBezTo>
                    <a:pt x="1112205" y="6255817"/>
                    <a:pt x="1053265" y="6272804"/>
                    <a:pt x="1393775" y="6274634"/>
                  </a:cubicBezTo>
                  <a:cubicBezTo>
                    <a:pt x="1401977" y="6274690"/>
                    <a:pt x="1402820" y="6234034"/>
                    <a:pt x="1408642" y="6609174"/>
                  </a:cubicBezTo>
                  <a:cubicBezTo>
                    <a:pt x="1083697" y="6610748"/>
                    <a:pt x="1116178" y="6611517"/>
                    <a:pt x="1116160" y="6603408"/>
                  </a:cubicBezTo>
                  <a:cubicBezTo>
                    <a:pt x="1115958" y="6506868"/>
                    <a:pt x="1114970" y="6498356"/>
                    <a:pt x="1113322" y="6353510"/>
                  </a:cubicBezTo>
                  <a:close/>
                  <a:moveTo>
                    <a:pt x="1408899" y="6626198"/>
                  </a:moveTo>
                  <a:cubicBezTo>
                    <a:pt x="1414739" y="7002637"/>
                    <a:pt x="1421789" y="6958760"/>
                    <a:pt x="1393775" y="6958852"/>
                  </a:cubicBezTo>
                  <a:cubicBezTo>
                    <a:pt x="1317148" y="6959163"/>
                    <a:pt x="1250701" y="6959272"/>
                    <a:pt x="1174276" y="6958449"/>
                  </a:cubicBezTo>
                  <a:cubicBezTo>
                    <a:pt x="1112205" y="6957771"/>
                    <a:pt x="1117826" y="7014809"/>
                    <a:pt x="1116215" y="6626380"/>
                  </a:cubicBezTo>
                  <a:cubicBezTo>
                    <a:pt x="1303415" y="6626545"/>
                    <a:pt x="1318832" y="6626674"/>
                    <a:pt x="1408899" y="6626198"/>
                  </a:cubicBezTo>
                  <a:close/>
                  <a:moveTo>
                    <a:pt x="1174147" y="6975491"/>
                  </a:moveTo>
                  <a:cubicBezTo>
                    <a:pt x="1432006" y="6978273"/>
                    <a:pt x="1413916" y="6972671"/>
                    <a:pt x="1414007" y="6978364"/>
                  </a:cubicBezTo>
                  <a:cubicBezTo>
                    <a:pt x="1419994" y="7361137"/>
                    <a:pt x="1427593" y="7309206"/>
                    <a:pt x="1393903" y="7308694"/>
                  </a:cubicBezTo>
                  <a:cubicBezTo>
                    <a:pt x="1074285" y="7303971"/>
                    <a:pt x="1129288" y="7337286"/>
                    <a:pt x="1127585" y="7228006"/>
                  </a:cubicBezTo>
                  <a:cubicBezTo>
                    <a:pt x="1122843" y="6924383"/>
                    <a:pt x="1102171" y="6974721"/>
                    <a:pt x="1174147" y="6975491"/>
                  </a:cubicBezTo>
                  <a:close/>
                  <a:moveTo>
                    <a:pt x="1415765" y="6274763"/>
                  </a:moveTo>
                  <a:cubicBezTo>
                    <a:pt x="1457640" y="6274982"/>
                    <a:pt x="1703670" y="6275184"/>
                    <a:pt x="1706050" y="6275184"/>
                  </a:cubicBezTo>
                  <a:cubicBezTo>
                    <a:pt x="1706068" y="6276611"/>
                    <a:pt x="1710957" y="6564949"/>
                    <a:pt x="1711744" y="6607526"/>
                  </a:cubicBezTo>
                  <a:cubicBezTo>
                    <a:pt x="1614098" y="6607636"/>
                    <a:pt x="1710701" y="6608058"/>
                    <a:pt x="1423638" y="6609119"/>
                  </a:cubicBezTo>
                  <a:cubicBezTo>
                    <a:pt x="1418658" y="6288455"/>
                    <a:pt x="1418804" y="6406521"/>
                    <a:pt x="1415765" y="6274763"/>
                  </a:cubicBezTo>
                  <a:close/>
                  <a:moveTo>
                    <a:pt x="1712074" y="6624513"/>
                  </a:moveTo>
                  <a:cubicBezTo>
                    <a:pt x="1718391" y="6958449"/>
                    <a:pt x="1717329" y="6859255"/>
                    <a:pt x="1719032" y="6958082"/>
                  </a:cubicBezTo>
                  <a:cubicBezTo>
                    <a:pt x="1706727" y="6958082"/>
                    <a:pt x="1771270" y="6957900"/>
                    <a:pt x="1428710" y="6958742"/>
                  </a:cubicBezTo>
                  <a:cubicBezTo>
                    <a:pt x="1427245" y="6863117"/>
                    <a:pt x="1428124" y="6898024"/>
                    <a:pt x="1423913" y="6626124"/>
                  </a:cubicBezTo>
                  <a:cubicBezTo>
                    <a:pt x="1733899" y="6624806"/>
                    <a:pt x="1621696" y="6624605"/>
                    <a:pt x="1712074" y="6624513"/>
                  </a:cubicBezTo>
                  <a:close/>
                  <a:moveTo>
                    <a:pt x="1715937" y="5926660"/>
                  </a:moveTo>
                  <a:cubicBezTo>
                    <a:pt x="1847000" y="5926788"/>
                    <a:pt x="1846487" y="5923841"/>
                    <a:pt x="2006387" y="5924939"/>
                  </a:cubicBezTo>
                  <a:cubicBezTo>
                    <a:pt x="2008438" y="6103869"/>
                    <a:pt x="2010708" y="6078169"/>
                    <a:pt x="2013400" y="6257135"/>
                  </a:cubicBezTo>
                  <a:cubicBezTo>
                    <a:pt x="1817576" y="6256714"/>
                    <a:pt x="1857473" y="6258179"/>
                    <a:pt x="1720789" y="6258179"/>
                  </a:cubicBezTo>
                  <a:cubicBezTo>
                    <a:pt x="1718684" y="6130173"/>
                    <a:pt x="1718080" y="6043023"/>
                    <a:pt x="1715937" y="5926660"/>
                  </a:cubicBezTo>
                  <a:close/>
                  <a:moveTo>
                    <a:pt x="1723188" y="6275184"/>
                  </a:moveTo>
                  <a:cubicBezTo>
                    <a:pt x="2069410" y="6275184"/>
                    <a:pt x="2013327" y="6247177"/>
                    <a:pt x="2014755" y="6353693"/>
                  </a:cubicBezTo>
                  <a:cubicBezTo>
                    <a:pt x="2016201" y="6469709"/>
                    <a:pt x="2017245" y="6502732"/>
                    <a:pt x="2017977" y="6603444"/>
                  </a:cubicBezTo>
                  <a:cubicBezTo>
                    <a:pt x="2018032" y="6611444"/>
                    <a:pt x="2041414" y="6607563"/>
                    <a:pt x="1726777" y="6607508"/>
                  </a:cubicBezTo>
                  <a:cubicBezTo>
                    <a:pt x="1726722" y="6604506"/>
                    <a:pt x="1720167" y="6275184"/>
                    <a:pt x="1723188" y="6275184"/>
                  </a:cubicBezTo>
                  <a:close/>
                  <a:moveTo>
                    <a:pt x="2018142" y="6625044"/>
                  </a:moveTo>
                  <a:cubicBezTo>
                    <a:pt x="2018161" y="6626655"/>
                    <a:pt x="2021987" y="6955044"/>
                    <a:pt x="2022006" y="6956911"/>
                  </a:cubicBezTo>
                  <a:cubicBezTo>
                    <a:pt x="1903577" y="6955245"/>
                    <a:pt x="1823252" y="6957973"/>
                    <a:pt x="1734009" y="6958082"/>
                  </a:cubicBezTo>
                  <a:cubicBezTo>
                    <a:pt x="1732105" y="6846771"/>
                    <a:pt x="1733259" y="6957241"/>
                    <a:pt x="1727088" y="6624513"/>
                  </a:cubicBezTo>
                  <a:cubicBezTo>
                    <a:pt x="1829807" y="6624532"/>
                    <a:pt x="1902808" y="6625868"/>
                    <a:pt x="2018142" y="6625044"/>
                  </a:cubicBezTo>
                  <a:close/>
                  <a:moveTo>
                    <a:pt x="2022280" y="6973934"/>
                  </a:moveTo>
                  <a:cubicBezTo>
                    <a:pt x="2024459" y="7116017"/>
                    <a:pt x="2023049" y="7081512"/>
                    <a:pt x="2026730" y="7307357"/>
                  </a:cubicBezTo>
                  <a:cubicBezTo>
                    <a:pt x="1957811" y="7308291"/>
                    <a:pt x="1875710" y="7307669"/>
                    <a:pt x="1737891" y="7307632"/>
                  </a:cubicBezTo>
                  <a:cubicBezTo>
                    <a:pt x="1737873" y="7305545"/>
                    <a:pt x="1734375" y="6979810"/>
                    <a:pt x="1734357" y="6978071"/>
                  </a:cubicBezTo>
                  <a:cubicBezTo>
                    <a:pt x="1734266" y="6971976"/>
                    <a:pt x="2016092" y="6973843"/>
                    <a:pt x="2022280" y="6973934"/>
                  </a:cubicBezTo>
                  <a:close/>
                  <a:moveTo>
                    <a:pt x="2021383" y="5925067"/>
                  </a:moveTo>
                  <a:cubicBezTo>
                    <a:pt x="2190164" y="5926568"/>
                    <a:pt x="2059651" y="5925232"/>
                    <a:pt x="2312547" y="5926824"/>
                  </a:cubicBezTo>
                  <a:cubicBezTo>
                    <a:pt x="2314946" y="6112088"/>
                    <a:pt x="2314452" y="6149759"/>
                    <a:pt x="2316301" y="6257831"/>
                  </a:cubicBezTo>
                  <a:cubicBezTo>
                    <a:pt x="2079755" y="6257245"/>
                    <a:pt x="2216146" y="6257739"/>
                    <a:pt x="2028377" y="6257190"/>
                  </a:cubicBezTo>
                  <a:cubicBezTo>
                    <a:pt x="2025668" y="6079926"/>
                    <a:pt x="2023287" y="6093051"/>
                    <a:pt x="2021383" y="5925067"/>
                  </a:cubicBezTo>
                  <a:close/>
                  <a:moveTo>
                    <a:pt x="2052546" y="6274305"/>
                  </a:moveTo>
                  <a:cubicBezTo>
                    <a:pt x="2370864" y="6275586"/>
                    <a:pt x="2315879" y="6252358"/>
                    <a:pt x="2318315" y="6354590"/>
                  </a:cubicBezTo>
                  <a:cubicBezTo>
                    <a:pt x="2320384" y="6439982"/>
                    <a:pt x="2321336" y="6506502"/>
                    <a:pt x="2322654" y="6603572"/>
                  </a:cubicBezTo>
                  <a:cubicBezTo>
                    <a:pt x="2322728" y="6610016"/>
                    <a:pt x="2033047" y="6609778"/>
                    <a:pt x="2033010" y="6603353"/>
                  </a:cubicBezTo>
                  <a:cubicBezTo>
                    <a:pt x="2030245" y="6226841"/>
                    <a:pt x="2016586" y="6274141"/>
                    <a:pt x="2052546" y="6274305"/>
                  </a:cubicBezTo>
                  <a:close/>
                  <a:moveTo>
                    <a:pt x="2052638" y="6624733"/>
                  </a:moveTo>
                  <a:cubicBezTo>
                    <a:pt x="2129540" y="6624001"/>
                    <a:pt x="2195217" y="6624111"/>
                    <a:pt x="2272137" y="6624330"/>
                  </a:cubicBezTo>
                  <a:cubicBezTo>
                    <a:pt x="2337852" y="6624513"/>
                    <a:pt x="2322618" y="6565096"/>
                    <a:pt x="2329264" y="6956801"/>
                  </a:cubicBezTo>
                  <a:cubicBezTo>
                    <a:pt x="2249012" y="6957387"/>
                    <a:pt x="2204024" y="6960078"/>
                    <a:pt x="2037020" y="6957149"/>
                  </a:cubicBezTo>
                  <a:cubicBezTo>
                    <a:pt x="2031435" y="6575109"/>
                    <a:pt x="2026400" y="6625008"/>
                    <a:pt x="2052638" y="6624733"/>
                  </a:cubicBezTo>
                  <a:close/>
                  <a:moveTo>
                    <a:pt x="2052455" y="6974447"/>
                  </a:moveTo>
                  <a:cubicBezTo>
                    <a:pt x="2322874" y="6979536"/>
                    <a:pt x="2329447" y="6966905"/>
                    <a:pt x="2329630" y="6978364"/>
                  </a:cubicBezTo>
                  <a:cubicBezTo>
                    <a:pt x="2331535" y="7099689"/>
                    <a:pt x="2328880" y="7105784"/>
                    <a:pt x="2330802" y="7228372"/>
                  </a:cubicBezTo>
                  <a:cubicBezTo>
                    <a:pt x="2332303" y="7324838"/>
                    <a:pt x="2347464" y="7310359"/>
                    <a:pt x="2272412" y="7307870"/>
                  </a:cubicBezTo>
                  <a:cubicBezTo>
                    <a:pt x="1994889" y="7298772"/>
                    <a:pt x="2042293" y="7341404"/>
                    <a:pt x="2040444" y="7228061"/>
                  </a:cubicBezTo>
                  <a:cubicBezTo>
                    <a:pt x="2035848" y="6936080"/>
                    <a:pt x="2029806" y="6974026"/>
                    <a:pt x="2052455" y="6974447"/>
                  </a:cubicBezTo>
                  <a:close/>
                  <a:moveTo>
                    <a:pt x="2331626" y="6274854"/>
                  </a:moveTo>
                  <a:cubicBezTo>
                    <a:pt x="2569820" y="6275147"/>
                    <a:pt x="2382857" y="6275166"/>
                    <a:pt x="2623834" y="6275678"/>
                  </a:cubicBezTo>
                  <a:cubicBezTo>
                    <a:pt x="2629821" y="6661233"/>
                    <a:pt x="2638207" y="6609668"/>
                    <a:pt x="2601606" y="6609668"/>
                  </a:cubicBezTo>
                  <a:cubicBezTo>
                    <a:pt x="2600177" y="6609668"/>
                    <a:pt x="2337741" y="6608625"/>
                    <a:pt x="2337668" y="6603243"/>
                  </a:cubicBezTo>
                  <a:cubicBezTo>
                    <a:pt x="2334537" y="6372163"/>
                    <a:pt x="2333530" y="6377966"/>
                    <a:pt x="2331626" y="6274854"/>
                  </a:cubicBezTo>
                  <a:close/>
                  <a:moveTo>
                    <a:pt x="2601606" y="6626691"/>
                  </a:moveTo>
                  <a:cubicBezTo>
                    <a:pt x="2636486" y="6626691"/>
                    <a:pt x="2627203" y="6573425"/>
                    <a:pt x="2633996" y="6956673"/>
                  </a:cubicBezTo>
                  <a:cubicBezTo>
                    <a:pt x="2612793" y="6956545"/>
                    <a:pt x="2596241" y="6956581"/>
                    <a:pt x="2381997" y="6956618"/>
                  </a:cubicBezTo>
                  <a:cubicBezTo>
                    <a:pt x="2334702" y="6956618"/>
                    <a:pt x="2343271" y="7011624"/>
                    <a:pt x="2337961" y="6624422"/>
                  </a:cubicBezTo>
                  <a:cubicBezTo>
                    <a:pt x="2495298" y="6624513"/>
                    <a:pt x="2498978" y="6626691"/>
                    <a:pt x="2601606" y="6626691"/>
                  </a:cubicBezTo>
                  <a:close/>
                  <a:moveTo>
                    <a:pt x="2638097" y="6228634"/>
                  </a:moveTo>
                  <a:cubicBezTo>
                    <a:pt x="2632531" y="5871196"/>
                    <a:pt x="2605359" y="5923053"/>
                    <a:pt x="2711282" y="5925763"/>
                  </a:cubicBezTo>
                  <a:cubicBezTo>
                    <a:pt x="2783752" y="5927612"/>
                    <a:pt x="2857889" y="5927465"/>
                    <a:pt x="2921901" y="5926367"/>
                  </a:cubicBezTo>
                  <a:cubicBezTo>
                    <a:pt x="2925691" y="6239709"/>
                    <a:pt x="2924556" y="6178790"/>
                    <a:pt x="2926020" y="6258947"/>
                  </a:cubicBezTo>
                  <a:cubicBezTo>
                    <a:pt x="2591517" y="6267459"/>
                    <a:pt x="2638591" y="6259790"/>
                    <a:pt x="2638097" y="6228634"/>
                  </a:cubicBezTo>
                  <a:close/>
                  <a:moveTo>
                    <a:pt x="2926332" y="6275971"/>
                  </a:moveTo>
                  <a:cubicBezTo>
                    <a:pt x="2928565" y="6387100"/>
                    <a:pt x="2930598" y="6378881"/>
                    <a:pt x="2932667" y="6608497"/>
                  </a:cubicBezTo>
                  <a:cubicBezTo>
                    <a:pt x="2892788" y="6608863"/>
                    <a:pt x="2644030" y="6609650"/>
                    <a:pt x="2642730" y="6609650"/>
                  </a:cubicBezTo>
                  <a:cubicBezTo>
                    <a:pt x="2642913" y="6518071"/>
                    <a:pt x="2642876" y="6536486"/>
                    <a:pt x="2638811" y="6275733"/>
                  </a:cubicBezTo>
                  <a:cubicBezTo>
                    <a:pt x="2719668" y="6276081"/>
                    <a:pt x="2811071" y="6278882"/>
                    <a:pt x="2926332" y="6275971"/>
                  </a:cubicBezTo>
                  <a:close/>
                  <a:moveTo>
                    <a:pt x="2931202" y="6625502"/>
                  </a:moveTo>
                  <a:cubicBezTo>
                    <a:pt x="2933051" y="6625502"/>
                    <a:pt x="2938306" y="6956581"/>
                    <a:pt x="2938325" y="6958028"/>
                  </a:cubicBezTo>
                  <a:cubicBezTo>
                    <a:pt x="2767768" y="6960938"/>
                    <a:pt x="2727596" y="6957460"/>
                    <a:pt x="2648973" y="6956765"/>
                  </a:cubicBezTo>
                  <a:cubicBezTo>
                    <a:pt x="2647252" y="6858303"/>
                    <a:pt x="2642546" y="6762990"/>
                    <a:pt x="2642693" y="6626637"/>
                  </a:cubicBezTo>
                  <a:cubicBezTo>
                    <a:pt x="2643993" y="6626655"/>
                    <a:pt x="2904158" y="6625758"/>
                    <a:pt x="2931202" y="6625502"/>
                  </a:cubicBezTo>
                  <a:close/>
                  <a:moveTo>
                    <a:pt x="2938673" y="6978401"/>
                  </a:moveTo>
                  <a:cubicBezTo>
                    <a:pt x="2944513" y="7350923"/>
                    <a:pt x="2947571" y="7308510"/>
                    <a:pt x="2931202" y="7308327"/>
                  </a:cubicBezTo>
                  <a:cubicBezTo>
                    <a:pt x="2597797" y="7304758"/>
                    <a:pt x="2653386" y="7335107"/>
                    <a:pt x="2651720" y="7228042"/>
                  </a:cubicBezTo>
                  <a:cubicBezTo>
                    <a:pt x="2649779" y="7103862"/>
                    <a:pt x="2651354" y="7106315"/>
                    <a:pt x="2649339" y="6978071"/>
                  </a:cubicBezTo>
                  <a:cubicBezTo>
                    <a:pt x="2649248" y="6971427"/>
                    <a:pt x="2938654" y="6976973"/>
                    <a:pt x="2938673" y="6978401"/>
                  </a:cubicBezTo>
                  <a:close/>
                  <a:moveTo>
                    <a:pt x="2941328" y="6275586"/>
                  </a:moveTo>
                  <a:cubicBezTo>
                    <a:pt x="2997099" y="6274195"/>
                    <a:pt x="3006895" y="6274433"/>
                    <a:pt x="3232272" y="6274396"/>
                  </a:cubicBezTo>
                  <a:cubicBezTo>
                    <a:pt x="3234872" y="6426638"/>
                    <a:pt x="3233151" y="6290596"/>
                    <a:pt x="3237929" y="6609284"/>
                  </a:cubicBezTo>
                  <a:cubicBezTo>
                    <a:pt x="2914174" y="6608643"/>
                    <a:pt x="2947718" y="6609741"/>
                    <a:pt x="2947663" y="6603317"/>
                  </a:cubicBezTo>
                  <a:cubicBezTo>
                    <a:pt x="2946015" y="6405716"/>
                    <a:pt x="2943213" y="6367367"/>
                    <a:pt x="2941328" y="6275586"/>
                  </a:cubicBezTo>
                  <a:close/>
                  <a:moveTo>
                    <a:pt x="3238186" y="6626289"/>
                  </a:moveTo>
                  <a:cubicBezTo>
                    <a:pt x="3242892" y="6939961"/>
                    <a:pt x="3240639" y="6775547"/>
                    <a:pt x="3243551" y="6958723"/>
                  </a:cubicBezTo>
                  <a:cubicBezTo>
                    <a:pt x="3145556" y="6958558"/>
                    <a:pt x="3075997" y="6955923"/>
                    <a:pt x="2953339" y="6957771"/>
                  </a:cubicBezTo>
                  <a:cubicBezTo>
                    <a:pt x="2951746" y="6860353"/>
                    <a:pt x="2948926" y="6748529"/>
                    <a:pt x="2947864" y="6625337"/>
                  </a:cubicBezTo>
                  <a:cubicBezTo>
                    <a:pt x="3097053" y="6624037"/>
                    <a:pt x="3145135" y="6626124"/>
                    <a:pt x="3238186" y="6626289"/>
                  </a:cubicBezTo>
                  <a:close/>
                  <a:moveTo>
                    <a:pt x="3243825" y="6975729"/>
                  </a:moveTo>
                  <a:cubicBezTo>
                    <a:pt x="3245968" y="7130514"/>
                    <a:pt x="3243496" y="7060571"/>
                    <a:pt x="3247341" y="7307266"/>
                  </a:cubicBezTo>
                  <a:cubicBezTo>
                    <a:pt x="3137445" y="7307412"/>
                    <a:pt x="3109284" y="7309901"/>
                    <a:pt x="2958502" y="7308602"/>
                  </a:cubicBezTo>
                  <a:cubicBezTo>
                    <a:pt x="2955957" y="7210653"/>
                    <a:pt x="2955573" y="7101043"/>
                    <a:pt x="2953650" y="6978108"/>
                  </a:cubicBezTo>
                  <a:cubicBezTo>
                    <a:pt x="2953559" y="6971061"/>
                    <a:pt x="2941236" y="6975271"/>
                    <a:pt x="3243825" y="6975729"/>
                  </a:cubicBezTo>
                  <a:close/>
                  <a:moveTo>
                    <a:pt x="3247268" y="6274415"/>
                  </a:moveTo>
                  <a:cubicBezTo>
                    <a:pt x="3340868" y="6274396"/>
                    <a:pt x="3348320" y="6275880"/>
                    <a:pt x="3536711" y="6276355"/>
                  </a:cubicBezTo>
                  <a:cubicBezTo>
                    <a:pt x="3536729" y="6277820"/>
                    <a:pt x="3542515" y="6595683"/>
                    <a:pt x="3542789" y="6609064"/>
                  </a:cubicBezTo>
                  <a:cubicBezTo>
                    <a:pt x="3400210" y="6609027"/>
                    <a:pt x="3303790" y="6609357"/>
                    <a:pt x="3252907" y="6609302"/>
                  </a:cubicBezTo>
                  <a:cubicBezTo>
                    <a:pt x="3248348" y="6304581"/>
                    <a:pt x="3249483" y="6405075"/>
                    <a:pt x="3247268" y="6274415"/>
                  </a:cubicBezTo>
                  <a:close/>
                  <a:moveTo>
                    <a:pt x="3260615" y="6626307"/>
                  </a:moveTo>
                  <a:cubicBezTo>
                    <a:pt x="3602333" y="6626307"/>
                    <a:pt x="3542954" y="6601083"/>
                    <a:pt x="3544950" y="6728466"/>
                  </a:cubicBezTo>
                  <a:cubicBezTo>
                    <a:pt x="3546909" y="6853928"/>
                    <a:pt x="3547294" y="6845270"/>
                    <a:pt x="3549143" y="6959712"/>
                  </a:cubicBezTo>
                  <a:cubicBezTo>
                    <a:pt x="3409273" y="6960535"/>
                    <a:pt x="3381150" y="6958742"/>
                    <a:pt x="3258546" y="6958742"/>
                  </a:cubicBezTo>
                  <a:cubicBezTo>
                    <a:pt x="3252706" y="6587135"/>
                    <a:pt x="3249465" y="6626307"/>
                    <a:pt x="3260615" y="6626307"/>
                  </a:cubicBezTo>
                  <a:close/>
                  <a:moveTo>
                    <a:pt x="3260615" y="6975746"/>
                  </a:moveTo>
                  <a:cubicBezTo>
                    <a:pt x="3261915" y="6975746"/>
                    <a:pt x="3549418" y="6976442"/>
                    <a:pt x="3549454" y="6978401"/>
                  </a:cubicBezTo>
                  <a:cubicBezTo>
                    <a:pt x="3549491" y="6980598"/>
                    <a:pt x="3553464" y="7307247"/>
                    <a:pt x="3553482" y="7309444"/>
                  </a:cubicBezTo>
                  <a:cubicBezTo>
                    <a:pt x="3352018" y="7310487"/>
                    <a:pt x="3401107" y="7307284"/>
                    <a:pt x="3262337" y="7307266"/>
                  </a:cubicBezTo>
                  <a:cubicBezTo>
                    <a:pt x="3256569" y="6938862"/>
                    <a:pt x="3259315" y="6975746"/>
                    <a:pt x="3260615" y="6975746"/>
                  </a:cubicBezTo>
                  <a:close/>
                  <a:moveTo>
                    <a:pt x="3589974" y="6276557"/>
                  </a:moveTo>
                  <a:cubicBezTo>
                    <a:pt x="3698369" y="6276996"/>
                    <a:pt x="3701921" y="6276575"/>
                    <a:pt x="3809491" y="6276996"/>
                  </a:cubicBezTo>
                  <a:cubicBezTo>
                    <a:pt x="3853728" y="6277179"/>
                    <a:pt x="3842394" y="6224736"/>
                    <a:pt x="3846917" y="6608515"/>
                  </a:cubicBezTo>
                  <a:cubicBezTo>
                    <a:pt x="3527958" y="6609979"/>
                    <a:pt x="3557840" y="6611682"/>
                    <a:pt x="3557675" y="6603225"/>
                  </a:cubicBezTo>
                  <a:cubicBezTo>
                    <a:pt x="3550168" y="6224552"/>
                    <a:pt x="3538450" y="6276337"/>
                    <a:pt x="3589974" y="6276557"/>
                  </a:cubicBezTo>
                  <a:close/>
                  <a:moveTo>
                    <a:pt x="3847136" y="6625502"/>
                  </a:moveTo>
                  <a:cubicBezTo>
                    <a:pt x="3848144" y="6709979"/>
                    <a:pt x="3849206" y="6780855"/>
                    <a:pt x="3851403" y="6853562"/>
                  </a:cubicBezTo>
                  <a:cubicBezTo>
                    <a:pt x="3855486" y="6987974"/>
                    <a:pt x="3907010" y="6956838"/>
                    <a:pt x="3589937" y="6959419"/>
                  </a:cubicBezTo>
                  <a:cubicBezTo>
                    <a:pt x="3552805" y="6959712"/>
                    <a:pt x="3565842" y="7010581"/>
                    <a:pt x="3558151" y="6626069"/>
                  </a:cubicBezTo>
                  <a:cubicBezTo>
                    <a:pt x="3824780" y="6626106"/>
                    <a:pt x="3720816" y="6626106"/>
                    <a:pt x="3847136" y="6625502"/>
                  </a:cubicBezTo>
                  <a:close/>
                  <a:moveTo>
                    <a:pt x="3590084" y="6976442"/>
                  </a:moveTo>
                  <a:cubicBezTo>
                    <a:pt x="3591384" y="6976424"/>
                    <a:pt x="3854204" y="6973843"/>
                    <a:pt x="3854277" y="6978401"/>
                  </a:cubicBezTo>
                  <a:cubicBezTo>
                    <a:pt x="3860265" y="7362089"/>
                    <a:pt x="3880699" y="7307778"/>
                    <a:pt x="3809473" y="7308364"/>
                  </a:cubicBezTo>
                  <a:cubicBezTo>
                    <a:pt x="3699925" y="7309261"/>
                    <a:pt x="3693260" y="7308383"/>
                    <a:pt x="3589974" y="7309206"/>
                  </a:cubicBezTo>
                  <a:cubicBezTo>
                    <a:pt x="3561703" y="7309389"/>
                    <a:pt x="3568899" y="7324362"/>
                    <a:pt x="3567398" y="7228042"/>
                  </a:cubicBezTo>
                  <a:cubicBezTo>
                    <a:pt x="3562985" y="6938203"/>
                    <a:pt x="3554215" y="6976735"/>
                    <a:pt x="3590084" y="6976442"/>
                  </a:cubicBezTo>
                  <a:close/>
                  <a:moveTo>
                    <a:pt x="3857006" y="6277124"/>
                  </a:moveTo>
                  <a:cubicBezTo>
                    <a:pt x="4039189" y="6277454"/>
                    <a:pt x="4013006" y="6276319"/>
                    <a:pt x="4139051" y="6276319"/>
                  </a:cubicBezTo>
                  <a:cubicBezTo>
                    <a:pt x="4153992" y="6276319"/>
                    <a:pt x="4147126" y="6236835"/>
                    <a:pt x="4153077" y="6610162"/>
                  </a:cubicBezTo>
                  <a:cubicBezTo>
                    <a:pt x="4039903" y="6610474"/>
                    <a:pt x="4021795" y="6607874"/>
                    <a:pt x="3861949" y="6608423"/>
                  </a:cubicBezTo>
                  <a:cubicBezTo>
                    <a:pt x="3860704" y="6511847"/>
                    <a:pt x="3862077" y="6599070"/>
                    <a:pt x="3857006" y="6277124"/>
                  </a:cubicBezTo>
                  <a:close/>
                  <a:moveTo>
                    <a:pt x="3919351" y="6625355"/>
                  </a:moveTo>
                  <a:cubicBezTo>
                    <a:pt x="4027983" y="6625355"/>
                    <a:pt x="4029118" y="6627204"/>
                    <a:pt x="4139033" y="6627204"/>
                  </a:cubicBezTo>
                  <a:cubicBezTo>
                    <a:pt x="4160474" y="6627204"/>
                    <a:pt x="4153022" y="6586000"/>
                    <a:pt x="4159100" y="6959328"/>
                  </a:cubicBezTo>
                  <a:cubicBezTo>
                    <a:pt x="4049827" y="6959620"/>
                    <a:pt x="4008850" y="6957680"/>
                    <a:pt x="3868943" y="6958174"/>
                  </a:cubicBezTo>
                  <a:cubicBezTo>
                    <a:pt x="3862279" y="6571979"/>
                    <a:pt x="3838952" y="6625355"/>
                    <a:pt x="3919351" y="6625355"/>
                  </a:cubicBezTo>
                  <a:close/>
                  <a:moveTo>
                    <a:pt x="4156885" y="5978773"/>
                  </a:moveTo>
                  <a:cubicBezTo>
                    <a:pt x="4155750" y="5905810"/>
                    <a:pt x="4106350" y="5927337"/>
                    <a:pt x="4448965" y="5926092"/>
                  </a:cubicBezTo>
                  <a:cubicBezTo>
                    <a:pt x="4452041" y="6108793"/>
                    <a:pt x="4450136" y="6112015"/>
                    <a:pt x="4452736" y="6258782"/>
                  </a:cubicBezTo>
                  <a:cubicBezTo>
                    <a:pt x="4391911" y="6259496"/>
                    <a:pt x="4366863" y="6259295"/>
                    <a:pt x="4163568" y="6259332"/>
                  </a:cubicBezTo>
                  <a:cubicBezTo>
                    <a:pt x="4161426" y="6105992"/>
                    <a:pt x="4158844" y="6103612"/>
                    <a:pt x="4156885" y="5978773"/>
                  </a:cubicBezTo>
                  <a:close/>
                  <a:moveTo>
                    <a:pt x="4453048" y="6275788"/>
                  </a:moveTo>
                  <a:cubicBezTo>
                    <a:pt x="4454787" y="6367312"/>
                    <a:pt x="4457516" y="6418145"/>
                    <a:pt x="4459053" y="6603481"/>
                  </a:cubicBezTo>
                  <a:cubicBezTo>
                    <a:pt x="4459090" y="6608497"/>
                    <a:pt x="4492780" y="6608167"/>
                    <a:pt x="4168054" y="6610108"/>
                  </a:cubicBezTo>
                  <a:cubicBezTo>
                    <a:pt x="4163037" y="6295301"/>
                    <a:pt x="4165491" y="6408223"/>
                    <a:pt x="4163806" y="6276319"/>
                  </a:cubicBezTo>
                  <a:cubicBezTo>
                    <a:pt x="4367119" y="6276282"/>
                    <a:pt x="4399784" y="6276447"/>
                    <a:pt x="4453048" y="6275788"/>
                  </a:cubicBezTo>
                  <a:close/>
                  <a:moveTo>
                    <a:pt x="4459255" y="6625264"/>
                  </a:moveTo>
                  <a:cubicBezTo>
                    <a:pt x="4459273" y="6626710"/>
                    <a:pt x="4462935" y="6956728"/>
                    <a:pt x="4462954" y="6958046"/>
                  </a:cubicBezTo>
                  <a:cubicBezTo>
                    <a:pt x="4310157" y="6956014"/>
                    <a:pt x="4247537" y="6958888"/>
                    <a:pt x="4174096" y="6959254"/>
                  </a:cubicBezTo>
                  <a:cubicBezTo>
                    <a:pt x="4172595" y="6866375"/>
                    <a:pt x="4172467" y="6887059"/>
                    <a:pt x="4168329" y="6627113"/>
                  </a:cubicBezTo>
                  <a:cubicBezTo>
                    <a:pt x="4252536" y="6626618"/>
                    <a:pt x="4315705" y="6622207"/>
                    <a:pt x="4459255" y="6625264"/>
                  </a:cubicBezTo>
                  <a:close/>
                  <a:moveTo>
                    <a:pt x="4462697" y="5853715"/>
                  </a:moveTo>
                  <a:cubicBezTo>
                    <a:pt x="4456893" y="5544162"/>
                    <a:pt x="4454183" y="5577403"/>
                    <a:pt x="4468630" y="5577294"/>
                  </a:cubicBezTo>
                  <a:cubicBezTo>
                    <a:pt x="4792715" y="5574657"/>
                    <a:pt x="4748057" y="5569935"/>
                    <a:pt x="4748203" y="5604073"/>
                  </a:cubicBezTo>
                  <a:cubicBezTo>
                    <a:pt x="4749723" y="5962629"/>
                    <a:pt x="4772244" y="5907824"/>
                    <a:pt x="4688238" y="5908391"/>
                  </a:cubicBezTo>
                  <a:cubicBezTo>
                    <a:pt x="4583158" y="5909105"/>
                    <a:pt x="4586399" y="5908556"/>
                    <a:pt x="4468520" y="5909013"/>
                  </a:cubicBezTo>
                  <a:cubicBezTo>
                    <a:pt x="4461983" y="5909050"/>
                    <a:pt x="4463906" y="5917342"/>
                    <a:pt x="4462697" y="5853715"/>
                  </a:cubicBezTo>
                  <a:close/>
                  <a:moveTo>
                    <a:pt x="4468611" y="5926019"/>
                  </a:moveTo>
                  <a:cubicBezTo>
                    <a:pt x="4804250" y="5924646"/>
                    <a:pt x="4751371" y="5909819"/>
                    <a:pt x="4752469" y="5979030"/>
                  </a:cubicBezTo>
                  <a:cubicBezTo>
                    <a:pt x="4757725" y="6315729"/>
                    <a:pt x="4778323" y="6259625"/>
                    <a:pt x="4688367" y="6258527"/>
                  </a:cubicBezTo>
                  <a:cubicBezTo>
                    <a:pt x="4430600" y="6255396"/>
                    <a:pt x="4467952" y="6273756"/>
                    <a:pt x="4467238" y="6228671"/>
                  </a:cubicBezTo>
                  <a:cubicBezTo>
                    <a:pt x="4461928" y="5890013"/>
                    <a:pt x="4463631" y="5926019"/>
                    <a:pt x="4468611" y="5926019"/>
                  </a:cubicBezTo>
                  <a:close/>
                  <a:moveTo>
                    <a:pt x="4468666" y="6275586"/>
                  </a:moveTo>
                  <a:cubicBezTo>
                    <a:pt x="4819429" y="6271321"/>
                    <a:pt x="4757596" y="6259149"/>
                    <a:pt x="4760178" y="6353913"/>
                  </a:cubicBezTo>
                  <a:cubicBezTo>
                    <a:pt x="4762540" y="6440843"/>
                    <a:pt x="4763932" y="6518144"/>
                    <a:pt x="4763657" y="6603371"/>
                  </a:cubicBezTo>
                  <a:cubicBezTo>
                    <a:pt x="4763620" y="6614830"/>
                    <a:pt x="4475441" y="6608570"/>
                    <a:pt x="4474122" y="6608551"/>
                  </a:cubicBezTo>
                  <a:cubicBezTo>
                    <a:pt x="4471962" y="6359697"/>
                    <a:pt x="4466561" y="6275623"/>
                    <a:pt x="4468666" y="6275586"/>
                  </a:cubicBezTo>
                  <a:close/>
                  <a:moveTo>
                    <a:pt x="4763602" y="6627149"/>
                  </a:moveTo>
                  <a:cubicBezTo>
                    <a:pt x="4763529" y="6748016"/>
                    <a:pt x="4767594" y="6854532"/>
                    <a:pt x="4769315" y="6956380"/>
                  </a:cubicBezTo>
                  <a:cubicBezTo>
                    <a:pt x="4683295" y="6956801"/>
                    <a:pt x="4635946" y="6960316"/>
                    <a:pt x="4477931" y="6958247"/>
                  </a:cubicBezTo>
                  <a:cubicBezTo>
                    <a:pt x="4477913" y="6956618"/>
                    <a:pt x="4474269" y="6626893"/>
                    <a:pt x="4474251" y="6625593"/>
                  </a:cubicBezTo>
                  <a:cubicBezTo>
                    <a:pt x="4535241" y="6626893"/>
                    <a:pt x="4761478" y="6627149"/>
                    <a:pt x="4763602" y="6627149"/>
                  </a:cubicBezTo>
                  <a:close/>
                  <a:moveTo>
                    <a:pt x="4769608" y="6973385"/>
                  </a:moveTo>
                  <a:cubicBezTo>
                    <a:pt x="4771604" y="7096266"/>
                    <a:pt x="4771512" y="7170895"/>
                    <a:pt x="4774331" y="7307467"/>
                  </a:cubicBezTo>
                  <a:lnTo>
                    <a:pt x="4483790" y="7307595"/>
                  </a:lnTo>
                  <a:cubicBezTo>
                    <a:pt x="4482857" y="7263352"/>
                    <a:pt x="4478334" y="6983343"/>
                    <a:pt x="4478242" y="6978163"/>
                  </a:cubicBezTo>
                  <a:cubicBezTo>
                    <a:pt x="4478205" y="6975106"/>
                    <a:pt x="4452755" y="6974996"/>
                    <a:pt x="4769608" y="6973385"/>
                  </a:cubicBezTo>
                  <a:close/>
                  <a:moveTo>
                    <a:pt x="4773325" y="6276154"/>
                  </a:moveTo>
                  <a:cubicBezTo>
                    <a:pt x="4899462" y="6276392"/>
                    <a:pt x="4876959" y="6275056"/>
                    <a:pt x="5063555" y="6274982"/>
                  </a:cubicBezTo>
                  <a:cubicBezTo>
                    <a:pt x="5064598" y="6364731"/>
                    <a:pt x="5063555" y="6472657"/>
                    <a:pt x="5068901" y="6606721"/>
                  </a:cubicBezTo>
                  <a:cubicBezTo>
                    <a:pt x="4879943" y="6606630"/>
                    <a:pt x="4924216" y="6610272"/>
                    <a:pt x="4778653" y="6610162"/>
                  </a:cubicBezTo>
                  <a:cubicBezTo>
                    <a:pt x="4779111" y="6458068"/>
                    <a:pt x="4775046" y="6362315"/>
                    <a:pt x="4773325" y="6276154"/>
                  </a:cubicBezTo>
                  <a:close/>
                  <a:moveTo>
                    <a:pt x="4798135" y="6627167"/>
                  </a:moveTo>
                  <a:cubicBezTo>
                    <a:pt x="5122604" y="6627167"/>
                    <a:pt x="5070036" y="6587245"/>
                    <a:pt x="5072234" y="6728430"/>
                  </a:cubicBezTo>
                  <a:cubicBezTo>
                    <a:pt x="5074101" y="6848089"/>
                    <a:pt x="5072746" y="6847430"/>
                    <a:pt x="5074302" y="6957662"/>
                  </a:cubicBezTo>
                  <a:cubicBezTo>
                    <a:pt x="5073003" y="6957643"/>
                    <a:pt x="4819997" y="6956252"/>
                    <a:pt x="4784311" y="6956343"/>
                  </a:cubicBezTo>
                  <a:cubicBezTo>
                    <a:pt x="4778085" y="6589295"/>
                    <a:pt x="4768784" y="6627167"/>
                    <a:pt x="4798135" y="6627167"/>
                  </a:cubicBezTo>
                  <a:close/>
                  <a:moveTo>
                    <a:pt x="4798135" y="6973312"/>
                  </a:moveTo>
                  <a:cubicBezTo>
                    <a:pt x="5105540" y="6973312"/>
                    <a:pt x="5074559" y="6973971"/>
                    <a:pt x="5074614" y="6978419"/>
                  </a:cubicBezTo>
                  <a:cubicBezTo>
                    <a:pt x="5080656" y="7364542"/>
                    <a:pt x="5099314" y="7306204"/>
                    <a:pt x="5017780" y="7306204"/>
                  </a:cubicBezTo>
                  <a:cubicBezTo>
                    <a:pt x="4908287" y="7306204"/>
                    <a:pt x="4905833" y="7307467"/>
                    <a:pt x="4798116" y="7307467"/>
                  </a:cubicBezTo>
                  <a:cubicBezTo>
                    <a:pt x="4786215" y="7307467"/>
                    <a:pt x="4789327" y="7319713"/>
                    <a:pt x="4787881" y="7228079"/>
                  </a:cubicBezTo>
                  <a:cubicBezTo>
                    <a:pt x="4783432" y="6941992"/>
                    <a:pt x="4777554" y="6973312"/>
                    <a:pt x="4798135" y="6973312"/>
                  </a:cubicBezTo>
                  <a:close/>
                  <a:moveTo>
                    <a:pt x="5365467" y="5978993"/>
                  </a:moveTo>
                  <a:cubicBezTo>
                    <a:pt x="5370539" y="6301231"/>
                    <a:pt x="5378741" y="6259094"/>
                    <a:pt x="5347670" y="6258600"/>
                  </a:cubicBezTo>
                  <a:cubicBezTo>
                    <a:pt x="5284335" y="6257575"/>
                    <a:pt x="5229186" y="6257593"/>
                    <a:pt x="5127621" y="6257867"/>
                  </a:cubicBezTo>
                  <a:cubicBezTo>
                    <a:pt x="5061760" y="6258032"/>
                    <a:pt x="5078660" y="6305314"/>
                    <a:pt x="5073570" y="5978737"/>
                  </a:cubicBezTo>
                  <a:cubicBezTo>
                    <a:pt x="5072527" y="5911027"/>
                    <a:pt x="5058483" y="5925488"/>
                    <a:pt x="5127731" y="5924646"/>
                  </a:cubicBezTo>
                  <a:cubicBezTo>
                    <a:pt x="5406664" y="5921278"/>
                    <a:pt x="5364478" y="5914798"/>
                    <a:pt x="5365467" y="5978993"/>
                  </a:cubicBezTo>
                  <a:close/>
                  <a:moveTo>
                    <a:pt x="5358216" y="5604440"/>
                  </a:moveTo>
                  <a:cubicBezTo>
                    <a:pt x="5361256" y="5677805"/>
                    <a:pt x="5361365" y="5698783"/>
                    <a:pt x="5363618" y="5854044"/>
                  </a:cubicBezTo>
                  <a:cubicBezTo>
                    <a:pt x="5364514" y="5919795"/>
                    <a:pt x="5369275" y="5909435"/>
                    <a:pt x="5347816" y="5908758"/>
                  </a:cubicBezTo>
                  <a:cubicBezTo>
                    <a:pt x="4997438" y="5897299"/>
                    <a:pt x="5071373" y="6003320"/>
                    <a:pt x="5068187" y="5575042"/>
                  </a:cubicBezTo>
                  <a:cubicBezTo>
                    <a:pt x="5401684" y="5576342"/>
                    <a:pt x="5356495" y="5563016"/>
                    <a:pt x="5358216" y="5604440"/>
                  </a:cubicBezTo>
                  <a:close/>
                  <a:moveTo>
                    <a:pt x="5351496" y="5229318"/>
                  </a:moveTo>
                  <a:cubicBezTo>
                    <a:pt x="5357264" y="5599039"/>
                    <a:pt x="5358985" y="5558457"/>
                    <a:pt x="5347560" y="5558549"/>
                  </a:cubicBezTo>
                  <a:cubicBezTo>
                    <a:pt x="5009833" y="5560801"/>
                    <a:pt x="5068572" y="5577403"/>
                    <a:pt x="5067034" y="5478887"/>
                  </a:cubicBezTo>
                  <a:cubicBezTo>
                    <a:pt x="5065038" y="5352748"/>
                    <a:pt x="5064507" y="5361772"/>
                    <a:pt x="5062365" y="5228989"/>
                  </a:cubicBezTo>
                  <a:cubicBezTo>
                    <a:pt x="5062309" y="5224468"/>
                    <a:pt x="5351441" y="5226188"/>
                    <a:pt x="5351496" y="5229318"/>
                  </a:cubicBezTo>
                  <a:close/>
                  <a:moveTo>
                    <a:pt x="5351166" y="5208963"/>
                  </a:moveTo>
                  <a:cubicBezTo>
                    <a:pt x="5202234" y="5211911"/>
                    <a:pt x="5144137" y="5209073"/>
                    <a:pt x="5062035" y="5208634"/>
                  </a:cubicBezTo>
                  <a:cubicBezTo>
                    <a:pt x="5060332" y="5106237"/>
                    <a:pt x="5056744" y="4990056"/>
                    <a:pt x="5056542" y="4876090"/>
                  </a:cubicBezTo>
                  <a:cubicBezTo>
                    <a:pt x="5160085" y="4876511"/>
                    <a:pt x="5120645" y="4877902"/>
                    <a:pt x="5345399" y="4877353"/>
                  </a:cubicBezTo>
                  <a:cubicBezTo>
                    <a:pt x="5349391" y="5123370"/>
                    <a:pt x="5349794" y="5124120"/>
                    <a:pt x="5351166" y="5208963"/>
                  </a:cubicBezTo>
                  <a:close/>
                  <a:moveTo>
                    <a:pt x="5345143" y="4860311"/>
                  </a:moveTo>
                  <a:cubicBezTo>
                    <a:pt x="5019007" y="4861171"/>
                    <a:pt x="5056542" y="4859670"/>
                    <a:pt x="5056542" y="4854728"/>
                  </a:cubicBezTo>
                  <a:cubicBezTo>
                    <a:pt x="5056378" y="4693389"/>
                    <a:pt x="5052294" y="4607686"/>
                    <a:pt x="5050573" y="4524985"/>
                  </a:cubicBezTo>
                  <a:cubicBezTo>
                    <a:pt x="5146096" y="4525644"/>
                    <a:pt x="5154811" y="4529304"/>
                    <a:pt x="5340364" y="4527383"/>
                  </a:cubicBezTo>
                  <a:cubicBezTo>
                    <a:pt x="5342232" y="4660001"/>
                    <a:pt x="5340163" y="4553083"/>
                    <a:pt x="5345143" y="4860311"/>
                  </a:cubicBezTo>
                  <a:close/>
                  <a:moveTo>
                    <a:pt x="5338130" y="4229874"/>
                  </a:moveTo>
                  <a:cubicBezTo>
                    <a:pt x="5340071" y="4353542"/>
                    <a:pt x="5337672" y="4354658"/>
                    <a:pt x="5339632" y="4479735"/>
                  </a:cubicBezTo>
                  <a:cubicBezTo>
                    <a:pt x="5340364" y="4525223"/>
                    <a:pt x="5382605" y="4510158"/>
                    <a:pt x="5050225" y="4507998"/>
                  </a:cubicBezTo>
                  <a:cubicBezTo>
                    <a:pt x="5047534" y="4366684"/>
                    <a:pt x="5050207" y="4351546"/>
                    <a:pt x="5046856" y="4176955"/>
                  </a:cubicBezTo>
                  <a:cubicBezTo>
                    <a:pt x="5391522" y="4177467"/>
                    <a:pt x="5337050" y="4161176"/>
                    <a:pt x="5338130" y="4229874"/>
                  </a:cubicBezTo>
                  <a:close/>
                  <a:moveTo>
                    <a:pt x="5329195" y="3826472"/>
                  </a:moveTo>
                  <a:cubicBezTo>
                    <a:pt x="5335237" y="4179993"/>
                    <a:pt x="5333040" y="4022883"/>
                    <a:pt x="5336720" y="4160627"/>
                  </a:cubicBezTo>
                  <a:cubicBezTo>
                    <a:pt x="4992970" y="4160736"/>
                    <a:pt x="5047039" y="4176607"/>
                    <a:pt x="5045245" y="4104541"/>
                  </a:cubicBezTo>
                  <a:cubicBezTo>
                    <a:pt x="5043103" y="4018874"/>
                    <a:pt x="5041802" y="3942415"/>
                    <a:pt x="5041437" y="3854936"/>
                  </a:cubicBezTo>
                  <a:cubicBezTo>
                    <a:pt x="5041235" y="3814848"/>
                    <a:pt x="4996156" y="3823616"/>
                    <a:pt x="5329195" y="3826472"/>
                  </a:cubicBezTo>
                  <a:close/>
                  <a:moveTo>
                    <a:pt x="5326174" y="3480401"/>
                  </a:moveTo>
                  <a:cubicBezTo>
                    <a:pt x="5328426" y="3623599"/>
                    <a:pt x="5324837" y="3563321"/>
                    <a:pt x="5328902" y="3809485"/>
                  </a:cubicBezTo>
                  <a:cubicBezTo>
                    <a:pt x="5327053" y="3809466"/>
                    <a:pt x="5043359" y="3808387"/>
                    <a:pt x="5041144" y="3808368"/>
                  </a:cubicBezTo>
                  <a:cubicBezTo>
                    <a:pt x="5039569" y="3617906"/>
                    <a:pt x="5036035" y="3618455"/>
                    <a:pt x="5033948" y="3476355"/>
                  </a:cubicBezTo>
                  <a:cubicBezTo>
                    <a:pt x="5035284" y="3476355"/>
                    <a:pt x="5326155" y="3479101"/>
                    <a:pt x="5326174" y="3480401"/>
                  </a:cubicBezTo>
                  <a:close/>
                  <a:moveTo>
                    <a:pt x="5318667" y="3127538"/>
                  </a:moveTo>
                  <a:cubicBezTo>
                    <a:pt x="5328261" y="3576538"/>
                    <a:pt x="5324910" y="3406119"/>
                    <a:pt x="5325862" y="3460833"/>
                  </a:cubicBezTo>
                  <a:cubicBezTo>
                    <a:pt x="5205695" y="3463780"/>
                    <a:pt x="5123556" y="3459570"/>
                    <a:pt x="5033710" y="3459368"/>
                  </a:cubicBezTo>
                  <a:cubicBezTo>
                    <a:pt x="5032135" y="3353731"/>
                    <a:pt x="5032062" y="3278882"/>
                    <a:pt x="5028967" y="3127428"/>
                  </a:cubicBezTo>
                  <a:cubicBezTo>
                    <a:pt x="5117074" y="3127465"/>
                    <a:pt x="5235430" y="3128728"/>
                    <a:pt x="5318667" y="3127538"/>
                  </a:cubicBezTo>
                  <a:close/>
                  <a:moveTo>
                    <a:pt x="5318190" y="3105865"/>
                  </a:moveTo>
                  <a:cubicBezTo>
                    <a:pt x="5318374" y="3113809"/>
                    <a:pt x="5341591" y="3110533"/>
                    <a:pt x="5028619" y="3110423"/>
                  </a:cubicBezTo>
                  <a:cubicBezTo>
                    <a:pt x="5028583" y="3108739"/>
                    <a:pt x="5022285" y="2777568"/>
                    <a:pt x="5022266" y="2776213"/>
                  </a:cubicBezTo>
                  <a:cubicBezTo>
                    <a:pt x="5023584" y="2776213"/>
                    <a:pt x="5311746" y="2777842"/>
                    <a:pt x="5313137" y="2777861"/>
                  </a:cubicBezTo>
                  <a:cubicBezTo>
                    <a:pt x="5314199" y="2852050"/>
                    <a:pt x="5315114" y="2965357"/>
                    <a:pt x="5318190" y="3105865"/>
                  </a:cubicBezTo>
                  <a:close/>
                  <a:moveTo>
                    <a:pt x="5309164" y="2481450"/>
                  </a:moveTo>
                  <a:cubicBezTo>
                    <a:pt x="5311123" y="2606253"/>
                    <a:pt x="5310464" y="2606015"/>
                    <a:pt x="5312423" y="2731128"/>
                  </a:cubicBezTo>
                  <a:cubicBezTo>
                    <a:pt x="5313101" y="2774145"/>
                    <a:pt x="5357594" y="2759336"/>
                    <a:pt x="5021973" y="2759208"/>
                  </a:cubicBezTo>
                  <a:cubicBezTo>
                    <a:pt x="5018970" y="2579820"/>
                    <a:pt x="5021625" y="2621135"/>
                    <a:pt x="5018165" y="2428806"/>
                  </a:cubicBezTo>
                  <a:cubicBezTo>
                    <a:pt x="5358234" y="2428806"/>
                    <a:pt x="5308029" y="2408322"/>
                    <a:pt x="5309164" y="2481450"/>
                  </a:cubicBezTo>
                  <a:close/>
                  <a:moveTo>
                    <a:pt x="5304349" y="2106787"/>
                  </a:moveTo>
                  <a:cubicBezTo>
                    <a:pt x="5311929" y="2469900"/>
                    <a:pt x="5324837" y="2411068"/>
                    <a:pt x="5237572" y="2411068"/>
                  </a:cubicBezTo>
                  <a:cubicBezTo>
                    <a:pt x="5127493" y="2411068"/>
                    <a:pt x="5127969" y="2411800"/>
                    <a:pt x="5017835" y="2411800"/>
                  </a:cubicBezTo>
                  <a:cubicBezTo>
                    <a:pt x="5014924" y="2259778"/>
                    <a:pt x="5014429" y="2285167"/>
                    <a:pt x="5012598" y="2077444"/>
                  </a:cubicBezTo>
                  <a:cubicBezTo>
                    <a:pt x="5343605" y="2077462"/>
                    <a:pt x="5303487" y="2065253"/>
                    <a:pt x="5304349" y="2106787"/>
                  </a:cubicBezTo>
                  <a:close/>
                  <a:moveTo>
                    <a:pt x="5297335" y="1732270"/>
                  </a:moveTo>
                  <a:cubicBezTo>
                    <a:pt x="5303451" y="2122236"/>
                    <a:pt x="5325222" y="2060164"/>
                    <a:pt x="5237572" y="2060164"/>
                  </a:cubicBezTo>
                  <a:cubicBezTo>
                    <a:pt x="5128866" y="2060164"/>
                    <a:pt x="5127621" y="2060457"/>
                    <a:pt x="5017780" y="2060457"/>
                  </a:cubicBezTo>
                  <a:cubicBezTo>
                    <a:pt x="5010493" y="2060457"/>
                    <a:pt x="5012745" y="2070525"/>
                    <a:pt x="5011353" y="1981618"/>
                  </a:cubicBezTo>
                  <a:cubicBezTo>
                    <a:pt x="5006813" y="1690187"/>
                    <a:pt x="5005164" y="1728206"/>
                    <a:pt x="5017780" y="1728206"/>
                  </a:cubicBezTo>
                  <a:cubicBezTo>
                    <a:pt x="5317476" y="1728206"/>
                    <a:pt x="5297189" y="1722495"/>
                    <a:pt x="5297335" y="1732270"/>
                  </a:cubicBezTo>
                  <a:close/>
                  <a:moveTo>
                    <a:pt x="5297006" y="1710029"/>
                  </a:moveTo>
                  <a:cubicBezTo>
                    <a:pt x="5193592" y="1708839"/>
                    <a:pt x="5125625" y="1711182"/>
                    <a:pt x="5008625" y="1711201"/>
                  </a:cubicBezTo>
                  <a:cubicBezTo>
                    <a:pt x="5002162" y="1335750"/>
                    <a:pt x="4992787" y="1376771"/>
                    <a:pt x="5017798" y="1376771"/>
                  </a:cubicBezTo>
                  <a:cubicBezTo>
                    <a:pt x="5110190" y="1376771"/>
                    <a:pt x="5134909" y="1376991"/>
                    <a:pt x="5237590" y="1376991"/>
                  </a:cubicBezTo>
                  <a:cubicBezTo>
                    <a:pt x="5310958" y="1377009"/>
                    <a:pt x="5291055" y="1316713"/>
                    <a:pt x="5297006" y="1710029"/>
                  </a:cubicBezTo>
                  <a:close/>
                  <a:moveTo>
                    <a:pt x="5287100" y="1108075"/>
                  </a:moveTo>
                  <a:cubicBezTo>
                    <a:pt x="5289407" y="1184095"/>
                    <a:pt x="5289444" y="1200898"/>
                    <a:pt x="5292044" y="1360334"/>
                  </a:cubicBezTo>
                  <a:cubicBezTo>
                    <a:pt x="5259617" y="1359912"/>
                    <a:pt x="5024115" y="1359748"/>
                    <a:pt x="5001503" y="1359821"/>
                  </a:cubicBezTo>
                  <a:cubicBezTo>
                    <a:pt x="4995442" y="978568"/>
                    <a:pt x="4985756" y="1029675"/>
                    <a:pt x="5017798" y="1029675"/>
                  </a:cubicBezTo>
                  <a:cubicBezTo>
                    <a:pt x="5339851" y="1029675"/>
                    <a:pt x="5283841" y="999966"/>
                    <a:pt x="5287100" y="1108075"/>
                  </a:cubicBezTo>
                  <a:close/>
                  <a:moveTo>
                    <a:pt x="5281863" y="733265"/>
                  </a:moveTo>
                  <a:cubicBezTo>
                    <a:pt x="5286844" y="1060354"/>
                    <a:pt x="5297848" y="1010253"/>
                    <a:pt x="5237572" y="1010253"/>
                  </a:cubicBezTo>
                  <a:cubicBezTo>
                    <a:pt x="4959316" y="1010253"/>
                    <a:pt x="4995369" y="1027002"/>
                    <a:pt x="4994691" y="982833"/>
                  </a:cubicBezTo>
                  <a:cubicBezTo>
                    <a:pt x="4989198" y="632387"/>
                    <a:pt x="4983046" y="678991"/>
                    <a:pt x="5017798" y="678991"/>
                  </a:cubicBezTo>
                  <a:cubicBezTo>
                    <a:pt x="5329268" y="678991"/>
                    <a:pt x="5280747" y="661985"/>
                    <a:pt x="5281863" y="733265"/>
                  </a:cubicBezTo>
                  <a:close/>
                  <a:moveTo>
                    <a:pt x="5017798" y="327995"/>
                  </a:moveTo>
                  <a:cubicBezTo>
                    <a:pt x="5316561" y="327995"/>
                    <a:pt x="5275895" y="320875"/>
                    <a:pt x="5275932" y="358436"/>
                  </a:cubicBezTo>
                  <a:cubicBezTo>
                    <a:pt x="5275932" y="712946"/>
                    <a:pt x="5299258" y="661363"/>
                    <a:pt x="5237572" y="661363"/>
                  </a:cubicBezTo>
                  <a:cubicBezTo>
                    <a:pt x="4945456" y="661363"/>
                    <a:pt x="4991450" y="677178"/>
                    <a:pt x="4989857" y="608023"/>
                  </a:cubicBezTo>
                  <a:cubicBezTo>
                    <a:pt x="4982735" y="283112"/>
                    <a:pt x="4972994" y="327995"/>
                    <a:pt x="5017798" y="327995"/>
                  </a:cubicBezTo>
                  <a:close/>
                  <a:moveTo>
                    <a:pt x="4986507" y="1359894"/>
                  </a:moveTo>
                  <a:cubicBezTo>
                    <a:pt x="4909202" y="1360388"/>
                    <a:pt x="4696789" y="1368626"/>
                    <a:pt x="4696332" y="1357130"/>
                  </a:cubicBezTo>
                  <a:cubicBezTo>
                    <a:pt x="4691607" y="1240235"/>
                    <a:pt x="4691845" y="1127954"/>
                    <a:pt x="4690527" y="1029272"/>
                  </a:cubicBezTo>
                  <a:cubicBezTo>
                    <a:pt x="5003828" y="1029382"/>
                    <a:pt x="4851270" y="1029565"/>
                    <a:pt x="4980464" y="1029675"/>
                  </a:cubicBezTo>
                  <a:cubicBezTo>
                    <a:pt x="4983247" y="1185431"/>
                    <a:pt x="4980959" y="1010656"/>
                    <a:pt x="4986507" y="1359894"/>
                  </a:cubicBezTo>
                  <a:close/>
                  <a:moveTo>
                    <a:pt x="4979695" y="983126"/>
                  </a:moveTo>
                  <a:cubicBezTo>
                    <a:pt x="4980336" y="1024421"/>
                    <a:pt x="5025837" y="1012395"/>
                    <a:pt x="4690289" y="1012285"/>
                  </a:cubicBezTo>
                  <a:cubicBezTo>
                    <a:pt x="4686701" y="761143"/>
                    <a:pt x="4690253" y="948163"/>
                    <a:pt x="4686225" y="677911"/>
                  </a:cubicBezTo>
                  <a:cubicBezTo>
                    <a:pt x="5091331" y="679393"/>
                    <a:pt x="4942123" y="678863"/>
                    <a:pt x="4976327" y="678954"/>
                  </a:cubicBezTo>
                  <a:cubicBezTo>
                    <a:pt x="4979622" y="857536"/>
                    <a:pt x="4977425" y="838224"/>
                    <a:pt x="4979695" y="983126"/>
                  </a:cubicBezTo>
                  <a:close/>
                  <a:moveTo>
                    <a:pt x="4688330" y="329661"/>
                  </a:moveTo>
                  <a:cubicBezTo>
                    <a:pt x="5013441" y="329020"/>
                    <a:pt x="4968765" y="315566"/>
                    <a:pt x="4969899" y="358692"/>
                  </a:cubicBezTo>
                  <a:cubicBezTo>
                    <a:pt x="4979348" y="720305"/>
                    <a:pt x="4992402" y="662223"/>
                    <a:pt x="4908030" y="661528"/>
                  </a:cubicBezTo>
                  <a:cubicBezTo>
                    <a:pt x="4641127" y="659368"/>
                    <a:pt x="4686279" y="679430"/>
                    <a:pt x="4685272" y="612013"/>
                  </a:cubicBezTo>
                  <a:cubicBezTo>
                    <a:pt x="4680823" y="295998"/>
                    <a:pt x="4676905" y="329698"/>
                    <a:pt x="4688330" y="329661"/>
                  </a:cubicBezTo>
                  <a:close/>
                  <a:moveTo>
                    <a:pt x="4681354" y="1357899"/>
                  </a:moveTo>
                  <a:cubicBezTo>
                    <a:pt x="4681501" y="1361542"/>
                    <a:pt x="4715905" y="1360022"/>
                    <a:pt x="4392149" y="1361798"/>
                  </a:cubicBezTo>
                  <a:cubicBezTo>
                    <a:pt x="4387681" y="1169066"/>
                    <a:pt x="4388798" y="1122096"/>
                    <a:pt x="4387590" y="1027478"/>
                  </a:cubicBezTo>
                  <a:cubicBezTo>
                    <a:pt x="4531305" y="1027991"/>
                    <a:pt x="4389512" y="1029181"/>
                    <a:pt x="4675550" y="1029272"/>
                  </a:cubicBezTo>
                  <a:cubicBezTo>
                    <a:pt x="4676868" y="1129162"/>
                    <a:pt x="4676648" y="1241096"/>
                    <a:pt x="4681354" y="1357899"/>
                  </a:cubicBezTo>
                  <a:close/>
                  <a:moveTo>
                    <a:pt x="4672071" y="733265"/>
                  </a:moveTo>
                  <a:cubicBezTo>
                    <a:pt x="4673994" y="855889"/>
                    <a:pt x="4672931" y="858653"/>
                    <a:pt x="4674873" y="983126"/>
                  </a:cubicBezTo>
                  <a:cubicBezTo>
                    <a:pt x="4675550" y="1026124"/>
                    <a:pt x="4719274" y="1011608"/>
                    <a:pt x="4387352" y="1010473"/>
                  </a:cubicBezTo>
                  <a:cubicBezTo>
                    <a:pt x="4385759" y="895628"/>
                    <a:pt x="4384972" y="893926"/>
                    <a:pt x="4381493" y="678167"/>
                  </a:cubicBezTo>
                  <a:cubicBezTo>
                    <a:pt x="4722496" y="677947"/>
                    <a:pt x="4670954" y="659075"/>
                    <a:pt x="4672071" y="733265"/>
                  </a:cubicBezTo>
                  <a:close/>
                  <a:moveTo>
                    <a:pt x="4578416" y="329807"/>
                  </a:moveTo>
                  <a:cubicBezTo>
                    <a:pt x="4681299" y="329807"/>
                    <a:pt x="4665241" y="321735"/>
                    <a:pt x="4666010" y="358601"/>
                  </a:cubicBezTo>
                  <a:cubicBezTo>
                    <a:pt x="4667823" y="445366"/>
                    <a:pt x="4668958" y="520745"/>
                    <a:pt x="4670240" y="612288"/>
                  </a:cubicBezTo>
                  <a:cubicBezTo>
                    <a:pt x="4671192" y="675989"/>
                    <a:pt x="4724071" y="660887"/>
                    <a:pt x="4381236" y="661162"/>
                  </a:cubicBezTo>
                  <a:cubicBezTo>
                    <a:pt x="4377629" y="436433"/>
                    <a:pt x="4377648" y="430704"/>
                    <a:pt x="4375835" y="358162"/>
                  </a:cubicBezTo>
                  <a:cubicBezTo>
                    <a:pt x="4374883" y="320143"/>
                    <a:pt x="4339234" y="329624"/>
                    <a:pt x="4578416" y="329807"/>
                  </a:cubicBezTo>
                  <a:close/>
                  <a:moveTo>
                    <a:pt x="4358733" y="1361889"/>
                  </a:moveTo>
                  <a:cubicBezTo>
                    <a:pt x="4250028" y="1361889"/>
                    <a:pt x="4250632" y="1359711"/>
                    <a:pt x="4139051" y="1359711"/>
                  </a:cubicBezTo>
                  <a:cubicBezTo>
                    <a:pt x="4066105" y="1359711"/>
                    <a:pt x="4086667" y="1422423"/>
                    <a:pt x="4080002" y="1028906"/>
                  </a:cubicBezTo>
                  <a:cubicBezTo>
                    <a:pt x="4204125" y="1030224"/>
                    <a:pt x="4248563" y="1027222"/>
                    <a:pt x="4372594" y="1027423"/>
                  </a:cubicBezTo>
                  <a:cubicBezTo>
                    <a:pt x="4377373" y="1411367"/>
                    <a:pt x="4385246" y="1361889"/>
                    <a:pt x="4358733" y="1361889"/>
                  </a:cubicBezTo>
                  <a:close/>
                  <a:moveTo>
                    <a:pt x="4367394" y="733228"/>
                  </a:moveTo>
                  <a:cubicBezTo>
                    <a:pt x="4372448" y="1052940"/>
                    <a:pt x="4377977" y="1010436"/>
                    <a:pt x="4358733" y="1010436"/>
                  </a:cubicBezTo>
                  <a:cubicBezTo>
                    <a:pt x="4038255" y="1010436"/>
                    <a:pt x="4079929" y="1025739"/>
                    <a:pt x="4079251" y="982833"/>
                  </a:cubicBezTo>
                  <a:cubicBezTo>
                    <a:pt x="4077255" y="854937"/>
                    <a:pt x="4078757" y="857335"/>
                    <a:pt x="4076798" y="732972"/>
                  </a:cubicBezTo>
                  <a:cubicBezTo>
                    <a:pt x="4075736" y="667074"/>
                    <a:pt x="4059550" y="678478"/>
                    <a:pt x="4139033" y="678478"/>
                  </a:cubicBezTo>
                  <a:cubicBezTo>
                    <a:pt x="4412565" y="678478"/>
                    <a:pt x="4366167" y="657409"/>
                    <a:pt x="4367394" y="733228"/>
                  </a:cubicBezTo>
                  <a:close/>
                  <a:moveTo>
                    <a:pt x="4360839" y="358656"/>
                  </a:moveTo>
                  <a:cubicBezTo>
                    <a:pt x="4362725" y="433633"/>
                    <a:pt x="4362780" y="445622"/>
                    <a:pt x="4366241" y="661180"/>
                  </a:cubicBezTo>
                  <a:cubicBezTo>
                    <a:pt x="4334162" y="661180"/>
                    <a:pt x="4107997" y="661436"/>
                    <a:pt x="4075644" y="661784"/>
                  </a:cubicBezTo>
                  <a:lnTo>
                    <a:pt x="4070243" y="328490"/>
                  </a:lnTo>
                  <a:cubicBezTo>
                    <a:pt x="4415549" y="322998"/>
                    <a:pt x="4359942" y="323090"/>
                    <a:pt x="4360839" y="358656"/>
                  </a:cubicBezTo>
                  <a:close/>
                  <a:moveTo>
                    <a:pt x="4066434" y="1107928"/>
                  </a:moveTo>
                  <a:cubicBezTo>
                    <a:pt x="4067917" y="1186749"/>
                    <a:pt x="4067405" y="1157205"/>
                    <a:pt x="4070664" y="1360297"/>
                  </a:cubicBezTo>
                  <a:cubicBezTo>
                    <a:pt x="3976166" y="1362146"/>
                    <a:pt x="4014343" y="1364342"/>
                    <a:pt x="3779994" y="1362109"/>
                  </a:cubicBezTo>
                  <a:cubicBezTo>
                    <a:pt x="3775746" y="1020467"/>
                    <a:pt x="3778218" y="1133189"/>
                    <a:pt x="3777138" y="1027039"/>
                  </a:cubicBezTo>
                  <a:cubicBezTo>
                    <a:pt x="4124568" y="1026874"/>
                    <a:pt x="4064548" y="1012743"/>
                    <a:pt x="4066434" y="1107928"/>
                  </a:cubicBezTo>
                  <a:close/>
                  <a:moveTo>
                    <a:pt x="4061802" y="733265"/>
                  </a:moveTo>
                  <a:cubicBezTo>
                    <a:pt x="4066727" y="1056693"/>
                    <a:pt x="4075205" y="1012029"/>
                    <a:pt x="4029320" y="1011095"/>
                  </a:cubicBezTo>
                  <a:cubicBezTo>
                    <a:pt x="3960658" y="1009704"/>
                    <a:pt x="3947987" y="1009979"/>
                    <a:pt x="3776936" y="1010052"/>
                  </a:cubicBezTo>
                  <a:cubicBezTo>
                    <a:pt x="3774886" y="849098"/>
                    <a:pt x="3771608" y="849994"/>
                    <a:pt x="3769814" y="679210"/>
                  </a:cubicBezTo>
                  <a:cubicBezTo>
                    <a:pt x="4112667" y="682560"/>
                    <a:pt x="4060593" y="657867"/>
                    <a:pt x="4061802" y="733265"/>
                  </a:cubicBezTo>
                  <a:close/>
                  <a:moveTo>
                    <a:pt x="3809436" y="329991"/>
                  </a:moveTo>
                  <a:cubicBezTo>
                    <a:pt x="3883921" y="330979"/>
                    <a:pt x="3955751" y="331144"/>
                    <a:pt x="4029357" y="329368"/>
                  </a:cubicBezTo>
                  <a:cubicBezTo>
                    <a:pt x="4065720" y="328453"/>
                    <a:pt x="4054459" y="278938"/>
                    <a:pt x="4060648" y="661985"/>
                  </a:cubicBezTo>
                  <a:cubicBezTo>
                    <a:pt x="3930153" y="663853"/>
                    <a:pt x="3981366" y="664310"/>
                    <a:pt x="3769649" y="662242"/>
                  </a:cubicBezTo>
                  <a:cubicBezTo>
                    <a:pt x="3766500" y="273813"/>
                    <a:pt x="3748849" y="329203"/>
                    <a:pt x="3809436" y="329991"/>
                  </a:cubicBezTo>
                  <a:close/>
                  <a:moveTo>
                    <a:pt x="3770546" y="1712830"/>
                  </a:moveTo>
                  <a:cubicBezTo>
                    <a:pt x="3698790" y="1713342"/>
                    <a:pt x="3605720" y="1712830"/>
                    <a:pt x="3482733" y="1712830"/>
                  </a:cubicBezTo>
                  <a:cubicBezTo>
                    <a:pt x="3482532" y="1700675"/>
                    <a:pt x="3477606" y="1415999"/>
                    <a:pt x="3476691" y="1377668"/>
                  </a:cubicBezTo>
                  <a:cubicBezTo>
                    <a:pt x="3478027" y="1377668"/>
                    <a:pt x="3763167" y="1378968"/>
                    <a:pt x="3765181" y="1378986"/>
                  </a:cubicBezTo>
                  <a:cubicBezTo>
                    <a:pt x="3766683" y="1500878"/>
                    <a:pt x="3769264" y="1632527"/>
                    <a:pt x="3770546" y="1712830"/>
                  </a:cubicBezTo>
                  <a:close/>
                  <a:moveTo>
                    <a:pt x="3762380" y="1107745"/>
                  </a:moveTo>
                  <a:cubicBezTo>
                    <a:pt x="3761739" y="1413143"/>
                    <a:pt x="3794935" y="1361780"/>
                    <a:pt x="3699760" y="1361780"/>
                  </a:cubicBezTo>
                  <a:cubicBezTo>
                    <a:pt x="3450929" y="1361780"/>
                    <a:pt x="3476306" y="1361761"/>
                    <a:pt x="3476196" y="1357313"/>
                  </a:cubicBezTo>
                  <a:cubicBezTo>
                    <a:pt x="3474731" y="1296596"/>
                    <a:pt x="3465338" y="1027826"/>
                    <a:pt x="3480261" y="1027826"/>
                  </a:cubicBezTo>
                  <a:cubicBezTo>
                    <a:pt x="3819598" y="1027826"/>
                    <a:pt x="3762600" y="1002840"/>
                    <a:pt x="3762380" y="1107745"/>
                  </a:cubicBezTo>
                  <a:close/>
                  <a:moveTo>
                    <a:pt x="3755550" y="733265"/>
                  </a:moveTo>
                  <a:cubicBezTo>
                    <a:pt x="3760659" y="1059091"/>
                    <a:pt x="3782466" y="1010052"/>
                    <a:pt x="3699760" y="1010089"/>
                  </a:cubicBezTo>
                  <a:cubicBezTo>
                    <a:pt x="3437965" y="1010089"/>
                    <a:pt x="3471161" y="1023213"/>
                    <a:pt x="3470520" y="982796"/>
                  </a:cubicBezTo>
                  <a:cubicBezTo>
                    <a:pt x="3470374" y="973021"/>
                    <a:pt x="3466052" y="692555"/>
                    <a:pt x="3465814" y="677014"/>
                  </a:cubicBezTo>
                  <a:cubicBezTo>
                    <a:pt x="3813575" y="676282"/>
                    <a:pt x="3754470" y="665097"/>
                    <a:pt x="3755550" y="733265"/>
                  </a:cubicBezTo>
                  <a:close/>
                  <a:moveTo>
                    <a:pt x="3480261" y="330192"/>
                  </a:moveTo>
                  <a:cubicBezTo>
                    <a:pt x="3791749" y="330192"/>
                    <a:pt x="3749948" y="317232"/>
                    <a:pt x="3750845" y="357777"/>
                  </a:cubicBezTo>
                  <a:cubicBezTo>
                    <a:pt x="3759121" y="721732"/>
                    <a:pt x="3766005" y="661931"/>
                    <a:pt x="3699760" y="661931"/>
                  </a:cubicBezTo>
                  <a:cubicBezTo>
                    <a:pt x="3590304" y="661931"/>
                    <a:pt x="3590194" y="660009"/>
                    <a:pt x="3480261" y="660009"/>
                  </a:cubicBezTo>
                  <a:cubicBezTo>
                    <a:pt x="3460688" y="660009"/>
                    <a:pt x="3465686" y="669564"/>
                    <a:pt x="3464844" y="608059"/>
                  </a:cubicBezTo>
                  <a:cubicBezTo>
                    <a:pt x="3460505" y="287413"/>
                    <a:pt x="3452155" y="330192"/>
                    <a:pt x="3480261" y="330192"/>
                  </a:cubicBezTo>
                  <a:close/>
                  <a:moveTo>
                    <a:pt x="3456183" y="1027863"/>
                  </a:moveTo>
                  <a:cubicBezTo>
                    <a:pt x="3457447" y="1119680"/>
                    <a:pt x="3457465" y="1205108"/>
                    <a:pt x="3461274" y="1360700"/>
                  </a:cubicBezTo>
                  <a:cubicBezTo>
                    <a:pt x="3155333" y="1361249"/>
                    <a:pt x="3171629" y="1364855"/>
                    <a:pt x="3171446" y="1358027"/>
                  </a:cubicBezTo>
                  <a:cubicBezTo>
                    <a:pt x="3170751" y="1328501"/>
                    <a:pt x="3165184" y="1030242"/>
                    <a:pt x="3165166" y="1028906"/>
                  </a:cubicBezTo>
                  <a:cubicBezTo>
                    <a:pt x="3318566" y="1030206"/>
                    <a:pt x="3363169" y="1028064"/>
                    <a:pt x="3456183" y="1027863"/>
                  </a:cubicBezTo>
                  <a:close/>
                  <a:moveTo>
                    <a:pt x="3455945" y="1010857"/>
                  </a:moveTo>
                  <a:cubicBezTo>
                    <a:pt x="3120508" y="1011571"/>
                    <a:pt x="3165075" y="1024311"/>
                    <a:pt x="3164415" y="982796"/>
                  </a:cubicBezTo>
                  <a:cubicBezTo>
                    <a:pt x="3162456" y="857756"/>
                    <a:pt x="3162987" y="857683"/>
                    <a:pt x="3161028" y="732972"/>
                  </a:cubicBezTo>
                  <a:cubicBezTo>
                    <a:pt x="3159929" y="663377"/>
                    <a:pt x="3103041" y="679027"/>
                    <a:pt x="3450800" y="677087"/>
                  </a:cubicBezTo>
                  <a:cubicBezTo>
                    <a:pt x="3450819" y="678478"/>
                    <a:pt x="3455488" y="979080"/>
                    <a:pt x="3455945" y="1010857"/>
                  </a:cubicBezTo>
                  <a:close/>
                  <a:moveTo>
                    <a:pt x="3445143" y="330100"/>
                  </a:moveTo>
                  <a:cubicBezTo>
                    <a:pt x="3448841" y="516663"/>
                    <a:pt x="3448548" y="522631"/>
                    <a:pt x="3450562" y="660082"/>
                  </a:cubicBezTo>
                  <a:cubicBezTo>
                    <a:pt x="3114100" y="661857"/>
                    <a:pt x="3160369" y="683988"/>
                    <a:pt x="3158629" y="607986"/>
                  </a:cubicBezTo>
                  <a:cubicBezTo>
                    <a:pt x="3155901" y="488986"/>
                    <a:pt x="3155205" y="420746"/>
                    <a:pt x="3154949" y="358381"/>
                  </a:cubicBezTo>
                  <a:cubicBezTo>
                    <a:pt x="3154766" y="315896"/>
                    <a:pt x="3112031" y="328453"/>
                    <a:pt x="3445143" y="330100"/>
                  </a:cubicBezTo>
                  <a:close/>
                  <a:moveTo>
                    <a:pt x="3150903" y="1361047"/>
                  </a:moveTo>
                  <a:cubicBezTo>
                    <a:pt x="2971905" y="1357185"/>
                    <a:pt x="2864225" y="1363885"/>
                    <a:pt x="2864151" y="1357460"/>
                  </a:cubicBezTo>
                  <a:cubicBezTo>
                    <a:pt x="2860086" y="967988"/>
                    <a:pt x="2835826" y="1026252"/>
                    <a:pt x="2931056" y="1027533"/>
                  </a:cubicBezTo>
                  <a:cubicBezTo>
                    <a:pt x="3021397" y="1028741"/>
                    <a:pt x="3045273" y="1027771"/>
                    <a:pt x="3150189" y="1028741"/>
                  </a:cubicBezTo>
                  <a:cubicBezTo>
                    <a:pt x="3156542" y="1404174"/>
                    <a:pt x="3159874" y="1361212"/>
                    <a:pt x="3150903" y="1361047"/>
                  </a:cubicBezTo>
                  <a:close/>
                  <a:moveTo>
                    <a:pt x="3146032" y="733265"/>
                  </a:moveTo>
                  <a:cubicBezTo>
                    <a:pt x="3147991" y="858030"/>
                    <a:pt x="3147460" y="857902"/>
                    <a:pt x="3149419" y="983089"/>
                  </a:cubicBezTo>
                  <a:cubicBezTo>
                    <a:pt x="3150079" y="1024513"/>
                    <a:pt x="3195267" y="1011077"/>
                    <a:pt x="2859354" y="1009869"/>
                  </a:cubicBezTo>
                  <a:cubicBezTo>
                    <a:pt x="2856662" y="832751"/>
                    <a:pt x="2859208" y="834582"/>
                    <a:pt x="2855985" y="679778"/>
                  </a:cubicBezTo>
                  <a:cubicBezTo>
                    <a:pt x="3190214" y="677783"/>
                    <a:pt x="3144842" y="656402"/>
                    <a:pt x="3146032" y="733265"/>
                  </a:cubicBezTo>
                  <a:close/>
                  <a:moveTo>
                    <a:pt x="3139770" y="329569"/>
                  </a:moveTo>
                  <a:cubicBezTo>
                    <a:pt x="3140924" y="518000"/>
                    <a:pt x="3142388" y="544706"/>
                    <a:pt x="3144769" y="661418"/>
                  </a:cubicBezTo>
                  <a:cubicBezTo>
                    <a:pt x="3076766" y="659972"/>
                    <a:pt x="3003984" y="659954"/>
                    <a:pt x="2930982" y="661619"/>
                  </a:cubicBezTo>
                  <a:cubicBezTo>
                    <a:pt x="2832493" y="663871"/>
                    <a:pt x="2858200" y="717870"/>
                    <a:pt x="2848807" y="358198"/>
                  </a:cubicBezTo>
                  <a:cubicBezTo>
                    <a:pt x="2847489" y="308171"/>
                    <a:pt x="2811089" y="336379"/>
                    <a:pt x="3139770" y="329569"/>
                  </a:cubicBezTo>
                  <a:close/>
                  <a:moveTo>
                    <a:pt x="2821288" y="1360370"/>
                  </a:moveTo>
                  <a:cubicBezTo>
                    <a:pt x="2606238" y="1360407"/>
                    <a:pt x="2586793" y="1360370"/>
                    <a:pt x="2559456" y="1360498"/>
                  </a:cubicBezTo>
                  <a:cubicBezTo>
                    <a:pt x="2554366" y="1180525"/>
                    <a:pt x="2556673" y="1112102"/>
                    <a:pt x="2555849" y="1028485"/>
                  </a:cubicBezTo>
                  <a:cubicBezTo>
                    <a:pt x="2714138" y="1028009"/>
                    <a:pt x="2754438" y="1026618"/>
                    <a:pt x="2844596" y="1026819"/>
                  </a:cubicBezTo>
                  <a:cubicBezTo>
                    <a:pt x="2850345" y="1420044"/>
                    <a:pt x="2861460" y="1360370"/>
                    <a:pt x="2821288" y="1360370"/>
                  </a:cubicBezTo>
                  <a:close/>
                  <a:moveTo>
                    <a:pt x="2841960" y="733228"/>
                  </a:moveTo>
                  <a:cubicBezTo>
                    <a:pt x="2846958" y="1053233"/>
                    <a:pt x="2849833" y="1009796"/>
                    <a:pt x="2821306" y="1009796"/>
                  </a:cubicBezTo>
                  <a:cubicBezTo>
                    <a:pt x="2514945" y="1009796"/>
                    <a:pt x="2555922" y="1024623"/>
                    <a:pt x="2555282" y="982796"/>
                  </a:cubicBezTo>
                  <a:cubicBezTo>
                    <a:pt x="2549660" y="623875"/>
                    <a:pt x="2532394" y="678405"/>
                    <a:pt x="2601624" y="678405"/>
                  </a:cubicBezTo>
                  <a:cubicBezTo>
                    <a:pt x="2711337" y="678405"/>
                    <a:pt x="2711373" y="679888"/>
                    <a:pt x="2821306" y="679888"/>
                  </a:cubicBezTo>
                  <a:cubicBezTo>
                    <a:pt x="2845969" y="679869"/>
                    <a:pt x="2840916" y="669143"/>
                    <a:pt x="2841960" y="733228"/>
                  </a:cubicBezTo>
                  <a:close/>
                  <a:moveTo>
                    <a:pt x="2601606" y="328508"/>
                  </a:moveTo>
                  <a:cubicBezTo>
                    <a:pt x="2610358" y="328508"/>
                    <a:pt x="2819530" y="328636"/>
                    <a:pt x="2833043" y="328654"/>
                  </a:cubicBezTo>
                  <a:cubicBezTo>
                    <a:pt x="2834178" y="375826"/>
                    <a:pt x="2829692" y="190617"/>
                    <a:pt x="2840586" y="662864"/>
                  </a:cubicBezTo>
                  <a:cubicBezTo>
                    <a:pt x="2718404" y="663212"/>
                    <a:pt x="2667796" y="660539"/>
                    <a:pt x="2549313" y="661619"/>
                  </a:cubicBezTo>
                  <a:cubicBezTo>
                    <a:pt x="2544735" y="268138"/>
                    <a:pt x="2523459" y="328508"/>
                    <a:pt x="2601606" y="328508"/>
                  </a:cubicBezTo>
                  <a:close/>
                  <a:moveTo>
                    <a:pt x="2540853" y="1028540"/>
                  </a:moveTo>
                  <a:cubicBezTo>
                    <a:pt x="2541952" y="1144904"/>
                    <a:pt x="2538803" y="1119295"/>
                    <a:pt x="2544442" y="1360571"/>
                  </a:cubicBezTo>
                  <a:cubicBezTo>
                    <a:pt x="2206277" y="1362695"/>
                    <a:pt x="2291179" y="1362146"/>
                    <a:pt x="2255970" y="1362475"/>
                  </a:cubicBezTo>
                  <a:cubicBezTo>
                    <a:pt x="2254889" y="1224786"/>
                    <a:pt x="2252564" y="1131706"/>
                    <a:pt x="2250824" y="1027643"/>
                  </a:cubicBezTo>
                  <a:cubicBezTo>
                    <a:pt x="2392745" y="1030334"/>
                    <a:pt x="2428687" y="1029034"/>
                    <a:pt x="2540853" y="1028540"/>
                  </a:cubicBezTo>
                  <a:close/>
                  <a:moveTo>
                    <a:pt x="2535324" y="733265"/>
                  </a:moveTo>
                  <a:cubicBezTo>
                    <a:pt x="2540432" y="1059567"/>
                    <a:pt x="2557003" y="1011297"/>
                    <a:pt x="2491728" y="1011828"/>
                  </a:cubicBezTo>
                  <a:cubicBezTo>
                    <a:pt x="2211953" y="1014097"/>
                    <a:pt x="2250660" y="1017154"/>
                    <a:pt x="2250110" y="982796"/>
                  </a:cubicBezTo>
                  <a:cubicBezTo>
                    <a:pt x="2245350" y="686404"/>
                    <a:pt x="2245679" y="705093"/>
                    <a:pt x="2245148" y="679320"/>
                  </a:cubicBezTo>
                  <a:cubicBezTo>
                    <a:pt x="2585786" y="684244"/>
                    <a:pt x="2534097" y="654609"/>
                    <a:pt x="2535324" y="733265"/>
                  </a:cubicBezTo>
                  <a:close/>
                  <a:moveTo>
                    <a:pt x="2272247" y="330174"/>
                  </a:moveTo>
                  <a:cubicBezTo>
                    <a:pt x="2569508" y="327574"/>
                    <a:pt x="2528366" y="320545"/>
                    <a:pt x="2529465" y="358711"/>
                  </a:cubicBezTo>
                  <a:cubicBezTo>
                    <a:pt x="2539755" y="710255"/>
                    <a:pt x="2541183" y="661491"/>
                    <a:pt x="2491673" y="662553"/>
                  </a:cubicBezTo>
                  <a:cubicBezTo>
                    <a:pt x="2416950" y="664164"/>
                    <a:pt x="2346311" y="664072"/>
                    <a:pt x="2272284" y="662773"/>
                  </a:cubicBezTo>
                  <a:cubicBezTo>
                    <a:pt x="2237550" y="662169"/>
                    <a:pt x="2245222" y="673261"/>
                    <a:pt x="2243446" y="607950"/>
                  </a:cubicBezTo>
                  <a:cubicBezTo>
                    <a:pt x="2234730" y="287267"/>
                    <a:pt x="2230665" y="330558"/>
                    <a:pt x="2272247" y="330174"/>
                  </a:cubicBezTo>
                  <a:close/>
                  <a:moveTo>
                    <a:pt x="2240919" y="1356837"/>
                  </a:moveTo>
                  <a:cubicBezTo>
                    <a:pt x="2241010" y="1367143"/>
                    <a:pt x="2263806" y="1361651"/>
                    <a:pt x="1950286" y="1361468"/>
                  </a:cubicBezTo>
                  <a:cubicBezTo>
                    <a:pt x="1949993" y="1300971"/>
                    <a:pt x="1946404" y="1029272"/>
                    <a:pt x="1946367" y="1027185"/>
                  </a:cubicBezTo>
                  <a:cubicBezTo>
                    <a:pt x="2099914" y="1027185"/>
                    <a:pt x="2171341" y="1026435"/>
                    <a:pt x="2235829" y="1027423"/>
                  </a:cubicBezTo>
                  <a:cubicBezTo>
                    <a:pt x="2237660" y="1137362"/>
                    <a:pt x="2240003" y="1231046"/>
                    <a:pt x="2240919" y="1356837"/>
                  </a:cubicBezTo>
                  <a:close/>
                  <a:moveTo>
                    <a:pt x="2235554" y="1010400"/>
                  </a:moveTo>
                  <a:cubicBezTo>
                    <a:pt x="1905005" y="1005384"/>
                    <a:pt x="1946404" y="1026728"/>
                    <a:pt x="1945708" y="982760"/>
                  </a:cubicBezTo>
                  <a:cubicBezTo>
                    <a:pt x="1941534" y="718163"/>
                    <a:pt x="1941460" y="710530"/>
                    <a:pt x="1940728" y="676959"/>
                  </a:cubicBezTo>
                  <a:cubicBezTo>
                    <a:pt x="1942779" y="676959"/>
                    <a:pt x="2228724" y="679119"/>
                    <a:pt x="2230153" y="679137"/>
                  </a:cubicBezTo>
                  <a:cubicBezTo>
                    <a:pt x="2230903" y="715765"/>
                    <a:pt x="2230995" y="726528"/>
                    <a:pt x="2235554" y="1010400"/>
                  </a:cubicBezTo>
                  <a:close/>
                  <a:moveTo>
                    <a:pt x="1942742" y="330924"/>
                  </a:moveTo>
                  <a:cubicBezTo>
                    <a:pt x="2268072" y="330924"/>
                    <a:pt x="2223946" y="319758"/>
                    <a:pt x="2224275" y="358509"/>
                  </a:cubicBezTo>
                  <a:cubicBezTo>
                    <a:pt x="2226875" y="716333"/>
                    <a:pt x="2253003" y="661821"/>
                    <a:pt x="2162388" y="661821"/>
                  </a:cubicBezTo>
                  <a:cubicBezTo>
                    <a:pt x="2054671" y="661821"/>
                    <a:pt x="2051906" y="659972"/>
                    <a:pt x="1942724" y="659972"/>
                  </a:cubicBezTo>
                  <a:cubicBezTo>
                    <a:pt x="1939410" y="659954"/>
                    <a:pt x="1925348" y="330924"/>
                    <a:pt x="1942742" y="330924"/>
                  </a:cubicBezTo>
                  <a:close/>
                  <a:moveTo>
                    <a:pt x="1935235" y="1357569"/>
                  </a:moveTo>
                  <a:cubicBezTo>
                    <a:pt x="1935272" y="1363390"/>
                    <a:pt x="1701930" y="1362969"/>
                    <a:pt x="1645975" y="1362201"/>
                  </a:cubicBezTo>
                  <a:cubicBezTo>
                    <a:pt x="1640281" y="1035368"/>
                    <a:pt x="1641215" y="1123670"/>
                    <a:pt x="1639420" y="1028668"/>
                  </a:cubicBezTo>
                  <a:cubicBezTo>
                    <a:pt x="1774730" y="1030773"/>
                    <a:pt x="1823142" y="1027332"/>
                    <a:pt x="1931390" y="1027185"/>
                  </a:cubicBezTo>
                  <a:cubicBezTo>
                    <a:pt x="1931390" y="1028503"/>
                    <a:pt x="1935052" y="1311331"/>
                    <a:pt x="1935235" y="1357569"/>
                  </a:cubicBezTo>
                  <a:close/>
                  <a:moveTo>
                    <a:pt x="1931134" y="1010180"/>
                  </a:moveTo>
                  <a:cubicBezTo>
                    <a:pt x="1597051" y="1010674"/>
                    <a:pt x="1639292" y="1025501"/>
                    <a:pt x="1638633" y="982796"/>
                  </a:cubicBezTo>
                  <a:cubicBezTo>
                    <a:pt x="1637003" y="877983"/>
                    <a:pt x="1636948" y="855889"/>
                    <a:pt x="1635008" y="732972"/>
                  </a:cubicBezTo>
                  <a:cubicBezTo>
                    <a:pt x="1633909" y="660631"/>
                    <a:pt x="1583209" y="677087"/>
                    <a:pt x="1925732" y="676959"/>
                  </a:cubicBezTo>
                  <a:cubicBezTo>
                    <a:pt x="1926648" y="718493"/>
                    <a:pt x="1931115" y="1008807"/>
                    <a:pt x="1931134" y="1010180"/>
                  </a:cubicBezTo>
                  <a:close/>
                  <a:moveTo>
                    <a:pt x="1919690" y="330869"/>
                  </a:moveTo>
                  <a:cubicBezTo>
                    <a:pt x="1920752" y="555085"/>
                    <a:pt x="1923150" y="573427"/>
                    <a:pt x="1925311" y="659972"/>
                  </a:cubicBezTo>
                  <a:cubicBezTo>
                    <a:pt x="1714985" y="660063"/>
                    <a:pt x="1673385" y="660265"/>
                    <a:pt x="1633891" y="661235"/>
                  </a:cubicBezTo>
                  <a:cubicBezTo>
                    <a:pt x="1629881" y="398853"/>
                    <a:pt x="1630833" y="452505"/>
                    <a:pt x="1627995" y="328691"/>
                  </a:cubicBezTo>
                  <a:cubicBezTo>
                    <a:pt x="1770592" y="324847"/>
                    <a:pt x="1826419" y="330393"/>
                    <a:pt x="1919690" y="330869"/>
                  </a:cubicBezTo>
                  <a:close/>
                  <a:moveTo>
                    <a:pt x="1626237" y="1108001"/>
                  </a:moveTo>
                  <a:cubicBezTo>
                    <a:pt x="1633909" y="1401794"/>
                    <a:pt x="1636802" y="1362072"/>
                    <a:pt x="1613493" y="1361670"/>
                  </a:cubicBezTo>
                  <a:cubicBezTo>
                    <a:pt x="1341244" y="1356563"/>
                    <a:pt x="1340474" y="1366136"/>
                    <a:pt x="1340328" y="1357423"/>
                  </a:cubicBezTo>
                  <a:cubicBezTo>
                    <a:pt x="1333846" y="969379"/>
                    <a:pt x="1311545" y="1027716"/>
                    <a:pt x="1393830" y="1027387"/>
                  </a:cubicBezTo>
                  <a:cubicBezTo>
                    <a:pt x="1494662" y="1026984"/>
                    <a:pt x="1541883" y="1026856"/>
                    <a:pt x="1613219" y="1028192"/>
                  </a:cubicBezTo>
                  <a:cubicBezTo>
                    <a:pt x="1628343" y="1028485"/>
                    <a:pt x="1623839" y="1015965"/>
                    <a:pt x="1626237" y="1108001"/>
                  </a:cubicBezTo>
                  <a:close/>
                  <a:moveTo>
                    <a:pt x="1620012" y="733265"/>
                  </a:moveTo>
                  <a:cubicBezTo>
                    <a:pt x="1624882" y="1044666"/>
                    <a:pt x="1627940" y="1011443"/>
                    <a:pt x="1613493" y="1011169"/>
                  </a:cubicBezTo>
                  <a:cubicBezTo>
                    <a:pt x="1293070" y="1005146"/>
                    <a:pt x="1332894" y="1026435"/>
                    <a:pt x="1332217" y="982833"/>
                  </a:cubicBezTo>
                  <a:cubicBezTo>
                    <a:pt x="1330276" y="858946"/>
                    <a:pt x="1333242" y="859312"/>
                    <a:pt x="1331265" y="732935"/>
                  </a:cubicBezTo>
                  <a:cubicBezTo>
                    <a:pt x="1330020" y="654133"/>
                    <a:pt x="1286094" y="687759"/>
                    <a:pt x="1613548" y="678808"/>
                  </a:cubicBezTo>
                  <a:cubicBezTo>
                    <a:pt x="1621477" y="678588"/>
                    <a:pt x="1619060" y="670461"/>
                    <a:pt x="1620012" y="733265"/>
                  </a:cubicBezTo>
                  <a:close/>
                  <a:moveTo>
                    <a:pt x="1612999" y="329112"/>
                  </a:moveTo>
                  <a:cubicBezTo>
                    <a:pt x="1621367" y="698650"/>
                    <a:pt x="1620634" y="661583"/>
                    <a:pt x="1613164" y="661766"/>
                  </a:cubicBezTo>
                  <a:cubicBezTo>
                    <a:pt x="1540913" y="663853"/>
                    <a:pt x="1528243" y="663102"/>
                    <a:pt x="1393775" y="663468"/>
                  </a:cubicBezTo>
                  <a:cubicBezTo>
                    <a:pt x="1309458" y="663688"/>
                    <a:pt x="1333242" y="719023"/>
                    <a:pt x="1323849" y="358162"/>
                  </a:cubicBezTo>
                  <a:cubicBezTo>
                    <a:pt x="1322586" y="308135"/>
                    <a:pt x="1288182" y="338429"/>
                    <a:pt x="1612999" y="329112"/>
                  </a:cubicBezTo>
                  <a:close/>
                  <a:moveTo>
                    <a:pt x="1325351" y="1357753"/>
                  </a:moveTo>
                  <a:cubicBezTo>
                    <a:pt x="1325460" y="1364599"/>
                    <a:pt x="1034644" y="1359693"/>
                    <a:pt x="1034553" y="1357203"/>
                  </a:cubicBezTo>
                  <a:cubicBezTo>
                    <a:pt x="1020656" y="972509"/>
                    <a:pt x="1025325" y="1026764"/>
                    <a:pt x="1064435" y="1026764"/>
                  </a:cubicBezTo>
                  <a:cubicBezTo>
                    <a:pt x="1169222" y="1026764"/>
                    <a:pt x="1172060" y="1027606"/>
                    <a:pt x="1284025" y="1027606"/>
                  </a:cubicBezTo>
                  <a:cubicBezTo>
                    <a:pt x="1328353" y="1027606"/>
                    <a:pt x="1318539" y="974138"/>
                    <a:pt x="1325351" y="1357753"/>
                  </a:cubicBezTo>
                  <a:close/>
                  <a:moveTo>
                    <a:pt x="1316287" y="733228"/>
                  </a:moveTo>
                  <a:cubicBezTo>
                    <a:pt x="1321359" y="1056089"/>
                    <a:pt x="1325351" y="1010619"/>
                    <a:pt x="1284025" y="1010619"/>
                  </a:cubicBezTo>
                  <a:cubicBezTo>
                    <a:pt x="988961" y="1010619"/>
                    <a:pt x="1029261" y="1017264"/>
                    <a:pt x="1028730" y="982796"/>
                  </a:cubicBezTo>
                  <a:cubicBezTo>
                    <a:pt x="1023182" y="628671"/>
                    <a:pt x="1008333" y="679393"/>
                    <a:pt x="1064435" y="679393"/>
                  </a:cubicBezTo>
                  <a:cubicBezTo>
                    <a:pt x="1363875" y="679393"/>
                    <a:pt x="1315280" y="668575"/>
                    <a:pt x="1316287" y="733228"/>
                  </a:cubicBezTo>
                  <a:close/>
                  <a:moveTo>
                    <a:pt x="1064435" y="329332"/>
                  </a:moveTo>
                  <a:cubicBezTo>
                    <a:pt x="1289005" y="329386"/>
                    <a:pt x="1289610" y="329386"/>
                    <a:pt x="1308121" y="329423"/>
                  </a:cubicBezTo>
                  <a:cubicBezTo>
                    <a:pt x="1309879" y="402441"/>
                    <a:pt x="1315024" y="662205"/>
                    <a:pt x="1315060" y="663651"/>
                  </a:cubicBezTo>
                  <a:cubicBezTo>
                    <a:pt x="1220508" y="663743"/>
                    <a:pt x="1306418" y="663743"/>
                    <a:pt x="1022432" y="662315"/>
                  </a:cubicBezTo>
                  <a:cubicBezTo>
                    <a:pt x="1016224" y="268944"/>
                    <a:pt x="1003847" y="329332"/>
                    <a:pt x="1064435" y="329332"/>
                  </a:cubicBezTo>
                  <a:close/>
                  <a:moveTo>
                    <a:pt x="1014998" y="1107855"/>
                  </a:moveTo>
                  <a:cubicBezTo>
                    <a:pt x="1015437" y="1192771"/>
                    <a:pt x="1016499" y="1274026"/>
                    <a:pt x="1019520" y="1357862"/>
                  </a:cubicBezTo>
                  <a:cubicBezTo>
                    <a:pt x="1019593" y="1359821"/>
                    <a:pt x="729510" y="1371261"/>
                    <a:pt x="729510" y="1357936"/>
                  </a:cubicBezTo>
                  <a:cubicBezTo>
                    <a:pt x="729510" y="999673"/>
                    <a:pt x="712536" y="1028265"/>
                    <a:pt x="735076" y="1028412"/>
                  </a:cubicBezTo>
                  <a:cubicBezTo>
                    <a:pt x="1070532" y="1030700"/>
                    <a:pt x="1014430" y="998611"/>
                    <a:pt x="1014998" y="1107855"/>
                  </a:cubicBezTo>
                  <a:close/>
                  <a:moveTo>
                    <a:pt x="1008553" y="733301"/>
                  </a:moveTo>
                  <a:cubicBezTo>
                    <a:pt x="1013661" y="1060885"/>
                    <a:pt x="1032740" y="1009283"/>
                    <a:pt x="954557" y="1010766"/>
                  </a:cubicBezTo>
                  <a:cubicBezTo>
                    <a:pt x="681410" y="1015543"/>
                    <a:pt x="723284" y="1017356"/>
                    <a:pt x="722753" y="982833"/>
                  </a:cubicBezTo>
                  <a:cubicBezTo>
                    <a:pt x="717407" y="641264"/>
                    <a:pt x="714349" y="679027"/>
                    <a:pt x="735241" y="678698"/>
                  </a:cubicBezTo>
                  <a:cubicBezTo>
                    <a:pt x="1063647" y="673389"/>
                    <a:pt x="1007564" y="670680"/>
                    <a:pt x="1008553" y="733301"/>
                  </a:cubicBezTo>
                  <a:close/>
                  <a:moveTo>
                    <a:pt x="735168" y="328563"/>
                  </a:moveTo>
                  <a:cubicBezTo>
                    <a:pt x="1044056" y="326696"/>
                    <a:pt x="1001778" y="319886"/>
                    <a:pt x="1002529" y="361237"/>
                  </a:cubicBezTo>
                  <a:cubicBezTo>
                    <a:pt x="1004085" y="446171"/>
                    <a:pt x="1005001" y="508115"/>
                    <a:pt x="1007436" y="662205"/>
                  </a:cubicBezTo>
                  <a:cubicBezTo>
                    <a:pt x="937382" y="661674"/>
                    <a:pt x="881354" y="659478"/>
                    <a:pt x="718982" y="661949"/>
                  </a:cubicBezTo>
                  <a:cubicBezTo>
                    <a:pt x="714441" y="282910"/>
                    <a:pt x="702045" y="328746"/>
                    <a:pt x="735168" y="328563"/>
                  </a:cubicBezTo>
                  <a:close/>
                  <a:moveTo>
                    <a:pt x="714514" y="1357936"/>
                  </a:moveTo>
                  <a:cubicBezTo>
                    <a:pt x="714514" y="1366228"/>
                    <a:pt x="739818" y="1362676"/>
                    <a:pt x="424467" y="1362384"/>
                  </a:cubicBezTo>
                  <a:cubicBezTo>
                    <a:pt x="424906" y="1211808"/>
                    <a:pt x="420841" y="1113969"/>
                    <a:pt x="419194" y="1028577"/>
                  </a:cubicBezTo>
                  <a:cubicBezTo>
                    <a:pt x="510578" y="1028540"/>
                    <a:pt x="597587" y="1027643"/>
                    <a:pt x="708582" y="1028265"/>
                  </a:cubicBezTo>
                  <a:cubicBezTo>
                    <a:pt x="710339" y="1116495"/>
                    <a:pt x="714514" y="1198354"/>
                    <a:pt x="714514" y="1357936"/>
                  </a:cubicBezTo>
                  <a:close/>
                  <a:moveTo>
                    <a:pt x="707758" y="983126"/>
                  </a:moveTo>
                  <a:cubicBezTo>
                    <a:pt x="708344" y="1020065"/>
                    <a:pt x="755730" y="1011407"/>
                    <a:pt x="418846" y="1011571"/>
                  </a:cubicBezTo>
                  <a:cubicBezTo>
                    <a:pt x="415202" y="805807"/>
                    <a:pt x="413829" y="781534"/>
                    <a:pt x="412767" y="679448"/>
                  </a:cubicBezTo>
                  <a:cubicBezTo>
                    <a:pt x="619797" y="679595"/>
                    <a:pt x="653908" y="679796"/>
                    <a:pt x="704187" y="679155"/>
                  </a:cubicBezTo>
                  <a:cubicBezTo>
                    <a:pt x="706751" y="869928"/>
                    <a:pt x="706439" y="898630"/>
                    <a:pt x="707758" y="983126"/>
                  </a:cubicBezTo>
                  <a:close/>
                  <a:moveTo>
                    <a:pt x="697577" y="328746"/>
                  </a:moveTo>
                  <a:cubicBezTo>
                    <a:pt x="702924" y="496638"/>
                    <a:pt x="701276" y="445714"/>
                    <a:pt x="703967" y="662169"/>
                  </a:cubicBezTo>
                  <a:cubicBezTo>
                    <a:pt x="659346" y="662718"/>
                    <a:pt x="642519" y="662608"/>
                    <a:pt x="412620" y="662461"/>
                  </a:cubicBezTo>
                  <a:cubicBezTo>
                    <a:pt x="411778" y="558032"/>
                    <a:pt x="413591" y="585819"/>
                    <a:pt x="408354" y="330558"/>
                  </a:cubicBezTo>
                  <a:cubicBezTo>
                    <a:pt x="501954" y="330503"/>
                    <a:pt x="426975" y="329844"/>
                    <a:pt x="697577" y="328746"/>
                  </a:cubicBezTo>
                  <a:close/>
                  <a:moveTo>
                    <a:pt x="186365" y="328911"/>
                  </a:moveTo>
                  <a:cubicBezTo>
                    <a:pt x="294027" y="328911"/>
                    <a:pt x="293405" y="330412"/>
                    <a:pt x="393340" y="330521"/>
                  </a:cubicBezTo>
                  <a:cubicBezTo>
                    <a:pt x="398723" y="594239"/>
                    <a:pt x="396764" y="560870"/>
                    <a:pt x="397624" y="662425"/>
                  </a:cubicBezTo>
                  <a:cubicBezTo>
                    <a:pt x="191363" y="662278"/>
                    <a:pt x="158863" y="662150"/>
                    <a:pt x="108310" y="662535"/>
                  </a:cubicBezTo>
                  <a:cubicBezTo>
                    <a:pt x="104300" y="260011"/>
                    <a:pt x="75938" y="328911"/>
                    <a:pt x="186365" y="328911"/>
                  </a:cubicBezTo>
                  <a:close/>
                  <a:moveTo>
                    <a:pt x="186365" y="679283"/>
                  </a:moveTo>
                  <a:cubicBezTo>
                    <a:pt x="438181" y="679448"/>
                    <a:pt x="397368" y="661455"/>
                    <a:pt x="398485" y="733301"/>
                  </a:cubicBezTo>
                  <a:cubicBezTo>
                    <a:pt x="400463" y="860392"/>
                    <a:pt x="401415" y="858250"/>
                    <a:pt x="403374" y="983089"/>
                  </a:cubicBezTo>
                  <a:cubicBezTo>
                    <a:pt x="404015" y="1024037"/>
                    <a:pt x="449405" y="1011224"/>
                    <a:pt x="112924" y="1011059"/>
                  </a:cubicBezTo>
                  <a:cubicBezTo>
                    <a:pt x="106222" y="618182"/>
                    <a:pt x="87107" y="679283"/>
                    <a:pt x="186365" y="679283"/>
                  </a:cubicBezTo>
                  <a:close/>
                  <a:moveTo>
                    <a:pt x="118490" y="1357057"/>
                  </a:moveTo>
                  <a:cubicBezTo>
                    <a:pt x="117263" y="966633"/>
                    <a:pt x="84379" y="1028046"/>
                    <a:pt x="186365" y="1028101"/>
                  </a:cubicBezTo>
                  <a:cubicBezTo>
                    <a:pt x="281778" y="1028101"/>
                    <a:pt x="297140" y="1028577"/>
                    <a:pt x="404161" y="1028577"/>
                  </a:cubicBezTo>
                  <a:cubicBezTo>
                    <a:pt x="406084" y="1129528"/>
                    <a:pt x="409874" y="1207305"/>
                    <a:pt x="409416" y="1362384"/>
                  </a:cubicBezTo>
                  <a:cubicBezTo>
                    <a:pt x="407585" y="1362384"/>
                    <a:pt x="118508" y="1362384"/>
                    <a:pt x="118490" y="1357057"/>
                  </a:cubicBezTo>
                  <a:close/>
                  <a:moveTo>
                    <a:pt x="121822" y="1607138"/>
                  </a:moveTo>
                  <a:cubicBezTo>
                    <a:pt x="120541" y="1539025"/>
                    <a:pt x="118875" y="1446622"/>
                    <a:pt x="118582" y="1378345"/>
                  </a:cubicBezTo>
                  <a:cubicBezTo>
                    <a:pt x="285586" y="1377668"/>
                    <a:pt x="271268" y="1379371"/>
                    <a:pt x="409398" y="1379371"/>
                  </a:cubicBezTo>
                  <a:cubicBezTo>
                    <a:pt x="408958" y="1729432"/>
                    <a:pt x="422892" y="1710176"/>
                    <a:pt x="405827" y="1710176"/>
                  </a:cubicBezTo>
                  <a:cubicBezTo>
                    <a:pt x="64201" y="1710176"/>
                    <a:pt x="124239" y="1737011"/>
                    <a:pt x="121822" y="1607138"/>
                  </a:cubicBezTo>
                  <a:close/>
                  <a:moveTo>
                    <a:pt x="123965" y="1732013"/>
                  </a:moveTo>
                  <a:cubicBezTo>
                    <a:pt x="123855" y="1725405"/>
                    <a:pt x="414341" y="1725058"/>
                    <a:pt x="414451" y="1732306"/>
                  </a:cubicBezTo>
                  <a:cubicBezTo>
                    <a:pt x="420201" y="2098971"/>
                    <a:pt x="431370" y="2059267"/>
                    <a:pt x="405809" y="2059267"/>
                  </a:cubicBezTo>
                  <a:cubicBezTo>
                    <a:pt x="204986" y="2059231"/>
                    <a:pt x="169318" y="2059103"/>
                    <a:pt x="129970" y="2059469"/>
                  </a:cubicBezTo>
                  <a:cubicBezTo>
                    <a:pt x="128963" y="2019363"/>
                    <a:pt x="124130" y="1742374"/>
                    <a:pt x="123965" y="1732013"/>
                  </a:cubicBezTo>
                  <a:close/>
                  <a:moveTo>
                    <a:pt x="136049" y="2356245"/>
                  </a:moveTo>
                  <a:cubicBezTo>
                    <a:pt x="131911" y="2025403"/>
                    <a:pt x="113675" y="2076236"/>
                    <a:pt x="186365" y="2076236"/>
                  </a:cubicBezTo>
                  <a:cubicBezTo>
                    <a:pt x="201580" y="2076236"/>
                    <a:pt x="408702" y="2076272"/>
                    <a:pt x="421629" y="2076291"/>
                  </a:cubicBezTo>
                  <a:cubicBezTo>
                    <a:pt x="422672" y="2164117"/>
                    <a:pt x="421977" y="2120827"/>
                    <a:pt x="426316" y="2411727"/>
                  </a:cubicBezTo>
                  <a:cubicBezTo>
                    <a:pt x="83298" y="2411983"/>
                    <a:pt x="136892" y="2422692"/>
                    <a:pt x="136049" y="2356245"/>
                  </a:cubicBezTo>
                  <a:close/>
                  <a:moveTo>
                    <a:pt x="141762" y="2730799"/>
                  </a:moveTo>
                  <a:cubicBezTo>
                    <a:pt x="138301" y="2513447"/>
                    <a:pt x="137606" y="2471767"/>
                    <a:pt x="136983" y="2426719"/>
                  </a:cubicBezTo>
                  <a:cubicBezTo>
                    <a:pt x="251566" y="2425511"/>
                    <a:pt x="295638" y="2428824"/>
                    <a:pt x="426591" y="2428732"/>
                  </a:cubicBezTo>
                  <a:cubicBezTo>
                    <a:pt x="429832" y="2641160"/>
                    <a:pt x="426920" y="2616870"/>
                    <a:pt x="429813" y="2762210"/>
                  </a:cubicBezTo>
                  <a:cubicBezTo>
                    <a:pt x="92289" y="2763308"/>
                    <a:pt x="142293" y="2765120"/>
                    <a:pt x="141762" y="2730799"/>
                  </a:cubicBezTo>
                  <a:close/>
                  <a:moveTo>
                    <a:pt x="146980" y="3105426"/>
                  </a:moveTo>
                  <a:cubicBezTo>
                    <a:pt x="138631" y="2723074"/>
                    <a:pt x="129934" y="2776945"/>
                    <a:pt x="186383" y="2776945"/>
                  </a:cubicBezTo>
                  <a:cubicBezTo>
                    <a:pt x="294375" y="2776945"/>
                    <a:pt x="296389" y="2779233"/>
                    <a:pt x="405846" y="2779233"/>
                  </a:cubicBezTo>
                  <a:cubicBezTo>
                    <a:pt x="434354" y="2779233"/>
                    <a:pt x="433787" y="2726168"/>
                    <a:pt x="437394" y="3104803"/>
                  </a:cubicBezTo>
                  <a:cubicBezTo>
                    <a:pt x="437467" y="3113132"/>
                    <a:pt x="443143" y="3110972"/>
                    <a:pt x="405846" y="3110972"/>
                  </a:cubicBezTo>
                  <a:cubicBezTo>
                    <a:pt x="116531" y="3110972"/>
                    <a:pt x="147127" y="3111924"/>
                    <a:pt x="146980" y="3105426"/>
                  </a:cubicBezTo>
                  <a:close/>
                  <a:moveTo>
                    <a:pt x="147475" y="3127465"/>
                  </a:moveTo>
                  <a:cubicBezTo>
                    <a:pt x="192407" y="3127428"/>
                    <a:pt x="436222" y="3128014"/>
                    <a:pt x="437595" y="3128014"/>
                  </a:cubicBezTo>
                  <a:cubicBezTo>
                    <a:pt x="441477" y="3513550"/>
                    <a:pt x="459933" y="3461071"/>
                    <a:pt x="405827" y="3461071"/>
                  </a:cubicBezTo>
                  <a:cubicBezTo>
                    <a:pt x="187555" y="3461034"/>
                    <a:pt x="175434" y="3461052"/>
                    <a:pt x="150899" y="3460997"/>
                  </a:cubicBezTo>
                  <a:cubicBezTo>
                    <a:pt x="149177" y="3336488"/>
                    <a:pt x="151942" y="3331619"/>
                    <a:pt x="147475" y="3127465"/>
                  </a:cubicBezTo>
                  <a:close/>
                  <a:moveTo>
                    <a:pt x="158516" y="3811315"/>
                  </a:moveTo>
                  <a:cubicBezTo>
                    <a:pt x="151887" y="3485983"/>
                    <a:pt x="152492" y="3573810"/>
                    <a:pt x="151137" y="3477984"/>
                  </a:cubicBezTo>
                  <a:cubicBezTo>
                    <a:pt x="465719" y="3478789"/>
                    <a:pt x="443234" y="3476190"/>
                    <a:pt x="443289" y="3480419"/>
                  </a:cubicBezTo>
                  <a:cubicBezTo>
                    <a:pt x="449203" y="3858816"/>
                    <a:pt x="465408" y="3809192"/>
                    <a:pt x="405809" y="3809192"/>
                  </a:cubicBezTo>
                  <a:cubicBezTo>
                    <a:pt x="286593" y="3809210"/>
                    <a:pt x="285348" y="3811901"/>
                    <a:pt x="158516" y="3811315"/>
                  </a:cubicBezTo>
                  <a:close/>
                  <a:moveTo>
                    <a:pt x="158882" y="3828320"/>
                  </a:moveTo>
                  <a:cubicBezTo>
                    <a:pt x="258872" y="3828760"/>
                    <a:pt x="273593" y="3826673"/>
                    <a:pt x="448709" y="3826142"/>
                  </a:cubicBezTo>
                  <a:cubicBezTo>
                    <a:pt x="454934" y="4223247"/>
                    <a:pt x="469454" y="4159272"/>
                    <a:pt x="405827" y="4159272"/>
                  </a:cubicBezTo>
                  <a:cubicBezTo>
                    <a:pt x="296059" y="4159272"/>
                    <a:pt x="295950" y="4161341"/>
                    <a:pt x="186365" y="4161341"/>
                  </a:cubicBezTo>
                  <a:cubicBezTo>
                    <a:pt x="153279" y="4161341"/>
                    <a:pt x="166865" y="4204101"/>
                    <a:pt x="158882" y="3828320"/>
                  </a:cubicBezTo>
                  <a:close/>
                  <a:moveTo>
                    <a:pt x="166462" y="4479442"/>
                  </a:moveTo>
                  <a:cubicBezTo>
                    <a:pt x="161006" y="4129801"/>
                    <a:pt x="160951" y="4178327"/>
                    <a:pt x="186365" y="4178327"/>
                  </a:cubicBezTo>
                  <a:cubicBezTo>
                    <a:pt x="500123" y="4178327"/>
                    <a:pt x="454660" y="4155977"/>
                    <a:pt x="455850" y="4229874"/>
                  </a:cubicBezTo>
                  <a:cubicBezTo>
                    <a:pt x="457754" y="4351766"/>
                    <a:pt x="455429" y="4355024"/>
                    <a:pt x="457388" y="4479698"/>
                  </a:cubicBezTo>
                  <a:cubicBezTo>
                    <a:pt x="457956" y="4515521"/>
                    <a:pt x="468209" y="4507924"/>
                    <a:pt x="405846" y="4507924"/>
                  </a:cubicBezTo>
                  <a:cubicBezTo>
                    <a:pt x="128487" y="4507924"/>
                    <a:pt x="167066" y="4518688"/>
                    <a:pt x="166462" y="4479442"/>
                  </a:cubicBezTo>
                  <a:close/>
                  <a:moveTo>
                    <a:pt x="173109" y="4854142"/>
                  </a:moveTo>
                  <a:cubicBezTo>
                    <a:pt x="163954" y="4472651"/>
                    <a:pt x="161207" y="4525369"/>
                    <a:pt x="186365" y="4525369"/>
                  </a:cubicBezTo>
                  <a:cubicBezTo>
                    <a:pt x="514350" y="4525369"/>
                    <a:pt x="457827" y="4503733"/>
                    <a:pt x="459109" y="4604611"/>
                  </a:cubicBezTo>
                  <a:cubicBezTo>
                    <a:pt x="460116" y="4684621"/>
                    <a:pt x="461361" y="4774992"/>
                    <a:pt x="463449" y="4854618"/>
                  </a:cubicBezTo>
                  <a:cubicBezTo>
                    <a:pt x="463577" y="4859743"/>
                    <a:pt x="472201" y="4858242"/>
                    <a:pt x="405846" y="4858242"/>
                  </a:cubicBezTo>
                  <a:cubicBezTo>
                    <a:pt x="153975" y="4858242"/>
                    <a:pt x="173438" y="4868402"/>
                    <a:pt x="173109" y="4854142"/>
                  </a:cubicBezTo>
                  <a:close/>
                  <a:moveTo>
                    <a:pt x="180194" y="5209824"/>
                  </a:moveTo>
                  <a:cubicBezTo>
                    <a:pt x="174097" y="4839700"/>
                    <a:pt x="166663" y="4878268"/>
                    <a:pt x="186365" y="4878268"/>
                  </a:cubicBezTo>
                  <a:cubicBezTo>
                    <a:pt x="519184" y="4878268"/>
                    <a:pt x="463815" y="4839462"/>
                    <a:pt x="466012" y="4979384"/>
                  </a:cubicBezTo>
                  <a:cubicBezTo>
                    <a:pt x="467953" y="5103564"/>
                    <a:pt x="469326" y="5101532"/>
                    <a:pt x="471194" y="5210080"/>
                  </a:cubicBezTo>
                  <a:cubicBezTo>
                    <a:pt x="435636" y="5209934"/>
                    <a:pt x="197314" y="5209824"/>
                    <a:pt x="180194" y="5209824"/>
                  </a:cubicBezTo>
                  <a:close/>
                  <a:moveTo>
                    <a:pt x="186365" y="5226811"/>
                  </a:moveTo>
                  <a:cubicBezTo>
                    <a:pt x="444315" y="5226975"/>
                    <a:pt x="440763" y="5226957"/>
                    <a:pt x="471487" y="5227103"/>
                  </a:cubicBezTo>
                  <a:cubicBezTo>
                    <a:pt x="474013" y="5403599"/>
                    <a:pt x="473208" y="5395618"/>
                    <a:pt x="476082" y="5558219"/>
                  </a:cubicBezTo>
                  <a:cubicBezTo>
                    <a:pt x="402733" y="5557359"/>
                    <a:pt x="296298" y="5558311"/>
                    <a:pt x="186145" y="5558311"/>
                  </a:cubicBezTo>
                  <a:cubicBezTo>
                    <a:pt x="184461" y="5201055"/>
                    <a:pt x="172980" y="5226811"/>
                    <a:pt x="186365" y="5226811"/>
                  </a:cubicBezTo>
                  <a:close/>
                  <a:moveTo>
                    <a:pt x="186365" y="5575280"/>
                  </a:moveTo>
                  <a:cubicBezTo>
                    <a:pt x="521601" y="5575280"/>
                    <a:pt x="476174" y="5563912"/>
                    <a:pt x="476925" y="5604165"/>
                  </a:cubicBezTo>
                  <a:cubicBezTo>
                    <a:pt x="483791" y="5968651"/>
                    <a:pt x="496901" y="5909234"/>
                    <a:pt x="405827" y="5909234"/>
                  </a:cubicBezTo>
                  <a:cubicBezTo>
                    <a:pt x="300179" y="5909234"/>
                    <a:pt x="296847" y="5907055"/>
                    <a:pt x="191382" y="5906982"/>
                  </a:cubicBezTo>
                  <a:cubicBezTo>
                    <a:pt x="183014" y="5550092"/>
                    <a:pt x="187665" y="5575280"/>
                    <a:pt x="186365" y="5575280"/>
                  </a:cubicBezTo>
                  <a:close/>
                  <a:moveTo>
                    <a:pt x="194549" y="6228671"/>
                  </a:moveTo>
                  <a:cubicBezTo>
                    <a:pt x="192645" y="6107109"/>
                    <a:pt x="194714" y="6103338"/>
                    <a:pt x="192755" y="5978700"/>
                  </a:cubicBezTo>
                  <a:cubicBezTo>
                    <a:pt x="191602" y="5903705"/>
                    <a:pt x="142952" y="5924902"/>
                    <a:pt x="479946" y="5926385"/>
                  </a:cubicBezTo>
                  <a:cubicBezTo>
                    <a:pt x="481466" y="6098139"/>
                    <a:pt x="485842" y="6098890"/>
                    <a:pt x="487691" y="6257867"/>
                  </a:cubicBezTo>
                  <a:cubicBezTo>
                    <a:pt x="157289" y="6251937"/>
                    <a:pt x="195337" y="6279009"/>
                    <a:pt x="194549" y="6228671"/>
                  </a:cubicBezTo>
                  <a:close/>
                  <a:moveTo>
                    <a:pt x="200189" y="6603225"/>
                  </a:moveTo>
                  <a:cubicBezTo>
                    <a:pt x="198321" y="6513916"/>
                    <a:pt x="197186" y="6447341"/>
                    <a:pt x="196216" y="6353583"/>
                  </a:cubicBezTo>
                  <a:cubicBezTo>
                    <a:pt x="195190" y="6254975"/>
                    <a:pt x="174866" y="6277508"/>
                    <a:pt x="296224" y="6275220"/>
                  </a:cubicBezTo>
                  <a:cubicBezTo>
                    <a:pt x="375140" y="6273829"/>
                    <a:pt x="441532" y="6274030"/>
                    <a:pt x="487874" y="6274891"/>
                  </a:cubicBezTo>
                  <a:cubicBezTo>
                    <a:pt x="488698" y="6369930"/>
                    <a:pt x="485622" y="6416406"/>
                    <a:pt x="491646" y="6609100"/>
                  </a:cubicBezTo>
                  <a:cubicBezTo>
                    <a:pt x="174189" y="6609100"/>
                    <a:pt x="200262" y="6606428"/>
                    <a:pt x="200189" y="6603225"/>
                  </a:cubicBezTo>
                  <a:close/>
                  <a:moveTo>
                    <a:pt x="200628" y="6623781"/>
                  </a:moveTo>
                  <a:cubicBezTo>
                    <a:pt x="298293" y="6623983"/>
                    <a:pt x="268192" y="6626088"/>
                    <a:pt x="492177" y="6626088"/>
                  </a:cubicBezTo>
                  <a:cubicBezTo>
                    <a:pt x="497084" y="6785981"/>
                    <a:pt x="494283" y="6848107"/>
                    <a:pt x="495711" y="6956984"/>
                  </a:cubicBezTo>
                  <a:cubicBezTo>
                    <a:pt x="203247" y="6958174"/>
                    <a:pt x="301736" y="6958778"/>
                    <a:pt x="207165" y="6959016"/>
                  </a:cubicBezTo>
                  <a:cubicBezTo>
                    <a:pt x="207147" y="6957149"/>
                    <a:pt x="200665" y="6625190"/>
                    <a:pt x="200628" y="6623781"/>
                  </a:cubicBezTo>
                  <a:close/>
                  <a:moveTo>
                    <a:pt x="207476" y="6978108"/>
                  </a:moveTo>
                  <a:cubicBezTo>
                    <a:pt x="207440" y="6975746"/>
                    <a:pt x="182501" y="6975381"/>
                    <a:pt x="495949" y="6973990"/>
                  </a:cubicBezTo>
                  <a:cubicBezTo>
                    <a:pt x="497926" y="7102215"/>
                    <a:pt x="501112" y="7107743"/>
                    <a:pt x="503529" y="7308950"/>
                  </a:cubicBezTo>
                  <a:cubicBezTo>
                    <a:pt x="375048" y="7308492"/>
                    <a:pt x="304976" y="7309096"/>
                    <a:pt x="212493" y="7309170"/>
                  </a:cubicBezTo>
                  <a:cubicBezTo>
                    <a:pt x="210186" y="7200732"/>
                    <a:pt x="209216" y="7086747"/>
                    <a:pt x="207476" y="6978108"/>
                  </a:cubicBezTo>
                  <a:close/>
                  <a:moveTo>
                    <a:pt x="217290" y="7603090"/>
                  </a:moveTo>
                  <a:cubicBezTo>
                    <a:pt x="215917" y="7269649"/>
                    <a:pt x="187116" y="7326431"/>
                    <a:pt x="296114" y="7325991"/>
                  </a:cubicBezTo>
                  <a:cubicBezTo>
                    <a:pt x="370599" y="7325790"/>
                    <a:pt x="420109" y="7325717"/>
                    <a:pt x="503730" y="7325955"/>
                  </a:cubicBezTo>
                  <a:cubicBezTo>
                    <a:pt x="507722" y="7686121"/>
                    <a:pt x="503785" y="7247464"/>
                    <a:pt x="506806" y="7658956"/>
                  </a:cubicBezTo>
                  <a:cubicBezTo>
                    <a:pt x="159870" y="7660769"/>
                    <a:pt x="217565" y="7667560"/>
                    <a:pt x="217290" y="7603090"/>
                  </a:cubicBezTo>
                  <a:close/>
                  <a:moveTo>
                    <a:pt x="222728" y="7977863"/>
                  </a:moveTo>
                  <a:cubicBezTo>
                    <a:pt x="216997" y="7612225"/>
                    <a:pt x="194879" y="7672118"/>
                    <a:pt x="295913" y="7674754"/>
                  </a:cubicBezTo>
                  <a:cubicBezTo>
                    <a:pt x="358222" y="7676456"/>
                    <a:pt x="410808" y="7676456"/>
                    <a:pt x="506953" y="7675980"/>
                  </a:cubicBezTo>
                  <a:cubicBezTo>
                    <a:pt x="508729" y="7855972"/>
                    <a:pt x="513014" y="7845391"/>
                    <a:pt x="514918" y="8006474"/>
                  </a:cubicBezTo>
                  <a:cubicBezTo>
                    <a:pt x="179993" y="8002410"/>
                    <a:pt x="223497" y="8024907"/>
                    <a:pt x="222728" y="7977863"/>
                  </a:cubicBezTo>
                  <a:close/>
                  <a:moveTo>
                    <a:pt x="228002" y="8358916"/>
                  </a:moveTo>
                  <a:cubicBezTo>
                    <a:pt x="227690" y="8267245"/>
                    <a:pt x="227818" y="8287582"/>
                    <a:pt x="223516" y="8025145"/>
                  </a:cubicBezTo>
                  <a:cubicBezTo>
                    <a:pt x="312282" y="8024596"/>
                    <a:pt x="336579" y="8021337"/>
                    <a:pt x="515101" y="8023516"/>
                  </a:cubicBezTo>
                  <a:cubicBezTo>
                    <a:pt x="515906" y="8115003"/>
                    <a:pt x="517188" y="8321134"/>
                    <a:pt x="517683" y="8358934"/>
                  </a:cubicBezTo>
                  <a:lnTo>
                    <a:pt x="228002" y="8358916"/>
                  </a:lnTo>
                  <a:close/>
                  <a:moveTo>
                    <a:pt x="515613" y="6973898"/>
                  </a:moveTo>
                  <a:cubicBezTo>
                    <a:pt x="824813" y="6972635"/>
                    <a:pt x="800992" y="6976387"/>
                    <a:pt x="801028" y="6978437"/>
                  </a:cubicBezTo>
                  <a:cubicBezTo>
                    <a:pt x="806997" y="7359929"/>
                    <a:pt x="840486" y="7307266"/>
                    <a:pt x="735076" y="7308547"/>
                  </a:cubicBezTo>
                  <a:cubicBezTo>
                    <a:pt x="663777" y="7309316"/>
                    <a:pt x="620804" y="7309298"/>
                    <a:pt x="518561" y="7309005"/>
                  </a:cubicBezTo>
                  <a:cubicBezTo>
                    <a:pt x="514112" y="6947594"/>
                    <a:pt x="504939" y="6973953"/>
                    <a:pt x="515613" y="6973898"/>
                  </a:cubicBezTo>
                  <a:close/>
                  <a:moveTo>
                    <a:pt x="521674" y="7603127"/>
                  </a:moveTo>
                  <a:cubicBezTo>
                    <a:pt x="521674" y="7268459"/>
                    <a:pt x="486556" y="7326175"/>
                    <a:pt x="625326" y="7326175"/>
                  </a:cubicBezTo>
                  <a:cubicBezTo>
                    <a:pt x="728777" y="7326175"/>
                    <a:pt x="724676" y="7325260"/>
                    <a:pt x="808755" y="7324966"/>
                  </a:cubicBezTo>
                  <a:cubicBezTo>
                    <a:pt x="808389" y="7533422"/>
                    <a:pt x="811556" y="7564174"/>
                    <a:pt x="813955" y="7658133"/>
                  </a:cubicBezTo>
                  <a:cubicBezTo>
                    <a:pt x="469967" y="7658499"/>
                    <a:pt x="521674" y="7677555"/>
                    <a:pt x="521674" y="7603127"/>
                  </a:cubicBezTo>
                  <a:close/>
                  <a:moveTo>
                    <a:pt x="529529" y="7977827"/>
                  </a:moveTo>
                  <a:cubicBezTo>
                    <a:pt x="523871" y="7615391"/>
                    <a:pt x="488167" y="7675651"/>
                    <a:pt x="625326" y="7675651"/>
                  </a:cubicBezTo>
                  <a:cubicBezTo>
                    <a:pt x="734710" y="7675651"/>
                    <a:pt x="719641" y="7675266"/>
                    <a:pt x="814358" y="7675156"/>
                  </a:cubicBezTo>
                  <a:cubicBezTo>
                    <a:pt x="817727" y="7824597"/>
                    <a:pt x="814724" y="7843360"/>
                    <a:pt x="817379" y="8006602"/>
                  </a:cubicBezTo>
                  <a:cubicBezTo>
                    <a:pt x="484029" y="8006950"/>
                    <a:pt x="530133" y="8017182"/>
                    <a:pt x="529529" y="7977827"/>
                  </a:cubicBezTo>
                  <a:close/>
                  <a:moveTo>
                    <a:pt x="532697" y="8358952"/>
                  </a:moveTo>
                  <a:cubicBezTo>
                    <a:pt x="532147" y="8317308"/>
                    <a:pt x="530866" y="8110573"/>
                    <a:pt x="530097" y="8023699"/>
                  </a:cubicBezTo>
                  <a:cubicBezTo>
                    <a:pt x="630618" y="8024852"/>
                    <a:pt x="741649" y="8023681"/>
                    <a:pt x="817672" y="8023589"/>
                  </a:cubicBezTo>
                  <a:cubicBezTo>
                    <a:pt x="822213" y="8302482"/>
                    <a:pt x="821663" y="8275299"/>
                    <a:pt x="823568" y="8356371"/>
                  </a:cubicBezTo>
                  <a:cubicBezTo>
                    <a:pt x="720684" y="8356719"/>
                    <a:pt x="765855" y="8358970"/>
                    <a:pt x="532697" y="8358952"/>
                  </a:cubicBezTo>
                  <a:close/>
                  <a:moveTo>
                    <a:pt x="827358" y="7602816"/>
                  </a:moveTo>
                  <a:cubicBezTo>
                    <a:pt x="816940" y="7281364"/>
                    <a:pt x="821828" y="7324912"/>
                    <a:pt x="844954" y="7324912"/>
                  </a:cubicBezTo>
                  <a:cubicBezTo>
                    <a:pt x="1156039" y="7324912"/>
                    <a:pt x="1113670" y="7317809"/>
                    <a:pt x="1113816" y="7353174"/>
                  </a:cubicBezTo>
                  <a:cubicBezTo>
                    <a:pt x="1115336" y="7712370"/>
                    <a:pt x="1136447" y="7656797"/>
                    <a:pt x="1064453" y="7656797"/>
                  </a:cubicBezTo>
                  <a:cubicBezTo>
                    <a:pt x="789438" y="7656797"/>
                    <a:pt x="829775" y="7677866"/>
                    <a:pt x="827358" y="7602816"/>
                  </a:cubicBezTo>
                  <a:close/>
                  <a:moveTo>
                    <a:pt x="831917" y="7977900"/>
                  </a:moveTo>
                  <a:cubicBezTo>
                    <a:pt x="826552" y="7634812"/>
                    <a:pt x="826699" y="7675138"/>
                    <a:pt x="844954" y="7675138"/>
                  </a:cubicBezTo>
                  <a:cubicBezTo>
                    <a:pt x="1166897" y="7675138"/>
                    <a:pt x="1117460" y="7655881"/>
                    <a:pt x="1118595" y="7728295"/>
                  </a:cubicBezTo>
                  <a:cubicBezTo>
                    <a:pt x="1123704" y="8056172"/>
                    <a:pt x="1146426" y="8008158"/>
                    <a:pt x="1064435" y="8008158"/>
                  </a:cubicBezTo>
                  <a:cubicBezTo>
                    <a:pt x="794016" y="8008158"/>
                    <a:pt x="832503" y="8014729"/>
                    <a:pt x="831917" y="7977900"/>
                  </a:cubicBezTo>
                  <a:close/>
                  <a:moveTo>
                    <a:pt x="1128922" y="8353186"/>
                  </a:moveTo>
                  <a:cubicBezTo>
                    <a:pt x="1128904" y="8363052"/>
                    <a:pt x="1153897" y="8356316"/>
                    <a:pt x="844935" y="8356316"/>
                  </a:cubicBezTo>
                  <a:cubicBezTo>
                    <a:pt x="835268" y="8356316"/>
                    <a:pt x="838673" y="8393694"/>
                    <a:pt x="832649" y="8023552"/>
                  </a:cubicBezTo>
                  <a:cubicBezTo>
                    <a:pt x="963089" y="8023479"/>
                    <a:pt x="933097" y="8025383"/>
                    <a:pt x="1125590" y="8025090"/>
                  </a:cubicBezTo>
                  <a:cubicBezTo>
                    <a:pt x="1125626" y="8027232"/>
                    <a:pt x="1128995" y="8292194"/>
                    <a:pt x="1128922" y="8353186"/>
                  </a:cubicBezTo>
                  <a:close/>
                  <a:moveTo>
                    <a:pt x="1131833" y="7603017"/>
                  </a:moveTo>
                  <a:cubicBezTo>
                    <a:pt x="1127768" y="7279845"/>
                    <a:pt x="1113175" y="7326449"/>
                    <a:pt x="1174331" y="7325625"/>
                  </a:cubicBezTo>
                  <a:cubicBezTo>
                    <a:pt x="1457292" y="7321799"/>
                    <a:pt x="1419006" y="7320298"/>
                    <a:pt x="1419830" y="7353375"/>
                  </a:cubicBezTo>
                  <a:cubicBezTo>
                    <a:pt x="1428344" y="7707464"/>
                    <a:pt x="1428142" y="7658261"/>
                    <a:pt x="1393884" y="7657877"/>
                  </a:cubicBezTo>
                  <a:cubicBezTo>
                    <a:pt x="1085509" y="7654545"/>
                    <a:pt x="1132712" y="7674388"/>
                    <a:pt x="1131833" y="7603017"/>
                  </a:cubicBezTo>
                  <a:close/>
                  <a:moveTo>
                    <a:pt x="1139908" y="7977827"/>
                  </a:moveTo>
                  <a:cubicBezTo>
                    <a:pt x="1134433" y="7628040"/>
                    <a:pt x="1113798" y="7673820"/>
                    <a:pt x="1174184" y="7674058"/>
                  </a:cubicBezTo>
                  <a:cubicBezTo>
                    <a:pt x="1470530" y="7675248"/>
                    <a:pt x="1423583" y="7660952"/>
                    <a:pt x="1424627" y="7728295"/>
                  </a:cubicBezTo>
                  <a:cubicBezTo>
                    <a:pt x="1426568" y="7851853"/>
                    <a:pt x="1427630" y="7859999"/>
                    <a:pt x="1429479" y="7978120"/>
                  </a:cubicBezTo>
                  <a:cubicBezTo>
                    <a:pt x="1430083" y="8017585"/>
                    <a:pt x="1456944" y="8007700"/>
                    <a:pt x="1284025" y="8007829"/>
                  </a:cubicBezTo>
                  <a:cubicBezTo>
                    <a:pt x="1113175" y="8007829"/>
                    <a:pt x="1140549" y="8018061"/>
                    <a:pt x="1139908" y="7977827"/>
                  </a:cubicBezTo>
                  <a:close/>
                  <a:moveTo>
                    <a:pt x="1393738" y="8357780"/>
                  </a:moveTo>
                  <a:cubicBezTo>
                    <a:pt x="1325094" y="8358330"/>
                    <a:pt x="1314017" y="8358238"/>
                    <a:pt x="1143899" y="8358183"/>
                  </a:cubicBezTo>
                  <a:cubicBezTo>
                    <a:pt x="1143991" y="8294702"/>
                    <a:pt x="1140640" y="8027305"/>
                    <a:pt x="1140604" y="8025090"/>
                  </a:cubicBezTo>
                  <a:cubicBezTo>
                    <a:pt x="1277964" y="8024815"/>
                    <a:pt x="1116233" y="8024944"/>
                    <a:pt x="1430083" y="8024724"/>
                  </a:cubicBezTo>
                  <a:cubicBezTo>
                    <a:pt x="1433873" y="8420053"/>
                    <a:pt x="1449107" y="8357323"/>
                    <a:pt x="1393738" y="8357780"/>
                  </a:cubicBezTo>
                  <a:close/>
                  <a:moveTo>
                    <a:pt x="1432299" y="7228042"/>
                  </a:moveTo>
                  <a:cubicBezTo>
                    <a:pt x="1430394" y="7106389"/>
                    <a:pt x="1431054" y="7108512"/>
                    <a:pt x="1429003" y="6978071"/>
                  </a:cubicBezTo>
                  <a:cubicBezTo>
                    <a:pt x="1428966" y="6975088"/>
                    <a:pt x="1404614" y="6975143"/>
                    <a:pt x="1719306" y="6975088"/>
                  </a:cubicBezTo>
                  <a:cubicBezTo>
                    <a:pt x="1719325" y="6976442"/>
                    <a:pt x="1720350" y="7028739"/>
                    <a:pt x="1722877" y="7307632"/>
                  </a:cubicBezTo>
                  <a:cubicBezTo>
                    <a:pt x="1376289" y="7307632"/>
                    <a:pt x="1434001" y="7336810"/>
                    <a:pt x="1432299" y="7228042"/>
                  </a:cubicBezTo>
                  <a:close/>
                  <a:moveTo>
                    <a:pt x="1503579" y="7326540"/>
                  </a:moveTo>
                  <a:cubicBezTo>
                    <a:pt x="1613420" y="7326540"/>
                    <a:pt x="1613768" y="7324619"/>
                    <a:pt x="1723005" y="7324619"/>
                  </a:cubicBezTo>
                  <a:cubicBezTo>
                    <a:pt x="1724635" y="7541824"/>
                    <a:pt x="1726411" y="7564156"/>
                    <a:pt x="1728370" y="7657291"/>
                  </a:cubicBezTo>
                  <a:cubicBezTo>
                    <a:pt x="1608586" y="7657291"/>
                    <a:pt x="1567554" y="7659121"/>
                    <a:pt x="1438744" y="7658279"/>
                  </a:cubicBezTo>
                  <a:cubicBezTo>
                    <a:pt x="1435521" y="7269137"/>
                    <a:pt x="1411425" y="7326540"/>
                    <a:pt x="1503579" y="7326540"/>
                  </a:cubicBezTo>
                  <a:close/>
                  <a:moveTo>
                    <a:pt x="1444475" y="7977827"/>
                  </a:moveTo>
                  <a:cubicBezTo>
                    <a:pt x="1438890" y="7619876"/>
                    <a:pt x="1419024" y="7675468"/>
                    <a:pt x="1503579" y="7675468"/>
                  </a:cubicBezTo>
                  <a:cubicBezTo>
                    <a:pt x="1773430" y="7675468"/>
                    <a:pt x="1728461" y="7651708"/>
                    <a:pt x="1729652" y="7728295"/>
                  </a:cubicBezTo>
                  <a:cubicBezTo>
                    <a:pt x="1734028" y="8005083"/>
                    <a:pt x="1733698" y="7984892"/>
                    <a:pt x="1734082" y="8008249"/>
                  </a:cubicBezTo>
                  <a:cubicBezTo>
                    <a:pt x="1398004" y="8008707"/>
                    <a:pt x="1445097" y="8017366"/>
                    <a:pt x="1444475" y="7977827"/>
                  </a:cubicBezTo>
                  <a:close/>
                  <a:moveTo>
                    <a:pt x="1723188" y="8357634"/>
                  </a:moveTo>
                  <a:cubicBezTo>
                    <a:pt x="1416021" y="8357634"/>
                    <a:pt x="1448045" y="8358970"/>
                    <a:pt x="1447972" y="8353168"/>
                  </a:cubicBezTo>
                  <a:cubicBezTo>
                    <a:pt x="1442625" y="7957417"/>
                    <a:pt x="1429003" y="8024742"/>
                    <a:pt x="1503597" y="8024687"/>
                  </a:cubicBezTo>
                  <a:cubicBezTo>
                    <a:pt x="1613732" y="8024687"/>
                    <a:pt x="1613310" y="8025273"/>
                    <a:pt x="1723188" y="8025273"/>
                  </a:cubicBezTo>
                  <a:cubicBezTo>
                    <a:pt x="1738312" y="8025273"/>
                    <a:pt x="1733936" y="8013320"/>
                    <a:pt x="1735987" y="8103270"/>
                  </a:cubicBezTo>
                  <a:cubicBezTo>
                    <a:pt x="1742725" y="8396623"/>
                    <a:pt x="1744739" y="8357634"/>
                    <a:pt x="1723188" y="8357634"/>
                  </a:cubicBezTo>
                  <a:close/>
                  <a:moveTo>
                    <a:pt x="1738239" y="7353101"/>
                  </a:moveTo>
                  <a:cubicBezTo>
                    <a:pt x="1737964" y="7308968"/>
                    <a:pt x="1696547" y="7328774"/>
                    <a:pt x="2027004" y="7324344"/>
                  </a:cubicBezTo>
                  <a:cubicBezTo>
                    <a:pt x="2030337" y="7528498"/>
                    <a:pt x="2030263" y="7533166"/>
                    <a:pt x="2032387" y="7603420"/>
                  </a:cubicBezTo>
                  <a:cubicBezTo>
                    <a:pt x="2034768" y="7682039"/>
                    <a:pt x="2080707" y="7658115"/>
                    <a:pt x="1743384" y="7657309"/>
                  </a:cubicBezTo>
                  <a:cubicBezTo>
                    <a:pt x="1741956" y="7589490"/>
                    <a:pt x="1739209" y="7509516"/>
                    <a:pt x="1738239" y="7353101"/>
                  </a:cubicBezTo>
                  <a:close/>
                  <a:moveTo>
                    <a:pt x="1743713" y="7674296"/>
                  </a:moveTo>
                  <a:cubicBezTo>
                    <a:pt x="2088855" y="7675156"/>
                    <a:pt x="2034237" y="7661812"/>
                    <a:pt x="2035262" y="7728240"/>
                  </a:cubicBezTo>
                  <a:cubicBezTo>
                    <a:pt x="2037203" y="7853464"/>
                    <a:pt x="2038301" y="7848375"/>
                    <a:pt x="2040407" y="7978101"/>
                  </a:cubicBezTo>
                  <a:cubicBezTo>
                    <a:pt x="2041011" y="8016670"/>
                    <a:pt x="2087702" y="8006840"/>
                    <a:pt x="1749078" y="8008195"/>
                  </a:cubicBezTo>
                  <a:cubicBezTo>
                    <a:pt x="1748236" y="7958314"/>
                    <a:pt x="1744611" y="7720553"/>
                    <a:pt x="1743713" y="7674296"/>
                  </a:cubicBezTo>
                  <a:close/>
                  <a:moveTo>
                    <a:pt x="1754571" y="8357579"/>
                  </a:moveTo>
                  <a:cubicBezTo>
                    <a:pt x="1754150" y="8213172"/>
                    <a:pt x="1750854" y="8106529"/>
                    <a:pt x="1749389" y="8025200"/>
                  </a:cubicBezTo>
                  <a:cubicBezTo>
                    <a:pt x="1850039" y="8024779"/>
                    <a:pt x="1883400" y="8021301"/>
                    <a:pt x="2040975" y="8023534"/>
                  </a:cubicBezTo>
                  <a:cubicBezTo>
                    <a:pt x="2041890" y="8141051"/>
                    <a:pt x="2038338" y="8079492"/>
                    <a:pt x="2043465" y="8353369"/>
                  </a:cubicBezTo>
                  <a:cubicBezTo>
                    <a:pt x="2043538" y="8357469"/>
                    <a:pt x="2068934" y="8356884"/>
                    <a:pt x="1754571" y="8357579"/>
                  </a:cubicBezTo>
                  <a:close/>
                  <a:moveTo>
                    <a:pt x="2047401" y="7602871"/>
                  </a:moveTo>
                  <a:cubicBezTo>
                    <a:pt x="2045039" y="7524874"/>
                    <a:pt x="2045186" y="7519584"/>
                    <a:pt x="2042000" y="7324143"/>
                  </a:cubicBezTo>
                  <a:cubicBezTo>
                    <a:pt x="2243098" y="7320995"/>
                    <a:pt x="2244984" y="7325204"/>
                    <a:pt x="2332432" y="7326394"/>
                  </a:cubicBezTo>
                  <a:cubicBezTo>
                    <a:pt x="2334025" y="7415630"/>
                    <a:pt x="2338144" y="7656614"/>
                    <a:pt x="2338163" y="7657968"/>
                  </a:cubicBezTo>
                  <a:cubicBezTo>
                    <a:pt x="1999613" y="7659451"/>
                    <a:pt x="2049727" y="7679696"/>
                    <a:pt x="2047401" y="7602871"/>
                  </a:cubicBezTo>
                  <a:close/>
                  <a:moveTo>
                    <a:pt x="2049324" y="7676255"/>
                  </a:moveTo>
                  <a:cubicBezTo>
                    <a:pt x="2171488" y="7676309"/>
                    <a:pt x="2205507" y="7676511"/>
                    <a:pt x="2272265" y="7675614"/>
                  </a:cubicBezTo>
                  <a:cubicBezTo>
                    <a:pt x="2355868" y="7674479"/>
                    <a:pt x="2338199" y="7617734"/>
                    <a:pt x="2343857" y="7978157"/>
                  </a:cubicBezTo>
                  <a:cubicBezTo>
                    <a:pt x="2344461" y="8016304"/>
                    <a:pt x="2390767" y="8011691"/>
                    <a:pt x="2055806" y="8006767"/>
                  </a:cubicBezTo>
                  <a:cubicBezTo>
                    <a:pt x="2055476" y="7978047"/>
                    <a:pt x="2049361" y="7677701"/>
                    <a:pt x="2049324" y="7676255"/>
                  </a:cubicBezTo>
                  <a:close/>
                  <a:moveTo>
                    <a:pt x="2058534" y="8356188"/>
                  </a:moveTo>
                  <a:cubicBezTo>
                    <a:pt x="2053206" y="8096424"/>
                    <a:pt x="2056886" y="8139349"/>
                    <a:pt x="2055971" y="8023772"/>
                  </a:cubicBezTo>
                  <a:cubicBezTo>
                    <a:pt x="2140178" y="8025017"/>
                    <a:pt x="2150798" y="8024120"/>
                    <a:pt x="2272137" y="8024944"/>
                  </a:cubicBezTo>
                  <a:cubicBezTo>
                    <a:pt x="2374545" y="8025639"/>
                    <a:pt x="2336314" y="7968235"/>
                    <a:pt x="2349918" y="8353863"/>
                  </a:cubicBezTo>
                  <a:cubicBezTo>
                    <a:pt x="2350247" y="8363345"/>
                    <a:pt x="2359365" y="8354193"/>
                    <a:pt x="2058534" y="8356188"/>
                  </a:cubicBezTo>
                  <a:close/>
                  <a:moveTo>
                    <a:pt x="2352170" y="7603017"/>
                  </a:moveTo>
                  <a:cubicBezTo>
                    <a:pt x="2346494" y="7281950"/>
                    <a:pt x="2335764" y="7326705"/>
                    <a:pt x="2381978" y="7326705"/>
                  </a:cubicBezTo>
                  <a:cubicBezTo>
                    <a:pt x="2678068" y="7326705"/>
                    <a:pt x="2638335" y="7312171"/>
                    <a:pt x="2639635" y="7353485"/>
                  </a:cubicBezTo>
                  <a:cubicBezTo>
                    <a:pt x="2650328" y="7706677"/>
                    <a:pt x="2651500" y="7656815"/>
                    <a:pt x="2601606" y="7656815"/>
                  </a:cubicBezTo>
                  <a:cubicBezTo>
                    <a:pt x="2308354" y="7656797"/>
                    <a:pt x="2353525" y="7674864"/>
                    <a:pt x="2352170" y="7603017"/>
                  </a:cubicBezTo>
                  <a:close/>
                  <a:moveTo>
                    <a:pt x="2358853" y="7977863"/>
                  </a:moveTo>
                  <a:cubicBezTo>
                    <a:pt x="2353378" y="7628186"/>
                    <a:pt x="2341605" y="7674864"/>
                    <a:pt x="2381997" y="7674864"/>
                  </a:cubicBezTo>
                  <a:cubicBezTo>
                    <a:pt x="2692551" y="7674864"/>
                    <a:pt x="2644487" y="7656797"/>
                    <a:pt x="2645604" y="7728240"/>
                  </a:cubicBezTo>
                  <a:cubicBezTo>
                    <a:pt x="2650749" y="8057124"/>
                    <a:pt x="2663054" y="8006401"/>
                    <a:pt x="2601606" y="8006401"/>
                  </a:cubicBezTo>
                  <a:cubicBezTo>
                    <a:pt x="2320842" y="8006419"/>
                    <a:pt x="2359530" y="8021246"/>
                    <a:pt x="2358853" y="7977863"/>
                  </a:cubicBezTo>
                  <a:close/>
                  <a:moveTo>
                    <a:pt x="2365078" y="8358037"/>
                  </a:moveTo>
                  <a:cubicBezTo>
                    <a:pt x="2360171" y="8211141"/>
                    <a:pt x="2360977" y="8134846"/>
                    <a:pt x="2359530" y="8025273"/>
                  </a:cubicBezTo>
                  <a:cubicBezTo>
                    <a:pt x="2506541" y="8025420"/>
                    <a:pt x="2449139" y="8023625"/>
                    <a:pt x="2649962" y="8023370"/>
                  </a:cubicBezTo>
                  <a:lnTo>
                    <a:pt x="2655309" y="8358110"/>
                  </a:lnTo>
                  <a:cubicBezTo>
                    <a:pt x="2608600" y="8358366"/>
                    <a:pt x="2366525" y="8358055"/>
                    <a:pt x="2365078" y="8358037"/>
                  </a:cubicBezTo>
                  <a:close/>
                  <a:moveTo>
                    <a:pt x="2659080" y="7603896"/>
                  </a:moveTo>
                  <a:cubicBezTo>
                    <a:pt x="2656371" y="7276495"/>
                    <a:pt x="2634911" y="7325131"/>
                    <a:pt x="2711447" y="7324912"/>
                  </a:cubicBezTo>
                  <a:cubicBezTo>
                    <a:pt x="2983330" y="7324179"/>
                    <a:pt x="2943653" y="7316876"/>
                    <a:pt x="2944751" y="7353467"/>
                  </a:cubicBezTo>
                  <a:cubicBezTo>
                    <a:pt x="2955316" y="7702559"/>
                    <a:pt x="2948780" y="7658810"/>
                    <a:pt x="2931220" y="7658536"/>
                  </a:cubicBezTo>
                  <a:cubicBezTo>
                    <a:pt x="2612628" y="7652971"/>
                    <a:pt x="2659703" y="7676987"/>
                    <a:pt x="2659080" y="7603896"/>
                  </a:cubicBezTo>
                  <a:close/>
                  <a:moveTo>
                    <a:pt x="2664244" y="7977863"/>
                  </a:moveTo>
                  <a:cubicBezTo>
                    <a:pt x="2658604" y="7617569"/>
                    <a:pt x="2645330" y="7673765"/>
                    <a:pt x="2711392" y="7674205"/>
                  </a:cubicBezTo>
                  <a:cubicBezTo>
                    <a:pt x="2989080" y="7676456"/>
                    <a:pt x="2947937" y="7658737"/>
                    <a:pt x="2949036" y="7728295"/>
                  </a:cubicBezTo>
                  <a:cubicBezTo>
                    <a:pt x="2953998" y="8045390"/>
                    <a:pt x="2969158" y="8006767"/>
                    <a:pt x="2931220" y="8006456"/>
                  </a:cubicBezTo>
                  <a:cubicBezTo>
                    <a:pt x="2623797" y="8003967"/>
                    <a:pt x="2664903" y="8019251"/>
                    <a:pt x="2664244" y="7977863"/>
                  </a:cubicBezTo>
                  <a:close/>
                  <a:moveTo>
                    <a:pt x="2960278" y="8353186"/>
                  </a:moveTo>
                  <a:cubicBezTo>
                    <a:pt x="2960260" y="8363272"/>
                    <a:pt x="2987633" y="8355090"/>
                    <a:pt x="2711392" y="8357689"/>
                  </a:cubicBezTo>
                  <a:cubicBezTo>
                    <a:pt x="2653715" y="8358238"/>
                    <a:pt x="2671110" y="8408631"/>
                    <a:pt x="2664976" y="8023351"/>
                  </a:cubicBezTo>
                  <a:cubicBezTo>
                    <a:pt x="2787744" y="8023113"/>
                    <a:pt x="2784943" y="8022509"/>
                    <a:pt x="2956030" y="8023662"/>
                  </a:cubicBezTo>
                  <a:cubicBezTo>
                    <a:pt x="2959344" y="8228091"/>
                    <a:pt x="2960480" y="8254248"/>
                    <a:pt x="2960278" y="8353186"/>
                  </a:cubicBezTo>
                  <a:close/>
                  <a:moveTo>
                    <a:pt x="3040952" y="7325918"/>
                  </a:moveTo>
                  <a:cubicBezTo>
                    <a:pt x="3152038" y="7325918"/>
                    <a:pt x="3148156" y="7324417"/>
                    <a:pt x="3247615" y="7324271"/>
                  </a:cubicBezTo>
                  <a:cubicBezTo>
                    <a:pt x="3250582" y="7514092"/>
                    <a:pt x="3250563" y="7527198"/>
                    <a:pt x="3253017" y="7603822"/>
                  </a:cubicBezTo>
                  <a:cubicBezTo>
                    <a:pt x="3255068" y="7669226"/>
                    <a:pt x="3312487" y="7663514"/>
                    <a:pt x="2963299" y="7659030"/>
                  </a:cubicBezTo>
                  <a:cubicBezTo>
                    <a:pt x="2961578" y="7263810"/>
                    <a:pt x="2933051" y="7325918"/>
                    <a:pt x="3040952" y="7325918"/>
                  </a:cubicBezTo>
                  <a:close/>
                  <a:moveTo>
                    <a:pt x="2970275" y="7977827"/>
                  </a:moveTo>
                  <a:cubicBezTo>
                    <a:pt x="2964709" y="7621065"/>
                    <a:pt x="2937317" y="7676456"/>
                    <a:pt x="3040952" y="7676456"/>
                  </a:cubicBezTo>
                  <a:cubicBezTo>
                    <a:pt x="3149218" y="7676456"/>
                    <a:pt x="3149273" y="7675321"/>
                    <a:pt x="3254994" y="7675284"/>
                  </a:cubicBezTo>
                  <a:cubicBezTo>
                    <a:pt x="3256477" y="7741255"/>
                    <a:pt x="3257210" y="7819673"/>
                    <a:pt x="3260103" y="8007170"/>
                  </a:cubicBezTo>
                  <a:cubicBezTo>
                    <a:pt x="2924684" y="8007151"/>
                    <a:pt x="2970880" y="8016871"/>
                    <a:pt x="2970275" y="7977827"/>
                  </a:cubicBezTo>
                  <a:close/>
                  <a:moveTo>
                    <a:pt x="3260615" y="8355895"/>
                  </a:moveTo>
                  <a:cubicBezTo>
                    <a:pt x="3120270" y="8355895"/>
                    <a:pt x="2975274" y="8364864"/>
                    <a:pt x="2975292" y="8353241"/>
                  </a:cubicBezTo>
                  <a:cubicBezTo>
                    <a:pt x="2976098" y="7965819"/>
                    <a:pt x="2942170" y="8023937"/>
                    <a:pt x="3040952" y="8023937"/>
                  </a:cubicBezTo>
                  <a:cubicBezTo>
                    <a:pt x="3136053" y="8023937"/>
                    <a:pt x="3156798" y="8024157"/>
                    <a:pt x="3260377" y="8024157"/>
                  </a:cubicBezTo>
                  <a:cubicBezTo>
                    <a:pt x="3265761" y="8383956"/>
                    <a:pt x="3266420" y="8355895"/>
                    <a:pt x="3260615" y="8355895"/>
                  </a:cubicBezTo>
                  <a:close/>
                  <a:moveTo>
                    <a:pt x="3262611" y="7324252"/>
                  </a:moveTo>
                  <a:cubicBezTo>
                    <a:pt x="3370475" y="7324289"/>
                    <a:pt x="3370841" y="7326614"/>
                    <a:pt x="3480279" y="7326614"/>
                  </a:cubicBezTo>
                  <a:cubicBezTo>
                    <a:pt x="3581094" y="7326614"/>
                    <a:pt x="3545993" y="7278838"/>
                    <a:pt x="3558719" y="7603474"/>
                  </a:cubicBezTo>
                  <a:cubicBezTo>
                    <a:pt x="3561374" y="7671129"/>
                    <a:pt x="3615882" y="7657931"/>
                    <a:pt x="3269642" y="7658261"/>
                  </a:cubicBezTo>
                  <a:cubicBezTo>
                    <a:pt x="3266383" y="7528041"/>
                    <a:pt x="3267811" y="7657236"/>
                    <a:pt x="3262611" y="7324252"/>
                  </a:cubicBezTo>
                  <a:close/>
                  <a:moveTo>
                    <a:pt x="3274659" y="7977863"/>
                  </a:moveTo>
                  <a:cubicBezTo>
                    <a:pt x="3272737" y="7854654"/>
                    <a:pt x="3272956" y="7852585"/>
                    <a:pt x="3271016" y="7727966"/>
                  </a:cubicBezTo>
                  <a:cubicBezTo>
                    <a:pt x="3269990" y="7663075"/>
                    <a:pt x="3212534" y="7671916"/>
                    <a:pt x="3561044" y="7673765"/>
                  </a:cubicBezTo>
                  <a:cubicBezTo>
                    <a:pt x="3562839" y="7745648"/>
                    <a:pt x="3563058" y="7814786"/>
                    <a:pt x="3565860" y="8007444"/>
                  </a:cubicBezTo>
                  <a:cubicBezTo>
                    <a:pt x="3226211" y="8013430"/>
                    <a:pt x="3275209" y="8011984"/>
                    <a:pt x="3274659" y="7977863"/>
                  </a:cubicBezTo>
                  <a:close/>
                  <a:moveTo>
                    <a:pt x="3279475" y="8355895"/>
                  </a:moveTo>
                  <a:cubicBezTo>
                    <a:pt x="3279475" y="8295928"/>
                    <a:pt x="3276289" y="8084379"/>
                    <a:pt x="3275373" y="8024157"/>
                  </a:cubicBezTo>
                  <a:cubicBezTo>
                    <a:pt x="3364103" y="8024230"/>
                    <a:pt x="3471839" y="8026078"/>
                    <a:pt x="3566079" y="8024449"/>
                  </a:cubicBezTo>
                  <a:cubicBezTo>
                    <a:pt x="3567618" y="8136109"/>
                    <a:pt x="3567270" y="8182878"/>
                    <a:pt x="3570804" y="8353406"/>
                  </a:cubicBezTo>
                  <a:cubicBezTo>
                    <a:pt x="3570968" y="8360325"/>
                    <a:pt x="3594167" y="8356353"/>
                    <a:pt x="3279475" y="8355895"/>
                  </a:cubicBezTo>
                  <a:close/>
                  <a:moveTo>
                    <a:pt x="3573678" y="7602743"/>
                  </a:moveTo>
                  <a:cubicBezTo>
                    <a:pt x="3561117" y="7283030"/>
                    <a:pt x="3567361" y="7326394"/>
                    <a:pt x="3590066" y="7326211"/>
                  </a:cubicBezTo>
                  <a:cubicBezTo>
                    <a:pt x="3902927" y="7324106"/>
                    <a:pt x="3860667" y="7314862"/>
                    <a:pt x="3860942" y="7353211"/>
                  </a:cubicBezTo>
                  <a:cubicBezTo>
                    <a:pt x="3861565" y="7439152"/>
                    <a:pt x="3862096" y="7460313"/>
                    <a:pt x="3865263" y="7659396"/>
                  </a:cubicBezTo>
                  <a:cubicBezTo>
                    <a:pt x="3525413" y="7655991"/>
                    <a:pt x="3576516" y="7675010"/>
                    <a:pt x="3573678" y="7602743"/>
                  </a:cubicBezTo>
                  <a:close/>
                  <a:moveTo>
                    <a:pt x="3580398" y="7977827"/>
                  </a:moveTo>
                  <a:cubicBezTo>
                    <a:pt x="3575051" y="7636350"/>
                    <a:pt x="3571444" y="7673820"/>
                    <a:pt x="3589974" y="7673948"/>
                  </a:cubicBezTo>
                  <a:cubicBezTo>
                    <a:pt x="3917703" y="7676145"/>
                    <a:pt x="3865300" y="7662013"/>
                    <a:pt x="3866362" y="7728259"/>
                  </a:cubicBezTo>
                  <a:cubicBezTo>
                    <a:pt x="3868303" y="7852109"/>
                    <a:pt x="3866856" y="7849748"/>
                    <a:pt x="3868870" y="7978157"/>
                  </a:cubicBezTo>
                  <a:cubicBezTo>
                    <a:pt x="3869456" y="8015169"/>
                    <a:pt x="3900528" y="8005907"/>
                    <a:pt x="3699760" y="8005870"/>
                  </a:cubicBezTo>
                  <a:cubicBezTo>
                    <a:pt x="3558151" y="8005870"/>
                    <a:pt x="3581020" y="8017310"/>
                    <a:pt x="3580398" y="7977827"/>
                  </a:cubicBezTo>
                  <a:close/>
                  <a:moveTo>
                    <a:pt x="3585836" y="8353003"/>
                  </a:moveTo>
                  <a:cubicBezTo>
                    <a:pt x="3578164" y="7984270"/>
                    <a:pt x="3579519" y="8024211"/>
                    <a:pt x="3590139" y="8024010"/>
                  </a:cubicBezTo>
                  <a:cubicBezTo>
                    <a:pt x="3666198" y="8022472"/>
                    <a:pt x="3679509" y="8022857"/>
                    <a:pt x="3869584" y="8022894"/>
                  </a:cubicBezTo>
                  <a:cubicBezTo>
                    <a:pt x="3869621" y="8024962"/>
                    <a:pt x="3873631" y="8268343"/>
                    <a:pt x="3875535" y="8356426"/>
                  </a:cubicBezTo>
                  <a:cubicBezTo>
                    <a:pt x="3597499" y="8357524"/>
                    <a:pt x="3586037" y="8361862"/>
                    <a:pt x="3585836" y="8353003"/>
                  </a:cubicBezTo>
                  <a:close/>
                  <a:moveTo>
                    <a:pt x="3874510" y="7228006"/>
                  </a:moveTo>
                  <a:cubicBezTo>
                    <a:pt x="3869768" y="6924603"/>
                    <a:pt x="3849425" y="6975069"/>
                    <a:pt x="3919351" y="6975069"/>
                  </a:cubicBezTo>
                  <a:cubicBezTo>
                    <a:pt x="3920724" y="6975069"/>
                    <a:pt x="4159357" y="6975179"/>
                    <a:pt x="4159412" y="6978401"/>
                  </a:cubicBezTo>
                  <a:cubicBezTo>
                    <a:pt x="4165326" y="7355774"/>
                    <a:pt x="4177923" y="7306149"/>
                    <a:pt x="4139051" y="7306149"/>
                  </a:cubicBezTo>
                  <a:cubicBezTo>
                    <a:pt x="3821557" y="7306149"/>
                    <a:pt x="3876158" y="7333112"/>
                    <a:pt x="3874510" y="7228006"/>
                  </a:cubicBezTo>
                  <a:close/>
                  <a:moveTo>
                    <a:pt x="3875718" y="7324985"/>
                  </a:moveTo>
                  <a:cubicBezTo>
                    <a:pt x="4080240" y="7324381"/>
                    <a:pt x="4043821" y="7322825"/>
                    <a:pt x="4165802" y="7323191"/>
                  </a:cubicBezTo>
                  <a:cubicBezTo>
                    <a:pt x="4166278" y="7376861"/>
                    <a:pt x="4166516" y="7373895"/>
                    <a:pt x="4168622" y="7658481"/>
                  </a:cubicBezTo>
                  <a:cubicBezTo>
                    <a:pt x="4027874" y="7658444"/>
                    <a:pt x="3977338" y="7660201"/>
                    <a:pt x="3880259" y="7659524"/>
                  </a:cubicBezTo>
                  <a:cubicBezTo>
                    <a:pt x="3875608" y="7366774"/>
                    <a:pt x="3876707" y="7440323"/>
                    <a:pt x="3875718" y="7324985"/>
                  </a:cubicBezTo>
                  <a:close/>
                  <a:moveTo>
                    <a:pt x="3883866" y="7977863"/>
                  </a:moveTo>
                  <a:cubicBezTo>
                    <a:pt x="3878373" y="7627198"/>
                    <a:pt x="3871598" y="7676639"/>
                    <a:pt x="3919351" y="7676639"/>
                  </a:cubicBezTo>
                  <a:cubicBezTo>
                    <a:pt x="4214232" y="7676639"/>
                    <a:pt x="4168402" y="7659414"/>
                    <a:pt x="4169464" y="7728295"/>
                  </a:cubicBezTo>
                  <a:cubicBezTo>
                    <a:pt x="4174518" y="8051486"/>
                    <a:pt x="4191875" y="8007536"/>
                    <a:pt x="4139033" y="8007536"/>
                  </a:cubicBezTo>
                  <a:cubicBezTo>
                    <a:pt x="3843273" y="8007536"/>
                    <a:pt x="3884434" y="8012405"/>
                    <a:pt x="3883866" y="7977863"/>
                  </a:cubicBezTo>
                  <a:close/>
                  <a:moveTo>
                    <a:pt x="4139033" y="8358183"/>
                  </a:moveTo>
                  <a:cubicBezTo>
                    <a:pt x="3861675" y="8358183"/>
                    <a:pt x="3890567" y="8356664"/>
                    <a:pt x="3890476" y="8352088"/>
                  </a:cubicBezTo>
                  <a:cubicBezTo>
                    <a:pt x="3881632" y="7970267"/>
                    <a:pt x="3874034" y="8022894"/>
                    <a:pt x="3919351" y="8022894"/>
                  </a:cubicBezTo>
                  <a:cubicBezTo>
                    <a:pt x="4029045" y="8022894"/>
                    <a:pt x="4029100" y="8024523"/>
                    <a:pt x="4139033" y="8024523"/>
                  </a:cubicBezTo>
                  <a:cubicBezTo>
                    <a:pt x="4185595" y="8024523"/>
                    <a:pt x="4176348" y="8009037"/>
                    <a:pt x="4176824" y="8103105"/>
                  </a:cubicBezTo>
                  <a:cubicBezTo>
                    <a:pt x="4178088" y="8407386"/>
                    <a:pt x="4199822" y="8358183"/>
                    <a:pt x="4139033" y="8358183"/>
                  </a:cubicBezTo>
                  <a:close/>
                  <a:moveTo>
                    <a:pt x="4179608" y="7228006"/>
                  </a:moveTo>
                  <a:cubicBezTo>
                    <a:pt x="4177648" y="7102928"/>
                    <a:pt x="4176348" y="7102727"/>
                    <a:pt x="4174389" y="6978108"/>
                  </a:cubicBezTo>
                  <a:cubicBezTo>
                    <a:pt x="4174353" y="6976369"/>
                    <a:pt x="4310414" y="6973001"/>
                    <a:pt x="4463210" y="6975051"/>
                  </a:cubicBezTo>
                  <a:cubicBezTo>
                    <a:pt x="4463228" y="6976552"/>
                    <a:pt x="4467861" y="7263773"/>
                    <a:pt x="4468776" y="7307595"/>
                  </a:cubicBezTo>
                  <a:cubicBezTo>
                    <a:pt x="4120943" y="7307723"/>
                    <a:pt x="4181200" y="7327035"/>
                    <a:pt x="4179608" y="7228006"/>
                  </a:cubicBezTo>
                  <a:close/>
                  <a:moveTo>
                    <a:pt x="4248783" y="7323886"/>
                  </a:moveTo>
                  <a:cubicBezTo>
                    <a:pt x="4313398" y="7324747"/>
                    <a:pt x="4328907" y="7324637"/>
                    <a:pt x="4469142" y="7324582"/>
                  </a:cubicBezTo>
                  <a:cubicBezTo>
                    <a:pt x="4477418" y="7694175"/>
                    <a:pt x="4477034" y="7657987"/>
                    <a:pt x="4468501" y="7658060"/>
                  </a:cubicBezTo>
                  <a:cubicBezTo>
                    <a:pt x="4386180" y="7658719"/>
                    <a:pt x="4381310" y="7658554"/>
                    <a:pt x="4183636" y="7658481"/>
                  </a:cubicBezTo>
                  <a:cubicBezTo>
                    <a:pt x="4180889" y="7265183"/>
                    <a:pt x="4160071" y="7322678"/>
                    <a:pt x="4248783" y="7323886"/>
                  </a:cubicBezTo>
                  <a:close/>
                  <a:moveTo>
                    <a:pt x="4190557" y="7977827"/>
                  </a:moveTo>
                  <a:cubicBezTo>
                    <a:pt x="4188579" y="7851157"/>
                    <a:pt x="4186401" y="7851908"/>
                    <a:pt x="4184460" y="7728002"/>
                  </a:cubicBezTo>
                  <a:cubicBezTo>
                    <a:pt x="4183288" y="7653081"/>
                    <a:pt x="4135517" y="7677683"/>
                    <a:pt x="4475221" y="7675046"/>
                  </a:cubicBezTo>
                  <a:cubicBezTo>
                    <a:pt x="4478077" y="7864428"/>
                    <a:pt x="4477327" y="7895107"/>
                    <a:pt x="4479469" y="8009220"/>
                  </a:cubicBezTo>
                  <a:cubicBezTo>
                    <a:pt x="4144288" y="8009366"/>
                    <a:pt x="4191161" y="8017109"/>
                    <a:pt x="4190557" y="7977827"/>
                  </a:cubicBezTo>
                  <a:close/>
                  <a:moveTo>
                    <a:pt x="4468611" y="8357707"/>
                  </a:moveTo>
                  <a:cubicBezTo>
                    <a:pt x="4170856" y="8356097"/>
                    <a:pt x="4195720" y="8362009"/>
                    <a:pt x="4195519" y="8353058"/>
                  </a:cubicBezTo>
                  <a:cubicBezTo>
                    <a:pt x="4186529" y="7960419"/>
                    <a:pt x="4177722" y="8024285"/>
                    <a:pt x="4248801" y="8025420"/>
                  </a:cubicBezTo>
                  <a:cubicBezTo>
                    <a:pt x="4312135" y="8026445"/>
                    <a:pt x="4329346" y="8026280"/>
                    <a:pt x="4479835" y="8026207"/>
                  </a:cubicBezTo>
                  <a:cubicBezTo>
                    <a:pt x="4487708" y="8396422"/>
                    <a:pt x="4495105" y="8357835"/>
                    <a:pt x="4468611" y="8357707"/>
                  </a:cubicBezTo>
                  <a:close/>
                  <a:moveTo>
                    <a:pt x="4484156" y="7324564"/>
                  </a:moveTo>
                  <a:cubicBezTo>
                    <a:pt x="4818605" y="7324417"/>
                    <a:pt x="4774387" y="7312867"/>
                    <a:pt x="4775357" y="7353394"/>
                  </a:cubicBezTo>
                  <a:cubicBezTo>
                    <a:pt x="4777829" y="7460880"/>
                    <a:pt x="4777536" y="7475158"/>
                    <a:pt x="4779953" y="7601480"/>
                  </a:cubicBezTo>
                  <a:cubicBezTo>
                    <a:pt x="4781418" y="7676950"/>
                    <a:pt x="4832393" y="7655424"/>
                    <a:pt x="4489960" y="7657877"/>
                  </a:cubicBezTo>
                  <a:cubicBezTo>
                    <a:pt x="4485914" y="7389876"/>
                    <a:pt x="4486884" y="7447847"/>
                    <a:pt x="4484156" y="7324564"/>
                  </a:cubicBezTo>
                  <a:close/>
                  <a:moveTo>
                    <a:pt x="4491023" y="7728002"/>
                  </a:moveTo>
                  <a:cubicBezTo>
                    <a:pt x="4489960" y="7658151"/>
                    <a:pt x="4437979" y="7674351"/>
                    <a:pt x="4781289" y="7674150"/>
                  </a:cubicBezTo>
                  <a:cubicBezTo>
                    <a:pt x="4781564" y="7689837"/>
                    <a:pt x="4786086" y="7967558"/>
                    <a:pt x="4786251" y="7978138"/>
                  </a:cubicBezTo>
                  <a:cubicBezTo>
                    <a:pt x="4786800" y="8012881"/>
                    <a:pt x="4834352" y="8009037"/>
                    <a:pt x="4494483" y="8009220"/>
                  </a:cubicBezTo>
                  <a:cubicBezTo>
                    <a:pt x="4492432" y="7903912"/>
                    <a:pt x="4492817" y="7843030"/>
                    <a:pt x="4491023" y="7728002"/>
                  </a:cubicBezTo>
                  <a:close/>
                  <a:moveTo>
                    <a:pt x="4501606" y="8357872"/>
                  </a:moveTo>
                  <a:cubicBezTo>
                    <a:pt x="4499024" y="8104496"/>
                    <a:pt x="4497358" y="8143065"/>
                    <a:pt x="4494813" y="8026188"/>
                  </a:cubicBezTo>
                  <a:cubicBezTo>
                    <a:pt x="4677252" y="8026097"/>
                    <a:pt x="4711877" y="8023022"/>
                    <a:pt x="4786892" y="8022838"/>
                  </a:cubicBezTo>
                  <a:cubicBezTo>
                    <a:pt x="4788394" y="8138415"/>
                    <a:pt x="4785445" y="7937886"/>
                    <a:pt x="4790975" y="8355474"/>
                  </a:cubicBezTo>
                  <a:cubicBezTo>
                    <a:pt x="4790975" y="8356792"/>
                    <a:pt x="4579295" y="8358238"/>
                    <a:pt x="4501606" y="8357872"/>
                  </a:cubicBezTo>
                  <a:close/>
                  <a:moveTo>
                    <a:pt x="4798135" y="7324436"/>
                  </a:moveTo>
                  <a:cubicBezTo>
                    <a:pt x="5122092" y="7324436"/>
                    <a:pt x="5079136" y="7310066"/>
                    <a:pt x="5079667" y="7353248"/>
                  </a:cubicBezTo>
                  <a:cubicBezTo>
                    <a:pt x="5084172" y="7713688"/>
                    <a:pt x="5107627" y="7658645"/>
                    <a:pt x="5017798" y="7658645"/>
                  </a:cubicBezTo>
                  <a:cubicBezTo>
                    <a:pt x="4911949" y="7658645"/>
                    <a:pt x="4908324" y="7657126"/>
                    <a:pt x="4798135" y="7657126"/>
                  </a:cubicBezTo>
                  <a:cubicBezTo>
                    <a:pt x="4795553" y="7657126"/>
                    <a:pt x="4784311" y="7324454"/>
                    <a:pt x="4798135" y="7324436"/>
                  </a:cubicBezTo>
                  <a:close/>
                  <a:moveTo>
                    <a:pt x="4801229" y="7977827"/>
                  </a:moveTo>
                  <a:cubicBezTo>
                    <a:pt x="4795003" y="7596098"/>
                    <a:pt x="4796688" y="7697067"/>
                    <a:pt x="4796285" y="7674131"/>
                  </a:cubicBezTo>
                  <a:cubicBezTo>
                    <a:pt x="4918028" y="7674131"/>
                    <a:pt x="4903361" y="7676090"/>
                    <a:pt x="5086094" y="7675559"/>
                  </a:cubicBezTo>
                  <a:cubicBezTo>
                    <a:pt x="5086131" y="7676987"/>
                    <a:pt x="5091642" y="7975447"/>
                    <a:pt x="5092100" y="8008890"/>
                  </a:cubicBezTo>
                  <a:cubicBezTo>
                    <a:pt x="5003608" y="8010080"/>
                    <a:pt x="4948202" y="8008872"/>
                    <a:pt x="4908140" y="8007554"/>
                  </a:cubicBezTo>
                  <a:cubicBezTo>
                    <a:pt x="4782296" y="8003619"/>
                    <a:pt x="4801833" y="8016670"/>
                    <a:pt x="4801229" y="7977827"/>
                  </a:cubicBezTo>
                  <a:close/>
                  <a:moveTo>
                    <a:pt x="4806008" y="8356115"/>
                  </a:moveTo>
                  <a:cubicBezTo>
                    <a:pt x="4801943" y="8076984"/>
                    <a:pt x="4803023" y="8108450"/>
                    <a:pt x="4801888" y="8022838"/>
                  </a:cubicBezTo>
                  <a:cubicBezTo>
                    <a:pt x="4907719" y="8022930"/>
                    <a:pt x="4908397" y="8026335"/>
                    <a:pt x="5017798" y="8026335"/>
                  </a:cubicBezTo>
                  <a:cubicBezTo>
                    <a:pt x="5116965" y="8026335"/>
                    <a:pt x="5090360" y="7963073"/>
                    <a:pt x="5096311" y="8356865"/>
                  </a:cubicBezTo>
                  <a:cubicBezTo>
                    <a:pt x="4894243" y="8356920"/>
                    <a:pt x="4914201" y="8356152"/>
                    <a:pt x="4806008" y="8356115"/>
                  </a:cubicBezTo>
                  <a:close/>
                  <a:moveTo>
                    <a:pt x="5099259" y="7602871"/>
                  </a:moveTo>
                  <a:cubicBezTo>
                    <a:pt x="5089756" y="7278344"/>
                    <a:pt x="5086149" y="7323411"/>
                    <a:pt x="5127584" y="7323960"/>
                  </a:cubicBezTo>
                  <a:cubicBezTo>
                    <a:pt x="5211206" y="7325204"/>
                    <a:pt x="5236913" y="7324362"/>
                    <a:pt x="5347560" y="7325113"/>
                  </a:cubicBezTo>
                  <a:cubicBezTo>
                    <a:pt x="5400878" y="7325479"/>
                    <a:pt x="5386175" y="7273786"/>
                    <a:pt x="5390002" y="7658682"/>
                  </a:cubicBezTo>
                  <a:cubicBezTo>
                    <a:pt x="5051342" y="7657382"/>
                    <a:pt x="5101438" y="7677939"/>
                    <a:pt x="5099259" y="7602871"/>
                  </a:cubicBezTo>
                  <a:close/>
                  <a:moveTo>
                    <a:pt x="5106656" y="7977827"/>
                  </a:moveTo>
                  <a:cubicBezTo>
                    <a:pt x="5101200" y="7629468"/>
                    <a:pt x="5090068" y="7675596"/>
                    <a:pt x="5127713" y="7675394"/>
                  </a:cubicBezTo>
                  <a:cubicBezTo>
                    <a:pt x="5439970" y="7674150"/>
                    <a:pt x="5389892" y="7662837"/>
                    <a:pt x="5390936" y="7728295"/>
                  </a:cubicBezTo>
                  <a:cubicBezTo>
                    <a:pt x="5396063" y="8055348"/>
                    <a:pt x="5412175" y="8006822"/>
                    <a:pt x="5347560" y="8007078"/>
                  </a:cubicBezTo>
                  <a:cubicBezTo>
                    <a:pt x="5064727" y="8007847"/>
                    <a:pt x="5107279" y="8018189"/>
                    <a:pt x="5106656" y="7977827"/>
                  </a:cubicBezTo>
                  <a:close/>
                  <a:moveTo>
                    <a:pt x="5400933" y="8353186"/>
                  </a:moveTo>
                  <a:cubicBezTo>
                    <a:pt x="5400933" y="8357378"/>
                    <a:pt x="5425542" y="8356737"/>
                    <a:pt x="5111307" y="8356847"/>
                  </a:cubicBezTo>
                  <a:cubicBezTo>
                    <a:pt x="5105668" y="7983776"/>
                    <a:pt x="5100083" y="8025804"/>
                    <a:pt x="5127804" y="8025291"/>
                  </a:cubicBezTo>
                  <a:cubicBezTo>
                    <a:pt x="5210748" y="8023736"/>
                    <a:pt x="5230266" y="8024541"/>
                    <a:pt x="5347614" y="8024065"/>
                  </a:cubicBezTo>
                  <a:cubicBezTo>
                    <a:pt x="5407048" y="8023919"/>
                    <a:pt x="5402141" y="7970267"/>
                    <a:pt x="5400933" y="835318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" name="矩形 11">
            <a:extLst>
              <a:ext uri="{FF2B5EF4-FFF2-40B4-BE49-F238E27FC236}">
                <a16:creationId xmlns:a16="http://schemas.microsoft.com/office/drawing/2014/main" id="{D956144A-95DC-4A69-ADE2-0CE4DF8618EF}"/>
              </a:ext>
            </a:extLst>
          </p:cNvPr>
          <p:cNvSpPr/>
          <p:nvPr/>
        </p:nvSpPr>
        <p:spPr>
          <a:xfrm rot="2700000">
            <a:off x="537891" y="400501"/>
            <a:ext cx="1221368" cy="1221368"/>
          </a:xfrm>
          <a:prstGeom prst="rect">
            <a:avLst/>
          </a:prstGeom>
          <a:solidFill>
            <a:srgbClr val="EEABA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0" name="Google Shape;299;p22">
            <a:extLst>
              <a:ext uri="{FF2B5EF4-FFF2-40B4-BE49-F238E27FC236}">
                <a16:creationId xmlns:a16="http://schemas.microsoft.com/office/drawing/2014/main" id="{E2E5A337-7AB3-444B-AECB-E66D858C7C82}"/>
              </a:ext>
            </a:extLst>
          </p:cNvPr>
          <p:cNvSpPr txBox="1">
            <a:spLocks/>
          </p:cNvSpPr>
          <p:nvPr/>
        </p:nvSpPr>
        <p:spPr>
          <a:xfrm>
            <a:off x="649375" y="686310"/>
            <a:ext cx="998400" cy="63795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zh-TW" altLang="en-US" sz="28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校安中心</a:t>
            </a:r>
            <a:endParaRPr lang="en-US" altLang="zh-TW" sz="2800" dirty="0">
              <a:latin typeface="清松手寫體2" panose="00000500000000000000" pitchFamily="2" charset="-120"/>
              <a:ea typeface="清松手寫體2" panose="00000500000000000000" pitchFamily="2" charset="-120"/>
              <a:cs typeface="SetoFont" panose="02000600000000000000" pitchFamily="2" charset="-120"/>
            </a:endParaRPr>
          </a:p>
        </p:txBody>
      </p:sp>
      <p:sp>
        <p:nvSpPr>
          <p:cNvPr id="32" name="Google Shape;1211;p32">
            <a:extLst>
              <a:ext uri="{FF2B5EF4-FFF2-40B4-BE49-F238E27FC236}">
                <a16:creationId xmlns:a16="http://schemas.microsoft.com/office/drawing/2014/main" id="{CF6EE520-F968-4836-B414-88F8910E66B8}"/>
              </a:ext>
            </a:extLst>
          </p:cNvPr>
          <p:cNvSpPr/>
          <p:nvPr/>
        </p:nvSpPr>
        <p:spPr>
          <a:xfrm rot="2700000">
            <a:off x="1448724" y="1842122"/>
            <a:ext cx="253360" cy="253360"/>
          </a:xfrm>
          <a:prstGeom prst="rect">
            <a:avLst/>
          </a:prstGeom>
          <a:solidFill>
            <a:srgbClr val="EEABA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A9BBDB72-C231-4188-B289-BCF02294EDDA}"/>
              </a:ext>
            </a:extLst>
          </p:cNvPr>
          <p:cNvSpPr txBox="1"/>
          <p:nvPr/>
        </p:nvSpPr>
        <p:spPr>
          <a:xfrm>
            <a:off x="1894926" y="1724269"/>
            <a:ext cx="2317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校安中心</a:t>
            </a:r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C8E39A81-613E-4D88-B4D0-EF4492F516E1}"/>
              </a:ext>
            </a:extLst>
          </p:cNvPr>
          <p:cNvSpPr txBox="1"/>
          <p:nvPr/>
        </p:nvSpPr>
        <p:spPr>
          <a:xfrm>
            <a:off x="1894927" y="2147955"/>
            <a:ext cx="3126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TW" sz="20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(02)3366-9119 (24hr)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學生緊急事件協處</a:t>
            </a:r>
            <a:endParaRPr lang="en-US" altLang="zh-TW" sz="2000" dirty="0">
              <a:latin typeface="清松手寫體2" panose="00000500000000000000" pitchFamily="2" charset="-120"/>
              <a:ea typeface="清松手寫體2" panose="00000500000000000000" pitchFamily="2" charset="-120"/>
              <a:cs typeface="SetoFont" panose="02000600000000000000" pitchFamily="2" charset="-120"/>
            </a:endParaRP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509E1B25-F0AE-46B8-ADB8-F1DC71BDF4D1}"/>
              </a:ext>
            </a:extLst>
          </p:cNvPr>
          <p:cNvSpPr/>
          <p:nvPr/>
        </p:nvSpPr>
        <p:spPr>
          <a:xfrm rot="2700000">
            <a:off x="4263968" y="400500"/>
            <a:ext cx="1221368" cy="1221368"/>
          </a:xfrm>
          <a:prstGeom prst="rect">
            <a:avLst/>
          </a:prstGeom>
          <a:solidFill>
            <a:srgbClr val="6D92B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Google Shape;299;p22">
            <a:extLst>
              <a:ext uri="{FF2B5EF4-FFF2-40B4-BE49-F238E27FC236}">
                <a16:creationId xmlns:a16="http://schemas.microsoft.com/office/drawing/2014/main" id="{F7F7683F-C557-4D58-AF2B-7750EFABE947}"/>
              </a:ext>
            </a:extLst>
          </p:cNvPr>
          <p:cNvSpPr txBox="1">
            <a:spLocks/>
          </p:cNvSpPr>
          <p:nvPr/>
        </p:nvSpPr>
        <p:spPr>
          <a:xfrm>
            <a:off x="4375452" y="686309"/>
            <a:ext cx="998400" cy="63795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zh-TW" altLang="en-US" sz="28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駐警隊</a:t>
            </a:r>
            <a:endParaRPr lang="en-US" altLang="zh-TW" sz="2800" dirty="0">
              <a:latin typeface="清松手寫體2" panose="00000500000000000000" pitchFamily="2" charset="-120"/>
              <a:ea typeface="清松手寫體2" panose="00000500000000000000" pitchFamily="2" charset="-120"/>
              <a:cs typeface="SetoFont" panose="02000600000000000000" pitchFamily="2" charset="-120"/>
            </a:endParaRPr>
          </a:p>
        </p:txBody>
      </p:sp>
      <p:sp>
        <p:nvSpPr>
          <p:cNvPr id="41" name="Google Shape;1211;p32">
            <a:extLst>
              <a:ext uri="{FF2B5EF4-FFF2-40B4-BE49-F238E27FC236}">
                <a16:creationId xmlns:a16="http://schemas.microsoft.com/office/drawing/2014/main" id="{D330405B-84E1-44D1-B64B-40DA09E8A226}"/>
              </a:ext>
            </a:extLst>
          </p:cNvPr>
          <p:cNvSpPr/>
          <p:nvPr/>
        </p:nvSpPr>
        <p:spPr>
          <a:xfrm rot="2700000">
            <a:off x="5164192" y="1842122"/>
            <a:ext cx="253360" cy="253360"/>
          </a:xfrm>
          <a:prstGeom prst="rect">
            <a:avLst/>
          </a:prstGeom>
          <a:solidFill>
            <a:srgbClr val="6D92B6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159C9971-E6DC-4BE9-A8CE-464CA632D47C}"/>
              </a:ext>
            </a:extLst>
          </p:cNvPr>
          <p:cNvSpPr txBox="1"/>
          <p:nvPr/>
        </p:nvSpPr>
        <p:spPr>
          <a:xfrm>
            <a:off x="5610394" y="1724269"/>
            <a:ext cx="2317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駐警隊</a:t>
            </a:r>
          </a:p>
        </p:txBody>
      </p:sp>
      <p:sp>
        <p:nvSpPr>
          <p:cNvPr id="43" name="文字方塊 42">
            <a:extLst>
              <a:ext uri="{FF2B5EF4-FFF2-40B4-BE49-F238E27FC236}">
                <a16:creationId xmlns:a16="http://schemas.microsoft.com/office/drawing/2014/main" id="{B6B34063-545F-4C60-9400-C58DADFA5FC4}"/>
              </a:ext>
            </a:extLst>
          </p:cNvPr>
          <p:cNvSpPr txBox="1"/>
          <p:nvPr/>
        </p:nvSpPr>
        <p:spPr>
          <a:xfrm>
            <a:off x="5610395" y="2147955"/>
            <a:ext cx="26480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TW" sz="20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(02)3366-9110 (24hr)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校園安全事件聯繫</a:t>
            </a:r>
          </a:p>
        </p:txBody>
      </p:sp>
      <p:pic>
        <p:nvPicPr>
          <p:cNvPr id="34" name="圖片 33">
            <a:extLst>
              <a:ext uri="{FF2B5EF4-FFF2-40B4-BE49-F238E27FC236}">
                <a16:creationId xmlns:a16="http://schemas.microsoft.com/office/drawing/2014/main" id="{B085A341-2D9B-4695-817C-04260F83D8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795" y="3027537"/>
            <a:ext cx="1533600" cy="1533600"/>
          </a:xfrm>
          <a:prstGeom prst="rect">
            <a:avLst/>
          </a:prstGeom>
          <a:ln w="76200">
            <a:solidFill>
              <a:schemeClr val="accent2"/>
            </a:solidFill>
            <a:prstDash val="dashDot"/>
          </a:ln>
        </p:spPr>
      </p:pic>
    </p:spTree>
    <p:extLst>
      <p:ext uri="{BB962C8B-B14F-4D97-AF65-F5344CB8AC3E}">
        <p14:creationId xmlns:p14="http://schemas.microsoft.com/office/powerpoint/2010/main" val="15373419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3" name="Google Shape;1243;p23"/>
          <p:cNvGrpSpPr/>
          <p:nvPr/>
        </p:nvGrpSpPr>
        <p:grpSpPr>
          <a:xfrm rot="-5400000">
            <a:off x="2431987" y="-1171263"/>
            <a:ext cx="4618296" cy="7711221"/>
            <a:chOff x="982622" y="1069710"/>
            <a:chExt cx="6022762" cy="9152418"/>
          </a:xfrm>
        </p:grpSpPr>
        <p:sp>
          <p:nvSpPr>
            <p:cNvPr id="1244" name="Google Shape;1244;p23"/>
            <p:cNvSpPr/>
            <p:nvPr/>
          </p:nvSpPr>
          <p:spPr>
            <a:xfrm>
              <a:off x="982622" y="1069710"/>
              <a:ext cx="6022762" cy="9152418"/>
            </a:xfrm>
            <a:custGeom>
              <a:avLst/>
              <a:gdLst/>
              <a:ahLst/>
              <a:cxnLst/>
              <a:rect l="l" t="t" r="r" b="b"/>
              <a:pathLst>
                <a:path w="6022762" h="9152418" extrusionOk="0">
                  <a:moveTo>
                    <a:pt x="6020057" y="9085020"/>
                  </a:moveTo>
                  <a:cubicBezTo>
                    <a:pt x="6022035" y="9118573"/>
                    <a:pt x="6315249" y="9104277"/>
                    <a:pt x="171033" y="9152419"/>
                  </a:cubicBezTo>
                  <a:cubicBezTo>
                    <a:pt x="61210" y="9152419"/>
                    <a:pt x="39659" y="1363251"/>
                    <a:pt x="0" y="173161"/>
                  </a:cubicBezTo>
                  <a:cubicBezTo>
                    <a:pt x="0" y="87678"/>
                    <a:pt x="963320" y="116654"/>
                    <a:pt x="1282609" y="100949"/>
                  </a:cubicBezTo>
                  <a:cubicBezTo>
                    <a:pt x="3441639" y="-5219"/>
                    <a:pt x="4528588" y="-45563"/>
                    <a:pt x="5861420" y="68860"/>
                  </a:cubicBezTo>
                  <a:cubicBezTo>
                    <a:pt x="5955680" y="76951"/>
                    <a:pt x="5767015" y="3464738"/>
                    <a:pt x="6020057" y="908502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5" name="Google Shape;1245;p23"/>
            <p:cNvSpPr/>
            <p:nvPr/>
          </p:nvSpPr>
          <p:spPr>
            <a:xfrm>
              <a:off x="1237184" y="1352257"/>
              <a:ext cx="5505823" cy="8587299"/>
            </a:xfrm>
            <a:custGeom>
              <a:avLst/>
              <a:gdLst/>
              <a:ahLst/>
              <a:cxnLst/>
              <a:rect l="l" t="t" r="r" b="b"/>
              <a:pathLst>
                <a:path w="5505823" h="8587299" extrusionOk="0">
                  <a:moveTo>
                    <a:pt x="0" y="120999"/>
                  </a:moveTo>
                  <a:cubicBezTo>
                    <a:pt x="215453" y="102163"/>
                    <a:pt x="436819" y="105422"/>
                    <a:pt x="684662" y="105879"/>
                  </a:cubicBezTo>
                  <a:cubicBezTo>
                    <a:pt x="1533619" y="105879"/>
                    <a:pt x="3517222" y="-88994"/>
                    <a:pt x="5384338" y="50013"/>
                  </a:cubicBezTo>
                  <a:cubicBezTo>
                    <a:pt x="5438791" y="3844735"/>
                    <a:pt x="5281418" y="3621654"/>
                    <a:pt x="5505824" y="8545345"/>
                  </a:cubicBezTo>
                  <a:cubicBezTo>
                    <a:pt x="3011283" y="8565499"/>
                    <a:pt x="3189841" y="8562973"/>
                    <a:pt x="135841" y="8587299"/>
                  </a:cubicBezTo>
                  <a:cubicBezTo>
                    <a:pt x="13439" y="4899021"/>
                    <a:pt x="39293" y="1667502"/>
                    <a:pt x="0" y="1209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6" name="Google Shape;1246;p23"/>
            <p:cNvSpPr/>
            <p:nvPr/>
          </p:nvSpPr>
          <p:spPr>
            <a:xfrm>
              <a:off x="1240253" y="1349195"/>
              <a:ext cx="5494966" cy="8590492"/>
            </a:xfrm>
            <a:custGeom>
              <a:avLst/>
              <a:gdLst/>
              <a:ahLst/>
              <a:cxnLst/>
              <a:rect l="l" t="t" r="r" b="b"/>
              <a:pathLst>
                <a:path w="5494966" h="8590492" extrusionOk="0">
                  <a:moveTo>
                    <a:pt x="5457565" y="8373248"/>
                  </a:moveTo>
                  <a:cubicBezTo>
                    <a:pt x="5502187" y="8373248"/>
                    <a:pt x="5494918" y="8377605"/>
                    <a:pt x="5493947" y="8356225"/>
                  </a:cubicBezTo>
                  <a:cubicBezTo>
                    <a:pt x="5462308" y="8356261"/>
                    <a:pt x="5450919" y="8356225"/>
                    <a:pt x="5415947" y="8356279"/>
                  </a:cubicBezTo>
                  <a:cubicBezTo>
                    <a:pt x="5417613" y="7964135"/>
                    <a:pt x="5383008" y="8023699"/>
                    <a:pt x="5478659" y="8023919"/>
                  </a:cubicBezTo>
                  <a:cubicBezTo>
                    <a:pt x="5477706" y="8003307"/>
                    <a:pt x="5482888" y="8006895"/>
                    <a:pt x="5457565" y="8006895"/>
                  </a:cubicBezTo>
                  <a:cubicBezTo>
                    <a:pt x="5399303" y="8006895"/>
                    <a:pt x="5411095" y="8058917"/>
                    <a:pt x="5405913" y="7727984"/>
                  </a:cubicBezTo>
                  <a:cubicBezTo>
                    <a:pt x="5404943" y="7665180"/>
                    <a:pt x="5391741" y="7675779"/>
                    <a:pt x="5457565" y="7675779"/>
                  </a:cubicBezTo>
                  <a:cubicBezTo>
                    <a:pt x="5466611" y="7675779"/>
                    <a:pt x="5464871" y="7679202"/>
                    <a:pt x="5464157" y="7658792"/>
                  </a:cubicBezTo>
                  <a:cubicBezTo>
                    <a:pt x="5385516" y="7658792"/>
                    <a:pt x="5406701" y="7692125"/>
                    <a:pt x="5403331" y="7477940"/>
                  </a:cubicBezTo>
                  <a:cubicBezTo>
                    <a:pt x="5400365" y="7295642"/>
                    <a:pt x="5383374" y="7325442"/>
                    <a:pt x="5453281" y="7325461"/>
                  </a:cubicBezTo>
                  <a:cubicBezTo>
                    <a:pt x="5452585" y="7302744"/>
                    <a:pt x="5462161" y="7308584"/>
                    <a:pt x="5400567" y="7308383"/>
                  </a:cubicBezTo>
                  <a:cubicBezTo>
                    <a:pt x="5396978" y="7088468"/>
                    <a:pt x="5399541" y="7236975"/>
                    <a:pt x="5396227" y="6976131"/>
                  </a:cubicBezTo>
                  <a:cubicBezTo>
                    <a:pt x="5451468" y="6976003"/>
                    <a:pt x="5443174" y="6981733"/>
                    <a:pt x="5442533" y="6959071"/>
                  </a:cubicBezTo>
                  <a:cubicBezTo>
                    <a:pt x="5387182" y="6959090"/>
                    <a:pt x="5391119" y="7015102"/>
                    <a:pt x="5389563" y="6625411"/>
                  </a:cubicBezTo>
                  <a:cubicBezTo>
                    <a:pt x="5442112" y="6625996"/>
                    <a:pt x="5433470" y="6629950"/>
                    <a:pt x="5432902" y="6608698"/>
                  </a:cubicBezTo>
                  <a:cubicBezTo>
                    <a:pt x="5382971" y="6608533"/>
                    <a:pt x="5389508" y="6609906"/>
                    <a:pt x="5389489" y="6603353"/>
                  </a:cubicBezTo>
                  <a:cubicBezTo>
                    <a:pt x="5389251" y="6524935"/>
                    <a:pt x="5388903" y="6515380"/>
                    <a:pt x="5385132" y="6276118"/>
                  </a:cubicBezTo>
                  <a:cubicBezTo>
                    <a:pt x="5431657" y="6276611"/>
                    <a:pt x="5424003" y="6280602"/>
                    <a:pt x="5423418" y="6259387"/>
                  </a:cubicBezTo>
                  <a:cubicBezTo>
                    <a:pt x="5369403" y="6259167"/>
                    <a:pt x="5385516" y="6301561"/>
                    <a:pt x="5380444" y="5978664"/>
                  </a:cubicBezTo>
                  <a:cubicBezTo>
                    <a:pt x="5379456" y="5915915"/>
                    <a:pt x="5370740" y="5926788"/>
                    <a:pt x="5414116" y="5927264"/>
                  </a:cubicBezTo>
                  <a:cubicBezTo>
                    <a:pt x="5413494" y="5905554"/>
                    <a:pt x="5420470" y="5910661"/>
                    <a:pt x="5379401" y="5909636"/>
                  </a:cubicBezTo>
                  <a:cubicBezTo>
                    <a:pt x="5375116" y="5618754"/>
                    <a:pt x="5376398" y="5691259"/>
                    <a:pt x="5372058" y="5575353"/>
                  </a:cubicBezTo>
                  <a:cubicBezTo>
                    <a:pt x="5409795" y="5575133"/>
                    <a:pt x="5403606" y="5579691"/>
                    <a:pt x="5402911" y="5558219"/>
                  </a:cubicBezTo>
                  <a:cubicBezTo>
                    <a:pt x="5364038" y="5558348"/>
                    <a:pt x="5371124" y="5574291"/>
                    <a:pt x="5369623" y="5478923"/>
                  </a:cubicBezTo>
                  <a:cubicBezTo>
                    <a:pt x="5364899" y="5176289"/>
                    <a:pt x="5356513" y="5225712"/>
                    <a:pt x="5391503" y="5225218"/>
                  </a:cubicBezTo>
                  <a:cubicBezTo>
                    <a:pt x="5390716" y="5203911"/>
                    <a:pt x="5395788" y="5208030"/>
                    <a:pt x="5366144" y="5208597"/>
                  </a:cubicBezTo>
                  <a:cubicBezTo>
                    <a:pt x="5360102" y="4834794"/>
                    <a:pt x="5351569" y="4877280"/>
                    <a:pt x="5379620" y="4877206"/>
                  </a:cubicBezTo>
                  <a:cubicBezTo>
                    <a:pt x="5379071" y="4855808"/>
                    <a:pt x="5383392" y="4860165"/>
                    <a:pt x="5360102" y="4860219"/>
                  </a:cubicBezTo>
                  <a:cubicBezTo>
                    <a:pt x="5354041" y="4484696"/>
                    <a:pt x="5348182" y="4527218"/>
                    <a:pt x="5373907" y="4526998"/>
                  </a:cubicBezTo>
                  <a:cubicBezTo>
                    <a:pt x="5373725" y="4506570"/>
                    <a:pt x="5378503" y="4509920"/>
                    <a:pt x="5355067" y="4510158"/>
                  </a:cubicBezTo>
                  <a:cubicBezTo>
                    <a:pt x="5352558" y="4341277"/>
                    <a:pt x="5355433" y="4323924"/>
                    <a:pt x="5352119" y="4177577"/>
                  </a:cubicBezTo>
                  <a:cubicBezTo>
                    <a:pt x="5377460" y="4177577"/>
                    <a:pt x="5373175" y="4181970"/>
                    <a:pt x="5373285" y="4160572"/>
                  </a:cubicBezTo>
                  <a:cubicBezTo>
                    <a:pt x="5344978" y="4160590"/>
                    <a:pt x="5350984" y="4208915"/>
                    <a:pt x="5344703" y="3854899"/>
                  </a:cubicBezTo>
                  <a:cubicBezTo>
                    <a:pt x="5344118" y="3822280"/>
                    <a:pt x="5343110" y="3826563"/>
                    <a:pt x="5347505" y="3826600"/>
                  </a:cubicBezTo>
                  <a:cubicBezTo>
                    <a:pt x="5382001" y="3826929"/>
                    <a:pt x="5376141" y="3831249"/>
                    <a:pt x="5376416" y="3809851"/>
                  </a:cubicBezTo>
                  <a:cubicBezTo>
                    <a:pt x="5336134" y="3809558"/>
                    <a:pt x="5340895" y="3841445"/>
                    <a:pt x="5341902" y="3604892"/>
                  </a:cubicBezTo>
                  <a:cubicBezTo>
                    <a:pt x="5342378" y="3452357"/>
                    <a:pt x="5329122" y="3477453"/>
                    <a:pt x="5381469" y="3476373"/>
                  </a:cubicBezTo>
                  <a:cubicBezTo>
                    <a:pt x="5381817" y="3455067"/>
                    <a:pt x="5388610" y="3459039"/>
                    <a:pt x="5347376" y="3460228"/>
                  </a:cubicBezTo>
                  <a:cubicBezTo>
                    <a:pt x="5337581" y="3460503"/>
                    <a:pt x="5341572" y="3499547"/>
                    <a:pt x="5333644" y="3127263"/>
                  </a:cubicBezTo>
                  <a:cubicBezTo>
                    <a:pt x="5348969" y="3126989"/>
                    <a:pt x="5366840" y="3126641"/>
                    <a:pt x="5387017" y="3126403"/>
                  </a:cubicBezTo>
                  <a:cubicBezTo>
                    <a:pt x="5387329" y="3105114"/>
                    <a:pt x="5395220" y="3109123"/>
                    <a:pt x="5347450" y="3110020"/>
                  </a:cubicBezTo>
                  <a:cubicBezTo>
                    <a:pt x="5330715" y="3110313"/>
                    <a:pt x="5333315" y="3111851"/>
                    <a:pt x="5333186" y="3105407"/>
                  </a:cubicBezTo>
                  <a:cubicBezTo>
                    <a:pt x="5325094" y="2736217"/>
                    <a:pt x="5322438" y="2777915"/>
                    <a:pt x="5347523" y="2778172"/>
                  </a:cubicBezTo>
                  <a:cubicBezTo>
                    <a:pt x="5400036" y="2778812"/>
                    <a:pt x="5391156" y="2782876"/>
                    <a:pt x="5391321" y="2761587"/>
                  </a:cubicBezTo>
                  <a:cubicBezTo>
                    <a:pt x="5366382" y="2761404"/>
                    <a:pt x="5343257" y="2761111"/>
                    <a:pt x="5327876" y="2760947"/>
                  </a:cubicBezTo>
                  <a:cubicBezTo>
                    <a:pt x="5327254" y="2719779"/>
                    <a:pt x="5323446" y="2429190"/>
                    <a:pt x="5323427" y="2427909"/>
                  </a:cubicBezTo>
                  <a:cubicBezTo>
                    <a:pt x="5354572" y="2427799"/>
                    <a:pt x="5370081" y="2427707"/>
                    <a:pt x="5392144" y="2427652"/>
                  </a:cubicBezTo>
                  <a:cubicBezTo>
                    <a:pt x="5392071" y="2406236"/>
                    <a:pt x="5401190" y="2410574"/>
                    <a:pt x="5347541" y="2410793"/>
                  </a:cubicBezTo>
                  <a:cubicBezTo>
                    <a:pt x="5311874" y="2410940"/>
                    <a:pt x="5326668" y="2457782"/>
                    <a:pt x="5319326" y="2106402"/>
                  </a:cubicBezTo>
                  <a:cubicBezTo>
                    <a:pt x="5318612" y="2071989"/>
                    <a:pt x="5311306" y="2077499"/>
                    <a:pt x="5347450" y="2078176"/>
                  </a:cubicBezTo>
                  <a:cubicBezTo>
                    <a:pt x="5396465" y="2079092"/>
                    <a:pt x="5388354" y="2083137"/>
                    <a:pt x="5387933" y="2061830"/>
                  </a:cubicBezTo>
                  <a:cubicBezTo>
                    <a:pt x="5360596" y="2061500"/>
                    <a:pt x="5344612" y="2061061"/>
                    <a:pt x="5318410" y="2060677"/>
                  </a:cubicBezTo>
                  <a:cubicBezTo>
                    <a:pt x="5312441" y="1747426"/>
                    <a:pt x="5312368" y="1734796"/>
                    <a:pt x="5312258" y="1727236"/>
                  </a:cubicBezTo>
                  <a:cubicBezTo>
                    <a:pt x="5336134" y="1727620"/>
                    <a:pt x="5354939" y="1728151"/>
                    <a:pt x="5378595" y="1728535"/>
                  </a:cubicBezTo>
                  <a:cubicBezTo>
                    <a:pt x="5377808" y="1707027"/>
                    <a:pt x="5384692" y="1711695"/>
                    <a:pt x="5347724" y="1710890"/>
                  </a:cubicBezTo>
                  <a:cubicBezTo>
                    <a:pt x="5298361" y="1709828"/>
                    <a:pt x="5313595" y="1762052"/>
                    <a:pt x="5307333" y="1377558"/>
                  </a:cubicBezTo>
                  <a:cubicBezTo>
                    <a:pt x="5333479" y="1378053"/>
                    <a:pt x="5349537" y="1378638"/>
                    <a:pt x="5371912" y="1379169"/>
                  </a:cubicBezTo>
                  <a:cubicBezTo>
                    <a:pt x="5371784" y="1357716"/>
                    <a:pt x="5376636" y="1362310"/>
                    <a:pt x="5347779" y="1361523"/>
                  </a:cubicBezTo>
                  <a:cubicBezTo>
                    <a:pt x="5290414" y="1359876"/>
                    <a:pt x="5307845" y="1411367"/>
                    <a:pt x="5300064" y="1027661"/>
                  </a:cubicBezTo>
                  <a:cubicBezTo>
                    <a:pt x="5329304" y="1028155"/>
                    <a:pt x="5344246" y="1028814"/>
                    <a:pt x="5373047" y="1029510"/>
                  </a:cubicBezTo>
                  <a:cubicBezTo>
                    <a:pt x="5373303" y="1008038"/>
                    <a:pt x="5378137" y="1012706"/>
                    <a:pt x="5347779" y="1011791"/>
                  </a:cubicBezTo>
                  <a:cubicBezTo>
                    <a:pt x="5290140" y="1010144"/>
                    <a:pt x="5299807" y="1018143"/>
                    <a:pt x="5299258" y="982796"/>
                  </a:cubicBezTo>
                  <a:cubicBezTo>
                    <a:pt x="5293600" y="618786"/>
                    <a:pt x="5283512" y="678350"/>
                    <a:pt x="5347614" y="678185"/>
                  </a:cubicBezTo>
                  <a:cubicBezTo>
                    <a:pt x="5384417" y="678075"/>
                    <a:pt x="5378228" y="682523"/>
                    <a:pt x="5378558" y="661107"/>
                  </a:cubicBezTo>
                  <a:cubicBezTo>
                    <a:pt x="5349134" y="661162"/>
                    <a:pt x="5331374" y="661253"/>
                    <a:pt x="5295596" y="661290"/>
                  </a:cubicBezTo>
                  <a:cubicBezTo>
                    <a:pt x="5292960" y="529275"/>
                    <a:pt x="5291458" y="522759"/>
                    <a:pt x="5290890" y="328929"/>
                  </a:cubicBezTo>
                  <a:cubicBezTo>
                    <a:pt x="5330330" y="329148"/>
                    <a:pt x="5345143" y="329533"/>
                    <a:pt x="5382183" y="329862"/>
                  </a:cubicBezTo>
                  <a:cubicBezTo>
                    <a:pt x="5382294" y="308373"/>
                    <a:pt x="5389197" y="312985"/>
                    <a:pt x="5347706" y="312455"/>
                  </a:cubicBezTo>
                  <a:cubicBezTo>
                    <a:pt x="5272635" y="311558"/>
                    <a:pt x="5292007" y="360340"/>
                    <a:pt x="5286789" y="46906"/>
                  </a:cubicBezTo>
                  <a:cubicBezTo>
                    <a:pt x="5263041" y="45259"/>
                    <a:pt x="5274082" y="12347"/>
                    <a:pt x="5275821" y="311832"/>
                  </a:cubicBezTo>
                  <a:cubicBezTo>
                    <a:pt x="5245811" y="311722"/>
                    <a:pt x="5027173" y="310825"/>
                    <a:pt x="4983742" y="310972"/>
                  </a:cubicBezTo>
                  <a:cubicBezTo>
                    <a:pt x="4976711" y="-2920"/>
                    <a:pt x="4992201" y="28601"/>
                    <a:pt x="4966311" y="27265"/>
                  </a:cubicBezTo>
                  <a:cubicBezTo>
                    <a:pt x="4969625" y="363324"/>
                    <a:pt x="4987239" y="310569"/>
                    <a:pt x="4907866" y="311686"/>
                  </a:cubicBezTo>
                  <a:cubicBezTo>
                    <a:pt x="4825764" y="312839"/>
                    <a:pt x="4824116" y="312253"/>
                    <a:pt x="4688312" y="312601"/>
                  </a:cubicBezTo>
                  <a:cubicBezTo>
                    <a:pt x="4677509" y="312619"/>
                    <a:pt x="4680164" y="324572"/>
                    <a:pt x="4678736" y="233341"/>
                  </a:cubicBezTo>
                  <a:cubicBezTo>
                    <a:pt x="4674982" y="-15166"/>
                    <a:pt x="4681720" y="14086"/>
                    <a:pt x="4660408" y="13317"/>
                  </a:cubicBezTo>
                  <a:cubicBezTo>
                    <a:pt x="4663099" y="191643"/>
                    <a:pt x="4663960" y="252836"/>
                    <a:pt x="4665095" y="312656"/>
                  </a:cubicBezTo>
                  <a:cubicBezTo>
                    <a:pt x="4596781" y="312784"/>
                    <a:pt x="4580210" y="312729"/>
                    <a:pt x="4374773" y="312583"/>
                  </a:cubicBezTo>
                  <a:cubicBezTo>
                    <a:pt x="4367302" y="-29315"/>
                    <a:pt x="4378948" y="5464"/>
                    <a:pt x="4355108" y="4970"/>
                  </a:cubicBezTo>
                  <a:cubicBezTo>
                    <a:pt x="4360180" y="337459"/>
                    <a:pt x="4360052" y="312564"/>
                    <a:pt x="4358752" y="312564"/>
                  </a:cubicBezTo>
                  <a:cubicBezTo>
                    <a:pt x="4247904" y="312564"/>
                    <a:pt x="4249112" y="310917"/>
                    <a:pt x="4139070" y="310917"/>
                  </a:cubicBezTo>
                  <a:cubicBezTo>
                    <a:pt x="4047190" y="310917"/>
                    <a:pt x="4071469" y="370664"/>
                    <a:pt x="4065867" y="1364"/>
                  </a:cubicBezTo>
                  <a:cubicBezTo>
                    <a:pt x="4045469" y="1236"/>
                    <a:pt x="4049369" y="-37845"/>
                    <a:pt x="4055027" y="311667"/>
                  </a:cubicBezTo>
                  <a:cubicBezTo>
                    <a:pt x="3900730" y="314816"/>
                    <a:pt x="3913089" y="313553"/>
                    <a:pt x="3764925" y="312400"/>
                  </a:cubicBezTo>
                  <a:cubicBezTo>
                    <a:pt x="3757821" y="-35960"/>
                    <a:pt x="3766097" y="1364"/>
                    <a:pt x="3743997" y="1565"/>
                  </a:cubicBezTo>
                  <a:cubicBezTo>
                    <a:pt x="3750021" y="365191"/>
                    <a:pt x="3768367" y="312180"/>
                    <a:pt x="3699778" y="312180"/>
                  </a:cubicBezTo>
                  <a:cubicBezTo>
                    <a:pt x="3416433" y="312180"/>
                    <a:pt x="3460084" y="337129"/>
                    <a:pt x="3458454" y="233304"/>
                  </a:cubicBezTo>
                  <a:cubicBezTo>
                    <a:pt x="3456550" y="110973"/>
                    <a:pt x="3455872" y="115165"/>
                    <a:pt x="3454059" y="6214"/>
                  </a:cubicBezTo>
                  <a:cubicBezTo>
                    <a:pt x="3432600" y="6690"/>
                    <a:pt x="3438222" y="-32171"/>
                    <a:pt x="3444813" y="313004"/>
                  </a:cubicBezTo>
                  <a:cubicBezTo>
                    <a:pt x="3371098" y="312638"/>
                    <a:pt x="3288703" y="309269"/>
                    <a:pt x="3154656" y="312143"/>
                  </a:cubicBezTo>
                  <a:cubicBezTo>
                    <a:pt x="3153777" y="211046"/>
                    <a:pt x="3150756" y="81832"/>
                    <a:pt x="3149639" y="14214"/>
                  </a:cubicBezTo>
                  <a:cubicBezTo>
                    <a:pt x="3125104" y="14964"/>
                    <a:pt x="3136969" y="-18497"/>
                    <a:pt x="3139660" y="312455"/>
                  </a:cubicBezTo>
                  <a:cubicBezTo>
                    <a:pt x="3008873" y="315164"/>
                    <a:pt x="2943506" y="311887"/>
                    <a:pt x="2847654" y="311558"/>
                  </a:cubicBezTo>
                  <a:cubicBezTo>
                    <a:pt x="2844157" y="155655"/>
                    <a:pt x="2845731" y="129479"/>
                    <a:pt x="2844450" y="24208"/>
                  </a:cubicBezTo>
                  <a:cubicBezTo>
                    <a:pt x="2824144" y="24904"/>
                    <a:pt x="2829729" y="9766"/>
                    <a:pt x="2830040" y="108575"/>
                  </a:cubicBezTo>
                  <a:cubicBezTo>
                    <a:pt x="2830260" y="178939"/>
                    <a:pt x="2831285" y="249669"/>
                    <a:pt x="2832658" y="311539"/>
                  </a:cubicBezTo>
                  <a:cubicBezTo>
                    <a:pt x="2819292" y="311521"/>
                    <a:pt x="2610596" y="311411"/>
                    <a:pt x="2601624" y="311393"/>
                  </a:cubicBezTo>
                  <a:cubicBezTo>
                    <a:pt x="2522928" y="311393"/>
                    <a:pt x="2543581" y="359535"/>
                    <a:pt x="2540670" y="35246"/>
                  </a:cubicBezTo>
                  <a:cubicBezTo>
                    <a:pt x="2520419" y="36015"/>
                    <a:pt x="2526041" y="22725"/>
                    <a:pt x="2525857" y="108520"/>
                  </a:cubicBezTo>
                  <a:cubicBezTo>
                    <a:pt x="2525711" y="177182"/>
                    <a:pt x="2526608" y="244781"/>
                    <a:pt x="2528201" y="311631"/>
                  </a:cubicBezTo>
                  <a:cubicBezTo>
                    <a:pt x="2245295" y="313791"/>
                    <a:pt x="2521774" y="311503"/>
                    <a:pt x="2238868" y="313333"/>
                  </a:cubicBezTo>
                  <a:cubicBezTo>
                    <a:pt x="2238264" y="255490"/>
                    <a:pt x="2237257" y="200264"/>
                    <a:pt x="2234767" y="47345"/>
                  </a:cubicBezTo>
                  <a:cubicBezTo>
                    <a:pt x="2213784" y="48206"/>
                    <a:pt x="2219331" y="20346"/>
                    <a:pt x="2222810" y="233579"/>
                  </a:cubicBezTo>
                  <a:cubicBezTo>
                    <a:pt x="2224422" y="335830"/>
                    <a:pt x="2281658" y="313809"/>
                    <a:pt x="1942742" y="313809"/>
                  </a:cubicBezTo>
                  <a:cubicBezTo>
                    <a:pt x="1930383" y="313809"/>
                    <a:pt x="1936828" y="344122"/>
                    <a:pt x="1928955" y="60305"/>
                  </a:cubicBezTo>
                  <a:cubicBezTo>
                    <a:pt x="1904236" y="61367"/>
                    <a:pt x="1917621" y="24043"/>
                    <a:pt x="1919598" y="313754"/>
                  </a:cubicBezTo>
                  <a:cubicBezTo>
                    <a:pt x="1826236" y="313278"/>
                    <a:pt x="1765246" y="307878"/>
                    <a:pt x="1627629" y="311594"/>
                  </a:cubicBezTo>
                  <a:cubicBezTo>
                    <a:pt x="1626475" y="257595"/>
                    <a:pt x="1626439" y="238045"/>
                    <a:pt x="1623399" y="73979"/>
                  </a:cubicBezTo>
                  <a:cubicBezTo>
                    <a:pt x="1603679" y="74894"/>
                    <a:pt x="1606829" y="37607"/>
                    <a:pt x="1612615" y="312015"/>
                  </a:cubicBezTo>
                  <a:cubicBezTo>
                    <a:pt x="1541096" y="314084"/>
                    <a:pt x="1466392" y="313809"/>
                    <a:pt x="1393866" y="312912"/>
                  </a:cubicBezTo>
                  <a:cubicBezTo>
                    <a:pt x="1301676" y="311869"/>
                    <a:pt x="1321212" y="355544"/>
                    <a:pt x="1320059" y="88165"/>
                  </a:cubicBezTo>
                  <a:cubicBezTo>
                    <a:pt x="1302060" y="89026"/>
                    <a:pt x="1302060" y="54082"/>
                    <a:pt x="1307736" y="312290"/>
                  </a:cubicBezTo>
                  <a:cubicBezTo>
                    <a:pt x="1291715" y="312253"/>
                    <a:pt x="1301017" y="312271"/>
                    <a:pt x="1064435" y="312217"/>
                  </a:cubicBezTo>
                  <a:cubicBezTo>
                    <a:pt x="1001229" y="312217"/>
                    <a:pt x="1016957" y="349467"/>
                    <a:pt x="1013460" y="102809"/>
                  </a:cubicBezTo>
                  <a:cubicBezTo>
                    <a:pt x="991653" y="103779"/>
                    <a:pt x="997475" y="71819"/>
                    <a:pt x="1001650" y="312052"/>
                  </a:cubicBezTo>
                  <a:cubicBezTo>
                    <a:pt x="923650" y="311594"/>
                    <a:pt x="912572" y="310533"/>
                    <a:pt x="712079" y="311558"/>
                  </a:cubicBezTo>
                  <a:cubicBezTo>
                    <a:pt x="710614" y="260725"/>
                    <a:pt x="709405" y="186755"/>
                    <a:pt x="709479" y="108758"/>
                  </a:cubicBezTo>
                  <a:cubicBezTo>
                    <a:pt x="690491" y="108795"/>
                    <a:pt x="693146" y="89996"/>
                    <a:pt x="695398" y="233597"/>
                  </a:cubicBezTo>
                  <a:cubicBezTo>
                    <a:pt x="696918" y="331675"/>
                    <a:pt x="712115" y="311741"/>
                    <a:pt x="625308" y="311741"/>
                  </a:cubicBezTo>
                  <a:cubicBezTo>
                    <a:pt x="516529" y="311741"/>
                    <a:pt x="515742" y="313388"/>
                    <a:pt x="407988" y="313406"/>
                  </a:cubicBezTo>
                  <a:cubicBezTo>
                    <a:pt x="406248" y="224243"/>
                    <a:pt x="406450" y="203449"/>
                    <a:pt x="404088" y="108703"/>
                  </a:cubicBezTo>
                  <a:cubicBezTo>
                    <a:pt x="383343" y="108795"/>
                    <a:pt x="388525" y="82363"/>
                    <a:pt x="392974" y="313388"/>
                  </a:cubicBezTo>
                  <a:cubicBezTo>
                    <a:pt x="391655" y="313388"/>
                    <a:pt x="103000" y="311320"/>
                    <a:pt x="101682" y="311301"/>
                  </a:cubicBezTo>
                  <a:cubicBezTo>
                    <a:pt x="100217" y="261091"/>
                    <a:pt x="99356" y="196493"/>
                    <a:pt x="98276" y="116904"/>
                  </a:cubicBezTo>
                  <a:cubicBezTo>
                    <a:pt x="78318" y="118057"/>
                    <a:pt x="82914" y="101052"/>
                    <a:pt x="85001" y="233579"/>
                  </a:cubicBezTo>
                  <a:cubicBezTo>
                    <a:pt x="86393" y="322723"/>
                    <a:pt x="90439" y="311155"/>
                    <a:pt x="76634" y="310935"/>
                  </a:cubicBezTo>
                  <a:cubicBezTo>
                    <a:pt x="-13268" y="309599"/>
                    <a:pt x="574" y="304895"/>
                    <a:pt x="1014" y="327226"/>
                  </a:cubicBezTo>
                  <a:cubicBezTo>
                    <a:pt x="39812" y="327373"/>
                    <a:pt x="61198" y="327757"/>
                    <a:pt x="87198" y="328123"/>
                  </a:cubicBezTo>
                  <a:cubicBezTo>
                    <a:pt x="93552" y="523198"/>
                    <a:pt x="91941" y="532259"/>
                    <a:pt x="93259" y="662535"/>
                  </a:cubicBezTo>
                  <a:cubicBezTo>
                    <a:pt x="66527" y="662791"/>
                    <a:pt x="45031" y="663065"/>
                    <a:pt x="6415" y="663194"/>
                  </a:cubicBezTo>
                  <a:cubicBezTo>
                    <a:pt x="6690" y="685434"/>
                    <a:pt x="-6347" y="680583"/>
                    <a:pt x="76597" y="679705"/>
                  </a:cubicBezTo>
                  <a:cubicBezTo>
                    <a:pt x="101114" y="679467"/>
                    <a:pt x="91904" y="633338"/>
                    <a:pt x="97452" y="982997"/>
                  </a:cubicBezTo>
                  <a:cubicBezTo>
                    <a:pt x="98038" y="1020229"/>
                    <a:pt x="114370" y="1010931"/>
                    <a:pt x="9711" y="1010876"/>
                  </a:cubicBezTo>
                  <a:cubicBezTo>
                    <a:pt x="9857" y="1033537"/>
                    <a:pt x="-6182" y="1027863"/>
                    <a:pt x="98203" y="1027918"/>
                  </a:cubicBezTo>
                  <a:cubicBezTo>
                    <a:pt x="99686" y="1111040"/>
                    <a:pt x="103256" y="1229051"/>
                    <a:pt x="103458" y="1361267"/>
                  </a:cubicBezTo>
                  <a:cubicBezTo>
                    <a:pt x="72898" y="1361395"/>
                    <a:pt x="49242" y="1361597"/>
                    <a:pt x="11469" y="1361688"/>
                  </a:cubicBezTo>
                  <a:cubicBezTo>
                    <a:pt x="11542" y="1383874"/>
                    <a:pt x="-726" y="1378858"/>
                    <a:pt x="76560" y="1378437"/>
                  </a:cubicBezTo>
                  <a:cubicBezTo>
                    <a:pt x="114334" y="1378236"/>
                    <a:pt x="102432" y="1326653"/>
                    <a:pt x="108603" y="1710853"/>
                  </a:cubicBezTo>
                  <a:cubicBezTo>
                    <a:pt x="75498" y="1711018"/>
                    <a:pt x="51366" y="1711274"/>
                    <a:pt x="12531" y="1711402"/>
                  </a:cubicBezTo>
                  <a:cubicBezTo>
                    <a:pt x="12586" y="1733972"/>
                    <a:pt x="995" y="1728590"/>
                    <a:pt x="76560" y="1728096"/>
                  </a:cubicBezTo>
                  <a:cubicBezTo>
                    <a:pt x="122207" y="1727785"/>
                    <a:pt x="108822" y="1688686"/>
                    <a:pt x="113418" y="1981801"/>
                  </a:cubicBezTo>
                  <a:cubicBezTo>
                    <a:pt x="114883" y="2075229"/>
                    <a:pt x="125155" y="2059249"/>
                    <a:pt x="76396" y="2060164"/>
                  </a:cubicBezTo>
                  <a:cubicBezTo>
                    <a:pt x="2204" y="2061555"/>
                    <a:pt x="13648" y="2055185"/>
                    <a:pt x="13757" y="2078066"/>
                  </a:cubicBezTo>
                  <a:cubicBezTo>
                    <a:pt x="58781" y="2077737"/>
                    <a:pt x="77586" y="2077041"/>
                    <a:pt x="115432" y="2076547"/>
                  </a:cubicBezTo>
                  <a:cubicBezTo>
                    <a:pt x="119772" y="2229026"/>
                    <a:pt x="118234" y="2159193"/>
                    <a:pt x="121694" y="2409787"/>
                  </a:cubicBezTo>
                  <a:cubicBezTo>
                    <a:pt x="85349" y="2410318"/>
                    <a:pt x="60997" y="2411398"/>
                    <a:pt x="16064" y="2411874"/>
                  </a:cubicBezTo>
                  <a:cubicBezTo>
                    <a:pt x="16248" y="2432778"/>
                    <a:pt x="3962" y="2429593"/>
                    <a:pt x="76670" y="2427744"/>
                  </a:cubicBezTo>
                  <a:cubicBezTo>
                    <a:pt x="138356" y="2426243"/>
                    <a:pt x="121731" y="2375465"/>
                    <a:pt x="127151" y="2759721"/>
                  </a:cubicBezTo>
                  <a:cubicBezTo>
                    <a:pt x="82127" y="2759501"/>
                    <a:pt x="68760" y="2759135"/>
                    <a:pt x="20495" y="2758952"/>
                  </a:cubicBezTo>
                  <a:cubicBezTo>
                    <a:pt x="20843" y="2781448"/>
                    <a:pt x="10388" y="2775737"/>
                    <a:pt x="76432" y="2776378"/>
                  </a:cubicBezTo>
                  <a:cubicBezTo>
                    <a:pt x="140370" y="2776964"/>
                    <a:pt x="127425" y="2760782"/>
                    <a:pt x="128121" y="2855803"/>
                  </a:cubicBezTo>
                  <a:cubicBezTo>
                    <a:pt x="130355" y="3161310"/>
                    <a:pt x="155751" y="3110258"/>
                    <a:pt x="76505" y="3110460"/>
                  </a:cubicBezTo>
                  <a:cubicBezTo>
                    <a:pt x="18866" y="3110551"/>
                    <a:pt x="27600" y="3104895"/>
                    <a:pt x="28167" y="3127538"/>
                  </a:cubicBezTo>
                  <a:cubicBezTo>
                    <a:pt x="57390" y="3127501"/>
                    <a:pt x="84013" y="3127428"/>
                    <a:pt x="132406" y="3127373"/>
                  </a:cubicBezTo>
                  <a:cubicBezTo>
                    <a:pt x="141084" y="3527004"/>
                    <a:pt x="149049" y="3461089"/>
                    <a:pt x="76579" y="3460411"/>
                  </a:cubicBezTo>
                  <a:cubicBezTo>
                    <a:pt x="29229" y="3459972"/>
                    <a:pt x="37011" y="3455744"/>
                    <a:pt x="37634" y="3477087"/>
                  </a:cubicBezTo>
                  <a:cubicBezTo>
                    <a:pt x="74620" y="3477325"/>
                    <a:pt x="94431" y="3477673"/>
                    <a:pt x="136122" y="3477838"/>
                  </a:cubicBezTo>
                  <a:cubicBezTo>
                    <a:pt x="136141" y="3478533"/>
                    <a:pt x="140114" y="3641538"/>
                    <a:pt x="143465" y="3811132"/>
                  </a:cubicBezTo>
                  <a:cubicBezTo>
                    <a:pt x="99118" y="3810785"/>
                    <a:pt x="80058" y="3809979"/>
                    <a:pt x="45543" y="3809393"/>
                  </a:cubicBezTo>
                  <a:cubicBezTo>
                    <a:pt x="45928" y="3830902"/>
                    <a:pt x="39629" y="3826234"/>
                    <a:pt x="76359" y="3827057"/>
                  </a:cubicBezTo>
                  <a:cubicBezTo>
                    <a:pt x="162470" y="3829034"/>
                    <a:pt x="143410" y="3766908"/>
                    <a:pt x="149635" y="4161194"/>
                  </a:cubicBezTo>
                  <a:cubicBezTo>
                    <a:pt x="107193" y="4161103"/>
                    <a:pt x="90806" y="4160883"/>
                    <a:pt x="50542" y="4160663"/>
                  </a:cubicBezTo>
                  <a:cubicBezTo>
                    <a:pt x="50780" y="4182116"/>
                    <a:pt x="45562" y="4177650"/>
                    <a:pt x="76451" y="4177851"/>
                  </a:cubicBezTo>
                  <a:cubicBezTo>
                    <a:pt x="178272" y="4178547"/>
                    <a:pt x="145754" y="4127037"/>
                    <a:pt x="151430" y="4479625"/>
                  </a:cubicBezTo>
                  <a:cubicBezTo>
                    <a:pt x="152015" y="4517809"/>
                    <a:pt x="170252" y="4508254"/>
                    <a:pt x="53380" y="4508291"/>
                  </a:cubicBezTo>
                  <a:cubicBezTo>
                    <a:pt x="53508" y="4530952"/>
                    <a:pt x="35601" y="4525277"/>
                    <a:pt x="152144" y="4525259"/>
                  </a:cubicBezTo>
                  <a:cubicBezTo>
                    <a:pt x="152180" y="4527035"/>
                    <a:pt x="156099" y="4771990"/>
                    <a:pt x="158204" y="4861080"/>
                  </a:cubicBezTo>
                  <a:cubicBezTo>
                    <a:pt x="109134" y="4860823"/>
                    <a:pt x="83829" y="4859890"/>
                    <a:pt x="54753" y="4859268"/>
                  </a:cubicBezTo>
                  <a:cubicBezTo>
                    <a:pt x="54808" y="4879714"/>
                    <a:pt x="33953" y="4877463"/>
                    <a:pt x="158607" y="4878085"/>
                  </a:cubicBezTo>
                  <a:cubicBezTo>
                    <a:pt x="158644" y="4879714"/>
                    <a:pt x="165144" y="5208396"/>
                    <a:pt x="165162" y="5209732"/>
                  </a:cubicBezTo>
                  <a:cubicBezTo>
                    <a:pt x="111258" y="5209824"/>
                    <a:pt x="87290" y="5210226"/>
                    <a:pt x="55522" y="5210519"/>
                  </a:cubicBezTo>
                  <a:cubicBezTo>
                    <a:pt x="55559" y="5231899"/>
                    <a:pt x="51274" y="5227579"/>
                    <a:pt x="76597" y="5227305"/>
                  </a:cubicBezTo>
                  <a:cubicBezTo>
                    <a:pt x="175178" y="5226243"/>
                    <a:pt x="165437" y="5225969"/>
                    <a:pt x="165492" y="5229190"/>
                  </a:cubicBezTo>
                  <a:cubicBezTo>
                    <a:pt x="167286" y="5343486"/>
                    <a:pt x="170710" y="5459685"/>
                    <a:pt x="171113" y="5558202"/>
                  </a:cubicBezTo>
                  <a:cubicBezTo>
                    <a:pt x="33898" y="5558329"/>
                    <a:pt x="56401" y="5554797"/>
                    <a:pt x="56474" y="5575975"/>
                  </a:cubicBezTo>
                  <a:cubicBezTo>
                    <a:pt x="89249" y="5575682"/>
                    <a:pt x="112979" y="5575261"/>
                    <a:pt x="171168" y="5575188"/>
                  </a:cubicBezTo>
                  <a:cubicBezTo>
                    <a:pt x="171442" y="5784175"/>
                    <a:pt x="174061" y="5810040"/>
                    <a:pt x="176349" y="5906890"/>
                  </a:cubicBezTo>
                  <a:cubicBezTo>
                    <a:pt x="117739" y="5906945"/>
                    <a:pt x="93589" y="5907476"/>
                    <a:pt x="58379" y="5907952"/>
                  </a:cubicBezTo>
                  <a:cubicBezTo>
                    <a:pt x="58543" y="5928380"/>
                    <a:pt x="53911" y="5925030"/>
                    <a:pt x="76615" y="5924701"/>
                  </a:cubicBezTo>
                  <a:cubicBezTo>
                    <a:pt x="207440" y="5922761"/>
                    <a:pt x="173804" y="5862611"/>
                    <a:pt x="179517" y="6228872"/>
                  </a:cubicBezTo>
                  <a:cubicBezTo>
                    <a:pt x="180140" y="6268887"/>
                    <a:pt x="199713" y="6258892"/>
                    <a:pt x="76487" y="6259240"/>
                  </a:cubicBezTo>
                  <a:cubicBezTo>
                    <a:pt x="59074" y="6259277"/>
                    <a:pt x="62059" y="6254902"/>
                    <a:pt x="62370" y="6276300"/>
                  </a:cubicBezTo>
                  <a:cubicBezTo>
                    <a:pt x="93058" y="6276245"/>
                    <a:pt x="114663" y="6276118"/>
                    <a:pt x="180231" y="6276118"/>
                  </a:cubicBezTo>
                  <a:cubicBezTo>
                    <a:pt x="181165" y="6343589"/>
                    <a:pt x="182154" y="6471375"/>
                    <a:pt x="185230" y="6606666"/>
                  </a:cubicBezTo>
                  <a:cubicBezTo>
                    <a:pt x="127755" y="6606684"/>
                    <a:pt x="105032" y="6607234"/>
                    <a:pt x="68614" y="6607966"/>
                  </a:cubicBezTo>
                  <a:cubicBezTo>
                    <a:pt x="69182" y="6631945"/>
                    <a:pt x="50634" y="6623672"/>
                    <a:pt x="185578" y="6623653"/>
                  </a:cubicBezTo>
                  <a:cubicBezTo>
                    <a:pt x="185614" y="6625026"/>
                    <a:pt x="192096" y="6957405"/>
                    <a:pt x="192132" y="6958925"/>
                  </a:cubicBezTo>
                  <a:cubicBezTo>
                    <a:pt x="143446" y="6958979"/>
                    <a:pt x="116201" y="6958540"/>
                    <a:pt x="78574" y="6957680"/>
                  </a:cubicBezTo>
                  <a:cubicBezTo>
                    <a:pt x="79270" y="6978822"/>
                    <a:pt x="60521" y="6975930"/>
                    <a:pt x="186328" y="6975930"/>
                  </a:cubicBezTo>
                  <a:cubicBezTo>
                    <a:pt x="193524" y="6975930"/>
                    <a:pt x="192407" y="6975179"/>
                    <a:pt x="192444" y="6978291"/>
                  </a:cubicBezTo>
                  <a:cubicBezTo>
                    <a:pt x="198156" y="7348928"/>
                    <a:pt x="201562" y="7309060"/>
                    <a:pt x="186328" y="7309060"/>
                  </a:cubicBezTo>
                  <a:cubicBezTo>
                    <a:pt x="73722" y="7309060"/>
                    <a:pt x="90073" y="7304227"/>
                    <a:pt x="90806" y="7326175"/>
                  </a:cubicBezTo>
                  <a:cubicBezTo>
                    <a:pt x="119168" y="7326101"/>
                    <a:pt x="144710" y="7326065"/>
                    <a:pt x="197827" y="7326065"/>
                  </a:cubicBezTo>
                  <a:cubicBezTo>
                    <a:pt x="203192" y="7559012"/>
                    <a:pt x="201690" y="7561081"/>
                    <a:pt x="202587" y="7656248"/>
                  </a:cubicBezTo>
                  <a:cubicBezTo>
                    <a:pt x="159101" y="7656119"/>
                    <a:pt x="127572" y="7656430"/>
                    <a:pt x="101791" y="7656888"/>
                  </a:cubicBezTo>
                  <a:cubicBezTo>
                    <a:pt x="102542" y="7679257"/>
                    <a:pt x="87675" y="7673216"/>
                    <a:pt x="186347" y="7673216"/>
                  </a:cubicBezTo>
                  <a:cubicBezTo>
                    <a:pt x="208904" y="7673216"/>
                    <a:pt x="202349" y="7634868"/>
                    <a:pt x="207714" y="7978065"/>
                  </a:cubicBezTo>
                  <a:cubicBezTo>
                    <a:pt x="208300" y="8014381"/>
                    <a:pt x="213866" y="8008176"/>
                    <a:pt x="186347" y="8008176"/>
                  </a:cubicBezTo>
                  <a:cubicBezTo>
                    <a:pt x="98935" y="8008176"/>
                    <a:pt x="113235" y="8001550"/>
                    <a:pt x="114004" y="8024706"/>
                  </a:cubicBezTo>
                  <a:cubicBezTo>
                    <a:pt x="144948" y="8025163"/>
                    <a:pt x="177247" y="8025237"/>
                    <a:pt x="208502" y="8025145"/>
                  </a:cubicBezTo>
                  <a:cubicBezTo>
                    <a:pt x="214818" y="8410242"/>
                    <a:pt x="223809" y="8358842"/>
                    <a:pt x="186347" y="8358842"/>
                  </a:cubicBezTo>
                  <a:cubicBezTo>
                    <a:pt x="113583" y="8358842"/>
                    <a:pt x="124917" y="8353314"/>
                    <a:pt x="125649" y="8375866"/>
                  </a:cubicBezTo>
                  <a:cubicBezTo>
                    <a:pt x="156465" y="8375811"/>
                    <a:pt x="183472" y="8375829"/>
                    <a:pt x="213024" y="8375829"/>
                  </a:cubicBezTo>
                  <a:cubicBezTo>
                    <a:pt x="213262" y="8435539"/>
                    <a:pt x="214507" y="8508264"/>
                    <a:pt x="215935" y="8589611"/>
                  </a:cubicBezTo>
                  <a:cubicBezTo>
                    <a:pt x="239171" y="8589428"/>
                    <a:pt x="229009" y="8617123"/>
                    <a:pt x="228020" y="8375829"/>
                  </a:cubicBezTo>
                  <a:lnTo>
                    <a:pt x="517866" y="8375847"/>
                  </a:lnTo>
                  <a:cubicBezTo>
                    <a:pt x="519111" y="8464406"/>
                    <a:pt x="519898" y="8524757"/>
                    <a:pt x="522077" y="8587177"/>
                  </a:cubicBezTo>
                  <a:cubicBezTo>
                    <a:pt x="544049" y="8586994"/>
                    <a:pt x="536194" y="8615805"/>
                    <a:pt x="532880" y="8375847"/>
                  </a:cubicBezTo>
                  <a:cubicBezTo>
                    <a:pt x="779752" y="8375866"/>
                    <a:pt x="712720" y="8373669"/>
                    <a:pt x="823934" y="8373267"/>
                  </a:cubicBezTo>
                  <a:cubicBezTo>
                    <a:pt x="825875" y="8453826"/>
                    <a:pt x="826076" y="8497794"/>
                    <a:pt x="827907" y="8584760"/>
                  </a:cubicBezTo>
                  <a:cubicBezTo>
                    <a:pt x="847993" y="8584595"/>
                    <a:pt x="842921" y="8601418"/>
                    <a:pt x="840980" y="8478079"/>
                  </a:cubicBezTo>
                  <a:cubicBezTo>
                    <a:pt x="839131" y="8360874"/>
                    <a:pt x="836604" y="8373230"/>
                    <a:pt x="844899" y="8373230"/>
                  </a:cubicBezTo>
                  <a:cubicBezTo>
                    <a:pt x="951609" y="8373230"/>
                    <a:pt x="953751" y="8375042"/>
                    <a:pt x="1064398" y="8375042"/>
                  </a:cubicBezTo>
                  <a:cubicBezTo>
                    <a:pt x="1146426" y="8375060"/>
                    <a:pt x="1127860" y="8354266"/>
                    <a:pt x="1129801" y="8478409"/>
                  </a:cubicBezTo>
                  <a:cubicBezTo>
                    <a:pt x="1131668" y="8598178"/>
                    <a:pt x="1128061" y="8582436"/>
                    <a:pt x="1147287" y="8582271"/>
                  </a:cubicBezTo>
                  <a:cubicBezTo>
                    <a:pt x="1145071" y="8517435"/>
                    <a:pt x="1143899" y="8434789"/>
                    <a:pt x="1143881" y="8375060"/>
                  </a:cubicBezTo>
                  <a:cubicBezTo>
                    <a:pt x="1266118" y="8375097"/>
                    <a:pt x="1323813" y="8375262"/>
                    <a:pt x="1393848" y="8374694"/>
                  </a:cubicBezTo>
                  <a:cubicBezTo>
                    <a:pt x="1443486" y="8374292"/>
                    <a:pt x="1432830" y="8353699"/>
                    <a:pt x="1434771" y="8478391"/>
                  </a:cubicBezTo>
                  <a:cubicBezTo>
                    <a:pt x="1436601" y="8595432"/>
                    <a:pt x="1431548" y="8580038"/>
                    <a:pt x="1451469" y="8579891"/>
                  </a:cubicBezTo>
                  <a:cubicBezTo>
                    <a:pt x="1450187" y="8507569"/>
                    <a:pt x="1449052" y="8434478"/>
                    <a:pt x="1448228" y="8374346"/>
                  </a:cubicBezTo>
                  <a:cubicBezTo>
                    <a:pt x="1535750" y="8374017"/>
                    <a:pt x="1605986" y="8374566"/>
                    <a:pt x="1739594" y="8374511"/>
                  </a:cubicBezTo>
                  <a:cubicBezTo>
                    <a:pt x="1739868" y="8438193"/>
                    <a:pt x="1741242" y="8520931"/>
                    <a:pt x="1742615" y="8577640"/>
                  </a:cubicBezTo>
                  <a:cubicBezTo>
                    <a:pt x="1765978" y="8577475"/>
                    <a:pt x="1755523" y="8603962"/>
                    <a:pt x="1754608" y="8374475"/>
                  </a:cubicBezTo>
                  <a:cubicBezTo>
                    <a:pt x="1755963" y="8374475"/>
                    <a:pt x="2042348" y="8373212"/>
                    <a:pt x="2043813" y="8373193"/>
                  </a:cubicBezTo>
                  <a:cubicBezTo>
                    <a:pt x="2045699" y="8473412"/>
                    <a:pt x="2045827" y="8504768"/>
                    <a:pt x="2047438" y="8575260"/>
                  </a:cubicBezTo>
                  <a:cubicBezTo>
                    <a:pt x="2068330" y="8575114"/>
                    <a:pt x="2063075" y="8604292"/>
                    <a:pt x="2058845" y="8373102"/>
                  </a:cubicBezTo>
                  <a:cubicBezTo>
                    <a:pt x="2263385" y="8371711"/>
                    <a:pt x="2246650" y="8374383"/>
                    <a:pt x="2350632" y="8374877"/>
                  </a:cubicBezTo>
                  <a:cubicBezTo>
                    <a:pt x="2352683" y="8437443"/>
                    <a:pt x="2353818" y="8514122"/>
                    <a:pt x="2354111" y="8572899"/>
                  </a:cubicBezTo>
                  <a:cubicBezTo>
                    <a:pt x="2373611" y="8572753"/>
                    <a:pt x="2369802" y="8588513"/>
                    <a:pt x="2368081" y="8478079"/>
                  </a:cubicBezTo>
                  <a:cubicBezTo>
                    <a:pt x="2366214" y="8359263"/>
                    <a:pt x="2359476" y="8374969"/>
                    <a:pt x="2381997" y="8374969"/>
                  </a:cubicBezTo>
                  <a:cubicBezTo>
                    <a:pt x="2579359" y="8375133"/>
                    <a:pt x="2612958" y="8375225"/>
                    <a:pt x="2655601" y="8375042"/>
                  </a:cubicBezTo>
                  <a:cubicBezTo>
                    <a:pt x="2656920" y="8457981"/>
                    <a:pt x="2657909" y="8513701"/>
                    <a:pt x="2658439" y="8570574"/>
                  </a:cubicBezTo>
                  <a:cubicBezTo>
                    <a:pt x="2677939" y="8570428"/>
                    <a:pt x="2673930" y="8586005"/>
                    <a:pt x="2672245" y="8478079"/>
                  </a:cubicBezTo>
                  <a:cubicBezTo>
                    <a:pt x="2670323" y="8357085"/>
                    <a:pt x="2656956" y="8375152"/>
                    <a:pt x="2711538" y="8374640"/>
                  </a:cubicBezTo>
                  <a:cubicBezTo>
                    <a:pt x="2816399" y="8373651"/>
                    <a:pt x="2876382" y="8374090"/>
                    <a:pt x="2931056" y="8374895"/>
                  </a:cubicBezTo>
                  <a:cubicBezTo>
                    <a:pt x="2969287" y="8375463"/>
                    <a:pt x="2959216" y="8355914"/>
                    <a:pt x="2961139" y="8478409"/>
                  </a:cubicBezTo>
                  <a:cubicBezTo>
                    <a:pt x="2962787" y="8583662"/>
                    <a:pt x="2958722" y="8568267"/>
                    <a:pt x="2977947" y="8568121"/>
                  </a:cubicBezTo>
                  <a:cubicBezTo>
                    <a:pt x="2976592" y="8516135"/>
                    <a:pt x="2975237" y="8437791"/>
                    <a:pt x="2975274" y="8375445"/>
                  </a:cubicBezTo>
                  <a:cubicBezTo>
                    <a:pt x="3144659" y="8376964"/>
                    <a:pt x="3131915" y="8372791"/>
                    <a:pt x="3264534" y="8372791"/>
                  </a:cubicBezTo>
                  <a:cubicBezTo>
                    <a:pt x="3264790" y="8434203"/>
                    <a:pt x="3266072" y="8513371"/>
                    <a:pt x="3267299" y="8565906"/>
                  </a:cubicBezTo>
                  <a:cubicBezTo>
                    <a:pt x="3290259" y="8565724"/>
                    <a:pt x="3280445" y="8592503"/>
                    <a:pt x="3279548" y="8372809"/>
                  </a:cubicBezTo>
                  <a:cubicBezTo>
                    <a:pt x="3308038" y="8372845"/>
                    <a:pt x="3188987" y="8372333"/>
                    <a:pt x="3571261" y="8374182"/>
                  </a:cubicBezTo>
                  <a:cubicBezTo>
                    <a:pt x="3572360" y="8428236"/>
                    <a:pt x="3573733" y="8508429"/>
                    <a:pt x="3574136" y="8563563"/>
                  </a:cubicBezTo>
                  <a:cubicBezTo>
                    <a:pt x="3593746" y="8563417"/>
                    <a:pt x="3589663" y="8578244"/>
                    <a:pt x="3588106" y="8478098"/>
                  </a:cubicBezTo>
                  <a:cubicBezTo>
                    <a:pt x="3586312" y="8362741"/>
                    <a:pt x="3584573" y="8374255"/>
                    <a:pt x="3589992" y="8374273"/>
                  </a:cubicBezTo>
                  <a:cubicBezTo>
                    <a:pt x="3934896" y="8376122"/>
                    <a:pt x="3875700" y="8342221"/>
                    <a:pt x="3877879" y="8478391"/>
                  </a:cubicBezTo>
                  <a:cubicBezTo>
                    <a:pt x="3879380" y="8575059"/>
                    <a:pt x="3874675" y="8561257"/>
                    <a:pt x="3894321" y="8561110"/>
                  </a:cubicBezTo>
                  <a:cubicBezTo>
                    <a:pt x="3892765" y="8480826"/>
                    <a:pt x="3892637" y="8451391"/>
                    <a:pt x="3890952" y="8373285"/>
                  </a:cubicBezTo>
                  <a:cubicBezTo>
                    <a:pt x="4029192" y="8372937"/>
                    <a:pt x="4022399" y="8375408"/>
                    <a:pt x="4180981" y="8375042"/>
                  </a:cubicBezTo>
                  <a:cubicBezTo>
                    <a:pt x="4182775" y="8456132"/>
                    <a:pt x="4182812" y="8485072"/>
                    <a:pt x="4184332" y="8558877"/>
                  </a:cubicBezTo>
                  <a:cubicBezTo>
                    <a:pt x="4204125" y="8558731"/>
                    <a:pt x="4199419" y="8572277"/>
                    <a:pt x="4197899" y="8478098"/>
                  </a:cubicBezTo>
                  <a:cubicBezTo>
                    <a:pt x="4195977" y="8354303"/>
                    <a:pt x="4181970" y="8375170"/>
                    <a:pt x="4248929" y="8374731"/>
                  </a:cubicBezTo>
                  <a:cubicBezTo>
                    <a:pt x="4313893" y="8374292"/>
                    <a:pt x="4366991" y="8374108"/>
                    <a:pt x="4468556" y="8374657"/>
                  </a:cubicBezTo>
                  <a:cubicBezTo>
                    <a:pt x="4493073" y="8374786"/>
                    <a:pt x="4486225" y="8356298"/>
                    <a:pt x="4488166" y="8478409"/>
                  </a:cubicBezTo>
                  <a:cubicBezTo>
                    <a:pt x="4489686" y="8572167"/>
                    <a:pt x="4484431" y="8556589"/>
                    <a:pt x="4504425" y="8556443"/>
                  </a:cubicBezTo>
                  <a:cubicBezTo>
                    <a:pt x="4503381" y="8492339"/>
                    <a:pt x="4502411" y="8436638"/>
                    <a:pt x="4501771" y="8374822"/>
                  </a:cubicBezTo>
                  <a:cubicBezTo>
                    <a:pt x="4713231" y="8375646"/>
                    <a:pt x="4655592" y="8373156"/>
                    <a:pt x="4791195" y="8373047"/>
                  </a:cubicBezTo>
                  <a:cubicBezTo>
                    <a:pt x="4793905" y="8582363"/>
                    <a:pt x="4788229" y="8554246"/>
                    <a:pt x="4809102" y="8554081"/>
                  </a:cubicBezTo>
                  <a:cubicBezTo>
                    <a:pt x="4807948" y="8500485"/>
                    <a:pt x="4806923" y="8427284"/>
                    <a:pt x="4806227" y="8373047"/>
                  </a:cubicBezTo>
                  <a:cubicBezTo>
                    <a:pt x="4902245" y="8373083"/>
                    <a:pt x="4883623" y="8373870"/>
                    <a:pt x="5096567" y="8373797"/>
                  </a:cubicBezTo>
                  <a:cubicBezTo>
                    <a:pt x="5099680" y="8579214"/>
                    <a:pt x="5093088" y="8551775"/>
                    <a:pt x="5114401" y="8551592"/>
                  </a:cubicBezTo>
                  <a:cubicBezTo>
                    <a:pt x="5113358" y="8496659"/>
                    <a:pt x="5112699" y="8449616"/>
                    <a:pt x="5111563" y="8373779"/>
                  </a:cubicBezTo>
                  <a:cubicBezTo>
                    <a:pt x="5255479" y="8373724"/>
                    <a:pt x="5288455" y="8373797"/>
                    <a:pt x="5347614" y="8373486"/>
                  </a:cubicBezTo>
                  <a:cubicBezTo>
                    <a:pt x="5415691" y="8373120"/>
                    <a:pt x="5399743" y="8352234"/>
                    <a:pt x="5401702" y="8478446"/>
                  </a:cubicBezTo>
                  <a:cubicBezTo>
                    <a:pt x="5403002" y="8562135"/>
                    <a:pt x="5398260" y="8549194"/>
                    <a:pt x="5417998" y="8549029"/>
                  </a:cubicBezTo>
                  <a:cubicBezTo>
                    <a:pt x="5413585" y="8345590"/>
                    <a:pt x="5403588" y="8373248"/>
                    <a:pt x="5457565" y="8373248"/>
                  </a:cubicBezTo>
                  <a:close/>
                  <a:moveTo>
                    <a:pt x="5381287" y="6978364"/>
                  </a:moveTo>
                  <a:cubicBezTo>
                    <a:pt x="5387127" y="7360679"/>
                    <a:pt x="5398131" y="7308456"/>
                    <a:pt x="5347633" y="7308108"/>
                  </a:cubicBezTo>
                  <a:cubicBezTo>
                    <a:pt x="5042389" y="7306039"/>
                    <a:pt x="5094480" y="7328371"/>
                    <a:pt x="5092924" y="7228042"/>
                  </a:cubicBezTo>
                  <a:cubicBezTo>
                    <a:pt x="5088182" y="6924493"/>
                    <a:pt x="5074779" y="6974447"/>
                    <a:pt x="5127566" y="6975454"/>
                  </a:cubicBezTo>
                  <a:cubicBezTo>
                    <a:pt x="5315041" y="6978986"/>
                    <a:pt x="5381195" y="6973203"/>
                    <a:pt x="5381287" y="6978364"/>
                  </a:cubicBezTo>
                  <a:close/>
                  <a:moveTo>
                    <a:pt x="5380957" y="6959163"/>
                  </a:moveTo>
                  <a:cubicBezTo>
                    <a:pt x="5131027" y="6959767"/>
                    <a:pt x="5223126" y="6959547"/>
                    <a:pt x="5089298" y="6957827"/>
                  </a:cubicBezTo>
                  <a:cubicBezTo>
                    <a:pt x="5087944" y="6861836"/>
                    <a:pt x="5088932" y="6740932"/>
                    <a:pt x="5084593" y="6623726"/>
                  </a:cubicBezTo>
                  <a:cubicBezTo>
                    <a:pt x="5338588" y="6623854"/>
                    <a:pt x="5264378" y="6623653"/>
                    <a:pt x="5374548" y="6625246"/>
                  </a:cubicBezTo>
                  <a:cubicBezTo>
                    <a:pt x="5375262" y="6785669"/>
                    <a:pt x="5379107" y="6852976"/>
                    <a:pt x="5380957" y="6959163"/>
                  </a:cubicBezTo>
                  <a:close/>
                  <a:moveTo>
                    <a:pt x="5374494" y="6608204"/>
                  </a:moveTo>
                  <a:cubicBezTo>
                    <a:pt x="5071886" y="6603664"/>
                    <a:pt x="5084117" y="6611114"/>
                    <a:pt x="5083824" y="6603023"/>
                  </a:cubicBezTo>
                  <a:cubicBezTo>
                    <a:pt x="5080455" y="6517448"/>
                    <a:pt x="5079539" y="6441886"/>
                    <a:pt x="5079155" y="6353602"/>
                  </a:cubicBezTo>
                  <a:cubicBezTo>
                    <a:pt x="5078752" y="6259149"/>
                    <a:pt x="5065533" y="6275037"/>
                    <a:pt x="5127676" y="6274872"/>
                  </a:cubicBezTo>
                  <a:cubicBezTo>
                    <a:pt x="5215783" y="6274634"/>
                    <a:pt x="5277726" y="6274488"/>
                    <a:pt x="5347486" y="6275605"/>
                  </a:cubicBezTo>
                  <a:cubicBezTo>
                    <a:pt x="5377350" y="6276099"/>
                    <a:pt x="5372955" y="6229257"/>
                    <a:pt x="5374494" y="6608204"/>
                  </a:cubicBezTo>
                  <a:close/>
                  <a:moveTo>
                    <a:pt x="2344608" y="6978071"/>
                  </a:moveTo>
                  <a:cubicBezTo>
                    <a:pt x="2344516" y="6972946"/>
                    <a:pt x="2310936" y="6971793"/>
                    <a:pt x="2634270" y="6973660"/>
                  </a:cubicBezTo>
                  <a:cubicBezTo>
                    <a:pt x="2636486" y="7101849"/>
                    <a:pt x="2634508" y="7158630"/>
                    <a:pt x="2638317" y="7308016"/>
                  </a:cubicBezTo>
                  <a:cubicBezTo>
                    <a:pt x="2475286" y="7308162"/>
                    <a:pt x="2437878" y="7310359"/>
                    <a:pt x="2347134" y="7309536"/>
                  </a:cubicBezTo>
                  <a:cubicBezTo>
                    <a:pt x="2343052" y="7080652"/>
                    <a:pt x="2346787" y="7117847"/>
                    <a:pt x="2344608" y="6978071"/>
                  </a:cubicBezTo>
                  <a:close/>
                  <a:moveTo>
                    <a:pt x="507209" y="6626088"/>
                  </a:moveTo>
                  <a:cubicBezTo>
                    <a:pt x="804031" y="6626088"/>
                    <a:pt x="669765" y="6625246"/>
                    <a:pt x="796524" y="6624330"/>
                  </a:cubicBezTo>
                  <a:cubicBezTo>
                    <a:pt x="796780" y="6695829"/>
                    <a:pt x="797879" y="6728942"/>
                    <a:pt x="799307" y="6853452"/>
                  </a:cubicBezTo>
                  <a:cubicBezTo>
                    <a:pt x="800900" y="6992239"/>
                    <a:pt x="859602" y="6955026"/>
                    <a:pt x="515559" y="6956892"/>
                  </a:cubicBezTo>
                  <a:cubicBezTo>
                    <a:pt x="502705" y="6956966"/>
                    <a:pt x="516822" y="6945544"/>
                    <a:pt x="507209" y="6626088"/>
                  </a:cubicBezTo>
                  <a:close/>
                  <a:moveTo>
                    <a:pt x="491390" y="5575408"/>
                  </a:moveTo>
                  <a:cubicBezTo>
                    <a:pt x="616904" y="5577275"/>
                    <a:pt x="581767" y="5576927"/>
                    <a:pt x="779313" y="5576305"/>
                  </a:cubicBezTo>
                  <a:cubicBezTo>
                    <a:pt x="786472" y="5921571"/>
                    <a:pt x="777170" y="5517308"/>
                    <a:pt x="786472" y="5907403"/>
                  </a:cubicBezTo>
                  <a:cubicBezTo>
                    <a:pt x="682289" y="5908775"/>
                    <a:pt x="746117" y="5910625"/>
                    <a:pt x="494832" y="5909416"/>
                  </a:cubicBezTo>
                  <a:cubicBezTo>
                    <a:pt x="494173" y="5782930"/>
                    <a:pt x="496901" y="5877950"/>
                    <a:pt x="491390" y="5575408"/>
                  </a:cubicBezTo>
                  <a:close/>
                  <a:moveTo>
                    <a:pt x="470827" y="4229581"/>
                  </a:moveTo>
                  <a:cubicBezTo>
                    <a:pt x="469729" y="4158705"/>
                    <a:pt x="422892" y="4178822"/>
                    <a:pt x="735149" y="4176717"/>
                  </a:cubicBezTo>
                  <a:cubicBezTo>
                    <a:pt x="769755" y="4176497"/>
                    <a:pt x="756480" y="4131101"/>
                    <a:pt x="761937" y="4479753"/>
                  </a:cubicBezTo>
                  <a:cubicBezTo>
                    <a:pt x="762523" y="4516033"/>
                    <a:pt x="802511" y="4511604"/>
                    <a:pt x="515632" y="4508529"/>
                  </a:cubicBezTo>
                  <a:cubicBezTo>
                    <a:pt x="454788" y="4507851"/>
                    <a:pt x="475881" y="4552625"/>
                    <a:pt x="470827" y="4229581"/>
                  </a:cubicBezTo>
                  <a:close/>
                  <a:moveTo>
                    <a:pt x="442392" y="2481121"/>
                  </a:moveTo>
                  <a:cubicBezTo>
                    <a:pt x="441349" y="2414345"/>
                    <a:pt x="387865" y="2425767"/>
                    <a:pt x="731506" y="2428513"/>
                  </a:cubicBezTo>
                  <a:cubicBezTo>
                    <a:pt x="737511" y="2785567"/>
                    <a:pt x="736907" y="2761313"/>
                    <a:pt x="735259" y="2761276"/>
                  </a:cubicBezTo>
                  <a:cubicBezTo>
                    <a:pt x="403923" y="2754595"/>
                    <a:pt x="445047" y="2781558"/>
                    <a:pt x="444242" y="2730872"/>
                  </a:cubicBezTo>
                  <a:cubicBezTo>
                    <a:pt x="442319" y="2603928"/>
                    <a:pt x="444370" y="2604642"/>
                    <a:pt x="442392" y="2481121"/>
                  </a:cubicBezTo>
                  <a:close/>
                  <a:moveTo>
                    <a:pt x="721417" y="1728059"/>
                  </a:moveTo>
                  <a:cubicBezTo>
                    <a:pt x="721801" y="1751947"/>
                    <a:pt x="726031" y="2059963"/>
                    <a:pt x="726031" y="2061263"/>
                  </a:cubicBezTo>
                  <a:cubicBezTo>
                    <a:pt x="379296" y="2054984"/>
                    <a:pt x="436991" y="2089013"/>
                    <a:pt x="435325" y="1981600"/>
                  </a:cubicBezTo>
                  <a:cubicBezTo>
                    <a:pt x="433365" y="1856395"/>
                    <a:pt x="431425" y="1856724"/>
                    <a:pt x="429465" y="1732032"/>
                  </a:cubicBezTo>
                  <a:cubicBezTo>
                    <a:pt x="429301" y="1721909"/>
                    <a:pt x="414268" y="1730256"/>
                    <a:pt x="721417" y="1728059"/>
                  </a:cubicBezTo>
                  <a:close/>
                  <a:moveTo>
                    <a:pt x="429118" y="1710194"/>
                  </a:moveTo>
                  <a:cubicBezTo>
                    <a:pt x="426536" y="1548379"/>
                    <a:pt x="424302" y="1464982"/>
                    <a:pt x="424430" y="1379371"/>
                  </a:cubicBezTo>
                  <a:cubicBezTo>
                    <a:pt x="533594" y="1379462"/>
                    <a:pt x="527863" y="1380396"/>
                    <a:pt x="714532" y="1380048"/>
                  </a:cubicBezTo>
                  <a:cubicBezTo>
                    <a:pt x="714807" y="1544682"/>
                    <a:pt x="718982" y="1590425"/>
                    <a:pt x="721142" y="1711036"/>
                  </a:cubicBezTo>
                  <a:cubicBezTo>
                    <a:pt x="564538" y="1712207"/>
                    <a:pt x="527515" y="1710377"/>
                    <a:pt x="429118" y="1710194"/>
                  </a:cubicBezTo>
                  <a:close/>
                  <a:moveTo>
                    <a:pt x="726214" y="2078268"/>
                  </a:moveTo>
                  <a:cubicBezTo>
                    <a:pt x="728008" y="2250333"/>
                    <a:pt x="729107" y="2289725"/>
                    <a:pt x="731213" y="2411526"/>
                  </a:cubicBezTo>
                  <a:cubicBezTo>
                    <a:pt x="658907" y="2410958"/>
                    <a:pt x="587205" y="2411031"/>
                    <a:pt x="515540" y="2411416"/>
                  </a:cubicBezTo>
                  <a:cubicBezTo>
                    <a:pt x="421537" y="2411929"/>
                    <a:pt x="441184" y="2469918"/>
                    <a:pt x="437009" y="2106512"/>
                  </a:cubicBezTo>
                  <a:cubicBezTo>
                    <a:pt x="436570" y="2067889"/>
                    <a:pt x="390191" y="2072410"/>
                    <a:pt x="726214" y="2078268"/>
                  </a:cubicBezTo>
                  <a:close/>
                  <a:moveTo>
                    <a:pt x="3164196" y="1981911"/>
                  </a:moveTo>
                  <a:cubicBezTo>
                    <a:pt x="3165825" y="2086029"/>
                    <a:pt x="3214401" y="2056723"/>
                    <a:pt x="2931074" y="2060128"/>
                  </a:cubicBezTo>
                  <a:cubicBezTo>
                    <a:pt x="2863108" y="2060951"/>
                    <a:pt x="2877810" y="2076236"/>
                    <a:pt x="2876327" y="1981582"/>
                  </a:cubicBezTo>
                  <a:cubicBezTo>
                    <a:pt x="2874368" y="1856596"/>
                    <a:pt x="2872153" y="1856505"/>
                    <a:pt x="2870212" y="1732013"/>
                  </a:cubicBezTo>
                  <a:cubicBezTo>
                    <a:pt x="2870065" y="1722714"/>
                    <a:pt x="2852250" y="1731611"/>
                    <a:pt x="3150829" y="1728389"/>
                  </a:cubicBezTo>
                  <a:cubicBezTo>
                    <a:pt x="3171849" y="1728169"/>
                    <a:pt x="3159783" y="1699998"/>
                    <a:pt x="3164196" y="1981911"/>
                  </a:cubicBezTo>
                  <a:close/>
                  <a:moveTo>
                    <a:pt x="3470575" y="2060274"/>
                  </a:moveTo>
                  <a:cubicBezTo>
                    <a:pt x="3381113" y="2060237"/>
                    <a:pt x="3491925" y="2060146"/>
                    <a:pt x="3180729" y="2059652"/>
                  </a:cubicBezTo>
                  <a:cubicBezTo>
                    <a:pt x="3176335" y="1885536"/>
                    <a:pt x="3180089" y="1871569"/>
                    <a:pt x="3177818" y="1728114"/>
                  </a:cubicBezTo>
                  <a:cubicBezTo>
                    <a:pt x="3350993" y="1726485"/>
                    <a:pt x="3468030" y="1730622"/>
                    <a:pt x="3468048" y="1732233"/>
                  </a:cubicBezTo>
                  <a:cubicBezTo>
                    <a:pt x="3470209" y="1869867"/>
                    <a:pt x="3465833" y="1891082"/>
                    <a:pt x="3470575" y="2060274"/>
                  </a:cubicBezTo>
                  <a:close/>
                  <a:moveTo>
                    <a:pt x="4685840" y="1711329"/>
                  </a:moveTo>
                  <a:cubicBezTo>
                    <a:pt x="4336377" y="1711457"/>
                    <a:pt x="4396946" y="1730933"/>
                    <a:pt x="4395903" y="1607211"/>
                  </a:cubicBezTo>
                  <a:cubicBezTo>
                    <a:pt x="4395353" y="1532472"/>
                    <a:pt x="4394035" y="1448361"/>
                    <a:pt x="4392515" y="1378803"/>
                  </a:cubicBezTo>
                  <a:cubicBezTo>
                    <a:pt x="4471687" y="1378400"/>
                    <a:pt x="4560106" y="1374465"/>
                    <a:pt x="4682141" y="1378089"/>
                  </a:cubicBezTo>
                  <a:cubicBezTo>
                    <a:pt x="4687323" y="1513399"/>
                    <a:pt x="4684650" y="1618999"/>
                    <a:pt x="4685840" y="1711329"/>
                  </a:cubicBezTo>
                  <a:close/>
                  <a:moveTo>
                    <a:pt x="4694482" y="2231662"/>
                  </a:moveTo>
                  <a:cubicBezTo>
                    <a:pt x="4697631" y="2435798"/>
                    <a:pt x="4701000" y="2410775"/>
                    <a:pt x="4688165" y="2411068"/>
                  </a:cubicBezTo>
                  <a:cubicBezTo>
                    <a:pt x="4611611" y="2412716"/>
                    <a:pt x="4546025" y="2412734"/>
                    <a:pt x="4468703" y="2411068"/>
                  </a:cubicBezTo>
                  <a:cubicBezTo>
                    <a:pt x="4384367" y="2409256"/>
                    <a:pt x="4413334" y="2463768"/>
                    <a:pt x="4402879" y="2106347"/>
                  </a:cubicBezTo>
                  <a:cubicBezTo>
                    <a:pt x="4401945" y="2074387"/>
                    <a:pt x="4355200" y="2073893"/>
                    <a:pt x="4688220" y="2077938"/>
                  </a:cubicBezTo>
                  <a:cubicBezTo>
                    <a:pt x="4697412" y="2078048"/>
                    <a:pt x="4691791" y="2059652"/>
                    <a:pt x="4694482" y="2231662"/>
                  </a:cubicBezTo>
                  <a:close/>
                  <a:moveTo>
                    <a:pt x="5017798" y="5908282"/>
                  </a:moveTo>
                  <a:cubicBezTo>
                    <a:pt x="4718614" y="5908282"/>
                    <a:pt x="4766513" y="5921937"/>
                    <a:pt x="4765946" y="5853861"/>
                  </a:cubicBezTo>
                  <a:cubicBezTo>
                    <a:pt x="4763272" y="5533142"/>
                    <a:pt x="4750144" y="5577367"/>
                    <a:pt x="4798135" y="5577367"/>
                  </a:cubicBezTo>
                  <a:cubicBezTo>
                    <a:pt x="5089518" y="5577367"/>
                    <a:pt x="5053081" y="5559812"/>
                    <a:pt x="5053375" y="5604073"/>
                  </a:cubicBezTo>
                  <a:cubicBezTo>
                    <a:pt x="5055187" y="5954135"/>
                    <a:pt x="5076701" y="5908282"/>
                    <a:pt x="5017798" y="5908282"/>
                  </a:cubicBezTo>
                  <a:close/>
                  <a:moveTo>
                    <a:pt x="5057750" y="5925213"/>
                  </a:moveTo>
                  <a:cubicBezTo>
                    <a:pt x="5060497" y="6101525"/>
                    <a:pt x="5062163" y="6170919"/>
                    <a:pt x="5063335" y="6257995"/>
                  </a:cubicBezTo>
                  <a:cubicBezTo>
                    <a:pt x="4880145" y="6258197"/>
                    <a:pt x="4891808" y="6259442"/>
                    <a:pt x="4772995" y="6259167"/>
                  </a:cubicBezTo>
                  <a:cubicBezTo>
                    <a:pt x="4769004" y="6036360"/>
                    <a:pt x="4768509" y="6069986"/>
                    <a:pt x="4766660" y="5925049"/>
                  </a:cubicBezTo>
                  <a:cubicBezTo>
                    <a:pt x="4856872" y="5924848"/>
                    <a:pt x="4973196" y="5925506"/>
                    <a:pt x="5057750" y="5925213"/>
                  </a:cubicBezTo>
                  <a:close/>
                  <a:moveTo>
                    <a:pt x="5017798" y="5557964"/>
                  </a:moveTo>
                  <a:cubicBezTo>
                    <a:pt x="4710778" y="5557964"/>
                    <a:pt x="4763657" y="5586922"/>
                    <a:pt x="4761972" y="5478905"/>
                  </a:cubicBezTo>
                  <a:cubicBezTo>
                    <a:pt x="4757230" y="5175960"/>
                    <a:pt x="4742161" y="5226682"/>
                    <a:pt x="4798135" y="5226682"/>
                  </a:cubicBezTo>
                  <a:cubicBezTo>
                    <a:pt x="5067894" y="5226682"/>
                    <a:pt x="5047277" y="5222362"/>
                    <a:pt x="5047369" y="5229300"/>
                  </a:cubicBezTo>
                  <a:cubicBezTo>
                    <a:pt x="5053265" y="5609290"/>
                    <a:pt x="5067143" y="5557964"/>
                    <a:pt x="5017798" y="5557964"/>
                  </a:cubicBezTo>
                  <a:close/>
                  <a:moveTo>
                    <a:pt x="4755509" y="5104003"/>
                  </a:moveTo>
                  <a:cubicBezTo>
                    <a:pt x="4753678" y="5016341"/>
                    <a:pt x="4752452" y="4934647"/>
                    <a:pt x="4751884" y="4875962"/>
                  </a:cubicBezTo>
                  <a:cubicBezTo>
                    <a:pt x="4813570" y="4875925"/>
                    <a:pt x="4765305" y="4875925"/>
                    <a:pt x="5017798" y="4876017"/>
                  </a:cubicBezTo>
                  <a:cubicBezTo>
                    <a:pt x="5050591" y="4876017"/>
                    <a:pt x="5040631" y="4824525"/>
                    <a:pt x="5047058" y="5208579"/>
                  </a:cubicBezTo>
                  <a:cubicBezTo>
                    <a:pt x="4699774" y="5207517"/>
                    <a:pt x="4758439" y="5243779"/>
                    <a:pt x="4755509" y="5104003"/>
                  </a:cubicBezTo>
                  <a:close/>
                  <a:moveTo>
                    <a:pt x="5017798" y="4859011"/>
                  </a:moveTo>
                  <a:cubicBezTo>
                    <a:pt x="4763382" y="4858920"/>
                    <a:pt x="4812929" y="4858938"/>
                    <a:pt x="4751719" y="4858956"/>
                  </a:cubicBezTo>
                  <a:cubicBezTo>
                    <a:pt x="4750327" y="4691741"/>
                    <a:pt x="4747105" y="4591706"/>
                    <a:pt x="4745878" y="4527492"/>
                  </a:cubicBezTo>
                  <a:cubicBezTo>
                    <a:pt x="4960781" y="4526834"/>
                    <a:pt x="4914988" y="4524546"/>
                    <a:pt x="5035541" y="4524911"/>
                  </a:cubicBezTo>
                  <a:cubicBezTo>
                    <a:pt x="5043158" y="4898788"/>
                    <a:pt x="5052532" y="4859011"/>
                    <a:pt x="5017798" y="4859011"/>
                  </a:cubicBezTo>
                  <a:close/>
                  <a:moveTo>
                    <a:pt x="3848107" y="5576415"/>
                  </a:moveTo>
                  <a:cubicBezTo>
                    <a:pt x="4178235" y="5578831"/>
                    <a:pt x="4135810" y="5559171"/>
                    <a:pt x="4137074" y="5603835"/>
                  </a:cubicBezTo>
                  <a:cubicBezTo>
                    <a:pt x="4140571" y="5728198"/>
                    <a:pt x="4142640" y="5908520"/>
                    <a:pt x="4139033" y="5908520"/>
                  </a:cubicBezTo>
                  <a:cubicBezTo>
                    <a:pt x="4029906" y="5908520"/>
                    <a:pt x="4027068" y="5910075"/>
                    <a:pt x="3919351" y="5910075"/>
                  </a:cubicBezTo>
                  <a:cubicBezTo>
                    <a:pt x="3824615" y="5910094"/>
                    <a:pt x="3856383" y="5970170"/>
                    <a:pt x="3848107" y="5576415"/>
                  </a:cubicBezTo>
                  <a:close/>
                  <a:moveTo>
                    <a:pt x="2627221" y="5574859"/>
                  </a:moveTo>
                  <a:cubicBezTo>
                    <a:pt x="2963061" y="5576268"/>
                    <a:pt x="2915803" y="5568324"/>
                    <a:pt x="2916957" y="5604330"/>
                  </a:cubicBezTo>
                  <a:cubicBezTo>
                    <a:pt x="2918879" y="5665449"/>
                    <a:pt x="2920491" y="5730816"/>
                    <a:pt x="2921260" y="5853971"/>
                  </a:cubicBezTo>
                  <a:cubicBezTo>
                    <a:pt x="2921754" y="5932279"/>
                    <a:pt x="2966723" y="5909343"/>
                    <a:pt x="2631396" y="5907439"/>
                  </a:cubicBezTo>
                  <a:cubicBezTo>
                    <a:pt x="2630847" y="5809929"/>
                    <a:pt x="2632934" y="5823091"/>
                    <a:pt x="2627221" y="5574859"/>
                  </a:cubicBezTo>
                  <a:close/>
                  <a:moveTo>
                    <a:pt x="791379" y="5228952"/>
                  </a:moveTo>
                  <a:cubicBezTo>
                    <a:pt x="791342" y="5226957"/>
                    <a:pt x="768382" y="5224888"/>
                    <a:pt x="1064435" y="5224888"/>
                  </a:cubicBezTo>
                  <a:cubicBezTo>
                    <a:pt x="1084154" y="5224888"/>
                    <a:pt x="1078936" y="5185881"/>
                    <a:pt x="1083532" y="5479216"/>
                  </a:cubicBezTo>
                  <a:cubicBezTo>
                    <a:pt x="1085143" y="5583590"/>
                    <a:pt x="1134983" y="5559208"/>
                    <a:pt x="844935" y="5559208"/>
                  </a:cubicBezTo>
                  <a:cubicBezTo>
                    <a:pt x="770377" y="5559208"/>
                    <a:pt x="797330" y="5609473"/>
                    <a:pt x="791379" y="5228952"/>
                  </a:cubicBezTo>
                  <a:close/>
                  <a:moveTo>
                    <a:pt x="1043177" y="2777421"/>
                  </a:moveTo>
                  <a:cubicBezTo>
                    <a:pt x="1043946" y="2868250"/>
                    <a:pt x="1045703" y="3106304"/>
                    <a:pt x="1045758" y="3110441"/>
                  </a:cubicBezTo>
                  <a:cubicBezTo>
                    <a:pt x="808517" y="3110642"/>
                    <a:pt x="796011" y="3110588"/>
                    <a:pt x="755894" y="3111137"/>
                  </a:cubicBezTo>
                  <a:cubicBezTo>
                    <a:pt x="750969" y="2858457"/>
                    <a:pt x="753221" y="2898453"/>
                    <a:pt x="751811" y="2778611"/>
                  </a:cubicBezTo>
                  <a:cubicBezTo>
                    <a:pt x="877143" y="2780936"/>
                    <a:pt x="962229" y="2777641"/>
                    <a:pt x="1043177" y="2777421"/>
                  </a:cubicBezTo>
                  <a:close/>
                  <a:moveTo>
                    <a:pt x="751610" y="2761606"/>
                  </a:moveTo>
                  <a:cubicBezTo>
                    <a:pt x="746282" y="2359833"/>
                    <a:pt x="718048" y="2429007"/>
                    <a:pt x="844954" y="2429007"/>
                  </a:cubicBezTo>
                  <a:cubicBezTo>
                    <a:pt x="948240" y="2429007"/>
                    <a:pt x="951792" y="2427909"/>
                    <a:pt x="1036072" y="2427689"/>
                  </a:cubicBezTo>
                  <a:cubicBezTo>
                    <a:pt x="1042426" y="2736034"/>
                    <a:pt x="1041950" y="2668800"/>
                    <a:pt x="1042993" y="2760453"/>
                  </a:cubicBezTo>
                  <a:cubicBezTo>
                    <a:pt x="954008" y="2760654"/>
                    <a:pt x="875934" y="2763931"/>
                    <a:pt x="751610" y="2761606"/>
                  </a:cubicBezTo>
                  <a:close/>
                  <a:moveTo>
                    <a:pt x="1045996" y="3127428"/>
                  </a:moveTo>
                  <a:cubicBezTo>
                    <a:pt x="1049585" y="3381554"/>
                    <a:pt x="1050025" y="3320343"/>
                    <a:pt x="1052460" y="3458746"/>
                  </a:cubicBezTo>
                  <a:cubicBezTo>
                    <a:pt x="1051160" y="3458746"/>
                    <a:pt x="782059" y="3460155"/>
                    <a:pt x="762962" y="3460430"/>
                  </a:cubicBezTo>
                  <a:cubicBezTo>
                    <a:pt x="761387" y="3366819"/>
                    <a:pt x="763401" y="3500627"/>
                    <a:pt x="756242" y="3128124"/>
                  </a:cubicBezTo>
                  <a:cubicBezTo>
                    <a:pt x="802896" y="3127520"/>
                    <a:pt x="811520" y="3127630"/>
                    <a:pt x="1045996" y="3127428"/>
                  </a:cubicBezTo>
                  <a:close/>
                  <a:moveTo>
                    <a:pt x="1649857" y="2731165"/>
                  </a:moveTo>
                  <a:cubicBezTo>
                    <a:pt x="1650370" y="2764260"/>
                    <a:pt x="1691860" y="2768763"/>
                    <a:pt x="1393994" y="2760617"/>
                  </a:cubicBezTo>
                  <a:cubicBezTo>
                    <a:pt x="1351351" y="2759391"/>
                    <a:pt x="1361732" y="2807478"/>
                    <a:pt x="1356624" y="2481157"/>
                  </a:cubicBezTo>
                  <a:cubicBezTo>
                    <a:pt x="1355525" y="2410446"/>
                    <a:pt x="1310080" y="2429538"/>
                    <a:pt x="1613402" y="2428330"/>
                  </a:cubicBezTo>
                  <a:cubicBezTo>
                    <a:pt x="1664450" y="2428183"/>
                    <a:pt x="1644437" y="2384380"/>
                    <a:pt x="1649857" y="2731165"/>
                  </a:cubicBezTo>
                  <a:close/>
                  <a:moveTo>
                    <a:pt x="2267743" y="3111100"/>
                  </a:moveTo>
                  <a:cubicBezTo>
                    <a:pt x="1978849" y="3105664"/>
                    <a:pt x="1978172" y="3120124"/>
                    <a:pt x="1977641" y="3105536"/>
                  </a:cubicBezTo>
                  <a:cubicBezTo>
                    <a:pt x="1974510" y="3021242"/>
                    <a:pt x="1973466" y="2940609"/>
                    <a:pt x="1973008" y="2855821"/>
                  </a:cubicBezTo>
                  <a:cubicBezTo>
                    <a:pt x="1972496" y="2754906"/>
                    <a:pt x="1914966" y="2776524"/>
                    <a:pt x="2263275" y="2776231"/>
                  </a:cubicBezTo>
                  <a:cubicBezTo>
                    <a:pt x="2264099" y="2868927"/>
                    <a:pt x="2260968" y="2948919"/>
                    <a:pt x="2267743" y="3111100"/>
                  </a:cubicBezTo>
                  <a:close/>
                  <a:moveTo>
                    <a:pt x="2571705" y="3112199"/>
                  </a:moveTo>
                  <a:cubicBezTo>
                    <a:pt x="2372695" y="3112272"/>
                    <a:pt x="2345175" y="3112546"/>
                    <a:pt x="2282775" y="3111393"/>
                  </a:cubicBezTo>
                  <a:cubicBezTo>
                    <a:pt x="2275964" y="2948773"/>
                    <a:pt x="2279058" y="2864131"/>
                    <a:pt x="2278271" y="2776231"/>
                  </a:cubicBezTo>
                  <a:cubicBezTo>
                    <a:pt x="2629015" y="2775939"/>
                    <a:pt x="2569362" y="2759409"/>
                    <a:pt x="2568849" y="2855803"/>
                  </a:cubicBezTo>
                  <a:cubicBezTo>
                    <a:pt x="2568520" y="2919137"/>
                    <a:pt x="2568703" y="2938888"/>
                    <a:pt x="2571705" y="3112199"/>
                  </a:cubicBezTo>
                  <a:close/>
                  <a:moveTo>
                    <a:pt x="4688257" y="4510798"/>
                  </a:moveTo>
                  <a:cubicBezTo>
                    <a:pt x="4400517" y="4512739"/>
                    <a:pt x="4439737" y="4519127"/>
                    <a:pt x="4439114" y="4479424"/>
                  </a:cubicBezTo>
                  <a:cubicBezTo>
                    <a:pt x="4433639" y="4130021"/>
                    <a:pt x="4423770" y="4177742"/>
                    <a:pt x="4468739" y="4176497"/>
                  </a:cubicBezTo>
                  <a:cubicBezTo>
                    <a:pt x="4536394" y="4174740"/>
                    <a:pt x="4600955" y="4174319"/>
                    <a:pt x="4688129" y="4176314"/>
                  </a:cubicBezTo>
                  <a:cubicBezTo>
                    <a:pt x="4735020" y="4177394"/>
                    <a:pt x="4725719" y="4166356"/>
                    <a:pt x="4726708" y="4229856"/>
                  </a:cubicBezTo>
                  <a:cubicBezTo>
                    <a:pt x="4731853" y="4559196"/>
                    <a:pt x="4744193" y="4510432"/>
                    <a:pt x="4688257" y="4510798"/>
                  </a:cubicBezTo>
                  <a:close/>
                  <a:moveTo>
                    <a:pt x="4730882" y="4527565"/>
                  </a:moveTo>
                  <a:cubicBezTo>
                    <a:pt x="4732768" y="4629414"/>
                    <a:pt x="4734672" y="4652643"/>
                    <a:pt x="4736723" y="4858993"/>
                  </a:cubicBezTo>
                  <a:cubicBezTo>
                    <a:pt x="4413279" y="4859158"/>
                    <a:pt x="4446237" y="4862251"/>
                    <a:pt x="4446145" y="4854271"/>
                  </a:cubicBezTo>
                  <a:cubicBezTo>
                    <a:pt x="4442226" y="4478911"/>
                    <a:pt x="4425436" y="4527438"/>
                    <a:pt x="4468501" y="4527785"/>
                  </a:cubicBezTo>
                  <a:cubicBezTo>
                    <a:pt x="4588065" y="4528719"/>
                    <a:pt x="4686792" y="4527749"/>
                    <a:pt x="4730882" y="4527565"/>
                  </a:cubicBezTo>
                  <a:close/>
                  <a:moveTo>
                    <a:pt x="3831170" y="4526724"/>
                  </a:moveTo>
                  <a:cubicBezTo>
                    <a:pt x="4176330" y="4526431"/>
                    <a:pt x="4120265" y="4506314"/>
                    <a:pt x="4122829" y="4604720"/>
                  </a:cubicBezTo>
                  <a:cubicBezTo>
                    <a:pt x="4125062" y="4693316"/>
                    <a:pt x="4126545" y="4771349"/>
                    <a:pt x="4125923" y="4854545"/>
                  </a:cubicBezTo>
                  <a:cubicBezTo>
                    <a:pt x="4125850" y="4863111"/>
                    <a:pt x="4157343" y="4860512"/>
                    <a:pt x="3834411" y="4860695"/>
                  </a:cubicBezTo>
                  <a:cubicBezTo>
                    <a:pt x="3829046" y="4510890"/>
                    <a:pt x="3832745" y="4677757"/>
                    <a:pt x="3831170" y="4526724"/>
                  </a:cubicBezTo>
                  <a:close/>
                  <a:moveTo>
                    <a:pt x="2915657" y="4526614"/>
                  </a:moveTo>
                  <a:cubicBezTo>
                    <a:pt x="3070028" y="4528792"/>
                    <a:pt x="3132446" y="4526980"/>
                    <a:pt x="3206089" y="4526577"/>
                  </a:cubicBezTo>
                  <a:cubicBezTo>
                    <a:pt x="3210648" y="4840322"/>
                    <a:pt x="3210794" y="4858773"/>
                    <a:pt x="3210812" y="4861007"/>
                  </a:cubicBezTo>
                  <a:cubicBezTo>
                    <a:pt x="2886068" y="4860952"/>
                    <a:pt x="2919447" y="4864357"/>
                    <a:pt x="2919191" y="4854142"/>
                  </a:cubicBezTo>
                  <a:cubicBezTo>
                    <a:pt x="2914155" y="4644515"/>
                    <a:pt x="2916591" y="4623208"/>
                    <a:pt x="2915657" y="4526614"/>
                  </a:cubicBezTo>
                  <a:close/>
                  <a:moveTo>
                    <a:pt x="1395844" y="4877261"/>
                  </a:moveTo>
                  <a:cubicBezTo>
                    <a:pt x="1581268" y="4879257"/>
                    <a:pt x="1590624" y="4876181"/>
                    <a:pt x="1683657" y="4875522"/>
                  </a:cubicBezTo>
                  <a:cubicBezTo>
                    <a:pt x="1689480" y="5188682"/>
                    <a:pt x="1689351" y="5091520"/>
                    <a:pt x="1691475" y="5210373"/>
                  </a:cubicBezTo>
                  <a:cubicBezTo>
                    <a:pt x="1556952" y="5210025"/>
                    <a:pt x="1677194" y="5209183"/>
                    <a:pt x="1398608" y="5209385"/>
                  </a:cubicBezTo>
                  <a:cubicBezTo>
                    <a:pt x="1396887" y="5075137"/>
                    <a:pt x="1401117" y="5096718"/>
                    <a:pt x="1395844" y="4877261"/>
                  </a:cubicBezTo>
                  <a:close/>
                  <a:moveTo>
                    <a:pt x="1665530" y="3730335"/>
                  </a:moveTo>
                  <a:cubicBezTo>
                    <a:pt x="1667050" y="3827259"/>
                    <a:pt x="1681423" y="3810821"/>
                    <a:pt x="1613292" y="3811352"/>
                  </a:cubicBezTo>
                  <a:cubicBezTo>
                    <a:pt x="1515865" y="3812139"/>
                    <a:pt x="1453007" y="3811883"/>
                    <a:pt x="1393866" y="3811242"/>
                  </a:cubicBezTo>
                  <a:cubicBezTo>
                    <a:pt x="1371675" y="3811004"/>
                    <a:pt x="1379951" y="3850909"/>
                    <a:pt x="1373963" y="3480144"/>
                  </a:cubicBezTo>
                  <a:cubicBezTo>
                    <a:pt x="1373945" y="3478844"/>
                    <a:pt x="1350234" y="3471230"/>
                    <a:pt x="1613201" y="3477600"/>
                  </a:cubicBezTo>
                  <a:cubicBezTo>
                    <a:pt x="1685763" y="3479339"/>
                    <a:pt x="1660806" y="3427609"/>
                    <a:pt x="1665530" y="3730335"/>
                  </a:cubicBezTo>
                  <a:close/>
                  <a:moveTo>
                    <a:pt x="1393738" y="3828229"/>
                  </a:moveTo>
                  <a:cubicBezTo>
                    <a:pt x="1709968" y="3831634"/>
                    <a:pt x="1667251" y="3814738"/>
                    <a:pt x="1668570" y="3855009"/>
                  </a:cubicBezTo>
                  <a:cubicBezTo>
                    <a:pt x="1671170" y="3932805"/>
                    <a:pt x="1671041" y="3943293"/>
                    <a:pt x="1674520" y="4161139"/>
                  </a:cubicBezTo>
                  <a:cubicBezTo>
                    <a:pt x="1424261" y="4160736"/>
                    <a:pt x="1441856" y="4160535"/>
                    <a:pt x="1383869" y="4159656"/>
                  </a:cubicBezTo>
                  <a:cubicBezTo>
                    <a:pt x="1379621" y="3786640"/>
                    <a:pt x="1372297" y="3828009"/>
                    <a:pt x="1393738" y="3828229"/>
                  </a:cubicBezTo>
                  <a:close/>
                  <a:moveTo>
                    <a:pt x="1393701" y="4176863"/>
                  </a:moveTo>
                  <a:cubicBezTo>
                    <a:pt x="1724195" y="4182190"/>
                    <a:pt x="1674410" y="4155428"/>
                    <a:pt x="1675601" y="4229874"/>
                  </a:cubicBezTo>
                  <a:cubicBezTo>
                    <a:pt x="1680856" y="4565585"/>
                    <a:pt x="1695064" y="4508620"/>
                    <a:pt x="1613365" y="4508510"/>
                  </a:cubicBezTo>
                  <a:cubicBezTo>
                    <a:pt x="1342782" y="4507760"/>
                    <a:pt x="1388007" y="4523941"/>
                    <a:pt x="1387293" y="4479442"/>
                  </a:cubicBezTo>
                  <a:cubicBezTo>
                    <a:pt x="1381965" y="4139137"/>
                    <a:pt x="1381544" y="4176662"/>
                    <a:pt x="1393701" y="4176863"/>
                  </a:cubicBezTo>
                  <a:close/>
                  <a:moveTo>
                    <a:pt x="1393976" y="4526797"/>
                  </a:moveTo>
                  <a:cubicBezTo>
                    <a:pt x="1460331" y="4525095"/>
                    <a:pt x="1480637" y="4525333"/>
                    <a:pt x="1613365" y="4525497"/>
                  </a:cubicBezTo>
                  <a:cubicBezTo>
                    <a:pt x="1699898" y="4525735"/>
                    <a:pt x="1675894" y="4462492"/>
                    <a:pt x="1683254" y="4854527"/>
                  </a:cubicBezTo>
                  <a:cubicBezTo>
                    <a:pt x="1683272" y="4855881"/>
                    <a:pt x="1716651" y="4863716"/>
                    <a:pt x="1395422" y="4860238"/>
                  </a:cubicBezTo>
                  <a:cubicBezTo>
                    <a:pt x="1395404" y="4858956"/>
                    <a:pt x="1386524" y="4526980"/>
                    <a:pt x="1393976" y="4526797"/>
                  </a:cubicBezTo>
                  <a:close/>
                  <a:moveTo>
                    <a:pt x="1942742" y="3809759"/>
                  </a:moveTo>
                  <a:cubicBezTo>
                    <a:pt x="1629386" y="3809759"/>
                    <a:pt x="1682247" y="3835551"/>
                    <a:pt x="1680526" y="3730024"/>
                  </a:cubicBezTo>
                  <a:cubicBezTo>
                    <a:pt x="1678622" y="3608315"/>
                    <a:pt x="1681203" y="3604416"/>
                    <a:pt x="1679263" y="3480126"/>
                  </a:cubicBezTo>
                  <a:cubicBezTo>
                    <a:pt x="1679244" y="3478826"/>
                    <a:pt x="1969841" y="3475147"/>
                    <a:pt x="1969914" y="3480382"/>
                  </a:cubicBezTo>
                  <a:cubicBezTo>
                    <a:pt x="1975901" y="3862477"/>
                    <a:pt x="1983207" y="3809759"/>
                    <a:pt x="1942742" y="3809759"/>
                  </a:cubicBezTo>
                  <a:close/>
                  <a:moveTo>
                    <a:pt x="1973814" y="3826801"/>
                  </a:moveTo>
                  <a:cubicBezTo>
                    <a:pt x="1979875" y="4211002"/>
                    <a:pt x="1991282" y="4159126"/>
                    <a:pt x="1942742" y="4159126"/>
                  </a:cubicBezTo>
                  <a:cubicBezTo>
                    <a:pt x="1832718" y="4159126"/>
                    <a:pt x="1833011" y="4161194"/>
                    <a:pt x="1723188" y="4161194"/>
                  </a:cubicBezTo>
                  <a:cubicBezTo>
                    <a:pt x="1672067" y="4161194"/>
                    <a:pt x="1694533" y="4211789"/>
                    <a:pt x="1682741" y="3827973"/>
                  </a:cubicBezTo>
                  <a:cubicBezTo>
                    <a:pt x="1919635" y="3827277"/>
                    <a:pt x="1848574" y="3826508"/>
                    <a:pt x="1973814" y="3826801"/>
                  </a:cubicBezTo>
                  <a:close/>
                  <a:moveTo>
                    <a:pt x="1723188" y="4178181"/>
                  </a:moveTo>
                  <a:cubicBezTo>
                    <a:pt x="1833194" y="4178181"/>
                    <a:pt x="1832919" y="4176112"/>
                    <a:pt x="1942742" y="4176112"/>
                  </a:cubicBezTo>
                  <a:cubicBezTo>
                    <a:pt x="1989799" y="4176112"/>
                    <a:pt x="1977366" y="4123120"/>
                    <a:pt x="1983958" y="4511201"/>
                  </a:cubicBezTo>
                  <a:cubicBezTo>
                    <a:pt x="1859816" y="4512427"/>
                    <a:pt x="1857674" y="4508711"/>
                    <a:pt x="1694222" y="4508620"/>
                  </a:cubicBezTo>
                  <a:cubicBezTo>
                    <a:pt x="1689077" y="4125408"/>
                    <a:pt x="1679556" y="4178181"/>
                    <a:pt x="1723188" y="4178181"/>
                  </a:cubicBezTo>
                  <a:close/>
                  <a:moveTo>
                    <a:pt x="1723188" y="4525625"/>
                  </a:moveTo>
                  <a:cubicBezTo>
                    <a:pt x="1832242" y="4525625"/>
                    <a:pt x="1831216" y="4528389"/>
                    <a:pt x="1942742" y="4528389"/>
                  </a:cubicBezTo>
                  <a:cubicBezTo>
                    <a:pt x="1996976" y="4528389"/>
                    <a:pt x="1985624" y="4475635"/>
                    <a:pt x="1989963" y="4854435"/>
                  </a:cubicBezTo>
                  <a:cubicBezTo>
                    <a:pt x="1990037" y="4860714"/>
                    <a:pt x="1698378" y="4860494"/>
                    <a:pt x="1698268" y="4854179"/>
                  </a:cubicBezTo>
                  <a:cubicBezTo>
                    <a:pt x="1691073" y="4473108"/>
                    <a:pt x="1686330" y="4525625"/>
                    <a:pt x="1723188" y="4525625"/>
                  </a:cubicBezTo>
                  <a:close/>
                  <a:moveTo>
                    <a:pt x="1984837" y="3476355"/>
                  </a:moveTo>
                  <a:cubicBezTo>
                    <a:pt x="2042952" y="3476849"/>
                    <a:pt x="2145176" y="3481206"/>
                    <a:pt x="2272613" y="3477398"/>
                  </a:cubicBezTo>
                  <a:cubicBezTo>
                    <a:pt x="2274682" y="3606338"/>
                    <a:pt x="2278198" y="3690741"/>
                    <a:pt x="2278765" y="3810638"/>
                  </a:cubicBezTo>
                  <a:cubicBezTo>
                    <a:pt x="2036965" y="3811169"/>
                    <a:pt x="2098303" y="3810180"/>
                    <a:pt x="1988535" y="3809833"/>
                  </a:cubicBezTo>
                  <a:cubicBezTo>
                    <a:pt x="1985313" y="3605075"/>
                    <a:pt x="1986741" y="3593799"/>
                    <a:pt x="1984837" y="3476355"/>
                  </a:cubicBezTo>
                  <a:close/>
                  <a:moveTo>
                    <a:pt x="1988810" y="3826838"/>
                  </a:moveTo>
                  <a:cubicBezTo>
                    <a:pt x="2095172" y="3827222"/>
                    <a:pt x="2047786" y="3828137"/>
                    <a:pt x="2278839" y="3827643"/>
                  </a:cubicBezTo>
                  <a:cubicBezTo>
                    <a:pt x="2279296" y="4057369"/>
                    <a:pt x="2282409" y="4067711"/>
                    <a:pt x="2284954" y="4160206"/>
                  </a:cubicBezTo>
                  <a:cubicBezTo>
                    <a:pt x="2038393" y="4160773"/>
                    <a:pt x="2094696" y="4159730"/>
                    <a:pt x="1993369" y="4159235"/>
                  </a:cubicBezTo>
                  <a:cubicBezTo>
                    <a:pt x="1991666" y="4020338"/>
                    <a:pt x="1994046" y="4158448"/>
                    <a:pt x="1988810" y="3826838"/>
                  </a:cubicBezTo>
                  <a:close/>
                  <a:moveTo>
                    <a:pt x="2286419" y="4229874"/>
                  </a:moveTo>
                  <a:cubicBezTo>
                    <a:pt x="2291344" y="4552241"/>
                    <a:pt x="2298412" y="4509425"/>
                    <a:pt x="2272284" y="4509041"/>
                  </a:cubicBezTo>
                  <a:cubicBezTo>
                    <a:pt x="1958946" y="4503989"/>
                    <a:pt x="1999210" y="4528902"/>
                    <a:pt x="1998441" y="4479406"/>
                  </a:cubicBezTo>
                  <a:cubicBezTo>
                    <a:pt x="1994742" y="4252334"/>
                    <a:pt x="1994193" y="4221801"/>
                    <a:pt x="1993589" y="4176241"/>
                  </a:cubicBezTo>
                  <a:cubicBezTo>
                    <a:pt x="2336918" y="4177961"/>
                    <a:pt x="2285284" y="4158192"/>
                    <a:pt x="2286419" y="4229874"/>
                  </a:cubicBezTo>
                  <a:close/>
                  <a:moveTo>
                    <a:pt x="2287609" y="3476977"/>
                  </a:moveTo>
                  <a:cubicBezTo>
                    <a:pt x="2405689" y="3473829"/>
                    <a:pt x="2577565" y="3478112"/>
                    <a:pt x="2577601" y="3480474"/>
                  </a:cubicBezTo>
                  <a:cubicBezTo>
                    <a:pt x="2578608" y="3545328"/>
                    <a:pt x="2580165" y="3629072"/>
                    <a:pt x="2583112" y="3811352"/>
                  </a:cubicBezTo>
                  <a:cubicBezTo>
                    <a:pt x="2469134" y="3811242"/>
                    <a:pt x="2490245" y="3810235"/>
                    <a:pt x="2293798" y="3810601"/>
                  </a:cubicBezTo>
                  <a:cubicBezTo>
                    <a:pt x="2293066" y="3670020"/>
                    <a:pt x="2289165" y="3592316"/>
                    <a:pt x="2287609" y="3476977"/>
                  </a:cubicBezTo>
                  <a:close/>
                  <a:moveTo>
                    <a:pt x="2052785" y="4526797"/>
                  </a:moveTo>
                  <a:cubicBezTo>
                    <a:pt x="2127471" y="4524546"/>
                    <a:pt x="2197433" y="4524911"/>
                    <a:pt x="2272082" y="4526028"/>
                  </a:cubicBezTo>
                  <a:cubicBezTo>
                    <a:pt x="2297020" y="4526431"/>
                    <a:pt x="2291930" y="4512208"/>
                    <a:pt x="2291051" y="4604391"/>
                  </a:cubicBezTo>
                  <a:cubicBezTo>
                    <a:pt x="2287939" y="4897671"/>
                    <a:pt x="2309837" y="4859158"/>
                    <a:pt x="2272247" y="4858792"/>
                  </a:cubicBezTo>
                  <a:cubicBezTo>
                    <a:pt x="1982108" y="4856083"/>
                    <a:pt x="2005032" y="4861574"/>
                    <a:pt x="2004941" y="4854215"/>
                  </a:cubicBezTo>
                  <a:cubicBezTo>
                    <a:pt x="2000546" y="4470436"/>
                    <a:pt x="1979765" y="4528902"/>
                    <a:pt x="2052785" y="4526797"/>
                  </a:cubicBezTo>
                  <a:close/>
                  <a:moveTo>
                    <a:pt x="2293871" y="3855027"/>
                  </a:moveTo>
                  <a:cubicBezTo>
                    <a:pt x="2293871" y="3815580"/>
                    <a:pt x="2249616" y="3828064"/>
                    <a:pt x="2583387" y="3828339"/>
                  </a:cubicBezTo>
                  <a:cubicBezTo>
                    <a:pt x="2586720" y="4035019"/>
                    <a:pt x="2586720" y="4037874"/>
                    <a:pt x="2588184" y="4105035"/>
                  </a:cubicBezTo>
                  <a:cubicBezTo>
                    <a:pt x="2589686" y="4173312"/>
                    <a:pt x="2644121" y="4159418"/>
                    <a:pt x="2299950" y="4160169"/>
                  </a:cubicBezTo>
                  <a:cubicBezTo>
                    <a:pt x="2298229" y="4097365"/>
                    <a:pt x="2293871" y="4025683"/>
                    <a:pt x="2293871" y="3855027"/>
                  </a:cubicBezTo>
                  <a:close/>
                  <a:moveTo>
                    <a:pt x="2381978" y="4177083"/>
                  </a:moveTo>
                  <a:cubicBezTo>
                    <a:pt x="2492955" y="4177083"/>
                    <a:pt x="2489091" y="4175435"/>
                    <a:pt x="2589631" y="4175289"/>
                  </a:cubicBezTo>
                  <a:cubicBezTo>
                    <a:pt x="2590382" y="4215688"/>
                    <a:pt x="2590528" y="4228519"/>
                    <a:pt x="2594428" y="4479698"/>
                  </a:cubicBezTo>
                  <a:cubicBezTo>
                    <a:pt x="2595087" y="4521708"/>
                    <a:pt x="2627221" y="4509682"/>
                    <a:pt x="2381978" y="4509883"/>
                  </a:cubicBezTo>
                  <a:cubicBezTo>
                    <a:pt x="2290685" y="4509883"/>
                    <a:pt x="2306248" y="4516839"/>
                    <a:pt x="2305663" y="4479369"/>
                  </a:cubicBezTo>
                  <a:cubicBezTo>
                    <a:pt x="2300023" y="4115487"/>
                    <a:pt x="2277905" y="4177083"/>
                    <a:pt x="2381978" y="4177083"/>
                  </a:cubicBezTo>
                  <a:close/>
                  <a:moveTo>
                    <a:pt x="2592542" y="3478240"/>
                  </a:moveTo>
                  <a:cubicBezTo>
                    <a:pt x="2906502" y="3478753"/>
                    <a:pt x="2882662" y="3475971"/>
                    <a:pt x="2882736" y="3480474"/>
                  </a:cubicBezTo>
                  <a:cubicBezTo>
                    <a:pt x="2888723" y="3863081"/>
                    <a:pt x="2917140" y="3809284"/>
                    <a:pt x="2821288" y="3809284"/>
                  </a:cubicBezTo>
                  <a:cubicBezTo>
                    <a:pt x="2711465" y="3809284"/>
                    <a:pt x="2711300" y="3811352"/>
                    <a:pt x="2601606" y="3811352"/>
                  </a:cubicBezTo>
                  <a:cubicBezTo>
                    <a:pt x="2596863" y="3811352"/>
                    <a:pt x="2598328" y="3848474"/>
                    <a:pt x="2592542" y="3478240"/>
                  </a:cubicBezTo>
                  <a:close/>
                  <a:moveTo>
                    <a:pt x="2306029" y="4604611"/>
                  </a:moveTo>
                  <a:cubicBezTo>
                    <a:pt x="2307109" y="4502543"/>
                    <a:pt x="2244727" y="4526998"/>
                    <a:pt x="2595252" y="4526705"/>
                  </a:cubicBezTo>
                  <a:cubicBezTo>
                    <a:pt x="2596900" y="4613159"/>
                    <a:pt x="2601001" y="4717075"/>
                    <a:pt x="2600434" y="4854289"/>
                  </a:cubicBezTo>
                  <a:cubicBezTo>
                    <a:pt x="2600434" y="4855588"/>
                    <a:pt x="2634783" y="4861281"/>
                    <a:pt x="2309306" y="4859103"/>
                  </a:cubicBezTo>
                  <a:cubicBezTo>
                    <a:pt x="2306816" y="4773931"/>
                    <a:pt x="2305205" y="4690186"/>
                    <a:pt x="2306029" y="4604611"/>
                  </a:cubicBezTo>
                  <a:close/>
                  <a:moveTo>
                    <a:pt x="2598383" y="3828339"/>
                  </a:moveTo>
                  <a:cubicBezTo>
                    <a:pt x="2673728" y="3828339"/>
                    <a:pt x="2702768" y="3826472"/>
                    <a:pt x="2889876" y="3826234"/>
                  </a:cubicBezTo>
                  <a:cubicBezTo>
                    <a:pt x="2889327" y="4043951"/>
                    <a:pt x="2892770" y="4065588"/>
                    <a:pt x="2895223" y="4160316"/>
                  </a:cubicBezTo>
                  <a:cubicBezTo>
                    <a:pt x="2549166" y="4159327"/>
                    <a:pt x="2604718" y="4173385"/>
                    <a:pt x="2603198" y="4104614"/>
                  </a:cubicBezTo>
                  <a:cubicBezTo>
                    <a:pt x="2601422" y="4023176"/>
                    <a:pt x="2601606" y="4028374"/>
                    <a:pt x="2598383" y="3828339"/>
                  </a:cubicBezTo>
                  <a:close/>
                  <a:moveTo>
                    <a:pt x="2895644" y="4177321"/>
                  </a:moveTo>
                  <a:cubicBezTo>
                    <a:pt x="2896780" y="4226982"/>
                    <a:pt x="2900460" y="4507979"/>
                    <a:pt x="2900478" y="4509389"/>
                  </a:cubicBezTo>
                  <a:cubicBezTo>
                    <a:pt x="2567403" y="4505618"/>
                    <a:pt x="2610193" y="4526870"/>
                    <a:pt x="2609442" y="4479406"/>
                  </a:cubicBezTo>
                  <a:cubicBezTo>
                    <a:pt x="2605927" y="4252810"/>
                    <a:pt x="2605432" y="4218781"/>
                    <a:pt x="2604645" y="4175271"/>
                  </a:cubicBezTo>
                  <a:cubicBezTo>
                    <a:pt x="2707821" y="4175307"/>
                    <a:pt x="2646684" y="4176643"/>
                    <a:pt x="2895644" y="4177321"/>
                  </a:cubicBezTo>
                  <a:close/>
                  <a:moveTo>
                    <a:pt x="2900643" y="4526412"/>
                  </a:moveTo>
                  <a:cubicBezTo>
                    <a:pt x="2901540" y="4620829"/>
                    <a:pt x="2899105" y="4649897"/>
                    <a:pt x="2904341" y="4861117"/>
                  </a:cubicBezTo>
                  <a:cubicBezTo>
                    <a:pt x="2773243" y="4861318"/>
                    <a:pt x="2615393" y="4859066"/>
                    <a:pt x="2615411" y="4854380"/>
                  </a:cubicBezTo>
                  <a:cubicBezTo>
                    <a:pt x="2615979" y="4718064"/>
                    <a:pt x="2612006" y="4617589"/>
                    <a:pt x="2610248" y="4526669"/>
                  </a:cubicBezTo>
                  <a:cubicBezTo>
                    <a:pt x="2716610" y="4526650"/>
                    <a:pt x="2808800" y="4525296"/>
                    <a:pt x="2900643" y="4526412"/>
                  </a:cubicBezTo>
                  <a:close/>
                  <a:moveTo>
                    <a:pt x="2615356" y="4874570"/>
                  </a:moveTo>
                  <a:cubicBezTo>
                    <a:pt x="2729354" y="4874955"/>
                    <a:pt x="2676237" y="4878524"/>
                    <a:pt x="2904762" y="4878140"/>
                  </a:cubicBezTo>
                  <a:cubicBezTo>
                    <a:pt x="2904946" y="4886359"/>
                    <a:pt x="2911043" y="5208048"/>
                    <a:pt x="2911079" y="5210226"/>
                  </a:cubicBezTo>
                  <a:cubicBezTo>
                    <a:pt x="2706448" y="5211197"/>
                    <a:pt x="2736843" y="5208561"/>
                    <a:pt x="2621637" y="5208268"/>
                  </a:cubicBezTo>
                  <a:cubicBezTo>
                    <a:pt x="2619769" y="5101971"/>
                    <a:pt x="2615008" y="5012406"/>
                    <a:pt x="2615356" y="4874570"/>
                  </a:cubicBezTo>
                  <a:close/>
                  <a:moveTo>
                    <a:pt x="2910640" y="4177375"/>
                  </a:moveTo>
                  <a:cubicBezTo>
                    <a:pt x="3145043" y="4178181"/>
                    <a:pt x="3107325" y="4177101"/>
                    <a:pt x="3199003" y="4176405"/>
                  </a:cubicBezTo>
                  <a:cubicBezTo>
                    <a:pt x="3200559" y="4328537"/>
                    <a:pt x="3203434" y="4348105"/>
                    <a:pt x="3205832" y="4509572"/>
                  </a:cubicBezTo>
                  <a:cubicBezTo>
                    <a:pt x="3119684" y="4510011"/>
                    <a:pt x="3077187" y="4511805"/>
                    <a:pt x="2915455" y="4509590"/>
                  </a:cubicBezTo>
                  <a:cubicBezTo>
                    <a:pt x="2915437" y="4508144"/>
                    <a:pt x="2911885" y="4232803"/>
                    <a:pt x="2910640" y="4177375"/>
                  </a:cubicBezTo>
                  <a:close/>
                  <a:moveTo>
                    <a:pt x="3209512" y="3854734"/>
                  </a:moveTo>
                  <a:cubicBezTo>
                    <a:pt x="3208139" y="3813512"/>
                    <a:pt x="3167034" y="3827204"/>
                    <a:pt x="3480261" y="3827204"/>
                  </a:cubicBezTo>
                  <a:cubicBezTo>
                    <a:pt x="3511662" y="3827204"/>
                    <a:pt x="3493499" y="3786842"/>
                    <a:pt x="3503130" y="4105108"/>
                  </a:cubicBezTo>
                  <a:cubicBezTo>
                    <a:pt x="3505071" y="4169376"/>
                    <a:pt x="3554562" y="4159199"/>
                    <a:pt x="3260597" y="4159199"/>
                  </a:cubicBezTo>
                  <a:cubicBezTo>
                    <a:pt x="3192631" y="4159199"/>
                    <a:pt x="3221396" y="4210727"/>
                    <a:pt x="3209512" y="3854734"/>
                  </a:cubicBezTo>
                  <a:close/>
                  <a:moveTo>
                    <a:pt x="3260615" y="4176186"/>
                  </a:moveTo>
                  <a:cubicBezTo>
                    <a:pt x="3548703" y="4176186"/>
                    <a:pt x="3504906" y="4158814"/>
                    <a:pt x="3506023" y="4229874"/>
                  </a:cubicBezTo>
                  <a:cubicBezTo>
                    <a:pt x="3511076" y="4552021"/>
                    <a:pt x="3517906" y="4508217"/>
                    <a:pt x="3480279" y="4508217"/>
                  </a:cubicBezTo>
                  <a:cubicBezTo>
                    <a:pt x="3180290" y="4508217"/>
                    <a:pt x="3221048" y="4520866"/>
                    <a:pt x="3220389" y="4479406"/>
                  </a:cubicBezTo>
                  <a:cubicBezTo>
                    <a:pt x="3214804" y="4125939"/>
                    <a:pt x="3195762" y="4176186"/>
                    <a:pt x="3260615" y="4176186"/>
                  </a:cubicBezTo>
                  <a:close/>
                  <a:moveTo>
                    <a:pt x="3260615" y="4526431"/>
                  </a:moveTo>
                  <a:cubicBezTo>
                    <a:pt x="3369651" y="4526431"/>
                    <a:pt x="3375455" y="4525204"/>
                    <a:pt x="3480279" y="4525204"/>
                  </a:cubicBezTo>
                  <a:cubicBezTo>
                    <a:pt x="3521129" y="4525204"/>
                    <a:pt x="3508843" y="4478124"/>
                    <a:pt x="3514446" y="4858188"/>
                  </a:cubicBezTo>
                  <a:cubicBezTo>
                    <a:pt x="3393985" y="4857437"/>
                    <a:pt x="3374045" y="4861025"/>
                    <a:pt x="3225845" y="4861007"/>
                  </a:cubicBezTo>
                  <a:cubicBezTo>
                    <a:pt x="3220608" y="4479772"/>
                    <a:pt x="3205173" y="4526431"/>
                    <a:pt x="3260615" y="4526431"/>
                  </a:cubicBezTo>
                  <a:close/>
                  <a:moveTo>
                    <a:pt x="3508422" y="3480126"/>
                  </a:moveTo>
                  <a:cubicBezTo>
                    <a:pt x="3508367" y="3476154"/>
                    <a:pt x="3800025" y="3475586"/>
                    <a:pt x="3800098" y="3480419"/>
                  </a:cubicBezTo>
                  <a:cubicBezTo>
                    <a:pt x="3802277" y="3619700"/>
                    <a:pt x="3799860" y="3570167"/>
                    <a:pt x="3803815" y="3809466"/>
                  </a:cubicBezTo>
                  <a:cubicBezTo>
                    <a:pt x="3669311" y="3807325"/>
                    <a:pt x="3593087" y="3809814"/>
                    <a:pt x="3514903" y="3810126"/>
                  </a:cubicBezTo>
                  <a:cubicBezTo>
                    <a:pt x="3514775" y="3686293"/>
                    <a:pt x="3510271" y="3598283"/>
                    <a:pt x="3508422" y="3480126"/>
                  </a:cubicBezTo>
                  <a:close/>
                  <a:moveTo>
                    <a:pt x="3514702" y="3855100"/>
                  </a:moveTo>
                  <a:cubicBezTo>
                    <a:pt x="3514940" y="3823506"/>
                    <a:pt x="3471216" y="3821127"/>
                    <a:pt x="3804071" y="3826527"/>
                  </a:cubicBezTo>
                  <a:cubicBezTo>
                    <a:pt x="3809308" y="4134670"/>
                    <a:pt x="3807166" y="4032840"/>
                    <a:pt x="3808667" y="4160078"/>
                  </a:cubicBezTo>
                  <a:cubicBezTo>
                    <a:pt x="3472901" y="4154165"/>
                    <a:pt x="3520433" y="4181366"/>
                    <a:pt x="3518108" y="4104559"/>
                  </a:cubicBezTo>
                  <a:cubicBezTo>
                    <a:pt x="3514867" y="3997091"/>
                    <a:pt x="3514281" y="3922664"/>
                    <a:pt x="3514702" y="3855100"/>
                  </a:cubicBezTo>
                  <a:close/>
                  <a:moveTo>
                    <a:pt x="3808887" y="4177064"/>
                  </a:moveTo>
                  <a:cubicBezTo>
                    <a:pt x="3811121" y="4347757"/>
                    <a:pt x="3814252" y="4369869"/>
                    <a:pt x="3815973" y="4509755"/>
                  </a:cubicBezTo>
                  <a:cubicBezTo>
                    <a:pt x="3700566" y="4509847"/>
                    <a:pt x="3663946" y="4510139"/>
                    <a:pt x="3590102" y="4509041"/>
                  </a:cubicBezTo>
                  <a:cubicBezTo>
                    <a:pt x="3505016" y="4507778"/>
                    <a:pt x="3526145" y="4559782"/>
                    <a:pt x="3520982" y="4229581"/>
                  </a:cubicBezTo>
                  <a:cubicBezTo>
                    <a:pt x="3519920" y="4161011"/>
                    <a:pt x="3465082" y="4171500"/>
                    <a:pt x="3808887" y="4177064"/>
                  </a:cubicBezTo>
                  <a:close/>
                  <a:moveTo>
                    <a:pt x="3816175" y="4526742"/>
                  </a:moveTo>
                  <a:cubicBezTo>
                    <a:pt x="3818115" y="4718412"/>
                    <a:pt x="3813721" y="4490150"/>
                    <a:pt x="3819434" y="4860695"/>
                  </a:cubicBezTo>
                  <a:cubicBezTo>
                    <a:pt x="3505638" y="4860860"/>
                    <a:pt x="3676030" y="4859780"/>
                    <a:pt x="3529460" y="4858316"/>
                  </a:cubicBezTo>
                  <a:cubicBezTo>
                    <a:pt x="3528562" y="4786378"/>
                    <a:pt x="3529020" y="4821065"/>
                    <a:pt x="3524480" y="4525314"/>
                  </a:cubicBezTo>
                  <a:cubicBezTo>
                    <a:pt x="3647613" y="4525973"/>
                    <a:pt x="3533836" y="4526980"/>
                    <a:pt x="3816175" y="4526742"/>
                  </a:cubicBezTo>
                  <a:close/>
                  <a:moveTo>
                    <a:pt x="3819104" y="3826765"/>
                  </a:moveTo>
                  <a:cubicBezTo>
                    <a:pt x="4149634" y="3832000"/>
                    <a:pt x="4108657" y="3808753"/>
                    <a:pt x="4109536" y="3855210"/>
                  </a:cubicBezTo>
                  <a:cubicBezTo>
                    <a:pt x="4111257" y="3946332"/>
                    <a:pt x="4112465" y="4016842"/>
                    <a:pt x="4113289" y="4104962"/>
                  </a:cubicBezTo>
                  <a:cubicBezTo>
                    <a:pt x="4113857" y="4166466"/>
                    <a:pt x="4172980" y="4165770"/>
                    <a:pt x="3823700" y="4160316"/>
                  </a:cubicBezTo>
                  <a:cubicBezTo>
                    <a:pt x="3822528" y="4059950"/>
                    <a:pt x="3823791" y="4096084"/>
                    <a:pt x="3819104" y="3826765"/>
                  </a:cubicBezTo>
                  <a:close/>
                  <a:moveTo>
                    <a:pt x="3819708" y="4877682"/>
                  </a:moveTo>
                  <a:cubicBezTo>
                    <a:pt x="3821503" y="4994028"/>
                    <a:pt x="3822015" y="5033200"/>
                    <a:pt x="3823645" y="5104443"/>
                  </a:cubicBezTo>
                  <a:cubicBezTo>
                    <a:pt x="3826739" y="5245097"/>
                    <a:pt x="3877274" y="5203380"/>
                    <a:pt x="3589882" y="5209549"/>
                  </a:cubicBezTo>
                  <a:cubicBezTo>
                    <a:pt x="3521385" y="5210940"/>
                    <a:pt x="3534843" y="5273964"/>
                    <a:pt x="3529679" y="4875303"/>
                  </a:cubicBezTo>
                  <a:cubicBezTo>
                    <a:pt x="3642688" y="4876456"/>
                    <a:pt x="3534605" y="4877829"/>
                    <a:pt x="3819708" y="4877682"/>
                  </a:cubicBezTo>
                  <a:close/>
                  <a:moveTo>
                    <a:pt x="3824652" y="4229618"/>
                  </a:moveTo>
                  <a:cubicBezTo>
                    <a:pt x="3823608" y="4162768"/>
                    <a:pt x="3767598" y="4177083"/>
                    <a:pt x="4114095" y="4175655"/>
                  </a:cubicBezTo>
                  <a:cubicBezTo>
                    <a:pt x="4116420" y="4347373"/>
                    <a:pt x="4117244" y="4308475"/>
                    <a:pt x="4120796" y="4511055"/>
                  </a:cubicBezTo>
                  <a:cubicBezTo>
                    <a:pt x="3784681" y="4510487"/>
                    <a:pt x="3831207" y="4520884"/>
                    <a:pt x="3830566" y="4479406"/>
                  </a:cubicBezTo>
                  <a:cubicBezTo>
                    <a:pt x="3828607" y="4354475"/>
                    <a:pt x="3826574" y="4351418"/>
                    <a:pt x="3824652" y="4229618"/>
                  </a:cubicBezTo>
                  <a:close/>
                  <a:moveTo>
                    <a:pt x="4139033" y="3809320"/>
                  </a:moveTo>
                  <a:cubicBezTo>
                    <a:pt x="4118691" y="3809320"/>
                    <a:pt x="4123817" y="3821401"/>
                    <a:pt x="4122389" y="3730005"/>
                  </a:cubicBezTo>
                  <a:cubicBezTo>
                    <a:pt x="4117775" y="3439690"/>
                    <a:pt x="4110122" y="3477893"/>
                    <a:pt x="4139033" y="3477893"/>
                  </a:cubicBezTo>
                  <a:cubicBezTo>
                    <a:pt x="4249075" y="3477893"/>
                    <a:pt x="4248435" y="3477307"/>
                    <a:pt x="4358715" y="3477307"/>
                  </a:cubicBezTo>
                  <a:cubicBezTo>
                    <a:pt x="4431881" y="3477307"/>
                    <a:pt x="4409598" y="3427481"/>
                    <a:pt x="4414341" y="3730280"/>
                  </a:cubicBezTo>
                  <a:cubicBezTo>
                    <a:pt x="4416007" y="3836777"/>
                    <a:pt x="4470845" y="3809320"/>
                    <a:pt x="4139033" y="3809320"/>
                  </a:cubicBezTo>
                  <a:close/>
                  <a:moveTo>
                    <a:pt x="4415311" y="3827735"/>
                  </a:moveTo>
                  <a:cubicBezTo>
                    <a:pt x="4415714" y="4004596"/>
                    <a:pt x="4417655" y="4045526"/>
                    <a:pt x="4419925" y="4160590"/>
                  </a:cubicBezTo>
                  <a:cubicBezTo>
                    <a:pt x="4302138" y="4162366"/>
                    <a:pt x="4250540" y="4158521"/>
                    <a:pt x="4128889" y="4158613"/>
                  </a:cubicBezTo>
                  <a:cubicBezTo>
                    <a:pt x="4127937" y="4079737"/>
                    <a:pt x="4128321" y="4054989"/>
                    <a:pt x="4124037" y="3826325"/>
                  </a:cubicBezTo>
                  <a:cubicBezTo>
                    <a:pt x="4252664" y="3826197"/>
                    <a:pt x="4216081" y="3827826"/>
                    <a:pt x="4415311" y="3827735"/>
                  </a:cubicBezTo>
                  <a:close/>
                  <a:moveTo>
                    <a:pt x="4125795" y="4877536"/>
                  </a:moveTo>
                  <a:cubicBezTo>
                    <a:pt x="4125099" y="5023370"/>
                    <a:pt x="4130519" y="5097890"/>
                    <a:pt x="4132533" y="5207316"/>
                  </a:cubicBezTo>
                  <a:cubicBezTo>
                    <a:pt x="4002734" y="5207426"/>
                    <a:pt x="4014983" y="5210867"/>
                    <a:pt x="3840691" y="5209329"/>
                  </a:cubicBezTo>
                  <a:cubicBezTo>
                    <a:pt x="3838622" y="5083118"/>
                    <a:pt x="3838787" y="5143707"/>
                    <a:pt x="3834686" y="4877682"/>
                  </a:cubicBezTo>
                  <a:lnTo>
                    <a:pt x="4125795" y="4877536"/>
                  </a:lnTo>
                  <a:close/>
                  <a:moveTo>
                    <a:pt x="4129878" y="4229618"/>
                  </a:moveTo>
                  <a:cubicBezTo>
                    <a:pt x="4128688" y="4153726"/>
                    <a:pt x="4083371" y="4177998"/>
                    <a:pt x="4358715" y="4177998"/>
                  </a:cubicBezTo>
                  <a:cubicBezTo>
                    <a:pt x="4439096" y="4177998"/>
                    <a:pt x="4418515" y="4121747"/>
                    <a:pt x="4424118" y="4479735"/>
                  </a:cubicBezTo>
                  <a:cubicBezTo>
                    <a:pt x="4424759" y="4520592"/>
                    <a:pt x="4470186" y="4511073"/>
                    <a:pt x="4139033" y="4511073"/>
                  </a:cubicBezTo>
                  <a:cubicBezTo>
                    <a:pt x="4136287" y="4511073"/>
                    <a:pt x="4134785" y="4543637"/>
                    <a:pt x="4129878" y="4229618"/>
                  </a:cubicBezTo>
                  <a:close/>
                  <a:moveTo>
                    <a:pt x="4139033" y="4528060"/>
                  </a:moveTo>
                  <a:cubicBezTo>
                    <a:pt x="4481043" y="4528060"/>
                    <a:pt x="4423972" y="4503495"/>
                    <a:pt x="4426828" y="4604757"/>
                  </a:cubicBezTo>
                  <a:cubicBezTo>
                    <a:pt x="4429282" y="4695037"/>
                    <a:pt x="4430179" y="4763588"/>
                    <a:pt x="4431131" y="4854435"/>
                  </a:cubicBezTo>
                  <a:cubicBezTo>
                    <a:pt x="4431223" y="4862635"/>
                    <a:pt x="4458943" y="4860531"/>
                    <a:pt x="4140919" y="4860531"/>
                  </a:cubicBezTo>
                  <a:cubicBezTo>
                    <a:pt x="4142841" y="4612592"/>
                    <a:pt x="4131123" y="4528060"/>
                    <a:pt x="4139033" y="4528060"/>
                  </a:cubicBezTo>
                  <a:close/>
                  <a:moveTo>
                    <a:pt x="4140809" y="4877536"/>
                  </a:moveTo>
                  <a:cubicBezTo>
                    <a:pt x="4150971" y="4877536"/>
                    <a:pt x="4391545" y="4877298"/>
                    <a:pt x="4431369" y="4877005"/>
                  </a:cubicBezTo>
                  <a:cubicBezTo>
                    <a:pt x="4433292" y="5053756"/>
                    <a:pt x="4435416" y="5094778"/>
                    <a:pt x="4437319" y="5209000"/>
                  </a:cubicBezTo>
                  <a:cubicBezTo>
                    <a:pt x="4267587" y="5210318"/>
                    <a:pt x="4269510" y="5207444"/>
                    <a:pt x="4147529" y="5207334"/>
                  </a:cubicBezTo>
                  <a:cubicBezTo>
                    <a:pt x="4145405" y="5091190"/>
                    <a:pt x="4140113" y="5020954"/>
                    <a:pt x="4140809" y="4877536"/>
                  </a:cubicBezTo>
                  <a:close/>
                  <a:moveTo>
                    <a:pt x="4688458" y="4159309"/>
                  </a:moveTo>
                  <a:cubicBezTo>
                    <a:pt x="4393156" y="4152572"/>
                    <a:pt x="4435580" y="4184679"/>
                    <a:pt x="4433749" y="4104595"/>
                  </a:cubicBezTo>
                  <a:cubicBezTo>
                    <a:pt x="4431827" y="4021089"/>
                    <a:pt x="4430362" y="3937875"/>
                    <a:pt x="4430362" y="3855027"/>
                  </a:cubicBezTo>
                  <a:cubicBezTo>
                    <a:pt x="4430362" y="3814061"/>
                    <a:pt x="4387443" y="3830572"/>
                    <a:pt x="4720208" y="3826179"/>
                  </a:cubicBezTo>
                  <a:cubicBezTo>
                    <a:pt x="4725023" y="4212484"/>
                    <a:pt x="4740641" y="4160498"/>
                    <a:pt x="4688458" y="4159309"/>
                  </a:cubicBezTo>
                  <a:close/>
                  <a:moveTo>
                    <a:pt x="4688202" y="3809686"/>
                  </a:moveTo>
                  <a:cubicBezTo>
                    <a:pt x="4621829" y="3810858"/>
                    <a:pt x="4614523" y="3810638"/>
                    <a:pt x="4430252" y="3810729"/>
                  </a:cubicBezTo>
                  <a:cubicBezTo>
                    <a:pt x="4430106" y="3784114"/>
                    <a:pt x="4426572" y="3512983"/>
                    <a:pt x="4426041" y="3477234"/>
                  </a:cubicBezTo>
                  <a:cubicBezTo>
                    <a:pt x="4427908" y="3477234"/>
                    <a:pt x="4635561" y="3476812"/>
                    <a:pt x="4714751" y="3476447"/>
                  </a:cubicBezTo>
                  <a:cubicBezTo>
                    <a:pt x="4720775" y="3860903"/>
                    <a:pt x="4732439" y="3808917"/>
                    <a:pt x="4688202" y="3809686"/>
                  </a:cubicBezTo>
                  <a:close/>
                  <a:moveTo>
                    <a:pt x="4688257" y="3459588"/>
                  </a:moveTo>
                  <a:cubicBezTo>
                    <a:pt x="4587351" y="3460137"/>
                    <a:pt x="4567045" y="3459679"/>
                    <a:pt x="4468538" y="3460064"/>
                  </a:cubicBezTo>
                  <a:cubicBezTo>
                    <a:pt x="4409946" y="3460302"/>
                    <a:pt x="4426407" y="3513422"/>
                    <a:pt x="4419632" y="3127428"/>
                  </a:cubicBezTo>
                  <a:cubicBezTo>
                    <a:pt x="4508582" y="3127776"/>
                    <a:pt x="4492378" y="3128362"/>
                    <a:pt x="4708123" y="3127904"/>
                  </a:cubicBezTo>
                  <a:cubicBezTo>
                    <a:pt x="4710100" y="3505094"/>
                    <a:pt x="4730681" y="3459350"/>
                    <a:pt x="4688257" y="3459588"/>
                  </a:cubicBezTo>
                  <a:close/>
                  <a:moveTo>
                    <a:pt x="4688293" y="3110935"/>
                  </a:moveTo>
                  <a:cubicBezTo>
                    <a:pt x="4387663" y="3111759"/>
                    <a:pt x="4419339" y="3111540"/>
                    <a:pt x="4419229" y="3105426"/>
                  </a:cubicBezTo>
                  <a:cubicBezTo>
                    <a:pt x="4412326" y="2716887"/>
                    <a:pt x="4395536" y="2775444"/>
                    <a:pt x="4468428" y="2776726"/>
                  </a:cubicBezTo>
                  <a:cubicBezTo>
                    <a:pt x="4744358" y="2781540"/>
                    <a:pt x="4705120" y="2750641"/>
                    <a:pt x="4705541" y="2856388"/>
                  </a:cubicBezTo>
                  <a:cubicBezTo>
                    <a:pt x="4706475" y="3149797"/>
                    <a:pt x="4719219" y="3110844"/>
                    <a:pt x="4688293" y="3110935"/>
                  </a:cubicBezTo>
                  <a:close/>
                  <a:moveTo>
                    <a:pt x="4688348" y="2761240"/>
                  </a:moveTo>
                  <a:cubicBezTo>
                    <a:pt x="4370525" y="2757817"/>
                    <a:pt x="4413169" y="2770795"/>
                    <a:pt x="4412546" y="2730835"/>
                  </a:cubicBezTo>
                  <a:cubicBezTo>
                    <a:pt x="4406962" y="2371987"/>
                    <a:pt x="4389220" y="2426389"/>
                    <a:pt x="4468428" y="2428110"/>
                  </a:cubicBezTo>
                  <a:cubicBezTo>
                    <a:pt x="4743809" y="2434022"/>
                    <a:pt x="4697119" y="2403435"/>
                    <a:pt x="4698309" y="2481450"/>
                  </a:cubicBezTo>
                  <a:cubicBezTo>
                    <a:pt x="4703216" y="2794243"/>
                    <a:pt x="4714678" y="2761496"/>
                    <a:pt x="4688348" y="2761240"/>
                  </a:cubicBezTo>
                  <a:close/>
                  <a:moveTo>
                    <a:pt x="4358733" y="3460302"/>
                  </a:moveTo>
                  <a:cubicBezTo>
                    <a:pt x="4248691" y="3460302"/>
                    <a:pt x="4249332" y="3460887"/>
                    <a:pt x="4139051" y="3460887"/>
                  </a:cubicBezTo>
                  <a:cubicBezTo>
                    <a:pt x="4109719" y="3460887"/>
                    <a:pt x="4118672" y="3495740"/>
                    <a:pt x="4114443" y="3230411"/>
                  </a:cubicBezTo>
                  <a:cubicBezTo>
                    <a:pt x="4112538" y="3108849"/>
                    <a:pt x="4104738" y="3127446"/>
                    <a:pt x="4139051" y="3127446"/>
                  </a:cubicBezTo>
                  <a:cubicBezTo>
                    <a:pt x="4363000" y="3127337"/>
                    <a:pt x="4368767" y="3127300"/>
                    <a:pt x="4404618" y="3127392"/>
                  </a:cubicBezTo>
                  <a:cubicBezTo>
                    <a:pt x="4411576" y="3517889"/>
                    <a:pt x="4428311" y="3460302"/>
                    <a:pt x="4358733" y="3460302"/>
                  </a:cubicBezTo>
                  <a:close/>
                  <a:moveTo>
                    <a:pt x="4358733" y="3110350"/>
                  </a:moveTo>
                  <a:cubicBezTo>
                    <a:pt x="4111806" y="3110478"/>
                    <a:pt x="4138447" y="3110478"/>
                    <a:pt x="4112923" y="3110441"/>
                  </a:cubicBezTo>
                  <a:cubicBezTo>
                    <a:pt x="4112300" y="3051756"/>
                    <a:pt x="4108529" y="2777586"/>
                    <a:pt x="4108510" y="2776268"/>
                  </a:cubicBezTo>
                  <a:cubicBezTo>
                    <a:pt x="4109847" y="2776268"/>
                    <a:pt x="4355676" y="2775646"/>
                    <a:pt x="4398301" y="2775865"/>
                  </a:cubicBezTo>
                  <a:cubicBezTo>
                    <a:pt x="4405021" y="3163946"/>
                    <a:pt x="4423898" y="3110350"/>
                    <a:pt x="4358733" y="3110350"/>
                  </a:cubicBezTo>
                  <a:close/>
                  <a:moveTo>
                    <a:pt x="4108712" y="3809357"/>
                  </a:moveTo>
                  <a:cubicBezTo>
                    <a:pt x="4029686" y="3809540"/>
                    <a:pt x="3937770" y="3811645"/>
                    <a:pt x="3818829" y="3809723"/>
                  </a:cubicBezTo>
                  <a:cubicBezTo>
                    <a:pt x="3814929" y="3580674"/>
                    <a:pt x="3817383" y="3626729"/>
                    <a:pt x="3815094" y="3480126"/>
                  </a:cubicBezTo>
                  <a:cubicBezTo>
                    <a:pt x="3815002" y="3474891"/>
                    <a:pt x="3793251" y="3477032"/>
                    <a:pt x="4103402" y="3477838"/>
                  </a:cubicBezTo>
                  <a:cubicBezTo>
                    <a:pt x="4108144" y="3777616"/>
                    <a:pt x="4108016" y="3770788"/>
                    <a:pt x="4108712" y="3809357"/>
                  </a:cubicBezTo>
                  <a:close/>
                  <a:moveTo>
                    <a:pt x="3814764" y="3460119"/>
                  </a:moveTo>
                  <a:cubicBezTo>
                    <a:pt x="3809217" y="3108226"/>
                    <a:pt x="3808210" y="3126311"/>
                    <a:pt x="3809510" y="3126311"/>
                  </a:cubicBezTo>
                  <a:cubicBezTo>
                    <a:pt x="3923800" y="3126787"/>
                    <a:pt x="3928707" y="3126202"/>
                    <a:pt x="4029137" y="3127007"/>
                  </a:cubicBezTo>
                  <a:cubicBezTo>
                    <a:pt x="4120375" y="3127739"/>
                    <a:pt x="4096847" y="3066674"/>
                    <a:pt x="4103109" y="3460833"/>
                  </a:cubicBezTo>
                  <a:cubicBezTo>
                    <a:pt x="4035289" y="3460631"/>
                    <a:pt x="3961372" y="3459148"/>
                    <a:pt x="3814764" y="3460119"/>
                  </a:cubicBezTo>
                  <a:close/>
                  <a:moveTo>
                    <a:pt x="3808503" y="3105389"/>
                  </a:moveTo>
                  <a:cubicBezTo>
                    <a:pt x="3800281" y="2748243"/>
                    <a:pt x="3805756" y="2777568"/>
                    <a:pt x="3809510" y="2777568"/>
                  </a:cubicBezTo>
                  <a:cubicBezTo>
                    <a:pt x="4151172" y="2778977"/>
                    <a:pt x="4093222" y="2749451"/>
                    <a:pt x="4094558" y="2855967"/>
                  </a:cubicBezTo>
                  <a:cubicBezTo>
                    <a:pt x="4095877" y="2971050"/>
                    <a:pt x="4096810" y="2994901"/>
                    <a:pt x="4097854" y="3105755"/>
                  </a:cubicBezTo>
                  <a:cubicBezTo>
                    <a:pt x="4097909" y="3112601"/>
                    <a:pt x="3808631" y="3111540"/>
                    <a:pt x="3808503" y="3105389"/>
                  </a:cubicBezTo>
                  <a:close/>
                  <a:moveTo>
                    <a:pt x="4029100" y="2759995"/>
                  </a:moveTo>
                  <a:cubicBezTo>
                    <a:pt x="3763076" y="2763931"/>
                    <a:pt x="3804511" y="2770630"/>
                    <a:pt x="3803870" y="2730817"/>
                  </a:cubicBezTo>
                  <a:cubicBezTo>
                    <a:pt x="3798670" y="2390622"/>
                    <a:pt x="3793800" y="2427689"/>
                    <a:pt x="3809510" y="2427780"/>
                  </a:cubicBezTo>
                  <a:cubicBezTo>
                    <a:pt x="4140498" y="2429995"/>
                    <a:pt x="4089029" y="2411178"/>
                    <a:pt x="4090127" y="2481432"/>
                  </a:cubicBezTo>
                  <a:cubicBezTo>
                    <a:pt x="4091995" y="2600761"/>
                    <a:pt x="4090878" y="2606436"/>
                    <a:pt x="4092837" y="2731147"/>
                  </a:cubicBezTo>
                  <a:cubicBezTo>
                    <a:pt x="4093386" y="2766987"/>
                    <a:pt x="4106075" y="2758842"/>
                    <a:pt x="4029100" y="2759995"/>
                  </a:cubicBezTo>
                  <a:close/>
                  <a:moveTo>
                    <a:pt x="3799769" y="3460210"/>
                  </a:moveTo>
                  <a:cubicBezTo>
                    <a:pt x="3741562" y="3460521"/>
                    <a:pt x="3746249" y="3460466"/>
                    <a:pt x="3508129" y="3460576"/>
                  </a:cubicBezTo>
                  <a:cubicBezTo>
                    <a:pt x="3506170" y="3323656"/>
                    <a:pt x="3508532" y="3368906"/>
                    <a:pt x="3504192" y="3128783"/>
                  </a:cubicBezTo>
                  <a:cubicBezTo>
                    <a:pt x="3622364" y="3128288"/>
                    <a:pt x="3569449" y="3125305"/>
                    <a:pt x="3793983" y="3126257"/>
                  </a:cubicBezTo>
                  <a:cubicBezTo>
                    <a:pt x="3795063" y="3173794"/>
                    <a:pt x="3799604" y="3449685"/>
                    <a:pt x="3799769" y="3460210"/>
                  </a:cubicBezTo>
                  <a:close/>
                  <a:moveTo>
                    <a:pt x="3503881" y="3111759"/>
                  </a:moveTo>
                  <a:cubicBezTo>
                    <a:pt x="3498022" y="2774639"/>
                    <a:pt x="3499267" y="2863765"/>
                    <a:pt x="3497747" y="2778337"/>
                  </a:cubicBezTo>
                  <a:cubicBezTo>
                    <a:pt x="3616285" y="2778208"/>
                    <a:pt x="3609053" y="2776744"/>
                    <a:pt x="3789515" y="2777494"/>
                  </a:cubicBezTo>
                  <a:cubicBezTo>
                    <a:pt x="3790413" y="2858530"/>
                    <a:pt x="3789149" y="2923897"/>
                    <a:pt x="3793525" y="3105847"/>
                  </a:cubicBezTo>
                  <a:cubicBezTo>
                    <a:pt x="3793580" y="3109270"/>
                    <a:pt x="3819067" y="3110404"/>
                    <a:pt x="3503881" y="3111759"/>
                  </a:cubicBezTo>
                  <a:close/>
                  <a:moveTo>
                    <a:pt x="3497436" y="2761349"/>
                  </a:moveTo>
                  <a:cubicBezTo>
                    <a:pt x="3495074" y="2620750"/>
                    <a:pt x="3496337" y="2623020"/>
                    <a:pt x="3493298" y="2427671"/>
                  </a:cubicBezTo>
                  <a:cubicBezTo>
                    <a:pt x="3835821" y="2427616"/>
                    <a:pt x="3783436" y="2409421"/>
                    <a:pt x="3784553" y="2481432"/>
                  </a:cubicBezTo>
                  <a:cubicBezTo>
                    <a:pt x="3786274" y="2592268"/>
                    <a:pt x="3786805" y="2602189"/>
                    <a:pt x="3788856" y="2731110"/>
                  </a:cubicBezTo>
                  <a:cubicBezTo>
                    <a:pt x="3789497" y="2770722"/>
                    <a:pt x="3836022" y="2760984"/>
                    <a:pt x="3497436" y="2761349"/>
                  </a:cubicBezTo>
                  <a:close/>
                  <a:moveTo>
                    <a:pt x="3493389" y="3477563"/>
                  </a:moveTo>
                  <a:cubicBezTo>
                    <a:pt x="3495239" y="3600315"/>
                    <a:pt x="3499798" y="3684536"/>
                    <a:pt x="3499889" y="3810180"/>
                  </a:cubicBezTo>
                  <a:cubicBezTo>
                    <a:pt x="3403634" y="3810363"/>
                    <a:pt x="3365531" y="3809046"/>
                    <a:pt x="3208103" y="3809046"/>
                  </a:cubicBezTo>
                  <a:cubicBezTo>
                    <a:pt x="3204368" y="3672363"/>
                    <a:pt x="3206272" y="3600352"/>
                    <a:pt x="3204258" y="3477490"/>
                  </a:cubicBezTo>
                  <a:cubicBezTo>
                    <a:pt x="3241775" y="3477728"/>
                    <a:pt x="3249703" y="3477673"/>
                    <a:pt x="3493389" y="3477563"/>
                  </a:cubicBezTo>
                  <a:close/>
                  <a:moveTo>
                    <a:pt x="3260615" y="3460668"/>
                  </a:moveTo>
                  <a:cubicBezTo>
                    <a:pt x="3188456" y="3460668"/>
                    <a:pt x="3205283" y="3481316"/>
                    <a:pt x="3201474" y="3355122"/>
                  </a:cubicBezTo>
                  <a:cubicBezTo>
                    <a:pt x="3199222" y="3280695"/>
                    <a:pt x="3197593" y="3197078"/>
                    <a:pt x="3197977" y="3128288"/>
                  </a:cubicBezTo>
                  <a:cubicBezTo>
                    <a:pt x="3208029" y="3128343"/>
                    <a:pt x="3452283" y="3128874"/>
                    <a:pt x="3489178" y="3128819"/>
                  </a:cubicBezTo>
                  <a:cubicBezTo>
                    <a:pt x="3493481" y="3367697"/>
                    <a:pt x="3491247" y="3329239"/>
                    <a:pt x="3493133" y="3460576"/>
                  </a:cubicBezTo>
                  <a:lnTo>
                    <a:pt x="3260615" y="3460668"/>
                  </a:lnTo>
                  <a:close/>
                  <a:moveTo>
                    <a:pt x="3198636" y="4104852"/>
                  </a:moveTo>
                  <a:cubicBezTo>
                    <a:pt x="3198710" y="4172067"/>
                    <a:pt x="3251039" y="4161743"/>
                    <a:pt x="2931184" y="4160462"/>
                  </a:cubicBezTo>
                  <a:cubicBezTo>
                    <a:pt x="2909816" y="4160370"/>
                    <a:pt x="2902492" y="4208970"/>
                    <a:pt x="2904762" y="3855357"/>
                  </a:cubicBezTo>
                  <a:cubicBezTo>
                    <a:pt x="2905001" y="3816386"/>
                    <a:pt x="2858768" y="3826051"/>
                    <a:pt x="3193601" y="3826051"/>
                  </a:cubicBezTo>
                  <a:cubicBezTo>
                    <a:pt x="3196128" y="3909905"/>
                    <a:pt x="3198490" y="3972306"/>
                    <a:pt x="3198636" y="4104852"/>
                  </a:cubicBezTo>
                  <a:close/>
                  <a:moveTo>
                    <a:pt x="2904891" y="3809210"/>
                  </a:moveTo>
                  <a:cubicBezTo>
                    <a:pt x="2904653" y="3653253"/>
                    <a:pt x="2899251" y="3600480"/>
                    <a:pt x="2897695" y="3477728"/>
                  </a:cubicBezTo>
                  <a:cubicBezTo>
                    <a:pt x="3034781" y="3476007"/>
                    <a:pt x="2977544" y="3475586"/>
                    <a:pt x="3189243" y="3477380"/>
                  </a:cubicBezTo>
                  <a:cubicBezTo>
                    <a:pt x="3191386" y="3608699"/>
                    <a:pt x="3189225" y="3667018"/>
                    <a:pt x="3193070" y="3809046"/>
                  </a:cubicBezTo>
                  <a:cubicBezTo>
                    <a:pt x="2933088" y="3809064"/>
                    <a:pt x="3010960" y="3809046"/>
                    <a:pt x="2904891" y="3809210"/>
                  </a:cubicBezTo>
                  <a:close/>
                  <a:moveTo>
                    <a:pt x="3150866" y="3459954"/>
                  </a:moveTo>
                  <a:cubicBezTo>
                    <a:pt x="3080483" y="3459002"/>
                    <a:pt x="3003160" y="3458910"/>
                    <a:pt x="2931056" y="3460173"/>
                  </a:cubicBezTo>
                  <a:cubicBezTo>
                    <a:pt x="2875650" y="3461144"/>
                    <a:pt x="2906227" y="3503044"/>
                    <a:pt x="2893831" y="3127446"/>
                  </a:cubicBezTo>
                  <a:cubicBezTo>
                    <a:pt x="3140338" y="3126879"/>
                    <a:pt x="3068893" y="3127190"/>
                    <a:pt x="3182982" y="3128160"/>
                  </a:cubicBezTo>
                  <a:cubicBezTo>
                    <a:pt x="3180931" y="3502732"/>
                    <a:pt x="3214237" y="3460723"/>
                    <a:pt x="3150866" y="3459954"/>
                  </a:cubicBezTo>
                  <a:close/>
                  <a:moveTo>
                    <a:pt x="3183128" y="3105536"/>
                  </a:moveTo>
                  <a:cubicBezTo>
                    <a:pt x="3183055" y="3114816"/>
                    <a:pt x="3212644" y="3109215"/>
                    <a:pt x="2931111" y="3110331"/>
                  </a:cubicBezTo>
                  <a:cubicBezTo>
                    <a:pt x="2879275" y="3110478"/>
                    <a:pt x="2892110" y="3161804"/>
                    <a:pt x="2888027" y="2853588"/>
                  </a:cubicBezTo>
                  <a:cubicBezTo>
                    <a:pt x="2886874" y="2762521"/>
                    <a:pt x="2875558" y="2777330"/>
                    <a:pt x="2931037" y="2778153"/>
                  </a:cubicBezTo>
                  <a:cubicBezTo>
                    <a:pt x="2999645" y="2779252"/>
                    <a:pt x="3025205" y="2778995"/>
                    <a:pt x="3179466" y="2779032"/>
                  </a:cubicBezTo>
                  <a:cubicBezTo>
                    <a:pt x="3183293" y="3021077"/>
                    <a:pt x="3183769" y="3028692"/>
                    <a:pt x="3183128" y="3105536"/>
                  </a:cubicBezTo>
                  <a:close/>
                  <a:moveTo>
                    <a:pt x="2886727" y="2760581"/>
                  </a:moveTo>
                  <a:cubicBezTo>
                    <a:pt x="2884567" y="2620073"/>
                    <a:pt x="2883999" y="2601585"/>
                    <a:pt x="2881326" y="2427122"/>
                  </a:cubicBezTo>
                  <a:cubicBezTo>
                    <a:pt x="2962475" y="2426591"/>
                    <a:pt x="2988329" y="2424961"/>
                    <a:pt x="3172856" y="2426884"/>
                  </a:cubicBezTo>
                  <a:cubicBezTo>
                    <a:pt x="3176774" y="2682895"/>
                    <a:pt x="3175511" y="2529830"/>
                    <a:pt x="3179191" y="2762045"/>
                  </a:cubicBezTo>
                  <a:cubicBezTo>
                    <a:pt x="2880722" y="2761990"/>
                    <a:pt x="3008891" y="2761716"/>
                    <a:pt x="2886727" y="2760581"/>
                  </a:cubicBezTo>
                  <a:close/>
                  <a:moveTo>
                    <a:pt x="2881967" y="3355397"/>
                  </a:moveTo>
                  <a:cubicBezTo>
                    <a:pt x="2881527" y="3490853"/>
                    <a:pt x="2943598" y="3461784"/>
                    <a:pt x="2592286" y="3461235"/>
                  </a:cubicBezTo>
                  <a:cubicBezTo>
                    <a:pt x="2588715" y="3233688"/>
                    <a:pt x="2587873" y="3178425"/>
                    <a:pt x="2587031" y="3129185"/>
                  </a:cubicBezTo>
                  <a:cubicBezTo>
                    <a:pt x="2722213" y="3129149"/>
                    <a:pt x="2660106" y="3127849"/>
                    <a:pt x="2878781" y="3127483"/>
                  </a:cubicBezTo>
                  <a:cubicBezTo>
                    <a:pt x="2880795" y="3187724"/>
                    <a:pt x="2882241" y="3267222"/>
                    <a:pt x="2881967" y="3355397"/>
                  </a:cubicBezTo>
                  <a:close/>
                  <a:moveTo>
                    <a:pt x="2821288" y="3110533"/>
                  </a:moveTo>
                  <a:cubicBezTo>
                    <a:pt x="2560774" y="3110533"/>
                    <a:pt x="2586829" y="3117543"/>
                    <a:pt x="2586610" y="3105481"/>
                  </a:cubicBezTo>
                  <a:cubicBezTo>
                    <a:pt x="2580036" y="2734478"/>
                    <a:pt x="2579872" y="2778593"/>
                    <a:pt x="2601606" y="2778593"/>
                  </a:cubicBezTo>
                  <a:cubicBezTo>
                    <a:pt x="2926991" y="2778593"/>
                    <a:pt x="2871713" y="2753369"/>
                    <a:pt x="2873013" y="2853881"/>
                  </a:cubicBezTo>
                  <a:cubicBezTo>
                    <a:pt x="2874606" y="2974125"/>
                    <a:pt x="2875412" y="3031950"/>
                    <a:pt x="2878030" y="3105993"/>
                  </a:cubicBezTo>
                  <a:cubicBezTo>
                    <a:pt x="2878250" y="3111979"/>
                    <a:pt x="2886782" y="3110533"/>
                    <a:pt x="2821288" y="3110533"/>
                  </a:cubicBezTo>
                  <a:close/>
                  <a:moveTo>
                    <a:pt x="2821288" y="2760324"/>
                  </a:moveTo>
                  <a:cubicBezTo>
                    <a:pt x="2545376" y="2760324"/>
                    <a:pt x="2583882" y="2773540"/>
                    <a:pt x="2583186" y="2730799"/>
                  </a:cubicBezTo>
                  <a:cubicBezTo>
                    <a:pt x="2577730" y="2382256"/>
                    <a:pt x="2563649" y="2427176"/>
                    <a:pt x="2601587" y="2427176"/>
                  </a:cubicBezTo>
                  <a:cubicBezTo>
                    <a:pt x="2797192" y="2427268"/>
                    <a:pt x="2829729" y="2427360"/>
                    <a:pt x="2866330" y="2427195"/>
                  </a:cubicBezTo>
                  <a:cubicBezTo>
                    <a:pt x="2872263" y="2815569"/>
                    <a:pt x="2892733" y="2760324"/>
                    <a:pt x="2821288" y="2760324"/>
                  </a:cubicBezTo>
                  <a:close/>
                  <a:moveTo>
                    <a:pt x="2577290" y="3461199"/>
                  </a:moveTo>
                  <a:cubicBezTo>
                    <a:pt x="2494200" y="3460869"/>
                    <a:pt x="2406092" y="3456915"/>
                    <a:pt x="2287353" y="3459954"/>
                  </a:cubicBezTo>
                  <a:cubicBezTo>
                    <a:pt x="2285925" y="3351937"/>
                    <a:pt x="2288726" y="3264147"/>
                    <a:pt x="2283453" y="3128435"/>
                  </a:cubicBezTo>
                  <a:cubicBezTo>
                    <a:pt x="2346878" y="3129588"/>
                    <a:pt x="2381557" y="3129258"/>
                    <a:pt x="2571998" y="3129185"/>
                  </a:cubicBezTo>
                  <a:cubicBezTo>
                    <a:pt x="2573152" y="3194772"/>
                    <a:pt x="2573701" y="3231784"/>
                    <a:pt x="2577290" y="3461199"/>
                  </a:cubicBezTo>
                  <a:close/>
                  <a:moveTo>
                    <a:pt x="2278106" y="2759226"/>
                  </a:moveTo>
                  <a:cubicBezTo>
                    <a:pt x="2276642" y="2635101"/>
                    <a:pt x="2273785" y="2595379"/>
                    <a:pt x="2271606" y="2427652"/>
                  </a:cubicBezTo>
                  <a:cubicBezTo>
                    <a:pt x="2291912" y="2427652"/>
                    <a:pt x="2478911" y="2427433"/>
                    <a:pt x="2561470" y="2427213"/>
                  </a:cubicBezTo>
                  <a:cubicBezTo>
                    <a:pt x="2564272" y="2623587"/>
                    <a:pt x="2566963" y="2617583"/>
                    <a:pt x="2568629" y="2761460"/>
                  </a:cubicBezTo>
                  <a:cubicBezTo>
                    <a:pt x="2432257" y="2760709"/>
                    <a:pt x="2563558" y="2758988"/>
                    <a:pt x="2278106" y="2759226"/>
                  </a:cubicBezTo>
                  <a:close/>
                  <a:moveTo>
                    <a:pt x="2271972" y="3460375"/>
                  </a:moveTo>
                  <a:cubicBezTo>
                    <a:pt x="2135234" y="3464310"/>
                    <a:pt x="2062104" y="3459991"/>
                    <a:pt x="1984562" y="3459350"/>
                  </a:cubicBezTo>
                  <a:cubicBezTo>
                    <a:pt x="1978355" y="3066070"/>
                    <a:pt x="1954863" y="3129625"/>
                    <a:pt x="2052675" y="3128050"/>
                  </a:cubicBezTo>
                  <a:cubicBezTo>
                    <a:pt x="2124925" y="3126879"/>
                    <a:pt x="2193844" y="3126769"/>
                    <a:pt x="2268420" y="3128179"/>
                  </a:cubicBezTo>
                  <a:cubicBezTo>
                    <a:pt x="2271826" y="3215474"/>
                    <a:pt x="2273272" y="3460320"/>
                    <a:pt x="2271972" y="3460375"/>
                  </a:cubicBezTo>
                  <a:close/>
                  <a:moveTo>
                    <a:pt x="2162388" y="2759318"/>
                  </a:moveTo>
                  <a:cubicBezTo>
                    <a:pt x="2060328" y="2759318"/>
                    <a:pt x="2057216" y="2760508"/>
                    <a:pt x="1972111" y="2760746"/>
                  </a:cubicBezTo>
                  <a:cubicBezTo>
                    <a:pt x="1968889" y="2527999"/>
                    <a:pt x="1968284" y="2487015"/>
                    <a:pt x="1967259" y="2429208"/>
                  </a:cubicBezTo>
                  <a:cubicBezTo>
                    <a:pt x="2303777" y="2428183"/>
                    <a:pt x="2256189" y="2406217"/>
                    <a:pt x="2257379" y="2481450"/>
                  </a:cubicBezTo>
                  <a:cubicBezTo>
                    <a:pt x="2262653" y="2818058"/>
                    <a:pt x="2290758" y="2759208"/>
                    <a:pt x="2162388" y="2759318"/>
                  </a:cubicBezTo>
                  <a:close/>
                  <a:moveTo>
                    <a:pt x="1969584" y="3459258"/>
                  </a:moveTo>
                  <a:cubicBezTo>
                    <a:pt x="1829825" y="3458563"/>
                    <a:pt x="1821164" y="3463011"/>
                    <a:pt x="1678951" y="3461748"/>
                  </a:cubicBezTo>
                  <a:cubicBezTo>
                    <a:pt x="1672048" y="3075278"/>
                    <a:pt x="1649125" y="3126641"/>
                    <a:pt x="1723188" y="3126641"/>
                  </a:cubicBezTo>
                  <a:cubicBezTo>
                    <a:pt x="1831253" y="3126641"/>
                    <a:pt x="1833487" y="3128929"/>
                    <a:pt x="1942742" y="3128929"/>
                  </a:cubicBezTo>
                  <a:cubicBezTo>
                    <a:pt x="1971965" y="3128929"/>
                    <a:pt x="1963652" y="3083625"/>
                    <a:pt x="1969584" y="3459258"/>
                  </a:cubicBezTo>
                  <a:close/>
                  <a:moveTo>
                    <a:pt x="1942742" y="3111942"/>
                  </a:moveTo>
                  <a:cubicBezTo>
                    <a:pt x="1941112" y="3111942"/>
                    <a:pt x="1671682" y="3111082"/>
                    <a:pt x="1671664" y="3105664"/>
                  </a:cubicBezTo>
                  <a:cubicBezTo>
                    <a:pt x="1670877" y="2727852"/>
                    <a:pt x="1638981" y="2778776"/>
                    <a:pt x="1723188" y="2778776"/>
                  </a:cubicBezTo>
                  <a:cubicBezTo>
                    <a:pt x="2004245" y="2778776"/>
                    <a:pt x="1957463" y="2752398"/>
                    <a:pt x="1957994" y="2855912"/>
                  </a:cubicBezTo>
                  <a:cubicBezTo>
                    <a:pt x="1959532" y="3150895"/>
                    <a:pt x="1974272" y="3111942"/>
                    <a:pt x="1942742" y="3111942"/>
                  </a:cubicBezTo>
                  <a:close/>
                  <a:moveTo>
                    <a:pt x="1942742" y="2760800"/>
                  </a:moveTo>
                  <a:cubicBezTo>
                    <a:pt x="1622685" y="2760800"/>
                    <a:pt x="1665549" y="2774932"/>
                    <a:pt x="1664853" y="2730872"/>
                  </a:cubicBezTo>
                  <a:cubicBezTo>
                    <a:pt x="1662894" y="2606180"/>
                    <a:pt x="1665384" y="2606106"/>
                    <a:pt x="1663425" y="2481121"/>
                  </a:cubicBezTo>
                  <a:cubicBezTo>
                    <a:pt x="1662381" y="2414546"/>
                    <a:pt x="1650315" y="2428147"/>
                    <a:pt x="1723188" y="2428147"/>
                  </a:cubicBezTo>
                  <a:cubicBezTo>
                    <a:pt x="1998551" y="2428147"/>
                    <a:pt x="1952062" y="2412331"/>
                    <a:pt x="1953142" y="2481414"/>
                  </a:cubicBezTo>
                  <a:cubicBezTo>
                    <a:pt x="1958251" y="2803908"/>
                    <a:pt x="1961711" y="2760800"/>
                    <a:pt x="1942742" y="2760800"/>
                  </a:cubicBezTo>
                  <a:close/>
                  <a:moveTo>
                    <a:pt x="1663937" y="3461583"/>
                  </a:moveTo>
                  <a:cubicBezTo>
                    <a:pt x="1555213" y="3460192"/>
                    <a:pt x="1630174" y="3458618"/>
                    <a:pt x="1373634" y="3459606"/>
                  </a:cubicBezTo>
                  <a:cubicBezTo>
                    <a:pt x="1367152" y="3077895"/>
                    <a:pt x="1354042" y="3126641"/>
                    <a:pt x="1393884" y="3126311"/>
                  </a:cubicBezTo>
                  <a:cubicBezTo>
                    <a:pt x="1460221" y="3125781"/>
                    <a:pt x="1514473" y="3125579"/>
                    <a:pt x="1613310" y="3126238"/>
                  </a:cubicBezTo>
                  <a:cubicBezTo>
                    <a:pt x="1667380" y="3126659"/>
                    <a:pt x="1656851" y="3070390"/>
                    <a:pt x="1663937" y="3461583"/>
                  </a:cubicBezTo>
                  <a:close/>
                  <a:moveTo>
                    <a:pt x="1364113" y="3827936"/>
                  </a:moveTo>
                  <a:cubicBezTo>
                    <a:pt x="1368946" y="4085137"/>
                    <a:pt x="1367738" y="4061250"/>
                    <a:pt x="1368837" y="4159437"/>
                  </a:cubicBezTo>
                  <a:cubicBezTo>
                    <a:pt x="1322000" y="4158796"/>
                    <a:pt x="1308762" y="4158943"/>
                    <a:pt x="1078332" y="4158888"/>
                  </a:cubicBezTo>
                  <a:cubicBezTo>
                    <a:pt x="1076299" y="4067235"/>
                    <a:pt x="1074358" y="4042396"/>
                    <a:pt x="1072820" y="3826527"/>
                  </a:cubicBezTo>
                  <a:cubicBezTo>
                    <a:pt x="1074853" y="3826545"/>
                    <a:pt x="1362593" y="3827936"/>
                    <a:pt x="1364113" y="3827936"/>
                  </a:cubicBezTo>
                  <a:close/>
                  <a:moveTo>
                    <a:pt x="1072692" y="3809540"/>
                  </a:moveTo>
                  <a:cubicBezTo>
                    <a:pt x="1072271" y="3763595"/>
                    <a:pt x="1071813" y="3739652"/>
                    <a:pt x="1067822" y="3480126"/>
                  </a:cubicBezTo>
                  <a:cubicBezTo>
                    <a:pt x="1067694" y="3471577"/>
                    <a:pt x="1052588" y="3477673"/>
                    <a:pt x="1358913" y="3476666"/>
                  </a:cubicBezTo>
                  <a:cubicBezTo>
                    <a:pt x="1360798" y="3590522"/>
                    <a:pt x="1360890" y="3649610"/>
                    <a:pt x="1363801" y="3810949"/>
                  </a:cubicBezTo>
                  <a:cubicBezTo>
                    <a:pt x="1362300" y="3810931"/>
                    <a:pt x="1074084" y="3809540"/>
                    <a:pt x="1072692" y="3809540"/>
                  </a:cubicBezTo>
                  <a:close/>
                  <a:moveTo>
                    <a:pt x="1284025" y="4175929"/>
                  </a:moveTo>
                  <a:cubicBezTo>
                    <a:pt x="1395386" y="4175929"/>
                    <a:pt x="1366603" y="4115432"/>
                    <a:pt x="1372297" y="4479735"/>
                  </a:cubicBezTo>
                  <a:cubicBezTo>
                    <a:pt x="1373029" y="4526302"/>
                    <a:pt x="1411499" y="4509224"/>
                    <a:pt x="1083184" y="4508034"/>
                  </a:cubicBezTo>
                  <a:cubicBezTo>
                    <a:pt x="1081023" y="4395551"/>
                    <a:pt x="1081389" y="4309427"/>
                    <a:pt x="1078698" y="4175893"/>
                  </a:cubicBezTo>
                  <a:lnTo>
                    <a:pt x="1284025" y="4175929"/>
                  </a:lnTo>
                  <a:close/>
                  <a:moveTo>
                    <a:pt x="1613402" y="3109233"/>
                  </a:moveTo>
                  <a:cubicBezTo>
                    <a:pt x="1546186" y="3108702"/>
                    <a:pt x="1470420" y="3108647"/>
                    <a:pt x="1393738" y="3109270"/>
                  </a:cubicBezTo>
                  <a:cubicBezTo>
                    <a:pt x="1355141" y="3109581"/>
                    <a:pt x="1367463" y="3160121"/>
                    <a:pt x="1361860" y="2776799"/>
                  </a:cubicBezTo>
                  <a:cubicBezTo>
                    <a:pt x="1475895" y="2779252"/>
                    <a:pt x="1408240" y="2779526"/>
                    <a:pt x="1650717" y="2778849"/>
                  </a:cubicBezTo>
                  <a:cubicBezTo>
                    <a:pt x="1658444" y="3161548"/>
                    <a:pt x="1673239" y="3109636"/>
                    <a:pt x="1613402" y="3109233"/>
                  </a:cubicBezTo>
                  <a:close/>
                  <a:moveTo>
                    <a:pt x="1358638" y="3459661"/>
                  </a:moveTo>
                  <a:cubicBezTo>
                    <a:pt x="1182424" y="3460302"/>
                    <a:pt x="1195955" y="3458764"/>
                    <a:pt x="1067474" y="3458746"/>
                  </a:cubicBezTo>
                  <a:cubicBezTo>
                    <a:pt x="1061395" y="3103339"/>
                    <a:pt x="1057934" y="3127428"/>
                    <a:pt x="1064435" y="3127410"/>
                  </a:cubicBezTo>
                  <a:cubicBezTo>
                    <a:pt x="1066595" y="3127410"/>
                    <a:pt x="1350453" y="3126604"/>
                    <a:pt x="1352046" y="3126586"/>
                  </a:cubicBezTo>
                  <a:cubicBezTo>
                    <a:pt x="1354903" y="3302935"/>
                    <a:pt x="1357851" y="3414247"/>
                    <a:pt x="1358638" y="3459661"/>
                  </a:cubicBezTo>
                  <a:close/>
                  <a:moveTo>
                    <a:pt x="1060699" y="3105572"/>
                  </a:moveTo>
                  <a:cubicBezTo>
                    <a:pt x="1059692" y="3031858"/>
                    <a:pt x="1053815" y="2777385"/>
                    <a:pt x="1064453" y="2777385"/>
                  </a:cubicBezTo>
                  <a:cubicBezTo>
                    <a:pt x="1403570" y="2777385"/>
                    <a:pt x="1346627" y="2750532"/>
                    <a:pt x="1347945" y="2855967"/>
                  </a:cubicBezTo>
                  <a:cubicBezTo>
                    <a:pt x="1349080" y="2946887"/>
                    <a:pt x="1349776" y="2984961"/>
                    <a:pt x="1351790" y="3109581"/>
                  </a:cubicBezTo>
                  <a:cubicBezTo>
                    <a:pt x="1024592" y="3111448"/>
                    <a:pt x="1060791" y="3112363"/>
                    <a:pt x="1060699" y="3105572"/>
                  </a:cubicBezTo>
                  <a:close/>
                  <a:moveTo>
                    <a:pt x="1284025" y="2759061"/>
                  </a:moveTo>
                  <a:cubicBezTo>
                    <a:pt x="1015730" y="2759061"/>
                    <a:pt x="1058264" y="2773870"/>
                    <a:pt x="1057587" y="2730799"/>
                  </a:cubicBezTo>
                  <a:cubicBezTo>
                    <a:pt x="1052277" y="2391043"/>
                    <a:pt x="1042810" y="2427616"/>
                    <a:pt x="1064435" y="2427616"/>
                  </a:cubicBezTo>
                  <a:cubicBezTo>
                    <a:pt x="1391980" y="2427616"/>
                    <a:pt x="1340529" y="2411178"/>
                    <a:pt x="1341628" y="2481450"/>
                  </a:cubicBezTo>
                  <a:cubicBezTo>
                    <a:pt x="1346810" y="2811578"/>
                    <a:pt x="1363966" y="2759061"/>
                    <a:pt x="1284025" y="2759061"/>
                  </a:cubicBezTo>
                  <a:close/>
                  <a:moveTo>
                    <a:pt x="1052753" y="3475751"/>
                  </a:moveTo>
                  <a:cubicBezTo>
                    <a:pt x="1052771" y="3477362"/>
                    <a:pt x="1057202" y="3756803"/>
                    <a:pt x="1057678" y="3809540"/>
                  </a:cubicBezTo>
                  <a:cubicBezTo>
                    <a:pt x="966769" y="3809503"/>
                    <a:pt x="1075182" y="3809338"/>
                    <a:pt x="768327" y="3808533"/>
                  </a:cubicBezTo>
                  <a:cubicBezTo>
                    <a:pt x="767668" y="3757426"/>
                    <a:pt x="766917" y="3712286"/>
                    <a:pt x="763273" y="3480144"/>
                  </a:cubicBezTo>
                  <a:cubicBezTo>
                    <a:pt x="763237" y="3476758"/>
                    <a:pt x="738115" y="3476025"/>
                    <a:pt x="1052753" y="3475751"/>
                  </a:cubicBezTo>
                  <a:close/>
                  <a:moveTo>
                    <a:pt x="1057825" y="3826527"/>
                  </a:moveTo>
                  <a:cubicBezTo>
                    <a:pt x="1059472" y="4051786"/>
                    <a:pt x="1061322" y="4068498"/>
                    <a:pt x="1063318" y="4158888"/>
                  </a:cubicBezTo>
                  <a:cubicBezTo>
                    <a:pt x="1061743" y="4158888"/>
                    <a:pt x="775468" y="4159437"/>
                    <a:pt x="773307" y="4159455"/>
                  </a:cubicBezTo>
                  <a:cubicBezTo>
                    <a:pt x="768510" y="3848035"/>
                    <a:pt x="770158" y="3956509"/>
                    <a:pt x="768528" y="3825520"/>
                  </a:cubicBezTo>
                  <a:cubicBezTo>
                    <a:pt x="1044587" y="3826161"/>
                    <a:pt x="955674" y="3826490"/>
                    <a:pt x="1057825" y="3826527"/>
                  </a:cubicBezTo>
                  <a:close/>
                  <a:moveTo>
                    <a:pt x="1063684" y="4175893"/>
                  </a:moveTo>
                  <a:cubicBezTo>
                    <a:pt x="1066540" y="4317371"/>
                    <a:pt x="1065716" y="4378363"/>
                    <a:pt x="1068188" y="4507998"/>
                  </a:cubicBezTo>
                  <a:cubicBezTo>
                    <a:pt x="1066357" y="4507998"/>
                    <a:pt x="1034754" y="4507870"/>
                    <a:pt x="777408" y="4508620"/>
                  </a:cubicBezTo>
                  <a:cubicBezTo>
                    <a:pt x="774900" y="4354420"/>
                    <a:pt x="776658" y="4377063"/>
                    <a:pt x="773582" y="4176460"/>
                  </a:cubicBezTo>
                  <a:cubicBezTo>
                    <a:pt x="777189" y="4176460"/>
                    <a:pt x="1046033" y="4175893"/>
                    <a:pt x="1063684" y="4175893"/>
                  </a:cubicBezTo>
                  <a:close/>
                  <a:moveTo>
                    <a:pt x="1064435" y="4524985"/>
                  </a:moveTo>
                  <a:cubicBezTo>
                    <a:pt x="1070605" y="4524985"/>
                    <a:pt x="1067767" y="4516162"/>
                    <a:pt x="1070825" y="4604793"/>
                  </a:cubicBezTo>
                  <a:cubicBezTo>
                    <a:pt x="1080620" y="4889306"/>
                    <a:pt x="1078442" y="4860604"/>
                    <a:pt x="1064435" y="4860604"/>
                  </a:cubicBezTo>
                  <a:cubicBezTo>
                    <a:pt x="1062622" y="4860604"/>
                    <a:pt x="783963" y="4860659"/>
                    <a:pt x="783780" y="4854069"/>
                  </a:cubicBezTo>
                  <a:cubicBezTo>
                    <a:pt x="781492" y="4773125"/>
                    <a:pt x="781675" y="4769775"/>
                    <a:pt x="777701" y="4525644"/>
                  </a:cubicBezTo>
                  <a:cubicBezTo>
                    <a:pt x="779734" y="4525644"/>
                    <a:pt x="1062805" y="4524985"/>
                    <a:pt x="1064435" y="4524985"/>
                  </a:cubicBezTo>
                  <a:close/>
                  <a:moveTo>
                    <a:pt x="844954" y="4875541"/>
                  </a:moveTo>
                  <a:cubicBezTo>
                    <a:pt x="954245" y="4875541"/>
                    <a:pt x="954630" y="4877609"/>
                    <a:pt x="1064453" y="4877609"/>
                  </a:cubicBezTo>
                  <a:cubicBezTo>
                    <a:pt x="1082140" y="4877609"/>
                    <a:pt x="1073370" y="4840944"/>
                    <a:pt x="1078533" y="5207920"/>
                  </a:cubicBezTo>
                  <a:cubicBezTo>
                    <a:pt x="1071392" y="5207902"/>
                    <a:pt x="792423" y="5209476"/>
                    <a:pt x="791068" y="5209494"/>
                  </a:cubicBezTo>
                  <a:cubicBezTo>
                    <a:pt x="784531" y="4816123"/>
                    <a:pt x="763676" y="4875541"/>
                    <a:pt x="844954" y="4875541"/>
                  </a:cubicBezTo>
                  <a:close/>
                  <a:moveTo>
                    <a:pt x="1083532" y="4525021"/>
                  </a:moveTo>
                  <a:cubicBezTo>
                    <a:pt x="1181087" y="4525406"/>
                    <a:pt x="1175228" y="4528170"/>
                    <a:pt x="1284025" y="4528170"/>
                  </a:cubicBezTo>
                  <a:cubicBezTo>
                    <a:pt x="1401025" y="4528170"/>
                    <a:pt x="1370356" y="4458813"/>
                    <a:pt x="1380244" y="4854582"/>
                  </a:cubicBezTo>
                  <a:cubicBezTo>
                    <a:pt x="1380427" y="4861958"/>
                    <a:pt x="1416992" y="4860018"/>
                    <a:pt x="1090270" y="4860585"/>
                  </a:cubicBezTo>
                  <a:cubicBezTo>
                    <a:pt x="1089501" y="4670270"/>
                    <a:pt x="1085143" y="4599961"/>
                    <a:pt x="1083532" y="4525021"/>
                  </a:cubicBezTo>
                  <a:close/>
                  <a:moveTo>
                    <a:pt x="1380811" y="4877096"/>
                  </a:moveTo>
                  <a:cubicBezTo>
                    <a:pt x="1385663" y="5075832"/>
                    <a:pt x="1382056" y="5089249"/>
                    <a:pt x="1383613" y="5209385"/>
                  </a:cubicBezTo>
                  <a:cubicBezTo>
                    <a:pt x="1114366" y="5209567"/>
                    <a:pt x="1218659" y="5208304"/>
                    <a:pt x="1093511" y="5207938"/>
                  </a:cubicBezTo>
                  <a:cubicBezTo>
                    <a:pt x="1093492" y="5206492"/>
                    <a:pt x="1090380" y="4879000"/>
                    <a:pt x="1090361" y="4877572"/>
                  </a:cubicBezTo>
                  <a:cubicBezTo>
                    <a:pt x="1172701" y="4877444"/>
                    <a:pt x="1259234" y="4875852"/>
                    <a:pt x="1380811" y="4877096"/>
                  </a:cubicBezTo>
                  <a:close/>
                  <a:moveTo>
                    <a:pt x="1383869" y="5226371"/>
                  </a:moveTo>
                  <a:cubicBezTo>
                    <a:pt x="1383887" y="5227726"/>
                    <a:pt x="1388263" y="5507406"/>
                    <a:pt x="1389563" y="5559373"/>
                  </a:cubicBezTo>
                  <a:cubicBezTo>
                    <a:pt x="1232336" y="5558348"/>
                    <a:pt x="1168178" y="5559958"/>
                    <a:pt x="1099956" y="5560160"/>
                  </a:cubicBezTo>
                  <a:cubicBezTo>
                    <a:pt x="1099937" y="5558860"/>
                    <a:pt x="1093877" y="5230838"/>
                    <a:pt x="1093785" y="5224944"/>
                  </a:cubicBezTo>
                  <a:cubicBezTo>
                    <a:pt x="1231494" y="5225383"/>
                    <a:pt x="1105449" y="5226573"/>
                    <a:pt x="1383869" y="5226371"/>
                  </a:cubicBezTo>
                  <a:close/>
                  <a:moveTo>
                    <a:pt x="1389985" y="5576396"/>
                  </a:moveTo>
                  <a:cubicBezTo>
                    <a:pt x="1395752" y="5788421"/>
                    <a:pt x="1394232" y="5810753"/>
                    <a:pt x="1395184" y="5908940"/>
                  </a:cubicBezTo>
                  <a:cubicBezTo>
                    <a:pt x="1283311" y="5907677"/>
                    <a:pt x="1146060" y="5909032"/>
                    <a:pt x="1104789" y="5909142"/>
                  </a:cubicBezTo>
                  <a:cubicBezTo>
                    <a:pt x="1103856" y="5815659"/>
                    <a:pt x="1105174" y="5819704"/>
                    <a:pt x="1100267" y="5577147"/>
                  </a:cubicBezTo>
                  <a:cubicBezTo>
                    <a:pt x="1190443" y="5576927"/>
                    <a:pt x="1223932" y="5575317"/>
                    <a:pt x="1389985" y="5576396"/>
                  </a:cubicBezTo>
                  <a:close/>
                  <a:moveTo>
                    <a:pt x="1393738" y="5925982"/>
                  </a:moveTo>
                  <a:cubicBezTo>
                    <a:pt x="1397455" y="5926001"/>
                    <a:pt x="1393500" y="5906671"/>
                    <a:pt x="1400403" y="6257684"/>
                  </a:cubicBezTo>
                  <a:cubicBezTo>
                    <a:pt x="1233929" y="6256751"/>
                    <a:pt x="1187239" y="6257757"/>
                    <a:pt x="1112022" y="6257959"/>
                  </a:cubicBezTo>
                  <a:cubicBezTo>
                    <a:pt x="1109422" y="6084813"/>
                    <a:pt x="1106877" y="6093197"/>
                    <a:pt x="1104954" y="5926165"/>
                  </a:cubicBezTo>
                  <a:cubicBezTo>
                    <a:pt x="1196284" y="5925964"/>
                    <a:pt x="1257219" y="5924683"/>
                    <a:pt x="1393738" y="5925982"/>
                  </a:cubicBezTo>
                  <a:close/>
                  <a:moveTo>
                    <a:pt x="1398883" y="5229026"/>
                  </a:moveTo>
                  <a:cubicBezTo>
                    <a:pt x="1398810" y="5224248"/>
                    <a:pt x="1375721" y="5226664"/>
                    <a:pt x="1691750" y="5227360"/>
                  </a:cubicBezTo>
                  <a:cubicBezTo>
                    <a:pt x="1692189" y="5254506"/>
                    <a:pt x="1695705" y="5551154"/>
                    <a:pt x="1695760" y="5559355"/>
                  </a:cubicBezTo>
                  <a:cubicBezTo>
                    <a:pt x="1608660" y="5559409"/>
                    <a:pt x="1514638" y="5560179"/>
                    <a:pt x="1404523" y="5559465"/>
                  </a:cubicBezTo>
                  <a:cubicBezTo>
                    <a:pt x="1403387" y="5512714"/>
                    <a:pt x="1403131" y="5489082"/>
                    <a:pt x="1398883" y="5229026"/>
                  </a:cubicBezTo>
                  <a:close/>
                  <a:moveTo>
                    <a:pt x="1695870" y="5576360"/>
                  </a:moveTo>
                  <a:cubicBezTo>
                    <a:pt x="1696547" y="5764259"/>
                    <a:pt x="1698561" y="5805006"/>
                    <a:pt x="1700630" y="5909654"/>
                  </a:cubicBezTo>
                  <a:cubicBezTo>
                    <a:pt x="1473661" y="5909472"/>
                    <a:pt x="1460185" y="5909545"/>
                    <a:pt x="1410199" y="5909087"/>
                  </a:cubicBezTo>
                  <a:cubicBezTo>
                    <a:pt x="1409338" y="5816867"/>
                    <a:pt x="1410638" y="5785657"/>
                    <a:pt x="1404999" y="5576488"/>
                  </a:cubicBezTo>
                  <a:cubicBezTo>
                    <a:pt x="1511324" y="5577147"/>
                    <a:pt x="1628617" y="5576415"/>
                    <a:pt x="1695870" y="5576360"/>
                  </a:cubicBezTo>
                  <a:close/>
                  <a:moveTo>
                    <a:pt x="1503579" y="5926495"/>
                  </a:moveTo>
                  <a:cubicBezTo>
                    <a:pt x="1738880" y="5926696"/>
                    <a:pt x="1700740" y="5909251"/>
                    <a:pt x="1701820" y="5979030"/>
                  </a:cubicBezTo>
                  <a:cubicBezTo>
                    <a:pt x="1703542" y="6089078"/>
                    <a:pt x="1703377" y="6105516"/>
                    <a:pt x="1705299" y="6228964"/>
                  </a:cubicBezTo>
                  <a:cubicBezTo>
                    <a:pt x="1705903" y="6267844"/>
                    <a:pt x="1752667" y="6259496"/>
                    <a:pt x="1415380" y="6257757"/>
                  </a:cubicBezTo>
                  <a:cubicBezTo>
                    <a:pt x="1414941" y="6235590"/>
                    <a:pt x="1415234" y="6253749"/>
                    <a:pt x="1411041" y="5978737"/>
                  </a:cubicBezTo>
                  <a:cubicBezTo>
                    <a:pt x="1410034" y="5912034"/>
                    <a:pt x="1391706" y="5926495"/>
                    <a:pt x="1503579" y="5926495"/>
                  </a:cubicBezTo>
                  <a:close/>
                  <a:moveTo>
                    <a:pt x="1698653" y="4875431"/>
                  </a:moveTo>
                  <a:cubicBezTo>
                    <a:pt x="1699953" y="4875431"/>
                    <a:pt x="1929889" y="4874918"/>
                    <a:pt x="1990201" y="4875010"/>
                  </a:cubicBezTo>
                  <a:cubicBezTo>
                    <a:pt x="1994852" y="5269095"/>
                    <a:pt x="2010562" y="5208707"/>
                    <a:pt x="1942742" y="5208707"/>
                  </a:cubicBezTo>
                  <a:cubicBezTo>
                    <a:pt x="1833432" y="5208707"/>
                    <a:pt x="1831033" y="5210410"/>
                    <a:pt x="1723188" y="5210410"/>
                  </a:cubicBezTo>
                  <a:cubicBezTo>
                    <a:pt x="1701344" y="5210410"/>
                    <a:pt x="1705665" y="5254853"/>
                    <a:pt x="1698653" y="4875431"/>
                  </a:cubicBezTo>
                  <a:close/>
                  <a:moveTo>
                    <a:pt x="1723188" y="5227396"/>
                  </a:moveTo>
                  <a:cubicBezTo>
                    <a:pt x="2016384" y="5227396"/>
                    <a:pt x="1994303" y="5221795"/>
                    <a:pt x="1994431" y="5229318"/>
                  </a:cubicBezTo>
                  <a:cubicBezTo>
                    <a:pt x="2000510" y="5616154"/>
                    <a:pt x="2023324" y="5560434"/>
                    <a:pt x="1942742" y="5560490"/>
                  </a:cubicBezTo>
                  <a:cubicBezTo>
                    <a:pt x="1835574" y="5560490"/>
                    <a:pt x="1835647" y="5559355"/>
                    <a:pt x="1723188" y="5559355"/>
                  </a:cubicBezTo>
                  <a:cubicBezTo>
                    <a:pt x="1706361" y="5559355"/>
                    <a:pt x="1711305" y="5571546"/>
                    <a:pt x="1709858" y="5478923"/>
                  </a:cubicBezTo>
                  <a:cubicBezTo>
                    <a:pt x="1705318" y="5188718"/>
                    <a:pt x="1700429" y="5227396"/>
                    <a:pt x="1723188" y="5227396"/>
                  </a:cubicBezTo>
                  <a:close/>
                  <a:moveTo>
                    <a:pt x="1723188" y="5576360"/>
                  </a:moveTo>
                  <a:cubicBezTo>
                    <a:pt x="2045479" y="5576360"/>
                    <a:pt x="2001169" y="5568873"/>
                    <a:pt x="2002048" y="5604256"/>
                  </a:cubicBezTo>
                  <a:cubicBezTo>
                    <a:pt x="2010763" y="5967443"/>
                    <a:pt x="2019863" y="5907769"/>
                    <a:pt x="1942742" y="5907769"/>
                  </a:cubicBezTo>
                  <a:cubicBezTo>
                    <a:pt x="1669503" y="5907769"/>
                    <a:pt x="1716230" y="5932846"/>
                    <a:pt x="1714418" y="5853715"/>
                  </a:cubicBezTo>
                  <a:cubicBezTo>
                    <a:pt x="1707259" y="5542240"/>
                    <a:pt x="1709035" y="5576360"/>
                    <a:pt x="1723188" y="5576360"/>
                  </a:cubicBezTo>
                  <a:close/>
                  <a:moveTo>
                    <a:pt x="2005179" y="4875046"/>
                  </a:moveTo>
                  <a:cubicBezTo>
                    <a:pt x="2300206" y="4875632"/>
                    <a:pt x="2166947" y="4875083"/>
                    <a:pt x="2294768" y="4876035"/>
                  </a:cubicBezTo>
                  <a:cubicBezTo>
                    <a:pt x="2305297" y="5263091"/>
                    <a:pt x="2304454" y="5209677"/>
                    <a:pt x="2272320" y="5208909"/>
                  </a:cubicBezTo>
                  <a:cubicBezTo>
                    <a:pt x="1953655" y="5201184"/>
                    <a:pt x="2008914" y="5245463"/>
                    <a:pt x="2008017" y="5104168"/>
                  </a:cubicBezTo>
                  <a:cubicBezTo>
                    <a:pt x="2007431" y="5008159"/>
                    <a:pt x="2006460" y="4982167"/>
                    <a:pt x="2005179" y="4875046"/>
                  </a:cubicBezTo>
                  <a:close/>
                  <a:moveTo>
                    <a:pt x="2052638" y="5225145"/>
                  </a:moveTo>
                  <a:cubicBezTo>
                    <a:pt x="2325602" y="5222564"/>
                    <a:pt x="2299181" y="5227982"/>
                    <a:pt x="2299218" y="5229318"/>
                  </a:cubicBezTo>
                  <a:cubicBezTo>
                    <a:pt x="2305150" y="5608467"/>
                    <a:pt x="2324760" y="5559336"/>
                    <a:pt x="2272101" y="5559831"/>
                  </a:cubicBezTo>
                  <a:cubicBezTo>
                    <a:pt x="2199081" y="5560417"/>
                    <a:pt x="2209188" y="5560270"/>
                    <a:pt x="2016018" y="5560434"/>
                  </a:cubicBezTo>
                  <a:cubicBezTo>
                    <a:pt x="2007596" y="5171951"/>
                    <a:pt x="1993369" y="5225786"/>
                    <a:pt x="2052638" y="5225145"/>
                  </a:cubicBezTo>
                  <a:close/>
                  <a:moveTo>
                    <a:pt x="2307603" y="5576561"/>
                  </a:moveTo>
                  <a:cubicBezTo>
                    <a:pt x="2312401" y="5831621"/>
                    <a:pt x="2311137" y="5808886"/>
                    <a:pt x="2312327" y="5909819"/>
                  </a:cubicBezTo>
                  <a:cubicBezTo>
                    <a:pt x="2001517" y="5907897"/>
                    <a:pt x="2252216" y="5909984"/>
                    <a:pt x="2021200" y="5908044"/>
                  </a:cubicBezTo>
                  <a:cubicBezTo>
                    <a:pt x="2020358" y="5818661"/>
                    <a:pt x="2021420" y="5793290"/>
                    <a:pt x="2016403" y="5577440"/>
                  </a:cubicBezTo>
                  <a:cubicBezTo>
                    <a:pt x="2295958" y="5577202"/>
                    <a:pt x="2184378" y="5577367"/>
                    <a:pt x="2307603" y="5576561"/>
                  </a:cubicBezTo>
                  <a:close/>
                  <a:moveTo>
                    <a:pt x="2309801" y="4876127"/>
                  </a:moveTo>
                  <a:cubicBezTo>
                    <a:pt x="2482042" y="4877152"/>
                    <a:pt x="2473198" y="4874570"/>
                    <a:pt x="2600379" y="4874534"/>
                  </a:cubicBezTo>
                  <a:cubicBezTo>
                    <a:pt x="2599720" y="5133328"/>
                    <a:pt x="2613800" y="5208231"/>
                    <a:pt x="2601624" y="5208231"/>
                  </a:cubicBezTo>
                  <a:cubicBezTo>
                    <a:pt x="2494090" y="5208231"/>
                    <a:pt x="2429200" y="5211544"/>
                    <a:pt x="2313939" y="5209769"/>
                  </a:cubicBezTo>
                  <a:cubicBezTo>
                    <a:pt x="2312456" y="5105797"/>
                    <a:pt x="2313774" y="5021357"/>
                    <a:pt x="2309801" y="4876127"/>
                  </a:cubicBezTo>
                  <a:close/>
                  <a:moveTo>
                    <a:pt x="2381978" y="5227213"/>
                  </a:moveTo>
                  <a:cubicBezTo>
                    <a:pt x="2624584" y="5227213"/>
                    <a:pt x="2606842" y="5220660"/>
                    <a:pt x="2606970" y="5229282"/>
                  </a:cubicBezTo>
                  <a:cubicBezTo>
                    <a:pt x="2612720" y="5597392"/>
                    <a:pt x="2615375" y="5557799"/>
                    <a:pt x="2601587" y="5557799"/>
                  </a:cubicBezTo>
                  <a:cubicBezTo>
                    <a:pt x="2265582" y="5557799"/>
                    <a:pt x="2322599" y="5585695"/>
                    <a:pt x="2320933" y="5478887"/>
                  </a:cubicBezTo>
                  <a:cubicBezTo>
                    <a:pt x="2316209" y="5175393"/>
                    <a:pt x="2287225" y="5227213"/>
                    <a:pt x="2381978" y="5227213"/>
                  </a:cubicBezTo>
                  <a:close/>
                  <a:moveTo>
                    <a:pt x="2381978" y="5576360"/>
                  </a:moveTo>
                  <a:cubicBezTo>
                    <a:pt x="2651390" y="5576360"/>
                    <a:pt x="2611877" y="5561789"/>
                    <a:pt x="2612903" y="5604952"/>
                  </a:cubicBezTo>
                  <a:cubicBezTo>
                    <a:pt x="2621582" y="5948808"/>
                    <a:pt x="2617975" y="5907348"/>
                    <a:pt x="2601587" y="5907348"/>
                  </a:cubicBezTo>
                  <a:cubicBezTo>
                    <a:pt x="2281786" y="5907348"/>
                    <a:pt x="2327470" y="5934476"/>
                    <a:pt x="2326792" y="5853806"/>
                  </a:cubicBezTo>
                  <a:cubicBezTo>
                    <a:pt x="2324101" y="5526699"/>
                    <a:pt x="2304363" y="5576360"/>
                    <a:pt x="2381978" y="5576360"/>
                  </a:cubicBezTo>
                  <a:close/>
                  <a:moveTo>
                    <a:pt x="2381978" y="5927007"/>
                  </a:moveTo>
                  <a:cubicBezTo>
                    <a:pt x="2656572" y="5927007"/>
                    <a:pt x="2616016" y="5902790"/>
                    <a:pt x="2617205" y="5979030"/>
                  </a:cubicBezTo>
                  <a:cubicBezTo>
                    <a:pt x="2622204" y="6298229"/>
                    <a:pt x="2635515" y="6258673"/>
                    <a:pt x="2601606" y="6258673"/>
                  </a:cubicBezTo>
                  <a:cubicBezTo>
                    <a:pt x="2289037" y="6258673"/>
                    <a:pt x="2331461" y="6268137"/>
                    <a:pt x="2330821" y="6228671"/>
                  </a:cubicBezTo>
                  <a:cubicBezTo>
                    <a:pt x="2325181" y="5868212"/>
                    <a:pt x="2314616" y="5927007"/>
                    <a:pt x="2381978" y="5927007"/>
                  </a:cubicBezTo>
                  <a:close/>
                  <a:moveTo>
                    <a:pt x="2621966" y="5228989"/>
                  </a:moveTo>
                  <a:cubicBezTo>
                    <a:pt x="2621838" y="5220221"/>
                    <a:pt x="2615924" y="5228550"/>
                    <a:pt x="2911354" y="5227232"/>
                  </a:cubicBezTo>
                  <a:cubicBezTo>
                    <a:pt x="2913185" y="5349453"/>
                    <a:pt x="2912526" y="5441801"/>
                    <a:pt x="2915639" y="5559831"/>
                  </a:cubicBezTo>
                  <a:cubicBezTo>
                    <a:pt x="2752003" y="5561661"/>
                    <a:pt x="2721407" y="5558256"/>
                    <a:pt x="2626837" y="5557854"/>
                  </a:cubicBezTo>
                  <a:cubicBezTo>
                    <a:pt x="2624603" y="5453443"/>
                    <a:pt x="2623870" y="5350844"/>
                    <a:pt x="2621966" y="5228989"/>
                  </a:cubicBezTo>
                  <a:close/>
                  <a:moveTo>
                    <a:pt x="2931147" y="4878085"/>
                  </a:moveTo>
                  <a:cubicBezTo>
                    <a:pt x="3029581" y="4877957"/>
                    <a:pt x="2958649" y="4877957"/>
                    <a:pt x="3211050" y="4877994"/>
                  </a:cubicBezTo>
                  <a:cubicBezTo>
                    <a:pt x="3214273" y="5111948"/>
                    <a:pt x="3215335" y="5084692"/>
                    <a:pt x="3217459" y="5209732"/>
                  </a:cubicBezTo>
                  <a:cubicBezTo>
                    <a:pt x="2985161" y="5209878"/>
                    <a:pt x="2976849" y="5209842"/>
                    <a:pt x="2926094" y="5210135"/>
                  </a:cubicBezTo>
                  <a:cubicBezTo>
                    <a:pt x="2920088" y="4839864"/>
                    <a:pt x="2913533" y="4878122"/>
                    <a:pt x="2931147" y="4878085"/>
                  </a:cubicBezTo>
                  <a:close/>
                  <a:moveTo>
                    <a:pt x="2931165" y="5227140"/>
                  </a:moveTo>
                  <a:cubicBezTo>
                    <a:pt x="2994408" y="5226811"/>
                    <a:pt x="2993419" y="5226884"/>
                    <a:pt x="3217715" y="5226719"/>
                  </a:cubicBezTo>
                  <a:cubicBezTo>
                    <a:pt x="3217734" y="5228238"/>
                    <a:pt x="3222092" y="5514782"/>
                    <a:pt x="3222384" y="5557396"/>
                  </a:cubicBezTo>
                  <a:cubicBezTo>
                    <a:pt x="3220993" y="5557396"/>
                    <a:pt x="2931953" y="5559629"/>
                    <a:pt x="2930635" y="5559647"/>
                  </a:cubicBezTo>
                  <a:cubicBezTo>
                    <a:pt x="2930616" y="5558348"/>
                    <a:pt x="2922798" y="5227195"/>
                    <a:pt x="2931165" y="5227140"/>
                  </a:cubicBezTo>
                  <a:close/>
                  <a:moveTo>
                    <a:pt x="2931239" y="5576653"/>
                  </a:moveTo>
                  <a:cubicBezTo>
                    <a:pt x="3269093" y="5572553"/>
                    <a:pt x="3222494" y="5565377"/>
                    <a:pt x="3222586" y="5604037"/>
                  </a:cubicBezTo>
                  <a:cubicBezTo>
                    <a:pt x="3223336" y="5964002"/>
                    <a:pt x="3251460" y="5910130"/>
                    <a:pt x="3150866" y="5908922"/>
                  </a:cubicBezTo>
                  <a:cubicBezTo>
                    <a:pt x="3081288" y="5907988"/>
                    <a:pt x="3005467" y="5907897"/>
                    <a:pt x="2936713" y="5909087"/>
                  </a:cubicBezTo>
                  <a:cubicBezTo>
                    <a:pt x="2936237" y="5863050"/>
                    <a:pt x="2933875" y="5576616"/>
                    <a:pt x="2931239" y="5576653"/>
                  </a:cubicBezTo>
                  <a:close/>
                  <a:moveTo>
                    <a:pt x="3226303" y="5926550"/>
                  </a:moveTo>
                  <a:cubicBezTo>
                    <a:pt x="3228189" y="6061456"/>
                    <a:pt x="3229031" y="6076283"/>
                    <a:pt x="3231997" y="6257428"/>
                  </a:cubicBezTo>
                  <a:cubicBezTo>
                    <a:pt x="3025956" y="6257465"/>
                    <a:pt x="3000066" y="6257135"/>
                    <a:pt x="2940998" y="6258581"/>
                  </a:cubicBezTo>
                  <a:cubicBezTo>
                    <a:pt x="2940266" y="6219372"/>
                    <a:pt x="2936915" y="5927483"/>
                    <a:pt x="2936896" y="5926111"/>
                  </a:cubicBezTo>
                  <a:cubicBezTo>
                    <a:pt x="3063985" y="5923877"/>
                    <a:pt x="3147149" y="5926293"/>
                    <a:pt x="3226303" y="5926550"/>
                  </a:cubicBezTo>
                  <a:close/>
                  <a:moveTo>
                    <a:pt x="3226065" y="4878012"/>
                  </a:moveTo>
                  <a:cubicBezTo>
                    <a:pt x="3395376" y="4878030"/>
                    <a:pt x="3378678" y="4874332"/>
                    <a:pt x="3514665" y="4875211"/>
                  </a:cubicBezTo>
                  <a:cubicBezTo>
                    <a:pt x="3515617" y="4948376"/>
                    <a:pt x="3516863" y="5031351"/>
                    <a:pt x="3518693" y="5104461"/>
                  </a:cubicBezTo>
                  <a:cubicBezTo>
                    <a:pt x="3522007" y="5241875"/>
                    <a:pt x="3576315" y="5209714"/>
                    <a:pt x="3260615" y="5209714"/>
                  </a:cubicBezTo>
                  <a:cubicBezTo>
                    <a:pt x="3222641" y="5209732"/>
                    <a:pt x="3231356" y="5264043"/>
                    <a:pt x="3226065" y="4878012"/>
                  </a:cubicBezTo>
                  <a:close/>
                  <a:moveTo>
                    <a:pt x="3260615" y="5226701"/>
                  </a:moveTo>
                  <a:cubicBezTo>
                    <a:pt x="3262245" y="5226701"/>
                    <a:pt x="3521165" y="5226975"/>
                    <a:pt x="3521202" y="5229282"/>
                  </a:cubicBezTo>
                  <a:cubicBezTo>
                    <a:pt x="3527189" y="5610883"/>
                    <a:pt x="3542185" y="5558842"/>
                    <a:pt x="3480279" y="5558842"/>
                  </a:cubicBezTo>
                  <a:cubicBezTo>
                    <a:pt x="3375931" y="5558842"/>
                    <a:pt x="3368900" y="5557323"/>
                    <a:pt x="3260615" y="5557323"/>
                  </a:cubicBezTo>
                  <a:cubicBezTo>
                    <a:pt x="3231045" y="5557323"/>
                    <a:pt x="3237948" y="5573102"/>
                    <a:pt x="3236465" y="5478887"/>
                  </a:cubicBezTo>
                  <a:cubicBezTo>
                    <a:pt x="3231759" y="5177827"/>
                    <a:pt x="3221084" y="5226737"/>
                    <a:pt x="3260615" y="5226701"/>
                  </a:cubicBezTo>
                  <a:close/>
                  <a:moveTo>
                    <a:pt x="3260615" y="5574328"/>
                  </a:moveTo>
                  <a:cubicBezTo>
                    <a:pt x="3568826" y="5574328"/>
                    <a:pt x="3526072" y="5570246"/>
                    <a:pt x="3526347" y="5604146"/>
                  </a:cubicBezTo>
                  <a:cubicBezTo>
                    <a:pt x="3527024" y="5684523"/>
                    <a:pt x="3527336" y="5697373"/>
                    <a:pt x="3530778" y="5909965"/>
                  </a:cubicBezTo>
                  <a:cubicBezTo>
                    <a:pt x="3469550" y="5910716"/>
                    <a:pt x="3425276" y="5909892"/>
                    <a:pt x="3241079" y="5909599"/>
                  </a:cubicBezTo>
                  <a:cubicBezTo>
                    <a:pt x="3236172" y="5532117"/>
                    <a:pt x="3227749" y="5574328"/>
                    <a:pt x="3260615" y="5574328"/>
                  </a:cubicBezTo>
                  <a:close/>
                  <a:moveTo>
                    <a:pt x="3260615" y="5926604"/>
                  </a:moveTo>
                  <a:cubicBezTo>
                    <a:pt x="3348247" y="5926604"/>
                    <a:pt x="3463581" y="5927776"/>
                    <a:pt x="3531053" y="5926952"/>
                  </a:cubicBezTo>
                  <a:cubicBezTo>
                    <a:pt x="3537443" y="6320415"/>
                    <a:pt x="3551761" y="6259295"/>
                    <a:pt x="3480261" y="6259295"/>
                  </a:cubicBezTo>
                  <a:cubicBezTo>
                    <a:pt x="3207498" y="6259295"/>
                    <a:pt x="3247084" y="6264732"/>
                    <a:pt x="3246535" y="6228671"/>
                  </a:cubicBezTo>
                  <a:cubicBezTo>
                    <a:pt x="3241079" y="5879964"/>
                    <a:pt x="3232858" y="5926604"/>
                    <a:pt x="3260615" y="5926604"/>
                  </a:cubicBezTo>
                  <a:close/>
                  <a:moveTo>
                    <a:pt x="3536179" y="5228989"/>
                  </a:moveTo>
                  <a:cubicBezTo>
                    <a:pt x="3536125" y="5225969"/>
                    <a:pt x="3688719" y="5224724"/>
                    <a:pt x="3809473" y="5226042"/>
                  </a:cubicBezTo>
                  <a:cubicBezTo>
                    <a:pt x="3831665" y="5226280"/>
                    <a:pt x="3826812" y="5188206"/>
                    <a:pt x="3831372" y="5479235"/>
                  </a:cubicBezTo>
                  <a:cubicBezTo>
                    <a:pt x="3832983" y="5581650"/>
                    <a:pt x="3883445" y="5557451"/>
                    <a:pt x="3589974" y="5558622"/>
                  </a:cubicBezTo>
                  <a:cubicBezTo>
                    <a:pt x="3523271" y="5558879"/>
                    <a:pt x="3542204" y="5613409"/>
                    <a:pt x="3536179" y="5228989"/>
                  </a:cubicBezTo>
                  <a:close/>
                  <a:moveTo>
                    <a:pt x="3590047" y="5575646"/>
                  </a:moveTo>
                  <a:cubicBezTo>
                    <a:pt x="3870866" y="5574511"/>
                    <a:pt x="3832928" y="5568141"/>
                    <a:pt x="3833715" y="5604165"/>
                  </a:cubicBezTo>
                  <a:cubicBezTo>
                    <a:pt x="3841460" y="5957687"/>
                    <a:pt x="3843456" y="5909472"/>
                    <a:pt x="3809693" y="5908593"/>
                  </a:cubicBezTo>
                  <a:cubicBezTo>
                    <a:pt x="3737808" y="5906616"/>
                    <a:pt x="3664623" y="5906524"/>
                    <a:pt x="3589809" y="5908666"/>
                  </a:cubicBezTo>
                  <a:cubicBezTo>
                    <a:pt x="3531053" y="5910277"/>
                    <a:pt x="3546250" y="5940443"/>
                    <a:pt x="3542826" y="5728858"/>
                  </a:cubicBezTo>
                  <a:cubicBezTo>
                    <a:pt x="3539951" y="5544784"/>
                    <a:pt x="3529881" y="5575902"/>
                    <a:pt x="3590047" y="5575646"/>
                  </a:cubicBezTo>
                  <a:close/>
                  <a:moveTo>
                    <a:pt x="3590212" y="5925671"/>
                  </a:moveTo>
                  <a:cubicBezTo>
                    <a:pt x="3668835" y="5923511"/>
                    <a:pt x="3734677" y="5923639"/>
                    <a:pt x="3809345" y="5925598"/>
                  </a:cubicBezTo>
                  <a:cubicBezTo>
                    <a:pt x="3844262" y="5926550"/>
                    <a:pt x="3836572" y="5915640"/>
                    <a:pt x="3837560" y="5979011"/>
                  </a:cubicBezTo>
                  <a:cubicBezTo>
                    <a:pt x="3842651" y="6303630"/>
                    <a:pt x="3852831" y="6260119"/>
                    <a:pt x="3809565" y="6259954"/>
                  </a:cubicBezTo>
                  <a:cubicBezTo>
                    <a:pt x="3510216" y="6258746"/>
                    <a:pt x="3551578" y="6269638"/>
                    <a:pt x="3550937" y="6228653"/>
                  </a:cubicBezTo>
                  <a:cubicBezTo>
                    <a:pt x="3545298" y="5880586"/>
                    <a:pt x="3528416" y="5927447"/>
                    <a:pt x="3590212" y="5925671"/>
                  </a:cubicBezTo>
                  <a:close/>
                  <a:moveTo>
                    <a:pt x="3841021" y="5228989"/>
                  </a:moveTo>
                  <a:cubicBezTo>
                    <a:pt x="3840984" y="5226335"/>
                    <a:pt x="4131471" y="5224303"/>
                    <a:pt x="4132826" y="5224303"/>
                  </a:cubicBezTo>
                  <a:cubicBezTo>
                    <a:pt x="4135279" y="5374311"/>
                    <a:pt x="4131379" y="5369936"/>
                    <a:pt x="4135865" y="5558110"/>
                  </a:cubicBezTo>
                  <a:cubicBezTo>
                    <a:pt x="3789625" y="5558183"/>
                    <a:pt x="3848034" y="5586079"/>
                    <a:pt x="3846349" y="5478923"/>
                  </a:cubicBezTo>
                  <a:cubicBezTo>
                    <a:pt x="3844408" y="5353901"/>
                    <a:pt x="3842962" y="5353279"/>
                    <a:pt x="3841021" y="5228989"/>
                  </a:cubicBezTo>
                  <a:close/>
                  <a:moveTo>
                    <a:pt x="3919351" y="5927080"/>
                  </a:moveTo>
                  <a:cubicBezTo>
                    <a:pt x="4186089" y="5927080"/>
                    <a:pt x="4140754" y="5905005"/>
                    <a:pt x="4141908" y="5979067"/>
                  </a:cubicBezTo>
                  <a:cubicBezTo>
                    <a:pt x="4146760" y="6290798"/>
                    <a:pt x="4156372" y="6259332"/>
                    <a:pt x="4139033" y="6259332"/>
                  </a:cubicBezTo>
                  <a:cubicBezTo>
                    <a:pt x="3813025" y="6259332"/>
                    <a:pt x="3856932" y="6273115"/>
                    <a:pt x="3856218" y="6228671"/>
                  </a:cubicBezTo>
                  <a:cubicBezTo>
                    <a:pt x="3850615" y="5869713"/>
                    <a:pt x="3833349" y="5927080"/>
                    <a:pt x="3919351" y="5927080"/>
                  </a:cubicBezTo>
                  <a:close/>
                  <a:moveTo>
                    <a:pt x="4147822" y="5224303"/>
                  </a:moveTo>
                  <a:cubicBezTo>
                    <a:pt x="4149122" y="5224303"/>
                    <a:pt x="4437594" y="5225529"/>
                    <a:pt x="4437649" y="5229282"/>
                  </a:cubicBezTo>
                  <a:cubicBezTo>
                    <a:pt x="4440579" y="5424320"/>
                    <a:pt x="4441476" y="5487966"/>
                    <a:pt x="4442721" y="5560434"/>
                  </a:cubicBezTo>
                  <a:cubicBezTo>
                    <a:pt x="4234885" y="5561954"/>
                    <a:pt x="4283626" y="5558348"/>
                    <a:pt x="4150898" y="5558110"/>
                  </a:cubicBezTo>
                  <a:cubicBezTo>
                    <a:pt x="4146265" y="5366531"/>
                    <a:pt x="4150294" y="5378082"/>
                    <a:pt x="4147822" y="5224303"/>
                  </a:cubicBezTo>
                  <a:close/>
                  <a:moveTo>
                    <a:pt x="4443014" y="5577476"/>
                  </a:moveTo>
                  <a:cubicBezTo>
                    <a:pt x="4446969" y="5801656"/>
                    <a:pt x="4442007" y="5523386"/>
                    <a:pt x="4448690" y="5909087"/>
                  </a:cubicBezTo>
                  <a:cubicBezTo>
                    <a:pt x="4390062" y="5909307"/>
                    <a:pt x="4317957" y="5909325"/>
                    <a:pt x="4248929" y="5908867"/>
                  </a:cubicBezTo>
                  <a:cubicBezTo>
                    <a:pt x="4123360" y="5908044"/>
                    <a:pt x="4162433" y="5970701"/>
                    <a:pt x="4152124" y="5603286"/>
                  </a:cubicBezTo>
                  <a:cubicBezTo>
                    <a:pt x="4150824" y="5558183"/>
                    <a:pt x="4110744" y="5579728"/>
                    <a:pt x="4443014" y="5577476"/>
                  </a:cubicBezTo>
                  <a:close/>
                  <a:moveTo>
                    <a:pt x="4447756" y="4979128"/>
                  </a:moveTo>
                  <a:cubicBezTo>
                    <a:pt x="4445870" y="4858499"/>
                    <a:pt x="4439279" y="4876950"/>
                    <a:pt x="4468648" y="4876639"/>
                  </a:cubicBezTo>
                  <a:cubicBezTo>
                    <a:pt x="4533630" y="4875943"/>
                    <a:pt x="4538299" y="4876071"/>
                    <a:pt x="4736906" y="4875962"/>
                  </a:cubicBezTo>
                  <a:cubicBezTo>
                    <a:pt x="4740770" y="5265452"/>
                    <a:pt x="4763437" y="5209934"/>
                    <a:pt x="4688403" y="5208927"/>
                  </a:cubicBezTo>
                  <a:cubicBezTo>
                    <a:pt x="4629647" y="5208139"/>
                    <a:pt x="4561919" y="5207828"/>
                    <a:pt x="4468520" y="5208707"/>
                  </a:cubicBezTo>
                  <a:cubicBezTo>
                    <a:pt x="4446822" y="5208927"/>
                    <a:pt x="4451840" y="5240137"/>
                    <a:pt x="4447756" y="4979128"/>
                  </a:cubicBezTo>
                  <a:close/>
                  <a:moveTo>
                    <a:pt x="4468630" y="5225749"/>
                  </a:moveTo>
                  <a:cubicBezTo>
                    <a:pt x="4766605" y="5222930"/>
                    <a:pt x="4742747" y="5227763"/>
                    <a:pt x="4742765" y="5229300"/>
                  </a:cubicBezTo>
                  <a:cubicBezTo>
                    <a:pt x="4748808" y="5615587"/>
                    <a:pt x="4769516" y="5560508"/>
                    <a:pt x="4688312" y="5560068"/>
                  </a:cubicBezTo>
                  <a:cubicBezTo>
                    <a:pt x="4626864" y="5559739"/>
                    <a:pt x="4544378" y="5559647"/>
                    <a:pt x="4468501" y="5560252"/>
                  </a:cubicBezTo>
                  <a:cubicBezTo>
                    <a:pt x="4454165" y="5560361"/>
                    <a:pt x="4457845" y="5572699"/>
                    <a:pt x="4456380" y="5478941"/>
                  </a:cubicBezTo>
                  <a:cubicBezTo>
                    <a:pt x="4452077" y="5191482"/>
                    <a:pt x="4446310" y="5225950"/>
                    <a:pt x="4468630" y="5225749"/>
                  </a:cubicBezTo>
                  <a:close/>
                  <a:moveTo>
                    <a:pt x="5017798" y="4507888"/>
                  </a:moveTo>
                  <a:cubicBezTo>
                    <a:pt x="4705193" y="4507888"/>
                    <a:pt x="4745786" y="4526120"/>
                    <a:pt x="4745054" y="4479406"/>
                  </a:cubicBezTo>
                  <a:cubicBezTo>
                    <a:pt x="4739415" y="4119368"/>
                    <a:pt x="4725810" y="4177595"/>
                    <a:pt x="4798135" y="4177595"/>
                  </a:cubicBezTo>
                  <a:cubicBezTo>
                    <a:pt x="5070165" y="4177595"/>
                    <a:pt x="5031659" y="4158064"/>
                    <a:pt x="5032776" y="4229874"/>
                  </a:cubicBezTo>
                  <a:cubicBezTo>
                    <a:pt x="5037793" y="4550978"/>
                    <a:pt x="5038726" y="4507888"/>
                    <a:pt x="5017798" y="4507888"/>
                  </a:cubicBezTo>
                  <a:close/>
                  <a:moveTo>
                    <a:pt x="5017798" y="4159931"/>
                  </a:moveTo>
                  <a:cubicBezTo>
                    <a:pt x="4691461" y="4159931"/>
                    <a:pt x="4740971" y="4178364"/>
                    <a:pt x="4739524" y="4104669"/>
                  </a:cubicBezTo>
                  <a:cubicBezTo>
                    <a:pt x="4732933" y="3772912"/>
                    <a:pt x="4720500" y="3825721"/>
                    <a:pt x="4798135" y="3825721"/>
                  </a:cubicBezTo>
                  <a:cubicBezTo>
                    <a:pt x="5060845" y="3825721"/>
                    <a:pt x="5026239" y="3812542"/>
                    <a:pt x="5026422" y="3855064"/>
                  </a:cubicBezTo>
                  <a:cubicBezTo>
                    <a:pt x="5027869" y="4196303"/>
                    <a:pt x="5040979" y="4159931"/>
                    <a:pt x="5017798" y="4159931"/>
                  </a:cubicBezTo>
                  <a:close/>
                  <a:moveTo>
                    <a:pt x="5017798" y="3808350"/>
                  </a:moveTo>
                  <a:cubicBezTo>
                    <a:pt x="4676685" y="3808350"/>
                    <a:pt x="4735423" y="3832787"/>
                    <a:pt x="4733812" y="3729987"/>
                  </a:cubicBezTo>
                  <a:cubicBezTo>
                    <a:pt x="4728245" y="3382598"/>
                    <a:pt x="4730131" y="3502220"/>
                    <a:pt x="4729747" y="3476392"/>
                  </a:cubicBezTo>
                  <a:cubicBezTo>
                    <a:pt x="4774185" y="3476227"/>
                    <a:pt x="4808827" y="3476282"/>
                    <a:pt x="5017798" y="3476318"/>
                  </a:cubicBezTo>
                  <a:cubicBezTo>
                    <a:pt x="5019080" y="3476318"/>
                    <a:pt x="5033087" y="3808350"/>
                    <a:pt x="5017798" y="3808350"/>
                  </a:cubicBezTo>
                  <a:close/>
                  <a:moveTo>
                    <a:pt x="5017798" y="3459332"/>
                  </a:moveTo>
                  <a:cubicBezTo>
                    <a:pt x="4814229" y="3459295"/>
                    <a:pt x="4774460" y="3459240"/>
                    <a:pt x="4729473" y="3459405"/>
                  </a:cubicBezTo>
                  <a:cubicBezTo>
                    <a:pt x="4727587" y="3349722"/>
                    <a:pt x="4723943" y="3283312"/>
                    <a:pt x="4723100" y="3127886"/>
                  </a:cubicBezTo>
                  <a:cubicBezTo>
                    <a:pt x="4725023" y="3127886"/>
                    <a:pt x="5011664" y="3127410"/>
                    <a:pt x="5013935" y="3127410"/>
                  </a:cubicBezTo>
                  <a:cubicBezTo>
                    <a:pt x="5015656" y="3209617"/>
                    <a:pt x="5019355" y="3459332"/>
                    <a:pt x="5017798" y="3459332"/>
                  </a:cubicBezTo>
                  <a:close/>
                  <a:moveTo>
                    <a:pt x="4723009" y="3110862"/>
                  </a:moveTo>
                  <a:cubicBezTo>
                    <a:pt x="4723009" y="3109215"/>
                    <a:pt x="4720006" y="2779929"/>
                    <a:pt x="4719988" y="2778538"/>
                  </a:cubicBezTo>
                  <a:cubicBezTo>
                    <a:pt x="4900652" y="2779911"/>
                    <a:pt x="4888805" y="2776433"/>
                    <a:pt x="5007270" y="2776213"/>
                  </a:cubicBezTo>
                  <a:cubicBezTo>
                    <a:pt x="5007289" y="2777513"/>
                    <a:pt x="5013459" y="3103943"/>
                    <a:pt x="5013496" y="3105865"/>
                  </a:cubicBezTo>
                  <a:cubicBezTo>
                    <a:pt x="5013624" y="3112711"/>
                    <a:pt x="5044036" y="3110460"/>
                    <a:pt x="4723009" y="3110862"/>
                  </a:cubicBezTo>
                  <a:close/>
                  <a:moveTo>
                    <a:pt x="4719768" y="2761533"/>
                  </a:moveTo>
                  <a:cubicBezTo>
                    <a:pt x="4717754" y="2617290"/>
                    <a:pt x="4715429" y="2618242"/>
                    <a:pt x="4712499" y="2427579"/>
                  </a:cubicBezTo>
                  <a:cubicBezTo>
                    <a:pt x="4762247" y="2426646"/>
                    <a:pt x="4829133" y="2426481"/>
                    <a:pt x="4907829" y="2427854"/>
                  </a:cubicBezTo>
                  <a:cubicBezTo>
                    <a:pt x="5031769" y="2430014"/>
                    <a:pt x="5000642" y="2365617"/>
                    <a:pt x="5006538" y="2731183"/>
                  </a:cubicBezTo>
                  <a:cubicBezTo>
                    <a:pt x="5006995" y="2761862"/>
                    <a:pt x="5055334" y="2764150"/>
                    <a:pt x="4719768" y="2761533"/>
                  </a:cubicBezTo>
                  <a:close/>
                  <a:moveTo>
                    <a:pt x="4712224" y="2410555"/>
                  </a:moveTo>
                  <a:cubicBezTo>
                    <a:pt x="4708855" y="2191831"/>
                    <a:pt x="4708453" y="2182532"/>
                    <a:pt x="4708617" y="2106640"/>
                  </a:cubicBezTo>
                  <a:cubicBezTo>
                    <a:pt x="4708691" y="2070323"/>
                    <a:pt x="4660535" y="2077975"/>
                    <a:pt x="4997584" y="2077462"/>
                  </a:cubicBezTo>
                  <a:cubicBezTo>
                    <a:pt x="4999306" y="2278157"/>
                    <a:pt x="5001045" y="2320660"/>
                    <a:pt x="5002821" y="2411782"/>
                  </a:cubicBezTo>
                  <a:cubicBezTo>
                    <a:pt x="4905028" y="2411617"/>
                    <a:pt x="4833216" y="2408267"/>
                    <a:pt x="4712224" y="2410555"/>
                  </a:cubicBezTo>
                  <a:close/>
                  <a:moveTo>
                    <a:pt x="4708617" y="2061134"/>
                  </a:moveTo>
                  <a:cubicBezTo>
                    <a:pt x="4707977" y="1895805"/>
                    <a:pt x="4703216" y="1866389"/>
                    <a:pt x="4701074" y="1728389"/>
                  </a:cubicBezTo>
                  <a:cubicBezTo>
                    <a:pt x="5026386" y="1728206"/>
                    <a:pt x="4993868" y="1726504"/>
                    <a:pt x="4993977" y="1732233"/>
                  </a:cubicBezTo>
                  <a:cubicBezTo>
                    <a:pt x="4994270" y="1751874"/>
                    <a:pt x="4993409" y="1664212"/>
                    <a:pt x="4997438" y="2060475"/>
                  </a:cubicBezTo>
                  <a:cubicBezTo>
                    <a:pt x="4903196" y="2060603"/>
                    <a:pt x="4828126" y="2062434"/>
                    <a:pt x="4708617" y="2061134"/>
                  </a:cubicBezTo>
                  <a:close/>
                  <a:moveTo>
                    <a:pt x="4700836" y="1711311"/>
                  </a:moveTo>
                  <a:cubicBezTo>
                    <a:pt x="4699664" y="1621434"/>
                    <a:pt x="4702300" y="1513838"/>
                    <a:pt x="4697192" y="1378510"/>
                  </a:cubicBezTo>
                  <a:cubicBezTo>
                    <a:pt x="4833015" y="1382336"/>
                    <a:pt x="4910630" y="1377375"/>
                    <a:pt x="4986800" y="1376881"/>
                  </a:cubicBezTo>
                  <a:cubicBezTo>
                    <a:pt x="4990297" y="1596393"/>
                    <a:pt x="4992402" y="1639793"/>
                    <a:pt x="4993647" y="1711219"/>
                  </a:cubicBezTo>
                  <a:lnTo>
                    <a:pt x="4700836" y="1711311"/>
                  </a:lnTo>
                  <a:close/>
                  <a:moveTo>
                    <a:pt x="4688348" y="2060896"/>
                  </a:moveTo>
                  <a:cubicBezTo>
                    <a:pt x="4345129" y="2056741"/>
                    <a:pt x="4401762" y="2092015"/>
                    <a:pt x="4400041" y="1981618"/>
                  </a:cubicBezTo>
                  <a:cubicBezTo>
                    <a:pt x="4398118" y="1859598"/>
                    <a:pt x="4399308" y="1855900"/>
                    <a:pt x="4397367" y="1731977"/>
                  </a:cubicBezTo>
                  <a:cubicBezTo>
                    <a:pt x="4397239" y="1723428"/>
                    <a:pt x="4368639" y="1728279"/>
                    <a:pt x="4686078" y="1728389"/>
                  </a:cubicBezTo>
                  <a:cubicBezTo>
                    <a:pt x="4687891" y="1854637"/>
                    <a:pt x="4699371" y="2061043"/>
                    <a:pt x="4688348" y="2060896"/>
                  </a:cubicBezTo>
                  <a:close/>
                  <a:moveTo>
                    <a:pt x="4392570" y="2426975"/>
                  </a:moveTo>
                  <a:cubicBezTo>
                    <a:pt x="4393467" y="2502977"/>
                    <a:pt x="4394676" y="2557983"/>
                    <a:pt x="4398008" y="2758860"/>
                  </a:cubicBezTo>
                  <a:cubicBezTo>
                    <a:pt x="4355932" y="2758622"/>
                    <a:pt x="4109609" y="2759245"/>
                    <a:pt x="4108254" y="2759245"/>
                  </a:cubicBezTo>
                  <a:cubicBezTo>
                    <a:pt x="4105508" y="2575336"/>
                    <a:pt x="4107338" y="2604019"/>
                    <a:pt x="4104244" y="2428732"/>
                  </a:cubicBezTo>
                  <a:cubicBezTo>
                    <a:pt x="4260318" y="2428934"/>
                    <a:pt x="4268850" y="2426298"/>
                    <a:pt x="4392570" y="2426975"/>
                  </a:cubicBezTo>
                  <a:close/>
                  <a:moveTo>
                    <a:pt x="4358733" y="2409897"/>
                  </a:moveTo>
                  <a:cubicBezTo>
                    <a:pt x="4058378" y="2409897"/>
                    <a:pt x="4104391" y="2430343"/>
                    <a:pt x="4102834" y="2356172"/>
                  </a:cubicBezTo>
                  <a:cubicBezTo>
                    <a:pt x="4096078" y="2032506"/>
                    <a:pt x="4086209" y="2079219"/>
                    <a:pt x="4139033" y="2079219"/>
                  </a:cubicBezTo>
                  <a:cubicBezTo>
                    <a:pt x="4425619" y="2079219"/>
                    <a:pt x="4386748" y="2068951"/>
                    <a:pt x="4387846" y="2106897"/>
                  </a:cubicBezTo>
                  <a:cubicBezTo>
                    <a:pt x="4398173" y="2458972"/>
                    <a:pt x="4396525" y="2409897"/>
                    <a:pt x="4358733" y="2409897"/>
                  </a:cubicBezTo>
                  <a:close/>
                  <a:moveTo>
                    <a:pt x="4358733" y="2062013"/>
                  </a:moveTo>
                  <a:cubicBezTo>
                    <a:pt x="4044920" y="2062013"/>
                    <a:pt x="4098861" y="2085095"/>
                    <a:pt x="4097231" y="1981582"/>
                  </a:cubicBezTo>
                  <a:cubicBezTo>
                    <a:pt x="4092489" y="1678380"/>
                    <a:pt x="4071451" y="1729103"/>
                    <a:pt x="4139033" y="1729103"/>
                  </a:cubicBezTo>
                  <a:cubicBezTo>
                    <a:pt x="4403172" y="1729103"/>
                    <a:pt x="4382207" y="1721708"/>
                    <a:pt x="4382371" y="1732288"/>
                  </a:cubicBezTo>
                  <a:cubicBezTo>
                    <a:pt x="4388377" y="2114676"/>
                    <a:pt x="4395481" y="2062013"/>
                    <a:pt x="4358733" y="2062013"/>
                  </a:cubicBezTo>
                  <a:close/>
                  <a:moveTo>
                    <a:pt x="4358733" y="1709956"/>
                  </a:moveTo>
                  <a:cubicBezTo>
                    <a:pt x="4248197" y="1709956"/>
                    <a:pt x="4248123" y="1712098"/>
                    <a:pt x="4139051" y="1712098"/>
                  </a:cubicBezTo>
                  <a:cubicBezTo>
                    <a:pt x="4072312" y="1712098"/>
                    <a:pt x="4092178" y="1763003"/>
                    <a:pt x="4085952" y="1377046"/>
                  </a:cubicBezTo>
                  <a:cubicBezTo>
                    <a:pt x="4192571" y="1375508"/>
                    <a:pt x="4262387" y="1379187"/>
                    <a:pt x="4377519" y="1378858"/>
                  </a:cubicBezTo>
                  <a:cubicBezTo>
                    <a:pt x="4386015" y="1763864"/>
                    <a:pt x="4388029" y="1709956"/>
                    <a:pt x="4358733" y="1709956"/>
                  </a:cubicBezTo>
                  <a:close/>
                  <a:moveTo>
                    <a:pt x="4087820" y="2356575"/>
                  </a:moveTo>
                  <a:cubicBezTo>
                    <a:pt x="4089267" y="2426224"/>
                    <a:pt x="4142384" y="2413008"/>
                    <a:pt x="3809583" y="2410775"/>
                  </a:cubicBezTo>
                  <a:cubicBezTo>
                    <a:pt x="3793360" y="2410665"/>
                    <a:pt x="3799403" y="2448300"/>
                    <a:pt x="3792646" y="2106421"/>
                  </a:cubicBezTo>
                  <a:cubicBezTo>
                    <a:pt x="3791896" y="2068987"/>
                    <a:pt x="3750753" y="2078378"/>
                    <a:pt x="4029210" y="2079110"/>
                  </a:cubicBezTo>
                  <a:cubicBezTo>
                    <a:pt x="4099886" y="2079311"/>
                    <a:pt x="4080972" y="2028771"/>
                    <a:pt x="4087820" y="2356575"/>
                  </a:cubicBezTo>
                  <a:close/>
                  <a:moveTo>
                    <a:pt x="4029192" y="2062086"/>
                  </a:moveTo>
                  <a:cubicBezTo>
                    <a:pt x="3742477" y="2061317"/>
                    <a:pt x="3791987" y="2083045"/>
                    <a:pt x="3790413" y="1981618"/>
                  </a:cubicBezTo>
                  <a:cubicBezTo>
                    <a:pt x="3785853" y="1691193"/>
                    <a:pt x="3774977" y="1729835"/>
                    <a:pt x="3809601" y="1729469"/>
                  </a:cubicBezTo>
                  <a:cubicBezTo>
                    <a:pt x="4100948" y="1726321"/>
                    <a:pt x="4076633" y="1729670"/>
                    <a:pt x="4076669" y="1732270"/>
                  </a:cubicBezTo>
                  <a:cubicBezTo>
                    <a:pt x="4082657" y="2116177"/>
                    <a:pt x="4104775" y="2062288"/>
                    <a:pt x="4029192" y="2062086"/>
                  </a:cubicBezTo>
                  <a:close/>
                  <a:moveTo>
                    <a:pt x="4029192" y="1711988"/>
                  </a:moveTo>
                  <a:cubicBezTo>
                    <a:pt x="3959834" y="1711805"/>
                    <a:pt x="3878813" y="1711713"/>
                    <a:pt x="3809473" y="1712464"/>
                  </a:cubicBezTo>
                  <a:cubicBezTo>
                    <a:pt x="3776808" y="1712811"/>
                    <a:pt x="3784791" y="1764596"/>
                    <a:pt x="3780195" y="1379114"/>
                  </a:cubicBezTo>
                  <a:cubicBezTo>
                    <a:pt x="4015771" y="1381329"/>
                    <a:pt x="3977356" y="1379169"/>
                    <a:pt x="4070938" y="1377302"/>
                  </a:cubicBezTo>
                  <a:cubicBezTo>
                    <a:pt x="4077164" y="1762729"/>
                    <a:pt x="4095199" y="1712061"/>
                    <a:pt x="4029192" y="1711988"/>
                  </a:cubicBezTo>
                  <a:close/>
                  <a:moveTo>
                    <a:pt x="3782191" y="2356575"/>
                  </a:moveTo>
                  <a:cubicBezTo>
                    <a:pt x="3783747" y="2427817"/>
                    <a:pt x="3835693" y="2410555"/>
                    <a:pt x="3493041" y="2410665"/>
                  </a:cubicBezTo>
                  <a:cubicBezTo>
                    <a:pt x="3489563" y="2186431"/>
                    <a:pt x="3489727" y="2180702"/>
                    <a:pt x="3487091" y="2106274"/>
                  </a:cubicBezTo>
                  <a:cubicBezTo>
                    <a:pt x="3485644" y="2065546"/>
                    <a:pt x="3453657" y="2077261"/>
                    <a:pt x="3699742" y="2077426"/>
                  </a:cubicBezTo>
                  <a:cubicBezTo>
                    <a:pt x="3798450" y="2077426"/>
                    <a:pt x="3774849" y="2021468"/>
                    <a:pt x="3782191" y="2356575"/>
                  </a:cubicBezTo>
                  <a:close/>
                  <a:moveTo>
                    <a:pt x="3485589" y="2060274"/>
                  </a:moveTo>
                  <a:cubicBezTo>
                    <a:pt x="3480883" y="1896464"/>
                    <a:pt x="3485150" y="1867213"/>
                    <a:pt x="3483026" y="1731940"/>
                  </a:cubicBezTo>
                  <a:cubicBezTo>
                    <a:pt x="3482953" y="1726650"/>
                    <a:pt x="3482055" y="1731940"/>
                    <a:pt x="3770821" y="1729835"/>
                  </a:cubicBezTo>
                  <a:cubicBezTo>
                    <a:pt x="3770857" y="1731684"/>
                    <a:pt x="3770894" y="1743820"/>
                    <a:pt x="3776753" y="2060787"/>
                  </a:cubicBezTo>
                  <a:cubicBezTo>
                    <a:pt x="3734805" y="2060329"/>
                    <a:pt x="3717814" y="2060439"/>
                    <a:pt x="3485589" y="2060274"/>
                  </a:cubicBezTo>
                  <a:close/>
                  <a:moveTo>
                    <a:pt x="3480261" y="3111814"/>
                  </a:moveTo>
                  <a:cubicBezTo>
                    <a:pt x="3164708" y="3111814"/>
                    <a:pt x="3198069" y="3113187"/>
                    <a:pt x="3198142" y="3105719"/>
                  </a:cubicBezTo>
                  <a:cubicBezTo>
                    <a:pt x="3198801" y="3028600"/>
                    <a:pt x="3198197" y="3015311"/>
                    <a:pt x="3194480" y="2779032"/>
                  </a:cubicBezTo>
                  <a:cubicBezTo>
                    <a:pt x="3367197" y="2779069"/>
                    <a:pt x="3391714" y="2778337"/>
                    <a:pt x="3482751" y="2778337"/>
                  </a:cubicBezTo>
                  <a:cubicBezTo>
                    <a:pt x="3489361" y="3151828"/>
                    <a:pt x="3493975" y="3111814"/>
                    <a:pt x="3480261" y="3111814"/>
                  </a:cubicBezTo>
                  <a:close/>
                  <a:moveTo>
                    <a:pt x="3480261" y="2761349"/>
                  </a:moveTo>
                  <a:cubicBezTo>
                    <a:pt x="3144329" y="2761349"/>
                    <a:pt x="3194407" y="2775243"/>
                    <a:pt x="3193711" y="2730799"/>
                  </a:cubicBezTo>
                  <a:cubicBezTo>
                    <a:pt x="3188072" y="2371017"/>
                    <a:pt x="3165422" y="2427286"/>
                    <a:pt x="3260615" y="2427286"/>
                  </a:cubicBezTo>
                  <a:cubicBezTo>
                    <a:pt x="3363462" y="2427286"/>
                    <a:pt x="3373038" y="2427652"/>
                    <a:pt x="3478320" y="2427652"/>
                  </a:cubicBezTo>
                  <a:cubicBezTo>
                    <a:pt x="3483941" y="2789338"/>
                    <a:pt x="3482495" y="2761349"/>
                    <a:pt x="3480261" y="2761349"/>
                  </a:cubicBezTo>
                  <a:close/>
                  <a:moveTo>
                    <a:pt x="3187614" y="2410025"/>
                  </a:moveTo>
                  <a:cubicBezTo>
                    <a:pt x="3184483" y="2204846"/>
                    <a:pt x="3184391" y="2183429"/>
                    <a:pt x="3182048" y="2106347"/>
                  </a:cubicBezTo>
                  <a:cubicBezTo>
                    <a:pt x="3180784" y="2064411"/>
                    <a:pt x="3135925" y="2077169"/>
                    <a:pt x="3471088" y="2077279"/>
                  </a:cubicBezTo>
                  <a:cubicBezTo>
                    <a:pt x="3475024" y="2201624"/>
                    <a:pt x="3473560" y="2120332"/>
                    <a:pt x="3478064" y="2410684"/>
                  </a:cubicBezTo>
                  <a:cubicBezTo>
                    <a:pt x="3455323" y="2410665"/>
                    <a:pt x="3210904" y="2410226"/>
                    <a:pt x="3187614" y="2410025"/>
                  </a:cubicBezTo>
                  <a:close/>
                  <a:moveTo>
                    <a:pt x="3177544" y="1711091"/>
                  </a:moveTo>
                  <a:cubicBezTo>
                    <a:pt x="3173753" y="1471114"/>
                    <a:pt x="3173369" y="1439118"/>
                    <a:pt x="3171941" y="1378474"/>
                  </a:cubicBezTo>
                  <a:cubicBezTo>
                    <a:pt x="3282368" y="1380505"/>
                    <a:pt x="3377286" y="1377851"/>
                    <a:pt x="3461676" y="1377686"/>
                  </a:cubicBezTo>
                  <a:cubicBezTo>
                    <a:pt x="3462995" y="1433425"/>
                    <a:pt x="3467701" y="1711164"/>
                    <a:pt x="3467737" y="1712830"/>
                  </a:cubicBezTo>
                  <a:cubicBezTo>
                    <a:pt x="3346178" y="1712629"/>
                    <a:pt x="3345079" y="1709608"/>
                    <a:pt x="3177544" y="1711091"/>
                  </a:cubicBezTo>
                  <a:close/>
                  <a:moveTo>
                    <a:pt x="3172618" y="2409878"/>
                  </a:moveTo>
                  <a:cubicBezTo>
                    <a:pt x="2989281" y="2407920"/>
                    <a:pt x="2960095" y="2409604"/>
                    <a:pt x="2881088" y="2410116"/>
                  </a:cubicBezTo>
                  <a:cubicBezTo>
                    <a:pt x="2875101" y="2017843"/>
                    <a:pt x="2862961" y="2077975"/>
                    <a:pt x="2931220" y="2077151"/>
                  </a:cubicBezTo>
                  <a:cubicBezTo>
                    <a:pt x="3203818" y="2073875"/>
                    <a:pt x="3165898" y="2069079"/>
                    <a:pt x="3167034" y="2106897"/>
                  </a:cubicBezTo>
                  <a:cubicBezTo>
                    <a:pt x="3169597" y="2191904"/>
                    <a:pt x="3169634" y="2214438"/>
                    <a:pt x="3172618" y="2409878"/>
                  </a:cubicBezTo>
                  <a:close/>
                  <a:moveTo>
                    <a:pt x="3150701" y="1711365"/>
                  </a:moveTo>
                  <a:cubicBezTo>
                    <a:pt x="3072719" y="1712207"/>
                    <a:pt x="3011381" y="1712226"/>
                    <a:pt x="2931202" y="1711365"/>
                  </a:cubicBezTo>
                  <a:cubicBezTo>
                    <a:pt x="2852524" y="1710414"/>
                    <a:pt x="2868912" y="1773693"/>
                    <a:pt x="2864371" y="1377357"/>
                  </a:cubicBezTo>
                  <a:cubicBezTo>
                    <a:pt x="3011125" y="1377156"/>
                    <a:pt x="3055032" y="1376039"/>
                    <a:pt x="3156908" y="1378181"/>
                  </a:cubicBezTo>
                  <a:cubicBezTo>
                    <a:pt x="3165605" y="1748213"/>
                    <a:pt x="3165807" y="1711201"/>
                    <a:pt x="3150701" y="1711365"/>
                  </a:cubicBezTo>
                  <a:close/>
                  <a:moveTo>
                    <a:pt x="2866092" y="2410208"/>
                  </a:moveTo>
                  <a:cubicBezTo>
                    <a:pt x="2524667" y="2411782"/>
                    <a:pt x="2576374" y="2425254"/>
                    <a:pt x="2575514" y="2356282"/>
                  </a:cubicBezTo>
                  <a:cubicBezTo>
                    <a:pt x="2571449" y="2030675"/>
                    <a:pt x="2557863" y="2076163"/>
                    <a:pt x="2601606" y="2076163"/>
                  </a:cubicBezTo>
                  <a:cubicBezTo>
                    <a:pt x="2903719" y="2076163"/>
                    <a:pt x="2862320" y="2071660"/>
                    <a:pt x="2862320" y="2106237"/>
                  </a:cubicBezTo>
                  <a:cubicBezTo>
                    <a:pt x="2862393" y="2182898"/>
                    <a:pt x="2862522" y="2176894"/>
                    <a:pt x="2866092" y="2410208"/>
                  </a:cubicBezTo>
                  <a:close/>
                  <a:moveTo>
                    <a:pt x="2821288" y="2060787"/>
                  </a:moveTo>
                  <a:cubicBezTo>
                    <a:pt x="2711593" y="2060787"/>
                    <a:pt x="2711538" y="2059157"/>
                    <a:pt x="2601606" y="2059157"/>
                  </a:cubicBezTo>
                  <a:cubicBezTo>
                    <a:pt x="2562020" y="2059157"/>
                    <a:pt x="2569929" y="2074954"/>
                    <a:pt x="2568465" y="1981655"/>
                  </a:cubicBezTo>
                  <a:cubicBezTo>
                    <a:pt x="2563686" y="1676989"/>
                    <a:pt x="2553176" y="1726577"/>
                    <a:pt x="2601606" y="1726577"/>
                  </a:cubicBezTo>
                  <a:cubicBezTo>
                    <a:pt x="2884713" y="1726577"/>
                    <a:pt x="2855124" y="1726723"/>
                    <a:pt x="2855216" y="1732306"/>
                  </a:cubicBezTo>
                  <a:cubicBezTo>
                    <a:pt x="2861130" y="2110045"/>
                    <a:pt x="2881271" y="2060787"/>
                    <a:pt x="2821288" y="2060787"/>
                  </a:cubicBezTo>
                  <a:close/>
                  <a:moveTo>
                    <a:pt x="2601606" y="1709590"/>
                  </a:moveTo>
                  <a:cubicBezTo>
                    <a:pt x="2548818" y="1709590"/>
                    <a:pt x="2569435" y="1760770"/>
                    <a:pt x="2559896" y="1377504"/>
                  </a:cubicBezTo>
                  <a:cubicBezTo>
                    <a:pt x="2589521" y="1377375"/>
                    <a:pt x="2608106" y="1377412"/>
                    <a:pt x="2821306" y="1377375"/>
                  </a:cubicBezTo>
                  <a:cubicBezTo>
                    <a:pt x="2858677" y="1377375"/>
                    <a:pt x="2848643" y="1324474"/>
                    <a:pt x="2854886" y="1710780"/>
                  </a:cubicBezTo>
                  <a:cubicBezTo>
                    <a:pt x="2672465" y="1710249"/>
                    <a:pt x="2695187" y="1709590"/>
                    <a:pt x="2601606" y="1709590"/>
                  </a:cubicBezTo>
                  <a:close/>
                  <a:moveTo>
                    <a:pt x="2560518" y="2356501"/>
                  </a:moveTo>
                  <a:cubicBezTo>
                    <a:pt x="2561361" y="2424174"/>
                    <a:pt x="2616729" y="2412514"/>
                    <a:pt x="2272210" y="2410665"/>
                  </a:cubicBezTo>
                  <a:cubicBezTo>
                    <a:pt x="2269720" y="2410647"/>
                    <a:pt x="2272210" y="2297505"/>
                    <a:pt x="2266443" y="2105908"/>
                  </a:cubicBezTo>
                  <a:cubicBezTo>
                    <a:pt x="2265106" y="2060695"/>
                    <a:pt x="2231013" y="2085242"/>
                    <a:pt x="2492002" y="2077755"/>
                  </a:cubicBezTo>
                  <a:cubicBezTo>
                    <a:pt x="2569856" y="2075504"/>
                    <a:pt x="2556344" y="2023170"/>
                    <a:pt x="2560518" y="2356501"/>
                  </a:cubicBezTo>
                  <a:close/>
                  <a:moveTo>
                    <a:pt x="2491600" y="2060713"/>
                  </a:moveTo>
                  <a:cubicBezTo>
                    <a:pt x="2435956" y="2062324"/>
                    <a:pt x="2373592" y="2063148"/>
                    <a:pt x="2272302" y="2061226"/>
                  </a:cubicBezTo>
                  <a:cubicBezTo>
                    <a:pt x="2263092" y="2061061"/>
                    <a:pt x="2265070" y="2072154"/>
                    <a:pt x="2263605" y="1981636"/>
                  </a:cubicBezTo>
                  <a:cubicBezTo>
                    <a:pt x="2259027" y="1689729"/>
                    <a:pt x="2256208" y="1729011"/>
                    <a:pt x="2272339" y="1728627"/>
                  </a:cubicBezTo>
                  <a:cubicBezTo>
                    <a:pt x="2584797" y="1721451"/>
                    <a:pt x="2551418" y="1728938"/>
                    <a:pt x="2551455" y="1732251"/>
                  </a:cubicBezTo>
                  <a:cubicBezTo>
                    <a:pt x="2553395" y="1855608"/>
                    <a:pt x="2551528" y="1857182"/>
                    <a:pt x="2553469" y="1981929"/>
                  </a:cubicBezTo>
                  <a:cubicBezTo>
                    <a:pt x="2554952" y="2075687"/>
                    <a:pt x="2571083" y="2058444"/>
                    <a:pt x="2491600" y="2060713"/>
                  </a:cubicBezTo>
                  <a:close/>
                  <a:moveTo>
                    <a:pt x="2491728" y="1709993"/>
                  </a:moveTo>
                  <a:cubicBezTo>
                    <a:pt x="2361343" y="1710871"/>
                    <a:pt x="2354404" y="1709736"/>
                    <a:pt x="2272009" y="1711622"/>
                  </a:cubicBezTo>
                  <a:cubicBezTo>
                    <a:pt x="2256391" y="1711988"/>
                    <a:pt x="2259284" y="1752643"/>
                    <a:pt x="2256116" y="1379517"/>
                  </a:cubicBezTo>
                  <a:cubicBezTo>
                    <a:pt x="2347171" y="1378712"/>
                    <a:pt x="2187326" y="1379901"/>
                    <a:pt x="2544881" y="1377577"/>
                  </a:cubicBezTo>
                  <a:cubicBezTo>
                    <a:pt x="2554586" y="1772046"/>
                    <a:pt x="2567549" y="1709389"/>
                    <a:pt x="2491728" y="1709993"/>
                  </a:cubicBezTo>
                  <a:close/>
                  <a:moveTo>
                    <a:pt x="2256372" y="2410574"/>
                  </a:moveTo>
                  <a:cubicBezTo>
                    <a:pt x="1919415" y="2408597"/>
                    <a:pt x="1967479" y="2435413"/>
                    <a:pt x="1965831" y="2356208"/>
                  </a:cubicBezTo>
                  <a:cubicBezTo>
                    <a:pt x="1963634" y="2251102"/>
                    <a:pt x="1962608" y="2173325"/>
                    <a:pt x="1962041" y="2106530"/>
                  </a:cubicBezTo>
                  <a:cubicBezTo>
                    <a:pt x="1961766" y="2073417"/>
                    <a:pt x="1915515" y="2072136"/>
                    <a:pt x="2250586" y="2077883"/>
                  </a:cubicBezTo>
                  <a:cubicBezTo>
                    <a:pt x="2255695" y="2261060"/>
                    <a:pt x="2254908" y="2289066"/>
                    <a:pt x="2256372" y="2410574"/>
                  </a:cubicBezTo>
                  <a:close/>
                  <a:moveTo>
                    <a:pt x="1961638" y="2061665"/>
                  </a:moveTo>
                  <a:cubicBezTo>
                    <a:pt x="1959807" y="1892712"/>
                    <a:pt x="1957610" y="1869483"/>
                    <a:pt x="1955376" y="1728151"/>
                  </a:cubicBezTo>
                  <a:cubicBezTo>
                    <a:pt x="1957042" y="1728151"/>
                    <a:pt x="2245496" y="1729725"/>
                    <a:pt x="2245551" y="1732306"/>
                  </a:cubicBezTo>
                  <a:cubicBezTo>
                    <a:pt x="2247217" y="1838072"/>
                    <a:pt x="2247584" y="1957529"/>
                    <a:pt x="2250165" y="2060841"/>
                  </a:cubicBezTo>
                  <a:cubicBezTo>
                    <a:pt x="2136882" y="2058993"/>
                    <a:pt x="2043172" y="2061519"/>
                    <a:pt x="1961638" y="2061665"/>
                  </a:cubicBezTo>
                  <a:close/>
                  <a:moveTo>
                    <a:pt x="1955120" y="1711146"/>
                  </a:moveTo>
                  <a:cubicBezTo>
                    <a:pt x="1951384" y="1474775"/>
                    <a:pt x="1950707" y="1443364"/>
                    <a:pt x="1950359" y="1378437"/>
                  </a:cubicBezTo>
                  <a:cubicBezTo>
                    <a:pt x="2066938" y="1378510"/>
                    <a:pt x="2085211" y="1380762"/>
                    <a:pt x="2241102" y="1379627"/>
                  </a:cubicBezTo>
                  <a:cubicBezTo>
                    <a:pt x="2241120" y="1381018"/>
                    <a:pt x="2245203" y="1710725"/>
                    <a:pt x="2245222" y="1712189"/>
                  </a:cubicBezTo>
                  <a:cubicBezTo>
                    <a:pt x="2136607" y="1714239"/>
                    <a:pt x="2044490" y="1711256"/>
                    <a:pt x="1955120" y="1711146"/>
                  </a:cubicBezTo>
                  <a:close/>
                  <a:moveTo>
                    <a:pt x="1950853" y="2356611"/>
                  </a:moveTo>
                  <a:cubicBezTo>
                    <a:pt x="1952465" y="2433400"/>
                    <a:pt x="1997946" y="2411141"/>
                    <a:pt x="1723188" y="2411141"/>
                  </a:cubicBezTo>
                  <a:cubicBezTo>
                    <a:pt x="1648520" y="2411141"/>
                    <a:pt x="1660202" y="2470376"/>
                    <a:pt x="1657163" y="2105707"/>
                  </a:cubicBezTo>
                  <a:cubicBezTo>
                    <a:pt x="1656851" y="2068420"/>
                    <a:pt x="1611461" y="2078652"/>
                    <a:pt x="1946825" y="2078652"/>
                  </a:cubicBezTo>
                  <a:cubicBezTo>
                    <a:pt x="1947539" y="2153171"/>
                    <a:pt x="1947924" y="2215957"/>
                    <a:pt x="1950853" y="2356611"/>
                  </a:cubicBezTo>
                  <a:close/>
                  <a:moveTo>
                    <a:pt x="1942742" y="2061684"/>
                  </a:moveTo>
                  <a:cubicBezTo>
                    <a:pt x="1752594" y="2061738"/>
                    <a:pt x="1707661" y="2061812"/>
                    <a:pt x="1656760" y="2061665"/>
                  </a:cubicBezTo>
                  <a:cubicBezTo>
                    <a:pt x="1656741" y="2060695"/>
                    <a:pt x="1652823" y="1759617"/>
                    <a:pt x="1652310" y="1727217"/>
                  </a:cubicBezTo>
                  <a:cubicBezTo>
                    <a:pt x="1653610" y="1727199"/>
                    <a:pt x="1940362" y="1725058"/>
                    <a:pt x="1940472" y="1732288"/>
                  </a:cubicBezTo>
                  <a:cubicBezTo>
                    <a:pt x="1945928" y="2085187"/>
                    <a:pt x="1950139" y="2061684"/>
                    <a:pt x="1942742" y="2061684"/>
                  </a:cubicBezTo>
                  <a:close/>
                  <a:moveTo>
                    <a:pt x="1652017" y="1710194"/>
                  </a:moveTo>
                  <a:cubicBezTo>
                    <a:pt x="1651065" y="1651545"/>
                    <a:pt x="1654581" y="1862161"/>
                    <a:pt x="1646268" y="1379206"/>
                  </a:cubicBezTo>
                  <a:cubicBezTo>
                    <a:pt x="1750836" y="1380634"/>
                    <a:pt x="1845278" y="1378492"/>
                    <a:pt x="1935345" y="1378437"/>
                  </a:cubicBezTo>
                  <a:cubicBezTo>
                    <a:pt x="1935711" y="1443419"/>
                    <a:pt x="1936626" y="1489602"/>
                    <a:pt x="1940124" y="1711128"/>
                  </a:cubicBezTo>
                  <a:cubicBezTo>
                    <a:pt x="1830356" y="1711109"/>
                    <a:pt x="1769549" y="1709004"/>
                    <a:pt x="1652017" y="1710194"/>
                  </a:cubicBezTo>
                  <a:close/>
                  <a:moveTo>
                    <a:pt x="1647202" y="2411233"/>
                  </a:moveTo>
                  <a:cubicBezTo>
                    <a:pt x="1399799" y="2411818"/>
                    <a:pt x="1471555" y="2411398"/>
                    <a:pt x="1355727" y="2410537"/>
                  </a:cubicBezTo>
                  <a:cubicBezTo>
                    <a:pt x="1354921" y="2322363"/>
                    <a:pt x="1356166" y="2306072"/>
                    <a:pt x="1351113" y="2078670"/>
                  </a:cubicBezTo>
                  <a:cubicBezTo>
                    <a:pt x="1437517" y="2078414"/>
                    <a:pt x="1444731" y="2077865"/>
                    <a:pt x="1641910" y="2078616"/>
                  </a:cubicBezTo>
                  <a:cubicBezTo>
                    <a:pt x="1643796" y="2282861"/>
                    <a:pt x="1645499" y="2323333"/>
                    <a:pt x="1647202" y="2411233"/>
                  </a:cubicBezTo>
                  <a:close/>
                  <a:moveTo>
                    <a:pt x="1613402" y="2061500"/>
                  </a:moveTo>
                  <a:cubicBezTo>
                    <a:pt x="1297465" y="2059780"/>
                    <a:pt x="1350929" y="2085809"/>
                    <a:pt x="1349300" y="1981618"/>
                  </a:cubicBezTo>
                  <a:cubicBezTo>
                    <a:pt x="1347341" y="1857017"/>
                    <a:pt x="1348787" y="1856834"/>
                    <a:pt x="1346828" y="1731977"/>
                  </a:cubicBezTo>
                  <a:cubicBezTo>
                    <a:pt x="1346718" y="1724929"/>
                    <a:pt x="1329708" y="1731373"/>
                    <a:pt x="1637315" y="1727382"/>
                  </a:cubicBezTo>
                  <a:cubicBezTo>
                    <a:pt x="1643210" y="2108324"/>
                    <a:pt x="1652054" y="2061647"/>
                    <a:pt x="1613402" y="2061500"/>
                  </a:cubicBezTo>
                  <a:close/>
                  <a:moveTo>
                    <a:pt x="1346498" y="1711695"/>
                  </a:moveTo>
                  <a:cubicBezTo>
                    <a:pt x="1340255" y="1325170"/>
                    <a:pt x="1320206" y="1378034"/>
                    <a:pt x="1393848" y="1377815"/>
                  </a:cubicBezTo>
                  <a:cubicBezTo>
                    <a:pt x="1486862" y="1377558"/>
                    <a:pt x="1541334" y="1377412"/>
                    <a:pt x="1613237" y="1378657"/>
                  </a:cubicBezTo>
                  <a:cubicBezTo>
                    <a:pt x="1638413" y="1379133"/>
                    <a:pt x="1631016" y="1338642"/>
                    <a:pt x="1637040" y="1710377"/>
                  </a:cubicBezTo>
                  <a:cubicBezTo>
                    <a:pt x="1529836" y="1711805"/>
                    <a:pt x="1586431" y="1711530"/>
                    <a:pt x="1346498" y="1711695"/>
                  </a:cubicBezTo>
                  <a:close/>
                  <a:moveTo>
                    <a:pt x="1340731" y="2410428"/>
                  </a:moveTo>
                  <a:cubicBezTo>
                    <a:pt x="1265880" y="2410043"/>
                    <a:pt x="1171767" y="2410574"/>
                    <a:pt x="1050720" y="2410629"/>
                  </a:cubicBezTo>
                  <a:cubicBezTo>
                    <a:pt x="1048450" y="2307444"/>
                    <a:pt x="1046839" y="2306566"/>
                    <a:pt x="1045136" y="2077718"/>
                  </a:cubicBezTo>
                  <a:cubicBezTo>
                    <a:pt x="1163033" y="2077426"/>
                    <a:pt x="1174385" y="2079018"/>
                    <a:pt x="1336080" y="2078689"/>
                  </a:cubicBezTo>
                  <a:cubicBezTo>
                    <a:pt x="1341427" y="2325163"/>
                    <a:pt x="1339852" y="2313503"/>
                    <a:pt x="1340731" y="2410428"/>
                  </a:cubicBezTo>
                  <a:close/>
                  <a:moveTo>
                    <a:pt x="1284025" y="2061757"/>
                  </a:moveTo>
                  <a:cubicBezTo>
                    <a:pt x="1174111" y="2061757"/>
                    <a:pt x="1174477" y="2060732"/>
                    <a:pt x="1064435" y="2060732"/>
                  </a:cubicBezTo>
                  <a:cubicBezTo>
                    <a:pt x="1039057" y="2060732"/>
                    <a:pt x="1045447" y="2076254"/>
                    <a:pt x="1043964" y="1981636"/>
                  </a:cubicBezTo>
                  <a:cubicBezTo>
                    <a:pt x="1039405" y="1690718"/>
                    <a:pt x="1030964" y="1729451"/>
                    <a:pt x="1064435" y="1729451"/>
                  </a:cubicBezTo>
                  <a:cubicBezTo>
                    <a:pt x="1355507" y="1729451"/>
                    <a:pt x="1331722" y="1725808"/>
                    <a:pt x="1331832" y="1732288"/>
                  </a:cubicBezTo>
                  <a:cubicBezTo>
                    <a:pt x="1337856" y="2115921"/>
                    <a:pt x="1351918" y="2061757"/>
                    <a:pt x="1284025" y="2061757"/>
                  </a:cubicBezTo>
                  <a:close/>
                  <a:moveTo>
                    <a:pt x="1284025" y="1711732"/>
                  </a:moveTo>
                  <a:cubicBezTo>
                    <a:pt x="1170815" y="1711732"/>
                    <a:pt x="1171126" y="1712427"/>
                    <a:pt x="1064435" y="1712427"/>
                  </a:cubicBezTo>
                  <a:cubicBezTo>
                    <a:pt x="1022486" y="1712427"/>
                    <a:pt x="1048139" y="1752881"/>
                    <a:pt x="1035248" y="1376899"/>
                  </a:cubicBezTo>
                  <a:cubicBezTo>
                    <a:pt x="1111491" y="1376460"/>
                    <a:pt x="1173781" y="1378034"/>
                    <a:pt x="1325680" y="1377943"/>
                  </a:cubicBezTo>
                  <a:cubicBezTo>
                    <a:pt x="1332272" y="1765639"/>
                    <a:pt x="1347689" y="1711695"/>
                    <a:pt x="1284025" y="1711732"/>
                  </a:cubicBezTo>
                  <a:close/>
                  <a:moveTo>
                    <a:pt x="1035706" y="2410665"/>
                  </a:moveTo>
                  <a:cubicBezTo>
                    <a:pt x="697358" y="2411526"/>
                    <a:pt x="746648" y="2431057"/>
                    <a:pt x="745238" y="2356208"/>
                  </a:cubicBezTo>
                  <a:cubicBezTo>
                    <a:pt x="743590" y="2268052"/>
                    <a:pt x="742308" y="2189049"/>
                    <a:pt x="741521" y="2106530"/>
                  </a:cubicBezTo>
                  <a:cubicBezTo>
                    <a:pt x="741173" y="2068218"/>
                    <a:pt x="694758" y="2079183"/>
                    <a:pt x="1030140" y="2077773"/>
                  </a:cubicBezTo>
                  <a:cubicBezTo>
                    <a:pt x="1031806" y="2304351"/>
                    <a:pt x="1033637" y="2319031"/>
                    <a:pt x="1035706" y="2410665"/>
                  </a:cubicBezTo>
                  <a:close/>
                  <a:moveTo>
                    <a:pt x="954593" y="2061574"/>
                  </a:moveTo>
                  <a:cubicBezTo>
                    <a:pt x="868720" y="2062855"/>
                    <a:pt x="803592" y="2062617"/>
                    <a:pt x="741045" y="2061519"/>
                  </a:cubicBezTo>
                  <a:cubicBezTo>
                    <a:pt x="741027" y="2060091"/>
                    <a:pt x="736669" y="1743582"/>
                    <a:pt x="736394" y="1727931"/>
                  </a:cubicBezTo>
                  <a:cubicBezTo>
                    <a:pt x="1056653" y="1725350"/>
                    <a:pt x="1025636" y="1730970"/>
                    <a:pt x="1025654" y="1732270"/>
                  </a:cubicBezTo>
                  <a:cubicBezTo>
                    <a:pt x="1031770" y="2121595"/>
                    <a:pt x="1052423" y="2059981"/>
                    <a:pt x="954593" y="2061574"/>
                  </a:cubicBezTo>
                  <a:close/>
                  <a:moveTo>
                    <a:pt x="736120" y="1710908"/>
                  </a:moveTo>
                  <a:cubicBezTo>
                    <a:pt x="729931" y="1361212"/>
                    <a:pt x="724822" y="1380030"/>
                    <a:pt x="735131" y="1379993"/>
                  </a:cubicBezTo>
                  <a:cubicBezTo>
                    <a:pt x="872858" y="1379627"/>
                    <a:pt x="884723" y="1380341"/>
                    <a:pt x="954886" y="1378327"/>
                  </a:cubicBezTo>
                  <a:cubicBezTo>
                    <a:pt x="1038691" y="1376021"/>
                    <a:pt x="1019593" y="1318727"/>
                    <a:pt x="1025361" y="1712336"/>
                  </a:cubicBezTo>
                  <a:cubicBezTo>
                    <a:pt x="942875" y="1711896"/>
                    <a:pt x="909258" y="1709498"/>
                    <a:pt x="736120" y="1710908"/>
                  </a:cubicBezTo>
                  <a:close/>
                  <a:moveTo>
                    <a:pt x="515705" y="2778208"/>
                  </a:moveTo>
                  <a:cubicBezTo>
                    <a:pt x="589238" y="2776817"/>
                    <a:pt x="659108" y="2776744"/>
                    <a:pt x="735003" y="2778281"/>
                  </a:cubicBezTo>
                  <a:cubicBezTo>
                    <a:pt x="736779" y="2778318"/>
                    <a:pt x="742986" y="3111320"/>
                    <a:pt x="735039" y="3111466"/>
                  </a:cubicBezTo>
                  <a:cubicBezTo>
                    <a:pt x="723797" y="3111631"/>
                    <a:pt x="452518" y="3116171"/>
                    <a:pt x="452389" y="3104639"/>
                  </a:cubicBezTo>
                  <a:cubicBezTo>
                    <a:pt x="448746" y="2717381"/>
                    <a:pt x="417198" y="2780057"/>
                    <a:pt x="515705" y="2778208"/>
                  </a:cubicBezTo>
                  <a:close/>
                  <a:moveTo>
                    <a:pt x="515504" y="3128636"/>
                  </a:moveTo>
                  <a:cubicBezTo>
                    <a:pt x="588340" y="3129515"/>
                    <a:pt x="662679" y="3129625"/>
                    <a:pt x="735222" y="3128453"/>
                  </a:cubicBezTo>
                  <a:cubicBezTo>
                    <a:pt x="742546" y="3128343"/>
                    <a:pt x="741649" y="3089830"/>
                    <a:pt x="747966" y="3460686"/>
                  </a:cubicBezTo>
                  <a:cubicBezTo>
                    <a:pt x="609342" y="3463084"/>
                    <a:pt x="544671" y="3461455"/>
                    <a:pt x="457974" y="3461162"/>
                  </a:cubicBezTo>
                  <a:cubicBezTo>
                    <a:pt x="451730" y="3069805"/>
                    <a:pt x="431571" y="3127611"/>
                    <a:pt x="515504" y="3128636"/>
                  </a:cubicBezTo>
                  <a:close/>
                  <a:moveTo>
                    <a:pt x="748296" y="3480437"/>
                  </a:moveTo>
                  <a:cubicBezTo>
                    <a:pt x="752361" y="3740256"/>
                    <a:pt x="752708" y="3760281"/>
                    <a:pt x="753313" y="3808496"/>
                  </a:cubicBezTo>
                  <a:cubicBezTo>
                    <a:pt x="526453" y="3807874"/>
                    <a:pt x="552783" y="3808698"/>
                    <a:pt x="463430" y="3809100"/>
                  </a:cubicBezTo>
                  <a:cubicBezTo>
                    <a:pt x="456601" y="3372420"/>
                    <a:pt x="458651" y="3503465"/>
                    <a:pt x="458249" y="3478167"/>
                  </a:cubicBezTo>
                  <a:cubicBezTo>
                    <a:pt x="773893" y="3479302"/>
                    <a:pt x="748223" y="3476117"/>
                    <a:pt x="748296" y="3480437"/>
                  </a:cubicBezTo>
                  <a:close/>
                  <a:moveTo>
                    <a:pt x="515632" y="3825721"/>
                  </a:moveTo>
                  <a:cubicBezTo>
                    <a:pt x="797201" y="3823433"/>
                    <a:pt x="753441" y="3818601"/>
                    <a:pt x="753862" y="3855100"/>
                  </a:cubicBezTo>
                  <a:cubicBezTo>
                    <a:pt x="754741" y="3932255"/>
                    <a:pt x="754942" y="3940548"/>
                    <a:pt x="758311" y="4159547"/>
                  </a:cubicBezTo>
                  <a:cubicBezTo>
                    <a:pt x="563402" y="4160608"/>
                    <a:pt x="555474" y="4159730"/>
                    <a:pt x="469619" y="4159400"/>
                  </a:cubicBezTo>
                  <a:cubicBezTo>
                    <a:pt x="462350" y="3774907"/>
                    <a:pt x="442758" y="3826417"/>
                    <a:pt x="515632" y="3825721"/>
                  </a:cubicBezTo>
                  <a:close/>
                  <a:moveTo>
                    <a:pt x="515504" y="4525515"/>
                  </a:moveTo>
                  <a:cubicBezTo>
                    <a:pt x="585484" y="4526266"/>
                    <a:pt x="665169" y="4526229"/>
                    <a:pt x="735168" y="4525845"/>
                  </a:cubicBezTo>
                  <a:cubicBezTo>
                    <a:pt x="779020" y="4525607"/>
                    <a:pt x="758128" y="4483561"/>
                    <a:pt x="768876" y="4858700"/>
                  </a:cubicBezTo>
                  <a:cubicBezTo>
                    <a:pt x="548150" y="4859798"/>
                    <a:pt x="594895" y="4859213"/>
                    <a:pt x="478536" y="4858444"/>
                  </a:cubicBezTo>
                  <a:cubicBezTo>
                    <a:pt x="468594" y="4470253"/>
                    <a:pt x="460446" y="4524930"/>
                    <a:pt x="515504" y="4525515"/>
                  </a:cubicBezTo>
                  <a:close/>
                  <a:moveTo>
                    <a:pt x="515504" y="4875797"/>
                  </a:moveTo>
                  <a:cubicBezTo>
                    <a:pt x="588945" y="4876493"/>
                    <a:pt x="660628" y="4876456"/>
                    <a:pt x="735168" y="4875943"/>
                  </a:cubicBezTo>
                  <a:cubicBezTo>
                    <a:pt x="779899" y="4875632"/>
                    <a:pt x="769407" y="4821413"/>
                    <a:pt x="776054" y="5209586"/>
                  </a:cubicBezTo>
                  <a:cubicBezTo>
                    <a:pt x="677272" y="5210391"/>
                    <a:pt x="711310" y="5211361"/>
                    <a:pt x="486190" y="5210153"/>
                  </a:cubicBezTo>
                  <a:cubicBezTo>
                    <a:pt x="479635" y="4824378"/>
                    <a:pt x="463156" y="4875303"/>
                    <a:pt x="515504" y="4875797"/>
                  </a:cubicBezTo>
                  <a:close/>
                  <a:moveTo>
                    <a:pt x="515540" y="5227360"/>
                  </a:moveTo>
                  <a:cubicBezTo>
                    <a:pt x="793082" y="5229208"/>
                    <a:pt x="776292" y="5223387"/>
                    <a:pt x="776383" y="5229245"/>
                  </a:cubicBezTo>
                  <a:cubicBezTo>
                    <a:pt x="778324" y="5353425"/>
                    <a:pt x="775614" y="5352473"/>
                    <a:pt x="777592" y="5479252"/>
                  </a:cubicBezTo>
                  <a:cubicBezTo>
                    <a:pt x="779093" y="5575371"/>
                    <a:pt x="790299" y="5559171"/>
                    <a:pt x="735094" y="5559465"/>
                  </a:cubicBezTo>
                  <a:cubicBezTo>
                    <a:pt x="661360" y="5559867"/>
                    <a:pt x="588981" y="5560087"/>
                    <a:pt x="515705" y="5558805"/>
                  </a:cubicBezTo>
                  <a:cubicBezTo>
                    <a:pt x="483791" y="5558256"/>
                    <a:pt x="491243" y="5573340"/>
                    <a:pt x="489760" y="5478887"/>
                  </a:cubicBezTo>
                  <a:cubicBezTo>
                    <a:pt x="485219" y="5188370"/>
                    <a:pt x="474599" y="5227085"/>
                    <a:pt x="515540" y="5227360"/>
                  </a:cubicBezTo>
                  <a:close/>
                  <a:moveTo>
                    <a:pt x="515540" y="5926568"/>
                  </a:moveTo>
                  <a:cubicBezTo>
                    <a:pt x="833693" y="5928270"/>
                    <a:pt x="786692" y="5904401"/>
                    <a:pt x="787845" y="5978993"/>
                  </a:cubicBezTo>
                  <a:cubicBezTo>
                    <a:pt x="789768" y="6102185"/>
                    <a:pt x="788175" y="6104381"/>
                    <a:pt x="790134" y="6228964"/>
                  </a:cubicBezTo>
                  <a:cubicBezTo>
                    <a:pt x="790756" y="6268246"/>
                    <a:pt x="801834" y="6260357"/>
                    <a:pt x="735168" y="6259991"/>
                  </a:cubicBezTo>
                  <a:cubicBezTo>
                    <a:pt x="465811" y="6258544"/>
                    <a:pt x="502906" y="6268466"/>
                    <a:pt x="502284" y="6228580"/>
                  </a:cubicBezTo>
                  <a:cubicBezTo>
                    <a:pt x="497011" y="5890782"/>
                    <a:pt x="481594" y="5926385"/>
                    <a:pt x="515540" y="5926568"/>
                  </a:cubicBezTo>
                  <a:close/>
                  <a:moveTo>
                    <a:pt x="502852" y="6275202"/>
                  </a:moveTo>
                  <a:cubicBezTo>
                    <a:pt x="572154" y="6276721"/>
                    <a:pt x="554888" y="6276667"/>
                    <a:pt x="790958" y="6277234"/>
                  </a:cubicBezTo>
                  <a:cubicBezTo>
                    <a:pt x="792624" y="6363340"/>
                    <a:pt x="796194" y="6454571"/>
                    <a:pt x="796451" y="6607344"/>
                  </a:cubicBezTo>
                  <a:cubicBezTo>
                    <a:pt x="480605" y="6609559"/>
                    <a:pt x="506770" y="6612689"/>
                    <a:pt x="506459" y="6603115"/>
                  </a:cubicBezTo>
                  <a:cubicBezTo>
                    <a:pt x="500892" y="6430317"/>
                    <a:pt x="503621" y="6361491"/>
                    <a:pt x="502852" y="6275202"/>
                  </a:cubicBezTo>
                  <a:close/>
                  <a:moveTo>
                    <a:pt x="800039" y="5853641"/>
                  </a:moveTo>
                  <a:cubicBezTo>
                    <a:pt x="790518" y="5528365"/>
                    <a:pt x="779642" y="5576213"/>
                    <a:pt x="844935" y="5576213"/>
                  </a:cubicBezTo>
                  <a:cubicBezTo>
                    <a:pt x="1123575" y="5576213"/>
                    <a:pt x="1085051" y="5568983"/>
                    <a:pt x="1085802" y="5605483"/>
                  </a:cubicBezTo>
                  <a:cubicBezTo>
                    <a:pt x="1093254" y="5957449"/>
                    <a:pt x="1096990" y="5909215"/>
                    <a:pt x="1064435" y="5909215"/>
                  </a:cubicBezTo>
                  <a:cubicBezTo>
                    <a:pt x="955655" y="5909215"/>
                    <a:pt x="955033" y="5907073"/>
                    <a:pt x="844935" y="5907073"/>
                  </a:cubicBezTo>
                  <a:cubicBezTo>
                    <a:pt x="790079" y="5907055"/>
                    <a:pt x="801925" y="5918276"/>
                    <a:pt x="800039" y="5853641"/>
                  </a:cubicBezTo>
                  <a:close/>
                  <a:moveTo>
                    <a:pt x="844954" y="5924060"/>
                  </a:moveTo>
                  <a:cubicBezTo>
                    <a:pt x="952945" y="5924060"/>
                    <a:pt x="954978" y="5926202"/>
                    <a:pt x="1064453" y="5926202"/>
                  </a:cubicBezTo>
                  <a:cubicBezTo>
                    <a:pt x="1096733" y="5926202"/>
                    <a:pt x="1089720" y="5915585"/>
                    <a:pt x="1090709" y="5979030"/>
                  </a:cubicBezTo>
                  <a:cubicBezTo>
                    <a:pt x="1095763" y="6302256"/>
                    <a:pt x="1111033" y="6258014"/>
                    <a:pt x="1064453" y="6258014"/>
                  </a:cubicBezTo>
                  <a:cubicBezTo>
                    <a:pt x="766844" y="6258014"/>
                    <a:pt x="805880" y="6275532"/>
                    <a:pt x="805148" y="6228671"/>
                  </a:cubicBezTo>
                  <a:cubicBezTo>
                    <a:pt x="799582" y="5874637"/>
                    <a:pt x="792606" y="5924060"/>
                    <a:pt x="844954" y="5924060"/>
                  </a:cubicBezTo>
                  <a:close/>
                  <a:moveTo>
                    <a:pt x="844954" y="6277289"/>
                  </a:moveTo>
                  <a:cubicBezTo>
                    <a:pt x="1148550" y="6277289"/>
                    <a:pt x="1097099" y="6249539"/>
                    <a:pt x="1098308" y="6353767"/>
                  </a:cubicBezTo>
                  <a:cubicBezTo>
                    <a:pt x="1101823" y="6659768"/>
                    <a:pt x="1116526" y="6609394"/>
                    <a:pt x="1064453" y="6609357"/>
                  </a:cubicBezTo>
                  <a:cubicBezTo>
                    <a:pt x="1049457" y="6609357"/>
                    <a:pt x="811501" y="6608588"/>
                    <a:pt x="811501" y="6603408"/>
                  </a:cubicBezTo>
                  <a:cubicBezTo>
                    <a:pt x="810696" y="6228159"/>
                    <a:pt x="785941" y="6277289"/>
                    <a:pt x="844954" y="6277289"/>
                  </a:cubicBezTo>
                  <a:close/>
                  <a:moveTo>
                    <a:pt x="844954" y="6624165"/>
                  </a:moveTo>
                  <a:cubicBezTo>
                    <a:pt x="953531" y="6624165"/>
                    <a:pt x="953000" y="6626344"/>
                    <a:pt x="1064453" y="6626344"/>
                  </a:cubicBezTo>
                  <a:cubicBezTo>
                    <a:pt x="1111582" y="6626380"/>
                    <a:pt x="1100633" y="6570587"/>
                    <a:pt x="1107170" y="6957936"/>
                  </a:cubicBezTo>
                  <a:cubicBezTo>
                    <a:pt x="998098" y="6957533"/>
                    <a:pt x="908013" y="6959090"/>
                    <a:pt x="815731" y="6958687"/>
                  </a:cubicBezTo>
                  <a:cubicBezTo>
                    <a:pt x="809817" y="6569983"/>
                    <a:pt x="799820" y="6624165"/>
                    <a:pt x="844954" y="6624165"/>
                  </a:cubicBezTo>
                  <a:close/>
                  <a:moveTo>
                    <a:pt x="844954" y="6975746"/>
                  </a:moveTo>
                  <a:cubicBezTo>
                    <a:pt x="1129142" y="6975746"/>
                    <a:pt x="1107408" y="6972067"/>
                    <a:pt x="1107499" y="6978401"/>
                  </a:cubicBezTo>
                  <a:cubicBezTo>
                    <a:pt x="1113560" y="7365384"/>
                    <a:pt x="1131540" y="7309371"/>
                    <a:pt x="1064453" y="7309371"/>
                  </a:cubicBezTo>
                  <a:cubicBezTo>
                    <a:pt x="956095" y="7309371"/>
                    <a:pt x="957761" y="7307924"/>
                    <a:pt x="844954" y="7307924"/>
                  </a:cubicBezTo>
                  <a:cubicBezTo>
                    <a:pt x="816921" y="7307924"/>
                    <a:pt x="824483" y="7323521"/>
                    <a:pt x="823000" y="7228006"/>
                  </a:cubicBezTo>
                  <a:cubicBezTo>
                    <a:pt x="818441" y="6937142"/>
                    <a:pt x="797696" y="6975746"/>
                    <a:pt x="844954" y="6975746"/>
                  </a:cubicBezTo>
                  <a:close/>
                  <a:moveTo>
                    <a:pt x="1113322" y="6353510"/>
                  </a:moveTo>
                  <a:cubicBezTo>
                    <a:pt x="1112205" y="6255817"/>
                    <a:pt x="1053265" y="6272804"/>
                    <a:pt x="1393775" y="6274634"/>
                  </a:cubicBezTo>
                  <a:cubicBezTo>
                    <a:pt x="1401977" y="6274690"/>
                    <a:pt x="1402820" y="6234034"/>
                    <a:pt x="1408642" y="6609174"/>
                  </a:cubicBezTo>
                  <a:cubicBezTo>
                    <a:pt x="1083697" y="6610748"/>
                    <a:pt x="1116178" y="6611517"/>
                    <a:pt x="1116160" y="6603408"/>
                  </a:cubicBezTo>
                  <a:cubicBezTo>
                    <a:pt x="1115958" y="6506868"/>
                    <a:pt x="1114970" y="6498356"/>
                    <a:pt x="1113322" y="6353510"/>
                  </a:cubicBezTo>
                  <a:close/>
                  <a:moveTo>
                    <a:pt x="1408899" y="6626198"/>
                  </a:moveTo>
                  <a:cubicBezTo>
                    <a:pt x="1414739" y="7002637"/>
                    <a:pt x="1421789" y="6958760"/>
                    <a:pt x="1393775" y="6958852"/>
                  </a:cubicBezTo>
                  <a:cubicBezTo>
                    <a:pt x="1317148" y="6959163"/>
                    <a:pt x="1250701" y="6959272"/>
                    <a:pt x="1174276" y="6958449"/>
                  </a:cubicBezTo>
                  <a:cubicBezTo>
                    <a:pt x="1112205" y="6957771"/>
                    <a:pt x="1117826" y="7014809"/>
                    <a:pt x="1116215" y="6626380"/>
                  </a:cubicBezTo>
                  <a:cubicBezTo>
                    <a:pt x="1303415" y="6626545"/>
                    <a:pt x="1318832" y="6626674"/>
                    <a:pt x="1408899" y="6626198"/>
                  </a:cubicBezTo>
                  <a:close/>
                  <a:moveTo>
                    <a:pt x="1174147" y="6975491"/>
                  </a:moveTo>
                  <a:cubicBezTo>
                    <a:pt x="1432006" y="6978273"/>
                    <a:pt x="1413916" y="6972671"/>
                    <a:pt x="1414007" y="6978364"/>
                  </a:cubicBezTo>
                  <a:cubicBezTo>
                    <a:pt x="1419994" y="7361137"/>
                    <a:pt x="1427593" y="7309206"/>
                    <a:pt x="1393903" y="7308694"/>
                  </a:cubicBezTo>
                  <a:cubicBezTo>
                    <a:pt x="1074285" y="7303971"/>
                    <a:pt x="1129288" y="7337286"/>
                    <a:pt x="1127585" y="7228006"/>
                  </a:cubicBezTo>
                  <a:cubicBezTo>
                    <a:pt x="1122843" y="6924383"/>
                    <a:pt x="1102171" y="6974721"/>
                    <a:pt x="1174147" y="6975491"/>
                  </a:cubicBezTo>
                  <a:close/>
                  <a:moveTo>
                    <a:pt x="1415765" y="6274763"/>
                  </a:moveTo>
                  <a:cubicBezTo>
                    <a:pt x="1457640" y="6274982"/>
                    <a:pt x="1703670" y="6275184"/>
                    <a:pt x="1706050" y="6275184"/>
                  </a:cubicBezTo>
                  <a:cubicBezTo>
                    <a:pt x="1706068" y="6276611"/>
                    <a:pt x="1710957" y="6564949"/>
                    <a:pt x="1711744" y="6607526"/>
                  </a:cubicBezTo>
                  <a:cubicBezTo>
                    <a:pt x="1614098" y="6607636"/>
                    <a:pt x="1710701" y="6608058"/>
                    <a:pt x="1423638" y="6609119"/>
                  </a:cubicBezTo>
                  <a:cubicBezTo>
                    <a:pt x="1418658" y="6288455"/>
                    <a:pt x="1418804" y="6406521"/>
                    <a:pt x="1415765" y="6274763"/>
                  </a:cubicBezTo>
                  <a:close/>
                  <a:moveTo>
                    <a:pt x="1712074" y="6624513"/>
                  </a:moveTo>
                  <a:cubicBezTo>
                    <a:pt x="1718391" y="6958449"/>
                    <a:pt x="1717329" y="6859255"/>
                    <a:pt x="1719032" y="6958082"/>
                  </a:cubicBezTo>
                  <a:cubicBezTo>
                    <a:pt x="1706727" y="6958082"/>
                    <a:pt x="1771270" y="6957900"/>
                    <a:pt x="1428710" y="6958742"/>
                  </a:cubicBezTo>
                  <a:cubicBezTo>
                    <a:pt x="1427245" y="6863117"/>
                    <a:pt x="1428124" y="6898024"/>
                    <a:pt x="1423913" y="6626124"/>
                  </a:cubicBezTo>
                  <a:cubicBezTo>
                    <a:pt x="1733899" y="6624806"/>
                    <a:pt x="1621696" y="6624605"/>
                    <a:pt x="1712074" y="6624513"/>
                  </a:cubicBezTo>
                  <a:close/>
                  <a:moveTo>
                    <a:pt x="1715937" y="5926660"/>
                  </a:moveTo>
                  <a:cubicBezTo>
                    <a:pt x="1847000" y="5926788"/>
                    <a:pt x="1846487" y="5923841"/>
                    <a:pt x="2006387" y="5924939"/>
                  </a:cubicBezTo>
                  <a:cubicBezTo>
                    <a:pt x="2008438" y="6103869"/>
                    <a:pt x="2010708" y="6078169"/>
                    <a:pt x="2013400" y="6257135"/>
                  </a:cubicBezTo>
                  <a:cubicBezTo>
                    <a:pt x="1817576" y="6256714"/>
                    <a:pt x="1857473" y="6258179"/>
                    <a:pt x="1720789" y="6258179"/>
                  </a:cubicBezTo>
                  <a:cubicBezTo>
                    <a:pt x="1718684" y="6130173"/>
                    <a:pt x="1718080" y="6043023"/>
                    <a:pt x="1715937" y="5926660"/>
                  </a:cubicBezTo>
                  <a:close/>
                  <a:moveTo>
                    <a:pt x="1723188" y="6275184"/>
                  </a:moveTo>
                  <a:cubicBezTo>
                    <a:pt x="2069410" y="6275184"/>
                    <a:pt x="2013327" y="6247177"/>
                    <a:pt x="2014755" y="6353693"/>
                  </a:cubicBezTo>
                  <a:cubicBezTo>
                    <a:pt x="2016201" y="6469709"/>
                    <a:pt x="2017245" y="6502732"/>
                    <a:pt x="2017977" y="6603444"/>
                  </a:cubicBezTo>
                  <a:cubicBezTo>
                    <a:pt x="2018032" y="6611444"/>
                    <a:pt x="2041414" y="6607563"/>
                    <a:pt x="1726777" y="6607508"/>
                  </a:cubicBezTo>
                  <a:cubicBezTo>
                    <a:pt x="1726722" y="6604506"/>
                    <a:pt x="1720167" y="6275184"/>
                    <a:pt x="1723188" y="6275184"/>
                  </a:cubicBezTo>
                  <a:close/>
                  <a:moveTo>
                    <a:pt x="2018142" y="6625044"/>
                  </a:moveTo>
                  <a:cubicBezTo>
                    <a:pt x="2018161" y="6626655"/>
                    <a:pt x="2021987" y="6955044"/>
                    <a:pt x="2022006" y="6956911"/>
                  </a:cubicBezTo>
                  <a:cubicBezTo>
                    <a:pt x="1903577" y="6955245"/>
                    <a:pt x="1823252" y="6957973"/>
                    <a:pt x="1734009" y="6958082"/>
                  </a:cubicBezTo>
                  <a:cubicBezTo>
                    <a:pt x="1732105" y="6846771"/>
                    <a:pt x="1733259" y="6957241"/>
                    <a:pt x="1727088" y="6624513"/>
                  </a:cubicBezTo>
                  <a:cubicBezTo>
                    <a:pt x="1829807" y="6624532"/>
                    <a:pt x="1902808" y="6625868"/>
                    <a:pt x="2018142" y="6625044"/>
                  </a:cubicBezTo>
                  <a:close/>
                  <a:moveTo>
                    <a:pt x="2022280" y="6973934"/>
                  </a:moveTo>
                  <a:cubicBezTo>
                    <a:pt x="2024459" y="7116017"/>
                    <a:pt x="2023049" y="7081512"/>
                    <a:pt x="2026730" y="7307357"/>
                  </a:cubicBezTo>
                  <a:cubicBezTo>
                    <a:pt x="1957811" y="7308291"/>
                    <a:pt x="1875710" y="7307669"/>
                    <a:pt x="1737891" y="7307632"/>
                  </a:cubicBezTo>
                  <a:cubicBezTo>
                    <a:pt x="1737873" y="7305545"/>
                    <a:pt x="1734375" y="6979810"/>
                    <a:pt x="1734357" y="6978071"/>
                  </a:cubicBezTo>
                  <a:cubicBezTo>
                    <a:pt x="1734266" y="6971976"/>
                    <a:pt x="2016092" y="6973843"/>
                    <a:pt x="2022280" y="6973934"/>
                  </a:cubicBezTo>
                  <a:close/>
                  <a:moveTo>
                    <a:pt x="2021383" y="5925067"/>
                  </a:moveTo>
                  <a:cubicBezTo>
                    <a:pt x="2190164" y="5926568"/>
                    <a:pt x="2059651" y="5925232"/>
                    <a:pt x="2312547" y="5926824"/>
                  </a:cubicBezTo>
                  <a:cubicBezTo>
                    <a:pt x="2314946" y="6112088"/>
                    <a:pt x="2314452" y="6149759"/>
                    <a:pt x="2316301" y="6257831"/>
                  </a:cubicBezTo>
                  <a:cubicBezTo>
                    <a:pt x="2079755" y="6257245"/>
                    <a:pt x="2216146" y="6257739"/>
                    <a:pt x="2028377" y="6257190"/>
                  </a:cubicBezTo>
                  <a:cubicBezTo>
                    <a:pt x="2025668" y="6079926"/>
                    <a:pt x="2023287" y="6093051"/>
                    <a:pt x="2021383" y="5925067"/>
                  </a:cubicBezTo>
                  <a:close/>
                  <a:moveTo>
                    <a:pt x="2052546" y="6274305"/>
                  </a:moveTo>
                  <a:cubicBezTo>
                    <a:pt x="2370864" y="6275586"/>
                    <a:pt x="2315879" y="6252358"/>
                    <a:pt x="2318315" y="6354590"/>
                  </a:cubicBezTo>
                  <a:cubicBezTo>
                    <a:pt x="2320384" y="6439982"/>
                    <a:pt x="2321336" y="6506502"/>
                    <a:pt x="2322654" y="6603572"/>
                  </a:cubicBezTo>
                  <a:cubicBezTo>
                    <a:pt x="2322728" y="6610016"/>
                    <a:pt x="2033047" y="6609778"/>
                    <a:pt x="2033010" y="6603353"/>
                  </a:cubicBezTo>
                  <a:cubicBezTo>
                    <a:pt x="2030245" y="6226841"/>
                    <a:pt x="2016586" y="6274141"/>
                    <a:pt x="2052546" y="6274305"/>
                  </a:cubicBezTo>
                  <a:close/>
                  <a:moveTo>
                    <a:pt x="2052638" y="6624733"/>
                  </a:moveTo>
                  <a:cubicBezTo>
                    <a:pt x="2129540" y="6624001"/>
                    <a:pt x="2195217" y="6624111"/>
                    <a:pt x="2272137" y="6624330"/>
                  </a:cubicBezTo>
                  <a:cubicBezTo>
                    <a:pt x="2337852" y="6624513"/>
                    <a:pt x="2322618" y="6565096"/>
                    <a:pt x="2329264" y="6956801"/>
                  </a:cubicBezTo>
                  <a:cubicBezTo>
                    <a:pt x="2249012" y="6957387"/>
                    <a:pt x="2204024" y="6960078"/>
                    <a:pt x="2037020" y="6957149"/>
                  </a:cubicBezTo>
                  <a:cubicBezTo>
                    <a:pt x="2031435" y="6575109"/>
                    <a:pt x="2026400" y="6625008"/>
                    <a:pt x="2052638" y="6624733"/>
                  </a:cubicBezTo>
                  <a:close/>
                  <a:moveTo>
                    <a:pt x="2052455" y="6974447"/>
                  </a:moveTo>
                  <a:cubicBezTo>
                    <a:pt x="2322874" y="6979536"/>
                    <a:pt x="2329447" y="6966905"/>
                    <a:pt x="2329630" y="6978364"/>
                  </a:cubicBezTo>
                  <a:cubicBezTo>
                    <a:pt x="2331535" y="7099689"/>
                    <a:pt x="2328880" y="7105784"/>
                    <a:pt x="2330802" y="7228372"/>
                  </a:cubicBezTo>
                  <a:cubicBezTo>
                    <a:pt x="2332303" y="7324838"/>
                    <a:pt x="2347464" y="7310359"/>
                    <a:pt x="2272412" y="7307870"/>
                  </a:cubicBezTo>
                  <a:cubicBezTo>
                    <a:pt x="1994889" y="7298772"/>
                    <a:pt x="2042293" y="7341404"/>
                    <a:pt x="2040444" y="7228061"/>
                  </a:cubicBezTo>
                  <a:cubicBezTo>
                    <a:pt x="2035848" y="6936080"/>
                    <a:pt x="2029806" y="6974026"/>
                    <a:pt x="2052455" y="6974447"/>
                  </a:cubicBezTo>
                  <a:close/>
                  <a:moveTo>
                    <a:pt x="2331626" y="6274854"/>
                  </a:moveTo>
                  <a:cubicBezTo>
                    <a:pt x="2569820" y="6275147"/>
                    <a:pt x="2382857" y="6275166"/>
                    <a:pt x="2623834" y="6275678"/>
                  </a:cubicBezTo>
                  <a:cubicBezTo>
                    <a:pt x="2629821" y="6661233"/>
                    <a:pt x="2638207" y="6609668"/>
                    <a:pt x="2601606" y="6609668"/>
                  </a:cubicBezTo>
                  <a:cubicBezTo>
                    <a:pt x="2600177" y="6609668"/>
                    <a:pt x="2337741" y="6608625"/>
                    <a:pt x="2337668" y="6603243"/>
                  </a:cubicBezTo>
                  <a:cubicBezTo>
                    <a:pt x="2334537" y="6372163"/>
                    <a:pt x="2333530" y="6377966"/>
                    <a:pt x="2331626" y="6274854"/>
                  </a:cubicBezTo>
                  <a:close/>
                  <a:moveTo>
                    <a:pt x="2601606" y="6626691"/>
                  </a:moveTo>
                  <a:cubicBezTo>
                    <a:pt x="2636486" y="6626691"/>
                    <a:pt x="2627203" y="6573425"/>
                    <a:pt x="2633996" y="6956673"/>
                  </a:cubicBezTo>
                  <a:cubicBezTo>
                    <a:pt x="2612793" y="6956545"/>
                    <a:pt x="2596241" y="6956581"/>
                    <a:pt x="2381997" y="6956618"/>
                  </a:cubicBezTo>
                  <a:cubicBezTo>
                    <a:pt x="2334702" y="6956618"/>
                    <a:pt x="2343271" y="7011624"/>
                    <a:pt x="2337961" y="6624422"/>
                  </a:cubicBezTo>
                  <a:cubicBezTo>
                    <a:pt x="2495298" y="6624513"/>
                    <a:pt x="2498978" y="6626691"/>
                    <a:pt x="2601606" y="6626691"/>
                  </a:cubicBezTo>
                  <a:close/>
                  <a:moveTo>
                    <a:pt x="2638097" y="6228634"/>
                  </a:moveTo>
                  <a:cubicBezTo>
                    <a:pt x="2632531" y="5871196"/>
                    <a:pt x="2605359" y="5923053"/>
                    <a:pt x="2711282" y="5925763"/>
                  </a:cubicBezTo>
                  <a:cubicBezTo>
                    <a:pt x="2783752" y="5927612"/>
                    <a:pt x="2857889" y="5927465"/>
                    <a:pt x="2921901" y="5926367"/>
                  </a:cubicBezTo>
                  <a:cubicBezTo>
                    <a:pt x="2925691" y="6239709"/>
                    <a:pt x="2924556" y="6178790"/>
                    <a:pt x="2926020" y="6258947"/>
                  </a:cubicBezTo>
                  <a:cubicBezTo>
                    <a:pt x="2591517" y="6267459"/>
                    <a:pt x="2638591" y="6259790"/>
                    <a:pt x="2638097" y="6228634"/>
                  </a:cubicBezTo>
                  <a:close/>
                  <a:moveTo>
                    <a:pt x="2926332" y="6275971"/>
                  </a:moveTo>
                  <a:cubicBezTo>
                    <a:pt x="2928565" y="6387100"/>
                    <a:pt x="2930598" y="6378881"/>
                    <a:pt x="2932667" y="6608497"/>
                  </a:cubicBezTo>
                  <a:cubicBezTo>
                    <a:pt x="2892788" y="6608863"/>
                    <a:pt x="2644030" y="6609650"/>
                    <a:pt x="2642730" y="6609650"/>
                  </a:cubicBezTo>
                  <a:cubicBezTo>
                    <a:pt x="2642913" y="6518071"/>
                    <a:pt x="2642876" y="6536486"/>
                    <a:pt x="2638811" y="6275733"/>
                  </a:cubicBezTo>
                  <a:cubicBezTo>
                    <a:pt x="2719668" y="6276081"/>
                    <a:pt x="2811071" y="6278882"/>
                    <a:pt x="2926332" y="6275971"/>
                  </a:cubicBezTo>
                  <a:close/>
                  <a:moveTo>
                    <a:pt x="2931202" y="6625502"/>
                  </a:moveTo>
                  <a:cubicBezTo>
                    <a:pt x="2933051" y="6625502"/>
                    <a:pt x="2938306" y="6956581"/>
                    <a:pt x="2938325" y="6958028"/>
                  </a:cubicBezTo>
                  <a:cubicBezTo>
                    <a:pt x="2767768" y="6960938"/>
                    <a:pt x="2727596" y="6957460"/>
                    <a:pt x="2648973" y="6956765"/>
                  </a:cubicBezTo>
                  <a:cubicBezTo>
                    <a:pt x="2647252" y="6858303"/>
                    <a:pt x="2642546" y="6762990"/>
                    <a:pt x="2642693" y="6626637"/>
                  </a:cubicBezTo>
                  <a:cubicBezTo>
                    <a:pt x="2643993" y="6626655"/>
                    <a:pt x="2904158" y="6625758"/>
                    <a:pt x="2931202" y="6625502"/>
                  </a:cubicBezTo>
                  <a:close/>
                  <a:moveTo>
                    <a:pt x="2938673" y="6978401"/>
                  </a:moveTo>
                  <a:cubicBezTo>
                    <a:pt x="2944513" y="7350923"/>
                    <a:pt x="2947571" y="7308510"/>
                    <a:pt x="2931202" y="7308327"/>
                  </a:cubicBezTo>
                  <a:cubicBezTo>
                    <a:pt x="2597797" y="7304758"/>
                    <a:pt x="2653386" y="7335107"/>
                    <a:pt x="2651720" y="7228042"/>
                  </a:cubicBezTo>
                  <a:cubicBezTo>
                    <a:pt x="2649779" y="7103862"/>
                    <a:pt x="2651354" y="7106315"/>
                    <a:pt x="2649339" y="6978071"/>
                  </a:cubicBezTo>
                  <a:cubicBezTo>
                    <a:pt x="2649248" y="6971427"/>
                    <a:pt x="2938654" y="6976973"/>
                    <a:pt x="2938673" y="6978401"/>
                  </a:cubicBezTo>
                  <a:close/>
                  <a:moveTo>
                    <a:pt x="2941328" y="6275586"/>
                  </a:moveTo>
                  <a:cubicBezTo>
                    <a:pt x="2997099" y="6274195"/>
                    <a:pt x="3006895" y="6274433"/>
                    <a:pt x="3232272" y="6274396"/>
                  </a:cubicBezTo>
                  <a:cubicBezTo>
                    <a:pt x="3234872" y="6426638"/>
                    <a:pt x="3233151" y="6290596"/>
                    <a:pt x="3237929" y="6609284"/>
                  </a:cubicBezTo>
                  <a:cubicBezTo>
                    <a:pt x="2914174" y="6608643"/>
                    <a:pt x="2947718" y="6609741"/>
                    <a:pt x="2947663" y="6603317"/>
                  </a:cubicBezTo>
                  <a:cubicBezTo>
                    <a:pt x="2946015" y="6405716"/>
                    <a:pt x="2943213" y="6367367"/>
                    <a:pt x="2941328" y="6275586"/>
                  </a:cubicBezTo>
                  <a:close/>
                  <a:moveTo>
                    <a:pt x="3238186" y="6626289"/>
                  </a:moveTo>
                  <a:cubicBezTo>
                    <a:pt x="3242892" y="6939961"/>
                    <a:pt x="3240639" y="6775547"/>
                    <a:pt x="3243551" y="6958723"/>
                  </a:cubicBezTo>
                  <a:cubicBezTo>
                    <a:pt x="3145556" y="6958558"/>
                    <a:pt x="3075997" y="6955923"/>
                    <a:pt x="2953339" y="6957771"/>
                  </a:cubicBezTo>
                  <a:cubicBezTo>
                    <a:pt x="2951746" y="6860353"/>
                    <a:pt x="2948926" y="6748529"/>
                    <a:pt x="2947864" y="6625337"/>
                  </a:cubicBezTo>
                  <a:cubicBezTo>
                    <a:pt x="3097053" y="6624037"/>
                    <a:pt x="3145135" y="6626124"/>
                    <a:pt x="3238186" y="6626289"/>
                  </a:cubicBezTo>
                  <a:close/>
                  <a:moveTo>
                    <a:pt x="3243825" y="6975729"/>
                  </a:moveTo>
                  <a:cubicBezTo>
                    <a:pt x="3245968" y="7130514"/>
                    <a:pt x="3243496" y="7060571"/>
                    <a:pt x="3247341" y="7307266"/>
                  </a:cubicBezTo>
                  <a:cubicBezTo>
                    <a:pt x="3137445" y="7307412"/>
                    <a:pt x="3109284" y="7309901"/>
                    <a:pt x="2958502" y="7308602"/>
                  </a:cubicBezTo>
                  <a:cubicBezTo>
                    <a:pt x="2955957" y="7210653"/>
                    <a:pt x="2955573" y="7101043"/>
                    <a:pt x="2953650" y="6978108"/>
                  </a:cubicBezTo>
                  <a:cubicBezTo>
                    <a:pt x="2953559" y="6971061"/>
                    <a:pt x="2941236" y="6975271"/>
                    <a:pt x="3243825" y="6975729"/>
                  </a:cubicBezTo>
                  <a:close/>
                  <a:moveTo>
                    <a:pt x="3247268" y="6274415"/>
                  </a:moveTo>
                  <a:cubicBezTo>
                    <a:pt x="3340868" y="6274396"/>
                    <a:pt x="3348320" y="6275880"/>
                    <a:pt x="3536711" y="6276355"/>
                  </a:cubicBezTo>
                  <a:cubicBezTo>
                    <a:pt x="3536729" y="6277820"/>
                    <a:pt x="3542515" y="6595683"/>
                    <a:pt x="3542789" y="6609064"/>
                  </a:cubicBezTo>
                  <a:cubicBezTo>
                    <a:pt x="3400210" y="6609027"/>
                    <a:pt x="3303790" y="6609357"/>
                    <a:pt x="3252907" y="6609302"/>
                  </a:cubicBezTo>
                  <a:cubicBezTo>
                    <a:pt x="3248348" y="6304581"/>
                    <a:pt x="3249483" y="6405075"/>
                    <a:pt x="3247268" y="6274415"/>
                  </a:cubicBezTo>
                  <a:close/>
                  <a:moveTo>
                    <a:pt x="3260615" y="6626307"/>
                  </a:moveTo>
                  <a:cubicBezTo>
                    <a:pt x="3602333" y="6626307"/>
                    <a:pt x="3542954" y="6601083"/>
                    <a:pt x="3544950" y="6728466"/>
                  </a:cubicBezTo>
                  <a:cubicBezTo>
                    <a:pt x="3546909" y="6853928"/>
                    <a:pt x="3547294" y="6845270"/>
                    <a:pt x="3549143" y="6959712"/>
                  </a:cubicBezTo>
                  <a:cubicBezTo>
                    <a:pt x="3409273" y="6960535"/>
                    <a:pt x="3381150" y="6958742"/>
                    <a:pt x="3258546" y="6958742"/>
                  </a:cubicBezTo>
                  <a:cubicBezTo>
                    <a:pt x="3252706" y="6587135"/>
                    <a:pt x="3249465" y="6626307"/>
                    <a:pt x="3260615" y="6626307"/>
                  </a:cubicBezTo>
                  <a:close/>
                  <a:moveTo>
                    <a:pt x="3260615" y="6975746"/>
                  </a:moveTo>
                  <a:cubicBezTo>
                    <a:pt x="3261915" y="6975746"/>
                    <a:pt x="3549418" y="6976442"/>
                    <a:pt x="3549454" y="6978401"/>
                  </a:cubicBezTo>
                  <a:cubicBezTo>
                    <a:pt x="3549491" y="6980598"/>
                    <a:pt x="3553464" y="7307247"/>
                    <a:pt x="3553482" y="7309444"/>
                  </a:cubicBezTo>
                  <a:cubicBezTo>
                    <a:pt x="3352018" y="7310487"/>
                    <a:pt x="3401107" y="7307284"/>
                    <a:pt x="3262337" y="7307266"/>
                  </a:cubicBezTo>
                  <a:cubicBezTo>
                    <a:pt x="3256569" y="6938862"/>
                    <a:pt x="3259315" y="6975746"/>
                    <a:pt x="3260615" y="6975746"/>
                  </a:cubicBezTo>
                  <a:close/>
                  <a:moveTo>
                    <a:pt x="3589974" y="6276557"/>
                  </a:moveTo>
                  <a:cubicBezTo>
                    <a:pt x="3698369" y="6276996"/>
                    <a:pt x="3701921" y="6276575"/>
                    <a:pt x="3809491" y="6276996"/>
                  </a:cubicBezTo>
                  <a:cubicBezTo>
                    <a:pt x="3853728" y="6277179"/>
                    <a:pt x="3842394" y="6224736"/>
                    <a:pt x="3846917" y="6608515"/>
                  </a:cubicBezTo>
                  <a:cubicBezTo>
                    <a:pt x="3527958" y="6609979"/>
                    <a:pt x="3557840" y="6611682"/>
                    <a:pt x="3557675" y="6603225"/>
                  </a:cubicBezTo>
                  <a:cubicBezTo>
                    <a:pt x="3550168" y="6224552"/>
                    <a:pt x="3538450" y="6276337"/>
                    <a:pt x="3589974" y="6276557"/>
                  </a:cubicBezTo>
                  <a:close/>
                  <a:moveTo>
                    <a:pt x="3847136" y="6625502"/>
                  </a:moveTo>
                  <a:cubicBezTo>
                    <a:pt x="3848144" y="6709979"/>
                    <a:pt x="3849206" y="6780855"/>
                    <a:pt x="3851403" y="6853562"/>
                  </a:cubicBezTo>
                  <a:cubicBezTo>
                    <a:pt x="3855486" y="6987974"/>
                    <a:pt x="3907010" y="6956838"/>
                    <a:pt x="3589937" y="6959419"/>
                  </a:cubicBezTo>
                  <a:cubicBezTo>
                    <a:pt x="3552805" y="6959712"/>
                    <a:pt x="3565842" y="7010581"/>
                    <a:pt x="3558151" y="6626069"/>
                  </a:cubicBezTo>
                  <a:cubicBezTo>
                    <a:pt x="3824780" y="6626106"/>
                    <a:pt x="3720816" y="6626106"/>
                    <a:pt x="3847136" y="6625502"/>
                  </a:cubicBezTo>
                  <a:close/>
                  <a:moveTo>
                    <a:pt x="3590084" y="6976442"/>
                  </a:moveTo>
                  <a:cubicBezTo>
                    <a:pt x="3591384" y="6976424"/>
                    <a:pt x="3854204" y="6973843"/>
                    <a:pt x="3854277" y="6978401"/>
                  </a:cubicBezTo>
                  <a:cubicBezTo>
                    <a:pt x="3860265" y="7362089"/>
                    <a:pt x="3880699" y="7307778"/>
                    <a:pt x="3809473" y="7308364"/>
                  </a:cubicBezTo>
                  <a:cubicBezTo>
                    <a:pt x="3699925" y="7309261"/>
                    <a:pt x="3693260" y="7308383"/>
                    <a:pt x="3589974" y="7309206"/>
                  </a:cubicBezTo>
                  <a:cubicBezTo>
                    <a:pt x="3561703" y="7309389"/>
                    <a:pt x="3568899" y="7324362"/>
                    <a:pt x="3567398" y="7228042"/>
                  </a:cubicBezTo>
                  <a:cubicBezTo>
                    <a:pt x="3562985" y="6938203"/>
                    <a:pt x="3554215" y="6976735"/>
                    <a:pt x="3590084" y="6976442"/>
                  </a:cubicBezTo>
                  <a:close/>
                  <a:moveTo>
                    <a:pt x="3857006" y="6277124"/>
                  </a:moveTo>
                  <a:cubicBezTo>
                    <a:pt x="4039189" y="6277454"/>
                    <a:pt x="4013006" y="6276319"/>
                    <a:pt x="4139051" y="6276319"/>
                  </a:cubicBezTo>
                  <a:cubicBezTo>
                    <a:pt x="4153992" y="6276319"/>
                    <a:pt x="4147126" y="6236835"/>
                    <a:pt x="4153077" y="6610162"/>
                  </a:cubicBezTo>
                  <a:cubicBezTo>
                    <a:pt x="4039903" y="6610474"/>
                    <a:pt x="4021795" y="6607874"/>
                    <a:pt x="3861949" y="6608423"/>
                  </a:cubicBezTo>
                  <a:cubicBezTo>
                    <a:pt x="3860704" y="6511847"/>
                    <a:pt x="3862077" y="6599070"/>
                    <a:pt x="3857006" y="6277124"/>
                  </a:cubicBezTo>
                  <a:close/>
                  <a:moveTo>
                    <a:pt x="3919351" y="6625355"/>
                  </a:moveTo>
                  <a:cubicBezTo>
                    <a:pt x="4027983" y="6625355"/>
                    <a:pt x="4029118" y="6627204"/>
                    <a:pt x="4139033" y="6627204"/>
                  </a:cubicBezTo>
                  <a:cubicBezTo>
                    <a:pt x="4160474" y="6627204"/>
                    <a:pt x="4153022" y="6586000"/>
                    <a:pt x="4159100" y="6959328"/>
                  </a:cubicBezTo>
                  <a:cubicBezTo>
                    <a:pt x="4049827" y="6959620"/>
                    <a:pt x="4008850" y="6957680"/>
                    <a:pt x="3868943" y="6958174"/>
                  </a:cubicBezTo>
                  <a:cubicBezTo>
                    <a:pt x="3862279" y="6571979"/>
                    <a:pt x="3838952" y="6625355"/>
                    <a:pt x="3919351" y="6625355"/>
                  </a:cubicBezTo>
                  <a:close/>
                  <a:moveTo>
                    <a:pt x="4156885" y="5978773"/>
                  </a:moveTo>
                  <a:cubicBezTo>
                    <a:pt x="4155750" y="5905810"/>
                    <a:pt x="4106350" y="5927337"/>
                    <a:pt x="4448965" y="5926092"/>
                  </a:cubicBezTo>
                  <a:cubicBezTo>
                    <a:pt x="4452041" y="6108793"/>
                    <a:pt x="4450136" y="6112015"/>
                    <a:pt x="4452736" y="6258782"/>
                  </a:cubicBezTo>
                  <a:cubicBezTo>
                    <a:pt x="4391911" y="6259496"/>
                    <a:pt x="4366863" y="6259295"/>
                    <a:pt x="4163568" y="6259332"/>
                  </a:cubicBezTo>
                  <a:cubicBezTo>
                    <a:pt x="4161426" y="6105992"/>
                    <a:pt x="4158844" y="6103612"/>
                    <a:pt x="4156885" y="5978773"/>
                  </a:cubicBezTo>
                  <a:close/>
                  <a:moveTo>
                    <a:pt x="4453048" y="6275788"/>
                  </a:moveTo>
                  <a:cubicBezTo>
                    <a:pt x="4454787" y="6367312"/>
                    <a:pt x="4457516" y="6418145"/>
                    <a:pt x="4459053" y="6603481"/>
                  </a:cubicBezTo>
                  <a:cubicBezTo>
                    <a:pt x="4459090" y="6608497"/>
                    <a:pt x="4492780" y="6608167"/>
                    <a:pt x="4168054" y="6610108"/>
                  </a:cubicBezTo>
                  <a:cubicBezTo>
                    <a:pt x="4163037" y="6295301"/>
                    <a:pt x="4165491" y="6408223"/>
                    <a:pt x="4163806" y="6276319"/>
                  </a:cubicBezTo>
                  <a:cubicBezTo>
                    <a:pt x="4367119" y="6276282"/>
                    <a:pt x="4399784" y="6276447"/>
                    <a:pt x="4453048" y="6275788"/>
                  </a:cubicBezTo>
                  <a:close/>
                  <a:moveTo>
                    <a:pt x="4459255" y="6625264"/>
                  </a:moveTo>
                  <a:cubicBezTo>
                    <a:pt x="4459273" y="6626710"/>
                    <a:pt x="4462935" y="6956728"/>
                    <a:pt x="4462954" y="6958046"/>
                  </a:cubicBezTo>
                  <a:cubicBezTo>
                    <a:pt x="4310157" y="6956014"/>
                    <a:pt x="4247537" y="6958888"/>
                    <a:pt x="4174096" y="6959254"/>
                  </a:cubicBezTo>
                  <a:cubicBezTo>
                    <a:pt x="4172595" y="6866375"/>
                    <a:pt x="4172467" y="6887059"/>
                    <a:pt x="4168329" y="6627113"/>
                  </a:cubicBezTo>
                  <a:cubicBezTo>
                    <a:pt x="4252536" y="6626618"/>
                    <a:pt x="4315705" y="6622207"/>
                    <a:pt x="4459255" y="6625264"/>
                  </a:cubicBezTo>
                  <a:close/>
                  <a:moveTo>
                    <a:pt x="4462697" y="5853715"/>
                  </a:moveTo>
                  <a:cubicBezTo>
                    <a:pt x="4456893" y="5544162"/>
                    <a:pt x="4454183" y="5577403"/>
                    <a:pt x="4468630" y="5577294"/>
                  </a:cubicBezTo>
                  <a:cubicBezTo>
                    <a:pt x="4792715" y="5574657"/>
                    <a:pt x="4748057" y="5569935"/>
                    <a:pt x="4748203" y="5604073"/>
                  </a:cubicBezTo>
                  <a:cubicBezTo>
                    <a:pt x="4749723" y="5962629"/>
                    <a:pt x="4772244" y="5907824"/>
                    <a:pt x="4688238" y="5908391"/>
                  </a:cubicBezTo>
                  <a:cubicBezTo>
                    <a:pt x="4583158" y="5909105"/>
                    <a:pt x="4586399" y="5908556"/>
                    <a:pt x="4468520" y="5909013"/>
                  </a:cubicBezTo>
                  <a:cubicBezTo>
                    <a:pt x="4461983" y="5909050"/>
                    <a:pt x="4463906" y="5917342"/>
                    <a:pt x="4462697" y="5853715"/>
                  </a:cubicBezTo>
                  <a:close/>
                  <a:moveTo>
                    <a:pt x="4468611" y="5926019"/>
                  </a:moveTo>
                  <a:cubicBezTo>
                    <a:pt x="4804250" y="5924646"/>
                    <a:pt x="4751371" y="5909819"/>
                    <a:pt x="4752469" y="5979030"/>
                  </a:cubicBezTo>
                  <a:cubicBezTo>
                    <a:pt x="4757725" y="6315729"/>
                    <a:pt x="4778323" y="6259625"/>
                    <a:pt x="4688367" y="6258527"/>
                  </a:cubicBezTo>
                  <a:cubicBezTo>
                    <a:pt x="4430600" y="6255396"/>
                    <a:pt x="4467952" y="6273756"/>
                    <a:pt x="4467238" y="6228671"/>
                  </a:cubicBezTo>
                  <a:cubicBezTo>
                    <a:pt x="4461928" y="5890013"/>
                    <a:pt x="4463631" y="5926019"/>
                    <a:pt x="4468611" y="5926019"/>
                  </a:cubicBezTo>
                  <a:close/>
                  <a:moveTo>
                    <a:pt x="4468666" y="6275586"/>
                  </a:moveTo>
                  <a:cubicBezTo>
                    <a:pt x="4819429" y="6271321"/>
                    <a:pt x="4757596" y="6259149"/>
                    <a:pt x="4760178" y="6353913"/>
                  </a:cubicBezTo>
                  <a:cubicBezTo>
                    <a:pt x="4762540" y="6440843"/>
                    <a:pt x="4763932" y="6518144"/>
                    <a:pt x="4763657" y="6603371"/>
                  </a:cubicBezTo>
                  <a:cubicBezTo>
                    <a:pt x="4763620" y="6614830"/>
                    <a:pt x="4475441" y="6608570"/>
                    <a:pt x="4474122" y="6608551"/>
                  </a:cubicBezTo>
                  <a:cubicBezTo>
                    <a:pt x="4471962" y="6359697"/>
                    <a:pt x="4466561" y="6275623"/>
                    <a:pt x="4468666" y="6275586"/>
                  </a:cubicBezTo>
                  <a:close/>
                  <a:moveTo>
                    <a:pt x="4763602" y="6627149"/>
                  </a:moveTo>
                  <a:cubicBezTo>
                    <a:pt x="4763529" y="6748016"/>
                    <a:pt x="4767594" y="6854532"/>
                    <a:pt x="4769315" y="6956380"/>
                  </a:cubicBezTo>
                  <a:cubicBezTo>
                    <a:pt x="4683295" y="6956801"/>
                    <a:pt x="4635946" y="6960316"/>
                    <a:pt x="4477931" y="6958247"/>
                  </a:cubicBezTo>
                  <a:cubicBezTo>
                    <a:pt x="4477913" y="6956618"/>
                    <a:pt x="4474269" y="6626893"/>
                    <a:pt x="4474251" y="6625593"/>
                  </a:cubicBezTo>
                  <a:cubicBezTo>
                    <a:pt x="4535241" y="6626893"/>
                    <a:pt x="4761478" y="6627149"/>
                    <a:pt x="4763602" y="6627149"/>
                  </a:cubicBezTo>
                  <a:close/>
                  <a:moveTo>
                    <a:pt x="4769608" y="6973385"/>
                  </a:moveTo>
                  <a:cubicBezTo>
                    <a:pt x="4771604" y="7096266"/>
                    <a:pt x="4771512" y="7170895"/>
                    <a:pt x="4774331" y="7307467"/>
                  </a:cubicBezTo>
                  <a:lnTo>
                    <a:pt x="4483790" y="7307595"/>
                  </a:lnTo>
                  <a:cubicBezTo>
                    <a:pt x="4482857" y="7263352"/>
                    <a:pt x="4478334" y="6983343"/>
                    <a:pt x="4478242" y="6978163"/>
                  </a:cubicBezTo>
                  <a:cubicBezTo>
                    <a:pt x="4478205" y="6975106"/>
                    <a:pt x="4452755" y="6974996"/>
                    <a:pt x="4769608" y="6973385"/>
                  </a:cubicBezTo>
                  <a:close/>
                  <a:moveTo>
                    <a:pt x="4773325" y="6276154"/>
                  </a:moveTo>
                  <a:cubicBezTo>
                    <a:pt x="4899462" y="6276392"/>
                    <a:pt x="4876959" y="6275056"/>
                    <a:pt x="5063555" y="6274982"/>
                  </a:cubicBezTo>
                  <a:cubicBezTo>
                    <a:pt x="5064598" y="6364731"/>
                    <a:pt x="5063555" y="6472657"/>
                    <a:pt x="5068901" y="6606721"/>
                  </a:cubicBezTo>
                  <a:cubicBezTo>
                    <a:pt x="4879943" y="6606630"/>
                    <a:pt x="4924216" y="6610272"/>
                    <a:pt x="4778653" y="6610162"/>
                  </a:cubicBezTo>
                  <a:cubicBezTo>
                    <a:pt x="4779111" y="6458068"/>
                    <a:pt x="4775046" y="6362315"/>
                    <a:pt x="4773325" y="6276154"/>
                  </a:cubicBezTo>
                  <a:close/>
                  <a:moveTo>
                    <a:pt x="4798135" y="6627167"/>
                  </a:moveTo>
                  <a:cubicBezTo>
                    <a:pt x="5122604" y="6627167"/>
                    <a:pt x="5070036" y="6587245"/>
                    <a:pt x="5072234" y="6728430"/>
                  </a:cubicBezTo>
                  <a:cubicBezTo>
                    <a:pt x="5074101" y="6848089"/>
                    <a:pt x="5072746" y="6847430"/>
                    <a:pt x="5074302" y="6957662"/>
                  </a:cubicBezTo>
                  <a:cubicBezTo>
                    <a:pt x="5073003" y="6957643"/>
                    <a:pt x="4819997" y="6956252"/>
                    <a:pt x="4784311" y="6956343"/>
                  </a:cubicBezTo>
                  <a:cubicBezTo>
                    <a:pt x="4778085" y="6589295"/>
                    <a:pt x="4768784" y="6627167"/>
                    <a:pt x="4798135" y="6627167"/>
                  </a:cubicBezTo>
                  <a:close/>
                  <a:moveTo>
                    <a:pt x="4798135" y="6973312"/>
                  </a:moveTo>
                  <a:cubicBezTo>
                    <a:pt x="5105540" y="6973312"/>
                    <a:pt x="5074559" y="6973971"/>
                    <a:pt x="5074614" y="6978419"/>
                  </a:cubicBezTo>
                  <a:cubicBezTo>
                    <a:pt x="5080656" y="7364542"/>
                    <a:pt x="5099314" y="7306204"/>
                    <a:pt x="5017780" y="7306204"/>
                  </a:cubicBezTo>
                  <a:cubicBezTo>
                    <a:pt x="4908287" y="7306204"/>
                    <a:pt x="4905833" y="7307467"/>
                    <a:pt x="4798116" y="7307467"/>
                  </a:cubicBezTo>
                  <a:cubicBezTo>
                    <a:pt x="4786215" y="7307467"/>
                    <a:pt x="4789327" y="7319713"/>
                    <a:pt x="4787881" y="7228079"/>
                  </a:cubicBezTo>
                  <a:cubicBezTo>
                    <a:pt x="4783432" y="6941992"/>
                    <a:pt x="4777554" y="6973312"/>
                    <a:pt x="4798135" y="6973312"/>
                  </a:cubicBezTo>
                  <a:close/>
                  <a:moveTo>
                    <a:pt x="5365467" y="5978993"/>
                  </a:moveTo>
                  <a:cubicBezTo>
                    <a:pt x="5370539" y="6301231"/>
                    <a:pt x="5378741" y="6259094"/>
                    <a:pt x="5347670" y="6258600"/>
                  </a:cubicBezTo>
                  <a:cubicBezTo>
                    <a:pt x="5284335" y="6257575"/>
                    <a:pt x="5229186" y="6257593"/>
                    <a:pt x="5127621" y="6257867"/>
                  </a:cubicBezTo>
                  <a:cubicBezTo>
                    <a:pt x="5061760" y="6258032"/>
                    <a:pt x="5078660" y="6305314"/>
                    <a:pt x="5073570" y="5978737"/>
                  </a:cubicBezTo>
                  <a:cubicBezTo>
                    <a:pt x="5072527" y="5911027"/>
                    <a:pt x="5058483" y="5925488"/>
                    <a:pt x="5127731" y="5924646"/>
                  </a:cubicBezTo>
                  <a:cubicBezTo>
                    <a:pt x="5406664" y="5921278"/>
                    <a:pt x="5364478" y="5914798"/>
                    <a:pt x="5365467" y="5978993"/>
                  </a:cubicBezTo>
                  <a:close/>
                  <a:moveTo>
                    <a:pt x="5358216" y="5604440"/>
                  </a:moveTo>
                  <a:cubicBezTo>
                    <a:pt x="5361256" y="5677805"/>
                    <a:pt x="5361365" y="5698783"/>
                    <a:pt x="5363618" y="5854044"/>
                  </a:cubicBezTo>
                  <a:cubicBezTo>
                    <a:pt x="5364514" y="5919795"/>
                    <a:pt x="5369275" y="5909435"/>
                    <a:pt x="5347816" y="5908758"/>
                  </a:cubicBezTo>
                  <a:cubicBezTo>
                    <a:pt x="4997438" y="5897299"/>
                    <a:pt x="5071373" y="6003320"/>
                    <a:pt x="5068187" y="5575042"/>
                  </a:cubicBezTo>
                  <a:cubicBezTo>
                    <a:pt x="5401684" y="5576342"/>
                    <a:pt x="5356495" y="5563016"/>
                    <a:pt x="5358216" y="5604440"/>
                  </a:cubicBezTo>
                  <a:close/>
                  <a:moveTo>
                    <a:pt x="5351496" y="5229318"/>
                  </a:moveTo>
                  <a:cubicBezTo>
                    <a:pt x="5357264" y="5599039"/>
                    <a:pt x="5358985" y="5558457"/>
                    <a:pt x="5347560" y="5558549"/>
                  </a:cubicBezTo>
                  <a:cubicBezTo>
                    <a:pt x="5009833" y="5560801"/>
                    <a:pt x="5068572" y="5577403"/>
                    <a:pt x="5067034" y="5478887"/>
                  </a:cubicBezTo>
                  <a:cubicBezTo>
                    <a:pt x="5065038" y="5352748"/>
                    <a:pt x="5064507" y="5361772"/>
                    <a:pt x="5062365" y="5228989"/>
                  </a:cubicBezTo>
                  <a:cubicBezTo>
                    <a:pt x="5062309" y="5224468"/>
                    <a:pt x="5351441" y="5226188"/>
                    <a:pt x="5351496" y="5229318"/>
                  </a:cubicBezTo>
                  <a:close/>
                  <a:moveTo>
                    <a:pt x="5351166" y="5208963"/>
                  </a:moveTo>
                  <a:cubicBezTo>
                    <a:pt x="5202234" y="5211911"/>
                    <a:pt x="5144137" y="5209073"/>
                    <a:pt x="5062035" y="5208634"/>
                  </a:cubicBezTo>
                  <a:cubicBezTo>
                    <a:pt x="5060332" y="5106237"/>
                    <a:pt x="5056744" y="4990056"/>
                    <a:pt x="5056542" y="4876090"/>
                  </a:cubicBezTo>
                  <a:cubicBezTo>
                    <a:pt x="5160085" y="4876511"/>
                    <a:pt x="5120645" y="4877902"/>
                    <a:pt x="5345399" y="4877353"/>
                  </a:cubicBezTo>
                  <a:cubicBezTo>
                    <a:pt x="5349391" y="5123370"/>
                    <a:pt x="5349794" y="5124120"/>
                    <a:pt x="5351166" y="5208963"/>
                  </a:cubicBezTo>
                  <a:close/>
                  <a:moveTo>
                    <a:pt x="5345143" y="4860311"/>
                  </a:moveTo>
                  <a:cubicBezTo>
                    <a:pt x="5019007" y="4861171"/>
                    <a:pt x="5056542" y="4859670"/>
                    <a:pt x="5056542" y="4854728"/>
                  </a:cubicBezTo>
                  <a:cubicBezTo>
                    <a:pt x="5056378" y="4693389"/>
                    <a:pt x="5052294" y="4607686"/>
                    <a:pt x="5050573" y="4524985"/>
                  </a:cubicBezTo>
                  <a:cubicBezTo>
                    <a:pt x="5146096" y="4525644"/>
                    <a:pt x="5154811" y="4529304"/>
                    <a:pt x="5340364" y="4527383"/>
                  </a:cubicBezTo>
                  <a:cubicBezTo>
                    <a:pt x="5342232" y="4660001"/>
                    <a:pt x="5340163" y="4553083"/>
                    <a:pt x="5345143" y="4860311"/>
                  </a:cubicBezTo>
                  <a:close/>
                  <a:moveTo>
                    <a:pt x="5338130" y="4229874"/>
                  </a:moveTo>
                  <a:cubicBezTo>
                    <a:pt x="5340071" y="4353542"/>
                    <a:pt x="5337672" y="4354658"/>
                    <a:pt x="5339632" y="4479735"/>
                  </a:cubicBezTo>
                  <a:cubicBezTo>
                    <a:pt x="5340364" y="4525223"/>
                    <a:pt x="5382605" y="4510158"/>
                    <a:pt x="5050225" y="4507998"/>
                  </a:cubicBezTo>
                  <a:cubicBezTo>
                    <a:pt x="5047534" y="4366684"/>
                    <a:pt x="5050207" y="4351546"/>
                    <a:pt x="5046856" y="4176955"/>
                  </a:cubicBezTo>
                  <a:cubicBezTo>
                    <a:pt x="5391522" y="4177467"/>
                    <a:pt x="5337050" y="4161176"/>
                    <a:pt x="5338130" y="4229874"/>
                  </a:cubicBezTo>
                  <a:close/>
                  <a:moveTo>
                    <a:pt x="5329195" y="3826472"/>
                  </a:moveTo>
                  <a:cubicBezTo>
                    <a:pt x="5335237" y="4179993"/>
                    <a:pt x="5333040" y="4022883"/>
                    <a:pt x="5336720" y="4160627"/>
                  </a:cubicBezTo>
                  <a:cubicBezTo>
                    <a:pt x="4992970" y="4160736"/>
                    <a:pt x="5047039" y="4176607"/>
                    <a:pt x="5045245" y="4104541"/>
                  </a:cubicBezTo>
                  <a:cubicBezTo>
                    <a:pt x="5043103" y="4018874"/>
                    <a:pt x="5041802" y="3942415"/>
                    <a:pt x="5041437" y="3854936"/>
                  </a:cubicBezTo>
                  <a:cubicBezTo>
                    <a:pt x="5041235" y="3814848"/>
                    <a:pt x="4996156" y="3823616"/>
                    <a:pt x="5329195" y="3826472"/>
                  </a:cubicBezTo>
                  <a:close/>
                  <a:moveTo>
                    <a:pt x="5326174" y="3480401"/>
                  </a:moveTo>
                  <a:cubicBezTo>
                    <a:pt x="5328426" y="3623599"/>
                    <a:pt x="5324837" y="3563321"/>
                    <a:pt x="5328902" y="3809485"/>
                  </a:cubicBezTo>
                  <a:cubicBezTo>
                    <a:pt x="5327053" y="3809466"/>
                    <a:pt x="5043359" y="3808387"/>
                    <a:pt x="5041144" y="3808368"/>
                  </a:cubicBezTo>
                  <a:cubicBezTo>
                    <a:pt x="5039569" y="3617906"/>
                    <a:pt x="5036035" y="3618455"/>
                    <a:pt x="5033948" y="3476355"/>
                  </a:cubicBezTo>
                  <a:cubicBezTo>
                    <a:pt x="5035284" y="3476355"/>
                    <a:pt x="5326155" y="3479101"/>
                    <a:pt x="5326174" y="3480401"/>
                  </a:cubicBezTo>
                  <a:close/>
                  <a:moveTo>
                    <a:pt x="5318667" y="3127538"/>
                  </a:moveTo>
                  <a:cubicBezTo>
                    <a:pt x="5328261" y="3576538"/>
                    <a:pt x="5324910" y="3406119"/>
                    <a:pt x="5325862" y="3460833"/>
                  </a:cubicBezTo>
                  <a:cubicBezTo>
                    <a:pt x="5205695" y="3463780"/>
                    <a:pt x="5123556" y="3459570"/>
                    <a:pt x="5033710" y="3459368"/>
                  </a:cubicBezTo>
                  <a:cubicBezTo>
                    <a:pt x="5032135" y="3353731"/>
                    <a:pt x="5032062" y="3278882"/>
                    <a:pt x="5028967" y="3127428"/>
                  </a:cubicBezTo>
                  <a:cubicBezTo>
                    <a:pt x="5117074" y="3127465"/>
                    <a:pt x="5235430" y="3128728"/>
                    <a:pt x="5318667" y="3127538"/>
                  </a:cubicBezTo>
                  <a:close/>
                  <a:moveTo>
                    <a:pt x="5318190" y="3105865"/>
                  </a:moveTo>
                  <a:cubicBezTo>
                    <a:pt x="5318374" y="3113809"/>
                    <a:pt x="5341591" y="3110533"/>
                    <a:pt x="5028619" y="3110423"/>
                  </a:cubicBezTo>
                  <a:cubicBezTo>
                    <a:pt x="5028583" y="3108739"/>
                    <a:pt x="5022285" y="2777568"/>
                    <a:pt x="5022266" y="2776213"/>
                  </a:cubicBezTo>
                  <a:cubicBezTo>
                    <a:pt x="5023584" y="2776213"/>
                    <a:pt x="5311746" y="2777842"/>
                    <a:pt x="5313137" y="2777861"/>
                  </a:cubicBezTo>
                  <a:cubicBezTo>
                    <a:pt x="5314199" y="2852050"/>
                    <a:pt x="5315114" y="2965357"/>
                    <a:pt x="5318190" y="3105865"/>
                  </a:cubicBezTo>
                  <a:close/>
                  <a:moveTo>
                    <a:pt x="5309164" y="2481450"/>
                  </a:moveTo>
                  <a:cubicBezTo>
                    <a:pt x="5311123" y="2606253"/>
                    <a:pt x="5310464" y="2606015"/>
                    <a:pt x="5312423" y="2731128"/>
                  </a:cubicBezTo>
                  <a:cubicBezTo>
                    <a:pt x="5313101" y="2774145"/>
                    <a:pt x="5357594" y="2759336"/>
                    <a:pt x="5021973" y="2759208"/>
                  </a:cubicBezTo>
                  <a:cubicBezTo>
                    <a:pt x="5018970" y="2579820"/>
                    <a:pt x="5021625" y="2621135"/>
                    <a:pt x="5018165" y="2428806"/>
                  </a:cubicBezTo>
                  <a:cubicBezTo>
                    <a:pt x="5358234" y="2428806"/>
                    <a:pt x="5308029" y="2408322"/>
                    <a:pt x="5309164" y="2481450"/>
                  </a:cubicBezTo>
                  <a:close/>
                  <a:moveTo>
                    <a:pt x="5304349" y="2106787"/>
                  </a:moveTo>
                  <a:cubicBezTo>
                    <a:pt x="5311929" y="2469900"/>
                    <a:pt x="5324837" y="2411068"/>
                    <a:pt x="5237572" y="2411068"/>
                  </a:cubicBezTo>
                  <a:cubicBezTo>
                    <a:pt x="5127493" y="2411068"/>
                    <a:pt x="5127969" y="2411800"/>
                    <a:pt x="5017835" y="2411800"/>
                  </a:cubicBezTo>
                  <a:cubicBezTo>
                    <a:pt x="5014924" y="2259778"/>
                    <a:pt x="5014429" y="2285167"/>
                    <a:pt x="5012598" y="2077444"/>
                  </a:cubicBezTo>
                  <a:cubicBezTo>
                    <a:pt x="5343605" y="2077462"/>
                    <a:pt x="5303487" y="2065253"/>
                    <a:pt x="5304349" y="2106787"/>
                  </a:cubicBezTo>
                  <a:close/>
                  <a:moveTo>
                    <a:pt x="5297335" y="1732270"/>
                  </a:moveTo>
                  <a:cubicBezTo>
                    <a:pt x="5303451" y="2122236"/>
                    <a:pt x="5325222" y="2060164"/>
                    <a:pt x="5237572" y="2060164"/>
                  </a:cubicBezTo>
                  <a:cubicBezTo>
                    <a:pt x="5128866" y="2060164"/>
                    <a:pt x="5127621" y="2060457"/>
                    <a:pt x="5017780" y="2060457"/>
                  </a:cubicBezTo>
                  <a:cubicBezTo>
                    <a:pt x="5010493" y="2060457"/>
                    <a:pt x="5012745" y="2070525"/>
                    <a:pt x="5011353" y="1981618"/>
                  </a:cubicBezTo>
                  <a:cubicBezTo>
                    <a:pt x="5006813" y="1690187"/>
                    <a:pt x="5005164" y="1728206"/>
                    <a:pt x="5017780" y="1728206"/>
                  </a:cubicBezTo>
                  <a:cubicBezTo>
                    <a:pt x="5317476" y="1728206"/>
                    <a:pt x="5297189" y="1722495"/>
                    <a:pt x="5297335" y="1732270"/>
                  </a:cubicBezTo>
                  <a:close/>
                  <a:moveTo>
                    <a:pt x="5297006" y="1710029"/>
                  </a:moveTo>
                  <a:cubicBezTo>
                    <a:pt x="5193592" y="1708839"/>
                    <a:pt x="5125625" y="1711182"/>
                    <a:pt x="5008625" y="1711201"/>
                  </a:cubicBezTo>
                  <a:cubicBezTo>
                    <a:pt x="5002162" y="1335750"/>
                    <a:pt x="4992787" y="1376771"/>
                    <a:pt x="5017798" y="1376771"/>
                  </a:cubicBezTo>
                  <a:cubicBezTo>
                    <a:pt x="5110190" y="1376771"/>
                    <a:pt x="5134909" y="1376991"/>
                    <a:pt x="5237590" y="1376991"/>
                  </a:cubicBezTo>
                  <a:cubicBezTo>
                    <a:pt x="5310958" y="1377009"/>
                    <a:pt x="5291055" y="1316713"/>
                    <a:pt x="5297006" y="1710029"/>
                  </a:cubicBezTo>
                  <a:close/>
                  <a:moveTo>
                    <a:pt x="5287100" y="1108075"/>
                  </a:moveTo>
                  <a:cubicBezTo>
                    <a:pt x="5289407" y="1184095"/>
                    <a:pt x="5289444" y="1200898"/>
                    <a:pt x="5292044" y="1360334"/>
                  </a:cubicBezTo>
                  <a:cubicBezTo>
                    <a:pt x="5259617" y="1359912"/>
                    <a:pt x="5024115" y="1359748"/>
                    <a:pt x="5001503" y="1359821"/>
                  </a:cubicBezTo>
                  <a:cubicBezTo>
                    <a:pt x="4995442" y="978568"/>
                    <a:pt x="4985756" y="1029675"/>
                    <a:pt x="5017798" y="1029675"/>
                  </a:cubicBezTo>
                  <a:cubicBezTo>
                    <a:pt x="5339851" y="1029675"/>
                    <a:pt x="5283841" y="999966"/>
                    <a:pt x="5287100" y="1108075"/>
                  </a:cubicBezTo>
                  <a:close/>
                  <a:moveTo>
                    <a:pt x="5281863" y="733265"/>
                  </a:moveTo>
                  <a:cubicBezTo>
                    <a:pt x="5286844" y="1060354"/>
                    <a:pt x="5297848" y="1010253"/>
                    <a:pt x="5237572" y="1010253"/>
                  </a:cubicBezTo>
                  <a:cubicBezTo>
                    <a:pt x="4959316" y="1010253"/>
                    <a:pt x="4995369" y="1027002"/>
                    <a:pt x="4994691" y="982833"/>
                  </a:cubicBezTo>
                  <a:cubicBezTo>
                    <a:pt x="4989198" y="632387"/>
                    <a:pt x="4983046" y="678991"/>
                    <a:pt x="5017798" y="678991"/>
                  </a:cubicBezTo>
                  <a:cubicBezTo>
                    <a:pt x="5329268" y="678991"/>
                    <a:pt x="5280747" y="661985"/>
                    <a:pt x="5281863" y="733265"/>
                  </a:cubicBezTo>
                  <a:close/>
                  <a:moveTo>
                    <a:pt x="5017798" y="327995"/>
                  </a:moveTo>
                  <a:cubicBezTo>
                    <a:pt x="5316561" y="327995"/>
                    <a:pt x="5275895" y="320875"/>
                    <a:pt x="5275932" y="358436"/>
                  </a:cubicBezTo>
                  <a:cubicBezTo>
                    <a:pt x="5275932" y="712946"/>
                    <a:pt x="5299258" y="661363"/>
                    <a:pt x="5237572" y="661363"/>
                  </a:cubicBezTo>
                  <a:cubicBezTo>
                    <a:pt x="4945456" y="661363"/>
                    <a:pt x="4991450" y="677178"/>
                    <a:pt x="4989857" y="608023"/>
                  </a:cubicBezTo>
                  <a:cubicBezTo>
                    <a:pt x="4982735" y="283112"/>
                    <a:pt x="4972994" y="327995"/>
                    <a:pt x="5017798" y="327995"/>
                  </a:cubicBezTo>
                  <a:close/>
                  <a:moveTo>
                    <a:pt x="4986507" y="1359894"/>
                  </a:moveTo>
                  <a:cubicBezTo>
                    <a:pt x="4909202" y="1360388"/>
                    <a:pt x="4696789" y="1368626"/>
                    <a:pt x="4696332" y="1357130"/>
                  </a:cubicBezTo>
                  <a:cubicBezTo>
                    <a:pt x="4691607" y="1240235"/>
                    <a:pt x="4691845" y="1127954"/>
                    <a:pt x="4690527" y="1029272"/>
                  </a:cubicBezTo>
                  <a:cubicBezTo>
                    <a:pt x="5003828" y="1029382"/>
                    <a:pt x="4851270" y="1029565"/>
                    <a:pt x="4980464" y="1029675"/>
                  </a:cubicBezTo>
                  <a:cubicBezTo>
                    <a:pt x="4983247" y="1185431"/>
                    <a:pt x="4980959" y="1010656"/>
                    <a:pt x="4986507" y="1359894"/>
                  </a:cubicBezTo>
                  <a:close/>
                  <a:moveTo>
                    <a:pt x="4979695" y="983126"/>
                  </a:moveTo>
                  <a:cubicBezTo>
                    <a:pt x="4980336" y="1024421"/>
                    <a:pt x="5025837" y="1012395"/>
                    <a:pt x="4690289" y="1012285"/>
                  </a:cubicBezTo>
                  <a:cubicBezTo>
                    <a:pt x="4686701" y="761143"/>
                    <a:pt x="4690253" y="948163"/>
                    <a:pt x="4686225" y="677911"/>
                  </a:cubicBezTo>
                  <a:cubicBezTo>
                    <a:pt x="5091331" y="679393"/>
                    <a:pt x="4942123" y="678863"/>
                    <a:pt x="4976327" y="678954"/>
                  </a:cubicBezTo>
                  <a:cubicBezTo>
                    <a:pt x="4979622" y="857536"/>
                    <a:pt x="4977425" y="838224"/>
                    <a:pt x="4979695" y="983126"/>
                  </a:cubicBezTo>
                  <a:close/>
                  <a:moveTo>
                    <a:pt x="4688330" y="329661"/>
                  </a:moveTo>
                  <a:cubicBezTo>
                    <a:pt x="5013441" y="329020"/>
                    <a:pt x="4968765" y="315566"/>
                    <a:pt x="4969899" y="358692"/>
                  </a:cubicBezTo>
                  <a:cubicBezTo>
                    <a:pt x="4979348" y="720305"/>
                    <a:pt x="4992402" y="662223"/>
                    <a:pt x="4908030" y="661528"/>
                  </a:cubicBezTo>
                  <a:cubicBezTo>
                    <a:pt x="4641127" y="659368"/>
                    <a:pt x="4686279" y="679430"/>
                    <a:pt x="4685272" y="612013"/>
                  </a:cubicBezTo>
                  <a:cubicBezTo>
                    <a:pt x="4680823" y="295998"/>
                    <a:pt x="4676905" y="329698"/>
                    <a:pt x="4688330" y="329661"/>
                  </a:cubicBezTo>
                  <a:close/>
                  <a:moveTo>
                    <a:pt x="4681354" y="1357899"/>
                  </a:moveTo>
                  <a:cubicBezTo>
                    <a:pt x="4681501" y="1361542"/>
                    <a:pt x="4715905" y="1360022"/>
                    <a:pt x="4392149" y="1361798"/>
                  </a:cubicBezTo>
                  <a:cubicBezTo>
                    <a:pt x="4387681" y="1169066"/>
                    <a:pt x="4388798" y="1122096"/>
                    <a:pt x="4387590" y="1027478"/>
                  </a:cubicBezTo>
                  <a:cubicBezTo>
                    <a:pt x="4531305" y="1027991"/>
                    <a:pt x="4389512" y="1029181"/>
                    <a:pt x="4675550" y="1029272"/>
                  </a:cubicBezTo>
                  <a:cubicBezTo>
                    <a:pt x="4676868" y="1129162"/>
                    <a:pt x="4676648" y="1241096"/>
                    <a:pt x="4681354" y="1357899"/>
                  </a:cubicBezTo>
                  <a:close/>
                  <a:moveTo>
                    <a:pt x="4672071" y="733265"/>
                  </a:moveTo>
                  <a:cubicBezTo>
                    <a:pt x="4673994" y="855889"/>
                    <a:pt x="4672931" y="858653"/>
                    <a:pt x="4674873" y="983126"/>
                  </a:cubicBezTo>
                  <a:cubicBezTo>
                    <a:pt x="4675550" y="1026124"/>
                    <a:pt x="4719274" y="1011608"/>
                    <a:pt x="4387352" y="1010473"/>
                  </a:cubicBezTo>
                  <a:cubicBezTo>
                    <a:pt x="4385759" y="895628"/>
                    <a:pt x="4384972" y="893926"/>
                    <a:pt x="4381493" y="678167"/>
                  </a:cubicBezTo>
                  <a:cubicBezTo>
                    <a:pt x="4722496" y="677947"/>
                    <a:pt x="4670954" y="659075"/>
                    <a:pt x="4672071" y="733265"/>
                  </a:cubicBezTo>
                  <a:close/>
                  <a:moveTo>
                    <a:pt x="4578416" y="329807"/>
                  </a:moveTo>
                  <a:cubicBezTo>
                    <a:pt x="4681299" y="329807"/>
                    <a:pt x="4665241" y="321735"/>
                    <a:pt x="4666010" y="358601"/>
                  </a:cubicBezTo>
                  <a:cubicBezTo>
                    <a:pt x="4667823" y="445366"/>
                    <a:pt x="4668958" y="520745"/>
                    <a:pt x="4670240" y="612288"/>
                  </a:cubicBezTo>
                  <a:cubicBezTo>
                    <a:pt x="4671192" y="675989"/>
                    <a:pt x="4724071" y="660887"/>
                    <a:pt x="4381236" y="661162"/>
                  </a:cubicBezTo>
                  <a:cubicBezTo>
                    <a:pt x="4377629" y="436433"/>
                    <a:pt x="4377648" y="430704"/>
                    <a:pt x="4375835" y="358162"/>
                  </a:cubicBezTo>
                  <a:cubicBezTo>
                    <a:pt x="4374883" y="320143"/>
                    <a:pt x="4339234" y="329624"/>
                    <a:pt x="4578416" y="329807"/>
                  </a:cubicBezTo>
                  <a:close/>
                  <a:moveTo>
                    <a:pt x="4358733" y="1361889"/>
                  </a:moveTo>
                  <a:cubicBezTo>
                    <a:pt x="4250028" y="1361889"/>
                    <a:pt x="4250632" y="1359711"/>
                    <a:pt x="4139051" y="1359711"/>
                  </a:cubicBezTo>
                  <a:cubicBezTo>
                    <a:pt x="4066105" y="1359711"/>
                    <a:pt x="4086667" y="1422423"/>
                    <a:pt x="4080002" y="1028906"/>
                  </a:cubicBezTo>
                  <a:cubicBezTo>
                    <a:pt x="4204125" y="1030224"/>
                    <a:pt x="4248563" y="1027222"/>
                    <a:pt x="4372594" y="1027423"/>
                  </a:cubicBezTo>
                  <a:cubicBezTo>
                    <a:pt x="4377373" y="1411367"/>
                    <a:pt x="4385246" y="1361889"/>
                    <a:pt x="4358733" y="1361889"/>
                  </a:cubicBezTo>
                  <a:close/>
                  <a:moveTo>
                    <a:pt x="4367394" y="733228"/>
                  </a:moveTo>
                  <a:cubicBezTo>
                    <a:pt x="4372448" y="1052940"/>
                    <a:pt x="4377977" y="1010436"/>
                    <a:pt x="4358733" y="1010436"/>
                  </a:cubicBezTo>
                  <a:cubicBezTo>
                    <a:pt x="4038255" y="1010436"/>
                    <a:pt x="4079929" y="1025739"/>
                    <a:pt x="4079251" y="982833"/>
                  </a:cubicBezTo>
                  <a:cubicBezTo>
                    <a:pt x="4077255" y="854937"/>
                    <a:pt x="4078757" y="857335"/>
                    <a:pt x="4076798" y="732972"/>
                  </a:cubicBezTo>
                  <a:cubicBezTo>
                    <a:pt x="4075736" y="667074"/>
                    <a:pt x="4059550" y="678478"/>
                    <a:pt x="4139033" y="678478"/>
                  </a:cubicBezTo>
                  <a:cubicBezTo>
                    <a:pt x="4412565" y="678478"/>
                    <a:pt x="4366167" y="657409"/>
                    <a:pt x="4367394" y="733228"/>
                  </a:cubicBezTo>
                  <a:close/>
                  <a:moveTo>
                    <a:pt x="4360839" y="358656"/>
                  </a:moveTo>
                  <a:cubicBezTo>
                    <a:pt x="4362725" y="433633"/>
                    <a:pt x="4362780" y="445622"/>
                    <a:pt x="4366241" y="661180"/>
                  </a:cubicBezTo>
                  <a:cubicBezTo>
                    <a:pt x="4334162" y="661180"/>
                    <a:pt x="4107997" y="661436"/>
                    <a:pt x="4075644" y="661784"/>
                  </a:cubicBezTo>
                  <a:lnTo>
                    <a:pt x="4070243" y="328490"/>
                  </a:lnTo>
                  <a:cubicBezTo>
                    <a:pt x="4415549" y="322998"/>
                    <a:pt x="4359942" y="323090"/>
                    <a:pt x="4360839" y="358656"/>
                  </a:cubicBezTo>
                  <a:close/>
                  <a:moveTo>
                    <a:pt x="4066434" y="1107928"/>
                  </a:moveTo>
                  <a:cubicBezTo>
                    <a:pt x="4067917" y="1186749"/>
                    <a:pt x="4067405" y="1157205"/>
                    <a:pt x="4070664" y="1360297"/>
                  </a:cubicBezTo>
                  <a:cubicBezTo>
                    <a:pt x="3976166" y="1362146"/>
                    <a:pt x="4014343" y="1364342"/>
                    <a:pt x="3779994" y="1362109"/>
                  </a:cubicBezTo>
                  <a:cubicBezTo>
                    <a:pt x="3775746" y="1020467"/>
                    <a:pt x="3778218" y="1133189"/>
                    <a:pt x="3777138" y="1027039"/>
                  </a:cubicBezTo>
                  <a:cubicBezTo>
                    <a:pt x="4124568" y="1026874"/>
                    <a:pt x="4064548" y="1012743"/>
                    <a:pt x="4066434" y="1107928"/>
                  </a:cubicBezTo>
                  <a:close/>
                  <a:moveTo>
                    <a:pt x="4061802" y="733265"/>
                  </a:moveTo>
                  <a:cubicBezTo>
                    <a:pt x="4066727" y="1056693"/>
                    <a:pt x="4075205" y="1012029"/>
                    <a:pt x="4029320" y="1011095"/>
                  </a:cubicBezTo>
                  <a:cubicBezTo>
                    <a:pt x="3960658" y="1009704"/>
                    <a:pt x="3947987" y="1009979"/>
                    <a:pt x="3776936" y="1010052"/>
                  </a:cubicBezTo>
                  <a:cubicBezTo>
                    <a:pt x="3774886" y="849098"/>
                    <a:pt x="3771608" y="849994"/>
                    <a:pt x="3769814" y="679210"/>
                  </a:cubicBezTo>
                  <a:cubicBezTo>
                    <a:pt x="4112667" y="682560"/>
                    <a:pt x="4060593" y="657867"/>
                    <a:pt x="4061802" y="733265"/>
                  </a:cubicBezTo>
                  <a:close/>
                  <a:moveTo>
                    <a:pt x="3809436" y="329991"/>
                  </a:moveTo>
                  <a:cubicBezTo>
                    <a:pt x="3883921" y="330979"/>
                    <a:pt x="3955751" y="331144"/>
                    <a:pt x="4029357" y="329368"/>
                  </a:cubicBezTo>
                  <a:cubicBezTo>
                    <a:pt x="4065720" y="328453"/>
                    <a:pt x="4054459" y="278938"/>
                    <a:pt x="4060648" y="661985"/>
                  </a:cubicBezTo>
                  <a:cubicBezTo>
                    <a:pt x="3930153" y="663853"/>
                    <a:pt x="3981366" y="664310"/>
                    <a:pt x="3769649" y="662242"/>
                  </a:cubicBezTo>
                  <a:cubicBezTo>
                    <a:pt x="3766500" y="273813"/>
                    <a:pt x="3748849" y="329203"/>
                    <a:pt x="3809436" y="329991"/>
                  </a:cubicBezTo>
                  <a:close/>
                  <a:moveTo>
                    <a:pt x="3770546" y="1712830"/>
                  </a:moveTo>
                  <a:cubicBezTo>
                    <a:pt x="3698790" y="1713342"/>
                    <a:pt x="3605720" y="1712830"/>
                    <a:pt x="3482733" y="1712830"/>
                  </a:cubicBezTo>
                  <a:cubicBezTo>
                    <a:pt x="3482532" y="1700675"/>
                    <a:pt x="3477606" y="1415999"/>
                    <a:pt x="3476691" y="1377668"/>
                  </a:cubicBezTo>
                  <a:cubicBezTo>
                    <a:pt x="3478027" y="1377668"/>
                    <a:pt x="3763167" y="1378968"/>
                    <a:pt x="3765181" y="1378986"/>
                  </a:cubicBezTo>
                  <a:cubicBezTo>
                    <a:pt x="3766683" y="1500878"/>
                    <a:pt x="3769264" y="1632527"/>
                    <a:pt x="3770546" y="1712830"/>
                  </a:cubicBezTo>
                  <a:close/>
                  <a:moveTo>
                    <a:pt x="3762380" y="1107745"/>
                  </a:moveTo>
                  <a:cubicBezTo>
                    <a:pt x="3761739" y="1413143"/>
                    <a:pt x="3794935" y="1361780"/>
                    <a:pt x="3699760" y="1361780"/>
                  </a:cubicBezTo>
                  <a:cubicBezTo>
                    <a:pt x="3450929" y="1361780"/>
                    <a:pt x="3476306" y="1361761"/>
                    <a:pt x="3476196" y="1357313"/>
                  </a:cubicBezTo>
                  <a:cubicBezTo>
                    <a:pt x="3474731" y="1296596"/>
                    <a:pt x="3465338" y="1027826"/>
                    <a:pt x="3480261" y="1027826"/>
                  </a:cubicBezTo>
                  <a:cubicBezTo>
                    <a:pt x="3819598" y="1027826"/>
                    <a:pt x="3762600" y="1002840"/>
                    <a:pt x="3762380" y="1107745"/>
                  </a:cubicBezTo>
                  <a:close/>
                  <a:moveTo>
                    <a:pt x="3755550" y="733265"/>
                  </a:moveTo>
                  <a:cubicBezTo>
                    <a:pt x="3760659" y="1059091"/>
                    <a:pt x="3782466" y="1010052"/>
                    <a:pt x="3699760" y="1010089"/>
                  </a:cubicBezTo>
                  <a:cubicBezTo>
                    <a:pt x="3437965" y="1010089"/>
                    <a:pt x="3471161" y="1023213"/>
                    <a:pt x="3470520" y="982796"/>
                  </a:cubicBezTo>
                  <a:cubicBezTo>
                    <a:pt x="3470374" y="973021"/>
                    <a:pt x="3466052" y="692555"/>
                    <a:pt x="3465814" y="677014"/>
                  </a:cubicBezTo>
                  <a:cubicBezTo>
                    <a:pt x="3813575" y="676282"/>
                    <a:pt x="3754470" y="665097"/>
                    <a:pt x="3755550" y="733265"/>
                  </a:cubicBezTo>
                  <a:close/>
                  <a:moveTo>
                    <a:pt x="3480261" y="330192"/>
                  </a:moveTo>
                  <a:cubicBezTo>
                    <a:pt x="3791749" y="330192"/>
                    <a:pt x="3749948" y="317232"/>
                    <a:pt x="3750845" y="357777"/>
                  </a:cubicBezTo>
                  <a:cubicBezTo>
                    <a:pt x="3759121" y="721732"/>
                    <a:pt x="3766005" y="661931"/>
                    <a:pt x="3699760" y="661931"/>
                  </a:cubicBezTo>
                  <a:cubicBezTo>
                    <a:pt x="3590304" y="661931"/>
                    <a:pt x="3590194" y="660009"/>
                    <a:pt x="3480261" y="660009"/>
                  </a:cubicBezTo>
                  <a:cubicBezTo>
                    <a:pt x="3460688" y="660009"/>
                    <a:pt x="3465686" y="669564"/>
                    <a:pt x="3464844" y="608059"/>
                  </a:cubicBezTo>
                  <a:cubicBezTo>
                    <a:pt x="3460505" y="287413"/>
                    <a:pt x="3452155" y="330192"/>
                    <a:pt x="3480261" y="330192"/>
                  </a:cubicBezTo>
                  <a:close/>
                  <a:moveTo>
                    <a:pt x="3456183" y="1027863"/>
                  </a:moveTo>
                  <a:cubicBezTo>
                    <a:pt x="3457447" y="1119680"/>
                    <a:pt x="3457465" y="1205108"/>
                    <a:pt x="3461274" y="1360700"/>
                  </a:cubicBezTo>
                  <a:cubicBezTo>
                    <a:pt x="3155333" y="1361249"/>
                    <a:pt x="3171629" y="1364855"/>
                    <a:pt x="3171446" y="1358027"/>
                  </a:cubicBezTo>
                  <a:cubicBezTo>
                    <a:pt x="3170751" y="1328501"/>
                    <a:pt x="3165184" y="1030242"/>
                    <a:pt x="3165166" y="1028906"/>
                  </a:cubicBezTo>
                  <a:cubicBezTo>
                    <a:pt x="3318566" y="1030206"/>
                    <a:pt x="3363169" y="1028064"/>
                    <a:pt x="3456183" y="1027863"/>
                  </a:cubicBezTo>
                  <a:close/>
                  <a:moveTo>
                    <a:pt x="3455945" y="1010857"/>
                  </a:moveTo>
                  <a:cubicBezTo>
                    <a:pt x="3120508" y="1011571"/>
                    <a:pt x="3165075" y="1024311"/>
                    <a:pt x="3164415" y="982796"/>
                  </a:cubicBezTo>
                  <a:cubicBezTo>
                    <a:pt x="3162456" y="857756"/>
                    <a:pt x="3162987" y="857683"/>
                    <a:pt x="3161028" y="732972"/>
                  </a:cubicBezTo>
                  <a:cubicBezTo>
                    <a:pt x="3159929" y="663377"/>
                    <a:pt x="3103041" y="679027"/>
                    <a:pt x="3450800" y="677087"/>
                  </a:cubicBezTo>
                  <a:cubicBezTo>
                    <a:pt x="3450819" y="678478"/>
                    <a:pt x="3455488" y="979080"/>
                    <a:pt x="3455945" y="1010857"/>
                  </a:cubicBezTo>
                  <a:close/>
                  <a:moveTo>
                    <a:pt x="3445143" y="330100"/>
                  </a:moveTo>
                  <a:cubicBezTo>
                    <a:pt x="3448841" y="516663"/>
                    <a:pt x="3448548" y="522631"/>
                    <a:pt x="3450562" y="660082"/>
                  </a:cubicBezTo>
                  <a:cubicBezTo>
                    <a:pt x="3114100" y="661857"/>
                    <a:pt x="3160369" y="683988"/>
                    <a:pt x="3158629" y="607986"/>
                  </a:cubicBezTo>
                  <a:cubicBezTo>
                    <a:pt x="3155901" y="488986"/>
                    <a:pt x="3155205" y="420746"/>
                    <a:pt x="3154949" y="358381"/>
                  </a:cubicBezTo>
                  <a:cubicBezTo>
                    <a:pt x="3154766" y="315896"/>
                    <a:pt x="3112031" y="328453"/>
                    <a:pt x="3445143" y="330100"/>
                  </a:cubicBezTo>
                  <a:close/>
                  <a:moveTo>
                    <a:pt x="3150903" y="1361047"/>
                  </a:moveTo>
                  <a:cubicBezTo>
                    <a:pt x="2971905" y="1357185"/>
                    <a:pt x="2864225" y="1363885"/>
                    <a:pt x="2864151" y="1357460"/>
                  </a:cubicBezTo>
                  <a:cubicBezTo>
                    <a:pt x="2860086" y="967988"/>
                    <a:pt x="2835826" y="1026252"/>
                    <a:pt x="2931056" y="1027533"/>
                  </a:cubicBezTo>
                  <a:cubicBezTo>
                    <a:pt x="3021397" y="1028741"/>
                    <a:pt x="3045273" y="1027771"/>
                    <a:pt x="3150189" y="1028741"/>
                  </a:cubicBezTo>
                  <a:cubicBezTo>
                    <a:pt x="3156542" y="1404174"/>
                    <a:pt x="3159874" y="1361212"/>
                    <a:pt x="3150903" y="1361047"/>
                  </a:cubicBezTo>
                  <a:close/>
                  <a:moveTo>
                    <a:pt x="3146032" y="733265"/>
                  </a:moveTo>
                  <a:cubicBezTo>
                    <a:pt x="3147991" y="858030"/>
                    <a:pt x="3147460" y="857902"/>
                    <a:pt x="3149419" y="983089"/>
                  </a:cubicBezTo>
                  <a:cubicBezTo>
                    <a:pt x="3150079" y="1024513"/>
                    <a:pt x="3195267" y="1011077"/>
                    <a:pt x="2859354" y="1009869"/>
                  </a:cubicBezTo>
                  <a:cubicBezTo>
                    <a:pt x="2856662" y="832751"/>
                    <a:pt x="2859208" y="834582"/>
                    <a:pt x="2855985" y="679778"/>
                  </a:cubicBezTo>
                  <a:cubicBezTo>
                    <a:pt x="3190214" y="677783"/>
                    <a:pt x="3144842" y="656402"/>
                    <a:pt x="3146032" y="733265"/>
                  </a:cubicBezTo>
                  <a:close/>
                  <a:moveTo>
                    <a:pt x="3139770" y="329569"/>
                  </a:moveTo>
                  <a:cubicBezTo>
                    <a:pt x="3140924" y="518000"/>
                    <a:pt x="3142388" y="544706"/>
                    <a:pt x="3144769" y="661418"/>
                  </a:cubicBezTo>
                  <a:cubicBezTo>
                    <a:pt x="3076766" y="659972"/>
                    <a:pt x="3003984" y="659954"/>
                    <a:pt x="2930982" y="661619"/>
                  </a:cubicBezTo>
                  <a:cubicBezTo>
                    <a:pt x="2832493" y="663871"/>
                    <a:pt x="2858200" y="717870"/>
                    <a:pt x="2848807" y="358198"/>
                  </a:cubicBezTo>
                  <a:cubicBezTo>
                    <a:pt x="2847489" y="308171"/>
                    <a:pt x="2811089" y="336379"/>
                    <a:pt x="3139770" y="329569"/>
                  </a:cubicBezTo>
                  <a:close/>
                  <a:moveTo>
                    <a:pt x="2821288" y="1360370"/>
                  </a:moveTo>
                  <a:cubicBezTo>
                    <a:pt x="2606238" y="1360407"/>
                    <a:pt x="2586793" y="1360370"/>
                    <a:pt x="2559456" y="1360498"/>
                  </a:cubicBezTo>
                  <a:cubicBezTo>
                    <a:pt x="2554366" y="1180525"/>
                    <a:pt x="2556673" y="1112102"/>
                    <a:pt x="2555849" y="1028485"/>
                  </a:cubicBezTo>
                  <a:cubicBezTo>
                    <a:pt x="2714138" y="1028009"/>
                    <a:pt x="2754438" y="1026618"/>
                    <a:pt x="2844596" y="1026819"/>
                  </a:cubicBezTo>
                  <a:cubicBezTo>
                    <a:pt x="2850345" y="1420044"/>
                    <a:pt x="2861460" y="1360370"/>
                    <a:pt x="2821288" y="1360370"/>
                  </a:cubicBezTo>
                  <a:close/>
                  <a:moveTo>
                    <a:pt x="2841960" y="733228"/>
                  </a:moveTo>
                  <a:cubicBezTo>
                    <a:pt x="2846958" y="1053233"/>
                    <a:pt x="2849833" y="1009796"/>
                    <a:pt x="2821306" y="1009796"/>
                  </a:cubicBezTo>
                  <a:cubicBezTo>
                    <a:pt x="2514945" y="1009796"/>
                    <a:pt x="2555922" y="1024623"/>
                    <a:pt x="2555282" y="982796"/>
                  </a:cubicBezTo>
                  <a:cubicBezTo>
                    <a:pt x="2549660" y="623875"/>
                    <a:pt x="2532394" y="678405"/>
                    <a:pt x="2601624" y="678405"/>
                  </a:cubicBezTo>
                  <a:cubicBezTo>
                    <a:pt x="2711337" y="678405"/>
                    <a:pt x="2711373" y="679888"/>
                    <a:pt x="2821306" y="679888"/>
                  </a:cubicBezTo>
                  <a:cubicBezTo>
                    <a:pt x="2845969" y="679869"/>
                    <a:pt x="2840916" y="669143"/>
                    <a:pt x="2841960" y="733228"/>
                  </a:cubicBezTo>
                  <a:close/>
                  <a:moveTo>
                    <a:pt x="2601606" y="328508"/>
                  </a:moveTo>
                  <a:cubicBezTo>
                    <a:pt x="2610358" y="328508"/>
                    <a:pt x="2819530" y="328636"/>
                    <a:pt x="2833043" y="328654"/>
                  </a:cubicBezTo>
                  <a:cubicBezTo>
                    <a:pt x="2834178" y="375826"/>
                    <a:pt x="2829692" y="190617"/>
                    <a:pt x="2840586" y="662864"/>
                  </a:cubicBezTo>
                  <a:cubicBezTo>
                    <a:pt x="2718404" y="663212"/>
                    <a:pt x="2667796" y="660539"/>
                    <a:pt x="2549313" y="661619"/>
                  </a:cubicBezTo>
                  <a:cubicBezTo>
                    <a:pt x="2544735" y="268138"/>
                    <a:pt x="2523459" y="328508"/>
                    <a:pt x="2601606" y="328508"/>
                  </a:cubicBezTo>
                  <a:close/>
                  <a:moveTo>
                    <a:pt x="2540853" y="1028540"/>
                  </a:moveTo>
                  <a:cubicBezTo>
                    <a:pt x="2541952" y="1144904"/>
                    <a:pt x="2538803" y="1119295"/>
                    <a:pt x="2544442" y="1360571"/>
                  </a:cubicBezTo>
                  <a:cubicBezTo>
                    <a:pt x="2206277" y="1362695"/>
                    <a:pt x="2291179" y="1362146"/>
                    <a:pt x="2255970" y="1362475"/>
                  </a:cubicBezTo>
                  <a:cubicBezTo>
                    <a:pt x="2254889" y="1224786"/>
                    <a:pt x="2252564" y="1131706"/>
                    <a:pt x="2250824" y="1027643"/>
                  </a:cubicBezTo>
                  <a:cubicBezTo>
                    <a:pt x="2392745" y="1030334"/>
                    <a:pt x="2428687" y="1029034"/>
                    <a:pt x="2540853" y="1028540"/>
                  </a:cubicBezTo>
                  <a:close/>
                  <a:moveTo>
                    <a:pt x="2535324" y="733265"/>
                  </a:moveTo>
                  <a:cubicBezTo>
                    <a:pt x="2540432" y="1059567"/>
                    <a:pt x="2557003" y="1011297"/>
                    <a:pt x="2491728" y="1011828"/>
                  </a:cubicBezTo>
                  <a:cubicBezTo>
                    <a:pt x="2211953" y="1014097"/>
                    <a:pt x="2250660" y="1017154"/>
                    <a:pt x="2250110" y="982796"/>
                  </a:cubicBezTo>
                  <a:cubicBezTo>
                    <a:pt x="2245350" y="686404"/>
                    <a:pt x="2245679" y="705093"/>
                    <a:pt x="2245148" y="679320"/>
                  </a:cubicBezTo>
                  <a:cubicBezTo>
                    <a:pt x="2585786" y="684244"/>
                    <a:pt x="2534097" y="654609"/>
                    <a:pt x="2535324" y="733265"/>
                  </a:cubicBezTo>
                  <a:close/>
                  <a:moveTo>
                    <a:pt x="2272247" y="330174"/>
                  </a:moveTo>
                  <a:cubicBezTo>
                    <a:pt x="2569508" y="327574"/>
                    <a:pt x="2528366" y="320545"/>
                    <a:pt x="2529465" y="358711"/>
                  </a:cubicBezTo>
                  <a:cubicBezTo>
                    <a:pt x="2539755" y="710255"/>
                    <a:pt x="2541183" y="661491"/>
                    <a:pt x="2491673" y="662553"/>
                  </a:cubicBezTo>
                  <a:cubicBezTo>
                    <a:pt x="2416950" y="664164"/>
                    <a:pt x="2346311" y="664072"/>
                    <a:pt x="2272284" y="662773"/>
                  </a:cubicBezTo>
                  <a:cubicBezTo>
                    <a:pt x="2237550" y="662169"/>
                    <a:pt x="2245222" y="673261"/>
                    <a:pt x="2243446" y="607950"/>
                  </a:cubicBezTo>
                  <a:cubicBezTo>
                    <a:pt x="2234730" y="287267"/>
                    <a:pt x="2230665" y="330558"/>
                    <a:pt x="2272247" y="330174"/>
                  </a:cubicBezTo>
                  <a:close/>
                  <a:moveTo>
                    <a:pt x="2240919" y="1356837"/>
                  </a:moveTo>
                  <a:cubicBezTo>
                    <a:pt x="2241010" y="1367143"/>
                    <a:pt x="2263806" y="1361651"/>
                    <a:pt x="1950286" y="1361468"/>
                  </a:cubicBezTo>
                  <a:cubicBezTo>
                    <a:pt x="1949993" y="1300971"/>
                    <a:pt x="1946404" y="1029272"/>
                    <a:pt x="1946367" y="1027185"/>
                  </a:cubicBezTo>
                  <a:cubicBezTo>
                    <a:pt x="2099914" y="1027185"/>
                    <a:pt x="2171341" y="1026435"/>
                    <a:pt x="2235829" y="1027423"/>
                  </a:cubicBezTo>
                  <a:cubicBezTo>
                    <a:pt x="2237660" y="1137362"/>
                    <a:pt x="2240003" y="1231046"/>
                    <a:pt x="2240919" y="1356837"/>
                  </a:cubicBezTo>
                  <a:close/>
                  <a:moveTo>
                    <a:pt x="2235554" y="1010400"/>
                  </a:moveTo>
                  <a:cubicBezTo>
                    <a:pt x="1905005" y="1005384"/>
                    <a:pt x="1946404" y="1026728"/>
                    <a:pt x="1945708" y="982760"/>
                  </a:cubicBezTo>
                  <a:cubicBezTo>
                    <a:pt x="1941534" y="718163"/>
                    <a:pt x="1941460" y="710530"/>
                    <a:pt x="1940728" y="676959"/>
                  </a:cubicBezTo>
                  <a:cubicBezTo>
                    <a:pt x="1942779" y="676959"/>
                    <a:pt x="2228724" y="679119"/>
                    <a:pt x="2230153" y="679137"/>
                  </a:cubicBezTo>
                  <a:cubicBezTo>
                    <a:pt x="2230903" y="715765"/>
                    <a:pt x="2230995" y="726528"/>
                    <a:pt x="2235554" y="1010400"/>
                  </a:cubicBezTo>
                  <a:close/>
                  <a:moveTo>
                    <a:pt x="1942742" y="330924"/>
                  </a:moveTo>
                  <a:cubicBezTo>
                    <a:pt x="2268072" y="330924"/>
                    <a:pt x="2223946" y="319758"/>
                    <a:pt x="2224275" y="358509"/>
                  </a:cubicBezTo>
                  <a:cubicBezTo>
                    <a:pt x="2226875" y="716333"/>
                    <a:pt x="2253003" y="661821"/>
                    <a:pt x="2162388" y="661821"/>
                  </a:cubicBezTo>
                  <a:cubicBezTo>
                    <a:pt x="2054671" y="661821"/>
                    <a:pt x="2051906" y="659972"/>
                    <a:pt x="1942724" y="659972"/>
                  </a:cubicBezTo>
                  <a:cubicBezTo>
                    <a:pt x="1939410" y="659954"/>
                    <a:pt x="1925348" y="330924"/>
                    <a:pt x="1942742" y="330924"/>
                  </a:cubicBezTo>
                  <a:close/>
                  <a:moveTo>
                    <a:pt x="1935235" y="1357569"/>
                  </a:moveTo>
                  <a:cubicBezTo>
                    <a:pt x="1935272" y="1363390"/>
                    <a:pt x="1701930" y="1362969"/>
                    <a:pt x="1645975" y="1362201"/>
                  </a:cubicBezTo>
                  <a:cubicBezTo>
                    <a:pt x="1640281" y="1035368"/>
                    <a:pt x="1641215" y="1123670"/>
                    <a:pt x="1639420" y="1028668"/>
                  </a:cubicBezTo>
                  <a:cubicBezTo>
                    <a:pt x="1774730" y="1030773"/>
                    <a:pt x="1823142" y="1027332"/>
                    <a:pt x="1931390" y="1027185"/>
                  </a:cubicBezTo>
                  <a:cubicBezTo>
                    <a:pt x="1931390" y="1028503"/>
                    <a:pt x="1935052" y="1311331"/>
                    <a:pt x="1935235" y="1357569"/>
                  </a:cubicBezTo>
                  <a:close/>
                  <a:moveTo>
                    <a:pt x="1931134" y="1010180"/>
                  </a:moveTo>
                  <a:cubicBezTo>
                    <a:pt x="1597051" y="1010674"/>
                    <a:pt x="1639292" y="1025501"/>
                    <a:pt x="1638633" y="982796"/>
                  </a:cubicBezTo>
                  <a:cubicBezTo>
                    <a:pt x="1637003" y="877983"/>
                    <a:pt x="1636948" y="855889"/>
                    <a:pt x="1635008" y="732972"/>
                  </a:cubicBezTo>
                  <a:cubicBezTo>
                    <a:pt x="1633909" y="660631"/>
                    <a:pt x="1583209" y="677087"/>
                    <a:pt x="1925732" y="676959"/>
                  </a:cubicBezTo>
                  <a:cubicBezTo>
                    <a:pt x="1926648" y="718493"/>
                    <a:pt x="1931115" y="1008807"/>
                    <a:pt x="1931134" y="1010180"/>
                  </a:cubicBezTo>
                  <a:close/>
                  <a:moveTo>
                    <a:pt x="1919690" y="330869"/>
                  </a:moveTo>
                  <a:cubicBezTo>
                    <a:pt x="1920752" y="555085"/>
                    <a:pt x="1923150" y="573427"/>
                    <a:pt x="1925311" y="659972"/>
                  </a:cubicBezTo>
                  <a:cubicBezTo>
                    <a:pt x="1714985" y="660063"/>
                    <a:pt x="1673385" y="660265"/>
                    <a:pt x="1633891" y="661235"/>
                  </a:cubicBezTo>
                  <a:cubicBezTo>
                    <a:pt x="1629881" y="398853"/>
                    <a:pt x="1630833" y="452505"/>
                    <a:pt x="1627995" y="328691"/>
                  </a:cubicBezTo>
                  <a:cubicBezTo>
                    <a:pt x="1770592" y="324847"/>
                    <a:pt x="1826419" y="330393"/>
                    <a:pt x="1919690" y="330869"/>
                  </a:cubicBezTo>
                  <a:close/>
                  <a:moveTo>
                    <a:pt x="1626237" y="1108001"/>
                  </a:moveTo>
                  <a:cubicBezTo>
                    <a:pt x="1633909" y="1401794"/>
                    <a:pt x="1636802" y="1362072"/>
                    <a:pt x="1613493" y="1361670"/>
                  </a:cubicBezTo>
                  <a:cubicBezTo>
                    <a:pt x="1341244" y="1356563"/>
                    <a:pt x="1340474" y="1366136"/>
                    <a:pt x="1340328" y="1357423"/>
                  </a:cubicBezTo>
                  <a:cubicBezTo>
                    <a:pt x="1333846" y="969379"/>
                    <a:pt x="1311545" y="1027716"/>
                    <a:pt x="1393830" y="1027387"/>
                  </a:cubicBezTo>
                  <a:cubicBezTo>
                    <a:pt x="1494662" y="1026984"/>
                    <a:pt x="1541883" y="1026856"/>
                    <a:pt x="1613219" y="1028192"/>
                  </a:cubicBezTo>
                  <a:cubicBezTo>
                    <a:pt x="1628343" y="1028485"/>
                    <a:pt x="1623839" y="1015965"/>
                    <a:pt x="1626237" y="1108001"/>
                  </a:cubicBezTo>
                  <a:close/>
                  <a:moveTo>
                    <a:pt x="1620012" y="733265"/>
                  </a:moveTo>
                  <a:cubicBezTo>
                    <a:pt x="1624882" y="1044666"/>
                    <a:pt x="1627940" y="1011443"/>
                    <a:pt x="1613493" y="1011169"/>
                  </a:cubicBezTo>
                  <a:cubicBezTo>
                    <a:pt x="1293070" y="1005146"/>
                    <a:pt x="1332894" y="1026435"/>
                    <a:pt x="1332217" y="982833"/>
                  </a:cubicBezTo>
                  <a:cubicBezTo>
                    <a:pt x="1330276" y="858946"/>
                    <a:pt x="1333242" y="859312"/>
                    <a:pt x="1331265" y="732935"/>
                  </a:cubicBezTo>
                  <a:cubicBezTo>
                    <a:pt x="1330020" y="654133"/>
                    <a:pt x="1286094" y="687759"/>
                    <a:pt x="1613548" y="678808"/>
                  </a:cubicBezTo>
                  <a:cubicBezTo>
                    <a:pt x="1621477" y="678588"/>
                    <a:pt x="1619060" y="670461"/>
                    <a:pt x="1620012" y="733265"/>
                  </a:cubicBezTo>
                  <a:close/>
                  <a:moveTo>
                    <a:pt x="1612999" y="329112"/>
                  </a:moveTo>
                  <a:cubicBezTo>
                    <a:pt x="1621367" y="698650"/>
                    <a:pt x="1620634" y="661583"/>
                    <a:pt x="1613164" y="661766"/>
                  </a:cubicBezTo>
                  <a:cubicBezTo>
                    <a:pt x="1540913" y="663853"/>
                    <a:pt x="1528243" y="663102"/>
                    <a:pt x="1393775" y="663468"/>
                  </a:cubicBezTo>
                  <a:cubicBezTo>
                    <a:pt x="1309458" y="663688"/>
                    <a:pt x="1333242" y="719023"/>
                    <a:pt x="1323849" y="358162"/>
                  </a:cubicBezTo>
                  <a:cubicBezTo>
                    <a:pt x="1322586" y="308135"/>
                    <a:pt x="1288182" y="338429"/>
                    <a:pt x="1612999" y="329112"/>
                  </a:cubicBezTo>
                  <a:close/>
                  <a:moveTo>
                    <a:pt x="1325351" y="1357753"/>
                  </a:moveTo>
                  <a:cubicBezTo>
                    <a:pt x="1325460" y="1364599"/>
                    <a:pt x="1034644" y="1359693"/>
                    <a:pt x="1034553" y="1357203"/>
                  </a:cubicBezTo>
                  <a:cubicBezTo>
                    <a:pt x="1020656" y="972509"/>
                    <a:pt x="1025325" y="1026764"/>
                    <a:pt x="1064435" y="1026764"/>
                  </a:cubicBezTo>
                  <a:cubicBezTo>
                    <a:pt x="1169222" y="1026764"/>
                    <a:pt x="1172060" y="1027606"/>
                    <a:pt x="1284025" y="1027606"/>
                  </a:cubicBezTo>
                  <a:cubicBezTo>
                    <a:pt x="1328353" y="1027606"/>
                    <a:pt x="1318539" y="974138"/>
                    <a:pt x="1325351" y="1357753"/>
                  </a:cubicBezTo>
                  <a:close/>
                  <a:moveTo>
                    <a:pt x="1316287" y="733228"/>
                  </a:moveTo>
                  <a:cubicBezTo>
                    <a:pt x="1321359" y="1056089"/>
                    <a:pt x="1325351" y="1010619"/>
                    <a:pt x="1284025" y="1010619"/>
                  </a:cubicBezTo>
                  <a:cubicBezTo>
                    <a:pt x="988961" y="1010619"/>
                    <a:pt x="1029261" y="1017264"/>
                    <a:pt x="1028730" y="982796"/>
                  </a:cubicBezTo>
                  <a:cubicBezTo>
                    <a:pt x="1023182" y="628671"/>
                    <a:pt x="1008333" y="679393"/>
                    <a:pt x="1064435" y="679393"/>
                  </a:cubicBezTo>
                  <a:cubicBezTo>
                    <a:pt x="1363875" y="679393"/>
                    <a:pt x="1315280" y="668575"/>
                    <a:pt x="1316287" y="733228"/>
                  </a:cubicBezTo>
                  <a:close/>
                  <a:moveTo>
                    <a:pt x="1064435" y="329332"/>
                  </a:moveTo>
                  <a:cubicBezTo>
                    <a:pt x="1289005" y="329386"/>
                    <a:pt x="1289610" y="329386"/>
                    <a:pt x="1308121" y="329423"/>
                  </a:cubicBezTo>
                  <a:cubicBezTo>
                    <a:pt x="1309879" y="402441"/>
                    <a:pt x="1315024" y="662205"/>
                    <a:pt x="1315060" y="663651"/>
                  </a:cubicBezTo>
                  <a:cubicBezTo>
                    <a:pt x="1220508" y="663743"/>
                    <a:pt x="1306418" y="663743"/>
                    <a:pt x="1022432" y="662315"/>
                  </a:cubicBezTo>
                  <a:cubicBezTo>
                    <a:pt x="1016224" y="268944"/>
                    <a:pt x="1003847" y="329332"/>
                    <a:pt x="1064435" y="329332"/>
                  </a:cubicBezTo>
                  <a:close/>
                  <a:moveTo>
                    <a:pt x="1014998" y="1107855"/>
                  </a:moveTo>
                  <a:cubicBezTo>
                    <a:pt x="1015437" y="1192771"/>
                    <a:pt x="1016499" y="1274026"/>
                    <a:pt x="1019520" y="1357862"/>
                  </a:cubicBezTo>
                  <a:cubicBezTo>
                    <a:pt x="1019593" y="1359821"/>
                    <a:pt x="729510" y="1371261"/>
                    <a:pt x="729510" y="1357936"/>
                  </a:cubicBezTo>
                  <a:cubicBezTo>
                    <a:pt x="729510" y="999673"/>
                    <a:pt x="712536" y="1028265"/>
                    <a:pt x="735076" y="1028412"/>
                  </a:cubicBezTo>
                  <a:cubicBezTo>
                    <a:pt x="1070532" y="1030700"/>
                    <a:pt x="1014430" y="998611"/>
                    <a:pt x="1014998" y="1107855"/>
                  </a:cubicBezTo>
                  <a:close/>
                  <a:moveTo>
                    <a:pt x="1008553" y="733301"/>
                  </a:moveTo>
                  <a:cubicBezTo>
                    <a:pt x="1013661" y="1060885"/>
                    <a:pt x="1032740" y="1009283"/>
                    <a:pt x="954557" y="1010766"/>
                  </a:cubicBezTo>
                  <a:cubicBezTo>
                    <a:pt x="681410" y="1015543"/>
                    <a:pt x="723284" y="1017356"/>
                    <a:pt x="722753" y="982833"/>
                  </a:cubicBezTo>
                  <a:cubicBezTo>
                    <a:pt x="717407" y="641264"/>
                    <a:pt x="714349" y="679027"/>
                    <a:pt x="735241" y="678698"/>
                  </a:cubicBezTo>
                  <a:cubicBezTo>
                    <a:pt x="1063647" y="673389"/>
                    <a:pt x="1007564" y="670680"/>
                    <a:pt x="1008553" y="733301"/>
                  </a:cubicBezTo>
                  <a:close/>
                  <a:moveTo>
                    <a:pt x="735168" y="328563"/>
                  </a:moveTo>
                  <a:cubicBezTo>
                    <a:pt x="1044056" y="326696"/>
                    <a:pt x="1001778" y="319886"/>
                    <a:pt x="1002529" y="361237"/>
                  </a:cubicBezTo>
                  <a:cubicBezTo>
                    <a:pt x="1004085" y="446171"/>
                    <a:pt x="1005001" y="508115"/>
                    <a:pt x="1007436" y="662205"/>
                  </a:cubicBezTo>
                  <a:cubicBezTo>
                    <a:pt x="937382" y="661674"/>
                    <a:pt x="881354" y="659478"/>
                    <a:pt x="718982" y="661949"/>
                  </a:cubicBezTo>
                  <a:cubicBezTo>
                    <a:pt x="714441" y="282910"/>
                    <a:pt x="702045" y="328746"/>
                    <a:pt x="735168" y="328563"/>
                  </a:cubicBezTo>
                  <a:close/>
                  <a:moveTo>
                    <a:pt x="714514" y="1357936"/>
                  </a:moveTo>
                  <a:cubicBezTo>
                    <a:pt x="714514" y="1366228"/>
                    <a:pt x="739818" y="1362676"/>
                    <a:pt x="424467" y="1362384"/>
                  </a:cubicBezTo>
                  <a:cubicBezTo>
                    <a:pt x="424906" y="1211808"/>
                    <a:pt x="420841" y="1113969"/>
                    <a:pt x="419194" y="1028577"/>
                  </a:cubicBezTo>
                  <a:cubicBezTo>
                    <a:pt x="510578" y="1028540"/>
                    <a:pt x="597587" y="1027643"/>
                    <a:pt x="708582" y="1028265"/>
                  </a:cubicBezTo>
                  <a:cubicBezTo>
                    <a:pt x="710339" y="1116495"/>
                    <a:pt x="714514" y="1198354"/>
                    <a:pt x="714514" y="1357936"/>
                  </a:cubicBezTo>
                  <a:close/>
                  <a:moveTo>
                    <a:pt x="707758" y="983126"/>
                  </a:moveTo>
                  <a:cubicBezTo>
                    <a:pt x="708344" y="1020065"/>
                    <a:pt x="755730" y="1011407"/>
                    <a:pt x="418846" y="1011571"/>
                  </a:cubicBezTo>
                  <a:cubicBezTo>
                    <a:pt x="415202" y="805807"/>
                    <a:pt x="413829" y="781534"/>
                    <a:pt x="412767" y="679448"/>
                  </a:cubicBezTo>
                  <a:cubicBezTo>
                    <a:pt x="619797" y="679595"/>
                    <a:pt x="653908" y="679796"/>
                    <a:pt x="704187" y="679155"/>
                  </a:cubicBezTo>
                  <a:cubicBezTo>
                    <a:pt x="706751" y="869928"/>
                    <a:pt x="706439" y="898630"/>
                    <a:pt x="707758" y="983126"/>
                  </a:cubicBezTo>
                  <a:close/>
                  <a:moveTo>
                    <a:pt x="697577" y="328746"/>
                  </a:moveTo>
                  <a:cubicBezTo>
                    <a:pt x="702924" y="496638"/>
                    <a:pt x="701276" y="445714"/>
                    <a:pt x="703967" y="662169"/>
                  </a:cubicBezTo>
                  <a:cubicBezTo>
                    <a:pt x="659346" y="662718"/>
                    <a:pt x="642519" y="662608"/>
                    <a:pt x="412620" y="662461"/>
                  </a:cubicBezTo>
                  <a:cubicBezTo>
                    <a:pt x="411778" y="558032"/>
                    <a:pt x="413591" y="585819"/>
                    <a:pt x="408354" y="330558"/>
                  </a:cubicBezTo>
                  <a:cubicBezTo>
                    <a:pt x="501954" y="330503"/>
                    <a:pt x="426975" y="329844"/>
                    <a:pt x="697577" y="328746"/>
                  </a:cubicBezTo>
                  <a:close/>
                  <a:moveTo>
                    <a:pt x="186365" y="328911"/>
                  </a:moveTo>
                  <a:cubicBezTo>
                    <a:pt x="294027" y="328911"/>
                    <a:pt x="293405" y="330412"/>
                    <a:pt x="393340" y="330521"/>
                  </a:cubicBezTo>
                  <a:cubicBezTo>
                    <a:pt x="398723" y="594239"/>
                    <a:pt x="396764" y="560870"/>
                    <a:pt x="397624" y="662425"/>
                  </a:cubicBezTo>
                  <a:cubicBezTo>
                    <a:pt x="191363" y="662278"/>
                    <a:pt x="158863" y="662150"/>
                    <a:pt x="108310" y="662535"/>
                  </a:cubicBezTo>
                  <a:cubicBezTo>
                    <a:pt x="104300" y="260011"/>
                    <a:pt x="75938" y="328911"/>
                    <a:pt x="186365" y="328911"/>
                  </a:cubicBezTo>
                  <a:close/>
                  <a:moveTo>
                    <a:pt x="186365" y="679283"/>
                  </a:moveTo>
                  <a:cubicBezTo>
                    <a:pt x="438181" y="679448"/>
                    <a:pt x="397368" y="661455"/>
                    <a:pt x="398485" y="733301"/>
                  </a:cubicBezTo>
                  <a:cubicBezTo>
                    <a:pt x="400463" y="860392"/>
                    <a:pt x="401415" y="858250"/>
                    <a:pt x="403374" y="983089"/>
                  </a:cubicBezTo>
                  <a:cubicBezTo>
                    <a:pt x="404015" y="1024037"/>
                    <a:pt x="449405" y="1011224"/>
                    <a:pt x="112924" y="1011059"/>
                  </a:cubicBezTo>
                  <a:cubicBezTo>
                    <a:pt x="106222" y="618182"/>
                    <a:pt x="87107" y="679283"/>
                    <a:pt x="186365" y="679283"/>
                  </a:cubicBezTo>
                  <a:close/>
                  <a:moveTo>
                    <a:pt x="118490" y="1357057"/>
                  </a:moveTo>
                  <a:cubicBezTo>
                    <a:pt x="117263" y="966633"/>
                    <a:pt x="84379" y="1028046"/>
                    <a:pt x="186365" y="1028101"/>
                  </a:cubicBezTo>
                  <a:cubicBezTo>
                    <a:pt x="281778" y="1028101"/>
                    <a:pt x="297140" y="1028577"/>
                    <a:pt x="404161" y="1028577"/>
                  </a:cubicBezTo>
                  <a:cubicBezTo>
                    <a:pt x="406084" y="1129528"/>
                    <a:pt x="409874" y="1207305"/>
                    <a:pt x="409416" y="1362384"/>
                  </a:cubicBezTo>
                  <a:cubicBezTo>
                    <a:pt x="407585" y="1362384"/>
                    <a:pt x="118508" y="1362384"/>
                    <a:pt x="118490" y="1357057"/>
                  </a:cubicBezTo>
                  <a:close/>
                  <a:moveTo>
                    <a:pt x="121822" y="1607138"/>
                  </a:moveTo>
                  <a:cubicBezTo>
                    <a:pt x="120541" y="1539025"/>
                    <a:pt x="118875" y="1446622"/>
                    <a:pt x="118582" y="1378345"/>
                  </a:cubicBezTo>
                  <a:cubicBezTo>
                    <a:pt x="285586" y="1377668"/>
                    <a:pt x="271268" y="1379371"/>
                    <a:pt x="409398" y="1379371"/>
                  </a:cubicBezTo>
                  <a:cubicBezTo>
                    <a:pt x="408958" y="1729432"/>
                    <a:pt x="422892" y="1710176"/>
                    <a:pt x="405827" y="1710176"/>
                  </a:cubicBezTo>
                  <a:cubicBezTo>
                    <a:pt x="64201" y="1710176"/>
                    <a:pt x="124239" y="1737011"/>
                    <a:pt x="121822" y="1607138"/>
                  </a:cubicBezTo>
                  <a:close/>
                  <a:moveTo>
                    <a:pt x="123965" y="1732013"/>
                  </a:moveTo>
                  <a:cubicBezTo>
                    <a:pt x="123855" y="1725405"/>
                    <a:pt x="414341" y="1725058"/>
                    <a:pt x="414451" y="1732306"/>
                  </a:cubicBezTo>
                  <a:cubicBezTo>
                    <a:pt x="420201" y="2098971"/>
                    <a:pt x="431370" y="2059267"/>
                    <a:pt x="405809" y="2059267"/>
                  </a:cubicBezTo>
                  <a:cubicBezTo>
                    <a:pt x="204986" y="2059231"/>
                    <a:pt x="169318" y="2059103"/>
                    <a:pt x="129970" y="2059469"/>
                  </a:cubicBezTo>
                  <a:cubicBezTo>
                    <a:pt x="128963" y="2019363"/>
                    <a:pt x="124130" y="1742374"/>
                    <a:pt x="123965" y="1732013"/>
                  </a:cubicBezTo>
                  <a:close/>
                  <a:moveTo>
                    <a:pt x="136049" y="2356245"/>
                  </a:moveTo>
                  <a:cubicBezTo>
                    <a:pt x="131911" y="2025403"/>
                    <a:pt x="113675" y="2076236"/>
                    <a:pt x="186365" y="2076236"/>
                  </a:cubicBezTo>
                  <a:cubicBezTo>
                    <a:pt x="201580" y="2076236"/>
                    <a:pt x="408702" y="2076272"/>
                    <a:pt x="421629" y="2076291"/>
                  </a:cubicBezTo>
                  <a:cubicBezTo>
                    <a:pt x="422672" y="2164117"/>
                    <a:pt x="421977" y="2120827"/>
                    <a:pt x="426316" y="2411727"/>
                  </a:cubicBezTo>
                  <a:cubicBezTo>
                    <a:pt x="83298" y="2411983"/>
                    <a:pt x="136892" y="2422692"/>
                    <a:pt x="136049" y="2356245"/>
                  </a:cubicBezTo>
                  <a:close/>
                  <a:moveTo>
                    <a:pt x="141762" y="2730799"/>
                  </a:moveTo>
                  <a:cubicBezTo>
                    <a:pt x="138301" y="2513447"/>
                    <a:pt x="137606" y="2471767"/>
                    <a:pt x="136983" y="2426719"/>
                  </a:cubicBezTo>
                  <a:cubicBezTo>
                    <a:pt x="251566" y="2425511"/>
                    <a:pt x="295638" y="2428824"/>
                    <a:pt x="426591" y="2428732"/>
                  </a:cubicBezTo>
                  <a:cubicBezTo>
                    <a:pt x="429832" y="2641160"/>
                    <a:pt x="426920" y="2616870"/>
                    <a:pt x="429813" y="2762210"/>
                  </a:cubicBezTo>
                  <a:cubicBezTo>
                    <a:pt x="92289" y="2763308"/>
                    <a:pt x="142293" y="2765120"/>
                    <a:pt x="141762" y="2730799"/>
                  </a:cubicBezTo>
                  <a:close/>
                  <a:moveTo>
                    <a:pt x="146980" y="3105426"/>
                  </a:moveTo>
                  <a:cubicBezTo>
                    <a:pt x="138631" y="2723074"/>
                    <a:pt x="129934" y="2776945"/>
                    <a:pt x="186383" y="2776945"/>
                  </a:cubicBezTo>
                  <a:cubicBezTo>
                    <a:pt x="294375" y="2776945"/>
                    <a:pt x="296389" y="2779233"/>
                    <a:pt x="405846" y="2779233"/>
                  </a:cubicBezTo>
                  <a:cubicBezTo>
                    <a:pt x="434354" y="2779233"/>
                    <a:pt x="433787" y="2726168"/>
                    <a:pt x="437394" y="3104803"/>
                  </a:cubicBezTo>
                  <a:cubicBezTo>
                    <a:pt x="437467" y="3113132"/>
                    <a:pt x="443143" y="3110972"/>
                    <a:pt x="405846" y="3110972"/>
                  </a:cubicBezTo>
                  <a:cubicBezTo>
                    <a:pt x="116531" y="3110972"/>
                    <a:pt x="147127" y="3111924"/>
                    <a:pt x="146980" y="3105426"/>
                  </a:cubicBezTo>
                  <a:close/>
                  <a:moveTo>
                    <a:pt x="147475" y="3127465"/>
                  </a:moveTo>
                  <a:cubicBezTo>
                    <a:pt x="192407" y="3127428"/>
                    <a:pt x="436222" y="3128014"/>
                    <a:pt x="437595" y="3128014"/>
                  </a:cubicBezTo>
                  <a:cubicBezTo>
                    <a:pt x="441477" y="3513550"/>
                    <a:pt x="459933" y="3461071"/>
                    <a:pt x="405827" y="3461071"/>
                  </a:cubicBezTo>
                  <a:cubicBezTo>
                    <a:pt x="187555" y="3461034"/>
                    <a:pt x="175434" y="3461052"/>
                    <a:pt x="150899" y="3460997"/>
                  </a:cubicBezTo>
                  <a:cubicBezTo>
                    <a:pt x="149177" y="3336488"/>
                    <a:pt x="151942" y="3331619"/>
                    <a:pt x="147475" y="3127465"/>
                  </a:cubicBezTo>
                  <a:close/>
                  <a:moveTo>
                    <a:pt x="158516" y="3811315"/>
                  </a:moveTo>
                  <a:cubicBezTo>
                    <a:pt x="151887" y="3485983"/>
                    <a:pt x="152492" y="3573810"/>
                    <a:pt x="151137" y="3477984"/>
                  </a:cubicBezTo>
                  <a:cubicBezTo>
                    <a:pt x="465719" y="3478789"/>
                    <a:pt x="443234" y="3476190"/>
                    <a:pt x="443289" y="3480419"/>
                  </a:cubicBezTo>
                  <a:cubicBezTo>
                    <a:pt x="449203" y="3858816"/>
                    <a:pt x="465408" y="3809192"/>
                    <a:pt x="405809" y="3809192"/>
                  </a:cubicBezTo>
                  <a:cubicBezTo>
                    <a:pt x="286593" y="3809210"/>
                    <a:pt x="285348" y="3811901"/>
                    <a:pt x="158516" y="3811315"/>
                  </a:cubicBezTo>
                  <a:close/>
                  <a:moveTo>
                    <a:pt x="158882" y="3828320"/>
                  </a:moveTo>
                  <a:cubicBezTo>
                    <a:pt x="258872" y="3828760"/>
                    <a:pt x="273593" y="3826673"/>
                    <a:pt x="448709" y="3826142"/>
                  </a:cubicBezTo>
                  <a:cubicBezTo>
                    <a:pt x="454934" y="4223247"/>
                    <a:pt x="469454" y="4159272"/>
                    <a:pt x="405827" y="4159272"/>
                  </a:cubicBezTo>
                  <a:cubicBezTo>
                    <a:pt x="296059" y="4159272"/>
                    <a:pt x="295950" y="4161341"/>
                    <a:pt x="186365" y="4161341"/>
                  </a:cubicBezTo>
                  <a:cubicBezTo>
                    <a:pt x="153279" y="4161341"/>
                    <a:pt x="166865" y="4204101"/>
                    <a:pt x="158882" y="3828320"/>
                  </a:cubicBezTo>
                  <a:close/>
                  <a:moveTo>
                    <a:pt x="166462" y="4479442"/>
                  </a:moveTo>
                  <a:cubicBezTo>
                    <a:pt x="161006" y="4129801"/>
                    <a:pt x="160951" y="4178327"/>
                    <a:pt x="186365" y="4178327"/>
                  </a:cubicBezTo>
                  <a:cubicBezTo>
                    <a:pt x="500123" y="4178327"/>
                    <a:pt x="454660" y="4155977"/>
                    <a:pt x="455850" y="4229874"/>
                  </a:cubicBezTo>
                  <a:cubicBezTo>
                    <a:pt x="457754" y="4351766"/>
                    <a:pt x="455429" y="4355024"/>
                    <a:pt x="457388" y="4479698"/>
                  </a:cubicBezTo>
                  <a:cubicBezTo>
                    <a:pt x="457956" y="4515521"/>
                    <a:pt x="468209" y="4507924"/>
                    <a:pt x="405846" y="4507924"/>
                  </a:cubicBezTo>
                  <a:cubicBezTo>
                    <a:pt x="128487" y="4507924"/>
                    <a:pt x="167066" y="4518688"/>
                    <a:pt x="166462" y="4479442"/>
                  </a:cubicBezTo>
                  <a:close/>
                  <a:moveTo>
                    <a:pt x="173109" y="4854142"/>
                  </a:moveTo>
                  <a:cubicBezTo>
                    <a:pt x="163954" y="4472651"/>
                    <a:pt x="161207" y="4525369"/>
                    <a:pt x="186365" y="4525369"/>
                  </a:cubicBezTo>
                  <a:cubicBezTo>
                    <a:pt x="514350" y="4525369"/>
                    <a:pt x="457827" y="4503733"/>
                    <a:pt x="459109" y="4604611"/>
                  </a:cubicBezTo>
                  <a:cubicBezTo>
                    <a:pt x="460116" y="4684621"/>
                    <a:pt x="461361" y="4774992"/>
                    <a:pt x="463449" y="4854618"/>
                  </a:cubicBezTo>
                  <a:cubicBezTo>
                    <a:pt x="463577" y="4859743"/>
                    <a:pt x="472201" y="4858242"/>
                    <a:pt x="405846" y="4858242"/>
                  </a:cubicBezTo>
                  <a:cubicBezTo>
                    <a:pt x="153975" y="4858242"/>
                    <a:pt x="173438" y="4868402"/>
                    <a:pt x="173109" y="4854142"/>
                  </a:cubicBezTo>
                  <a:close/>
                  <a:moveTo>
                    <a:pt x="180194" y="5209824"/>
                  </a:moveTo>
                  <a:cubicBezTo>
                    <a:pt x="174097" y="4839700"/>
                    <a:pt x="166663" y="4878268"/>
                    <a:pt x="186365" y="4878268"/>
                  </a:cubicBezTo>
                  <a:cubicBezTo>
                    <a:pt x="519184" y="4878268"/>
                    <a:pt x="463815" y="4839462"/>
                    <a:pt x="466012" y="4979384"/>
                  </a:cubicBezTo>
                  <a:cubicBezTo>
                    <a:pt x="467953" y="5103564"/>
                    <a:pt x="469326" y="5101532"/>
                    <a:pt x="471194" y="5210080"/>
                  </a:cubicBezTo>
                  <a:cubicBezTo>
                    <a:pt x="435636" y="5209934"/>
                    <a:pt x="197314" y="5209824"/>
                    <a:pt x="180194" y="5209824"/>
                  </a:cubicBezTo>
                  <a:close/>
                  <a:moveTo>
                    <a:pt x="186365" y="5226811"/>
                  </a:moveTo>
                  <a:cubicBezTo>
                    <a:pt x="444315" y="5226975"/>
                    <a:pt x="440763" y="5226957"/>
                    <a:pt x="471487" y="5227103"/>
                  </a:cubicBezTo>
                  <a:cubicBezTo>
                    <a:pt x="474013" y="5403599"/>
                    <a:pt x="473208" y="5395618"/>
                    <a:pt x="476082" y="5558219"/>
                  </a:cubicBezTo>
                  <a:cubicBezTo>
                    <a:pt x="402733" y="5557359"/>
                    <a:pt x="296298" y="5558311"/>
                    <a:pt x="186145" y="5558311"/>
                  </a:cubicBezTo>
                  <a:cubicBezTo>
                    <a:pt x="184461" y="5201055"/>
                    <a:pt x="172980" y="5226811"/>
                    <a:pt x="186365" y="5226811"/>
                  </a:cubicBezTo>
                  <a:close/>
                  <a:moveTo>
                    <a:pt x="186365" y="5575280"/>
                  </a:moveTo>
                  <a:cubicBezTo>
                    <a:pt x="521601" y="5575280"/>
                    <a:pt x="476174" y="5563912"/>
                    <a:pt x="476925" y="5604165"/>
                  </a:cubicBezTo>
                  <a:cubicBezTo>
                    <a:pt x="483791" y="5968651"/>
                    <a:pt x="496901" y="5909234"/>
                    <a:pt x="405827" y="5909234"/>
                  </a:cubicBezTo>
                  <a:cubicBezTo>
                    <a:pt x="300179" y="5909234"/>
                    <a:pt x="296847" y="5907055"/>
                    <a:pt x="191382" y="5906982"/>
                  </a:cubicBezTo>
                  <a:cubicBezTo>
                    <a:pt x="183014" y="5550092"/>
                    <a:pt x="187665" y="5575280"/>
                    <a:pt x="186365" y="5575280"/>
                  </a:cubicBezTo>
                  <a:close/>
                  <a:moveTo>
                    <a:pt x="194549" y="6228671"/>
                  </a:moveTo>
                  <a:cubicBezTo>
                    <a:pt x="192645" y="6107109"/>
                    <a:pt x="194714" y="6103338"/>
                    <a:pt x="192755" y="5978700"/>
                  </a:cubicBezTo>
                  <a:cubicBezTo>
                    <a:pt x="191602" y="5903705"/>
                    <a:pt x="142952" y="5924902"/>
                    <a:pt x="479946" y="5926385"/>
                  </a:cubicBezTo>
                  <a:cubicBezTo>
                    <a:pt x="481466" y="6098139"/>
                    <a:pt x="485842" y="6098890"/>
                    <a:pt x="487691" y="6257867"/>
                  </a:cubicBezTo>
                  <a:cubicBezTo>
                    <a:pt x="157289" y="6251937"/>
                    <a:pt x="195337" y="6279009"/>
                    <a:pt x="194549" y="6228671"/>
                  </a:cubicBezTo>
                  <a:close/>
                  <a:moveTo>
                    <a:pt x="200189" y="6603225"/>
                  </a:moveTo>
                  <a:cubicBezTo>
                    <a:pt x="198321" y="6513916"/>
                    <a:pt x="197186" y="6447341"/>
                    <a:pt x="196216" y="6353583"/>
                  </a:cubicBezTo>
                  <a:cubicBezTo>
                    <a:pt x="195190" y="6254975"/>
                    <a:pt x="174866" y="6277508"/>
                    <a:pt x="296224" y="6275220"/>
                  </a:cubicBezTo>
                  <a:cubicBezTo>
                    <a:pt x="375140" y="6273829"/>
                    <a:pt x="441532" y="6274030"/>
                    <a:pt x="487874" y="6274891"/>
                  </a:cubicBezTo>
                  <a:cubicBezTo>
                    <a:pt x="488698" y="6369930"/>
                    <a:pt x="485622" y="6416406"/>
                    <a:pt x="491646" y="6609100"/>
                  </a:cubicBezTo>
                  <a:cubicBezTo>
                    <a:pt x="174189" y="6609100"/>
                    <a:pt x="200262" y="6606428"/>
                    <a:pt x="200189" y="6603225"/>
                  </a:cubicBezTo>
                  <a:close/>
                  <a:moveTo>
                    <a:pt x="200628" y="6623781"/>
                  </a:moveTo>
                  <a:cubicBezTo>
                    <a:pt x="298293" y="6623983"/>
                    <a:pt x="268192" y="6626088"/>
                    <a:pt x="492177" y="6626088"/>
                  </a:cubicBezTo>
                  <a:cubicBezTo>
                    <a:pt x="497084" y="6785981"/>
                    <a:pt x="494283" y="6848107"/>
                    <a:pt x="495711" y="6956984"/>
                  </a:cubicBezTo>
                  <a:cubicBezTo>
                    <a:pt x="203247" y="6958174"/>
                    <a:pt x="301736" y="6958778"/>
                    <a:pt x="207165" y="6959016"/>
                  </a:cubicBezTo>
                  <a:cubicBezTo>
                    <a:pt x="207147" y="6957149"/>
                    <a:pt x="200665" y="6625190"/>
                    <a:pt x="200628" y="6623781"/>
                  </a:cubicBezTo>
                  <a:close/>
                  <a:moveTo>
                    <a:pt x="207476" y="6978108"/>
                  </a:moveTo>
                  <a:cubicBezTo>
                    <a:pt x="207440" y="6975746"/>
                    <a:pt x="182501" y="6975381"/>
                    <a:pt x="495949" y="6973990"/>
                  </a:cubicBezTo>
                  <a:cubicBezTo>
                    <a:pt x="497926" y="7102215"/>
                    <a:pt x="501112" y="7107743"/>
                    <a:pt x="503529" y="7308950"/>
                  </a:cubicBezTo>
                  <a:cubicBezTo>
                    <a:pt x="375048" y="7308492"/>
                    <a:pt x="304976" y="7309096"/>
                    <a:pt x="212493" y="7309170"/>
                  </a:cubicBezTo>
                  <a:cubicBezTo>
                    <a:pt x="210186" y="7200732"/>
                    <a:pt x="209216" y="7086747"/>
                    <a:pt x="207476" y="6978108"/>
                  </a:cubicBezTo>
                  <a:close/>
                  <a:moveTo>
                    <a:pt x="217290" y="7603090"/>
                  </a:moveTo>
                  <a:cubicBezTo>
                    <a:pt x="215917" y="7269649"/>
                    <a:pt x="187116" y="7326431"/>
                    <a:pt x="296114" y="7325991"/>
                  </a:cubicBezTo>
                  <a:cubicBezTo>
                    <a:pt x="370599" y="7325790"/>
                    <a:pt x="420109" y="7325717"/>
                    <a:pt x="503730" y="7325955"/>
                  </a:cubicBezTo>
                  <a:cubicBezTo>
                    <a:pt x="507722" y="7686121"/>
                    <a:pt x="503785" y="7247464"/>
                    <a:pt x="506806" y="7658956"/>
                  </a:cubicBezTo>
                  <a:cubicBezTo>
                    <a:pt x="159870" y="7660769"/>
                    <a:pt x="217565" y="7667560"/>
                    <a:pt x="217290" y="7603090"/>
                  </a:cubicBezTo>
                  <a:close/>
                  <a:moveTo>
                    <a:pt x="222728" y="7977863"/>
                  </a:moveTo>
                  <a:cubicBezTo>
                    <a:pt x="216997" y="7612225"/>
                    <a:pt x="194879" y="7672118"/>
                    <a:pt x="295913" y="7674754"/>
                  </a:cubicBezTo>
                  <a:cubicBezTo>
                    <a:pt x="358222" y="7676456"/>
                    <a:pt x="410808" y="7676456"/>
                    <a:pt x="506953" y="7675980"/>
                  </a:cubicBezTo>
                  <a:cubicBezTo>
                    <a:pt x="508729" y="7855972"/>
                    <a:pt x="513014" y="7845391"/>
                    <a:pt x="514918" y="8006474"/>
                  </a:cubicBezTo>
                  <a:cubicBezTo>
                    <a:pt x="179993" y="8002410"/>
                    <a:pt x="223497" y="8024907"/>
                    <a:pt x="222728" y="7977863"/>
                  </a:cubicBezTo>
                  <a:close/>
                  <a:moveTo>
                    <a:pt x="228002" y="8358916"/>
                  </a:moveTo>
                  <a:cubicBezTo>
                    <a:pt x="227690" y="8267245"/>
                    <a:pt x="227818" y="8287582"/>
                    <a:pt x="223516" y="8025145"/>
                  </a:cubicBezTo>
                  <a:cubicBezTo>
                    <a:pt x="312282" y="8024596"/>
                    <a:pt x="336579" y="8021337"/>
                    <a:pt x="515101" y="8023516"/>
                  </a:cubicBezTo>
                  <a:cubicBezTo>
                    <a:pt x="515906" y="8115003"/>
                    <a:pt x="517188" y="8321134"/>
                    <a:pt x="517683" y="8358934"/>
                  </a:cubicBezTo>
                  <a:lnTo>
                    <a:pt x="228002" y="8358916"/>
                  </a:lnTo>
                  <a:close/>
                  <a:moveTo>
                    <a:pt x="515613" y="6973898"/>
                  </a:moveTo>
                  <a:cubicBezTo>
                    <a:pt x="824813" y="6972635"/>
                    <a:pt x="800992" y="6976387"/>
                    <a:pt x="801028" y="6978437"/>
                  </a:cubicBezTo>
                  <a:cubicBezTo>
                    <a:pt x="806997" y="7359929"/>
                    <a:pt x="840486" y="7307266"/>
                    <a:pt x="735076" y="7308547"/>
                  </a:cubicBezTo>
                  <a:cubicBezTo>
                    <a:pt x="663777" y="7309316"/>
                    <a:pt x="620804" y="7309298"/>
                    <a:pt x="518561" y="7309005"/>
                  </a:cubicBezTo>
                  <a:cubicBezTo>
                    <a:pt x="514112" y="6947594"/>
                    <a:pt x="504939" y="6973953"/>
                    <a:pt x="515613" y="6973898"/>
                  </a:cubicBezTo>
                  <a:close/>
                  <a:moveTo>
                    <a:pt x="521674" y="7603127"/>
                  </a:moveTo>
                  <a:cubicBezTo>
                    <a:pt x="521674" y="7268459"/>
                    <a:pt x="486556" y="7326175"/>
                    <a:pt x="625326" y="7326175"/>
                  </a:cubicBezTo>
                  <a:cubicBezTo>
                    <a:pt x="728777" y="7326175"/>
                    <a:pt x="724676" y="7325260"/>
                    <a:pt x="808755" y="7324966"/>
                  </a:cubicBezTo>
                  <a:cubicBezTo>
                    <a:pt x="808389" y="7533422"/>
                    <a:pt x="811556" y="7564174"/>
                    <a:pt x="813955" y="7658133"/>
                  </a:cubicBezTo>
                  <a:cubicBezTo>
                    <a:pt x="469967" y="7658499"/>
                    <a:pt x="521674" y="7677555"/>
                    <a:pt x="521674" y="7603127"/>
                  </a:cubicBezTo>
                  <a:close/>
                  <a:moveTo>
                    <a:pt x="529529" y="7977827"/>
                  </a:moveTo>
                  <a:cubicBezTo>
                    <a:pt x="523871" y="7615391"/>
                    <a:pt x="488167" y="7675651"/>
                    <a:pt x="625326" y="7675651"/>
                  </a:cubicBezTo>
                  <a:cubicBezTo>
                    <a:pt x="734710" y="7675651"/>
                    <a:pt x="719641" y="7675266"/>
                    <a:pt x="814358" y="7675156"/>
                  </a:cubicBezTo>
                  <a:cubicBezTo>
                    <a:pt x="817727" y="7824597"/>
                    <a:pt x="814724" y="7843360"/>
                    <a:pt x="817379" y="8006602"/>
                  </a:cubicBezTo>
                  <a:cubicBezTo>
                    <a:pt x="484029" y="8006950"/>
                    <a:pt x="530133" y="8017182"/>
                    <a:pt x="529529" y="7977827"/>
                  </a:cubicBezTo>
                  <a:close/>
                  <a:moveTo>
                    <a:pt x="532697" y="8358952"/>
                  </a:moveTo>
                  <a:cubicBezTo>
                    <a:pt x="532147" y="8317308"/>
                    <a:pt x="530866" y="8110573"/>
                    <a:pt x="530097" y="8023699"/>
                  </a:cubicBezTo>
                  <a:cubicBezTo>
                    <a:pt x="630618" y="8024852"/>
                    <a:pt x="741649" y="8023681"/>
                    <a:pt x="817672" y="8023589"/>
                  </a:cubicBezTo>
                  <a:cubicBezTo>
                    <a:pt x="822213" y="8302482"/>
                    <a:pt x="821663" y="8275299"/>
                    <a:pt x="823568" y="8356371"/>
                  </a:cubicBezTo>
                  <a:cubicBezTo>
                    <a:pt x="720684" y="8356719"/>
                    <a:pt x="765855" y="8358970"/>
                    <a:pt x="532697" y="8358952"/>
                  </a:cubicBezTo>
                  <a:close/>
                  <a:moveTo>
                    <a:pt x="827358" y="7602816"/>
                  </a:moveTo>
                  <a:cubicBezTo>
                    <a:pt x="816940" y="7281364"/>
                    <a:pt x="821828" y="7324912"/>
                    <a:pt x="844954" y="7324912"/>
                  </a:cubicBezTo>
                  <a:cubicBezTo>
                    <a:pt x="1156039" y="7324912"/>
                    <a:pt x="1113670" y="7317809"/>
                    <a:pt x="1113816" y="7353174"/>
                  </a:cubicBezTo>
                  <a:cubicBezTo>
                    <a:pt x="1115336" y="7712370"/>
                    <a:pt x="1136447" y="7656797"/>
                    <a:pt x="1064453" y="7656797"/>
                  </a:cubicBezTo>
                  <a:cubicBezTo>
                    <a:pt x="789438" y="7656797"/>
                    <a:pt x="829775" y="7677866"/>
                    <a:pt x="827358" y="7602816"/>
                  </a:cubicBezTo>
                  <a:close/>
                  <a:moveTo>
                    <a:pt x="831917" y="7977900"/>
                  </a:moveTo>
                  <a:cubicBezTo>
                    <a:pt x="826552" y="7634812"/>
                    <a:pt x="826699" y="7675138"/>
                    <a:pt x="844954" y="7675138"/>
                  </a:cubicBezTo>
                  <a:cubicBezTo>
                    <a:pt x="1166897" y="7675138"/>
                    <a:pt x="1117460" y="7655881"/>
                    <a:pt x="1118595" y="7728295"/>
                  </a:cubicBezTo>
                  <a:cubicBezTo>
                    <a:pt x="1123704" y="8056172"/>
                    <a:pt x="1146426" y="8008158"/>
                    <a:pt x="1064435" y="8008158"/>
                  </a:cubicBezTo>
                  <a:cubicBezTo>
                    <a:pt x="794016" y="8008158"/>
                    <a:pt x="832503" y="8014729"/>
                    <a:pt x="831917" y="7977900"/>
                  </a:cubicBezTo>
                  <a:close/>
                  <a:moveTo>
                    <a:pt x="1128922" y="8353186"/>
                  </a:moveTo>
                  <a:cubicBezTo>
                    <a:pt x="1128904" y="8363052"/>
                    <a:pt x="1153897" y="8356316"/>
                    <a:pt x="844935" y="8356316"/>
                  </a:cubicBezTo>
                  <a:cubicBezTo>
                    <a:pt x="835268" y="8356316"/>
                    <a:pt x="838673" y="8393694"/>
                    <a:pt x="832649" y="8023552"/>
                  </a:cubicBezTo>
                  <a:cubicBezTo>
                    <a:pt x="963089" y="8023479"/>
                    <a:pt x="933097" y="8025383"/>
                    <a:pt x="1125590" y="8025090"/>
                  </a:cubicBezTo>
                  <a:cubicBezTo>
                    <a:pt x="1125626" y="8027232"/>
                    <a:pt x="1128995" y="8292194"/>
                    <a:pt x="1128922" y="8353186"/>
                  </a:cubicBezTo>
                  <a:close/>
                  <a:moveTo>
                    <a:pt x="1131833" y="7603017"/>
                  </a:moveTo>
                  <a:cubicBezTo>
                    <a:pt x="1127768" y="7279845"/>
                    <a:pt x="1113175" y="7326449"/>
                    <a:pt x="1174331" y="7325625"/>
                  </a:cubicBezTo>
                  <a:cubicBezTo>
                    <a:pt x="1457292" y="7321799"/>
                    <a:pt x="1419006" y="7320298"/>
                    <a:pt x="1419830" y="7353375"/>
                  </a:cubicBezTo>
                  <a:cubicBezTo>
                    <a:pt x="1428344" y="7707464"/>
                    <a:pt x="1428142" y="7658261"/>
                    <a:pt x="1393884" y="7657877"/>
                  </a:cubicBezTo>
                  <a:cubicBezTo>
                    <a:pt x="1085509" y="7654545"/>
                    <a:pt x="1132712" y="7674388"/>
                    <a:pt x="1131833" y="7603017"/>
                  </a:cubicBezTo>
                  <a:close/>
                  <a:moveTo>
                    <a:pt x="1139908" y="7977827"/>
                  </a:moveTo>
                  <a:cubicBezTo>
                    <a:pt x="1134433" y="7628040"/>
                    <a:pt x="1113798" y="7673820"/>
                    <a:pt x="1174184" y="7674058"/>
                  </a:cubicBezTo>
                  <a:cubicBezTo>
                    <a:pt x="1470530" y="7675248"/>
                    <a:pt x="1423583" y="7660952"/>
                    <a:pt x="1424627" y="7728295"/>
                  </a:cubicBezTo>
                  <a:cubicBezTo>
                    <a:pt x="1426568" y="7851853"/>
                    <a:pt x="1427630" y="7859999"/>
                    <a:pt x="1429479" y="7978120"/>
                  </a:cubicBezTo>
                  <a:cubicBezTo>
                    <a:pt x="1430083" y="8017585"/>
                    <a:pt x="1456944" y="8007700"/>
                    <a:pt x="1284025" y="8007829"/>
                  </a:cubicBezTo>
                  <a:cubicBezTo>
                    <a:pt x="1113175" y="8007829"/>
                    <a:pt x="1140549" y="8018061"/>
                    <a:pt x="1139908" y="7977827"/>
                  </a:cubicBezTo>
                  <a:close/>
                  <a:moveTo>
                    <a:pt x="1393738" y="8357780"/>
                  </a:moveTo>
                  <a:cubicBezTo>
                    <a:pt x="1325094" y="8358330"/>
                    <a:pt x="1314017" y="8358238"/>
                    <a:pt x="1143899" y="8358183"/>
                  </a:cubicBezTo>
                  <a:cubicBezTo>
                    <a:pt x="1143991" y="8294702"/>
                    <a:pt x="1140640" y="8027305"/>
                    <a:pt x="1140604" y="8025090"/>
                  </a:cubicBezTo>
                  <a:cubicBezTo>
                    <a:pt x="1277964" y="8024815"/>
                    <a:pt x="1116233" y="8024944"/>
                    <a:pt x="1430083" y="8024724"/>
                  </a:cubicBezTo>
                  <a:cubicBezTo>
                    <a:pt x="1433873" y="8420053"/>
                    <a:pt x="1449107" y="8357323"/>
                    <a:pt x="1393738" y="8357780"/>
                  </a:cubicBezTo>
                  <a:close/>
                  <a:moveTo>
                    <a:pt x="1432299" y="7228042"/>
                  </a:moveTo>
                  <a:cubicBezTo>
                    <a:pt x="1430394" y="7106389"/>
                    <a:pt x="1431054" y="7108512"/>
                    <a:pt x="1429003" y="6978071"/>
                  </a:cubicBezTo>
                  <a:cubicBezTo>
                    <a:pt x="1428966" y="6975088"/>
                    <a:pt x="1404614" y="6975143"/>
                    <a:pt x="1719306" y="6975088"/>
                  </a:cubicBezTo>
                  <a:cubicBezTo>
                    <a:pt x="1719325" y="6976442"/>
                    <a:pt x="1720350" y="7028739"/>
                    <a:pt x="1722877" y="7307632"/>
                  </a:cubicBezTo>
                  <a:cubicBezTo>
                    <a:pt x="1376289" y="7307632"/>
                    <a:pt x="1434001" y="7336810"/>
                    <a:pt x="1432299" y="7228042"/>
                  </a:cubicBezTo>
                  <a:close/>
                  <a:moveTo>
                    <a:pt x="1503579" y="7326540"/>
                  </a:moveTo>
                  <a:cubicBezTo>
                    <a:pt x="1613420" y="7326540"/>
                    <a:pt x="1613768" y="7324619"/>
                    <a:pt x="1723005" y="7324619"/>
                  </a:cubicBezTo>
                  <a:cubicBezTo>
                    <a:pt x="1724635" y="7541824"/>
                    <a:pt x="1726411" y="7564156"/>
                    <a:pt x="1728370" y="7657291"/>
                  </a:cubicBezTo>
                  <a:cubicBezTo>
                    <a:pt x="1608586" y="7657291"/>
                    <a:pt x="1567554" y="7659121"/>
                    <a:pt x="1438744" y="7658279"/>
                  </a:cubicBezTo>
                  <a:cubicBezTo>
                    <a:pt x="1435521" y="7269137"/>
                    <a:pt x="1411425" y="7326540"/>
                    <a:pt x="1503579" y="7326540"/>
                  </a:cubicBezTo>
                  <a:close/>
                  <a:moveTo>
                    <a:pt x="1444475" y="7977827"/>
                  </a:moveTo>
                  <a:cubicBezTo>
                    <a:pt x="1438890" y="7619876"/>
                    <a:pt x="1419024" y="7675468"/>
                    <a:pt x="1503579" y="7675468"/>
                  </a:cubicBezTo>
                  <a:cubicBezTo>
                    <a:pt x="1773430" y="7675468"/>
                    <a:pt x="1728461" y="7651708"/>
                    <a:pt x="1729652" y="7728295"/>
                  </a:cubicBezTo>
                  <a:cubicBezTo>
                    <a:pt x="1734028" y="8005083"/>
                    <a:pt x="1733698" y="7984892"/>
                    <a:pt x="1734082" y="8008249"/>
                  </a:cubicBezTo>
                  <a:cubicBezTo>
                    <a:pt x="1398004" y="8008707"/>
                    <a:pt x="1445097" y="8017366"/>
                    <a:pt x="1444475" y="7977827"/>
                  </a:cubicBezTo>
                  <a:close/>
                  <a:moveTo>
                    <a:pt x="1723188" y="8357634"/>
                  </a:moveTo>
                  <a:cubicBezTo>
                    <a:pt x="1416021" y="8357634"/>
                    <a:pt x="1448045" y="8358970"/>
                    <a:pt x="1447972" y="8353168"/>
                  </a:cubicBezTo>
                  <a:cubicBezTo>
                    <a:pt x="1442625" y="7957417"/>
                    <a:pt x="1429003" y="8024742"/>
                    <a:pt x="1503597" y="8024687"/>
                  </a:cubicBezTo>
                  <a:cubicBezTo>
                    <a:pt x="1613732" y="8024687"/>
                    <a:pt x="1613310" y="8025273"/>
                    <a:pt x="1723188" y="8025273"/>
                  </a:cubicBezTo>
                  <a:cubicBezTo>
                    <a:pt x="1738312" y="8025273"/>
                    <a:pt x="1733936" y="8013320"/>
                    <a:pt x="1735987" y="8103270"/>
                  </a:cubicBezTo>
                  <a:cubicBezTo>
                    <a:pt x="1742725" y="8396623"/>
                    <a:pt x="1744739" y="8357634"/>
                    <a:pt x="1723188" y="8357634"/>
                  </a:cubicBezTo>
                  <a:close/>
                  <a:moveTo>
                    <a:pt x="1738239" y="7353101"/>
                  </a:moveTo>
                  <a:cubicBezTo>
                    <a:pt x="1737964" y="7308968"/>
                    <a:pt x="1696547" y="7328774"/>
                    <a:pt x="2027004" y="7324344"/>
                  </a:cubicBezTo>
                  <a:cubicBezTo>
                    <a:pt x="2030337" y="7528498"/>
                    <a:pt x="2030263" y="7533166"/>
                    <a:pt x="2032387" y="7603420"/>
                  </a:cubicBezTo>
                  <a:cubicBezTo>
                    <a:pt x="2034768" y="7682039"/>
                    <a:pt x="2080707" y="7658115"/>
                    <a:pt x="1743384" y="7657309"/>
                  </a:cubicBezTo>
                  <a:cubicBezTo>
                    <a:pt x="1741956" y="7589490"/>
                    <a:pt x="1739209" y="7509516"/>
                    <a:pt x="1738239" y="7353101"/>
                  </a:cubicBezTo>
                  <a:close/>
                  <a:moveTo>
                    <a:pt x="1743713" y="7674296"/>
                  </a:moveTo>
                  <a:cubicBezTo>
                    <a:pt x="2088855" y="7675156"/>
                    <a:pt x="2034237" y="7661812"/>
                    <a:pt x="2035262" y="7728240"/>
                  </a:cubicBezTo>
                  <a:cubicBezTo>
                    <a:pt x="2037203" y="7853464"/>
                    <a:pt x="2038301" y="7848375"/>
                    <a:pt x="2040407" y="7978101"/>
                  </a:cubicBezTo>
                  <a:cubicBezTo>
                    <a:pt x="2041011" y="8016670"/>
                    <a:pt x="2087702" y="8006840"/>
                    <a:pt x="1749078" y="8008195"/>
                  </a:cubicBezTo>
                  <a:cubicBezTo>
                    <a:pt x="1748236" y="7958314"/>
                    <a:pt x="1744611" y="7720553"/>
                    <a:pt x="1743713" y="7674296"/>
                  </a:cubicBezTo>
                  <a:close/>
                  <a:moveTo>
                    <a:pt x="1754571" y="8357579"/>
                  </a:moveTo>
                  <a:cubicBezTo>
                    <a:pt x="1754150" y="8213172"/>
                    <a:pt x="1750854" y="8106529"/>
                    <a:pt x="1749389" y="8025200"/>
                  </a:cubicBezTo>
                  <a:cubicBezTo>
                    <a:pt x="1850039" y="8024779"/>
                    <a:pt x="1883400" y="8021301"/>
                    <a:pt x="2040975" y="8023534"/>
                  </a:cubicBezTo>
                  <a:cubicBezTo>
                    <a:pt x="2041890" y="8141051"/>
                    <a:pt x="2038338" y="8079492"/>
                    <a:pt x="2043465" y="8353369"/>
                  </a:cubicBezTo>
                  <a:cubicBezTo>
                    <a:pt x="2043538" y="8357469"/>
                    <a:pt x="2068934" y="8356884"/>
                    <a:pt x="1754571" y="8357579"/>
                  </a:cubicBezTo>
                  <a:close/>
                  <a:moveTo>
                    <a:pt x="2047401" y="7602871"/>
                  </a:moveTo>
                  <a:cubicBezTo>
                    <a:pt x="2045039" y="7524874"/>
                    <a:pt x="2045186" y="7519584"/>
                    <a:pt x="2042000" y="7324143"/>
                  </a:cubicBezTo>
                  <a:cubicBezTo>
                    <a:pt x="2243098" y="7320995"/>
                    <a:pt x="2244984" y="7325204"/>
                    <a:pt x="2332432" y="7326394"/>
                  </a:cubicBezTo>
                  <a:cubicBezTo>
                    <a:pt x="2334025" y="7415630"/>
                    <a:pt x="2338144" y="7656614"/>
                    <a:pt x="2338163" y="7657968"/>
                  </a:cubicBezTo>
                  <a:cubicBezTo>
                    <a:pt x="1999613" y="7659451"/>
                    <a:pt x="2049727" y="7679696"/>
                    <a:pt x="2047401" y="7602871"/>
                  </a:cubicBezTo>
                  <a:close/>
                  <a:moveTo>
                    <a:pt x="2049324" y="7676255"/>
                  </a:moveTo>
                  <a:cubicBezTo>
                    <a:pt x="2171488" y="7676309"/>
                    <a:pt x="2205507" y="7676511"/>
                    <a:pt x="2272265" y="7675614"/>
                  </a:cubicBezTo>
                  <a:cubicBezTo>
                    <a:pt x="2355868" y="7674479"/>
                    <a:pt x="2338199" y="7617734"/>
                    <a:pt x="2343857" y="7978157"/>
                  </a:cubicBezTo>
                  <a:cubicBezTo>
                    <a:pt x="2344461" y="8016304"/>
                    <a:pt x="2390767" y="8011691"/>
                    <a:pt x="2055806" y="8006767"/>
                  </a:cubicBezTo>
                  <a:cubicBezTo>
                    <a:pt x="2055476" y="7978047"/>
                    <a:pt x="2049361" y="7677701"/>
                    <a:pt x="2049324" y="7676255"/>
                  </a:cubicBezTo>
                  <a:close/>
                  <a:moveTo>
                    <a:pt x="2058534" y="8356188"/>
                  </a:moveTo>
                  <a:cubicBezTo>
                    <a:pt x="2053206" y="8096424"/>
                    <a:pt x="2056886" y="8139349"/>
                    <a:pt x="2055971" y="8023772"/>
                  </a:cubicBezTo>
                  <a:cubicBezTo>
                    <a:pt x="2140178" y="8025017"/>
                    <a:pt x="2150798" y="8024120"/>
                    <a:pt x="2272137" y="8024944"/>
                  </a:cubicBezTo>
                  <a:cubicBezTo>
                    <a:pt x="2374545" y="8025639"/>
                    <a:pt x="2336314" y="7968235"/>
                    <a:pt x="2349918" y="8353863"/>
                  </a:cubicBezTo>
                  <a:cubicBezTo>
                    <a:pt x="2350247" y="8363345"/>
                    <a:pt x="2359365" y="8354193"/>
                    <a:pt x="2058534" y="8356188"/>
                  </a:cubicBezTo>
                  <a:close/>
                  <a:moveTo>
                    <a:pt x="2352170" y="7603017"/>
                  </a:moveTo>
                  <a:cubicBezTo>
                    <a:pt x="2346494" y="7281950"/>
                    <a:pt x="2335764" y="7326705"/>
                    <a:pt x="2381978" y="7326705"/>
                  </a:cubicBezTo>
                  <a:cubicBezTo>
                    <a:pt x="2678068" y="7326705"/>
                    <a:pt x="2638335" y="7312171"/>
                    <a:pt x="2639635" y="7353485"/>
                  </a:cubicBezTo>
                  <a:cubicBezTo>
                    <a:pt x="2650328" y="7706677"/>
                    <a:pt x="2651500" y="7656815"/>
                    <a:pt x="2601606" y="7656815"/>
                  </a:cubicBezTo>
                  <a:cubicBezTo>
                    <a:pt x="2308354" y="7656797"/>
                    <a:pt x="2353525" y="7674864"/>
                    <a:pt x="2352170" y="7603017"/>
                  </a:cubicBezTo>
                  <a:close/>
                  <a:moveTo>
                    <a:pt x="2358853" y="7977863"/>
                  </a:moveTo>
                  <a:cubicBezTo>
                    <a:pt x="2353378" y="7628186"/>
                    <a:pt x="2341605" y="7674864"/>
                    <a:pt x="2381997" y="7674864"/>
                  </a:cubicBezTo>
                  <a:cubicBezTo>
                    <a:pt x="2692551" y="7674864"/>
                    <a:pt x="2644487" y="7656797"/>
                    <a:pt x="2645604" y="7728240"/>
                  </a:cubicBezTo>
                  <a:cubicBezTo>
                    <a:pt x="2650749" y="8057124"/>
                    <a:pt x="2663054" y="8006401"/>
                    <a:pt x="2601606" y="8006401"/>
                  </a:cubicBezTo>
                  <a:cubicBezTo>
                    <a:pt x="2320842" y="8006419"/>
                    <a:pt x="2359530" y="8021246"/>
                    <a:pt x="2358853" y="7977863"/>
                  </a:cubicBezTo>
                  <a:close/>
                  <a:moveTo>
                    <a:pt x="2365078" y="8358037"/>
                  </a:moveTo>
                  <a:cubicBezTo>
                    <a:pt x="2360171" y="8211141"/>
                    <a:pt x="2360977" y="8134846"/>
                    <a:pt x="2359530" y="8025273"/>
                  </a:cubicBezTo>
                  <a:cubicBezTo>
                    <a:pt x="2506541" y="8025420"/>
                    <a:pt x="2449139" y="8023625"/>
                    <a:pt x="2649962" y="8023370"/>
                  </a:cubicBezTo>
                  <a:lnTo>
                    <a:pt x="2655309" y="8358110"/>
                  </a:lnTo>
                  <a:cubicBezTo>
                    <a:pt x="2608600" y="8358366"/>
                    <a:pt x="2366525" y="8358055"/>
                    <a:pt x="2365078" y="8358037"/>
                  </a:cubicBezTo>
                  <a:close/>
                  <a:moveTo>
                    <a:pt x="2659080" y="7603896"/>
                  </a:moveTo>
                  <a:cubicBezTo>
                    <a:pt x="2656371" y="7276495"/>
                    <a:pt x="2634911" y="7325131"/>
                    <a:pt x="2711447" y="7324912"/>
                  </a:cubicBezTo>
                  <a:cubicBezTo>
                    <a:pt x="2983330" y="7324179"/>
                    <a:pt x="2943653" y="7316876"/>
                    <a:pt x="2944751" y="7353467"/>
                  </a:cubicBezTo>
                  <a:cubicBezTo>
                    <a:pt x="2955316" y="7702559"/>
                    <a:pt x="2948780" y="7658810"/>
                    <a:pt x="2931220" y="7658536"/>
                  </a:cubicBezTo>
                  <a:cubicBezTo>
                    <a:pt x="2612628" y="7652971"/>
                    <a:pt x="2659703" y="7676987"/>
                    <a:pt x="2659080" y="7603896"/>
                  </a:cubicBezTo>
                  <a:close/>
                  <a:moveTo>
                    <a:pt x="2664244" y="7977863"/>
                  </a:moveTo>
                  <a:cubicBezTo>
                    <a:pt x="2658604" y="7617569"/>
                    <a:pt x="2645330" y="7673765"/>
                    <a:pt x="2711392" y="7674205"/>
                  </a:cubicBezTo>
                  <a:cubicBezTo>
                    <a:pt x="2989080" y="7676456"/>
                    <a:pt x="2947937" y="7658737"/>
                    <a:pt x="2949036" y="7728295"/>
                  </a:cubicBezTo>
                  <a:cubicBezTo>
                    <a:pt x="2953998" y="8045390"/>
                    <a:pt x="2969158" y="8006767"/>
                    <a:pt x="2931220" y="8006456"/>
                  </a:cubicBezTo>
                  <a:cubicBezTo>
                    <a:pt x="2623797" y="8003967"/>
                    <a:pt x="2664903" y="8019251"/>
                    <a:pt x="2664244" y="7977863"/>
                  </a:cubicBezTo>
                  <a:close/>
                  <a:moveTo>
                    <a:pt x="2960278" y="8353186"/>
                  </a:moveTo>
                  <a:cubicBezTo>
                    <a:pt x="2960260" y="8363272"/>
                    <a:pt x="2987633" y="8355090"/>
                    <a:pt x="2711392" y="8357689"/>
                  </a:cubicBezTo>
                  <a:cubicBezTo>
                    <a:pt x="2653715" y="8358238"/>
                    <a:pt x="2671110" y="8408631"/>
                    <a:pt x="2664976" y="8023351"/>
                  </a:cubicBezTo>
                  <a:cubicBezTo>
                    <a:pt x="2787744" y="8023113"/>
                    <a:pt x="2784943" y="8022509"/>
                    <a:pt x="2956030" y="8023662"/>
                  </a:cubicBezTo>
                  <a:cubicBezTo>
                    <a:pt x="2959344" y="8228091"/>
                    <a:pt x="2960480" y="8254248"/>
                    <a:pt x="2960278" y="8353186"/>
                  </a:cubicBezTo>
                  <a:close/>
                  <a:moveTo>
                    <a:pt x="3040952" y="7325918"/>
                  </a:moveTo>
                  <a:cubicBezTo>
                    <a:pt x="3152038" y="7325918"/>
                    <a:pt x="3148156" y="7324417"/>
                    <a:pt x="3247615" y="7324271"/>
                  </a:cubicBezTo>
                  <a:cubicBezTo>
                    <a:pt x="3250582" y="7514092"/>
                    <a:pt x="3250563" y="7527198"/>
                    <a:pt x="3253017" y="7603822"/>
                  </a:cubicBezTo>
                  <a:cubicBezTo>
                    <a:pt x="3255068" y="7669226"/>
                    <a:pt x="3312487" y="7663514"/>
                    <a:pt x="2963299" y="7659030"/>
                  </a:cubicBezTo>
                  <a:cubicBezTo>
                    <a:pt x="2961578" y="7263810"/>
                    <a:pt x="2933051" y="7325918"/>
                    <a:pt x="3040952" y="7325918"/>
                  </a:cubicBezTo>
                  <a:close/>
                  <a:moveTo>
                    <a:pt x="2970275" y="7977827"/>
                  </a:moveTo>
                  <a:cubicBezTo>
                    <a:pt x="2964709" y="7621065"/>
                    <a:pt x="2937317" y="7676456"/>
                    <a:pt x="3040952" y="7676456"/>
                  </a:cubicBezTo>
                  <a:cubicBezTo>
                    <a:pt x="3149218" y="7676456"/>
                    <a:pt x="3149273" y="7675321"/>
                    <a:pt x="3254994" y="7675284"/>
                  </a:cubicBezTo>
                  <a:cubicBezTo>
                    <a:pt x="3256477" y="7741255"/>
                    <a:pt x="3257210" y="7819673"/>
                    <a:pt x="3260103" y="8007170"/>
                  </a:cubicBezTo>
                  <a:cubicBezTo>
                    <a:pt x="2924684" y="8007151"/>
                    <a:pt x="2970880" y="8016871"/>
                    <a:pt x="2970275" y="7977827"/>
                  </a:cubicBezTo>
                  <a:close/>
                  <a:moveTo>
                    <a:pt x="3260615" y="8355895"/>
                  </a:moveTo>
                  <a:cubicBezTo>
                    <a:pt x="3120270" y="8355895"/>
                    <a:pt x="2975274" y="8364864"/>
                    <a:pt x="2975292" y="8353241"/>
                  </a:cubicBezTo>
                  <a:cubicBezTo>
                    <a:pt x="2976098" y="7965819"/>
                    <a:pt x="2942170" y="8023937"/>
                    <a:pt x="3040952" y="8023937"/>
                  </a:cubicBezTo>
                  <a:cubicBezTo>
                    <a:pt x="3136053" y="8023937"/>
                    <a:pt x="3156798" y="8024157"/>
                    <a:pt x="3260377" y="8024157"/>
                  </a:cubicBezTo>
                  <a:cubicBezTo>
                    <a:pt x="3265761" y="8383956"/>
                    <a:pt x="3266420" y="8355895"/>
                    <a:pt x="3260615" y="8355895"/>
                  </a:cubicBezTo>
                  <a:close/>
                  <a:moveTo>
                    <a:pt x="3262611" y="7324252"/>
                  </a:moveTo>
                  <a:cubicBezTo>
                    <a:pt x="3370475" y="7324289"/>
                    <a:pt x="3370841" y="7326614"/>
                    <a:pt x="3480279" y="7326614"/>
                  </a:cubicBezTo>
                  <a:cubicBezTo>
                    <a:pt x="3581094" y="7326614"/>
                    <a:pt x="3545993" y="7278838"/>
                    <a:pt x="3558719" y="7603474"/>
                  </a:cubicBezTo>
                  <a:cubicBezTo>
                    <a:pt x="3561374" y="7671129"/>
                    <a:pt x="3615882" y="7657931"/>
                    <a:pt x="3269642" y="7658261"/>
                  </a:cubicBezTo>
                  <a:cubicBezTo>
                    <a:pt x="3266383" y="7528041"/>
                    <a:pt x="3267811" y="7657236"/>
                    <a:pt x="3262611" y="7324252"/>
                  </a:cubicBezTo>
                  <a:close/>
                  <a:moveTo>
                    <a:pt x="3274659" y="7977863"/>
                  </a:moveTo>
                  <a:cubicBezTo>
                    <a:pt x="3272737" y="7854654"/>
                    <a:pt x="3272956" y="7852585"/>
                    <a:pt x="3271016" y="7727966"/>
                  </a:cubicBezTo>
                  <a:cubicBezTo>
                    <a:pt x="3269990" y="7663075"/>
                    <a:pt x="3212534" y="7671916"/>
                    <a:pt x="3561044" y="7673765"/>
                  </a:cubicBezTo>
                  <a:cubicBezTo>
                    <a:pt x="3562839" y="7745648"/>
                    <a:pt x="3563058" y="7814786"/>
                    <a:pt x="3565860" y="8007444"/>
                  </a:cubicBezTo>
                  <a:cubicBezTo>
                    <a:pt x="3226211" y="8013430"/>
                    <a:pt x="3275209" y="8011984"/>
                    <a:pt x="3274659" y="7977863"/>
                  </a:cubicBezTo>
                  <a:close/>
                  <a:moveTo>
                    <a:pt x="3279475" y="8355895"/>
                  </a:moveTo>
                  <a:cubicBezTo>
                    <a:pt x="3279475" y="8295928"/>
                    <a:pt x="3276289" y="8084379"/>
                    <a:pt x="3275373" y="8024157"/>
                  </a:cubicBezTo>
                  <a:cubicBezTo>
                    <a:pt x="3364103" y="8024230"/>
                    <a:pt x="3471839" y="8026078"/>
                    <a:pt x="3566079" y="8024449"/>
                  </a:cubicBezTo>
                  <a:cubicBezTo>
                    <a:pt x="3567618" y="8136109"/>
                    <a:pt x="3567270" y="8182878"/>
                    <a:pt x="3570804" y="8353406"/>
                  </a:cubicBezTo>
                  <a:cubicBezTo>
                    <a:pt x="3570968" y="8360325"/>
                    <a:pt x="3594167" y="8356353"/>
                    <a:pt x="3279475" y="8355895"/>
                  </a:cubicBezTo>
                  <a:close/>
                  <a:moveTo>
                    <a:pt x="3573678" y="7602743"/>
                  </a:moveTo>
                  <a:cubicBezTo>
                    <a:pt x="3561117" y="7283030"/>
                    <a:pt x="3567361" y="7326394"/>
                    <a:pt x="3590066" y="7326211"/>
                  </a:cubicBezTo>
                  <a:cubicBezTo>
                    <a:pt x="3902927" y="7324106"/>
                    <a:pt x="3860667" y="7314862"/>
                    <a:pt x="3860942" y="7353211"/>
                  </a:cubicBezTo>
                  <a:cubicBezTo>
                    <a:pt x="3861565" y="7439152"/>
                    <a:pt x="3862096" y="7460313"/>
                    <a:pt x="3865263" y="7659396"/>
                  </a:cubicBezTo>
                  <a:cubicBezTo>
                    <a:pt x="3525413" y="7655991"/>
                    <a:pt x="3576516" y="7675010"/>
                    <a:pt x="3573678" y="7602743"/>
                  </a:cubicBezTo>
                  <a:close/>
                  <a:moveTo>
                    <a:pt x="3580398" y="7977827"/>
                  </a:moveTo>
                  <a:cubicBezTo>
                    <a:pt x="3575051" y="7636350"/>
                    <a:pt x="3571444" y="7673820"/>
                    <a:pt x="3589974" y="7673948"/>
                  </a:cubicBezTo>
                  <a:cubicBezTo>
                    <a:pt x="3917703" y="7676145"/>
                    <a:pt x="3865300" y="7662013"/>
                    <a:pt x="3866362" y="7728259"/>
                  </a:cubicBezTo>
                  <a:cubicBezTo>
                    <a:pt x="3868303" y="7852109"/>
                    <a:pt x="3866856" y="7849748"/>
                    <a:pt x="3868870" y="7978157"/>
                  </a:cubicBezTo>
                  <a:cubicBezTo>
                    <a:pt x="3869456" y="8015169"/>
                    <a:pt x="3900528" y="8005907"/>
                    <a:pt x="3699760" y="8005870"/>
                  </a:cubicBezTo>
                  <a:cubicBezTo>
                    <a:pt x="3558151" y="8005870"/>
                    <a:pt x="3581020" y="8017310"/>
                    <a:pt x="3580398" y="7977827"/>
                  </a:cubicBezTo>
                  <a:close/>
                  <a:moveTo>
                    <a:pt x="3585836" y="8353003"/>
                  </a:moveTo>
                  <a:cubicBezTo>
                    <a:pt x="3578164" y="7984270"/>
                    <a:pt x="3579519" y="8024211"/>
                    <a:pt x="3590139" y="8024010"/>
                  </a:cubicBezTo>
                  <a:cubicBezTo>
                    <a:pt x="3666198" y="8022472"/>
                    <a:pt x="3679509" y="8022857"/>
                    <a:pt x="3869584" y="8022894"/>
                  </a:cubicBezTo>
                  <a:cubicBezTo>
                    <a:pt x="3869621" y="8024962"/>
                    <a:pt x="3873631" y="8268343"/>
                    <a:pt x="3875535" y="8356426"/>
                  </a:cubicBezTo>
                  <a:cubicBezTo>
                    <a:pt x="3597499" y="8357524"/>
                    <a:pt x="3586037" y="8361862"/>
                    <a:pt x="3585836" y="8353003"/>
                  </a:cubicBezTo>
                  <a:close/>
                  <a:moveTo>
                    <a:pt x="3874510" y="7228006"/>
                  </a:moveTo>
                  <a:cubicBezTo>
                    <a:pt x="3869768" y="6924603"/>
                    <a:pt x="3849425" y="6975069"/>
                    <a:pt x="3919351" y="6975069"/>
                  </a:cubicBezTo>
                  <a:cubicBezTo>
                    <a:pt x="3920724" y="6975069"/>
                    <a:pt x="4159357" y="6975179"/>
                    <a:pt x="4159412" y="6978401"/>
                  </a:cubicBezTo>
                  <a:cubicBezTo>
                    <a:pt x="4165326" y="7355774"/>
                    <a:pt x="4177923" y="7306149"/>
                    <a:pt x="4139051" y="7306149"/>
                  </a:cubicBezTo>
                  <a:cubicBezTo>
                    <a:pt x="3821557" y="7306149"/>
                    <a:pt x="3876158" y="7333112"/>
                    <a:pt x="3874510" y="7228006"/>
                  </a:cubicBezTo>
                  <a:close/>
                  <a:moveTo>
                    <a:pt x="3875718" y="7324985"/>
                  </a:moveTo>
                  <a:cubicBezTo>
                    <a:pt x="4080240" y="7324381"/>
                    <a:pt x="4043821" y="7322825"/>
                    <a:pt x="4165802" y="7323191"/>
                  </a:cubicBezTo>
                  <a:cubicBezTo>
                    <a:pt x="4166278" y="7376861"/>
                    <a:pt x="4166516" y="7373895"/>
                    <a:pt x="4168622" y="7658481"/>
                  </a:cubicBezTo>
                  <a:cubicBezTo>
                    <a:pt x="4027874" y="7658444"/>
                    <a:pt x="3977338" y="7660201"/>
                    <a:pt x="3880259" y="7659524"/>
                  </a:cubicBezTo>
                  <a:cubicBezTo>
                    <a:pt x="3875608" y="7366774"/>
                    <a:pt x="3876707" y="7440323"/>
                    <a:pt x="3875718" y="7324985"/>
                  </a:cubicBezTo>
                  <a:close/>
                  <a:moveTo>
                    <a:pt x="3883866" y="7977863"/>
                  </a:moveTo>
                  <a:cubicBezTo>
                    <a:pt x="3878373" y="7627198"/>
                    <a:pt x="3871598" y="7676639"/>
                    <a:pt x="3919351" y="7676639"/>
                  </a:cubicBezTo>
                  <a:cubicBezTo>
                    <a:pt x="4214232" y="7676639"/>
                    <a:pt x="4168402" y="7659414"/>
                    <a:pt x="4169464" y="7728295"/>
                  </a:cubicBezTo>
                  <a:cubicBezTo>
                    <a:pt x="4174518" y="8051486"/>
                    <a:pt x="4191875" y="8007536"/>
                    <a:pt x="4139033" y="8007536"/>
                  </a:cubicBezTo>
                  <a:cubicBezTo>
                    <a:pt x="3843273" y="8007536"/>
                    <a:pt x="3884434" y="8012405"/>
                    <a:pt x="3883866" y="7977863"/>
                  </a:cubicBezTo>
                  <a:close/>
                  <a:moveTo>
                    <a:pt x="4139033" y="8358183"/>
                  </a:moveTo>
                  <a:cubicBezTo>
                    <a:pt x="3861675" y="8358183"/>
                    <a:pt x="3890567" y="8356664"/>
                    <a:pt x="3890476" y="8352088"/>
                  </a:cubicBezTo>
                  <a:cubicBezTo>
                    <a:pt x="3881632" y="7970267"/>
                    <a:pt x="3874034" y="8022894"/>
                    <a:pt x="3919351" y="8022894"/>
                  </a:cubicBezTo>
                  <a:cubicBezTo>
                    <a:pt x="4029045" y="8022894"/>
                    <a:pt x="4029100" y="8024523"/>
                    <a:pt x="4139033" y="8024523"/>
                  </a:cubicBezTo>
                  <a:cubicBezTo>
                    <a:pt x="4185595" y="8024523"/>
                    <a:pt x="4176348" y="8009037"/>
                    <a:pt x="4176824" y="8103105"/>
                  </a:cubicBezTo>
                  <a:cubicBezTo>
                    <a:pt x="4178088" y="8407386"/>
                    <a:pt x="4199822" y="8358183"/>
                    <a:pt x="4139033" y="8358183"/>
                  </a:cubicBezTo>
                  <a:close/>
                  <a:moveTo>
                    <a:pt x="4179608" y="7228006"/>
                  </a:moveTo>
                  <a:cubicBezTo>
                    <a:pt x="4177648" y="7102928"/>
                    <a:pt x="4176348" y="7102727"/>
                    <a:pt x="4174389" y="6978108"/>
                  </a:cubicBezTo>
                  <a:cubicBezTo>
                    <a:pt x="4174353" y="6976369"/>
                    <a:pt x="4310414" y="6973001"/>
                    <a:pt x="4463210" y="6975051"/>
                  </a:cubicBezTo>
                  <a:cubicBezTo>
                    <a:pt x="4463228" y="6976552"/>
                    <a:pt x="4467861" y="7263773"/>
                    <a:pt x="4468776" y="7307595"/>
                  </a:cubicBezTo>
                  <a:cubicBezTo>
                    <a:pt x="4120943" y="7307723"/>
                    <a:pt x="4181200" y="7327035"/>
                    <a:pt x="4179608" y="7228006"/>
                  </a:cubicBezTo>
                  <a:close/>
                  <a:moveTo>
                    <a:pt x="4248783" y="7323886"/>
                  </a:moveTo>
                  <a:cubicBezTo>
                    <a:pt x="4313398" y="7324747"/>
                    <a:pt x="4328907" y="7324637"/>
                    <a:pt x="4469142" y="7324582"/>
                  </a:cubicBezTo>
                  <a:cubicBezTo>
                    <a:pt x="4477418" y="7694175"/>
                    <a:pt x="4477034" y="7657987"/>
                    <a:pt x="4468501" y="7658060"/>
                  </a:cubicBezTo>
                  <a:cubicBezTo>
                    <a:pt x="4386180" y="7658719"/>
                    <a:pt x="4381310" y="7658554"/>
                    <a:pt x="4183636" y="7658481"/>
                  </a:cubicBezTo>
                  <a:cubicBezTo>
                    <a:pt x="4180889" y="7265183"/>
                    <a:pt x="4160071" y="7322678"/>
                    <a:pt x="4248783" y="7323886"/>
                  </a:cubicBezTo>
                  <a:close/>
                  <a:moveTo>
                    <a:pt x="4190557" y="7977827"/>
                  </a:moveTo>
                  <a:cubicBezTo>
                    <a:pt x="4188579" y="7851157"/>
                    <a:pt x="4186401" y="7851908"/>
                    <a:pt x="4184460" y="7728002"/>
                  </a:cubicBezTo>
                  <a:cubicBezTo>
                    <a:pt x="4183288" y="7653081"/>
                    <a:pt x="4135517" y="7677683"/>
                    <a:pt x="4475221" y="7675046"/>
                  </a:cubicBezTo>
                  <a:cubicBezTo>
                    <a:pt x="4478077" y="7864428"/>
                    <a:pt x="4477327" y="7895107"/>
                    <a:pt x="4479469" y="8009220"/>
                  </a:cubicBezTo>
                  <a:cubicBezTo>
                    <a:pt x="4144288" y="8009366"/>
                    <a:pt x="4191161" y="8017109"/>
                    <a:pt x="4190557" y="7977827"/>
                  </a:cubicBezTo>
                  <a:close/>
                  <a:moveTo>
                    <a:pt x="4468611" y="8357707"/>
                  </a:moveTo>
                  <a:cubicBezTo>
                    <a:pt x="4170856" y="8356097"/>
                    <a:pt x="4195720" y="8362009"/>
                    <a:pt x="4195519" y="8353058"/>
                  </a:cubicBezTo>
                  <a:cubicBezTo>
                    <a:pt x="4186529" y="7960419"/>
                    <a:pt x="4177722" y="8024285"/>
                    <a:pt x="4248801" y="8025420"/>
                  </a:cubicBezTo>
                  <a:cubicBezTo>
                    <a:pt x="4312135" y="8026445"/>
                    <a:pt x="4329346" y="8026280"/>
                    <a:pt x="4479835" y="8026207"/>
                  </a:cubicBezTo>
                  <a:cubicBezTo>
                    <a:pt x="4487708" y="8396422"/>
                    <a:pt x="4495105" y="8357835"/>
                    <a:pt x="4468611" y="8357707"/>
                  </a:cubicBezTo>
                  <a:close/>
                  <a:moveTo>
                    <a:pt x="4484156" y="7324564"/>
                  </a:moveTo>
                  <a:cubicBezTo>
                    <a:pt x="4818605" y="7324417"/>
                    <a:pt x="4774387" y="7312867"/>
                    <a:pt x="4775357" y="7353394"/>
                  </a:cubicBezTo>
                  <a:cubicBezTo>
                    <a:pt x="4777829" y="7460880"/>
                    <a:pt x="4777536" y="7475158"/>
                    <a:pt x="4779953" y="7601480"/>
                  </a:cubicBezTo>
                  <a:cubicBezTo>
                    <a:pt x="4781418" y="7676950"/>
                    <a:pt x="4832393" y="7655424"/>
                    <a:pt x="4489960" y="7657877"/>
                  </a:cubicBezTo>
                  <a:cubicBezTo>
                    <a:pt x="4485914" y="7389876"/>
                    <a:pt x="4486884" y="7447847"/>
                    <a:pt x="4484156" y="7324564"/>
                  </a:cubicBezTo>
                  <a:close/>
                  <a:moveTo>
                    <a:pt x="4491023" y="7728002"/>
                  </a:moveTo>
                  <a:cubicBezTo>
                    <a:pt x="4489960" y="7658151"/>
                    <a:pt x="4437979" y="7674351"/>
                    <a:pt x="4781289" y="7674150"/>
                  </a:cubicBezTo>
                  <a:cubicBezTo>
                    <a:pt x="4781564" y="7689837"/>
                    <a:pt x="4786086" y="7967558"/>
                    <a:pt x="4786251" y="7978138"/>
                  </a:cubicBezTo>
                  <a:cubicBezTo>
                    <a:pt x="4786800" y="8012881"/>
                    <a:pt x="4834352" y="8009037"/>
                    <a:pt x="4494483" y="8009220"/>
                  </a:cubicBezTo>
                  <a:cubicBezTo>
                    <a:pt x="4492432" y="7903912"/>
                    <a:pt x="4492817" y="7843030"/>
                    <a:pt x="4491023" y="7728002"/>
                  </a:cubicBezTo>
                  <a:close/>
                  <a:moveTo>
                    <a:pt x="4501606" y="8357872"/>
                  </a:moveTo>
                  <a:cubicBezTo>
                    <a:pt x="4499024" y="8104496"/>
                    <a:pt x="4497358" y="8143065"/>
                    <a:pt x="4494813" y="8026188"/>
                  </a:cubicBezTo>
                  <a:cubicBezTo>
                    <a:pt x="4677252" y="8026097"/>
                    <a:pt x="4711877" y="8023022"/>
                    <a:pt x="4786892" y="8022838"/>
                  </a:cubicBezTo>
                  <a:cubicBezTo>
                    <a:pt x="4788394" y="8138415"/>
                    <a:pt x="4785445" y="7937886"/>
                    <a:pt x="4790975" y="8355474"/>
                  </a:cubicBezTo>
                  <a:cubicBezTo>
                    <a:pt x="4790975" y="8356792"/>
                    <a:pt x="4579295" y="8358238"/>
                    <a:pt x="4501606" y="8357872"/>
                  </a:cubicBezTo>
                  <a:close/>
                  <a:moveTo>
                    <a:pt x="4798135" y="7324436"/>
                  </a:moveTo>
                  <a:cubicBezTo>
                    <a:pt x="5122092" y="7324436"/>
                    <a:pt x="5079136" y="7310066"/>
                    <a:pt x="5079667" y="7353248"/>
                  </a:cubicBezTo>
                  <a:cubicBezTo>
                    <a:pt x="5084172" y="7713688"/>
                    <a:pt x="5107627" y="7658645"/>
                    <a:pt x="5017798" y="7658645"/>
                  </a:cubicBezTo>
                  <a:cubicBezTo>
                    <a:pt x="4911949" y="7658645"/>
                    <a:pt x="4908324" y="7657126"/>
                    <a:pt x="4798135" y="7657126"/>
                  </a:cubicBezTo>
                  <a:cubicBezTo>
                    <a:pt x="4795553" y="7657126"/>
                    <a:pt x="4784311" y="7324454"/>
                    <a:pt x="4798135" y="7324436"/>
                  </a:cubicBezTo>
                  <a:close/>
                  <a:moveTo>
                    <a:pt x="4801229" y="7977827"/>
                  </a:moveTo>
                  <a:cubicBezTo>
                    <a:pt x="4795003" y="7596098"/>
                    <a:pt x="4796688" y="7697067"/>
                    <a:pt x="4796285" y="7674131"/>
                  </a:cubicBezTo>
                  <a:cubicBezTo>
                    <a:pt x="4918028" y="7674131"/>
                    <a:pt x="4903361" y="7676090"/>
                    <a:pt x="5086094" y="7675559"/>
                  </a:cubicBezTo>
                  <a:cubicBezTo>
                    <a:pt x="5086131" y="7676987"/>
                    <a:pt x="5091642" y="7975447"/>
                    <a:pt x="5092100" y="8008890"/>
                  </a:cubicBezTo>
                  <a:cubicBezTo>
                    <a:pt x="5003608" y="8010080"/>
                    <a:pt x="4948202" y="8008872"/>
                    <a:pt x="4908140" y="8007554"/>
                  </a:cubicBezTo>
                  <a:cubicBezTo>
                    <a:pt x="4782296" y="8003619"/>
                    <a:pt x="4801833" y="8016670"/>
                    <a:pt x="4801229" y="7977827"/>
                  </a:cubicBezTo>
                  <a:close/>
                  <a:moveTo>
                    <a:pt x="4806008" y="8356115"/>
                  </a:moveTo>
                  <a:cubicBezTo>
                    <a:pt x="4801943" y="8076984"/>
                    <a:pt x="4803023" y="8108450"/>
                    <a:pt x="4801888" y="8022838"/>
                  </a:cubicBezTo>
                  <a:cubicBezTo>
                    <a:pt x="4907719" y="8022930"/>
                    <a:pt x="4908397" y="8026335"/>
                    <a:pt x="5017798" y="8026335"/>
                  </a:cubicBezTo>
                  <a:cubicBezTo>
                    <a:pt x="5116965" y="8026335"/>
                    <a:pt x="5090360" y="7963073"/>
                    <a:pt x="5096311" y="8356865"/>
                  </a:cubicBezTo>
                  <a:cubicBezTo>
                    <a:pt x="4894243" y="8356920"/>
                    <a:pt x="4914201" y="8356152"/>
                    <a:pt x="4806008" y="8356115"/>
                  </a:cubicBezTo>
                  <a:close/>
                  <a:moveTo>
                    <a:pt x="5099259" y="7602871"/>
                  </a:moveTo>
                  <a:cubicBezTo>
                    <a:pt x="5089756" y="7278344"/>
                    <a:pt x="5086149" y="7323411"/>
                    <a:pt x="5127584" y="7323960"/>
                  </a:cubicBezTo>
                  <a:cubicBezTo>
                    <a:pt x="5211206" y="7325204"/>
                    <a:pt x="5236913" y="7324362"/>
                    <a:pt x="5347560" y="7325113"/>
                  </a:cubicBezTo>
                  <a:cubicBezTo>
                    <a:pt x="5400878" y="7325479"/>
                    <a:pt x="5386175" y="7273786"/>
                    <a:pt x="5390002" y="7658682"/>
                  </a:cubicBezTo>
                  <a:cubicBezTo>
                    <a:pt x="5051342" y="7657382"/>
                    <a:pt x="5101438" y="7677939"/>
                    <a:pt x="5099259" y="7602871"/>
                  </a:cubicBezTo>
                  <a:close/>
                  <a:moveTo>
                    <a:pt x="5106656" y="7977827"/>
                  </a:moveTo>
                  <a:cubicBezTo>
                    <a:pt x="5101200" y="7629468"/>
                    <a:pt x="5090068" y="7675596"/>
                    <a:pt x="5127713" y="7675394"/>
                  </a:cubicBezTo>
                  <a:cubicBezTo>
                    <a:pt x="5439970" y="7674150"/>
                    <a:pt x="5389892" y="7662837"/>
                    <a:pt x="5390936" y="7728295"/>
                  </a:cubicBezTo>
                  <a:cubicBezTo>
                    <a:pt x="5396063" y="8055348"/>
                    <a:pt x="5412175" y="8006822"/>
                    <a:pt x="5347560" y="8007078"/>
                  </a:cubicBezTo>
                  <a:cubicBezTo>
                    <a:pt x="5064727" y="8007847"/>
                    <a:pt x="5107279" y="8018189"/>
                    <a:pt x="5106656" y="7977827"/>
                  </a:cubicBezTo>
                  <a:close/>
                  <a:moveTo>
                    <a:pt x="5400933" y="8353186"/>
                  </a:moveTo>
                  <a:cubicBezTo>
                    <a:pt x="5400933" y="8357378"/>
                    <a:pt x="5425542" y="8356737"/>
                    <a:pt x="5111307" y="8356847"/>
                  </a:cubicBezTo>
                  <a:cubicBezTo>
                    <a:pt x="5105668" y="7983776"/>
                    <a:pt x="5100083" y="8025804"/>
                    <a:pt x="5127804" y="8025291"/>
                  </a:cubicBezTo>
                  <a:cubicBezTo>
                    <a:pt x="5210748" y="8023736"/>
                    <a:pt x="5230266" y="8024541"/>
                    <a:pt x="5347614" y="8024065"/>
                  </a:cubicBezTo>
                  <a:cubicBezTo>
                    <a:pt x="5407048" y="8023919"/>
                    <a:pt x="5402141" y="7970267"/>
                    <a:pt x="5400933" y="835318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" name="矩形 11">
            <a:extLst>
              <a:ext uri="{FF2B5EF4-FFF2-40B4-BE49-F238E27FC236}">
                <a16:creationId xmlns:a16="http://schemas.microsoft.com/office/drawing/2014/main" id="{D956144A-95DC-4A69-ADE2-0CE4DF8618EF}"/>
              </a:ext>
            </a:extLst>
          </p:cNvPr>
          <p:cNvSpPr/>
          <p:nvPr/>
        </p:nvSpPr>
        <p:spPr>
          <a:xfrm rot="2700000">
            <a:off x="537891" y="400501"/>
            <a:ext cx="1221368" cy="1221368"/>
          </a:xfrm>
          <a:prstGeom prst="rect">
            <a:avLst/>
          </a:prstGeom>
          <a:solidFill>
            <a:srgbClr val="D9E1A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0" name="Google Shape;299;p22">
            <a:extLst>
              <a:ext uri="{FF2B5EF4-FFF2-40B4-BE49-F238E27FC236}">
                <a16:creationId xmlns:a16="http://schemas.microsoft.com/office/drawing/2014/main" id="{E2E5A337-7AB3-444B-AECB-E66D858C7C82}"/>
              </a:ext>
            </a:extLst>
          </p:cNvPr>
          <p:cNvSpPr txBox="1">
            <a:spLocks/>
          </p:cNvSpPr>
          <p:nvPr/>
        </p:nvSpPr>
        <p:spPr>
          <a:xfrm>
            <a:off x="649375" y="686310"/>
            <a:ext cx="998400" cy="63795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zh-TW" altLang="en-US" sz="28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其他資源</a:t>
            </a:r>
            <a:endParaRPr lang="en-US" altLang="zh-TW" sz="2800" dirty="0">
              <a:latin typeface="清松手寫體2" panose="00000500000000000000" pitchFamily="2" charset="-120"/>
              <a:ea typeface="清松手寫體2" panose="00000500000000000000" pitchFamily="2" charset="-120"/>
              <a:cs typeface="SetoFont" panose="02000600000000000000" pitchFamily="2" charset="-120"/>
            </a:endParaRPr>
          </a:p>
        </p:txBody>
      </p:sp>
      <p:sp>
        <p:nvSpPr>
          <p:cNvPr id="21" name="Google Shape;1211;p32">
            <a:extLst>
              <a:ext uri="{FF2B5EF4-FFF2-40B4-BE49-F238E27FC236}">
                <a16:creationId xmlns:a16="http://schemas.microsoft.com/office/drawing/2014/main" id="{B8FAF673-601E-465F-8E4A-6F1D1CE7323D}"/>
              </a:ext>
            </a:extLst>
          </p:cNvPr>
          <p:cNvSpPr/>
          <p:nvPr/>
        </p:nvSpPr>
        <p:spPr>
          <a:xfrm rot="2700000">
            <a:off x="1610377" y="1873999"/>
            <a:ext cx="253360" cy="253360"/>
          </a:xfrm>
          <a:prstGeom prst="rect">
            <a:avLst/>
          </a:prstGeom>
          <a:solidFill>
            <a:srgbClr val="D9E1A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11;p32">
            <a:extLst>
              <a:ext uri="{FF2B5EF4-FFF2-40B4-BE49-F238E27FC236}">
                <a16:creationId xmlns:a16="http://schemas.microsoft.com/office/drawing/2014/main" id="{331CEB23-D71D-4595-9E69-A4310993A4F0}"/>
              </a:ext>
            </a:extLst>
          </p:cNvPr>
          <p:cNvSpPr/>
          <p:nvPr/>
        </p:nvSpPr>
        <p:spPr>
          <a:xfrm rot="2700000">
            <a:off x="1610377" y="2641315"/>
            <a:ext cx="253360" cy="253360"/>
          </a:xfrm>
          <a:prstGeom prst="rect">
            <a:avLst/>
          </a:prstGeom>
          <a:solidFill>
            <a:srgbClr val="D9E1A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211;p32">
            <a:extLst>
              <a:ext uri="{FF2B5EF4-FFF2-40B4-BE49-F238E27FC236}">
                <a16:creationId xmlns:a16="http://schemas.microsoft.com/office/drawing/2014/main" id="{28587166-07BF-4A69-AE4C-0D59A56923F4}"/>
              </a:ext>
            </a:extLst>
          </p:cNvPr>
          <p:cNvSpPr/>
          <p:nvPr/>
        </p:nvSpPr>
        <p:spPr>
          <a:xfrm rot="2700000">
            <a:off x="1610377" y="3409001"/>
            <a:ext cx="253360" cy="253360"/>
          </a:xfrm>
          <a:prstGeom prst="rect">
            <a:avLst/>
          </a:prstGeom>
          <a:solidFill>
            <a:srgbClr val="D9E1A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211;p32">
            <a:extLst>
              <a:ext uri="{FF2B5EF4-FFF2-40B4-BE49-F238E27FC236}">
                <a16:creationId xmlns:a16="http://schemas.microsoft.com/office/drawing/2014/main" id="{6624E582-1ACB-4C25-BB29-08C3C3385B70}"/>
              </a:ext>
            </a:extLst>
          </p:cNvPr>
          <p:cNvSpPr/>
          <p:nvPr/>
        </p:nvSpPr>
        <p:spPr>
          <a:xfrm rot="2700000">
            <a:off x="1610377" y="4176502"/>
            <a:ext cx="253360" cy="253360"/>
          </a:xfrm>
          <a:prstGeom prst="rect">
            <a:avLst/>
          </a:prstGeom>
          <a:solidFill>
            <a:srgbClr val="D9E1A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8B5F4D34-19B1-4E42-B0D3-4C32C2587737}"/>
              </a:ext>
            </a:extLst>
          </p:cNvPr>
          <p:cNvSpPr/>
          <p:nvPr/>
        </p:nvSpPr>
        <p:spPr>
          <a:xfrm>
            <a:off x="2154286" y="1800624"/>
            <a:ext cx="46730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衛生福利部安心專線（</a:t>
            </a:r>
            <a:r>
              <a:rPr lang="en-US" altLang="zh-TW" sz="20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24</a:t>
            </a:r>
            <a:r>
              <a:rPr lang="zh-TW" altLang="en-US" sz="20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小時）： </a:t>
            </a:r>
            <a:r>
              <a:rPr lang="en-US" altLang="zh-TW" sz="20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1925</a:t>
            </a: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BB0C5788-87B9-4C2F-8B39-325F756353DF}"/>
              </a:ext>
            </a:extLst>
          </p:cNvPr>
          <p:cNvSpPr/>
          <p:nvPr/>
        </p:nvSpPr>
        <p:spPr>
          <a:xfrm>
            <a:off x="2154286" y="2567940"/>
            <a:ext cx="313419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生命線（</a:t>
            </a:r>
            <a:r>
              <a:rPr lang="en-US" altLang="zh-TW" sz="20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24</a:t>
            </a:r>
            <a:r>
              <a:rPr lang="zh-TW" altLang="en-US" sz="20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小時）： </a:t>
            </a:r>
            <a:r>
              <a:rPr lang="en-US" altLang="zh-TW" sz="20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1995</a:t>
            </a: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3394C7F7-E673-4EBA-8A54-0ECB5007F615}"/>
              </a:ext>
            </a:extLst>
          </p:cNvPr>
          <p:cNvSpPr/>
          <p:nvPr/>
        </p:nvSpPr>
        <p:spPr>
          <a:xfrm>
            <a:off x="2154286" y="4103127"/>
            <a:ext cx="27847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張老師輔導專線：</a:t>
            </a:r>
            <a:r>
              <a:rPr lang="en-US" altLang="zh-TW" sz="20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1980 </a:t>
            </a: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B18AE67D-C8F3-4E5F-9C8B-AA3BD6698436}"/>
              </a:ext>
            </a:extLst>
          </p:cNvPr>
          <p:cNvSpPr/>
          <p:nvPr/>
        </p:nvSpPr>
        <p:spPr>
          <a:xfrm>
            <a:off x="2154286" y="3335626"/>
            <a:ext cx="46169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臺大關懷專線（</a:t>
            </a:r>
            <a:r>
              <a:rPr lang="en-US" altLang="zh-TW" sz="20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24</a:t>
            </a:r>
            <a:r>
              <a:rPr lang="zh-TW" altLang="en-US" sz="20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小時）：</a:t>
            </a:r>
            <a:r>
              <a:rPr lang="en-US" altLang="zh-TW" sz="20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02-2717-1995</a:t>
            </a:r>
          </a:p>
        </p:txBody>
      </p:sp>
    </p:spTree>
    <p:extLst>
      <p:ext uri="{BB962C8B-B14F-4D97-AF65-F5344CB8AC3E}">
        <p14:creationId xmlns:p14="http://schemas.microsoft.com/office/powerpoint/2010/main" val="25296858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3" name="Google Shape;1243;p23"/>
          <p:cNvGrpSpPr/>
          <p:nvPr/>
        </p:nvGrpSpPr>
        <p:grpSpPr>
          <a:xfrm rot="-5400000">
            <a:off x="2431987" y="-1171263"/>
            <a:ext cx="4618296" cy="7711221"/>
            <a:chOff x="982622" y="1069710"/>
            <a:chExt cx="6022762" cy="9152418"/>
          </a:xfrm>
        </p:grpSpPr>
        <p:sp>
          <p:nvSpPr>
            <p:cNvPr id="1244" name="Google Shape;1244;p23"/>
            <p:cNvSpPr/>
            <p:nvPr/>
          </p:nvSpPr>
          <p:spPr>
            <a:xfrm>
              <a:off x="982622" y="1069710"/>
              <a:ext cx="6022762" cy="9152418"/>
            </a:xfrm>
            <a:custGeom>
              <a:avLst/>
              <a:gdLst/>
              <a:ahLst/>
              <a:cxnLst/>
              <a:rect l="l" t="t" r="r" b="b"/>
              <a:pathLst>
                <a:path w="6022762" h="9152418" extrusionOk="0">
                  <a:moveTo>
                    <a:pt x="6020057" y="9085020"/>
                  </a:moveTo>
                  <a:cubicBezTo>
                    <a:pt x="6022035" y="9118573"/>
                    <a:pt x="6315249" y="9104277"/>
                    <a:pt x="171033" y="9152419"/>
                  </a:cubicBezTo>
                  <a:cubicBezTo>
                    <a:pt x="61210" y="9152419"/>
                    <a:pt x="39659" y="1363251"/>
                    <a:pt x="0" y="173161"/>
                  </a:cubicBezTo>
                  <a:cubicBezTo>
                    <a:pt x="0" y="87678"/>
                    <a:pt x="963320" y="116654"/>
                    <a:pt x="1282609" y="100949"/>
                  </a:cubicBezTo>
                  <a:cubicBezTo>
                    <a:pt x="3441639" y="-5219"/>
                    <a:pt x="4528588" y="-45563"/>
                    <a:pt x="5861420" y="68860"/>
                  </a:cubicBezTo>
                  <a:cubicBezTo>
                    <a:pt x="5955680" y="76951"/>
                    <a:pt x="5767015" y="3464738"/>
                    <a:pt x="6020057" y="908502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5" name="Google Shape;1245;p23"/>
            <p:cNvSpPr/>
            <p:nvPr/>
          </p:nvSpPr>
          <p:spPr>
            <a:xfrm>
              <a:off x="1237184" y="1352257"/>
              <a:ext cx="5505823" cy="8587299"/>
            </a:xfrm>
            <a:custGeom>
              <a:avLst/>
              <a:gdLst/>
              <a:ahLst/>
              <a:cxnLst/>
              <a:rect l="l" t="t" r="r" b="b"/>
              <a:pathLst>
                <a:path w="5505823" h="8587299" extrusionOk="0">
                  <a:moveTo>
                    <a:pt x="0" y="120999"/>
                  </a:moveTo>
                  <a:cubicBezTo>
                    <a:pt x="215453" y="102163"/>
                    <a:pt x="436819" y="105422"/>
                    <a:pt x="684662" y="105879"/>
                  </a:cubicBezTo>
                  <a:cubicBezTo>
                    <a:pt x="1533619" y="105879"/>
                    <a:pt x="3517222" y="-88994"/>
                    <a:pt x="5384338" y="50013"/>
                  </a:cubicBezTo>
                  <a:cubicBezTo>
                    <a:pt x="5438791" y="3844735"/>
                    <a:pt x="5281418" y="3621654"/>
                    <a:pt x="5505824" y="8545345"/>
                  </a:cubicBezTo>
                  <a:cubicBezTo>
                    <a:pt x="3011283" y="8565499"/>
                    <a:pt x="3189841" y="8562973"/>
                    <a:pt x="135841" y="8587299"/>
                  </a:cubicBezTo>
                  <a:cubicBezTo>
                    <a:pt x="13439" y="4899021"/>
                    <a:pt x="39293" y="1667502"/>
                    <a:pt x="0" y="1209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6" name="Google Shape;1246;p23"/>
            <p:cNvSpPr/>
            <p:nvPr/>
          </p:nvSpPr>
          <p:spPr>
            <a:xfrm>
              <a:off x="1240253" y="1349195"/>
              <a:ext cx="5494966" cy="8590492"/>
            </a:xfrm>
            <a:custGeom>
              <a:avLst/>
              <a:gdLst/>
              <a:ahLst/>
              <a:cxnLst/>
              <a:rect l="l" t="t" r="r" b="b"/>
              <a:pathLst>
                <a:path w="5494966" h="8590492" extrusionOk="0">
                  <a:moveTo>
                    <a:pt x="5457565" y="8373248"/>
                  </a:moveTo>
                  <a:cubicBezTo>
                    <a:pt x="5502187" y="8373248"/>
                    <a:pt x="5494918" y="8377605"/>
                    <a:pt x="5493947" y="8356225"/>
                  </a:cubicBezTo>
                  <a:cubicBezTo>
                    <a:pt x="5462308" y="8356261"/>
                    <a:pt x="5450919" y="8356225"/>
                    <a:pt x="5415947" y="8356279"/>
                  </a:cubicBezTo>
                  <a:cubicBezTo>
                    <a:pt x="5417613" y="7964135"/>
                    <a:pt x="5383008" y="8023699"/>
                    <a:pt x="5478659" y="8023919"/>
                  </a:cubicBezTo>
                  <a:cubicBezTo>
                    <a:pt x="5477706" y="8003307"/>
                    <a:pt x="5482888" y="8006895"/>
                    <a:pt x="5457565" y="8006895"/>
                  </a:cubicBezTo>
                  <a:cubicBezTo>
                    <a:pt x="5399303" y="8006895"/>
                    <a:pt x="5411095" y="8058917"/>
                    <a:pt x="5405913" y="7727984"/>
                  </a:cubicBezTo>
                  <a:cubicBezTo>
                    <a:pt x="5404943" y="7665180"/>
                    <a:pt x="5391741" y="7675779"/>
                    <a:pt x="5457565" y="7675779"/>
                  </a:cubicBezTo>
                  <a:cubicBezTo>
                    <a:pt x="5466611" y="7675779"/>
                    <a:pt x="5464871" y="7679202"/>
                    <a:pt x="5464157" y="7658792"/>
                  </a:cubicBezTo>
                  <a:cubicBezTo>
                    <a:pt x="5385516" y="7658792"/>
                    <a:pt x="5406701" y="7692125"/>
                    <a:pt x="5403331" y="7477940"/>
                  </a:cubicBezTo>
                  <a:cubicBezTo>
                    <a:pt x="5400365" y="7295642"/>
                    <a:pt x="5383374" y="7325442"/>
                    <a:pt x="5453281" y="7325461"/>
                  </a:cubicBezTo>
                  <a:cubicBezTo>
                    <a:pt x="5452585" y="7302744"/>
                    <a:pt x="5462161" y="7308584"/>
                    <a:pt x="5400567" y="7308383"/>
                  </a:cubicBezTo>
                  <a:cubicBezTo>
                    <a:pt x="5396978" y="7088468"/>
                    <a:pt x="5399541" y="7236975"/>
                    <a:pt x="5396227" y="6976131"/>
                  </a:cubicBezTo>
                  <a:cubicBezTo>
                    <a:pt x="5451468" y="6976003"/>
                    <a:pt x="5443174" y="6981733"/>
                    <a:pt x="5442533" y="6959071"/>
                  </a:cubicBezTo>
                  <a:cubicBezTo>
                    <a:pt x="5387182" y="6959090"/>
                    <a:pt x="5391119" y="7015102"/>
                    <a:pt x="5389563" y="6625411"/>
                  </a:cubicBezTo>
                  <a:cubicBezTo>
                    <a:pt x="5442112" y="6625996"/>
                    <a:pt x="5433470" y="6629950"/>
                    <a:pt x="5432902" y="6608698"/>
                  </a:cubicBezTo>
                  <a:cubicBezTo>
                    <a:pt x="5382971" y="6608533"/>
                    <a:pt x="5389508" y="6609906"/>
                    <a:pt x="5389489" y="6603353"/>
                  </a:cubicBezTo>
                  <a:cubicBezTo>
                    <a:pt x="5389251" y="6524935"/>
                    <a:pt x="5388903" y="6515380"/>
                    <a:pt x="5385132" y="6276118"/>
                  </a:cubicBezTo>
                  <a:cubicBezTo>
                    <a:pt x="5431657" y="6276611"/>
                    <a:pt x="5424003" y="6280602"/>
                    <a:pt x="5423418" y="6259387"/>
                  </a:cubicBezTo>
                  <a:cubicBezTo>
                    <a:pt x="5369403" y="6259167"/>
                    <a:pt x="5385516" y="6301561"/>
                    <a:pt x="5380444" y="5978664"/>
                  </a:cubicBezTo>
                  <a:cubicBezTo>
                    <a:pt x="5379456" y="5915915"/>
                    <a:pt x="5370740" y="5926788"/>
                    <a:pt x="5414116" y="5927264"/>
                  </a:cubicBezTo>
                  <a:cubicBezTo>
                    <a:pt x="5413494" y="5905554"/>
                    <a:pt x="5420470" y="5910661"/>
                    <a:pt x="5379401" y="5909636"/>
                  </a:cubicBezTo>
                  <a:cubicBezTo>
                    <a:pt x="5375116" y="5618754"/>
                    <a:pt x="5376398" y="5691259"/>
                    <a:pt x="5372058" y="5575353"/>
                  </a:cubicBezTo>
                  <a:cubicBezTo>
                    <a:pt x="5409795" y="5575133"/>
                    <a:pt x="5403606" y="5579691"/>
                    <a:pt x="5402911" y="5558219"/>
                  </a:cubicBezTo>
                  <a:cubicBezTo>
                    <a:pt x="5364038" y="5558348"/>
                    <a:pt x="5371124" y="5574291"/>
                    <a:pt x="5369623" y="5478923"/>
                  </a:cubicBezTo>
                  <a:cubicBezTo>
                    <a:pt x="5364899" y="5176289"/>
                    <a:pt x="5356513" y="5225712"/>
                    <a:pt x="5391503" y="5225218"/>
                  </a:cubicBezTo>
                  <a:cubicBezTo>
                    <a:pt x="5390716" y="5203911"/>
                    <a:pt x="5395788" y="5208030"/>
                    <a:pt x="5366144" y="5208597"/>
                  </a:cubicBezTo>
                  <a:cubicBezTo>
                    <a:pt x="5360102" y="4834794"/>
                    <a:pt x="5351569" y="4877280"/>
                    <a:pt x="5379620" y="4877206"/>
                  </a:cubicBezTo>
                  <a:cubicBezTo>
                    <a:pt x="5379071" y="4855808"/>
                    <a:pt x="5383392" y="4860165"/>
                    <a:pt x="5360102" y="4860219"/>
                  </a:cubicBezTo>
                  <a:cubicBezTo>
                    <a:pt x="5354041" y="4484696"/>
                    <a:pt x="5348182" y="4527218"/>
                    <a:pt x="5373907" y="4526998"/>
                  </a:cubicBezTo>
                  <a:cubicBezTo>
                    <a:pt x="5373725" y="4506570"/>
                    <a:pt x="5378503" y="4509920"/>
                    <a:pt x="5355067" y="4510158"/>
                  </a:cubicBezTo>
                  <a:cubicBezTo>
                    <a:pt x="5352558" y="4341277"/>
                    <a:pt x="5355433" y="4323924"/>
                    <a:pt x="5352119" y="4177577"/>
                  </a:cubicBezTo>
                  <a:cubicBezTo>
                    <a:pt x="5377460" y="4177577"/>
                    <a:pt x="5373175" y="4181970"/>
                    <a:pt x="5373285" y="4160572"/>
                  </a:cubicBezTo>
                  <a:cubicBezTo>
                    <a:pt x="5344978" y="4160590"/>
                    <a:pt x="5350984" y="4208915"/>
                    <a:pt x="5344703" y="3854899"/>
                  </a:cubicBezTo>
                  <a:cubicBezTo>
                    <a:pt x="5344118" y="3822280"/>
                    <a:pt x="5343110" y="3826563"/>
                    <a:pt x="5347505" y="3826600"/>
                  </a:cubicBezTo>
                  <a:cubicBezTo>
                    <a:pt x="5382001" y="3826929"/>
                    <a:pt x="5376141" y="3831249"/>
                    <a:pt x="5376416" y="3809851"/>
                  </a:cubicBezTo>
                  <a:cubicBezTo>
                    <a:pt x="5336134" y="3809558"/>
                    <a:pt x="5340895" y="3841445"/>
                    <a:pt x="5341902" y="3604892"/>
                  </a:cubicBezTo>
                  <a:cubicBezTo>
                    <a:pt x="5342378" y="3452357"/>
                    <a:pt x="5329122" y="3477453"/>
                    <a:pt x="5381469" y="3476373"/>
                  </a:cubicBezTo>
                  <a:cubicBezTo>
                    <a:pt x="5381817" y="3455067"/>
                    <a:pt x="5388610" y="3459039"/>
                    <a:pt x="5347376" y="3460228"/>
                  </a:cubicBezTo>
                  <a:cubicBezTo>
                    <a:pt x="5337581" y="3460503"/>
                    <a:pt x="5341572" y="3499547"/>
                    <a:pt x="5333644" y="3127263"/>
                  </a:cubicBezTo>
                  <a:cubicBezTo>
                    <a:pt x="5348969" y="3126989"/>
                    <a:pt x="5366840" y="3126641"/>
                    <a:pt x="5387017" y="3126403"/>
                  </a:cubicBezTo>
                  <a:cubicBezTo>
                    <a:pt x="5387329" y="3105114"/>
                    <a:pt x="5395220" y="3109123"/>
                    <a:pt x="5347450" y="3110020"/>
                  </a:cubicBezTo>
                  <a:cubicBezTo>
                    <a:pt x="5330715" y="3110313"/>
                    <a:pt x="5333315" y="3111851"/>
                    <a:pt x="5333186" y="3105407"/>
                  </a:cubicBezTo>
                  <a:cubicBezTo>
                    <a:pt x="5325094" y="2736217"/>
                    <a:pt x="5322438" y="2777915"/>
                    <a:pt x="5347523" y="2778172"/>
                  </a:cubicBezTo>
                  <a:cubicBezTo>
                    <a:pt x="5400036" y="2778812"/>
                    <a:pt x="5391156" y="2782876"/>
                    <a:pt x="5391321" y="2761587"/>
                  </a:cubicBezTo>
                  <a:cubicBezTo>
                    <a:pt x="5366382" y="2761404"/>
                    <a:pt x="5343257" y="2761111"/>
                    <a:pt x="5327876" y="2760947"/>
                  </a:cubicBezTo>
                  <a:cubicBezTo>
                    <a:pt x="5327254" y="2719779"/>
                    <a:pt x="5323446" y="2429190"/>
                    <a:pt x="5323427" y="2427909"/>
                  </a:cubicBezTo>
                  <a:cubicBezTo>
                    <a:pt x="5354572" y="2427799"/>
                    <a:pt x="5370081" y="2427707"/>
                    <a:pt x="5392144" y="2427652"/>
                  </a:cubicBezTo>
                  <a:cubicBezTo>
                    <a:pt x="5392071" y="2406236"/>
                    <a:pt x="5401190" y="2410574"/>
                    <a:pt x="5347541" y="2410793"/>
                  </a:cubicBezTo>
                  <a:cubicBezTo>
                    <a:pt x="5311874" y="2410940"/>
                    <a:pt x="5326668" y="2457782"/>
                    <a:pt x="5319326" y="2106402"/>
                  </a:cubicBezTo>
                  <a:cubicBezTo>
                    <a:pt x="5318612" y="2071989"/>
                    <a:pt x="5311306" y="2077499"/>
                    <a:pt x="5347450" y="2078176"/>
                  </a:cubicBezTo>
                  <a:cubicBezTo>
                    <a:pt x="5396465" y="2079092"/>
                    <a:pt x="5388354" y="2083137"/>
                    <a:pt x="5387933" y="2061830"/>
                  </a:cubicBezTo>
                  <a:cubicBezTo>
                    <a:pt x="5360596" y="2061500"/>
                    <a:pt x="5344612" y="2061061"/>
                    <a:pt x="5318410" y="2060677"/>
                  </a:cubicBezTo>
                  <a:cubicBezTo>
                    <a:pt x="5312441" y="1747426"/>
                    <a:pt x="5312368" y="1734796"/>
                    <a:pt x="5312258" y="1727236"/>
                  </a:cubicBezTo>
                  <a:cubicBezTo>
                    <a:pt x="5336134" y="1727620"/>
                    <a:pt x="5354939" y="1728151"/>
                    <a:pt x="5378595" y="1728535"/>
                  </a:cubicBezTo>
                  <a:cubicBezTo>
                    <a:pt x="5377808" y="1707027"/>
                    <a:pt x="5384692" y="1711695"/>
                    <a:pt x="5347724" y="1710890"/>
                  </a:cubicBezTo>
                  <a:cubicBezTo>
                    <a:pt x="5298361" y="1709828"/>
                    <a:pt x="5313595" y="1762052"/>
                    <a:pt x="5307333" y="1377558"/>
                  </a:cubicBezTo>
                  <a:cubicBezTo>
                    <a:pt x="5333479" y="1378053"/>
                    <a:pt x="5349537" y="1378638"/>
                    <a:pt x="5371912" y="1379169"/>
                  </a:cubicBezTo>
                  <a:cubicBezTo>
                    <a:pt x="5371784" y="1357716"/>
                    <a:pt x="5376636" y="1362310"/>
                    <a:pt x="5347779" y="1361523"/>
                  </a:cubicBezTo>
                  <a:cubicBezTo>
                    <a:pt x="5290414" y="1359876"/>
                    <a:pt x="5307845" y="1411367"/>
                    <a:pt x="5300064" y="1027661"/>
                  </a:cubicBezTo>
                  <a:cubicBezTo>
                    <a:pt x="5329304" y="1028155"/>
                    <a:pt x="5344246" y="1028814"/>
                    <a:pt x="5373047" y="1029510"/>
                  </a:cubicBezTo>
                  <a:cubicBezTo>
                    <a:pt x="5373303" y="1008038"/>
                    <a:pt x="5378137" y="1012706"/>
                    <a:pt x="5347779" y="1011791"/>
                  </a:cubicBezTo>
                  <a:cubicBezTo>
                    <a:pt x="5290140" y="1010144"/>
                    <a:pt x="5299807" y="1018143"/>
                    <a:pt x="5299258" y="982796"/>
                  </a:cubicBezTo>
                  <a:cubicBezTo>
                    <a:pt x="5293600" y="618786"/>
                    <a:pt x="5283512" y="678350"/>
                    <a:pt x="5347614" y="678185"/>
                  </a:cubicBezTo>
                  <a:cubicBezTo>
                    <a:pt x="5384417" y="678075"/>
                    <a:pt x="5378228" y="682523"/>
                    <a:pt x="5378558" y="661107"/>
                  </a:cubicBezTo>
                  <a:cubicBezTo>
                    <a:pt x="5349134" y="661162"/>
                    <a:pt x="5331374" y="661253"/>
                    <a:pt x="5295596" y="661290"/>
                  </a:cubicBezTo>
                  <a:cubicBezTo>
                    <a:pt x="5292960" y="529275"/>
                    <a:pt x="5291458" y="522759"/>
                    <a:pt x="5290890" y="328929"/>
                  </a:cubicBezTo>
                  <a:cubicBezTo>
                    <a:pt x="5330330" y="329148"/>
                    <a:pt x="5345143" y="329533"/>
                    <a:pt x="5382183" y="329862"/>
                  </a:cubicBezTo>
                  <a:cubicBezTo>
                    <a:pt x="5382294" y="308373"/>
                    <a:pt x="5389197" y="312985"/>
                    <a:pt x="5347706" y="312455"/>
                  </a:cubicBezTo>
                  <a:cubicBezTo>
                    <a:pt x="5272635" y="311558"/>
                    <a:pt x="5292007" y="360340"/>
                    <a:pt x="5286789" y="46906"/>
                  </a:cubicBezTo>
                  <a:cubicBezTo>
                    <a:pt x="5263041" y="45259"/>
                    <a:pt x="5274082" y="12347"/>
                    <a:pt x="5275821" y="311832"/>
                  </a:cubicBezTo>
                  <a:cubicBezTo>
                    <a:pt x="5245811" y="311722"/>
                    <a:pt x="5027173" y="310825"/>
                    <a:pt x="4983742" y="310972"/>
                  </a:cubicBezTo>
                  <a:cubicBezTo>
                    <a:pt x="4976711" y="-2920"/>
                    <a:pt x="4992201" y="28601"/>
                    <a:pt x="4966311" y="27265"/>
                  </a:cubicBezTo>
                  <a:cubicBezTo>
                    <a:pt x="4969625" y="363324"/>
                    <a:pt x="4987239" y="310569"/>
                    <a:pt x="4907866" y="311686"/>
                  </a:cubicBezTo>
                  <a:cubicBezTo>
                    <a:pt x="4825764" y="312839"/>
                    <a:pt x="4824116" y="312253"/>
                    <a:pt x="4688312" y="312601"/>
                  </a:cubicBezTo>
                  <a:cubicBezTo>
                    <a:pt x="4677509" y="312619"/>
                    <a:pt x="4680164" y="324572"/>
                    <a:pt x="4678736" y="233341"/>
                  </a:cubicBezTo>
                  <a:cubicBezTo>
                    <a:pt x="4674982" y="-15166"/>
                    <a:pt x="4681720" y="14086"/>
                    <a:pt x="4660408" y="13317"/>
                  </a:cubicBezTo>
                  <a:cubicBezTo>
                    <a:pt x="4663099" y="191643"/>
                    <a:pt x="4663960" y="252836"/>
                    <a:pt x="4665095" y="312656"/>
                  </a:cubicBezTo>
                  <a:cubicBezTo>
                    <a:pt x="4596781" y="312784"/>
                    <a:pt x="4580210" y="312729"/>
                    <a:pt x="4374773" y="312583"/>
                  </a:cubicBezTo>
                  <a:cubicBezTo>
                    <a:pt x="4367302" y="-29315"/>
                    <a:pt x="4378948" y="5464"/>
                    <a:pt x="4355108" y="4970"/>
                  </a:cubicBezTo>
                  <a:cubicBezTo>
                    <a:pt x="4360180" y="337459"/>
                    <a:pt x="4360052" y="312564"/>
                    <a:pt x="4358752" y="312564"/>
                  </a:cubicBezTo>
                  <a:cubicBezTo>
                    <a:pt x="4247904" y="312564"/>
                    <a:pt x="4249112" y="310917"/>
                    <a:pt x="4139070" y="310917"/>
                  </a:cubicBezTo>
                  <a:cubicBezTo>
                    <a:pt x="4047190" y="310917"/>
                    <a:pt x="4071469" y="370664"/>
                    <a:pt x="4065867" y="1364"/>
                  </a:cubicBezTo>
                  <a:cubicBezTo>
                    <a:pt x="4045469" y="1236"/>
                    <a:pt x="4049369" y="-37845"/>
                    <a:pt x="4055027" y="311667"/>
                  </a:cubicBezTo>
                  <a:cubicBezTo>
                    <a:pt x="3900730" y="314816"/>
                    <a:pt x="3913089" y="313553"/>
                    <a:pt x="3764925" y="312400"/>
                  </a:cubicBezTo>
                  <a:cubicBezTo>
                    <a:pt x="3757821" y="-35960"/>
                    <a:pt x="3766097" y="1364"/>
                    <a:pt x="3743997" y="1565"/>
                  </a:cubicBezTo>
                  <a:cubicBezTo>
                    <a:pt x="3750021" y="365191"/>
                    <a:pt x="3768367" y="312180"/>
                    <a:pt x="3699778" y="312180"/>
                  </a:cubicBezTo>
                  <a:cubicBezTo>
                    <a:pt x="3416433" y="312180"/>
                    <a:pt x="3460084" y="337129"/>
                    <a:pt x="3458454" y="233304"/>
                  </a:cubicBezTo>
                  <a:cubicBezTo>
                    <a:pt x="3456550" y="110973"/>
                    <a:pt x="3455872" y="115165"/>
                    <a:pt x="3454059" y="6214"/>
                  </a:cubicBezTo>
                  <a:cubicBezTo>
                    <a:pt x="3432600" y="6690"/>
                    <a:pt x="3438222" y="-32171"/>
                    <a:pt x="3444813" y="313004"/>
                  </a:cubicBezTo>
                  <a:cubicBezTo>
                    <a:pt x="3371098" y="312638"/>
                    <a:pt x="3288703" y="309269"/>
                    <a:pt x="3154656" y="312143"/>
                  </a:cubicBezTo>
                  <a:cubicBezTo>
                    <a:pt x="3153777" y="211046"/>
                    <a:pt x="3150756" y="81832"/>
                    <a:pt x="3149639" y="14214"/>
                  </a:cubicBezTo>
                  <a:cubicBezTo>
                    <a:pt x="3125104" y="14964"/>
                    <a:pt x="3136969" y="-18497"/>
                    <a:pt x="3139660" y="312455"/>
                  </a:cubicBezTo>
                  <a:cubicBezTo>
                    <a:pt x="3008873" y="315164"/>
                    <a:pt x="2943506" y="311887"/>
                    <a:pt x="2847654" y="311558"/>
                  </a:cubicBezTo>
                  <a:cubicBezTo>
                    <a:pt x="2844157" y="155655"/>
                    <a:pt x="2845731" y="129479"/>
                    <a:pt x="2844450" y="24208"/>
                  </a:cubicBezTo>
                  <a:cubicBezTo>
                    <a:pt x="2824144" y="24904"/>
                    <a:pt x="2829729" y="9766"/>
                    <a:pt x="2830040" y="108575"/>
                  </a:cubicBezTo>
                  <a:cubicBezTo>
                    <a:pt x="2830260" y="178939"/>
                    <a:pt x="2831285" y="249669"/>
                    <a:pt x="2832658" y="311539"/>
                  </a:cubicBezTo>
                  <a:cubicBezTo>
                    <a:pt x="2819292" y="311521"/>
                    <a:pt x="2610596" y="311411"/>
                    <a:pt x="2601624" y="311393"/>
                  </a:cubicBezTo>
                  <a:cubicBezTo>
                    <a:pt x="2522928" y="311393"/>
                    <a:pt x="2543581" y="359535"/>
                    <a:pt x="2540670" y="35246"/>
                  </a:cubicBezTo>
                  <a:cubicBezTo>
                    <a:pt x="2520419" y="36015"/>
                    <a:pt x="2526041" y="22725"/>
                    <a:pt x="2525857" y="108520"/>
                  </a:cubicBezTo>
                  <a:cubicBezTo>
                    <a:pt x="2525711" y="177182"/>
                    <a:pt x="2526608" y="244781"/>
                    <a:pt x="2528201" y="311631"/>
                  </a:cubicBezTo>
                  <a:cubicBezTo>
                    <a:pt x="2245295" y="313791"/>
                    <a:pt x="2521774" y="311503"/>
                    <a:pt x="2238868" y="313333"/>
                  </a:cubicBezTo>
                  <a:cubicBezTo>
                    <a:pt x="2238264" y="255490"/>
                    <a:pt x="2237257" y="200264"/>
                    <a:pt x="2234767" y="47345"/>
                  </a:cubicBezTo>
                  <a:cubicBezTo>
                    <a:pt x="2213784" y="48206"/>
                    <a:pt x="2219331" y="20346"/>
                    <a:pt x="2222810" y="233579"/>
                  </a:cubicBezTo>
                  <a:cubicBezTo>
                    <a:pt x="2224422" y="335830"/>
                    <a:pt x="2281658" y="313809"/>
                    <a:pt x="1942742" y="313809"/>
                  </a:cubicBezTo>
                  <a:cubicBezTo>
                    <a:pt x="1930383" y="313809"/>
                    <a:pt x="1936828" y="344122"/>
                    <a:pt x="1928955" y="60305"/>
                  </a:cubicBezTo>
                  <a:cubicBezTo>
                    <a:pt x="1904236" y="61367"/>
                    <a:pt x="1917621" y="24043"/>
                    <a:pt x="1919598" y="313754"/>
                  </a:cubicBezTo>
                  <a:cubicBezTo>
                    <a:pt x="1826236" y="313278"/>
                    <a:pt x="1765246" y="307878"/>
                    <a:pt x="1627629" y="311594"/>
                  </a:cubicBezTo>
                  <a:cubicBezTo>
                    <a:pt x="1626475" y="257595"/>
                    <a:pt x="1626439" y="238045"/>
                    <a:pt x="1623399" y="73979"/>
                  </a:cubicBezTo>
                  <a:cubicBezTo>
                    <a:pt x="1603679" y="74894"/>
                    <a:pt x="1606829" y="37607"/>
                    <a:pt x="1612615" y="312015"/>
                  </a:cubicBezTo>
                  <a:cubicBezTo>
                    <a:pt x="1541096" y="314084"/>
                    <a:pt x="1466392" y="313809"/>
                    <a:pt x="1393866" y="312912"/>
                  </a:cubicBezTo>
                  <a:cubicBezTo>
                    <a:pt x="1301676" y="311869"/>
                    <a:pt x="1321212" y="355544"/>
                    <a:pt x="1320059" y="88165"/>
                  </a:cubicBezTo>
                  <a:cubicBezTo>
                    <a:pt x="1302060" y="89026"/>
                    <a:pt x="1302060" y="54082"/>
                    <a:pt x="1307736" y="312290"/>
                  </a:cubicBezTo>
                  <a:cubicBezTo>
                    <a:pt x="1291715" y="312253"/>
                    <a:pt x="1301017" y="312271"/>
                    <a:pt x="1064435" y="312217"/>
                  </a:cubicBezTo>
                  <a:cubicBezTo>
                    <a:pt x="1001229" y="312217"/>
                    <a:pt x="1016957" y="349467"/>
                    <a:pt x="1013460" y="102809"/>
                  </a:cubicBezTo>
                  <a:cubicBezTo>
                    <a:pt x="991653" y="103779"/>
                    <a:pt x="997475" y="71819"/>
                    <a:pt x="1001650" y="312052"/>
                  </a:cubicBezTo>
                  <a:cubicBezTo>
                    <a:pt x="923650" y="311594"/>
                    <a:pt x="912572" y="310533"/>
                    <a:pt x="712079" y="311558"/>
                  </a:cubicBezTo>
                  <a:cubicBezTo>
                    <a:pt x="710614" y="260725"/>
                    <a:pt x="709405" y="186755"/>
                    <a:pt x="709479" y="108758"/>
                  </a:cubicBezTo>
                  <a:cubicBezTo>
                    <a:pt x="690491" y="108795"/>
                    <a:pt x="693146" y="89996"/>
                    <a:pt x="695398" y="233597"/>
                  </a:cubicBezTo>
                  <a:cubicBezTo>
                    <a:pt x="696918" y="331675"/>
                    <a:pt x="712115" y="311741"/>
                    <a:pt x="625308" y="311741"/>
                  </a:cubicBezTo>
                  <a:cubicBezTo>
                    <a:pt x="516529" y="311741"/>
                    <a:pt x="515742" y="313388"/>
                    <a:pt x="407988" y="313406"/>
                  </a:cubicBezTo>
                  <a:cubicBezTo>
                    <a:pt x="406248" y="224243"/>
                    <a:pt x="406450" y="203449"/>
                    <a:pt x="404088" y="108703"/>
                  </a:cubicBezTo>
                  <a:cubicBezTo>
                    <a:pt x="383343" y="108795"/>
                    <a:pt x="388525" y="82363"/>
                    <a:pt x="392974" y="313388"/>
                  </a:cubicBezTo>
                  <a:cubicBezTo>
                    <a:pt x="391655" y="313388"/>
                    <a:pt x="103000" y="311320"/>
                    <a:pt x="101682" y="311301"/>
                  </a:cubicBezTo>
                  <a:cubicBezTo>
                    <a:pt x="100217" y="261091"/>
                    <a:pt x="99356" y="196493"/>
                    <a:pt x="98276" y="116904"/>
                  </a:cubicBezTo>
                  <a:cubicBezTo>
                    <a:pt x="78318" y="118057"/>
                    <a:pt x="82914" y="101052"/>
                    <a:pt x="85001" y="233579"/>
                  </a:cubicBezTo>
                  <a:cubicBezTo>
                    <a:pt x="86393" y="322723"/>
                    <a:pt x="90439" y="311155"/>
                    <a:pt x="76634" y="310935"/>
                  </a:cubicBezTo>
                  <a:cubicBezTo>
                    <a:pt x="-13268" y="309599"/>
                    <a:pt x="574" y="304895"/>
                    <a:pt x="1014" y="327226"/>
                  </a:cubicBezTo>
                  <a:cubicBezTo>
                    <a:pt x="39812" y="327373"/>
                    <a:pt x="61198" y="327757"/>
                    <a:pt x="87198" y="328123"/>
                  </a:cubicBezTo>
                  <a:cubicBezTo>
                    <a:pt x="93552" y="523198"/>
                    <a:pt x="91941" y="532259"/>
                    <a:pt x="93259" y="662535"/>
                  </a:cubicBezTo>
                  <a:cubicBezTo>
                    <a:pt x="66527" y="662791"/>
                    <a:pt x="45031" y="663065"/>
                    <a:pt x="6415" y="663194"/>
                  </a:cubicBezTo>
                  <a:cubicBezTo>
                    <a:pt x="6690" y="685434"/>
                    <a:pt x="-6347" y="680583"/>
                    <a:pt x="76597" y="679705"/>
                  </a:cubicBezTo>
                  <a:cubicBezTo>
                    <a:pt x="101114" y="679467"/>
                    <a:pt x="91904" y="633338"/>
                    <a:pt x="97452" y="982997"/>
                  </a:cubicBezTo>
                  <a:cubicBezTo>
                    <a:pt x="98038" y="1020229"/>
                    <a:pt x="114370" y="1010931"/>
                    <a:pt x="9711" y="1010876"/>
                  </a:cubicBezTo>
                  <a:cubicBezTo>
                    <a:pt x="9857" y="1033537"/>
                    <a:pt x="-6182" y="1027863"/>
                    <a:pt x="98203" y="1027918"/>
                  </a:cubicBezTo>
                  <a:cubicBezTo>
                    <a:pt x="99686" y="1111040"/>
                    <a:pt x="103256" y="1229051"/>
                    <a:pt x="103458" y="1361267"/>
                  </a:cubicBezTo>
                  <a:cubicBezTo>
                    <a:pt x="72898" y="1361395"/>
                    <a:pt x="49242" y="1361597"/>
                    <a:pt x="11469" y="1361688"/>
                  </a:cubicBezTo>
                  <a:cubicBezTo>
                    <a:pt x="11542" y="1383874"/>
                    <a:pt x="-726" y="1378858"/>
                    <a:pt x="76560" y="1378437"/>
                  </a:cubicBezTo>
                  <a:cubicBezTo>
                    <a:pt x="114334" y="1378236"/>
                    <a:pt x="102432" y="1326653"/>
                    <a:pt x="108603" y="1710853"/>
                  </a:cubicBezTo>
                  <a:cubicBezTo>
                    <a:pt x="75498" y="1711018"/>
                    <a:pt x="51366" y="1711274"/>
                    <a:pt x="12531" y="1711402"/>
                  </a:cubicBezTo>
                  <a:cubicBezTo>
                    <a:pt x="12586" y="1733972"/>
                    <a:pt x="995" y="1728590"/>
                    <a:pt x="76560" y="1728096"/>
                  </a:cubicBezTo>
                  <a:cubicBezTo>
                    <a:pt x="122207" y="1727785"/>
                    <a:pt x="108822" y="1688686"/>
                    <a:pt x="113418" y="1981801"/>
                  </a:cubicBezTo>
                  <a:cubicBezTo>
                    <a:pt x="114883" y="2075229"/>
                    <a:pt x="125155" y="2059249"/>
                    <a:pt x="76396" y="2060164"/>
                  </a:cubicBezTo>
                  <a:cubicBezTo>
                    <a:pt x="2204" y="2061555"/>
                    <a:pt x="13648" y="2055185"/>
                    <a:pt x="13757" y="2078066"/>
                  </a:cubicBezTo>
                  <a:cubicBezTo>
                    <a:pt x="58781" y="2077737"/>
                    <a:pt x="77586" y="2077041"/>
                    <a:pt x="115432" y="2076547"/>
                  </a:cubicBezTo>
                  <a:cubicBezTo>
                    <a:pt x="119772" y="2229026"/>
                    <a:pt x="118234" y="2159193"/>
                    <a:pt x="121694" y="2409787"/>
                  </a:cubicBezTo>
                  <a:cubicBezTo>
                    <a:pt x="85349" y="2410318"/>
                    <a:pt x="60997" y="2411398"/>
                    <a:pt x="16064" y="2411874"/>
                  </a:cubicBezTo>
                  <a:cubicBezTo>
                    <a:pt x="16248" y="2432778"/>
                    <a:pt x="3962" y="2429593"/>
                    <a:pt x="76670" y="2427744"/>
                  </a:cubicBezTo>
                  <a:cubicBezTo>
                    <a:pt x="138356" y="2426243"/>
                    <a:pt x="121731" y="2375465"/>
                    <a:pt x="127151" y="2759721"/>
                  </a:cubicBezTo>
                  <a:cubicBezTo>
                    <a:pt x="82127" y="2759501"/>
                    <a:pt x="68760" y="2759135"/>
                    <a:pt x="20495" y="2758952"/>
                  </a:cubicBezTo>
                  <a:cubicBezTo>
                    <a:pt x="20843" y="2781448"/>
                    <a:pt x="10388" y="2775737"/>
                    <a:pt x="76432" y="2776378"/>
                  </a:cubicBezTo>
                  <a:cubicBezTo>
                    <a:pt x="140370" y="2776964"/>
                    <a:pt x="127425" y="2760782"/>
                    <a:pt x="128121" y="2855803"/>
                  </a:cubicBezTo>
                  <a:cubicBezTo>
                    <a:pt x="130355" y="3161310"/>
                    <a:pt x="155751" y="3110258"/>
                    <a:pt x="76505" y="3110460"/>
                  </a:cubicBezTo>
                  <a:cubicBezTo>
                    <a:pt x="18866" y="3110551"/>
                    <a:pt x="27600" y="3104895"/>
                    <a:pt x="28167" y="3127538"/>
                  </a:cubicBezTo>
                  <a:cubicBezTo>
                    <a:pt x="57390" y="3127501"/>
                    <a:pt x="84013" y="3127428"/>
                    <a:pt x="132406" y="3127373"/>
                  </a:cubicBezTo>
                  <a:cubicBezTo>
                    <a:pt x="141084" y="3527004"/>
                    <a:pt x="149049" y="3461089"/>
                    <a:pt x="76579" y="3460411"/>
                  </a:cubicBezTo>
                  <a:cubicBezTo>
                    <a:pt x="29229" y="3459972"/>
                    <a:pt x="37011" y="3455744"/>
                    <a:pt x="37634" y="3477087"/>
                  </a:cubicBezTo>
                  <a:cubicBezTo>
                    <a:pt x="74620" y="3477325"/>
                    <a:pt x="94431" y="3477673"/>
                    <a:pt x="136122" y="3477838"/>
                  </a:cubicBezTo>
                  <a:cubicBezTo>
                    <a:pt x="136141" y="3478533"/>
                    <a:pt x="140114" y="3641538"/>
                    <a:pt x="143465" y="3811132"/>
                  </a:cubicBezTo>
                  <a:cubicBezTo>
                    <a:pt x="99118" y="3810785"/>
                    <a:pt x="80058" y="3809979"/>
                    <a:pt x="45543" y="3809393"/>
                  </a:cubicBezTo>
                  <a:cubicBezTo>
                    <a:pt x="45928" y="3830902"/>
                    <a:pt x="39629" y="3826234"/>
                    <a:pt x="76359" y="3827057"/>
                  </a:cubicBezTo>
                  <a:cubicBezTo>
                    <a:pt x="162470" y="3829034"/>
                    <a:pt x="143410" y="3766908"/>
                    <a:pt x="149635" y="4161194"/>
                  </a:cubicBezTo>
                  <a:cubicBezTo>
                    <a:pt x="107193" y="4161103"/>
                    <a:pt x="90806" y="4160883"/>
                    <a:pt x="50542" y="4160663"/>
                  </a:cubicBezTo>
                  <a:cubicBezTo>
                    <a:pt x="50780" y="4182116"/>
                    <a:pt x="45562" y="4177650"/>
                    <a:pt x="76451" y="4177851"/>
                  </a:cubicBezTo>
                  <a:cubicBezTo>
                    <a:pt x="178272" y="4178547"/>
                    <a:pt x="145754" y="4127037"/>
                    <a:pt x="151430" y="4479625"/>
                  </a:cubicBezTo>
                  <a:cubicBezTo>
                    <a:pt x="152015" y="4517809"/>
                    <a:pt x="170252" y="4508254"/>
                    <a:pt x="53380" y="4508291"/>
                  </a:cubicBezTo>
                  <a:cubicBezTo>
                    <a:pt x="53508" y="4530952"/>
                    <a:pt x="35601" y="4525277"/>
                    <a:pt x="152144" y="4525259"/>
                  </a:cubicBezTo>
                  <a:cubicBezTo>
                    <a:pt x="152180" y="4527035"/>
                    <a:pt x="156099" y="4771990"/>
                    <a:pt x="158204" y="4861080"/>
                  </a:cubicBezTo>
                  <a:cubicBezTo>
                    <a:pt x="109134" y="4860823"/>
                    <a:pt x="83829" y="4859890"/>
                    <a:pt x="54753" y="4859268"/>
                  </a:cubicBezTo>
                  <a:cubicBezTo>
                    <a:pt x="54808" y="4879714"/>
                    <a:pt x="33953" y="4877463"/>
                    <a:pt x="158607" y="4878085"/>
                  </a:cubicBezTo>
                  <a:cubicBezTo>
                    <a:pt x="158644" y="4879714"/>
                    <a:pt x="165144" y="5208396"/>
                    <a:pt x="165162" y="5209732"/>
                  </a:cubicBezTo>
                  <a:cubicBezTo>
                    <a:pt x="111258" y="5209824"/>
                    <a:pt x="87290" y="5210226"/>
                    <a:pt x="55522" y="5210519"/>
                  </a:cubicBezTo>
                  <a:cubicBezTo>
                    <a:pt x="55559" y="5231899"/>
                    <a:pt x="51274" y="5227579"/>
                    <a:pt x="76597" y="5227305"/>
                  </a:cubicBezTo>
                  <a:cubicBezTo>
                    <a:pt x="175178" y="5226243"/>
                    <a:pt x="165437" y="5225969"/>
                    <a:pt x="165492" y="5229190"/>
                  </a:cubicBezTo>
                  <a:cubicBezTo>
                    <a:pt x="167286" y="5343486"/>
                    <a:pt x="170710" y="5459685"/>
                    <a:pt x="171113" y="5558202"/>
                  </a:cubicBezTo>
                  <a:cubicBezTo>
                    <a:pt x="33898" y="5558329"/>
                    <a:pt x="56401" y="5554797"/>
                    <a:pt x="56474" y="5575975"/>
                  </a:cubicBezTo>
                  <a:cubicBezTo>
                    <a:pt x="89249" y="5575682"/>
                    <a:pt x="112979" y="5575261"/>
                    <a:pt x="171168" y="5575188"/>
                  </a:cubicBezTo>
                  <a:cubicBezTo>
                    <a:pt x="171442" y="5784175"/>
                    <a:pt x="174061" y="5810040"/>
                    <a:pt x="176349" y="5906890"/>
                  </a:cubicBezTo>
                  <a:cubicBezTo>
                    <a:pt x="117739" y="5906945"/>
                    <a:pt x="93589" y="5907476"/>
                    <a:pt x="58379" y="5907952"/>
                  </a:cubicBezTo>
                  <a:cubicBezTo>
                    <a:pt x="58543" y="5928380"/>
                    <a:pt x="53911" y="5925030"/>
                    <a:pt x="76615" y="5924701"/>
                  </a:cubicBezTo>
                  <a:cubicBezTo>
                    <a:pt x="207440" y="5922761"/>
                    <a:pt x="173804" y="5862611"/>
                    <a:pt x="179517" y="6228872"/>
                  </a:cubicBezTo>
                  <a:cubicBezTo>
                    <a:pt x="180140" y="6268887"/>
                    <a:pt x="199713" y="6258892"/>
                    <a:pt x="76487" y="6259240"/>
                  </a:cubicBezTo>
                  <a:cubicBezTo>
                    <a:pt x="59074" y="6259277"/>
                    <a:pt x="62059" y="6254902"/>
                    <a:pt x="62370" y="6276300"/>
                  </a:cubicBezTo>
                  <a:cubicBezTo>
                    <a:pt x="93058" y="6276245"/>
                    <a:pt x="114663" y="6276118"/>
                    <a:pt x="180231" y="6276118"/>
                  </a:cubicBezTo>
                  <a:cubicBezTo>
                    <a:pt x="181165" y="6343589"/>
                    <a:pt x="182154" y="6471375"/>
                    <a:pt x="185230" y="6606666"/>
                  </a:cubicBezTo>
                  <a:cubicBezTo>
                    <a:pt x="127755" y="6606684"/>
                    <a:pt x="105032" y="6607234"/>
                    <a:pt x="68614" y="6607966"/>
                  </a:cubicBezTo>
                  <a:cubicBezTo>
                    <a:pt x="69182" y="6631945"/>
                    <a:pt x="50634" y="6623672"/>
                    <a:pt x="185578" y="6623653"/>
                  </a:cubicBezTo>
                  <a:cubicBezTo>
                    <a:pt x="185614" y="6625026"/>
                    <a:pt x="192096" y="6957405"/>
                    <a:pt x="192132" y="6958925"/>
                  </a:cubicBezTo>
                  <a:cubicBezTo>
                    <a:pt x="143446" y="6958979"/>
                    <a:pt x="116201" y="6958540"/>
                    <a:pt x="78574" y="6957680"/>
                  </a:cubicBezTo>
                  <a:cubicBezTo>
                    <a:pt x="79270" y="6978822"/>
                    <a:pt x="60521" y="6975930"/>
                    <a:pt x="186328" y="6975930"/>
                  </a:cubicBezTo>
                  <a:cubicBezTo>
                    <a:pt x="193524" y="6975930"/>
                    <a:pt x="192407" y="6975179"/>
                    <a:pt x="192444" y="6978291"/>
                  </a:cubicBezTo>
                  <a:cubicBezTo>
                    <a:pt x="198156" y="7348928"/>
                    <a:pt x="201562" y="7309060"/>
                    <a:pt x="186328" y="7309060"/>
                  </a:cubicBezTo>
                  <a:cubicBezTo>
                    <a:pt x="73722" y="7309060"/>
                    <a:pt x="90073" y="7304227"/>
                    <a:pt x="90806" y="7326175"/>
                  </a:cubicBezTo>
                  <a:cubicBezTo>
                    <a:pt x="119168" y="7326101"/>
                    <a:pt x="144710" y="7326065"/>
                    <a:pt x="197827" y="7326065"/>
                  </a:cubicBezTo>
                  <a:cubicBezTo>
                    <a:pt x="203192" y="7559012"/>
                    <a:pt x="201690" y="7561081"/>
                    <a:pt x="202587" y="7656248"/>
                  </a:cubicBezTo>
                  <a:cubicBezTo>
                    <a:pt x="159101" y="7656119"/>
                    <a:pt x="127572" y="7656430"/>
                    <a:pt x="101791" y="7656888"/>
                  </a:cubicBezTo>
                  <a:cubicBezTo>
                    <a:pt x="102542" y="7679257"/>
                    <a:pt x="87675" y="7673216"/>
                    <a:pt x="186347" y="7673216"/>
                  </a:cubicBezTo>
                  <a:cubicBezTo>
                    <a:pt x="208904" y="7673216"/>
                    <a:pt x="202349" y="7634868"/>
                    <a:pt x="207714" y="7978065"/>
                  </a:cubicBezTo>
                  <a:cubicBezTo>
                    <a:pt x="208300" y="8014381"/>
                    <a:pt x="213866" y="8008176"/>
                    <a:pt x="186347" y="8008176"/>
                  </a:cubicBezTo>
                  <a:cubicBezTo>
                    <a:pt x="98935" y="8008176"/>
                    <a:pt x="113235" y="8001550"/>
                    <a:pt x="114004" y="8024706"/>
                  </a:cubicBezTo>
                  <a:cubicBezTo>
                    <a:pt x="144948" y="8025163"/>
                    <a:pt x="177247" y="8025237"/>
                    <a:pt x="208502" y="8025145"/>
                  </a:cubicBezTo>
                  <a:cubicBezTo>
                    <a:pt x="214818" y="8410242"/>
                    <a:pt x="223809" y="8358842"/>
                    <a:pt x="186347" y="8358842"/>
                  </a:cubicBezTo>
                  <a:cubicBezTo>
                    <a:pt x="113583" y="8358842"/>
                    <a:pt x="124917" y="8353314"/>
                    <a:pt x="125649" y="8375866"/>
                  </a:cubicBezTo>
                  <a:cubicBezTo>
                    <a:pt x="156465" y="8375811"/>
                    <a:pt x="183472" y="8375829"/>
                    <a:pt x="213024" y="8375829"/>
                  </a:cubicBezTo>
                  <a:cubicBezTo>
                    <a:pt x="213262" y="8435539"/>
                    <a:pt x="214507" y="8508264"/>
                    <a:pt x="215935" y="8589611"/>
                  </a:cubicBezTo>
                  <a:cubicBezTo>
                    <a:pt x="239171" y="8589428"/>
                    <a:pt x="229009" y="8617123"/>
                    <a:pt x="228020" y="8375829"/>
                  </a:cubicBezTo>
                  <a:lnTo>
                    <a:pt x="517866" y="8375847"/>
                  </a:lnTo>
                  <a:cubicBezTo>
                    <a:pt x="519111" y="8464406"/>
                    <a:pt x="519898" y="8524757"/>
                    <a:pt x="522077" y="8587177"/>
                  </a:cubicBezTo>
                  <a:cubicBezTo>
                    <a:pt x="544049" y="8586994"/>
                    <a:pt x="536194" y="8615805"/>
                    <a:pt x="532880" y="8375847"/>
                  </a:cubicBezTo>
                  <a:cubicBezTo>
                    <a:pt x="779752" y="8375866"/>
                    <a:pt x="712720" y="8373669"/>
                    <a:pt x="823934" y="8373267"/>
                  </a:cubicBezTo>
                  <a:cubicBezTo>
                    <a:pt x="825875" y="8453826"/>
                    <a:pt x="826076" y="8497794"/>
                    <a:pt x="827907" y="8584760"/>
                  </a:cubicBezTo>
                  <a:cubicBezTo>
                    <a:pt x="847993" y="8584595"/>
                    <a:pt x="842921" y="8601418"/>
                    <a:pt x="840980" y="8478079"/>
                  </a:cubicBezTo>
                  <a:cubicBezTo>
                    <a:pt x="839131" y="8360874"/>
                    <a:pt x="836604" y="8373230"/>
                    <a:pt x="844899" y="8373230"/>
                  </a:cubicBezTo>
                  <a:cubicBezTo>
                    <a:pt x="951609" y="8373230"/>
                    <a:pt x="953751" y="8375042"/>
                    <a:pt x="1064398" y="8375042"/>
                  </a:cubicBezTo>
                  <a:cubicBezTo>
                    <a:pt x="1146426" y="8375060"/>
                    <a:pt x="1127860" y="8354266"/>
                    <a:pt x="1129801" y="8478409"/>
                  </a:cubicBezTo>
                  <a:cubicBezTo>
                    <a:pt x="1131668" y="8598178"/>
                    <a:pt x="1128061" y="8582436"/>
                    <a:pt x="1147287" y="8582271"/>
                  </a:cubicBezTo>
                  <a:cubicBezTo>
                    <a:pt x="1145071" y="8517435"/>
                    <a:pt x="1143899" y="8434789"/>
                    <a:pt x="1143881" y="8375060"/>
                  </a:cubicBezTo>
                  <a:cubicBezTo>
                    <a:pt x="1266118" y="8375097"/>
                    <a:pt x="1323813" y="8375262"/>
                    <a:pt x="1393848" y="8374694"/>
                  </a:cubicBezTo>
                  <a:cubicBezTo>
                    <a:pt x="1443486" y="8374292"/>
                    <a:pt x="1432830" y="8353699"/>
                    <a:pt x="1434771" y="8478391"/>
                  </a:cubicBezTo>
                  <a:cubicBezTo>
                    <a:pt x="1436601" y="8595432"/>
                    <a:pt x="1431548" y="8580038"/>
                    <a:pt x="1451469" y="8579891"/>
                  </a:cubicBezTo>
                  <a:cubicBezTo>
                    <a:pt x="1450187" y="8507569"/>
                    <a:pt x="1449052" y="8434478"/>
                    <a:pt x="1448228" y="8374346"/>
                  </a:cubicBezTo>
                  <a:cubicBezTo>
                    <a:pt x="1535750" y="8374017"/>
                    <a:pt x="1605986" y="8374566"/>
                    <a:pt x="1739594" y="8374511"/>
                  </a:cubicBezTo>
                  <a:cubicBezTo>
                    <a:pt x="1739868" y="8438193"/>
                    <a:pt x="1741242" y="8520931"/>
                    <a:pt x="1742615" y="8577640"/>
                  </a:cubicBezTo>
                  <a:cubicBezTo>
                    <a:pt x="1765978" y="8577475"/>
                    <a:pt x="1755523" y="8603962"/>
                    <a:pt x="1754608" y="8374475"/>
                  </a:cubicBezTo>
                  <a:cubicBezTo>
                    <a:pt x="1755963" y="8374475"/>
                    <a:pt x="2042348" y="8373212"/>
                    <a:pt x="2043813" y="8373193"/>
                  </a:cubicBezTo>
                  <a:cubicBezTo>
                    <a:pt x="2045699" y="8473412"/>
                    <a:pt x="2045827" y="8504768"/>
                    <a:pt x="2047438" y="8575260"/>
                  </a:cubicBezTo>
                  <a:cubicBezTo>
                    <a:pt x="2068330" y="8575114"/>
                    <a:pt x="2063075" y="8604292"/>
                    <a:pt x="2058845" y="8373102"/>
                  </a:cubicBezTo>
                  <a:cubicBezTo>
                    <a:pt x="2263385" y="8371711"/>
                    <a:pt x="2246650" y="8374383"/>
                    <a:pt x="2350632" y="8374877"/>
                  </a:cubicBezTo>
                  <a:cubicBezTo>
                    <a:pt x="2352683" y="8437443"/>
                    <a:pt x="2353818" y="8514122"/>
                    <a:pt x="2354111" y="8572899"/>
                  </a:cubicBezTo>
                  <a:cubicBezTo>
                    <a:pt x="2373611" y="8572753"/>
                    <a:pt x="2369802" y="8588513"/>
                    <a:pt x="2368081" y="8478079"/>
                  </a:cubicBezTo>
                  <a:cubicBezTo>
                    <a:pt x="2366214" y="8359263"/>
                    <a:pt x="2359476" y="8374969"/>
                    <a:pt x="2381997" y="8374969"/>
                  </a:cubicBezTo>
                  <a:cubicBezTo>
                    <a:pt x="2579359" y="8375133"/>
                    <a:pt x="2612958" y="8375225"/>
                    <a:pt x="2655601" y="8375042"/>
                  </a:cubicBezTo>
                  <a:cubicBezTo>
                    <a:pt x="2656920" y="8457981"/>
                    <a:pt x="2657909" y="8513701"/>
                    <a:pt x="2658439" y="8570574"/>
                  </a:cubicBezTo>
                  <a:cubicBezTo>
                    <a:pt x="2677939" y="8570428"/>
                    <a:pt x="2673930" y="8586005"/>
                    <a:pt x="2672245" y="8478079"/>
                  </a:cubicBezTo>
                  <a:cubicBezTo>
                    <a:pt x="2670323" y="8357085"/>
                    <a:pt x="2656956" y="8375152"/>
                    <a:pt x="2711538" y="8374640"/>
                  </a:cubicBezTo>
                  <a:cubicBezTo>
                    <a:pt x="2816399" y="8373651"/>
                    <a:pt x="2876382" y="8374090"/>
                    <a:pt x="2931056" y="8374895"/>
                  </a:cubicBezTo>
                  <a:cubicBezTo>
                    <a:pt x="2969287" y="8375463"/>
                    <a:pt x="2959216" y="8355914"/>
                    <a:pt x="2961139" y="8478409"/>
                  </a:cubicBezTo>
                  <a:cubicBezTo>
                    <a:pt x="2962787" y="8583662"/>
                    <a:pt x="2958722" y="8568267"/>
                    <a:pt x="2977947" y="8568121"/>
                  </a:cubicBezTo>
                  <a:cubicBezTo>
                    <a:pt x="2976592" y="8516135"/>
                    <a:pt x="2975237" y="8437791"/>
                    <a:pt x="2975274" y="8375445"/>
                  </a:cubicBezTo>
                  <a:cubicBezTo>
                    <a:pt x="3144659" y="8376964"/>
                    <a:pt x="3131915" y="8372791"/>
                    <a:pt x="3264534" y="8372791"/>
                  </a:cubicBezTo>
                  <a:cubicBezTo>
                    <a:pt x="3264790" y="8434203"/>
                    <a:pt x="3266072" y="8513371"/>
                    <a:pt x="3267299" y="8565906"/>
                  </a:cubicBezTo>
                  <a:cubicBezTo>
                    <a:pt x="3290259" y="8565724"/>
                    <a:pt x="3280445" y="8592503"/>
                    <a:pt x="3279548" y="8372809"/>
                  </a:cubicBezTo>
                  <a:cubicBezTo>
                    <a:pt x="3308038" y="8372845"/>
                    <a:pt x="3188987" y="8372333"/>
                    <a:pt x="3571261" y="8374182"/>
                  </a:cubicBezTo>
                  <a:cubicBezTo>
                    <a:pt x="3572360" y="8428236"/>
                    <a:pt x="3573733" y="8508429"/>
                    <a:pt x="3574136" y="8563563"/>
                  </a:cubicBezTo>
                  <a:cubicBezTo>
                    <a:pt x="3593746" y="8563417"/>
                    <a:pt x="3589663" y="8578244"/>
                    <a:pt x="3588106" y="8478098"/>
                  </a:cubicBezTo>
                  <a:cubicBezTo>
                    <a:pt x="3586312" y="8362741"/>
                    <a:pt x="3584573" y="8374255"/>
                    <a:pt x="3589992" y="8374273"/>
                  </a:cubicBezTo>
                  <a:cubicBezTo>
                    <a:pt x="3934896" y="8376122"/>
                    <a:pt x="3875700" y="8342221"/>
                    <a:pt x="3877879" y="8478391"/>
                  </a:cubicBezTo>
                  <a:cubicBezTo>
                    <a:pt x="3879380" y="8575059"/>
                    <a:pt x="3874675" y="8561257"/>
                    <a:pt x="3894321" y="8561110"/>
                  </a:cubicBezTo>
                  <a:cubicBezTo>
                    <a:pt x="3892765" y="8480826"/>
                    <a:pt x="3892637" y="8451391"/>
                    <a:pt x="3890952" y="8373285"/>
                  </a:cubicBezTo>
                  <a:cubicBezTo>
                    <a:pt x="4029192" y="8372937"/>
                    <a:pt x="4022399" y="8375408"/>
                    <a:pt x="4180981" y="8375042"/>
                  </a:cubicBezTo>
                  <a:cubicBezTo>
                    <a:pt x="4182775" y="8456132"/>
                    <a:pt x="4182812" y="8485072"/>
                    <a:pt x="4184332" y="8558877"/>
                  </a:cubicBezTo>
                  <a:cubicBezTo>
                    <a:pt x="4204125" y="8558731"/>
                    <a:pt x="4199419" y="8572277"/>
                    <a:pt x="4197899" y="8478098"/>
                  </a:cubicBezTo>
                  <a:cubicBezTo>
                    <a:pt x="4195977" y="8354303"/>
                    <a:pt x="4181970" y="8375170"/>
                    <a:pt x="4248929" y="8374731"/>
                  </a:cubicBezTo>
                  <a:cubicBezTo>
                    <a:pt x="4313893" y="8374292"/>
                    <a:pt x="4366991" y="8374108"/>
                    <a:pt x="4468556" y="8374657"/>
                  </a:cubicBezTo>
                  <a:cubicBezTo>
                    <a:pt x="4493073" y="8374786"/>
                    <a:pt x="4486225" y="8356298"/>
                    <a:pt x="4488166" y="8478409"/>
                  </a:cubicBezTo>
                  <a:cubicBezTo>
                    <a:pt x="4489686" y="8572167"/>
                    <a:pt x="4484431" y="8556589"/>
                    <a:pt x="4504425" y="8556443"/>
                  </a:cubicBezTo>
                  <a:cubicBezTo>
                    <a:pt x="4503381" y="8492339"/>
                    <a:pt x="4502411" y="8436638"/>
                    <a:pt x="4501771" y="8374822"/>
                  </a:cubicBezTo>
                  <a:cubicBezTo>
                    <a:pt x="4713231" y="8375646"/>
                    <a:pt x="4655592" y="8373156"/>
                    <a:pt x="4791195" y="8373047"/>
                  </a:cubicBezTo>
                  <a:cubicBezTo>
                    <a:pt x="4793905" y="8582363"/>
                    <a:pt x="4788229" y="8554246"/>
                    <a:pt x="4809102" y="8554081"/>
                  </a:cubicBezTo>
                  <a:cubicBezTo>
                    <a:pt x="4807948" y="8500485"/>
                    <a:pt x="4806923" y="8427284"/>
                    <a:pt x="4806227" y="8373047"/>
                  </a:cubicBezTo>
                  <a:cubicBezTo>
                    <a:pt x="4902245" y="8373083"/>
                    <a:pt x="4883623" y="8373870"/>
                    <a:pt x="5096567" y="8373797"/>
                  </a:cubicBezTo>
                  <a:cubicBezTo>
                    <a:pt x="5099680" y="8579214"/>
                    <a:pt x="5093088" y="8551775"/>
                    <a:pt x="5114401" y="8551592"/>
                  </a:cubicBezTo>
                  <a:cubicBezTo>
                    <a:pt x="5113358" y="8496659"/>
                    <a:pt x="5112699" y="8449616"/>
                    <a:pt x="5111563" y="8373779"/>
                  </a:cubicBezTo>
                  <a:cubicBezTo>
                    <a:pt x="5255479" y="8373724"/>
                    <a:pt x="5288455" y="8373797"/>
                    <a:pt x="5347614" y="8373486"/>
                  </a:cubicBezTo>
                  <a:cubicBezTo>
                    <a:pt x="5415691" y="8373120"/>
                    <a:pt x="5399743" y="8352234"/>
                    <a:pt x="5401702" y="8478446"/>
                  </a:cubicBezTo>
                  <a:cubicBezTo>
                    <a:pt x="5403002" y="8562135"/>
                    <a:pt x="5398260" y="8549194"/>
                    <a:pt x="5417998" y="8549029"/>
                  </a:cubicBezTo>
                  <a:cubicBezTo>
                    <a:pt x="5413585" y="8345590"/>
                    <a:pt x="5403588" y="8373248"/>
                    <a:pt x="5457565" y="8373248"/>
                  </a:cubicBezTo>
                  <a:close/>
                  <a:moveTo>
                    <a:pt x="5381287" y="6978364"/>
                  </a:moveTo>
                  <a:cubicBezTo>
                    <a:pt x="5387127" y="7360679"/>
                    <a:pt x="5398131" y="7308456"/>
                    <a:pt x="5347633" y="7308108"/>
                  </a:cubicBezTo>
                  <a:cubicBezTo>
                    <a:pt x="5042389" y="7306039"/>
                    <a:pt x="5094480" y="7328371"/>
                    <a:pt x="5092924" y="7228042"/>
                  </a:cubicBezTo>
                  <a:cubicBezTo>
                    <a:pt x="5088182" y="6924493"/>
                    <a:pt x="5074779" y="6974447"/>
                    <a:pt x="5127566" y="6975454"/>
                  </a:cubicBezTo>
                  <a:cubicBezTo>
                    <a:pt x="5315041" y="6978986"/>
                    <a:pt x="5381195" y="6973203"/>
                    <a:pt x="5381287" y="6978364"/>
                  </a:cubicBezTo>
                  <a:close/>
                  <a:moveTo>
                    <a:pt x="5380957" y="6959163"/>
                  </a:moveTo>
                  <a:cubicBezTo>
                    <a:pt x="5131027" y="6959767"/>
                    <a:pt x="5223126" y="6959547"/>
                    <a:pt x="5089298" y="6957827"/>
                  </a:cubicBezTo>
                  <a:cubicBezTo>
                    <a:pt x="5087944" y="6861836"/>
                    <a:pt x="5088932" y="6740932"/>
                    <a:pt x="5084593" y="6623726"/>
                  </a:cubicBezTo>
                  <a:cubicBezTo>
                    <a:pt x="5338588" y="6623854"/>
                    <a:pt x="5264378" y="6623653"/>
                    <a:pt x="5374548" y="6625246"/>
                  </a:cubicBezTo>
                  <a:cubicBezTo>
                    <a:pt x="5375262" y="6785669"/>
                    <a:pt x="5379107" y="6852976"/>
                    <a:pt x="5380957" y="6959163"/>
                  </a:cubicBezTo>
                  <a:close/>
                  <a:moveTo>
                    <a:pt x="5374494" y="6608204"/>
                  </a:moveTo>
                  <a:cubicBezTo>
                    <a:pt x="5071886" y="6603664"/>
                    <a:pt x="5084117" y="6611114"/>
                    <a:pt x="5083824" y="6603023"/>
                  </a:cubicBezTo>
                  <a:cubicBezTo>
                    <a:pt x="5080455" y="6517448"/>
                    <a:pt x="5079539" y="6441886"/>
                    <a:pt x="5079155" y="6353602"/>
                  </a:cubicBezTo>
                  <a:cubicBezTo>
                    <a:pt x="5078752" y="6259149"/>
                    <a:pt x="5065533" y="6275037"/>
                    <a:pt x="5127676" y="6274872"/>
                  </a:cubicBezTo>
                  <a:cubicBezTo>
                    <a:pt x="5215783" y="6274634"/>
                    <a:pt x="5277726" y="6274488"/>
                    <a:pt x="5347486" y="6275605"/>
                  </a:cubicBezTo>
                  <a:cubicBezTo>
                    <a:pt x="5377350" y="6276099"/>
                    <a:pt x="5372955" y="6229257"/>
                    <a:pt x="5374494" y="6608204"/>
                  </a:cubicBezTo>
                  <a:close/>
                  <a:moveTo>
                    <a:pt x="2344608" y="6978071"/>
                  </a:moveTo>
                  <a:cubicBezTo>
                    <a:pt x="2344516" y="6972946"/>
                    <a:pt x="2310936" y="6971793"/>
                    <a:pt x="2634270" y="6973660"/>
                  </a:cubicBezTo>
                  <a:cubicBezTo>
                    <a:pt x="2636486" y="7101849"/>
                    <a:pt x="2634508" y="7158630"/>
                    <a:pt x="2638317" y="7308016"/>
                  </a:cubicBezTo>
                  <a:cubicBezTo>
                    <a:pt x="2475286" y="7308162"/>
                    <a:pt x="2437878" y="7310359"/>
                    <a:pt x="2347134" y="7309536"/>
                  </a:cubicBezTo>
                  <a:cubicBezTo>
                    <a:pt x="2343052" y="7080652"/>
                    <a:pt x="2346787" y="7117847"/>
                    <a:pt x="2344608" y="6978071"/>
                  </a:cubicBezTo>
                  <a:close/>
                  <a:moveTo>
                    <a:pt x="507209" y="6626088"/>
                  </a:moveTo>
                  <a:cubicBezTo>
                    <a:pt x="804031" y="6626088"/>
                    <a:pt x="669765" y="6625246"/>
                    <a:pt x="796524" y="6624330"/>
                  </a:cubicBezTo>
                  <a:cubicBezTo>
                    <a:pt x="796780" y="6695829"/>
                    <a:pt x="797879" y="6728942"/>
                    <a:pt x="799307" y="6853452"/>
                  </a:cubicBezTo>
                  <a:cubicBezTo>
                    <a:pt x="800900" y="6992239"/>
                    <a:pt x="859602" y="6955026"/>
                    <a:pt x="515559" y="6956892"/>
                  </a:cubicBezTo>
                  <a:cubicBezTo>
                    <a:pt x="502705" y="6956966"/>
                    <a:pt x="516822" y="6945544"/>
                    <a:pt x="507209" y="6626088"/>
                  </a:cubicBezTo>
                  <a:close/>
                  <a:moveTo>
                    <a:pt x="491390" y="5575408"/>
                  </a:moveTo>
                  <a:cubicBezTo>
                    <a:pt x="616904" y="5577275"/>
                    <a:pt x="581767" y="5576927"/>
                    <a:pt x="779313" y="5576305"/>
                  </a:cubicBezTo>
                  <a:cubicBezTo>
                    <a:pt x="786472" y="5921571"/>
                    <a:pt x="777170" y="5517308"/>
                    <a:pt x="786472" y="5907403"/>
                  </a:cubicBezTo>
                  <a:cubicBezTo>
                    <a:pt x="682289" y="5908775"/>
                    <a:pt x="746117" y="5910625"/>
                    <a:pt x="494832" y="5909416"/>
                  </a:cubicBezTo>
                  <a:cubicBezTo>
                    <a:pt x="494173" y="5782930"/>
                    <a:pt x="496901" y="5877950"/>
                    <a:pt x="491390" y="5575408"/>
                  </a:cubicBezTo>
                  <a:close/>
                  <a:moveTo>
                    <a:pt x="470827" y="4229581"/>
                  </a:moveTo>
                  <a:cubicBezTo>
                    <a:pt x="469729" y="4158705"/>
                    <a:pt x="422892" y="4178822"/>
                    <a:pt x="735149" y="4176717"/>
                  </a:cubicBezTo>
                  <a:cubicBezTo>
                    <a:pt x="769755" y="4176497"/>
                    <a:pt x="756480" y="4131101"/>
                    <a:pt x="761937" y="4479753"/>
                  </a:cubicBezTo>
                  <a:cubicBezTo>
                    <a:pt x="762523" y="4516033"/>
                    <a:pt x="802511" y="4511604"/>
                    <a:pt x="515632" y="4508529"/>
                  </a:cubicBezTo>
                  <a:cubicBezTo>
                    <a:pt x="454788" y="4507851"/>
                    <a:pt x="475881" y="4552625"/>
                    <a:pt x="470827" y="4229581"/>
                  </a:cubicBezTo>
                  <a:close/>
                  <a:moveTo>
                    <a:pt x="442392" y="2481121"/>
                  </a:moveTo>
                  <a:cubicBezTo>
                    <a:pt x="441349" y="2414345"/>
                    <a:pt x="387865" y="2425767"/>
                    <a:pt x="731506" y="2428513"/>
                  </a:cubicBezTo>
                  <a:cubicBezTo>
                    <a:pt x="737511" y="2785567"/>
                    <a:pt x="736907" y="2761313"/>
                    <a:pt x="735259" y="2761276"/>
                  </a:cubicBezTo>
                  <a:cubicBezTo>
                    <a:pt x="403923" y="2754595"/>
                    <a:pt x="445047" y="2781558"/>
                    <a:pt x="444242" y="2730872"/>
                  </a:cubicBezTo>
                  <a:cubicBezTo>
                    <a:pt x="442319" y="2603928"/>
                    <a:pt x="444370" y="2604642"/>
                    <a:pt x="442392" y="2481121"/>
                  </a:cubicBezTo>
                  <a:close/>
                  <a:moveTo>
                    <a:pt x="721417" y="1728059"/>
                  </a:moveTo>
                  <a:cubicBezTo>
                    <a:pt x="721801" y="1751947"/>
                    <a:pt x="726031" y="2059963"/>
                    <a:pt x="726031" y="2061263"/>
                  </a:cubicBezTo>
                  <a:cubicBezTo>
                    <a:pt x="379296" y="2054984"/>
                    <a:pt x="436991" y="2089013"/>
                    <a:pt x="435325" y="1981600"/>
                  </a:cubicBezTo>
                  <a:cubicBezTo>
                    <a:pt x="433365" y="1856395"/>
                    <a:pt x="431425" y="1856724"/>
                    <a:pt x="429465" y="1732032"/>
                  </a:cubicBezTo>
                  <a:cubicBezTo>
                    <a:pt x="429301" y="1721909"/>
                    <a:pt x="414268" y="1730256"/>
                    <a:pt x="721417" y="1728059"/>
                  </a:cubicBezTo>
                  <a:close/>
                  <a:moveTo>
                    <a:pt x="429118" y="1710194"/>
                  </a:moveTo>
                  <a:cubicBezTo>
                    <a:pt x="426536" y="1548379"/>
                    <a:pt x="424302" y="1464982"/>
                    <a:pt x="424430" y="1379371"/>
                  </a:cubicBezTo>
                  <a:cubicBezTo>
                    <a:pt x="533594" y="1379462"/>
                    <a:pt x="527863" y="1380396"/>
                    <a:pt x="714532" y="1380048"/>
                  </a:cubicBezTo>
                  <a:cubicBezTo>
                    <a:pt x="714807" y="1544682"/>
                    <a:pt x="718982" y="1590425"/>
                    <a:pt x="721142" y="1711036"/>
                  </a:cubicBezTo>
                  <a:cubicBezTo>
                    <a:pt x="564538" y="1712207"/>
                    <a:pt x="527515" y="1710377"/>
                    <a:pt x="429118" y="1710194"/>
                  </a:cubicBezTo>
                  <a:close/>
                  <a:moveTo>
                    <a:pt x="726214" y="2078268"/>
                  </a:moveTo>
                  <a:cubicBezTo>
                    <a:pt x="728008" y="2250333"/>
                    <a:pt x="729107" y="2289725"/>
                    <a:pt x="731213" y="2411526"/>
                  </a:cubicBezTo>
                  <a:cubicBezTo>
                    <a:pt x="658907" y="2410958"/>
                    <a:pt x="587205" y="2411031"/>
                    <a:pt x="515540" y="2411416"/>
                  </a:cubicBezTo>
                  <a:cubicBezTo>
                    <a:pt x="421537" y="2411929"/>
                    <a:pt x="441184" y="2469918"/>
                    <a:pt x="437009" y="2106512"/>
                  </a:cubicBezTo>
                  <a:cubicBezTo>
                    <a:pt x="436570" y="2067889"/>
                    <a:pt x="390191" y="2072410"/>
                    <a:pt x="726214" y="2078268"/>
                  </a:cubicBezTo>
                  <a:close/>
                  <a:moveTo>
                    <a:pt x="3164196" y="1981911"/>
                  </a:moveTo>
                  <a:cubicBezTo>
                    <a:pt x="3165825" y="2086029"/>
                    <a:pt x="3214401" y="2056723"/>
                    <a:pt x="2931074" y="2060128"/>
                  </a:cubicBezTo>
                  <a:cubicBezTo>
                    <a:pt x="2863108" y="2060951"/>
                    <a:pt x="2877810" y="2076236"/>
                    <a:pt x="2876327" y="1981582"/>
                  </a:cubicBezTo>
                  <a:cubicBezTo>
                    <a:pt x="2874368" y="1856596"/>
                    <a:pt x="2872153" y="1856505"/>
                    <a:pt x="2870212" y="1732013"/>
                  </a:cubicBezTo>
                  <a:cubicBezTo>
                    <a:pt x="2870065" y="1722714"/>
                    <a:pt x="2852250" y="1731611"/>
                    <a:pt x="3150829" y="1728389"/>
                  </a:cubicBezTo>
                  <a:cubicBezTo>
                    <a:pt x="3171849" y="1728169"/>
                    <a:pt x="3159783" y="1699998"/>
                    <a:pt x="3164196" y="1981911"/>
                  </a:cubicBezTo>
                  <a:close/>
                  <a:moveTo>
                    <a:pt x="3470575" y="2060274"/>
                  </a:moveTo>
                  <a:cubicBezTo>
                    <a:pt x="3381113" y="2060237"/>
                    <a:pt x="3491925" y="2060146"/>
                    <a:pt x="3180729" y="2059652"/>
                  </a:cubicBezTo>
                  <a:cubicBezTo>
                    <a:pt x="3176335" y="1885536"/>
                    <a:pt x="3180089" y="1871569"/>
                    <a:pt x="3177818" y="1728114"/>
                  </a:cubicBezTo>
                  <a:cubicBezTo>
                    <a:pt x="3350993" y="1726485"/>
                    <a:pt x="3468030" y="1730622"/>
                    <a:pt x="3468048" y="1732233"/>
                  </a:cubicBezTo>
                  <a:cubicBezTo>
                    <a:pt x="3470209" y="1869867"/>
                    <a:pt x="3465833" y="1891082"/>
                    <a:pt x="3470575" y="2060274"/>
                  </a:cubicBezTo>
                  <a:close/>
                  <a:moveTo>
                    <a:pt x="4685840" y="1711329"/>
                  </a:moveTo>
                  <a:cubicBezTo>
                    <a:pt x="4336377" y="1711457"/>
                    <a:pt x="4396946" y="1730933"/>
                    <a:pt x="4395903" y="1607211"/>
                  </a:cubicBezTo>
                  <a:cubicBezTo>
                    <a:pt x="4395353" y="1532472"/>
                    <a:pt x="4394035" y="1448361"/>
                    <a:pt x="4392515" y="1378803"/>
                  </a:cubicBezTo>
                  <a:cubicBezTo>
                    <a:pt x="4471687" y="1378400"/>
                    <a:pt x="4560106" y="1374465"/>
                    <a:pt x="4682141" y="1378089"/>
                  </a:cubicBezTo>
                  <a:cubicBezTo>
                    <a:pt x="4687323" y="1513399"/>
                    <a:pt x="4684650" y="1618999"/>
                    <a:pt x="4685840" y="1711329"/>
                  </a:cubicBezTo>
                  <a:close/>
                  <a:moveTo>
                    <a:pt x="4694482" y="2231662"/>
                  </a:moveTo>
                  <a:cubicBezTo>
                    <a:pt x="4697631" y="2435798"/>
                    <a:pt x="4701000" y="2410775"/>
                    <a:pt x="4688165" y="2411068"/>
                  </a:cubicBezTo>
                  <a:cubicBezTo>
                    <a:pt x="4611611" y="2412716"/>
                    <a:pt x="4546025" y="2412734"/>
                    <a:pt x="4468703" y="2411068"/>
                  </a:cubicBezTo>
                  <a:cubicBezTo>
                    <a:pt x="4384367" y="2409256"/>
                    <a:pt x="4413334" y="2463768"/>
                    <a:pt x="4402879" y="2106347"/>
                  </a:cubicBezTo>
                  <a:cubicBezTo>
                    <a:pt x="4401945" y="2074387"/>
                    <a:pt x="4355200" y="2073893"/>
                    <a:pt x="4688220" y="2077938"/>
                  </a:cubicBezTo>
                  <a:cubicBezTo>
                    <a:pt x="4697412" y="2078048"/>
                    <a:pt x="4691791" y="2059652"/>
                    <a:pt x="4694482" y="2231662"/>
                  </a:cubicBezTo>
                  <a:close/>
                  <a:moveTo>
                    <a:pt x="5017798" y="5908282"/>
                  </a:moveTo>
                  <a:cubicBezTo>
                    <a:pt x="4718614" y="5908282"/>
                    <a:pt x="4766513" y="5921937"/>
                    <a:pt x="4765946" y="5853861"/>
                  </a:cubicBezTo>
                  <a:cubicBezTo>
                    <a:pt x="4763272" y="5533142"/>
                    <a:pt x="4750144" y="5577367"/>
                    <a:pt x="4798135" y="5577367"/>
                  </a:cubicBezTo>
                  <a:cubicBezTo>
                    <a:pt x="5089518" y="5577367"/>
                    <a:pt x="5053081" y="5559812"/>
                    <a:pt x="5053375" y="5604073"/>
                  </a:cubicBezTo>
                  <a:cubicBezTo>
                    <a:pt x="5055187" y="5954135"/>
                    <a:pt x="5076701" y="5908282"/>
                    <a:pt x="5017798" y="5908282"/>
                  </a:cubicBezTo>
                  <a:close/>
                  <a:moveTo>
                    <a:pt x="5057750" y="5925213"/>
                  </a:moveTo>
                  <a:cubicBezTo>
                    <a:pt x="5060497" y="6101525"/>
                    <a:pt x="5062163" y="6170919"/>
                    <a:pt x="5063335" y="6257995"/>
                  </a:cubicBezTo>
                  <a:cubicBezTo>
                    <a:pt x="4880145" y="6258197"/>
                    <a:pt x="4891808" y="6259442"/>
                    <a:pt x="4772995" y="6259167"/>
                  </a:cubicBezTo>
                  <a:cubicBezTo>
                    <a:pt x="4769004" y="6036360"/>
                    <a:pt x="4768509" y="6069986"/>
                    <a:pt x="4766660" y="5925049"/>
                  </a:cubicBezTo>
                  <a:cubicBezTo>
                    <a:pt x="4856872" y="5924848"/>
                    <a:pt x="4973196" y="5925506"/>
                    <a:pt x="5057750" y="5925213"/>
                  </a:cubicBezTo>
                  <a:close/>
                  <a:moveTo>
                    <a:pt x="5017798" y="5557964"/>
                  </a:moveTo>
                  <a:cubicBezTo>
                    <a:pt x="4710778" y="5557964"/>
                    <a:pt x="4763657" y="5586922"/>
                    <a:pt x="4761972" y="5478905"/>
                  </a:cubicBezTo>
                  <a:cubicBezTo>
                    <a:pt x="4757230" y="5175960"/>
                    <a:pt x="4742161" y="5226682"/>
                    <a:pt x="4798135" y="5226682"/>
                  </a:cubicBezTo>
                  <a:cubicBezTo>
                    <a:pt x="5067894" y="5226682"/>
                    <a:pt x="5047277" y="5222362"/>
                    <a:pt x="5047369" y="5229300"/>
                  </a:cubicBezTo>
                  <a:cubicBezTo>
                    <a:pt x="5053265" y="5609290"/>
                    <a:pt x="5067143" y="5557964"/>
                    <a:pt x="5017798" y="5557964"/>
                  </a:cubicBezTo>
                  <a:close/>
                  <a:moveTo>
                    <a:pt x="4755509" y="5104003"/>
                  </a:moveTo>
                  <a:cubicBezTo>
                    <a:pt x="4753678" y="5016341"/>
                    <a:pt x="4752452" y="4934647"/>
                    <a:pt x="4751884" y="4875962"/>
                  </a:cubicBezTo>
                  <a:cubicBezTo>
                    <a:pt x="4813570" y="4875925"/>
                    <a:pt x="4765305" y="4875925"/>
                    <a:pt x="5017798" y="4876017"/>
                  </a:cubicBezTo>
                  <a:cubicBezTo>
                    <a:pt x="5050591" y="4876017"/>
                    <a:pt x="5040631" y="4824525"/>
                    <a:pt x="5047058" y="5208579"/>
                  </a:cubicBezTo>
                  <a:cubicBezTo>
                    <a:pt x="4699774" y="5207517"/>
                    <a:pt x="4758439" y="5243779"/>
                    <a:pt x="4755509" y="5104003"/>
                  </a:cubicBezTo>
                  <a:close/>
                  <a:moveTo>
                    <a:pt x="5017798" y="4859011"/>
                  </a:moveTo>
                  <a:cubicBezTo>
                    <a:pt x="4763382" y="4858920"/>
                    <a:pt x="4812929" y="4858938"/>
                    <a:pt x="4751719" y="4858956"/>
                  </a:cubicBezTo>
                  <a:cubicBezTo>
                    <a:pt x="4750327" y="4691741"/>
                    <a:pt x="4747105" y="4591706"/>
                    <a:pt x="4745878" y="4527492"/>
                  </a:cubicBezTo>
                  <a:cubicBezTo>
                    <a:pt x="4960781" y="4526834"/>
                    <a:pt x="4914988" y="4524546"/>
                    <a:pt x="5035541" y="4524911"/>
                  </a:cubicBezTo>
                  <a:cubicBezTo>
                    <a:pt x="5043158" y="4898788"/>
                    <a:pt x="5052532" y="4859011"/>
                    <a:pt x="5017798" y="4859011"/>
                  </a:cubicBezTo>
                  <a:close/>
                  <a:moveTo>
                    <a:pt x="3848107" y="5576415"/>
                  </a:moveTo>
                  <a:cubicBezTo>
                    <a:pt x="4178235" y="5578831"/>
                    <a:pt x="4135810" y="5559171"/>
                    <a:pt x="4137074" y="5603835"/>
                  </a:cubicBezTo>
                  <a:cubicBezTo>
                    <a:pt x="4140571" y="5728198"/>
                    <a:pt x="4142640" y="5908520"/>
                    <a:pt x="4139033" y="5908520"/>
                  </a:cubicBezTo>
                  <a:cubicBezTo>
                    <a:pt x="4029906" y="5908520"/>
                    <a:pt x="4027068" y="5910075"/>
                    <a:pt x="3919351" y="5910075"/>
                  </a:cubicBezTo>
                  <a:cubicBezTo>
                    <a:pt x="3824615" y="5910094"/>
                    <a:pt x="3856383" y="5970170"/>
                    <a:pt x="3848107" y="5576415"/>
                  </a:cubicBezTo>
                  <a:close/>
                  <a:moveTo>
                    <a:pt x="2627221" y="5574859"/>
                  </a:moveTo>
                  <a:cubicBezTo>
                    <a:pt x="2963061" y="5576268"/>
                    <a:pt x="2915803" y="5568324"/>
                    <a:pt x="2916957" y="5604330"/>
                  </a:cubicBezTo>
                  <a:cubicBezTo>
                    <a:pt x="2918879" y="5665449"/>
                    <a:pt x="2920491" y="5730816"/>
                    <a:pt x="2921260" y="5853971"/>
                  </a:cubicBezTo>
                  <a:cubicBezTo>
                    <a:pt x="2921754" y="5932279"/>
                    <a:pt x="2966723" y="5909343"/>
                    <a:pt x="2631396" y="5907439"/>
                  </a:cubicBezTo>
                  <a:cubicBezTo>
                    <a:pt x="2630847" y="5809929"/>
                    <a:pt x="2632934" y="5823091"/>
                    <a:pt x="2627221" y="5574859"/>
                  </a:cubicBezTo>
                  <a:close/>
                  <a:moveTo>
                    <a:pt x="791379" y="5228952"/>
                  </a:moveTo>
                  <a:cubicBezTo>
                    <a:pt x="791342" y="5226957"/>
                    <a:pt x="768382" y="5224888"/>
                    <a:pt x="1064435" y="5224888"/>
                  </a:cubicBezTo>
                  <a:cubicBezTo>
                    <a:pt x="1084154" y="5224888"/>
                    <a:pt x="1078936" y="5185881"/>
                    <a:pt x="1083532" y="5479216"/>
                  </a:cubicBezTo>
                  <a:cubicBezTo>
                    <a:pt x="1085143" y="5583590"/>
                    <a:pt x="1134983" y="5559208"/>
                    <a:pt x="844935" y="5559208"/>
                  </a:cubicBezTo>
                  <a:cubicBezTo>
                    <a:pt x="770377" y="5559208"/>
                    <a:pt x="797330" y="5609473"/>
                    <a:pt x="791379" y="5228952"/>
                  </a:cubicBezTo>
                  <a:close/>
                  <a:moveTo>
                    <a:pt x="1043177" y="2777421"/>
                  </a:moveTo>
                  <a:cubicBezTo>
                    <a:pt x="1043946" y="2868250"/>
                    <a:pt x="1045703" y="3106304"/>
                    <a:pt x="1045758" y="3110441"/>
                  </a:cubicBezTo>
                  <a:cubicBezTo>
                    <a:pt x="808517" y="3110642"/>
                    <a:pt x="796011" y="3110588"/>
                    <a:pt x="755894" y="3111137"/>
                  </a:cubicBezTo>
                  <a:cubicBezTo>
                    <a:pt x="750969" y="2858457"/>
                    <a:pt x="753221" y="2898453"/>
                    <a:pt x="751811" y="2778611"/>
                  </a:cubicBezTo>
                  <a:cubicBezTo>
                    <a:pt x="877143" y="2780936"/>
                    <a:pt x="962229" y="2777641"/>
                    <a:pt x="1043177" y="2777421"/>
                  </a:cubicBezTo>
                  <a:close/>
                  <a:moveTo>
                    <a:pt x="751610" y="2761606"/>
                  </a:moveTo>
                  <a:cubicBezTo>
                    <a:pt x="746282" y="2359833"/>
                    <a:pt x="718048" y="2429007"/>
                    <a:pt x="844954" y="2429007"/>
                  </a:cubicBezTo>
                  <a:cubicBezTo>
                    <a:pt x="948240" y="2429007"/>
                    <a:pt x="951792" y="2427909"/>
                    <a:pt x="1036072" y="2427689"/>
                  </a:cubicBezTo>
                  <a:cubicBezTo>
                    <a:pt x="1042426" y="2736034"/>
                    <a:pt x="1041950" y="2668800"/>
                    <a:pt x="1042993" y="2760453"/>
                  </a:cubicBezTo>
                  <a:cubicBezTo>
                    <a:pt x="954008" y="2760654"/>
                    <a:pt x="875934" y="2763931"/>
                    <a:pt x="751610" y="2761606"/>
                  </a:cubicBezTo>
                  <a:close/>
                  <a:moveTo>
                    <a:pt x="1045996" y="3127428"/>
                  </a:moveTo>
                  <a:cubicBezTo>
                    <a:pt x="1049585" y="3381554"/>
                    <a:pt x="1050025" y="3320343"/>
                    <a:pt x="1052460" y="3458746"/>
                  </a:cubicBezTo>
                  <a:cubicBezTo>
                    <a:pt x="1051160" y="3458746"/>
                    <a:pt x="782059" y="3460155"/>
                    <a:pt x="762962" y="3460430"/>
                  </a:cubicBezTo>
                  <a:cubicBezTo>
                    <a:pt x="761387" y="3366819"/>
                    <a:pt x="763401" y="3500627"/>
                    <a:pt x="756242" y="3128124"/>
                  </a:cubicBezTo>
                  <a:cubicBezTo>
                    <a:pt x="802896" y="3127520"/>
                    <a:pt x="811520" y="3127630"/>
                    <a:pt x="1045996" y="3127428"/>
                  </a:cubicBezTo>
                  <a:close/>
                  <a:moveTo>
                    <a:pt x="1649857" y="2731165"/>
                  </a:moveTo>
                  <a:cubicBezTo>
                    <a:pt x="1650370" y="2764260"/>
                    <a:pt x="1691860" y="2768763"/>
                    <a:pt x="1393994" y="2760617"/>
                  </a:cubicBezTo>
                  <a:cubicBezTo>
                    <a:pt x="1351351" y="2759391"/>
                    <a:pt x="1361732" y="2807478"/>
                    <a:pt x="1356624" y="2481157"/>
                  </a:cubicBezTo>
                  <a:cubicBezTo>
                    <a:pt x="1355525" y="2410446"/>
                    <a:pt x="1310080" y="2429538"/>
                    <a:pt x="1613402" y="2428330"/>
                  </a:cubicBezTo>
                  <a:cubicBezTo>
                    <a:pt x="1664450" y="2428183"/>
                    <a:pt x="1644437" y="2384380"/>
                    <a:pt x="1649857" y="2731165"/>
                  </a:cubicBezTo>
                  <a:close/>
                  <a:moveTo>
                    <a:pt x="2267743" y="3111100"/>
                  </a:moveTo>
                  <a:cubicBezTo>
                    <a:pt x="1978849" y="3105664"/>
                    <a:pt x="1978172" y="3120124"/>
                    <a:pt x="1977641" y="3105536"/>
                  </a:cubicBezTo>
                  <a:cubicBezTo>
                    <a:pt x="1974510" y="3021242"/>
                    <a:pt x="1973466" y="2940609"/>
                    <a:pt x="1973008" y="2855821"/>
                  </a:cubicBezTo>
                  <a:cubicBezTo>
                    <a:pt x="1972496" y="2754906"/>
                    <a:pt x="1914966" y="2776524"/>
                    <a:pt x="2263275" y="2776231"/>
                  </a:cubicBezTo>
                  <a:cubicBezTo>
                    <a:pt x="2264099" y="2868927"/>
                    <a:pt x="2260968" y="2948919"/>
                    <a:pt x="2267743" y="3111100"/>
                  </a:cubicBezTo>
                  <a:close/>
                  <a:moveTo>
                    <a:pt x="2571705" y="3112199"/>
                  </a:moveTo>
                  <a:cubicBezTo>
                    <a:pt x="2372695" y="3112272"/>
                    <a:pt x="2345175" y="3112546"/>
                    <a:pt x="2282775" y="3111393"/>
                  </a:cubicBezTo>
                  <a:cubicBezTo>
                    <a:pt x="2275964" y="2948773"/>
                    <a:pt x="2279058" y="2864131"/>
                    <a:pt x="2278271" y="2776231"/>
                  </a:cubicBezTo>
                  <a:cubicBezTo>
                    <a:pt x="2629015" y="2775939"/>
                    <a:pt x="2569362" y="2759409"/>
                    <a:pt x="2568849" y="2855803"/>
                  </a:cubicBezTo>
                  <a:cubicBezTo>
                    <a:pt x="2568520" y="2919137"/>
                    <a:pt x="2568703" y="2938888"/>
                    <a:pt x="2571705" y="3112199"/>
                  </a:cubicBezTo>
                  <a:close/>
                  <a:moveTo>
                    <a:pt x="4688257" y="4510798"/>
                  </a:moveTo>
                  <a:cubicBezTo>
                    <a:pt x="4400517" y="4512739"/>
                    <a:pt x="4439737" y="4519127"/>
                    <a:pt x="4439114" y="4479424"/>
                  </a:cubicBezTo>
                  <a:cubicBezTo>
                    <a:pt x="4433639" y="4130021"/>
                    <a:pt x="4423770" y="4177742"/>
                    <a:pt x="4468739" y="4176497"/>
                  </a:cubicBezTo>
                  <a:cubicBezTo>
                    <a:pt x="4536394" y="4174740"/>
                    <a:pt x="4600955" y="4174319"/>
                    <a:pt x="4688129" y="4176314"/>
                  </a:cubicBezTo>
                  <a:cubicBezTo>
                    <a:pt x="4735020" y="4177394"/>
                    <a:pt x="4725719" y="4166356"/>
                    <a:pt x="4726708" y="4229856"/>
                  </a:cubicBezTo>
                  <a:cubicBezTo>
                    <a:pt x="4731853" y="4559196"/>
                    <a:pt x="4744193" y="4510432"/>
                    <a:pt x="4688257" y="4510798"/>
                  </a:cubicBezTo>
                  <a:close/>
                  <a:moveTo>
                    <a:pt x="4730882" y="4527565"/>
                  </a:moveTo>
                  <a:cubicBezTo>
                    <a:pt x="4732768" y="4629414"/>
                    <a:pt x="4734672" y="4652643"/>
                    <a:pt x="4736723" y="4858993"/>
                  </a:cubicBezTo>
                  <a:cubicBezTo>
                    <a:pt x="4413279" y="4859158"/>
                    <a:pt x="4446237" y="4862251"/>
                    <a:pt x="4446145" y="4854271"/>
                  </a:cubicBezTo>
                  <a:cubicBezTo>
                    <a:pt x="4442226" y="4478911"/>
                    <a:pt x="4425436" y="4527438"/>
                    <a:pt x="4468501" y="4527785"/>
                  </a:cubicBezTo>
                  <a:cubicBezTo>
                    <a:pt x="4588065" y="4528719"/>
                    <a:pt x="4686792" y="4527749"/>
                    <a:pt x="4730882" y="4527565"/>
                  </a:cubicBezTo>
                  <a:close/>
                  <a:moveTo>
                    <a:pt x="3831170" y="4526724"/>
                  </a:moveTo>
                  <a:cubicBezTo>
                    <a:pt x="4176330" y="4526431"/>
                    <a:pt x="4120265" y="4506314"/>
                    <a:pt x="4122829" y="4604720"/>
                  </a:cubicBezTo>
                  <a:cubicBezTo>
                    <a:pt x="4125062" y="4693316"/>
                    <a:pt x="4126545" y="4771349"/>
                    <a:pt x="4125923" y="4854545"/>
                  </a:cubicBezTo>
                  <a:cubicBezTo>
                    <a:pt x="4125850" y="4863111"/>
                    <a:pt x="4157343" y="4860512"/>
                    <a:pt x="3834411" y="4860695"/>
                  </a:cubicBezTo>
                  <a:cubicBezTo>
                    <a:pt x="3829046" y="4510890"/>
                    <a:pt x="3832745" y="4677757"/>
                    <a:pt x="3831170" y="4526724"/>
                  </a:cubicBezTo>
                  <a:close/>
                  <a:moveTo>
                    <a:pt x="2915657" y="4526614"/>
                  </a:moveTo>
                  <a:cubicBezTo>
                    <a:pt x="3070028" y="4528792"/>
                    <a:pt x="3132446" y="4526980"/>
                    <a:pt x="3206089" y="4526577"/>
                  </a:cubicBezTo>
                  <a:cubicBezTo>
                    <a:pt x="3210648" y="4840322"/>
                    <a:pt x="3210794" y="4858773"/>
                    <a:pt x="3210812" y="4861007"/>
                  </a:cubicBezTo>
                  <a:cubicBezTo>
                    <a:pt x="2886068" y="4860952"/>
                    <a:pt x="2919447" y="4864357"/>
                    <a:pt x="2919191" y="4854142"/>
                  </a:cubicBezTo>
                  <a:cubicBezTo>
                    <a:pt x="2914155" y="4644515"/>
                    <a:pt x="2916591" y="4623208"/>
                    <a:pt x="2915657" y="4526614"/>
                  </a:cubicBezTo>
                  <a:close/>
                  <a:moveTo>
                    <a:pt x="1395844" y="4877261"/>
                  </a:moveTo>
                  <a:cubicBezTo>
                    <a:pt x="1581268" y="4879257"/>
                    <a:pt x="1590624" y="4876181"/>
                    <a:pt x="1683657" y="4875522"/>
                  </a:cubicBezTo>
                  <a:cubicBezTo>
                    <a:pt x="1689480" y="5188682"/>
                    <a:pt x="1689351" y="5091520"/>
                    <a:pt x="1691475" y="5210373"/>
                  </a:cubicBezTo>
                  <a:cubicBezTo>
                    <a:pt x="1556952" y="5210025"/>
                    <a:pt x="1677194" y="5209183"/>
                    <a:pt x="1398608" y="5209385"/>
                  </a:cubicBezTo>
                  <a:cubicBezTo>
                    <a:pt x="1396887" y="5075137"/>
                    <a:pt x="1401117" y="5096718"/>
                    <a:pt x="1395844" y="4877261"/>
                  </a:cubicBezTo>
                  <a:close/>
                  <a:moveTo>
                    <a:pt x="1665530" y="3730335"/>
                  </a:moveTo>
                  <a:cubicBezTo>
                    <a:pt x="1667050" y="3827259"/>
                    <a:pt x="1681423" y="3810821"/>
                    <a:pt x="1613292" y="3811352"/>
                  </a:cubicBezTo>
                  <a:cubicBezTo>
                    <a:pt x="1515865" y="3812139"/>
                    <a:pt x="1453007" y="3811883"/>
                    <a:pt x="1393866" y="3811242"/>
                  </a:cubicBezTo>
                  <a:cubicBezTo>
                    <a:pt x="1371675" y="3811004"/>
                    <a:pt x="1379951" y="3850909"/>
                    <a:pt x="1373963" y="3480144"/>
                  </a:cubicBezTo>
                  <a:cubicBezTo>
                    <a:pt x="1373945" y="3478844"/>
                    <a:pt x="1350234" y="3471230"/>
                    <a:pt x="1613201" y="3477600"/>
                  </a:cubicBezTo>
                  <a:cubicBezTo>
                    <a:pt x="1685763" y="3479339"/>
                    <a:pt x="1660806" y="3427609"/>
                    <a:pt x="1665530" y="3730335"/>
                  </a:cubicBezTo>
                  <a:close/>
                  <a:moveTo>
                    <a:pt x="1393738" y="3828229"/>
                  </a:moveTo>
                  <a:cubicBezTo>
                    <a:pt x="1709968" y="3831634"/>
                    <a:pt x="1667251" y="3814738"/>
                    <a:pt x="1668570" y="3855009"/>
                  </a:cubicBezTo>
                  <a:cubicBezTo>
                    <a:pt x="1671170" y="3932805"/>
                    <a:pt x="1671041" y="3943293"/>
                    <a:pt x="1674520" y="4161139"/>
                  </a:cubicBezTo>
                  <a:cubicBezTo>
                    <a:pt x="1424261" y="4160736"/>
                    <a:pt x="1441856" y="4160535"/>
                    <a:pt x="1383869" y="4159656"/>
                  </a:cubicBezTo>
                  <a:cubicBezTo>
                    <a:pt x="1379621" y="3786640"/>
                    <a:pt x="1372297" y="3828009"/>
                    <a:pt x="1393738" y="3828229"/>
                  </a:cubicBezTo>
                  <a:close/>
                  <a:moveTo>
                    <a:pt x="1393701" y="4176863"/>
                  </a:moveTo>
                  <a:cubicBezTo>
                    <a:pt x="1724195" y="4182190"/>
                    <a:pt x="1674410" y="4155428"/>
                    <a:pt x="1675601" y="4229874"/>
                  </a:cubicBezTo>
                  <a:cubicBezTo>
                    <a:pt x="1680856" y="4565585"/>
                    <a:pt x="1695064" y="4508620"/>
                    <a:pt x="1613365" y="4508510"/>
                  </a:cubicBezTo>
                  <a:cubicBezTo>
                    <a:pt x="1342782" y="4507760"/>
                    <a:pt x="1388007" y="4523941"/>
                    <a:pt x="1387293" y="4479442"/>
                  </a:cubicBezTo>
                  <a:cubicBezTo>
                    <a:pt x="1381965" y="4139137"/>
                    <a:pt x="1381544" y="4176662"/>
                    <a:pt x="1393701" y="4176863"/>
                  </a:cubicBezTo>
                  <a:close/>
                  <a:moveTo>
                    <a:pt x="1393976" y="4526797"/>
                  </a:moveTo>
                  <a:cubicBezTo>
                    <a:pt x="1460331" y="4525095"/>
                    <a:pt x="1480637" y="4525333"/>
                    <a:pt x="1613365" y="4525497"/>
                  </a:cubicBezTo>
                  <a:cubicBezTo>
                    <a:pt x="1699898" y="4525735"/>
                    <a:pt x="1675894" y="4462492"/>
                    <a:pt x="1683254" y="4854527"/>
                  </a:cubicBezTo>
                  <a:cubicBezTo>
                    <a:pt x="1683272" y="4855881"/>
                    <a:pt x="1716651" y="4863716"/>
                    <a:pt x="1395422" y="4860238"/>
                  </a:cubicBezTo>
                  <a:cubicBezTo>
                    <a:pt x="1395404" y="4858956"/>
                    <a:pt x="1386524" y="4526980"/>
                    <a:pt x="1393976" y="4526797"/>
                  </a:cubicBezTo>
                  <a:close/>
                  <a:moveTo>
                    <a:pt x="1942742" y="3809759"/>
                  </a:moveTo>
                  <a:cubicBezTo>
                    <a:pt x="1629386" y="3809759"/>
                    <a:pt x="1682247" y="3835551"/>
                    <a:pt x="1680526" y="3730024"/>
                  </a:cubicBezTo>
                  <a:cubicBezTo>
                    <a:pt x="1678622" y="3608315"/>
                    <a:pt x="1681203" y="3604416"/>
                    <a:pt x="1679263" y="3480126"/>
                  </a:cubicBezTo>
                  <a:cubicBezTo>
                    <a:pt x="1679244" y="3478826"/>
                    <a:pt x="1969841" y="3475147"/>
                    <a:pt x="1969914" y="3480382"/>
                  </a:cubicBezTo>
                  <a:cubicBezTo>
                    <a:pt x="1975901" y="3862477"/>
                    <a:pt x="1983207" y="3809759"/>
                    <a:pt x="1942742" y="3809759"/>
                  </a:cubicBezTo>
                  <a:close/>
                  <a:moveTo>
                    <a:pt x="1973814" y="3826801"/>
                  </a:moveTo>
                  <a:cubicBezTo>
                    <a:pt x="1979875" y="4211002"/>
                    <a:pt x="1991282" y="4159126"/>
                    <a:pt x="1942742" y="4159126"/>
                  </a:cubicBezTo>
                  <a:cubicBezTo>
                    <a:pt x="1832718" y="4159126"/>
                    <a:pt x="1833011" y="4161194"/>
                    <a:pt x="1723188" y="4161194"/>
                  </a:cubicBezTo>
                  <a:cubicBezTo>
                    <a:pt x="1672067" y="4161194"/>
                    <a:pt x="1694533" y="4211789"/>
                    <a:pt x="1682741" y="3827973"/>
                  </a:cubicBezTo>
                  <a:cubicBezTo>
                    <a:pt x="1919635" y="3827277"/>
                    <a:pt x="1848574" y="3826508"/>
                    <a:pt x="1973814" y="3826801"/>
                  </a:cubicBezTo>
                  <a:close/>
                  <a:moveTo>
                    <a:pt x="1723188" y="4178181"/>
                  </a:moveTo>
                  <a:cubicBezTo>
                    <a:pt x="1833194" y="4178181"/>
                    <a:pt x="1832919" y="4176112"/>
                    <a:pt x="1942742" y="4176112"/>
                  </a:cubicBezTo>
                  <a:cubicBezTo>
                    <a:pt x="1989799" y="4176112"/>
                    <a:pt x="1977366" y="4123120"/>
                    <a:pt x="1983958" y="4511201"/>
                  </a:cubicBezTo>
                  <a:cubicBezTo>
                    <a:pt x="1859816" y="4512427"/>
                    <a:pt x="1857674" y="4508711"/>
                    <a:pt x="1694222" y="4508620"/>
                  </a:cubicBezTo>
                  <a:cubicBezTo>
                    <a:pt x="1689077" y="4125408"/>
                    <a:pt x="1679556" y="4178181"/>
                    <a:pt x="1723188" y="4178181"/>
                  </a:cubicBezTo>
                  <a:close/>
                  <a:moveTo>
                    <a:pt x="1723188" y="4525625"/>
                  </a:moveTo>
                  <a:cubicBezTo>
                    <a:pt x="1832242" y="4525625"/>
                    <a:pt x="1831216" y="4528389"/>
                    <a:pt x="1942742" y="4528389"/>
                  </a:cubicBezTo>
                  <a:cubicBezTo>
                    <a:pt x="1996976" y="4528389"/>
                    <a:pt x="1985624" y="4475635"/>
                    <a:pt x="1989963" y="4854435"/>
                  </a:cubicBezTo>
                  <a:cubicBezTo>
                    <a:pt x="1990037" y="4860714"/>
                    <a:pt x="1698378" y="4860494"/>
                    <a:pt x="1698268" y="4854179"/>
                  </a:cubicBezTo>
                  <a:cubicBezTo>
                    <a:pt x="1691073" y="4473108"/>
                    <a:pt x="1686330" y="4525625"/>
                    <a:pt x="1723188" y="4525625"/>
                  </a:cubicBezTo>
                  <a:close/>
                  <a:moveTo>
                    <a:pt x="1984837" y="3476355"/>
                  </a:moveTo>
                  <a:cubicBezTo>
                    <a:pt x="2042952" y="3476849"/>
                    <a:pt x="2145176" y="3481206"/>
                    <a:pt x="2272613" y="3477398"/>
                  </a:cubicBezTo>
                  <a:cubicBezTo>
                    <a:pt x="2274682" y="3606338"/>
                    <a:pt x="2278198" y="3690741"/>
                    <a:pt x="2278765" y="3810638"/>
                  </a:cubicBezTo>
                  <a:cubicBezTo>
                    <a:pt x="2036965" y="3811169"/>
                    <a:pt x="2098303" y="3810180"/>
                    <a:pt x="1988535" y="3809833"/>
                  </a:cubicBezTo>
                  <a:cubicBezTo>
                    <a:pt x="1985313" y="3605075"/>
                    <a:pt x="1986741" y="3593799"/>
                    <a:pt x="1984837" y="3476355"/>
                  </a:cubicBezTo>
                  <a:close/>
                  <a:moveTo>
                    <a:pt x="1988810" y="3826838"/>
                  </a:moveTo>
                  <a:cubicBezTo>
                    <a:pt x="2095172" y="3827222"/>
                    <a:pt x="2047786" y="3828137"/>
                    <a:pt x="2278839" y="3827643"/>
                  </a:cubicBezTo>
                  <a:cubicBezTo>
                    <a:pt x="2279296" y="4057369"/>
                    <a:pt x="2282409" y="4067711"/>
                    <a:pt x="2284954" y="4160206"/>
                  </a:cubicBezTo>
                  <a:cubicBezTo>
                    <a:pt x="2038393" y="4160773"/>
                    <a:pt x="2094696" y="4159730"/>
                    <a:pt x="1993369" y="4159235"/>
                  </a:cubicBezTo>
                  <a:cubicBezTo>
                    <a:pt x="1991666" y="4020338"/>
                    <a:pt x="1994046" y="4158448"/>
                    <a:pt x="1988810" y="3826838"/>
                  </a:cubicBezTo>
                  <a:close/>
                  <a:moveTo>
                    <a:pt x="2286419" y="4229874"/>
                  </a:moveTo>
                  <a:cubicBezTo>
                    <a:pt x="2291344" y="4552241"/>
                    <a:pt x="2298412" y="4509425"/>
                    <a:pt x="2272284" y="4509041"/>
                  </a:cubicBezTo>
                  <a:cubicBezTo>
                    <a:pt x="1958946" y="4503989"/>
                    <a:pt x="1999210" y="4528902"/>
                    <a:pt x="1998441" y="4479406"/>
                  </a:cubicBezTo>
                  <a:cubicBezTo>
                    <a:pt x="1994742" y="4252334"/>
                    <a:pt x="1994193" y="4221801"/>
                    <a:pt x="1993589" y="4176241"/>
                  </a:cubicBezTo>
                  <a:cubicBezTo>
                    <a:pt x="2336918" y="4177961"/>
                    <a:pt x="2285284" y="4158192"/>
                    <a:pt x="2286419" y="4229874"/>
                  </a:cubicBezTo>
                  <a:close/>
                  <a:moveTo>
                    <a:pt x="2287609" y="3476977"/>
                  </a:moveTo>
                  <a:cubicBezTo>
                    <a:pt x="2405689" y="3473829"/>
                    <a:pt x="2577565" y="3478112"/>
                    <a:pt x="2577601" y="3480474"/>
                  </a:cubicBezTo>
                  <a:cubicBezTo>
                    <a:pt x="2578608" y="3545328"/>
                    <a:pt x="2580165" y="3629072"/>
                    <a:pt x="2583112" y="3811352"/>
                  </a:cubicBezTo>
                  <a:cubicBezTo>
                    <a:pt x="2469134" y="3811242"/>
                    <a:pt x="2490245" y="3810235"/>
                    <a:pt x="2293798" y="3810601"/>
                  </a:cubicBezTo>
                  <a:cubicBezTo>
                    <a:pt x="2293066" y="3670020"/>
                    <a:pt x="2289165" y="3592316"/>
                    <a:pt x="2287609" y="3476977"/>
                  </a:cubicBezTo>
                  <a:close/>
                  <a:moveTo>
                    <a:pt x="2052785" y="4526797"/>
                  </a:moveTo>
                  <a:cubicBezTo>
                    <a:pt x="2127471" y="4524546"/>
                    <a:pt x="2197433" y="4524911"/>
                    <a:pt x="2272082" y="4526028"/>
                  </a:cubicBezTo>
                  <a:cubicBezTo>
                    <a:pt x="2297020" y="4526431"/>
                    <a:pt x="2291930" y="4512208"/>
                    <a:pt x="2291051" y="4604391"/>
                  </a:cubicBezTo>
                  <a:cubicBezTo>
                    <a:pt x="2287939" y="4897671"/>
                    <a:pt x="2309837" y="4859158"/>
                    <a:pt x="2272247" y="4858792"/>
                  </a:cubicBezTo>
                  <a:cubicBezTo>
                    <a:pt x="1982108" y="4856083"/>
                    <a:pt x="2005032" y="4861574"/>
                    <a:pt x="2004941" y="4854215"/>
                  </a:cubicBezTo>
                  <a:cubicBezTo>
                    <a:pt x="2000546" y="4470436"/>
                    <a:pt x="1979765" y="4528902"/>
                    <a:pt x="2052785" y="4526797"/>
                  </a:cubicBezTo>
                  <a:close/>
                  <a:moveTo>
                    <a:pt x="2293871" y="3855027"/>
                  </a:moveTo>
                  <a:cubicBezTo>
                    <a:pt x="2293871" y="3815580"/>
                    <a:pt x="2249616" y="3828064"/>
                    <a:pt x="2583387" y="3828339"/>
                  </a:cubicBezTo>
                  <a:cubicBezTo>
                    <a:pt x="2586720" y="4035019"/>
                    <a:pt x="2586720" y="4037874"/>
                    <a:pt x="2588184" y="4105035"/>
                  </a:cubicBezTo>
                  <a:cubicBezTo>
                    <a:pt x="2589686" y="4173312"/>
                    <a:pt x="2644121" y="4159418"/>
                    <a:pt x="2299950" y="4160169"/>
                  </a:cubicBezTo>
                  <a:cubicBezTo>
                    <a:pt x="2298229" y="4097365"/>
                    <a:pt x="2293871" y="4025683"/>
                    <a:pt x="2293871" y="3855027"/>
                  </a:cubicBezTo>
                  <a:close/>
                  <a:moveTo>
                    <a:pt x="2381978" y="4177083"/>
                  </a:moveTo>
                  <a:cubicBezTo>
                    <a:pt x="2492955" y="4177083"/>
                    <a:pt x="2489091" y="4175435"/>
                    <a:pt x="2589631" y="4175289"/>
                  </a:cubicBezTo>
                  <a:cubicBezTo>
                    <a:pt x="2590382" y="4215688"/>
                    <a:pt x="2590528" y="4228519"/>
                    <a:pt x="2594428" y="4479698"/>
                  </a:cubicBezTo>
                  <a:cubicBezTo>
                    <a:pt x="2595087" y="4521708"/>
                    <a:pt x="2627221" y="4509682"/>
                    <a:pt x="2381978" y="4509883"/>
                  </a:cubicBezTo>
                  <a:cubicBezTo>
                    <a:pt x="2290685" y="4509883"/>
                    <a:pt x="2306248" y="4516839"/>
                    <a:pt x="2305663" y="4479369"/>
                  </a:cubicBezTo>
                  <a:cubicBezTo>
                    <a:pt x="2300023" y="4115487"/>
                    <a:pt x="2277905" y="4177083"/>
                    <a:pt x="2381978" y="4177083"/>
                  </a:cubicBezTo>
                  <a:close/>
                  <a:moveTo>
                    <a:pt x="2592542" y="3478240"/>
                  </a:moveTo>
                  <a:cubicBezTo>
                    <a:pt x="2906502" y="3478753"/>
                    <a:pt x="2882662" y="3475971"/>
                    <a:pt x="2882736" y="3480474"/>
                  </a:cubicBezTo>
                  <a:cubicBezTo>
                    <a:pt x="2888723" y="3863081"/>
                    <a:pt x="2917140" y="3809284"/>
                    <a:pt x="2821288" y="3809284"/>
                  </a:cubicBezTo>
                  <a:cubicBezTo>
                    <a:pt x="2711465" y="3809284"/>
                    <a:pt x="2711300" y="3811352"/>
                    <a:pt x="2601606" y="3811352"/>
                  </a:cubicBezTo>
                  <a:cubicBezTo>
                    <a:pt x="2596863" y="3811352"/>
                    <a:pt x="2598328" y="3848474"/>
                    <a:pt x="2592542" y="3478240"/>
                  </a:cubicBezTo>
                  <a:close/>
                  <a:moveTo>
                    <a:pt x="2306029" y="4604611"/>
                  </a:moveTo>
                  <a:cubicBezTo>
                    <a:pt x="2307109" y="4502543"/>
                    <a:pt x="2244727" y="4526998"/>
                    <a:pt x="2595252" y="4526705"/>
                  </a:cubicBezTo>
                  <a:cubicBezTo>
                    <a:pt x="2596900" y="4613159"/>
                    <a:pt x="2601001" y="4717075"/>
                    <a:pt x="2600434" y="4854289"/>
                  </a:cubicBezTo>
                  <a:cubicBezTo>
                    <a:pt x="2600434" y="4855588"/>
                    <a:pt x="2634783" y="4861281"/>
                    <a:pt x="2309306" y="4859103"/>
                  </a:cubicBezTo>
                  <a:cubicBezTo>
                    <a:pt x="2306816" y="4773931"/>
                    <a:pt x="2305205" y="4690186"/>
                    <a:pt x="2306029" y="4604611"/>
                  </a:cubicBezTo>
                  <a:close/>
                  <a:moveTo>
                    <a:pt x="2598383" y="3828339"/>
                  </a:moveTo>
                  <a:cubicBezTo>
                    <a:pt x="2673728" y="3828339"/>
                    <a:pt x="2702768" y="3826472"/>
                    <a:pt x="2889876" y="3826234"/>
                  </a:cubicBezTo>
                  <a:cubicBezTo>
                    <a:pt x="2889327" y="4043951"/>
                    <a:pt x="2892770" y="4065588"/>
                    <a:pt x="2895223" y="4160316"/>
                  </a:cubicBezTo>
                  <a:cubicBezTo>
                    <a:pt x="2549166" y="4159327"/>
                    <a:pt x="2604718" y="4173385"/>
                    <a:pt x="2603198" y="4104614"/>
                  </a:cubicBezTo>
                  <a:cubicBezTo>
                    <a:pt x="2601422" y="4023176"/>
                    <a:pt x="2601606" y="4028374"/>
                    <a:pt x="2598383" y="3828339"/>
                  </a:cubicBezTo>
                  <a:close/>
                  <a:moveTo>
                    <a:pt x="2895644" y="4177321"/>
                  </a:moveTo>
                  <a:cubicBezTo>
                    <a:pt x="2896780" y="4226982"/>
                    <a:pt x="2900460" y="4507979"/>
                    <a:pt x="2900478" y="4509389"/>
                  </a:cubicBezTo>
                  <a:cubicBezTo>
                    <a:pt x="2567403" y="4505618"/>
                    <a:pt x="2610193" y="4526870"/>
                    <a:pt x="2609442" y="4479406"/>
                  </a:cubicBezTo>
                  <a:cubicBezTo>
                    <a:pt x="2605927" y="4252810"/>
                    <a:pt x="2605432" y="4218781"/>
                    <a:pt x="2604645" y="4175271"/>
                  </a:cubicBezTo>
                  <a:cubicBezTo>
                    <a:pt x="2707821" y="4175307"/>
                    <a:pt x="2646684" y="4176643"/>
                    <a:pt x="2895644" y="4177321"/>
                  </a:cubicBezTo>
                  <a:close/>
                  <a:moveTo>
                    <a:pt x="2900643" y="4526412"/>
                  </a:moveTo>
                  <a:cubicBezTo>
                    <a:pt x="2901540" y="4620829"/>
                    <a:pt x="2899105" y="4649897"/>
                    <a:pt x="2904341" y="4861117"/>
                  </a:cubicBezTo>
                  <a:cubicBezTo>
                    <a:pt x="2773243" y="4861318"/>
                    <a:pt x="2615393" y="4859066"/>
                    <a:pt x="2615411" y="4854380"/>
                  </a:cubicBezTo>
                  <a:cubicBezTo>
                    <a:pt x="2615979" y="4718064"/>
                    <a:pt x="2612006" y="4617589"/>
                    <a:pt x="2610248" y="4526669"/>
                  </a:cubicBezTo>
                  <a:cubicBezTo>
                    <a:pt x="2716610" y="4526650"/>
                    <a:pt x="2808800" y="4525296"/>
                    <a:pt x="2900643" y="4526412"/>
                  </a:cubicBezTo>
                  <a:close/>
                  <a:moveTo>
                    <a:pt x="2615356" y="4874570"/>
                  </a:moveTo>
                  <a:cubicBezTo>
                    <a:pt x="2729354" y="4874955"/>
                    <a:pt x="2676237" y="4878524"/>
                    <a:pt x="2904762" y="4878140"/>
                  </a:cubicBezTo>
                  <a:cubicBezTo>
                    <a:pt x="2904946" y="4886359"/>
                    <a:pt x="2911043" y="5208048"/>
                    <a:pt x="2911079" y="5210226"/>
                  </a:cubicBezTo>
                  <a:cubicBezTo>
                    <a:pt x="2706448" y="5211197"/>
                    <a:pt x="2736843" y="5208561"/>
                    <a:pt x="2621637" y="5208268"/>
                  </a:cubicBezTo>
                  <a:cubicBezTo>
                    <a:pt x="2619769" y="5101971"/>
                    <a:pt x="2615008" y="5012406"/>
                    <a:pt x="2615356" y="4874570"/>
                  </a:cubicBezTo>
                  <a:close/>
                  <a:moveTo>
                    <a:pt x="2910640" y="4177375"/>
                  </a:moveTo>
                  <a:cubicBezTo>
                    <a:pt x="3145043" y="4178181"/>
                    <a:pt x="3107325" y="4177101"/>
                    <a:pt x="3199003" y="4176405"/>
                  </a:cubicBezTo>
                  <a:cubicBezTo>
                    <a:pt x="3200559" y="4328537"/>
                    <a:pt x="3203434" y="4348105"/>
                    <a:pt x="3205832" y="4509572"/>
                  </a:cubicBezTo>
                  <a:cubicBezTo>
                    <a:pt x="3119684" y="4510011"/>
                    <a:pt x="3077187" y="4511805"/>
                    <a:pt x="2915455" y="4509590"/>
                  </a:cubicBezTo>
                  <a:cubicBezTo>
                    <a:pt x="2915437" y="4508144"/>
                    <a:pt x="2911885" y="4232803"/>
                    <a:pt x="2910640" y="4177375"/>
                  </a:cubicBezTo>
                  <a:close/>
                  <a:moveTo>
                    <a:pt x="3209512" y="3854734"/>
                  </a:moveTo>
                  <a:cubicBezTo>
                    <a:pt x="3208139" y="3813512"/>
                    <a:pt x="3167034" y="3827204"/>
                    <a:pt x="3480261" y="3827204"/>
                  </a:cubicBezTo>
                  <a:cubicBezTo>
                    <a:pt x="3511662" y="3827204"/>
                    <a:pt x="3493499" y="3786842"/>
                    <a:pt x="3503130" y="4105108"/>
                  </a:cubicBezTo>
                  <a:cubicBezTo>
                    <a:pt x="3505071" y="4169376"/>
                    <a:pt x="3554562" y="4159199"/>
                    <a:pt x="3260597" y="4159199"/>
                  </a:cubicBezTo>
                  <a:cubicBezTo>
                    <a:pt x="3192631" y="4159199"/>
                    <a:pt x="3221396" y="4210727"/>
                    <a:pt x="3209512" y="3854734"/>
                  </a:cubicBezTo>
                  <a:close/>
                  <a:moveTo>
                    <a:pt x="3260615" y="4176186"/>
                  </a:moveTo>
                  <a:cubicBezTo>
                    <a:pt x="3548703" y="4176186"/>
                    <a:pt x="3504906" y="4158814"/>
                    <a:pt x="3506023" y="4229874"/>
                  </a:cubicBezTo>
                  <a:cubicBezTo>
                    <a:pt x="3511076" y="4552021"/>
                    <a:pt x="3517906" y="4508217"/>
                    <a:pt x="3480279" y="4508217"/>
                  </a:cubicBezTo>
                  <a:cubicBezTo>
                    <a:pt x="3180290" y="4508217"/>
                    <a:pt x="3221048" y="4520866"/>
                    <a:pt x="3220389" y="4479406"/>
                  </a:cubicBezTo>
                  <a:cubicBezTo>
                    <a:pt x="3214804" y="4125939"/>
                    <a:pt x="3195762" y="4176186"/>
                    <a:pt x="3260615" y="4176186"/>
                  </a:cubicBezTo>
                  <a:close/>
                  <a:moveTo>
                    <a:pt x="3260615" y="4526431"/>
                  </a:moveTo>
                  <a:cubicBezTo>
                    <a:pt x="3369651" y="4526431"/>
                    <a:pt x="3375455" y="4525204"/>
                    <a:pt x="3480279" y="4525204"/>
                  </a:cubicBezTo>
                  <a:cubicBezTo>
                    <a:pt x="3521129" y="4525204"/>
                    <a:pt x="3508843" y="4478124"/>
                    <a:pt x="3514446" y="4858188"/>
                  </a:cubicBezTo>
                  <a:cubicBezTo>
                    <a:pt x="3393985" y="4857437"/>
                    <a:pt x="3374045" y="4861025"/>
                    <a:pt x="3225845" y="4861007"/>
                  </a:cubicBezTo>
                  <a:cubicBezTo>
                    <a:pt x="3220608" y="4479772"/>
                    <a:pt x="3205173" y="4526431"/>
                    <a:pt x="3260615" y="4526431"/>
                  </a:cubicBezTo>
                  <a:close/>
                  <a:moveTo>
                    <a:pt x="3508422" y="3480126"/>
                  </a:moveTo>
                  <a:cubicBezTo>
                    <a:pt x="3508367" y="3476154"/>
                    <a:pt x="3800025" y="3475586"/>
                    <a:pt x="3800098" y="3480419"/>
                  </a:cubicBezTo>
                  <a:cubicBezTo>
                    <a:pt x="3802277" y="3619700"/>
                    <a:pt x="3799860" y="3570167"/>
                    <a:pt x="3803815" y="3809466"/>
                  </a:cubicBezTo>
                  <a:cubicBezTo>
                    <a:pt x="3669311" y="3807325"/>
                    <a:pt x="3593087" y="3809814"/>
                    <a:pt x="3514903" y="3810126"/>
                  </a:cubicBezTo>
                  <a:cubicBezTo>
                    <a:pt x="3514775" y="3686293"/>
                    <a:pt x="3510271" y="3598283"/>
                    <a:pt x="3508422" y="3480126"/>
                  </a:cubicBezTo>
                  <a:close/>
                  <a:moveTo>
                    <a:pt x="3514702" y="3855100"/>
                  </a:moveTo>
                  <a:cubicBezTo>
                    <a:pt x="3514940" y="3823506"/>
                    <a:pt x="3471216" y="3821127"/>
                    <a:pt x="3804071" y="3826527"/>
                  </a:cubicBezTo>
                  <a:cubicBezTo>
                    <a:pt x="3809308" y="4134670"/>
                    <a:pt x="3807166" y="4032840"/>
                    <a:pt x="3808667" y="4160078"/>
                  </a:cubicBezTo>
                  <a:cubicBezTo>
                    <a:pt x="3472901" y="4154165"/>
                    <a:pt x="3520433" y="4181366"/>
                    <a:pt x="3518108" y="4104559"/>
                  </a:cubicBezTo>
                  <a:cubicBezTo>
                    <a:pt x="3514867" y="3997091"/>
                    <a:pt x="3514281" y="3922664"/>
                    <a:pt x="3514702" y="3855100"/>
                  </a:cubicBezTo>
                  <a:close/>
                  <a:moveTo>
                    <a:pt x="3808887" y="4177064"/>
                  </a:moveTo>
                  <a:cubicBezTo>
                    <a:pt x="3811121" y="4347757"/>
                    <a:pt x="3814252" y="4369869"/>
                    <a:pt x="3815973" y="4509755"/>
                  </a:cubicBezTo>
                  <a:cubicBezTo>
                    <a:pt x="3700566" y="4509847"/>
                    <a:pt x="3663946" y="4510139"/>
                    <a:pt x="3590102" y="4509041"/>
                  </a:cubicBezTo>
                  <a:cubicBezTo>
                    <a:pt x="3505016" y="4507778"/>
                    <a:pt x="3526145" y="4559782"/>
                    <a:pt x="3520982" y="4229581"/>
                  </a:cubicBezTo>
                  <a:cubicBezTo>
                    <a:pt x="3519920" y="4161011"/>
                    <a:pt x="3465082" y="4171500"/>
                    <a:pt x="3808887" y="4177064"/>
                  </a:cubicBezTo>
                  <a:close/>
                  <a:moveTo>
                    <a:pt x="3816175" y="4526742"/>
                  </a:moveTo>
                  <a:cubicBezTo>
                    <a:pt x="3818115" y="4718412"/>
                    <a:pt x="3813721" y="4490150"/>
                    <a:pt x="3819434" y="4860695"/>
                  </a:cubicBezTo>
                  <a:cubicBezTo>
                    <a:pt x="3505638" y="4860860"/>
                    <a:pt x="3676030" y="4859780"/>
                    <a:pt x="3529460" y="4858316"/>
                  </a:cubicBezTo>
                  <a:cubicBezTo>
                    <a:pt x="3528562" y="4786378"/>
                    <a:pt x="3529020" y="4821065"/>
                    <a:pt x="3524480" y="4525314"/>
                  </a:cubicBezTo>
                  <a:cubicBezTo>
                    <a:pt x="3647613" y="4525973"/>
                    <a:pt x="3533836" y="4526980"/>
                    <a:pt x="3816175" y="4526742"/>
                  </a:cubicBezTo>
                  <a:close/>
                  <a:moveTo>
                    <a:pt x="3819104" y="3826765"/>
                  </a:moveTo>
                  <a:cubicBezTo>
                    <a:pt x="4149634" y="3832000"/>
                    <a:pt x="4108657" y="3808753"/>
                    <a:pt x="4109536" y="3855210"/>
                  </a:cubicBezTo>
                  <a:cubicBezTo>
                    <a:pt x="4111257" y="3946332"/>
                    <a:pt x="4112465" y="4016842"/>
                    <a:pt x="4113289" y="4104962"/>
                  </a:cubicBezTo>
                  <a:cubicBezTo>
                    <a:pt x="4113857" y="4166466"/>
                    <a:pt x="4172980" y="4165770"/>
                    <a:pt x="3823700" y="4160316"/>
                  </a:cubicBezTo>
                  <a:cubicBezTo>
                    <a:pt x="3822528" y="4059950"/>
                    <a:pt x="3823791" y="4096084"/>
                    <a:pt x="3819104" y="3826765"/>
                  </a:cubicBezTo>
                  <a:close/>
                  <a:moveTo>
                    <a:pt x="3819708" y="4877682"/>
                  </a:moveTo>
                  <a:cubicBezTo>
                    <a:pt x="3821503" y="4994028"/>
                    <a:pt x="3822015" y="5033200"/>
                    <a:pt x="3823645" y="5104443"/>
                  </a:cubicBezTo>
                  <a:cubicBezTo>
                    <a:pt x="3826739" y="5245097"/>
                    <a:pt x="3877274" y="5203380"/>
                    <a:pt x="3589882" y="5209549"/>
                  </a:cubicBezTo>
                  <a:cubicBezTo>
                    <a:pt x="3521385" y="5210940"/>
                    <a:pt x="3534843" y="5273964"/>
                    <a:pt x="3529679" y="4875303"/>
                  </a:cubicBezTo>
                  <a:cubicBezTo>
                    <a:pt x="3642688" y="4876456"/>
                    <a:pt x="3534605" y="4877829"/>
                    <a:pt x="3819708" y="4877682"/>
                  </a:cubicBezTo>
                  <a:close/>
                  <a:moveTo>
                    <a:pt x="3824652" y="4229618"/>
                  </a:moveTo>
                  <a:cubicBezTo>
                    <a:pt x="3823608" y="4162768"/>
                    <a:pt x="3767598" y="4177083"/>
                    <a:pt x="4114095" y="4175655"/>
                  </a:cubicBezTo>
                  <a:cubicBezTo>
                    <a:pt x="4116420" y="4347373"/>
                    <a:pt x="4117244" y="4308475"/>
                    <a:pt x="4120796" y="4511055"/>
                  </a:cubicBezTo>
                  <a:cubicBezTo>
                    <a:pt x="3784681" y="4510487"/>
                    <a:pt x="3831207" y="4520884"/>
                    <a:pt x="3830566" y="4479406"/>
                  </a:cubicBezTo>
                  <a:cubicBezTo>
                    <a:pt x="3828607" y="4354475"/>
                    <a:pt x="3826574" y="4351418"/>
                    <a:pt x="3824652" y="4229618"/>
                  </a:cubicBezTo>
                  <a:close/>
                  <a:moveTo>
                    <a:pt x="4139033" y="3809320"/>
                  </a:moveTo>
                  <a:cubicBezTo>
                    <a:pt x="4118691" y="3809320"/>
                    <a:pt x="4123817" y="3821401"/>
                    <a:pt x="4122389" y="3730005"/>
                  </a:cubicBezTo>
                  <a:cubicBezTo>
                    <a:pt x="4117775" y="3439690"/>
                    <a:pt x="4110122" y="3477893"/>
                    <a:pt x="4139033" y="3477893"/>
                  </a:cubicBezTo>
                  <a:cubicBezTo>
                    <a:pt x="4249075" y="3477893"/>
                    <a:pt x="4248435" y="3477307"/>
                    <a:pt x="4358715" y="3477307"/>
                  </a:cubicBezTo>
                  <a:cubicBezTo>
                    <a:pt x="4431881" y="3477307"/>
                    <a:pt x="4409598" y="3427481"/>
                    <a:pt x="4414341" y="3730280"/>
                  </a:cubicBezTo>
                  <a:cubicBezTo>
                    <a:pt x="4416007" y="3836777"/>
                    <a:pt x="4470845" y="3809320"/>
                    <a:pt x="4139033" y="3809320"/>
                  </a:cubicBezTo>
                  <a:close/>
                  <a:moveTo>
                    <a:pt x="4415311" y="3827735"/>
                  </a:moveTo>
                  <a:cubicBezTo>
                    <a:pt x="4415714" y="4004596"/>
                    <a:pt x="4417655" y="4045526"/>
                    <a:pt x="4419925" y="4160590"/>
                  </a:cubicBezTo>
                  <a:cubicBezTo>
                    <a:pt x="4302138" y="4162366"/>
                    <a:pt x="4250540" y="4158521"/>
                    <a:pt x="4128889" y="4158613"/>
                  </a:cubicBezTo>
                  <a:cubicBezTo>
                    <a:pt x="4127937" y="4079737"/>
                    <a:pt x="4128321" y="4054989"/>
                    <a:pt x="4124037" y="3826325"/>
                  </a:cubicBezTo>
                  <a:cubicBezTo>
                    <a:pt x="4252664" y="3826197"/>
                    <a:pt x="4216081" y="3827826"/>
                    <a:pt x="4415311" y="3827735"/>
                  </a:cubicBezTo>
                  <a:close/>
                  <a:moveTo>
                    <a:pt x="4125795" y="4877536"/>
                  </a:moveTo>
                  <a:cubicBezTo>
                    <a:pt x="4125099" y="5023370"/>
                    <a:pt x="4130519" y="5097890"/>
                    <a:pt x="4132533" y="5207316"/>
                  </a:cubicBezTo>
                  <a:cubicBezTo>
                    <a:pt x="4002734" y="5207426"/>
                    <a:pt x="4014983" y="5210867"/>
                    <a:pt x="3840691" y="5209329"/>
                  </a:cubicBezTo>
                  <a:cubicBezTo>
                    <a:pt x="3838622" y="5083118"/>
                    <a:pt x="3838787" y="5143707"/>
                    <a:pt x="3834686" y="4877682"/>
                  </a:cubicBezTo>
                  <a:lnTo>
                    <a:pt x="4125795" y="4877536"/>
                  </a:lnTo>
                  <a:close/>
                  <a:moveTo>
                    <a:pt x="4129878" y="4229618"/>
                  </a:moveTo>
                  <a:cubicBezTo>
                    <a:pt x="4128688" y="4153726"/>
                    <a:pt x="4083371" y="4177998"/>
                    <a:pt x="4358715" y="4177998"/>
                  </a:cubicBezTo>
                  <a:cubicBezTo>
                    <a:pt x="4439096" y="4177998"/>
                    <a:pt x="4418515" y="4121747"/>
                    <a:pt x="4424118" y="4479735"/>
                  </a:cubicBezTo>
                  <a:cubicBezTo>
                    <a:pt x="4424759" y="4520592"/>
                    <a:pt x="4470186" y="4511073"/>
                    <a:pt x="4139033" y="4511073"/>
                  </a:cubicBezTo>
                  <a:cubicBezTo>
                    <a:pt x="4136287" y="4511073"/>
                    <a:pt x="4134785" y="4543637"/>
                    <a:pt x="4129878" y="4229618"/>
                  </a:cubicBezTo>
                  <a:close/>
                  <a:moveTo>
                    <a:pt x="4139033" y="4528060"/>
                  </a:moveTo>
                  <a:cubicBezTo>
                    <a:pt x="4481043" y="4528060"/>
                    <a:pt x="4423972" y="4503495"/>
                    <a:pt x="4426828" y="4604757"/>
                  </a:cubicBezTo>
                  <a:cubicBezTo>
                    <a:pt x="4429282" y="4695037"/>
                    <a:pt x="4430179" y="4763588"/>
                    <a:pt x="4431131" y="4854435"/>
                  </a:cubicBezTo>
                  <a:cubicBezTo>
                    <a:pt x="4431223" y="4862635"/>
                    <a:pt x="4458943" y="4860531"/>
                    <a:pt x="4140919" y="4860531"/>
                  </a:cubicBezTo>
                  <a:cubicBezTo>
                    <a:pt x="4142841" y="4612592"/>
                    <a:pt x="4131123" y="4528060"/>
                    <a:pt x="4139033" y="4528060"/>
                  </a:cubicBezTo>
                  <a:close/>
                  <a:moveTo>
                    <a:pt x="4140809" y="4877536"/>
                  </a:moveTo>
                  <a:cubicBezTo>
                    <a:pt x="4150971" y="4877536"/>
                    <a:pt x="4391545" y="4877298"/>
                    <a:pt x="4431369" y="4877005"/>
                  </a:cubicBezTo>
                  <a:cubicBezTo>
                    <a:pt x="4433292" y="5053756"/>
                    <a:pt x="4435416" y="5094778"/>
                    <a:pt x="4437319" y="5209000"/>
                  </a:cubicBezTo>
                  <a:cubicBezTo>
                    <a:pt x="4267587" y="5210318"/>
                    <a:pt x="4269510" y="5207444"/>
                    <a:pt x="4147529" y="5207334"/>
                  </a:cubicBezTo>
                  <a:cubicBezTo>
                    <a:pt x="4145405" y="5091190"/>
                    <a:pt x="4140113" y="5020954"/>
                    <a:pt x="4140809" y="4877536"/>
                  </a:cubicBezTo>
                  <a:close/>
                  <a:moveTo>
                    <a:pt x="4688458" y="4159309"/>
                  </a:moveTo>
                  <a:cubicBezTo>
                    <a:pt x="4393156" y="4152572"/>
                    <a:pt x="4435580" y="4184679"/>
                    <a:pt x="4433749" y="4104595"/>
                  </a:cubicBezTo>
                  <a:cubicBezTo>
                    <a:pt x="4431827" y="4021089"/>
                    <a:pt x="4430362" y="3937875"/>
                    <a:pt x="4430362" y="3855027"/>
                  </a:cubicBezTo>
                  <a:cubicBezTo>
                    <a:pt x="4430362" y="3814061"/>
                    <a:pt x="4387443" y="3830572"/>
                    <a:pt x="4720208" y="3826179"/>
                  </a:cubicBezTo>
                  <a:cubicBezTo>
                    <a:pt x="4725023" y="4212484"/>
                    <a:pt x="4740641" y="4160498"/>
                    <a:pt x="4688458" y="4159309"/>
                  </a:cubicBezTo>
                  <a:close/>
                  <a:moveTo>
                    <a:pt x="4688202" y="3809686"/>
                  </a:moveTo>
                  <a:cubicBezTo>
                    <a:pt x="4621829" y="3810858"/>
                    <a:pt x="4614523" y="3810638"/>
                    <a:pt x="4430252" y="3810729"/>
                  </a:cubicBezTo>
                  <a:cubicBezTo>
                    <a:pt x="4430106" y="3784114"/>
                    <a:pt x="4426572" y="3512983"/>
                    <a:pt x="4426041" y="3477234"/>
                  </a:cubicBezTo>
                  <a:cubicBezTo>
                    <a:pt x="4427908" y="3477234"/>
                    <a:pt x="4635561" y="3476812"/>
                    <a:pt x="4714751" y="3476447"/>
                  </a:cubicBezTo>
                  <a:cubicBezTo>
                    <a:pt x="4720775" y="3860903"/>
                    <a:pt x="4732439" y="3808917"/>
                    <a:pt x="4688202" y="3809686"/>
                  </a:cubicBezTo>
                  <a:close/>
                  <a:moveTo>
                    <a:pt x="4688257" y="3459588"/>
                  </a:moveTo>
                  <a:cubicBezTo>
                    <a:pt x="4587351" y="3460137"/>
                    <a:pt x="4567045" y="3459679"/>
                    <a:pt x="4468538" y="3460064"/>
                  </a:cubicBezTo>
                  <a:cubicBezTo>
                    <a:pt x="4409946" y="3460302"/>
                    <a:pt x="4426407" y="3513422"/>
                    <a:pt x="4419632" y="3127428"/>
                  </a:cubicBezTo>
                  <a:cubicBezTo>
                    <a:pt x="4508582" y="3127776"/>
                    <a:pt x="4492378" y="3128362"/>
                    <a:pt x="4708123" y="3127904"/>
                  </a:cubicBezTo>
                  <a:cubicBezTo>
                    <a:pt x="4710100" y="3505094"/>
                    <a:pt x="4730681" y="3459350"/>
                    <a:pt x="4688257" y="3459588"/>
                  </a:cubicBezTo>
                  <a:close/>
                  <a:moveTo>
                    <a:pt x="4688293" y="3110935"/>
                  </a:moveTo>
                  <a:cubicBezTo>
                    <a:pt x="4387663" y="3111759"/>
                    <a:pt x="4419339" y="3111540"/>
                    <a:pt x="4419229" y="3105426"/>
                  </a:cubicBezTo>
                  <a:cubicBezTo>
                    <a:pt x="4412326" y="2716887"/>
                    <a:pt x="4395536" y="2775444"/>
                    <a:pt x="4468428" y="2776726"/>
                  </a:cubicBezTo>
                  <a:cubicBezTo>
                    <a:pt x="4744358" y="2781540"/>
                    <a:pt x="4705120" y="2750641"/>
                    <a:pt x="4705541" y="2856388"/>
                  </a:cubicBezTo>
                  <a:cubicBezTo>
                    <a:pt x="4706475" y="3149797"/>
                    <a:pt x="4719219" y="3110844"/>
                    <a:pt x="4688293" y="3110935"/>
                  </a:cubicBezTo>
                  <a:close/>
                  <a:moveTo>
                    <a:pt x="4688348" y="2761240"/>
                  </a:moveTo>
                  <a:cubicBezTo>
                    <a:pt x="4370525" y="2757817"/>
                    <a:pt x="4413169" y="2770795"/>
                    <a:pt x="4412546" y="2730835"/>
                  </a:cubicBezTo>
                  <a:cubicBezTo>
                    <a:pt x="4406962" y="2371987"/>
                    <a:pt x="4389220" y="2426389"/>
                    <a:pt x="4468428" y="2428110"/>
                  </a:cubicBezTo>
                  <a:cubicBezTo>
                    <a:pt x="4743809" y="2434022"/>
                    <a:pt x="4697119" y="2403435"/>
                    <a:pt x="4698309" y="2481450"/>
                  </a:cubicBezTo>
                  <a:cubicBezTo>
                    <a:pt x="4703216" y="2794243"/>
                    <a:pt x="4714678" y="2761496"/>
                    <a:pt x="4688348" y="2761240"/>
                  </a:cubicBezTo>
                  <a:close/>
                  <a:moveTo>
                    <a:pt x="4358733" y="3460302"/>
                  </a:moveTo>
                  <a:cubicBezTo>
                    <a:pt x="4248691" y="3460302"/>
                    <a:pt x="4249332" y="3460887"/>
                    <a:pt x="4139051" y="3460887"/>
                  </a:cubicBezTo>
                  <a:cubicBezTo>
                    <a:pt x="4109719" y="3460887"/>
                    <a:pt x="4118672" y="3495740"/>
                    <a:pt x="4114443" y="3230411"/>
                  </a:cubicBezTo>
                  <a:cubicBezTo>
                    <a:pt x="4112538" y="3108849"/>
                    <a:pt x="4104738" y="3127446"/>
                    <a:pt x="4139051" y="3127446"/>
                  </a:cubicBezTo>
                  <a:cubicBezTo>
                    <a:pt x="4363000" y="3127337"/>
                    <a:pt x="4368767" y="3127300"/>
                    <a:pt x="4404618" y="3127392"/>
                  </a:cubicBezTo>
                  <a:cubicBezTo>
                    <a:pt x="4411576" y="3517889"/>
                    <a:pt x="4428311" y="3460302"/>
                    <a:pt x="4358733" y="3460302"/>
                  </a:cubicBezTo>
                  <a:close/>
                  <a:moveTo>
                    <a:pt x="4358733" y="3110350"/>
                  </a:moveTo>
                  <a:cubicBezTo>
                    <a:pt x="4111806" y="3110478"/>
                    <a:pt x="4138447" y="3110478"/>
                    <a:pt x="4112923" y="3110441"/>
                  </a:cubicBezTo>
                  <a:cubicBezTo>
                    <a:pt x="4112300" y="3051756"/>
                    <a:pt x="4108529" y="2777586"/>
                    <a:pt x="4108510" y="2776268"/>
                  </a:cubicBezTo>
                  <a:cubicBezTo>
                    <a:pt x="4109847" y="2776268"/>
                    <a:pt x="4355676" y="2775646"/>
                    <a:pt x="4398301" y="2775865"/>
                  </a:cubicBezTo>
                  <a:cubicBezTo>
                    <a:pt x="4405021" y="3163946"/>
                    <a:pt x="4423898" y="3110350"/>
                    <a:pt x="4358733" y="3110350"/>
                  </a:cubicBezTo>
                  <a:close/>
                  <a:moveTo>
                    <a:pt x="4108712" y="3809357"/>
                  </a:moveTo>
                  <a:cubicBezTo>
                    <a:pt x="4029686" y="3809540"/>
                    <a:pt x="3937770" y="3811645"/>
                    <a:pt x="3818829" y="3809723"/>
                  </a:cubicBezTo>
                  <a:cubicBezTo>
                    <a:pt x="3814929" y="3580674"/>
                    <a:pt x="3817383" y="3626729"/>
                    <a:pt x="3815094" y="3480126"/>
                  </a:cubicBezTo>
                  <a:cubicBezTo>
                    <a:pt x="3815002" y="3474891"/>
                    <a:pt x="3793251" y="3477032"/>
                    <a:pt x="4103402" y="3477838"/>
                  </a:cubicBezTo>
                  <a:cubicBezTo>
                    <a:pt x="4108144" y="3777616"/>
                    <a:pt x="4108016" y="3770788"/>
                    <a:pt x="4108712" y="3809357"/>
                  </a:cubicBezTo>
                  <a:close/>
                  <a:moveTo>
                    <a:pt x="3814764" y="3460119"/>
                  </a:moveTo>
                  <a:cubicBezTo>
                    <a:pt x="3809217" y="3108226"/>
                    <a:pt x="3808210" y="3126311"/>
                    <a:pt x="3809510" y="3126311"/>
                  </a:cubicBezTo>
                  <a:cubicBezTo>
                    <a:pt x="3923800" y="3126787"/>
                    <a:pt x="3928707" y="3126202"/>
                    <a:pt x="4029137" y="3127007"/>
                  </a:cubicBezTo>
                  <a:cubicBezTo>
                    <a:pt x="4120375" y="3127739"/>
                    <a:pt x="4096847" y="3066674"/>
                    <a:pt x="4103109" y="3460833"/>
                  </a:cubicBezTo>
                  <a:cubicBezTo>
                    <a:pt x="4035289" y="3460631"/>
                    <a:pt x="3961372" y="3459148"/>
                    <a:pt x="3814764" y="3460119"/>
                  </a:cubicBezTo>
                  <a:close/>
                  <a:moveTo>
                    <a:pt x="3808503" y="3105389"/>
                  </a:moveTo>
                  <a:cubicBezTo>
                    <a:pt x="3800281" y="2748243"/>
                    <a:pt x="3805756" y="2777568"/>
                    <a:pt x="3809510" y="2777568"/>
                  </a:cubicBezTo>
                  <a:cubicBezTo>
                    <a:pt x="4151172" y="2778977"/>
                    <a:pt x="4093222" y="2749451"/>
                    <a:pt x="4094558" y="2855967"/>
                  </a:cubicBezTo>
                  <a:cubicBezTo>
                    <a:pt x="4095877" y="2971050"/>
                    <a:pt x="4096810" y="2994901"/>
                    <a:pt x="4097854" y="3105755"/>
                  </a:cubicBezTo>
                  <a:cubicBezTo>
                    <a:pt x="4097909" y="3112601"/>
                    <a:pt x="3808631" y="3111540"/>
                    <a:pt x="3808503" y="3105389"/>
                  </a:cubicBezTo>
                  <a:close/>
                  <a:moveTo>
                    <a:pt x="4029100" y="2759995"/>
                  </a:moveTo>
                  <a:cubicBezTo>
                    <a:pt x="3763076" y="2763931"/>
                    <a:pt x="3804511" y="2770630"/>
                    <a:pt x="3803870" y="2730817"/>
                  </a:cubicBezTo>
                  <a:cubicBezTo>
                    <a:pt x="3798670" y="2390622"/>
                    <a:pt x="3793800" y="2427689"/>
                    <a:pt x="3809510" y="2427780"/>
                  </a:cubicBezTo>
                  <a:cubicBezTo>
                    <a:pt x="4140498" y="2429995"/>
                    <a:pt x="4089029" y="2411178"/>
                    <a:pt x="4090127" y="2481432"/>
                  </a:cubicBezTo>
                  <a:cubicBezTo>
                    <a:pt x="4091995" y="2600761"/>
                    <a:pt x="4090878" y="2606436"/>
                    <a:pt x="4092837" y="2731147"/>
                  </a:cubicBezTo>
                  <a:cubicBezTo>
                    <a:pt x="4093386" y="2766987"/>
                    <a:pt x="4106075" y="2758842"/>
                    <a:pt x="4029100" y="2759995"/>
                  </a:cubicBezTo>
                  <a:close/>
                  <a:moveTo>
                    <a:pt x="3799769" y="3460210"/>
                  </a:moveTo>
                  <a:cubicBezTo>
                    <a:pt x="3741562" y="3460521"/>
                    <a:pt x="3746249" y="3460466"/>
                    <a:pt x="3508129" y="3460576"/>
                  </a:cubicBezTo>
                  <a:cubicBezTo>
                    <a:pt x="3506170" y="3323656"/>
                    <a:pt x="3508532" y="3368906"/>
                    <a:pt x="3504192" y="3128783"/>
                  </a:cubicBezTo>
                  <a:cubicBezTo>
                    <a:pt x="3622364" y="3128288"/>
                    <a:pt x="3569449" y="3125305"/>
                    <a:pt x="3793983" y="3126257"/>
                  </a:cubicBezTo>
                  <a:cubicBezTo>
                    <a:pt x="3795063" y="3173794"/>
                    <a:pt x="3799604" y="3449685"/>
                    <a:pt x="3799769" y="3460210"/>
                  </a:cubicBezTo>
                  <a:close/>
                  <a:moveTo>
                    <a:pt x="3503881" y="3111759"/>
                  </a:moveTo>
                  <a:cubicBezTo>
                    <a:pt x="3498022" y="2774639"/>
                    <a:pt x="3499267" y="2863765"/>
                    <a:pt x="3497747" y="2778337"/>
                  </a:cubicBezTo>
                  <a:cubicBezTo>
                    <a:pt x="3616285" y="2778208"/>
                    <a:pt x="3609053" y="2776744"/>
                    <a:pt x="3789515" y="2777494"/>
                  </a:cubicBezTo>
                  <a:cubicBezTo>
                    <a:pt x="3790413" y="2858530"/>
                    <a:pt x="3789149" y="2923897"/>
                    <a:pt x="3793525" y="3105847"/>
                  </a:cubicBezTo>
                  <a:cubicBezTo>
                    <a:pt x="3793580" y="3109270"/>
                    <a:pt x="3819067" y="3110404"/>
                    <a:pt x="3503881" y="3111759"/>
                  </a:cubicBezTo>
                  <a:close/>
                  <a:moveTo>
                    <a:pt x="3497436" y="2761349"/>
                  </a:moveTo>
                  <a:cubicBezTo>
                    <a:pt x="3495074" y="2620750"/>
                    <a:pt x="3496337" y="2623020"/>
                    <a:pt x="3493298" y="2427671"/>
                  </a:cubicBezTo>
                  <a:cubicBezTo>
                    <a:pt x="3835821" y="2427616"/>
                    <a:pt x="3783436" y="2409421"/>
                    <a:pt x="3784553" y="2481432"/>
                  </a:cubicBezTo>
                  <a:cubicBezTo>
                    <a:pt x="3786274" y="2592268"/>
                    <a:pt x="3786805" y="2602189"/>
                    <a:pt x="3788856" y="2731110"/>
                  </a:cubicBezTo>
                  <a:cubicBezTo>
                    <a:pt x="3789497" y="2770722"/>
                    <a:pt x="3836022" y="2760984"/>
                    <a:pt x="3497436" y="2761349"/>
                  </a:cubicBezTo>
                  <a:close/>
                  <a:moveTo>
                    <a:pt x="3493389" y="3477563"/>
                  </a:moveTo>
                  <a:cubicBezTo>
                    <a:pt x="3495239" y="3600315"/>
                    <a:pt x="3499798" y="3684536"/>
                    <a:pt x="3499889" y="3810180"/>
                  </a:cubicBezTo>
                  <a:cubicBezTo>
                    <a:pt x="3403634" y="3810363"/>
                    <a:pt x="3365531" y="3809046"/>
                    <a:pt x="3208103" y="3809046"/>
                  </a:cubicBezTo>
                  <a:cubicBezTo>
                    <a:pt x="3204368" y="3672363"/>
                    <a:pt x="3206272" y="3600352"/>
                    <a:pt x="3204258" y="3477490"/>
                  </a:cubicBezTo>
                  <a:cubicBezTo>
                    <a:pt x="3241775" y="3477728"/>
                    <a:pt x="3249703" y="3477673"/>
                    <a:pt x="3493389" y="3477563"/>
                  </a:cubicBezTo>
                  <a:close/>
                  <a:moveTo>
                    <a:pt x="3260615" y="3460668"/>
                  </a:moveTo>
                  <a:cubicBezTo>
                    <a:pt x="3188456" y="3460668"/>
                    <a:pt x="3205283" y="3481316"/>
                    <a:pt x="3201474" y="3355122"/>
                  </a:cubicBezTo>
                  <a:cubicBezTo>
                    <a:pt x="3199222" y="3280695"/>
                    <a:pt x="3197593" y="3197078"/>
                    <a:pt x="3197977" y="3128288"/>
                  </a:cubicBezTo>
                  <a:cubicBezTo>
                    <a:pt x="3208029" y="3128343"/>
                    <a:pt x="3452283" y="3128874"/>
                    <a:pt x="3489178" y="3128819"/>
                  </a:cubicBezTo>
                  <a:cubicBezTo>
                    <a:pt x="3493481" y="3367697"/>
                    <a:pt x="3491247" y="3329239"/>
                    <a:pt x="3493133" y="3460576"/>
                  </a:cubicBezTo>
                  <a:lnTo>
                    <a:pt x="3260615" y="3460668"/>
                  </a:lnTo>
                  <a:close/>
                  <a:moveTo>
                    <a:pt x="3198636" y="4104852"/>
                  </a:moveTo>
                  <a:cubicBezTo>
                    <a:pt x="3198710" y="4172067"/>
                    <a:pt x="3251039" y="4161743"/>
                    <a:pt x="2931184" y="4160462"/>
                  </a:cubicBezTo>
                  <a:cubicBezTo>
                    <a:pt x="2909816" y="4160370"/>
                    <a:pt x="2902492" y="4208970"/>
                    <a:pt x="2904762" y="3855357"/>
                  </a:cubicBezTo>
                  <a:cubicBezTo>
                    <a:pt x="2905001" y="3816386"/>
                    <a:pt x="2858768" y="3826051"/>
                    <a:pt x="3193601" y="3826051"/>
                  </a:cubicBezTo>
                  <a:cubicBezTo>
                    <a:pt x="3196128" y="3909905"/>
                    <a:pt x="3198490" y="3972306"/>
                    <a:pt x="3198636" y="4104852"/>
                  </a:cubicBezTo>
                  <a:close/>
                  <a:moveTo>
                    <a:pt x="2904891" y="3809210"/>
                  </a:moveTo>
                  <a:cubicBezTo>
                    <a:pt x="2904653" y="3653253"/>
                    <a:pt x="2899251" y="3600480"/>
                    <a:pt x="2897695" y="3477728"/>
                  </a:cubicBezTo>
                  <a:cubicBezTo>
                    <a:pt x="3034781" y="3476007"/>
                    <a:pt x="2977544" y="3475586"/>
                    <a:pt x="3189243" y="3477380"/>
                  </a:cubicBezTo>
                  <a:cubicBezTo>
                    <a:pt x="3191386" y="3608699"/>
                    <a:pt x="3189225" y="3667018"/>
                    <a:pt x="3193070" y="3809046"/>
                  </a:cubicBezTo>
                  <a:cubicBezTo>
                    <a:pt x="2933088" y="3809064"/>
                    <a:pt x="3010960" y="3809046"/>
                    <a:pt x="2904891" y="3809210"/>
                  </a:cubicBezTo>
                  <a:close/>
                  <a:moveTo>
                    <a:pt x="3150866" y="3459954"/>
                  </a:moveTo>
                  <a:cubicBezTo>
                    <a:pt x="3080483" y="3459002"/>
                    <a:pt x="3003160" y="3458910"/>
                    <a:pt x="2931056" y="3460173"/>
                  </a:cubicBezTo>
                  <a:cubicBezTo>
                    <a:pt x="2875650" y="3461144"/>
                    <a:pt x="2906227" y="3503044"/>
                    <a:pt x="2893831" y="3127446"/>
                  </a:cubicBezTo>
                  <a:cubicBezTo>
                    <a:pt x="3140338" y="3126879"/>
                    <a:pt x="3068893" y="3127190"/>
                    <a:pt x="3182982" y="3128160"/>
                  </a:cubicBezTo>
                  <a:cubicBezTo>
                    <a:pt x="3180931" y="3502732"/>
                    <a:pt x="3214237" y="3460723"/>
                    <a:pt x="3150866" y="3459954"/>
                  </a:cubicBezTo>
                  <a:close/>
                  <a:moveTo>
                    <a:pt x="3183128" y="3105536"/>
                  </a:moveTo>
                  <a:cubicBezTo>
                    <a:pt x="3183055" y="3114816"/>
                    <a:pt x="3212644" y="3109215"/>
                    <a:pt x="2931111" y="3110331"/>
                  </a:cubicBezTo>
                  <a:cubicBezTo>
                    <a:pt x="2879275" y="3110478"/>
                    <a:pt x="2892110" y="3161804"/>
                    <a:pt x="2888027" y="2853588"/>
                  </a:cubicBezTo>
                  <a:cubicBezTo>
                    <a:pt x="2886874" y="2762521"/>
                    <a:pt x="2875558" y="2777330"/>
                    <a:pt x="2931037" y="2778153"/>
                  </a:cubicBezTo>
                  <a:cubicBezTo>
                    <a:pt x="2999645" y="2779252"/>
                    <a:pt x="3025205" y="2778995"/>
                    <a:pt x="3179466" y="2779032"/>
                  </a:cubicBezTo>
                  <a:cubicBezTo>
                    <a:pt x="3183293" y="3021077"/>
                    <a:pt x="3183769" y="3028692"/>
                    <a:pt x="3183128" y="3105536"/>
                  </a:cubicBezTo>
                  <a:close/>
                  <a:moveTo>
                    <a:pt x="2886727" y="2760581"/>
                  </a:moveTo>
                  <a:cubicBezTo>
                    <a:pt x="2884567" y="2620073"/>
                    <a:pt x="2883999" y="2601585"/>
                    <a:pt x="2881326" y="2427122"/>
                  </a:cubicBezTo>
                  <a:cubicBezTo>
                    <a:pt x="2962475" y="2426591"/>
                    <a:pt x="2988329" y="2424961"/>
                    <a:pt x="3172856" y="2426884"/>
                  </a:cubicBezTo>
                  <a:cubicBezTo>
                    <a:pt x="3176774" y="2682895"/>
                    <a:pt x="3175511" y="2529830"/>
                    <a:pt x="3179191" y="2762045"/>
                  </a:cubicBezTo>
                  <a:cubicBezTo>
                    <a:pt x="2880722" y="2761990"/>
                    <a:pt x="3008891" y="2761716"/>
                    <a:pt x="2886727" y="2760581"/>
                  </a:cubicBezTo>
                  <a:close/>
                  <a:moveTo>
                    <a:pt x="2881967" y="3355397"/>
                  </a:moveTo>
                  <a:cubicBezTo>
                    <a:pt x="2881527" y="3490853"/>
                    <a:pt x="2943598" y="3461784"/>
                    <a:pt x="2592286" y="3461235"/>
                  </a:cubicBezTo>
                  <a:cubicBezTo>
                    <a:pt x="2588715" y="3233688"/>
                    <a:pt x="2587873" y="3178425"/>
                    <a:pt x="2587031" y="3129185"/>
                  </a:cubicBezTo>
                  <a:cubicBezTo>
                    <a:pt x="2722213" y="3129149"/>
                    <a:pt x="2660106" y="3127849"/>
                    <a:pt x="2878781" y="3127483"/>
                  </a:cubicBezTo>
                  <a:cubicBezTo>
                    <a:pt x="2880795" y="3187724"/>
                    <a:pt x="2882241" y="3267222"/>
                    <a:pt x="2881967" y="3355397"/>
                  </a:cubicBezTo>
                  <a:close/>
                  <a:moveTo>
                    <a:pt x="2821288" y="3110533"/>
                  </a:moveTo>
                  <a:cubicBezTo>
                    <a:pt x="2560774" y="3110533"/>
                    <a:pt x="2586829" y="3117543"/>
                    <a:pt x="2586610" y="3105481"/>
                  </a:cubicBezTo>
                  <a:cubicBezTo>
                    <a:pt x="2580036" y="2734478"/>
                    <a:pt x="2579872" y="2778593"/>
                    <a:pt x="2601606" y="2778593"/>
                  </a:cubicBezTo>
                  <a:cubicBezTo>
                    <a:pt x="2926991" y="2778593"/>
                    <a:pt x="2871713" y="2753369"/>
                    <a:pt x="2873013" y="2853881"/>
                  </a:cubicBezTo>
                  <a:cubicBezTo>
                    <a:pt x="2874606" y="2974125"/>
                    <a:pt x="2875412" y="3031950"/>
                    <a:pt x="2878030" y="3105993"/>
                  </a:cubicBezTo>
                  <a:cubicBezTo>
                    <a:pt x="2878250" y="3111979"/>
                    <a:pt x="2886782" y="3110533"/>
                    <a:pt x="2821288" y="3110533"/>
                  </a:cubicBezTo>
                  <a:close/>
                  <a:moveTo>
                    <a:pt x="2821288" y="2760324"/>
                  </a:moveTo>
                  <a:cubicBezTo>
                    <a:pt x="2545376" y="2760324"/>
                    <a:pt x="2583882" y="2773540"/>
                    <a:pt x="2583186" y="2730799"/>
                  </a:cubicBezTo>
                  <a:cubicBezTo>
                    <a:pt x="2577730" y="2382256"/>
                    <a:pt x="2563649" y="2427176"/>
                    <a:pt x="2601587" y="2427176"/>
                  </a:cubicBezTo>
                  <a:cubicBezTo>
                    <a:pt x="2797192" y="2427268"/>
                    <a:pt x="2829729" y="2427360"/>
                    <a:pt x="2866330" y="2427195"/>
                  </a:cubicBezTo>
                  <a:cubicBezTo>
                    <a:pt x="2872263" y="2815569"/>
                    <a:pt x="2892733" y="2760324"/>
                    <a:pt x="2821288" y="2760324"/>
                  </a:cubicBezTo>
                  <a:close/>
                  <a:moveTo>
                    <a:pt x="2577290" y="3461199"/>
                  </a:moveTo>
                  <a:cubicBezTo>
                    <a:pt x="2494200" y="3460869"/>
                    <a:pt x="2406092" y="3456915"/>
                    <a:pt x="2287353" y="3459954"/>
                  </a:cubicBezTo>
                  <a:cubicBezTo>
                    <a:pt x="2285925" y="3351937"/>
                    <a:pt x="2288726" y="3264147"/>
                    <a:pt x="2283453" y="3128435"/>
                  </a:cubicBezTo>
                  <a:cubicBezTo>
                    <a:pt x="2346878" y="3129588"/>
                    <a:pt x="2381557" y="3129258"/>
                    <a:pt x="2571998" y="3129185"/>
                  </a:cubicBezTo>
                  <a:cubicBezTo>
                    <a:pt x="2573152" y="3194772"/>
                    <a:pt x="2573701" y="3231784"/>
                    <a:pt x="2577290" y="3461199"/>
                  </a:cubicBezTo>
                  <a:close/>
                  <a:moveTo>
                    <a:pt x="2278106" y="2759226"/>
                  </a:moveTo>
                  <a:cubicBezTo>
                    <a:pt x="2276642" y="2635101"/>
                    <a:pt x="2273785" y="2595379"/>
                    <a:pt x="2271606" y="2427652"/>
                  </a:cubicBezTo>
                  <a:cubicBezTo>
                    <a:pt x="2291912" y="2427652"/>
                    <a:pt x="2478911" y="2427433"/>
                    <a:pt x="2561470" y="2427213"/>
                  </a:cubicBezTo>
                  <a:cubicBezTo>
                    <a:pt x="2564272" y="2623587"/>
                    <a:pt x="2566963" y="2617583"/>
                    <a:pt x="2568629" y="2761460"/>
                  </a:cubicBezTo>
                  <a:cubicBezTo>
                    <a:pt x="2432257" y="2760709"/>
                    <a:pt x="2563558" y="2758988"/>
                    <a:pt x="2278106" y="2759226"/>
                  </a:cubicBezTo>
                  <a:close/>
                  <a:moveTo>
                    <a:pt x="2271972" y="3460375"/>
                  </a:moveTo>
                  <a:cubicBezTo>
                    <a:pt x="2135234" y="3464310"/>
                    <a:pt x="2062104" y="3459991"/>
                    <a:pt x="1984562" y="3459350"/>
                  </a:cubicBezTo>
                  <a:cubicBezTo>
                    <a:pt x="1978355" y="3066070"/>
                    <a:pt x="1954863" y="3129625"/>
                    <a:pt x="2052675" y="3128050"/>
                  </a:cubicBezTo>
                  <a:cubicBezTo>
                    <a:pt x="2124925" y="3126879"/>
                    <a:pt x="2193844" y="3126769"/>
                    <a:pt x="2268420" y="3128179"/>
                  </a:cubicBezTo>
                  <a:cubicBezTo>
                    <a:pt x="2271826" y="3215474"/>
                    <a:pt x="2273272" y="3460320"/>
                    <a:pt x="2271972" y="3460375"/>
                  </a:cubicBezTo>
                  <a:close/>
                  <a:moveTo>
                    <a:pt x="2162388" y="2759318"/>
                  </a:moveTo>
                  <a:cubicBezTo>
                    <a:pt x="2060328" y="2759318"/>
                    <a:pt x="2057216" y="2760508"/>
                    <a:pt x="1972111" y="2760746"/>
                  </a:cubicBezTo>
                  <a:cubicBezTo>
                    <a:pt x="1968889" y="2527999"/>
                    <a:pt x="1968284" y="2487015"/>
                    <a:pt x="1967259" y="2429208"/>
                  </a:cubicBezTo>
                  <a:cubicBezTo>
                    <a:pt x="2303777" y="2428183"/>
                    <a:pt x="2256189" y="2406217"/>
                    <a:pt x="2257379" y="2481450"/>
                  </a:cubicBezTo>
                  <a:cubicBezTo>
                    <a:pt x="2262653" y="2818058"/>
                    <a:pt x="2290758" y="2759208"/>
                    <a:pt x="2162388" y="2759318"/>
                  </a:cubicBezTo>
                  <a:close/>
                  <a:moveTo>
                    <a:pt x="1969584" y="3459258"/>
                  </a:moveTo>
                  <a:cubicBezTo>
                    <a:pt x="1829825" y="3458563"/>
                    <a:pt x="1821164" y="3463011"/>
                    <a:pt x="1678951" y="3461748"/>
                  </a:cubicBezTo>
                  <a:cubicBezTo>
                    <a:pt x="1672048" y="3075278"/>
                    <a:pt x="1649125" y="3126641"/>
                    <a:pt x="1723188" y="3126641"/>
                  </a:cubicBezTo>
                  <a:cubicBezTo>
                    <a:pt x="1831253" y="3126641"/>
                    <a:pt x="1833487" y="3128929"/>
                    <a:pt x="1942742" y="3128929"/>
                  </a:cubicBezTo>
                  <a:cubicBezTo>
                    <a:pt x="1971965" y="3128929"/>
                    <a:pt x="1963652" y="3083625"/>
                    <a:pt x="1969584" y="3459258"/>
                  </a:cubicBezTo>
                  <a:close/>
                  <a:moveTo>
                    <a:pt x="1942742" y="3111942"/>
                  </a:moveTo>
                  <a:cubicBezTo>
                    <a:pt x="1941112" y="3111942"/>
                    <a:pt x="1671682" y="3111082"/>
                    <a:pt x="1671664" y="3105664"/>
                  </a:cubicBezTo>
                  <a:cubicBezTo>
                    <a:pt x="1670877" y="2727852"/>
                    <a:pt x="1638981" y="2778776"/>
                    <a:pt x="1723188" y="2778776"/>
                  </a:cubicBezTo>
                  <a:cubicBezTo>
                    <a:pt x="2004245" y="2778776"/>
                    <a:pt x="1957463" y="2752398"/>
                    <a:pt x="1957994" y="2855912"/>
                  </a:cubicBezTo>
                  <a:cubicBezTo>
                    <a:pt x="1959532" y="3150895"/>
                    <a:pt x="1974272" y="3111942"/>
                    <a:pt x="1942742" y="3111942"/>
                  </a:cubicBezTo>
                  <a:close/>
                  <a:moveTo>
                    <a:pt x="1942742" y="2760800"/>
                  </a:moveTo>
                  <a:cubicBezTo>
                    <a:pt x="1622685" y="2760800"/>
                    <a:pt x="1665549" y="2774932"/>
                    <a:pt x="1664853" y="2730872"/>
                  </a:cubicBezTo>
                  <a:cubicBezTo>
                    <a:pt x="1662894" y="2606180"/>
                    <a:pt x="1665384" y="2606106"/>
                    <a:pt x="1663425" y="2481121"/>
                  </a:cubicBezTo>
                  <a:cubicBezTo>
                    <a:pt x="1662381" y="2414546"/>
                    <a:pt x="1650315" y="2428147"/>
                    <a:pt x="1723188" y="2428147"/>
                  </a:cubicBezTo>
                  <a:cubicBezTo>
                    <a:pt x="1998551" y="2428147"/>
                    <a:pt x="1952062" y="2412331"/>
                    <a:pt x="1953142" y="2481414"/>
                  </a:cubicBezTo>
                  <a:cubicBezTo>
                    <a:pt x="1958251" y="2803908"/>
                    <a:pt x="1961711" y="2760800"/>
                    <a:pt x="1942742" y="2760800"/>
                  </a:cubicBezTo>
                  <a:close/>
                  <a:moveTo>
                    <a:pt x="1663937" y="3461583"/>
                  </a:moveTo>
                  <a:cubicBezTo>
                    <a:pt x="1555213" y="3460192"/>
                    <a:pt x="1630174" y="3458618"/>
                    <a:pt x="1373634" y="3459606"/>
                  </a:cubicBezTo>
                  <a:cubicBezTo>
                    <a:pt x="1367152" y="3077895"/>
                    <a:pt x="1354042" y="3126641"/>
                    <a:pt x="1393884" y="3126311"/>
                  </a:cubicBezTo>
                  <a:cubicBezTo>
                    <a:pt x="1460221" y="3125781"/>
                    <a:pt x="1514473" y="3125579"/>
                    <a:pt x="1613310" y="3126238"/>
                  </a:cubicBezTo>
                  <a:cubicBezTo>
                    <a:pt x="1667380" y="3126659"/>
                    <a:pt x="1656851" y="3070390"/>
                    <a:pt x="1663937" y="3461583"/>
                  </a:cubicBezTo>
                  <a:close/>
                  <a:moveTo>
                    <a:pt x="1364113" y="3827936"/>
                  </a:moveTo>
                  <a:cubicBezTo>
                    <a:pt x="1368946" y="4085137"/>
                    <a:pt x="1367738" y="4061250"/>
                    <a:pt x="1368837" y="4159437"/>
                  </a:cubicBezTo>
                  <a:cubicBezTo>
                    <a:pt x="1322000" y="4158796"/>
                    <a:pt x="1308762" y="4158943"/>
                    <a:pt x="1078332" y="4158888"/>
                  </a:cubicBezTo>
                  <a:cubicBezTo>
                    <a:pt x="1076299" y="4067235"/>
                    <a:pt x="1074358" y="4042396"/>
                    <a:pt x="1072820" y="3826527"/>
                  </a:cubicBezTo>
                  <a:cubicBezTo>
                    <a:pt x="1074853" y="3826545"/>
                    <a:pt x="1362593" y="3827936"/>
                    <a:pt x="1364113" y="3827936"/>
                  </a:cubicBezTo>
                  <a:close/>
                  <a:moveTo>
                    <a:pt x="1072692" y="3809540"/>
                  </a:moveTo>
                  <a:cubicBezTo>
                    <a:pt x="1072271" y="3763595"/>
                    <a:pt x="1071813" y="3739652"/>
                    <a:pt x="1067822" y="3480126"/>
                  </a:cubicBezTo>
                  <a:cubicBezTo>
                    <a:pt x="1067694" y="3471577"/>
                    <a:pt x="1052588" y="3477673"/>
                    <a:pt x="1358913" y="3476666"/>
                  </a:cubicBezTo>
                  <a:cubicBezTo>
                    <a:pt x="1360798" y="3590522"/>
                    <a:pt x="1360890" y="3649610"/>
                    <a:pt x="1363801" y="3810949"/>
                  </a:cubicBezTo>
                  <a:cubicBezTo>
                    <a:pt x="1362300" y="3810931"/>
                    <a:pt x="1074084" y="3809540"/>
                    <a:pt x="1072692" y="3809540"/>
                  </a:cubicBezTo>
                  <a:close/>
                  <a:moveTo>
                    <a:pt x="1284025" y="4175929"/>
                  </a:moveTo>
                  <a:cubicBezTo>
                    <a:pt x="1395386" y="4175929"/>
                    <a:pt x="1366603" y="4115432"/>
                    <a:pt x="1372297" y="4479735"/>
                  </a:cubicBezTo>
                  <a:cubicBezTo>
                    <a:pt x="1373029" y="4526302"/>
                    <a:pt x="1411499" y="4509224"/>
                    <a:pt x="1083184" y="4508034"/>
                  </a:cubicBezTo>
                  <a:cubicBezTo>
                    <a:pt x="1081023" y="4395551"/>
                    <a:pt x="1081389" y="4309427"/>
                    <a:pt x="1078698" y="4175893"/>
                  </a:cubicBezTo>
                  <a:lnTo>
                    <a:pt x="1284025" y="4175929"/>
                  </a:lnTo>
                  <a:close/>
                  <a:moveTo>
                    <a:pt x="1613402" y="3109233"/>
                  </a:moveTo>
                  <a:cubicBezTo>
                    <a:pt x="1546186" y="3108702"/>
                    <a:pt x="1470420" y="3108647"/>
                    <a:pt x="1393738" y="3109270"/>
                  </a:cubicBezTo>
                  <a:cubicBezTo>
                    <a:pt x="1355141" y="3109581"/>
                    <a:pt x="1367463" y="3160121"/>
                    <a:pt x="1361860" y="2776799"/>
                  </a:cubicBezTo>
                  <a:cubicBezTo>
                    <a:pt x="1475895" y="2779252"/>
                    <a:pt x="1408240" y="2779526"/>
                    <a:pt x="1650717" y="2778849"/>
                  </a:cubicBezTo>
                  <a:cubicBezTo>
                    <a:pt x="1658444" y="3161548"/>
                    <a:pt x="1673239" y="3109636"/>
                    <a:pt x="1613402" y="3109233"/>
                  </a:cubicBezTo>
                  <a:close/>
                  <a:moveTo>
                    <a:pt x="1358638" y="3459661"/>
                  </a:moveTo>
                  <a:cubicBezTo>
                    <a:pt x="1182424" y="3460302"/>
                    <a:pt x="1195955" y="3458764"/>
                    <a:pt x="1067474" y="3458746"/>
                  </a:cubicBezTo>
                  <a:cubicBezTo>
                    <a:pt x="1061395" y="3103339"/>
                    <a:pt x="1057934" y="3127428"/>
                    <a:pt x="1064435" y="3127410"/>
                  </a:cubicBezTo>
                  <a:cubicBezTo>
                    <a:pt x="1066595" y="3127410"/>
                    <a:pt x="1350453" y="3126604"/>
                    <a:pt x="1352046" y="3126586"/>
                  </a:cubicBezTo>
                  <a:cubicBezTo>
                    <a:pt x="1354903" y="3302935"/>
                    <a:pt x="1357851" y="3414247"/>
                    <a:pt x="1358638" y="3459661"/>
                  </a:cubicBezTo>
                  <a:close/>
                  <a:moveTo>
                    <a:pt x="1060699" y="3105572"/>
                  </a:moveTo>
                  <a:cubicBezTo>
                    <a:pt x="1059692" y="3031858"/>
                    <a:pt x="1053815" y="2777385"/>
                    <a:pt x="1064453" y="2777385"/>
                  </a:cubicBezTo>
                  <a:cubicBezTo>
                    <a:pt x="1403570" y="2777385"/>
                    <a:pt x="1346627" y="2750532"/>
                    <a:pt x="1347945" y="2855967"/>
                  </a:cubicBezTo>
                  <a:cubicBezTo>
                    <a:pt x="1349080" y="2946887"/>
                    <a:pt x="1349776" y="2984961"/>
                    <a:pt x="1351790" y="3109581"/>
                  </a:cubicBezTo>
                  <a:cubicBezTo>
                    <a:pt x="1024592" y="3111448"/>
                    <a:pt x="1060791" y="3112363"/>
                    <a:pt x="1060699" y="3105572"/>
                  </a:cubicBezTo>
                  <a:close/>
                  <a:moveTo>
                    <a:pt x="1284025" y="2759061"/>
                  </a:moveTo>
                  <a:cubicBezTo>
                    <a:pt x="1015730" y="2759061"/>
                    <a:pt x="1058264" y="2773870"/>
                    <a:pt x="1057587" y="2730799"/>
                  </a:cubicBezTo>
                  <a:cubicBezTo>
                    <a:pt x="1052277" y="2391043"/>
                    <a:pt x="1042810" y="2427616"/>
                    <a:pt x="1064435" y="2427616"/>
                  </a:cubicBezTo>
                  <a:cubicBezTo>
                    <a:pt x="1391980" y="2427616"/>
                    <a:pt x="1340529" y="2411178"/>
                    <a:pt x="1341628" y="2481450"/>
                  </a:cubicBezTo>
                  <a:cubicBezTo>
                    <a:pt x="1346810" y="2811578"/>
                    <a:pt x="1363966" y="2759061"/>
                    <a:pt x="1284025" y="2759061"/>
                  </a:cubicBezTo>
                  <a:close/>
                  <a:moveTo>
                    <a:pt x="1052753" y="3475751"/>
                  </a:moveTo>
                  <a:cubicBezTo>
                    <a:pt x="1052771" y="3477362"/>
                    <a:pt x="1057202" y="3756803"/>
                    <a:pt x="1057678" y="3809540"/>
                  </a:cubicBezTo>
                  <a:cubicBezTo>
                    <a:pt x="966769" y="3809503"/>
                    <a:pt x="1075182" y="3809338"/>
                    <a:pt x="768327" y="3808533"/>
                  </a:cubicBezTo>
                  <a:cubicBezTo>
                    <a:pt x="767668" y="3757426"/>
                    <a:pt x="766917" y="3712286"/>
                    <a:pt x="763273" y="3480144"/>
                  </a:cubicBezTo>
                  <a:cubicBezTo>
                    <a:pt x="763237" y="3476758"/>
                    <a:pt x="738115" y="3476025"/>
                    <a:pt x="1052753" y="3475751"/>
                  </a:cubicBezTo>
                  <a:close/>
                  <a:moveTo>
                    <a:pt x="1057825" y="3826527"/>
                  </a:moveTo>
                  <a:cubicBezTo>
                    <a:pt x="1059472" y="4051786"/>
                    <a:pt x="1061322" y="4068498"/>
                    <a:pt x="1063318" y="4158888"/>
                  </a:cubicBezTo>
                  <a:cubicBezTo>
                    <a:pt x="1061743" y="4158888"/>
                    <a:pt x="775468" y="4159437"/>
                    <a:pt x="773307" y="4159455"/>
                  </a:cubicBezTo>
                  <a:cubicBezTo>
                    <a:pt x="768510" y="3848035"/>
                    <a:pt x="770158" y="3956509"/>
                    <a:pt x="768528" y="3825520"/>
                  </a:cubicBezTo>
                  <a:cubicBezTo>
                    <a:pt x="1044587" y="3826161"/>
                    <a:pt x="955674" y="3826490"/>
                    <a:pt x="1057825" y="3826527"/>
                  </a:cubicBezTo>
                  <a:close/>
                  <a:moveTo>
                    <a:pt x="1063684" y="4175893"/>
                  </a:moveTo>
                  <a:cubicBezTo>
                    <a:pt x="1066540" y="4317371"/>
                    <a:pt x="1065716" y="4378363"/>
                    <a:pt x="1068188" y="4507998"/>
                  </a:cubicBezTo>
                  <a:cubicBezTo>
                    <a:pt x="1066357" y="4507998"/>
                    <a:pt x="1034754" y="4507870"/>
                    <a:pt x="777408" y="4508620"/>
                  </a:cubicBezTo>
                  <a:cubicBezTo>
                    <a:pt x="774900" y="4354420"/>
                    <a:pt x="776658" y="4377063"/>
                    <a:pt x="773582" y="4176460"/>
                  </a:cubicBezTo>
                  <a:cubicBezTo>
                    <a:pt x="777189" y="4176460"/>
                    <a:pt x="1046033" y="4175893"/>
                    <a:pt x="1063684" y="4175893"/>
                  </a:cubicBezTo>
                  <a:close/>
                  <a:moveTo>
                    <a:pt x="1064435" y="4524985"/>
                  </a:moveTo>
                  <a:cubicBezTo>
                    <a:pt x="1070605" y="4524985"/>
                    <a:pt x="1067767" y="4516162"/>
                    <a:pt x="1070825" y="4604793"/>
                  </a:cubicBezTo>
                  <a:cubicBezTo>
                    <a:pt x="1080620" y="4889306"/>
                    <a:pt x="1078442" y="4860604"/>
                    <a:pt x="1064435" y="4860604"/>
                  </a:cubicBezTo>
                  <a:cubicBezTo>
                    <a:pt x="1062622" y="4860604"/>
                    <a:pt x="783963" y="4860659"/>
                    <a:pt x="783780" y="4854069"/>
                  </a:cubicBezTo>
                  <a:cubicBezTo>
                    <a:pt x="781492" y="4773125"/>
                    <a:pt x="781675" y="4769775"/>
                    <a:pt x="777701" y="4525644"/>
                  </a:cubicBezTo>
                  <a:cubicBezTo>
                    <a:pt x="779734" y="4525644"/>
                    <a:pt x="1062805" y="4524985"/>
                    <a:pt x="1064435" y="4524985"/>
                  </a:cubicBezTo>
                  <a:close/>
                  <a:moveTo>
                    <a:pt x="844954" y="4875541"/>
                  </a:moveTo>
                  <a:cubicBezTo>
                    <a:pt x="954245" y="4875541"/>
                    <a:pt x="954630" y="4877609"/>
                    <a:pt x="1064453" y="4877609"/>
                  </a:cubicBezTo>
                  <a:cubicBezTo>
                    <a:pt x="1082140" y="4877609"/>
                    <a:pt x="1073370" y="4840944"/>
                    <a:pt x="1078533" y="5207920"/>
                  </a:cubicBezTo>
                  <a:cubicBezTo>
                    <a:pt x="1071392" y="5207902"/>
                    <a:pt x="792423" y="5209476"/>
                    <a:pt x="791068" y="5209494"/>
                  </a:cubicBezTo>
                  <a:cubicBezTo>
                    <a:pt x="784531" y="4816123"/>
                    <a:pt x="763676" y="4875541"/>
                    <a:pt x="844954" y="4875541"/>
                  </a:cubicBezTo>
                  <a:close/>
                  <a:moveTo>
                    <a:pt x="1083532" y="4525021"/>
                  </a:moveTo>
                  <a:cubicBezTo>
                    <a:pt x="1181087" y="4525406"/>
                    <a:pt x="1175228" y="4528170"/>
                    <a:pt x="1284025" y="4528170"/>
                  </a:cubicBezTo>
                  <a:cubicBezTo>
                    <a:pt x="1401025" y="4528170"/>
                    <a:pt x="1370356" y="4458813"/>
                    <a:pt x="1380244" y="4854582"/>
                  </a:cubicBezTo>
                  <a:cubicBezTo>
                    <a:pt x="1380427" y="4861958"/>
                    <a:pt x="1416992" y="4860018"/>
                    <a:pt x="1090270" y="4860585"/>
                  </a:cubicBezTo>
                  <a:cubicBezTo>
                    <a:pt x="1089501" y="4670270"/>
                    <a:pt x="1085143" y="4599961"/>
                    <a:pt x="1083532" y="4525021"/>
                  </a:cubicBezTo>
                  <a:close/>
                  <a:moveTo>
                    <a:pt x="1380811" y="4877096"/>
                  </a:moveTo>
                  <a:cubicBezTo>
                    <a:pt x="1385663" y="5075832"/>
                    <a:pt x="1382056" y="5089249"/>
                    <a:pt x="1383613" y="5209385"/>
                  </a:cubicBezTo>
                  <a:cubicBezTo>
                    <a:pt x="1114366" y="5209567"/>
                    <a:pt x="1218659" y="5208304"/>
                    <a:pt x="1093511" y="5207938"/>
                  </a:cubicBezTo>
                  <a:cubicBezTo>
                    <a:pt x="1093492" y="5206492"/>
                    <a:pt x="1090380" y="4879000"/>
                    <a:pt x="1090361" y="4877572"/>
                  </a:cubicBezTo>
                  <a:cubicBezTo>
                    <a:pt x="1172701" y="4877444"/>
                    <a:pt x="1259234" y="4875852"/>
                    <a:pt x="1380811" y="4877096"/>
                  </a:cubicBezTo>
                  <a:close/>
                  <a:moveTo>
                    <a:pt x="1383869" y="5226371"/>
                  </a:moveTo>
                  <a:cubicBezTo>
                    <a:pt x="1383887" y="5227726"/>
                    <a:pt x="1388263" y="5507406"/>
                    <a:pt x="1389563" y="5559373"/>
                  </a:cubicBezTo>
                  <a:cubicBezTo>
                    <a:pt x="1232336" y="5558348"/>
                    <a:pt x="1168178" y="5559958"/>
                    <a:pt x="1099956" y="5560160"/>
                  </a:cubicBezTo>
                  <a:cubicBezTo>
                    <a:pt x="1099937" y="5558860"/>
                    <a:pt x="1093877" y="5230838"/>
                    <a:pt x="1093785" y="5224944"/>
                  </a:cubicBezTo>
                  <a:cubicBezTo>
                    <a:pt x="1231494" y="5225383"/>
                    <a:pt x="1105449" y="5226573"/>
                    <a:pt x="1383869" y="5226371"/>
                  </a:cubicBezTo>
                  <a:close/>
                  <a:moveTo>
                    <a:pt x="1389985" y="5576396"/>
                  </a:moveTo>
                  <a:cubicBezTo>
                    <a:pt x="1395752" y="5788421"/>
                    <a:pt x="1394232" y="5810753"/>
                    <a:pt x="1395184" y="5908940"/>
                  </a:cubicBezTo>
                  <a:cubicBezTo>
                    <a:pt x="1283311" y="5907677"/>
                    <a:pt x="1146060" y="5909032"/>
                    <a:pt x="1104789" y="5909142"/>
                  </a:cubicBezTo>
                  <a:cubicBezTo>
                    <a:pt x="1103856" y="5815659"/>
                    <a:pt x="1105174" y="5819704"/>
                    <a:pt x="1100267" y="5577147"/>
                  </a:cubicBezTo>
                  <a:cubicBezTo>
                    <a:pt x="1190443" y="5576927"/>
                    <a:pt x="1223932" y="5575317"/>
                    <a:pt x="1389985" y="5576396"/>
                  </a:cubicBezTo>
                  <a:close/>
                  <a:moveTo>
                    <a:pt x="1393738" y="5925982"/>
                  </a:moveTo>
                  <a:cubicBezTo>
                    <a:pt x="1397455" y="5926001"/>
                    <a:pt x="1393500" y="5906671"/>
                    <a:pt x="1400403" y="6257684"/>
                  </a:cubicBezTo>
                  <a:cubicBezTo>
                    <a:pt x="1233929" y="6256751"/>
                    <a:pt x="1187239" y="6257757"/>
                    <a:pt x="1112022" y="6257959"/>
                  </a:cubicBezTo>
                  <a:cubicBezTo>
                    <a:pt x="1109422" y="6084813"/>
                    <a:pt x="1106877" y="6093197"/>
                    <a:pt x="1104954" y="5926165"/>
                  </a:cubicBezTo>
                  <a:cubicBezTo>
                    <a:pt x="1196284" y="5925964"/>
                    <a:pt x="1257219" y="5924683"/>
                    <a:pt x="1393738" y="5925982"/>
                  </a:cubicBezTo>
                  <a:close/>
                  <a:moveTo>
                    <a:pt x="1398883" y="5229026"/>
                  </a:moveTo>
                  <a:cubicBezTo>
                    <a:pt x="1398810" y="5224248"/>
                    <a:pt x="1375721" y="5226664"/>
                    <a:pt x="1691750" y="5227360"/>
                  </a:cubicBezTo>
                  <a:cubicBezTo>
                    <a:pt x="1692189" y="5254506"/>
                    <a:pt x="1695705" y="5551154"/>
                    <a:pt x="1695760" y="5559355"/>
                  </a:cubicBezTo>
                  <a:cubicBezTo>
                    <a:pt x="1608660" y="5559409"/>
                    <a:pt x="1514638" y="5560179"/>
                    <a:pt x="1404523" y="5559465"/>
                  </a:cubicBezTo>
                  <a:cubicBezTo>
                    <a:pt x="1403387" y="5512714"/>
                    <a:pt x="1403131" y="5489082"/>
                    <a:pt x="1398883" y="5229026"/>
                  </a:cubicBezTo>
                  <a:close/>
                  <a:moveTo>
                    <a:pt x="1695870" y="5576360"/>
                  </a:moveTo>
                  <a:cubicBezTo>
                    <a:pt x="1696547" y="5764259"/>
                    <a:pt x="1698561" y="5805006"/>
                    <a:pt x="1700630" y="5909654"/>
                  </a:cubicBezTo>
                  <a:cubicBezTo>
                    <a:pt x="1473661" y="5909472"/>
                    <a:pt x="1460185" y="5909545"/>
                    <a:pt x="1410199" y="5909087"/>
                  </a:cubicBezTo>
                  <a:cubicBezTo>
                    <a:pt x="1409338" y="5816867"/>
                    <a:pt x="1410638" y="5785657"/>
                    <a:pt x="1404999" y="5576488"/>
                  </a:cubicBezTo>
                  <a:cubicBezTo>
                    <a:pt x="1511324" y="5577147"/>
                    <a:pt x="1628617" y="5576415"/>
                    <a:pt x="1695870" y="5576360"/>
                  </a:cubicBezTo>
                  <a:close/>
                  <a:moveTo>
                    <a:pt x="1503579" y="5926495"/>
                  </a:moveTo>
                  <a:cubicBezTo>
                    <a:pt x="1738880" y="5926696"/>
                    <a:pt x="1700740" y="5909251"/>
                    <a:pt x="1701820" y="5979030"/>
                  </a:cubicBezTo>
                  <a:cubicBezTo>
                    <a:pt x="1703542" y="6089078"/>
                    <a:pt x="1703377" y="6105516"/>
                    <a:pt x="1705299" y="6228964"/>
                  </a:cubicBezTo>
                  <a:cubicBezTo>
                    <a:pt x="1705903" y="6267844"/>
                    <a:pt x="1752667" y="6259496"/>
                    <a:pt x="1415380" y="6257757"/>
                  </a:cubicBezTo>
                  <a:cubicBezTo>
                    <a:pt x="1414941" y="6235590"/>
                    <a:pt x="1415234" y="6253749"/>
                    <a:pt x="1411041" y="5978737"/>
                  </a:cubicBezTo>
                  <a:cubicBezTo>
                    <a:pt x="1410034" y="5912034"/>
                    <a:pt x="1391706" y="5926495"/>
                    <a:pt x="1503579" y="5926495"/>
                  </a:cubicBezTo>
                  <a:close/>
                  <a:moveTo>
                    <a:pt x="1698653" y="4875431"/>
                  </a:moveTo>
                  <a:cubicBezTo>
                    <a:pt x="1699953" y="4875431"/>
                    <a:pt x="1929889" y="4874918"/>
                    <a:pt x="1990201" y="4875010"/>
                  </a:cubicBezTo>
                  <a:cubicBezTo>
                    <a:pt x="1994852" y="5269095"/>
                    <a:pt x="2010562" y="5208707"/>
                    <a:pt x="1942742" y="5208707"/>
                  </a:cubicBezTo>
                  <a:cubicBezTo>
                    <a:pt x="1833432" y="5208707"/>
                    <a:pt x="1831033" y="5210410"/>
                    <a:pt x="1723188" y="5210410"/>
                  </a:cubicBezTo>
                  <a:cubicBezTo>
                    <a:pt x="1701344" y="5210410"/>
                    <a:pt x="1705665" y="5254853"/>
                    <a:pt x="1698653" y="4875431"/>
                  </a:cubicBezTo>
                  <a:close/>
                  <a:moveTo>
                    <a:pt x="1723188" y="5227396"/>
                  </a:moveTo>
                  <a:cubicBezTo>
                    <a:pt x="2016384" y="5227396"/>
                    <a:pt x="1994303" y="5221795"/>
                    <a:pt x="1994431" y="5229318"/>
                  </a:cubicBezTo>
                  <a:cubicBezTo>
                    <a:pt x="2000510" y="5616154"/>
                    <a:pt x="2023324" y="5560434"/>
                    <a:pt x="1942742" y="5560490"/>
                  </a:cubicBezTo>
                  <a:cubicBezTo>
                    <a:pt x="1835574" y="5560490"/>
                    <a:pt x="1835647" y="5559355"/>
                    <a:pt x="1723188" y="5559355"/>
                  </a:cubicBezTo>
                  <a:cubicBezTo>
                    <a:pt x="1706361" y="5559355"/>
                    <a:pt x="1711305" y="5571546"/>
                    <a:pt x="1709858" y="5478923"/>
                  </a:cubicBezTo>
                  <a:cubicBezTo>
                    <a:pt x="1705318" y="5188718"/>
                    <a:pt x="1700429" y="5227396"/>
                    <a:pt x="1723188" y="5227396"/>
                  </a:cubicBezTo>
                  <a:close/>
                  <a:moveTo>
                    <a:pt x="1723188" y="5576360"/>
                  </a:moveTo>
                  <a:cubicBezTo>
                    <a:pt x="2045479" y="5576360"/>
                    <a:pt x="2001169" y="5568873"/>
                    <a:pt x="2002048" y="5604256"/>
                  </a:cubicBezTo>
                  <a:cubicBezTo>
                    <a:pt x="2010763" y="5967443"/>
                    <a:pt x="2019863" y="5907769"/>
                    <a:pt x="1942742" y="5907769"/>
                  </a:cubicBezTo>
                  <a:cubicBezTo>
                    <a:pt x="1669503" y="5907769"/>
                    <a:pt x="1716230" y="5932846"/>
                    <a:pt x="1714418" y="5853715"/>
                  </a:cubicBezTo>
                  <a:cubicBezTo>
                    <a:pt x="1707259" y="5542240"/>
                    <a:pt x="1709035" y="5576360"/>
                    <a:pt x="1723188" y="5576360"/>
                  </a:cubicBezTo>
                  <a:close/>
                  <a:moveTo>
                    <a:pt x="2005179" y="4875046"/>
                  </a:moveTo>
                  <a:cubicBezTo>
                    <a:pt x="2300206" y="4875632"/>
                    <a:pt x="2166947" y="4875083"/>
                    <a:pt x="2294768" y="4876035"/>
                  </a:cubicBezTo>
                  <a:cubicBezTo>
                    <a:pt x="2305297" y="5263091"/>
                    <a:pt x="2304454" y="5209677"/>
                    <a:pt x="2272320" y="5208909"/>
                  </a:cubicBezTo>
                  <a:cubicBezTo>
                    <a:pt x="1953655" y="5201184"/>
                    <a:pt x="2008914" y="5245463"/>
                    <a:pt x="2008017" y="5104168"/>
                  </a:cubicBezTo>
                  <a:cubicBezTo>
                    <a:pt x="2007431" y="5008159"/>
                    <a:pt x="2006460" y="4982167"/>
                    <a:pt x="2005179" y="4875046"/>
                  </a:cubicBezTo>
                  <a:close/>
                  <a:moveTo>
                    <a:pt x="2052638" y="5225145"/>
                  </a:moveTo>
                  <a:cubicBezTo>
                    <a:pt x="2325602" y="5222564"/>
                    <a:pt x="2299181" y="5227982"/>
                    <a:pt x="2299218" y="5229318"/>
                  </a:cubicBezTo>
                  <a:cubicBezTo>
                    <a:pt x="2305150" y="5608467"/>
                    <a:pt x="2324760" y="5559336"/>
                    <a:pt x="2272101" y="5559831"/>
                  </a:cubicBezTo>
                  <a:cubicBezTo>
                    <a:pt x="2199081" y="5560417"/>
                    <a:pt x="2209188" y="5560270"/>
                    <a:pt x="2016018" y="5560434"/>
                  </a:cubicBezTo>
                  <a:cubicBezTo>
                    <a:pt x="2007596" y="5171951"/>
                    <a:pt x="1993369" y="5225786"/>
                    <a:pt x="2052638" y="5225145"/>
                  </a:cubicBezTo>
                  <a:close/>
                  <a:moveTo>
                    <a:pt x="2307603" y="5576561"/>
                  </a:moveTo>
                  <a:cubicBezTo>
                    <a:pt x="2312401" y="5831621"/>
                    <a:pt x="2311137" y="5808886"/>
                    <a:pt x="2312327" y="5909819"/>
                  </a:cubicBezTo>
                  <a:cubicBezTo>
                    <a:pt x="2001517" y="5907897"/>
                    <a:pt x="2252216" y="5909984"/>
                    <a:pt x="2021200" y="5908044"/>
                  </a:cubicBezTo>
                  <a:cubicBezTo>
                    <a:pt x="2020358" y="5818661"/>
                    <a:pt x="2021420" y="5793290"/>
                    <a:pt x="2016403" y="5577440"/>
                  </a:cubicBezTo>
                  <a:cubicBezTo>
                    <a:pt x="2295958" y="5577202"/>
                    <a:pt x="2184378" y="5577367"/>
                    <a:pt x="2307603" y="5576561"/>
                  </a:cubicBezTo>
                  <a:close/>
                  <a:moveTo>
                    <a:pt x="2309801" y="4876127"/>
                  </a:moveTo>
                  <a:cubicBezTo>
                    <a:pt x="2482042" y="4877152"/>
                    <a:pt x="2473198" y="4874570"/>
                    <a:pt x="2600379" y="4874534"/>
                  </a:cubicBezTo>
                  <a:cubicBezTo>
                    <a:pt x="2599720" y="5133328"/>
                    <a:pt x="2613800" y="5208231"/>
                    <a:pt x="2601624" y="5208231"/>
                  </a:cubicBezTo>
                  <a:cubicBezTo>
                    <a:pt x="2494090" y="5208231"/>
                    <a:pt x="2429200" y="5211544"/>
                    <a:pt x="2313939" y="5209769"/>
                  </a:cubicBezTo>
                  <a:cubicBezTo>
                    <a:pt x="2312456" y="5105797"/>
                    <a:pt x="2313774" y="5021357"/>
                    <a:pt x="2309801" y="4876127"/>
                  </a:cubicBezTo>
                  <a:close/>
                  <a:moveTo>
                    <a:pt x="2381978" y="5227213"/>
                  </a:moveTo>
                  <a:cubicBezTo>
                    <a:pt x="2624584" y="5227213"/>
                    <a:pt x="2606842" y="5220660"/>
                    <a:pt x="2606970" y="5229282"/>
                  </a:cubicBezTo>
                  <a:cubicBezTo>
                    <a:pt x="2612720" y="5597392"/>
                    <a:pt x="2615375" y="5557799"/>
                    <a:pt x="2601587" y="5557799"/>
                  </a:cubicBezTo>
                  <a:cubicBezTo>
                    <a:pt x="2265582" y="5557799"/>
                    <a:pt x="2322599" y="5585695"/>
                    <a:pt x="2320933" y="5478887"/>
                  </a:cubicBezTo>
                  <a:cubicBezTo>
                    <a:pt x="2316209" y="5175393"/>
                    <a:pt x="2287225" y="5227213"/>
                    <a:pt x="2381978" y="5227213"/>
                  </a:cubicBezTo>
                  <a:close/>
                  <a:moveTo>
                    <a:pt x="2381978" y="5576360"/>
                  </a:moveTo>
                  <a:cubicBezTo>
                    <a:pt x="2651390" y="5576360"/>
                    <a:pt x="2611877" y="5561789"/>
                    <a:pt x="2612903" y="5604952"/>
                  </a:cubicBezTo>
                  <a:cubicBezTo>
                    <a:pt x="2621582" y="5948808"/>
                    <a:pt x="2617975" y="5907348"/>
                    <a:pt x="2601587" y="5907348"/>
                  </a:cubicBezTo>
                  <a:cubicBezTo>
                    <a:pt x="2281786" y="5907348"/>
                    <a:pt x="2327470" y="5934476"/>
                    <a:pt x="2326792" y="5853806"/>
                  </a:cubicBezTo>
                  <a:cubicBezTo>
                    <a:pt x="2324101" y="5526699"/>
                    <a:pt x="2304363" y="5576360"/>
                    <a:pt x="2381978" y="5576360"/>
                  </a:cubicBezTo>
                  <a:close/>
                  <a:moveTo>
                    <a:pt x="2381978" y="5927007"/>
                  </a:moveTo>
                  <a:cubicBezTo>
                    <a:pt x="2656572" y="5927007"/>
                    <a:pt x="2616016" y="5902790"/>
                    <a:pt x="2617205" y="5979030"/>
                  </a:cubicBezTo>
                  <a:cubicBezTo>
                    <a:pt x="2622204" y="6298229"/>
                    <a:pt x="2635515" y="6258673"/>
                    <a:pt x="2601606" y="6258673"/>
                  </a:cubicBezTo>
                  <a:cubicBezTo>
                    <a:pt x="2289037" y="6258673"/>
                    <a:pt x="2331461" y="6268137"/>
                    <a:pt x="2330821" y="6228671"/>
                  </a:cubicBezTo>
                  <a:cubicBezTo>
                    <a:pt x="2325181" y="5868212"/>
                    <a:pt x="2314616" y="5927007"/>
                    <a:pt x="2381978" y="5927007"/>
                  </a:cubicBezTo>
                  <a:close/>
                  <a:moveTo>
                    <a:pt x="2621966" y="5228989"/>
                  </a:moveTo>
                  <a:cubicBezTo>
                    <a:pt x="2621838" y="5220221"/>
                    <a:pt x="2615924" y="5228550"/>
                    <a:pt x="2911354" y="5227232"/>
                  </a:cubicBezTo>
                  <a:cubicBezTo>
                    <a:pt x="2913185" y="5349453"/>
                    <a:pt x="2912526" y="5441801"/>
                    <a:pt x="2915639" y="5559831"/>
                  </a:cubicBezTo>
                  <a:cubicBezTo>
                    <a:pt x="2752003" y="5561661"/>
                    <a:pt x="2721407" y="5558256"/>
                    <a:pt x="2626837" y="5557854"/>
                  </a:cubicBezTo>
                  <a:cubicBezTo>
                    <a:pt x="2624603" y="5453443"/>
                    <a:pt x="2623870" y="5350844"/>
                    <a:pt x="2621966" y="5228989"/>
                  </a:cubicBezTo>
                  <a:close/>
                  <a:moveTo>
                    <a:pt x="2931147" y="4878085"/>
                  </a:moveTo>
                  <a:cubicBezTo>
                    <a:pt x="3029581" y="4877957"/>
                    <a:pt x="2958649" y="4877957"/>
                    <a:pt x="3211050" y="4877994"/>
                  </a:cubicBezTo>
                  <a:cubicBezTo>
                    <a:pt x="3214273" y="5111948"/>
                    <a:pt x="3215335" y="5084692"/>
                    <a:pt x="3217459" y="5209732"/>
                  </a:cubicBezTo>
                  <a:cubicBezTo>
                    <a:pt x="2985161" y="5209878"/>
                    <a:pt x="2976849" y="5209842"/>
                    <a:pt x="2926094" y="5210135"/>
                  </a:cubicBezTo>
                  <a:cubicBezTo>
                    <a:pt x="2920088" y="4839864"/>
                    <a:pt x="2913533" y="4878122"/>
                    <a:pt x="2931147" y="4878085"/>
                  </a:cubicBezTo>
                  <a:close/>
                  <a:moveTo>
                    <a:pt x="2931165" y="5227140"/>
                  </a:moveTo>
                  <a:cubicBezTo>
                    <a:pt x="2994408" y="5226811"/>
                    <a:pt x="2993419" y="5226884"/>
                    <a:pt x="3217715" y="5226719"/>
                  </a:cubicBezTo>
                  <a:cubicBezTo>
                    <a:pt x="3217734" y="5228238"/>
                    <a:pt x="3222092" y="5514782"/>
                    <a:pt x="3222384" y="5557396"/>
                  </a:cubicBezTo>
                  <a:cubicBezTo>
                    <a:pt x="3220993" y="5557396"/>
                    <a:pt x="2931953" y="5559629"/>
                    <a:pt x="2930635" y="5559647"/>
                  </a:cubicBezTo>
                  <a:cubicBezTo>
                    <a:pt x="2930616" y="5558348"/>
                    <a:pt x="2922798" y="5227195"/>
                    <a:pt x="2931165" y="5227140"/>
                  </a:cubicBezTo>
                  <a:close/>
                  <a:moveTo>
                    <a:pt x="2931239" y="5576653"/>
                  </a:moveTo>
                  <a:cubicBezTo>
                    <a:pt x="3269093" y="5572553"/>
                    <a:pt x="3222494" y="5565377"/>
                    <a:pt x="3222586" y="5604037"/>
                  </a:cubicBezTo>
                  <a:cubicBezTo>
                    <a:pt x="3223336" y="5964002"/>
                    <a:pt x="3251460" y="5910130"/>
                    <a:pt x="3150866" y="5908922"/>
                  </a:cubicBezTo>
                  <a:cubicBezTo>
                    <a:pt x="3081288" y="5907988"/>
                    <a:pt x="3005467" y="5907897"/>
                    <a:pt x="2936713" y="5909087"/>
                  </a:cubicBezTo>
                  <a:cubicBezTo>
                    <a:pt x="2936237" y="5863050"/>
                    <a:pt x="2933875" y="5576616"/>
                    <a:pt x="2931239" y="5576653"/>
                  </a:cubicBezTo>
                  <a:close/>
                  <a:moveTo>
                    <a:pt x="3226303" y="5926550"/>
                  </a:moveTo>
                  <a:cubicBezTo>
                    <a:pt x="3228189" y="6061456"/>
                    <a:pt x="3229031" y="6076283"/>
                    <a:pt x="3231997" y="6257428"/>
                  </a:cubicBezTo>
                  <a:cubicBezTo>
                    <a:pt x="3025956" y="6257465"/>
                    <a:pt x="3000066" y="6257135"/>
                    <a:pt x="2940998" y="6258581"/>
                  </a:cubicBezTo>
                  <a:cubicBezTo>
                    <a:pt x="2940266" y="6219372"/>
                    <a:pt x="2936915" y="5927483"/>
                    <a:pt x="2936896" y="5926111"/>
                  </a:cubicBezTo>
                  <a:cubicBezTo>
                    <a:pt x="3063985" y="5923877"/>
                    <a:pt x="3147149" y="5926293"/>
                    <a:pt x="3226303" y="5926550"/>
                  </a:cubicBezTo>
                  <a:close/>
                  <a:moveTo>
                    <a:pt x="3226065" y="4878012"/>
                  </a:moveTo>
                  <a:cubicBezTo>
                    <a:pt x="3395376" y="4878030"/>
                    <a:pt x="3378678" y="4874332"/>
                    <a:pt x="3514665" y="4875211"/>
                  </a:cubicBezTo>
                  <a:cubicBezTo>
                    <a:pt x="3515617" y="4948376"/>
                    <a:pt x="3516863" y="5031351"/>
                    <a:pt x="3518693" y="5104461"/>
                  </a:cubicBezTo>
                  <a:cubicBezTo>
                    <a:pt x="3522007" y="5241875"/>
                    <a:pt x="3576315" y="5209714"/>
                    <a:pt x="3260615" y="5209714"/>
                  </a:cubicBezTo>
                  <a:cubicBezTo>
                    <a:pt x="3222641" y="5209732"/>
                    <a:pt x="3231356" y="5264043"/>
                    <a:pt x="3226065" y="4878012"/>
                  </a:cubicBezTo>
                  <a:close/>
                  <a:moveTo>
                    <a:pt x="3260615" y="5226701"/>
                  </a:moveTo>
                  <a:cubicBezTo>
                    <a:pt x="3262245" y="5226701"/>
                    <a:pt x="3521165" y="5226975"/>
                    <a:pt x="3521202" y="5229282"/>
                  </a:cubicBezTo>
                  <a:cubicBezTo>
                    <a:pt x="3527189" y="5610883"/>
                    <a:pt x="3542185" y="5558842"/>
                    <a:pt x="3480279" y="5558842"/>
                  </a:cubicBezTo>
                  <a:cubicBezTo>
                    <a:pt x="3375931" y="5558842"/>
                    <a:pt x="3368900" y="5557323"/>
                    <a:pt x="3260615" y="5557323"/>
                  </a:cubicBezTo>
                  <a:cubicBezTo>
                    <a:pt x="3231045" y="5557323"/>
                    <a:pt x="3237948" y="5573102"/>
                    <a:pt x="3236465" y="5478887"/>
                  </a:cubicBezTo>
                  <a:cubicBezTo>
                    <a:pt x="3231759" y="5177827"/>
                    <a:pt x="3221084" y="5226737"/>
                    <a:pt x="3260615" y="5226701"/>
                  </a:cubicBezTo>
                  <a:close/>
                  <a:moveTo>
                    <a:pt x="3260615" y="5574328"/>
                  </a:moveTo>
                  <a:cubicBezTo>
                    <a:pt x="3568826" y="5574328"/>
                    <a:pt x="3526072" y="5570246"/>
                    <a:pt x="3526347" y="5604146"/>
                  </a:cubicBezTo>
                  <a:cubicBezTo>
                    <a:pt x="3527024" y="5684523"/>
                    <a:pt x="3527336" y="5697373"/>
                    <a:pt x="3530778" y="5909965"/>
                  </a:cubicBezTo>
                  <a:cubicBezTo>
                    <a:pt x="3469550" y="5910716"/>
                    <a:pt x="3425276" y="5909892"/>
                    <a:pt x="3241079" y="5909599"/>
                  </a:cubicBezTo>
                  <a:cubicBezTo>
                    <a:pt x="3236172" y="5532117"/>
                    <a:pt x="3227749" y="5574328"/>
                    <a:pt x="3260615" y="5574328"/>
                  </a:cubicBezTo>
                  <a:close/>
                  <a:moveTo>
                    <a:pt x="3260615" y="5926604"/>
                  </a:moveTo>
                  <a:cubicBezTo>
                    <a:pt x="3348247" y="5926604"/>
                    <a:pt x="3463581" y="5927776"/>
                    <a:pt x="3531053" y="5926952"/>
                  </a:cubicBezTo>
                  <a:cubicBezTo>
                    <a:pt x="3537443" y="6320415"/>
                    <a:pt x="3551761" y="6259295"/>
                    <a:pt x="3480261" y="6259295"/>
                  </a:cubicBezTo>
                  <a:cubicBezTo>
                    <a:pt x="3207498" y="6259295"/>
                    <a:pt x="3247084" y="6264732"/>
                    <a:pt x="3246535" y="6228671"/>
                  </a:cubicBezTo>
                  <a:cubicBezTo>
                    <a:pt x="3241079" y="5879964"/>
                    <a:pt x="3232858" y="5926604"/>
                    <a:pt x="3260615" y="5926604"/>
                  </a:cubicBezTo>
                  <a:close/>
                  <a:moveTo>
                    <a:pt x="3536179" y="5228989"/>
                  </a:moveTo>
                  <a:cubicBezTo>
                    <a:pt x="3536125" y="5225969"/>
                    <a:pt x="3688719" y="5224724"/>
                    <a:pt x="3809473" y="5226042"/>
                  </a:cubicBezTo>
                  <a:cubicBezTo>
                    <a:pt x="3831665" y="5226280"/>
                    <a:pt x="3826812" y="5188206"/>
                    <a:pt x="3831372" y="5479235"/>
                  </a:cubicBezTo>
                  <a:cubicBezTo>
                    <a:pt x="3832983" y="5581650"/>
                    <a:pt x="3883445" y="5557451"/>
                    <a:pt x="3589974" y="5558622"/>
                  </a:cubicBezTo>
                  <a:cubicBezTo>
                    <a:pt x="3523271" y="5558879"/>
                    <a:pt x="3542204" y="5613409"/>
                    <a:pt x="3536179" y="5228989"/>
                  </a:cubicBezTo>
                  <a:close/>
                  <a:moveTo>
                    <a:pt x="3590047" y="5575646"/>
                  </a:moveTo>
                  <a:cubicBezTo>
                    <a:pt x="3870866" y="5574511"/>
                    <a:pt x="3832928" y="5568141"/>
                    <a:pt x="3833715" y="5604165"/>
                  </a:cubicBezTo>
                  <a:cubicBezTo>
                    <a:pt x="3841460" y="5957687"/>
                    <a:pt x="3843456" y="5909472"/>
                    <a:pt x="3809693" y="5908593"/>
                  </a:cubicBezTo>
                  <a:cubicBezTo>
                    <a:pt x="3737808" y="5906616"/>
                    <a:pt x="3664623" y="5906524"/>
                    <a:pt x="3589809" y="5908666"/>
                  </a:cubicBezTo>
                  <a:cubicBezTo>
                    <a:pt x="3531053" y="5910277"/>
                    <a:pt x="3546250" y="5940443"/>
                    <a:pt x="3542826" y="5728858"/>
                  </a:cubicBezTo>
                  <a:cubicBezTo>
                    <a:pt x="3539951" y="5544784"/>
                    <a:pt x="3529881" y="5575902"/>
                    <a:pt x="3590047" y="5575646"/>
                  </a:cubicBezTo>
                  <a:close/>
                  <a:moveTo>
                    <a:pt x="3590212" y="5925671"/>
                  </a:moveTo>
                  <a:cubicBezTo>
                    <a:pt x="3668835" y="5923511"/>
                    <a:pt x="3734677" y="5923639"/>
                    <a:pt x="3809345" y="5925598"/>
                  </a:cubicBezTo>
                  <a:cubicBezTo>
                    <a:pt x="3844262" y="5926550"/>
                    <a:pt x="3836572" y="5915640"/>
                    <a:pt x="3837560" y="5979011"/>
                  </a:cubicBezTo>
                  <a:cubicBezTo>
                    <a:pt x="3842651" y="6303630"/>
                    <a:pt x="3852831" y="6260119"/>
                    <a:pt x="3809565" y="6259954"/>
                  </a:cubicBezTo>
                  <a:cubicBezTo>
                    <a:pt x="3510216" y="6258746"/>
                    <a:pt x="3551578" y="6269638"/>
                    <a:pt x="3550937" y="6228653"/>
                  </a:cubicBezTo>
                  <a:cubicBezTo>
                    <a:pt x="3545298" y="5880586"/>
                    <a:pt x="3528416" y="5927447"/>
                    <a:pt x="3590212" y="5925671"/>
                  </a:cubicBezTo>
                  <a:close/>
                  <a:moveTo>
                    <a:pt x="3841021" y="5228989"/>
                  </a:moveTo>
                  <a:cubicBezTo>
                    <a:pt x="3840984" y="5226335"/>
                    <a:pt x="4131471" y="5224303"/>
                    <a:pt x="4132826" y="5224303"/>
                  </a:cubicBezTo>
                  <a:cubicBezTo>
                    <a:pt x="4135279" y="5374311"/>
                    <a:pt x="4131379" y="5369936"/>
                    <a:pt x="4135865" y="5558110"/>
                  </a:cubicBezTo>
                  <a:cubicBezTo>
                    <a:pt x="3789625" y="5558183"/>
                    <a:pt x="3848034" y="5586079"/>
                    <a:pt x="3846349" y="5478923"/>
                  </a:cubicBezTo>
                  <a:cubicBezTo>
                    <a:pt x="3844408" y="5353901"/>
                    <a:pt x="3842962" y="5353279"/>
                    <a:pt x="3841021" y="5228989"/>
                  </a:cubicBezTo>
                  <a:close/>
                  <a:moveTo>
                    <a:pt x="3919351" y="5927080"/>
                  </a:moveTo>
                  <a:cubicBezTo>
                    <a:pt x="4186089" y="5927080"/>
                    <a:pt x="4140754" y="5905005"/>
                    <a:pt x="4141908" y="5979067"/>
                  </a:cubicBezTo>
                  <a:cubicBezTo>
                    <a:pt x="4146760" y="6290798"/>
                    <a:pt x="4156372" y="6259332"/>
                    <a:pt x="4139033" y="6259332"/>
                  </a:cubicBezTo>
                  <a:cubicBezTo>
                    <a:pt x="3813025" y="6259332"/>
                    <a:pt x="3856932" y="6273115"/>
                    <a:pt x="3856218" y="6228671"/>
                  </a:cubicBezTo>
                  <a:cubicBezTo>
                    <a:pt x="3850615" y="5869713"/>
                    <a:pt x="3833349" y="5927080"/>
                    <a:pt x="3919351" y="5927080"/>
                  </a:cubicBezTo>
                  <a:close/>
                  <a:moveTo>
                    <a:pt x="4147822" y="5224303"/>
                  </a:moveTo>
                  <a:cubicBezTo>
                    <a:pt x="4149122" y="5224303"/>
                    <a:pt x="4437594" y="5225529"/>
                    <a:pt x="4437649" y="5229282"/>
                  </a:cubicBezTo>
                  <a:cubicBezTo>
                    <a:pt x="4440579" y="5424320"/>
                    <a:pt x="4441476" y="5487966"/>
                    <a:pt x="4442721" y="5560434"/>
                  </a:cubicBezTo>
                  <a:cubicBezTo>
                    <a:pt x="4234885" y="5561954"/>
                    <a:pt x="4283626" y="5558348"/>
                    <a:pt x="4150898" y="5558110"/>
                  </a:cubicBezTo>
                  <a:cubicBezTo>
                    <a:pt x="4146265" y="5366531"/>
                    <a:pt x="4150294" y="5378082"/>
                    <a:pt x="4147822" y="5224303"/>
                  </a:cubicBezTo>
                  <a:close/>
                  <a:moveTo>
                    <a:pt x="4443014" y="5577476"/>
                  </a:moveTo>
                  <a:cubicBezTo>
                    <a:pt x="4446969" y="5801656"/>
                    <a:pt x="4442007" y="5523386"/>
                    <a:pt x="4448690" y="5909087"/>
                  </a:cubicBezTo>
                  <a:cubicBezTo>
                    <a:pt x="4390062" y="5909307"/>
                    <a:pt x="4317957" y="5909325"/>
                    <a:pt x="4248929" y="5908867"/>
                  </a:cubicBezTo>
                  <a:cubicBezTo>
                    <a:pt x="4123360" y="5908044"/>
                    <a:pt x="4162433" y="5970701"/>
                    <a:pt x="4152124" y="5603286"/>
                  </a:cubicBezTo>
                  <a:cubicBezTo>
                    <a:pt x="4150824" y="5558183"/>
                    <a:pt x="4110744" y="5579728"/>
                    <a:pt x="4443014" y="5577476"/>
                  </a:cubicBezTo>
                  <a:close/>
                  <a:moveTo>
                    <a:pt x="4447756" y="4979128"/>
                  </a:moveTo>
                  <a:cubicBezTo>
                    <a:pt x="4445870" y="4858499"/>
                    <a:pt x="4439279" y="4876950"/>
                    <a:pt x="4468648" y="4876639"/>
                  </a:cubicBezTo>
                  <a:cubicBezTo>
                    <a:pt x="4533630" y="4875943"/>
                    <a:pt x="4538299" y="4876071"/>
                    <a:pt x="4736906" y="4875962"/>
                  </a:cubicBezTo>
                  <a:cubicBezTo>
                    <a:pt x="4740770" y="5265452"/>
                    <a:pt x="4763437" y="5209934"/>
                    <a:pt x="4688403" y="5208927"/>
                  </a:cubicBezTo>
                  <a:cubicBezTo>
                    <a:pt x="4629647" y="5208139"/>
                    <a:pt x="4561919" y="5207828"/>
                    <a:pt x="4468520" y="5208707"/>
                  </a:cubicBezTo>
                  <a:cubicBezTo>
                    <a:pt x="4446822" y="5208927"/>
                    <a:pt x="4451840" y="5240137"/>
                    <a:pt x="4447756" y="4979128"/>
                  </a:cubicBezTo>
                  <a:close/>
                  <a:moveTo>
                    <a:pt x="4468630" y="5225749"/>
                  </a:moveTo>
                  <a:cubicBezTo>
                    <a:pt x="4766605" y="5222930"/>
                    <a:pt x="4742747" y="5227763"/>
                    <a:pt x="4742765" y="5229300"/>
                  </a:cubicBezTo>
                  <a:cubicBezTo>
                    <a:pt x="4748808" y="5615587"/>
                    <a:pt x="4769516" y="5560508"/>
                    <a:pt x="4688312" y="5560068"/>
                  </a:cubicBezTo>
                  <a:cubicBezTo>
                    <a:pt x="4626864" y="5559739"/>
                    <a:pt x="4544378" y="5559647"/>
                    <a:pt x="4468501" y="5560252"/>
                  </a:cubicBezTo>
                  <a:cubicBezTo>
                    <a:pt x="4454165" y="5560361"/>
                    <a:pt x="4457845" y="5572699"/>
                    <a:pt x="4456380" y="5478941"/>
                  </a:cubicBezTo>
                  <a:cubicBezTo>
                    <a:pt x="4452077" y="5191482"/>
                    <a:pt x="4446310" y="5225950"/>
                    <a:pt x="4468630" y="5225749"/>
                  </a:cubicBezTo>
                  <a:close/>
                  <a:moveTo>
                    <a:pt x="5017798" y="4507888"/>
                  </a:moveTo>
                  <a:cubicBezTo>
                    <a:pt x="4705193" y="4507888"/>
                    <a:pt x="4745786" y="4526120"/>
                    <a:pt x="4745054" y="4479406"/>
                  </a:cubicBezTo>
                  <a:cubicBezTo>
                    <a:pt x="4739415" y="4119368"/>
                    <a:pt x="4725810" y="4177595"/>
                    <a:pt x="4798135" y="4177595"/>
                  </a:cubicBezTo>
                  <a:cubicBezTo>
                    <a:pt x="5070165" y="4177595"/>
                    <a:pt x="5031659" y="4158064"/>
                    <a:pt x="5032776" y="4229874"/>
                  </a:cubicBezTo>
                  <a:cubicBezTo>
                    <a:pt x="5037793" y="4550978"/>
                    <a:pt x="5038726" y="4507888"/>
                    <a:pt x="5017798" y="4507888"/>
                  </a:cubicBezTo>
                  <a:close/>
                  <a:moveTo>
                    <a:pt x="5017798" y="4159931"/>
                  </a:moveTo>
                  <a:cubicBezTo>
                    <a:pt x="4691461" y="4159931"/>
                    <a:pt x="4740971" y="4178364"/>
                    <a:pt x="4739524" y="4104669"/>
                  </a:cubicBezTo>
                  <a:cubicBezTo>
                    <a:pt x="4732933" y="3772912"/>
                    <a:pt x="4720500" y="3825721"/>
                    <a:pt x="4798135" y="3825721"/>
                  </a:cubicBezTo>
                  <a:cubicBezTo>
                    <a:pt x="5060845" y="3825721"/>
                    <a:pt x="5026239" y="3812542"/>
                    <a:pt x="5026422" y="3855064"/>
                  </a:cubicBezTo>
                  <a:cubicBezTo>
                    <a:pt x="5027869" y="4196303"/>
                    <a:pt x="5040979" y="4159931"/>
                    <a:pt x="5017798" y="4159931"/>
                  </a:cubicBezTo>
                  <a:close/>
                  <a:moveTo>
                    <a:pt x="5017798" y="3808350"/>
                  </a:moveTo>
                  <a:cubicBezTo>
                    <a:pt x="4676685" y="3808350"/>
                    <a:pt x="4735423" y="3832787"/>
                    <a:pt x="4733812" y="3729987"/>
                  </a:cubicBezTo>
                  <a:cubicBezTo>
                    <a:pt x="4728245" y="3382598"/>
                    <a:pt x="4730131" y="3502220"/>
                    <a:pt x="4729747" y="3476392"/>
                  </a:cubicBezTo>
                  <a:cubicBezTo>
                    <a:pt x="4774185" y="3476227"/>
                    <a:pt x="4808827" y="3476282"/>
                    <a:pt x="5017798" y="3476318"/>
                  </a:cubicBezTo>
                  <a:cubicBezTo>
                    <a:pt x="5019080" y="3476318"/>
                    <a:pt x="5033087" y="3808350"/>
                    <a:pt x="5017798" y="3808350"/>
                  </a:cubicBezTo>
                  <a:close/>
                  <a:moveTo>
                    <a:pt x="5017798" y="3459332"/>
                  </a:moveTo>
                  <a:cubicBezTo>
                    <a:pt x="4814229" y="3459295"/>
                    <a:pt x="4774460" y="3459240"/>
                    <a:pt x="4729473" y="3459405"/>
                  </a:cubicBezTo>
                  <a:cubicBezTo>
                    <a:pt x="4727587" y="3349722"/>
                    <a:pt x="4723943" y="3283312"/>
                    <a:pt x="4723100" y="3127886"/>
                  </a:cubicBezTo>
                  <a:cubicBezTo>
                    <a:pt x="4725023" y="3127886"/>
                    <a:pt x="5011664" y="3127410"/>
                    <a:pt x="5013935" y="3127410"/>
                  </a:cubicBezTo>
                  <a:cubicBezTo>
                    <a:pt x="5015656" y="3209617"/>
                    <a:pt x="5019355" y="3459332"/>
                    <a:pt x="5017798" y="3459332"/>
                  </a:cubicBezTo>
                  <a:close/>
                  <a:moveTo>
                    <a:pt x="4723009" y="3110862"/>
                  </a:moveTo>
                  <a:cubicBezTo>
                    <a:pt x="4723009" y="3109215"/>
                    <a:pt x="4720006" y="2779929"/>
                    <a:pt x="4719988" y="2778538"/>
                  </a:cubicBezTo>
                  <a:cubicBezTo>
                    <a:pt x="4900652" y="2779911"/>
                    <a:pt x="4888805" y="2776433"/>
                    <a:pt x="5007270" y="2776213"/>
                  </a:cubicBezTo>
                  <a:cubicBezTo>
                    <a:pt x="5007289" y="2777513"/>
                    <a:pt x="5013459" y="3103943"/>
                    <a:pt x="5013496" y="3105865"/>
                  </a:cubicBezTo>
                  <a:cubicBezTo>
                    <a:pt x="5013624" y="3112711"/>
                    <a:pt x="5044036" y="3110460"/>
                    <a:pt x="4723009" y="3110862"/>
                  </a:cubicBezTo>
                  <a:close/>
                  <a:moveTo>
                    <a:pt x="4719768" y="2761533"/>
                  </a:moveTo>
                  <a:cubicBezTo>
                    <a:pt x="4717754" y="2617290"/>
                    <a:pt x="4715429" y="2618242"/>
                    <a:pt x="4712499" y="2427579"/>
                  </a:cubicBezTo>
                  <a:cubicBezTo>
                    <a:pt x="4762247" y="2426646"/>
                    <a:pt x="4829133" y="2426481"/>
                    <a:pt x="4907829" y="2427854"/>
                  </a:cubicBezTo>
                  <a:cubicBezTo>
                    <a:pt x="5031769" y="2430014"/>
                    <a:pt x="5000642" y="2365617"/>
                    <a:pt x="5006538" y="2731183"/>
                  </a:cubicBezTo>
                  <a:cubicBezTo>
                    <a:pt x="5006995" y="2761862"/>
                    <a:pt x="5055334" y="2764150"/>
                    <a:pt x="4719768" y="2761533"/>
                  </a:cubicBezTo>
                  <a:close/>
                  <a:moveTo>
                    <a:pt x="4712224" y="2410555"/>
                  </a:moveTo>
                  <a:cubicBezTo>
                    <a:pt x="4708855" y="2191831"/>
                    <a:pt x="4708453" y="2182532"/>
                    <a:pt x="4708617" y="2106640"/>
                  </a:cubicBezTo>
                  <a:cubicBezTo>
                    <a:pt x="4708691" y="2070323"/>
                    <a:pt x="4660535" y="2077975"/>
                    <a:pt x="4997584" y="2077462"/>
                  </a:cubicBezTo>
                  <a:cubicBezTo>
                    <a:pt x="4999306" y="2278157"/>
                    <a:pt x="5001045" y="2320660"/>
                    <a:pt x="5002821" y="2411782"/>
                  </a:cubicBezTo>
                  <a:cubicBezTo>
                    <a:pt x="4905028" y="2411617"/>
                    <a:pt x="4833216" y="2408267"/>
                    <a:pt x="4712224" y="2410555"/>
                  </a:cubicBezTo>
                  <a:close/>
                  <a:moveTo>
                    <a:pt x="4708617" y="2061134"/>
                  </a:moveTo>
                  <a:cubicBezTo>
                    <a:pt x="4707977" y="1895805"/>
                    <a:pt x="4703216" y="1866389"/>
                    <a:pt x="4701074" y="1728389"/>
                  </a:cubicBezTo>
                  <a:cubicBezTo>
                    <a:pt x="5026386" y="1728206"/>
                    <a:pt x="4993868" y="1726504"/>
                    <a:pt x="4993977" y="1732233"/>
                  </a:cubicBezTo>
                  <a:cubicBezTo>
                    <a:pt x="4994270" y="1751874"/>
                    <a:pt x="4993409" y="1664212"/>
                    <a:pt x="4997438" y="2060475"/>
                  </a:cubicBezTo>
                  <a:cubicBezTo>
                    <a:pt x="4903196" y="2060603"/>
                    <a:pt x="4828126" y="2062434"/>
                    <a:pt x="4708617" y="2061134"/>
                  </a:cubicBezTo>
                  <a:close/>
                  <a:moveTo>
                    <a:pt x="4700836" y="1711311"/>
                  </a:moveTo>
                  <a:cubicBezTo>
                    <a:pt x="4699664" y="1621434"/>
                    <a:pt x="4702300" y="1513838"/>
                    <a:pt x="4697192" y="1378510"/>
                  </a:cubicBezTo>
                  <a:cubicBezTo>
                    <a:pt x="4833015" y="1382336"/>
                    <a:pt x="4910630" y="1377375"/>
                    <a:pt x="4986800" y="1376881"/>
                  </a:cubicBezTo>
                  <a:cubicBezTo>
                    <a:pt x="4990297" y="1596393"/>
                    <a:pt x="4992402" y="1639793"/>
                    <a:pt x="4993647" y="1711219"/>
                  </a:cubicBezTo>
                  <a:lnTo>
                    <a:pt x="4700836" y="1711311"/>
                  </a:lnTo>
                  <a:close/>
                  <a:moveTo>
                    <a:pt x="4688348" y="2060896"/>
                  </a:moveTo>
                  <a:cubicBezTo>
                    <a:pt x="4345129" y="2056741"/>
                    <a:pt x="4401762" y="2092015"/>
                    <a:pt x="4400041" y="1981618"/>
                  </a:cubicBezTo>
                  <a:cubicBezTo>
                    <a:pt x="4398118" y="1859598"/>
                    <a:pt x="4399308" y="1855900"/>
                    <a:pt x="4397367" y="1731977"/>
                  </a:cubicBezTo>
                  <a:cubicBezTo>
                    <a:pt x="4397239" y="1723428"/>
                    <a:pt x="4368639" y="1728279"/>
                    <a:pt x="4686078" y="1728389"/>
                  </a:cubicBezTo>
                  <a:cubicBezTo>
                    <a:pt x="4687891" y="1854637"/>
                    <a:pt x="4699371" y="2061043"/>
                    <a:pt x="4688348" y="2060896"/>
                  </a:cubicBezTo>
                  <a:close/>
                  <a:moveTo>
                    <a:pt x="4392570" y="2426975"/>
                  </a:moveTo>
                  <a:cubicBezTo>
                    <a:pt x="4393467" y="2502977"/>
                    <a:pt x="4394676" y="2557983"/>
                    <a:pt x="4398008" y="2758860"/>
                  </a:cubicBezTo>
                  <a:cubicBezTo>
                    <a:pt x="4355932" y="2758622"/>
                    <a:pt x="4109609" y="2759245"/>
                    <a:pt x="4108254" y="2759245"/>
                  </a:cubicBezTo>
                  <a:cubicBezTo>
                    <a:pt x="4105508" y="2575336"/>
                    <a:pt x="4107338" y="2604019"/>
                    <a:pt x="4104244" y="2428732"/>
                  </a:cubicBezTo>
                  <a:cubicBezTo>
                    <a:pt x="4260318" y="2428934"/>
                    <a:pt x="4268850" y="2426298"/>
                    <a:pt x="4392570" y="2426975"/>
                  </a:cubicBezTo>
                  <a:close/>
                  <a:moveTo>
                    <a:pt x="4358733" y="2409897"/>
                  </a:moveTo>
                  <a:cubicBezTo>
                    <a:pt x="4058378" y="2409897"/>
                    <a:pt x="4104391" y="2430343"/>
                    <a:pt x="4102834" y="2356172"/>
                  </a:cubicBezTo>
                  <a:cubicBezTo>
                    <a:pt x="4096078" y="2032506"/>
                    <a:pt x="4086209" y="2079219"/>
                    <a:pt x="4139033" y="2079219"/>
                  </a:cubicBezTo>
                  <a:cubicBezTo>
                    <a:pt x="4425619" y="2079219"/>
                    <a:pt x="4386748" y="2068951"/>
                    <a:pt x="4387846" y="2106897"/>
                  </a:cubicBezTo>
                  <a:cubicBezTo>
                    <a:pt x="4398173" y="2458972"/>
                    <a:pt x="4396525" y="2409897"/>
                    <a:pt x="4358733" y="2409897"/>
                  </a:cubicBezTo>
                  <a:close/>
                  <a:moveTo>
                    <a:pt x="4358733" y="2062013"/>
                  </a:moveTo>
                  <a:cubicBezTo>
                    <a:pt x="4044920" y="2062013"/>
                    <a:pt x="4098861" y="2085095"/>
                    <a:pt x="4097231" y="1981582"/>
                  </a:cubicBezTo>
                  <a:cubicBezTo>
                    <a:pt x="4092489" y="1678380"/>
                    <a:pt x="4071451" y="1729103"/>
                    <a:pt x="4139033" y="1729103"/>
                  </a:cubicBezTo>
                  <a:cubicBezTo>
                    <a:pt x="4403172" y="1729103"/>
                    <a:pt x="4382207" y="1721708"/>
                    <a:pt x="4382371" y="1732288"/>
                  </a:cubicBezTo>
                  <a:cubicBezTo>
                    <a:pt x="4388377" y="2114676"/>
                    <a:pt x="4395481" y="2062013"/>
                    <a:pt x="4358733" y="2062013"/>
                  </a:cubicBezTo>
                  <a:close/>
                  <a:moveTo>
                    <a:pt x="4358733" y="1709956"/>
                  </a:moveTo>
                  <a:cubicBezTo>
                    <a:pt x="4248197" y="1709956"/>
                    <a:pt x="4248123" y="1712098"/>
                    <a:pt x="4139051" y="1712098"/>
                  </a:cubicBezTo>
                  <a:cubicBezTo>
                    <a:pt x="4072312" y="1712098"/>
                    <a:pt x="4092178" y="1763003"/>
                    <a:pt x="4085952" y="1377046"/>
                  </a:cubicBezTo>
                  <a:cubicBezTo>
                    <a:pt x="4192571" y="1375508"/>
                    <a:pt x="4262387" y="1379187"/>
                    <a:pt x="4377519" y="1378858"/>
                  </a:cubicBezTo>
                  <a:cubicBezTo>
                    <a:pt x="4386015" y="1763864"/>
                    <a:pt x="4388029" y="1709956"/>
                    <a:pt x="4358733" y="1709956"/>
                  </a:cubicBezTo>
                  <a:close/>
                  <a:moveTo>
                    <a:pt x="4087820" y="2356575"/>
                  </a:moveTo>
                  <a:cubicBezTo>
                    <a:pt x="4089267" y="2426224"/>
                    <a:pt x="4142384" y="2413008"/>
                    <a:pt x="3809583" y="2410775"/>
                  </a:cubicBezTo>
                  <a:cubicBezTo>
                    <a:pt x="3793360" y="2410665"/>
                    <a:pt x="3799403" y="2448300"/>
                    <a:pt x="3792646" y="2106421"/>
                  </a:cubicBezTo>
                  <a:cubicBezTo>
                    <a:pt x="3791896" y="2068987"/>
                    <a:pt x="3750753" y="2078378"/>
                    <a:pt x="4029210" y="2079110"/>
                  </a:cubicBezTo>
                  <a:cubicBezTo>
                    <a:pt x="4099886" y="2079311"/>
                    <a:pt x="4080972" y="2028771"/>
                    <a:pt x="4087820" y="2356575"/>
                  </a:cubicBezTo>
                  <a:close/>
                  <a:moveTo>
                    <a:pt x="4029192" y="2062086"/>
                  </a:moveTo>
                  <a:cubicBezTo>
                    <a:pt x="3742477" y="2061317"/>
                    <a:pt x="3791987" y="2083045"/>
                    <a:pt x="3790413" y="1981618"/>
                  </a:cubicBezTo>
                  <a:cubicBezTo>
                    <a:pt x="3785853" y="1691193"/>
                    <a:pt x="3774977" y="1729835"/>
                    <a:pt x="3809601" y="1729469"/>
                  </a:cubicBezTo>
                  <a:cubicBezTo>
                    <a:pt x="4100948" y="1726321"/>
                    <a:pt x="4076633" y="1729670"/>
                    <a:pt x="4076669" y="1732270"/>
                  </a:cubicBezTo>
                  <a:cubicBezTo>
                    <a:pt x="4082657" y="2116177"/>
                    <a:pt x="4104775" y="2062288"/>
                    <a:pt x="4029192" y="2062086"/>
                  </a:cubicBezTo>
                  <a:close/>
                  <a:moveTo>
                    <a:pt x="4029192" y="1711988"/>
                  </a:moveTo>
                  <a:cubicBezTo>
                    <a:pt x="3959834" y="1711805"/>
                    <a:pt x="3878813" y="1711713"/>
                    <a:pt x="3809473" y="1712464"/>
                  </a:cubicBezTo>
                  <a:cubicBezTo>
                    <a:pt x="3776808" y="1712811"/>
                    <a:pt x="3784791" y="1764596"/>
                    <a:pt x="3780195" y="1379114"/>
                  </a:cubicBezTo>
                  <a:cubicBezTo>
                    <a:pt x="4015771" y="1381329"/>
                    <a:pt x="3977356" y="1379169"/>
                    <a:pt x="4070938" y="1377302"/>
                  </a:cubicBezTo>
                  <a:cubicBezTo>
                    <a:pt x="4077164" y="1762729"/>
                    <a:pt x="4095199" y="1712061"/>
                    <a:pt x="4029192" y="1711988"/>
                  </a:cubicBezTo>
                  <a:close/>
                  <a:moveTo>
                    <a:pt x="3782191" y="2356575"/>
                  </a:moveTo>
                  <a:cubicBezTo>
                    <a:pt x="3783747" y="2427817"/>
                    <a:pt x="3835693" y="2410555"/>
                    <a:pt x="3493041" y="2410665"/>
                  </a:cubicBezTo>
                  <a:cubicBezTo>
                    <a:pt x="3489563" y="2186431"/>
                    <a:pt x="3489727" y="2180702"/>
                    <a:pt x="3487091" y="2106274"/>
                  </a:cubicBezTo>
                  <a:cubicBezTo>
                    <a:pt x="3485644" y="2065546"/>
                    <a:pt x="3453657" y="2077261"/>
                    <a:pt x="3699742" y="2077426"/>
                  </a:cubicBezTo>
                  <a:cubicBezTo>
                    <a:pt x="3798450" y="2077426"/>
                    <a:pt x="3774849" y="2021468"/>
                    <a:pt x="3782191" y="2356575"/>
                  </a:cubicBezTo>
                  <a:close/>
                  <a:moveTo>
                    <a:pt x="3485589" y="2060274"/>
                  </a:moveTo>
                  <a:cubicBezTo>
                    <a:pt x="3480883" y="1896464"/>
                    <a:pt x="3485150" y="1867213"/>
                    <a:pt x="3483026" y="1731940"/>
                  </a:cubicBezTo>
                  <a:cubicBezTo>
                    <a:pt x="3482953" y="1726650"/>
                    <a:pt x="3482055" y="1731940"/>
                    <a:pt x="3770821" y="1729835"/>
                  </a:cubicBezTo>
                  <a:cubicBezTo>
                    <a:pt x="3770857" y="1731684"/>
                    <a:pt x="3770894" y="1743820"/>
                    <a:pt x="3776753" y="2060787"/>
                  </a:cubicBezTo>
                  <a:cubicBezTo>
                    <a:pt x="3734805" y="2060329"/>
                    <a:pt x="3717814" y="2060439"/>
                    <a:pt x="3485589" y="2060274"/>
                  </a:cubicBezTo>
                  <a:close/>
                  <a:moveTo>
                    <a:pt x="3480261" y="3111814"/>
                  </a:moveTo>
                  <a:cubicBezTo>
                    <a:pt x="3164708" y="3111814"/>
                    <a:pt x="3198069" y="3113187"/>
                    <a:pt x="3198142" y="3105719"/>
                  </a:cubicBezTo>
                  <a:cubicBezTo>
                    <a:pt x="3198801" y="3028600"/>
                    <a:pt x="3198197" y="3015311"/>
                    <a:pt x="3194480" y="2779032"/>
                  </a:cubicBezTo>
                  <a:cubicBezTo>
                    <a:pt x="3367197" y="2779069"/>
                    <a:pt x="3391714" y="2778337"/>
                    <a:pt x="3482751" y="2778337"/>
                  </a:cubicBezTo>
                  <a:cubicBezTo>
                    <a:pt x="3489361" y="3151828"/>
                    <a:pt x="3493975" y="3111814"/>
                    <a:pt x="3480261" y="3111814"/>
                  </a:cubicBezTo>
                  <a:close/>
                  <a:moveTo>
                    <a:pt x="3480261" y="2761349"/>
                  </a:moveTo>
                  <a:cubicBezTo>
                    <a:pt x="3144329" y="2761349"/>
                    <a:pt x="3194407" y="2775243"/>
                    <a:pt x="3193711" y="2730799"/>
                  </a:cubicBezTo>
                  <a:cubicBezTo>
                    <a:pt x="3188072" y="2371017"/>
                    <a:pt x="3165422" y="2427286"/>
                    <a:pt x="3260615" y="2427286"/>
                  </a:cubicBezTo>
                  <a:cubicBezTo>
                    <a:pt x="3363462" y="2427286"/>
                    <a:pt x="3373038" y="2427652"/>
                    <a:pt x="3478320" y="2427652"/>
                  </a:cubicBezTo>
                  <a:cubicBezTo>
                    <a:pt x="3483941" y="2789338"/>
                    <a:pt x="3482495" y="2761349"/>
                    <a:pt x="3480261" y="2761349"/>
                  </a:cubicBezTo>
                  <a:close/>
                  <a:moveTo>
                    <a:pt x="3187614" y="2410025"/>
                  </a:moveTo>
                  <a:cubicBezTo>
                    <a:pt x="3184483" y="2204846"/>
                    <a:pt x="3184391" y="2183429"/>
                    <a:pt x="3182048" y="2106347"/>
                  </a:cubicBezTo>
                  <a:cubicBezTo>
                    <a:pt x="3180784" y="2064411"/>
                    <a:pt x="3135925" y="2077169"/>
                    <a:pt x="3471088" y="2077279"/>
                  </a:cubicBezTo>
                  <a:cubicBezTo>
                    <a:pt x="3475024" y="2201624"/>
                    <a:pt x="3473560" y="2120332"/>
                    <a:pt x="3478064" y="2410684"/>
                  </a:cubicBezTo>
                  <a:cubicBezTo>
                    <a:pt x="3455323" y="2410665"/>
                    <a:pt x="3210904" y="2410226"/>
                    <a:pt x="3187614" y="2410025"/>
                  </a:cubicBezTo>
                  <a:close/>
                  <a:moveTo>
                    <a:pt x="3177544" y="1711091"/>
                  </a:moveTo>
                  <a:cubicBezTo>
                    <a:pt x="3173753" y="1471114"/>
                    <a:pt x="3173369" y="1439118"/>
                    <a:pt x="3171941" y="1378474"/>
                  </a:cubicBezTo>
                  <a:cubicBezTo>
                    <a:pt x="3282368" y="1380505"/>
                    <a:pt x="3377286" y="1377851"/>
                    <a:pt x="3461676" y="1377686"/>
                  </a:cubicBezTo>
                  <a:cubicBezTo>
                    <a:pt x="3462995" y="1433425"/>
                    <a:pt x="3467701" y="1711164"/>
                    <a:pt x="3467737" y="1712830"/>
                  </a:cubicBezTo>
                  <a:cubicBezTo>
                    <a:pt x="3346178" y="1712629"/>
                    <a:pt x="3345079" y="1709608"/>
                    <a:pt x="3177544" y="1711091"/>
                  </a:cubicBezTo>
                  <a:close/>
                  <a:moveTo>
                    <a:pt x="3172618" y="2409878"/>
                  </a:moveTo>
                  <a:cubicBezTo>
                    <a:pt x="2989281" y="2407920"/>
                    <a:pt x="2960095" y="2409604"/>
                    <a:pt x="2881088" y="2410116"/>
                  </a:cubicBezTo>
                  <a:cubicBezTo>
                    <a:pt x="2875101" y="2017843"/>
                    <a:pt x="2862961" y="2077975"/>
                    <a:pt x="2931220" y="2077151"/>
                  </a:cubicBezTo>
                  <a:cubicBezTo>
                    <a:pt x="3203818" y="2073875"/>
                    <a:pt x="3165898" y="2069079"/>
                    <a:pt x="3167034" y="2106897"/>
                  </a:cubicBezTo>
                  <a:cubicBezTo>
                    <a:pt x="3169597" y="2191904"/>
                    <a:pt x="3169634" y="2214438"/>
                    <a:pt x="3172618" y="2409878"/>
                  </a:cubicBezTo>
                  <a:close/>
                  <a:moveTo>
                    <a:pt x="3150701" y="1711365"/>
                  </a:moveTo>
                  <a:cubicBezTo>
                    <a:pt x="3072719" y="1712207"/>
                    <a:pt x="3011381" y="1712226"/>
                    <a:pt x="2931202" y="1711365"/>
                  </a:cubicBezTo>
                  <a:cubicBezTo>
                    <a:pt x="2852524" y="1710414"/>
                    <a:pt x="2868912" y="1773693"/>
                    <a:pt x="2864371" y="1377357"/>
                  </a:cubicBezTo>
                  <a:cubicBezTo>
                    <a:pt x="3011125" y="1377156"/>
                    <a:pt x="3055032" y="1376039"/>
                    <a:pt x="3156908" y="1378181"/>
                  </a:cubicBezTo>
                  <a:cubicBezTo>
                    <a:pt x="3165605" y="1748213"/>
                    <a:pt x="3165807" y="1711201"/>
                    <a:pt x="3150701" y="1711365"/>
                  </a:cubicBezTo>
                  <a:close/>
                  <a:moveTo>
                    <a:pt x="2866092" y="2410208"/>
                  </a:moveTo>
                  <a:cubicBezTo>
                    <a:pt x="2524667" y="2411782"/>
                    <a:pt x="2576374" y="2425254"/>
                    <a:pt x="2575514" y="2356282"/>
                  </a:cubicBezTo>
                  <a:cubicBezTo>
                    <a:pt x="2571449" y="2030675"/>
                    <a:pt x="2557863" y="2076163"/>
                    <a:pt x="2601606" y="2076163"/>
                  </a:cubicBezTo>
                  <a:cubicBezTo>
                    <a:pt x="2903719" y="2076163"/>
                    <a:pt x="2862320" y="2071660"/>
                    <a:pt x="2862320" y="2106237"/>
                  </a:cubicBezTo>
                  <a:cubicBezTo>
                    <a:pt x="2862393" y="2182898"/>
                    <a:pt x="2862522" y="2176894"/>
                    <a:pt x="2866092" y="2410208"/>
                  </a:cubicBezTo>
                  <a:close/>
                  <a:moveTo>
                    <a:pt x="2821288" y="2060787"/>
                  </a:moveTo>
                  <a:cubicBezTo>
                    <a:pt x="2711593" y="2060787"/>
                    <a:pt x="2711538" y="2059157"/>
                    <a:pt x="2601606" y="2059157"/>
                  </a:cubicBezTo>
                  <a:cubicBezTo>
                    <a:pt x="2562020" y="2059157"/>
                    <a:pt x="2569929" y="2074954"/>
                    <a:pt x="2568465" y="1981655"/>
                  </a:cubicBezTo>
                  <a:cubicBezTo>
                    <a:pt x="2563686" y="1676989"/>
                    <a:pt x="2553176" y="1726577"/>
                    <a:pt x="2601606" y="1726577"/>
                  </a:cubicBezTo>
                  <a:cubicBezTo>
                    <a:pt x="2884713" y="1726577"/>
                    <a:pt x="2855124" y="1726723"/>
                    <a:pt x="2855216" y="1732306"/>
                  </a:cubicBezTo>
                  <a:cubicBezTo>
                    <a:pt x="2861130" y="2110045"/>
                    <a:pt x="2881271" y="2060787"/>
                    <a:pt x="2821288" y="2060787"/>
                  </a:cubicBezTo>
                  <a:close/>
                  <a:moveTo>
                    <a:pt x="2601606" y="1709590"/>
                  </a:moveTo>
                  <a:cubicBezTo>
                    <a:pt x="2548818" y="1709590"/>
                    <a:pt x="2569435" y="1760770"/>
                    <a:pt x="2559896" y="1377504"/>
                  </a:cubicBezTo>
                  <a:cubicBezTo>
                    <a:pt x="2589521" y="1377375"/>
                    <a:pt x="2608106" y="1377412"/>
                    <a:pt x="2821306" y="1377375"/>
                  </a:cubicBezTo>
                  <a:cubicBezTo>
                    <a:pt x="2858677" y="1377375"/>
                    <a:pt x="2848643" y="1324474"/>
                    <a:pt x="2854886" y="1710780"/>
                  </a:cubicBezTo>
                  <a:cubicBezTo>
                    <a:pt x="2672465" y="1710249"/>
                    <a:pt x="2695187" y="1709590"/>
                    <a:pt x="2601606" y="1709590"/>
                  </a:cubicBezTo>
                  <a:close/>
                  <a:moveTo>
                    <a:pt x="2560518" y="2356501"/>
                  </a:moveTo>
                  <a:cubicBezTo>
                    <a:pt x="2561361" y="2424174"/>
                    <a:pt x="2616729" y="2412514"/>
                    <a:pt x="2272210" y="2410665"/>
                  </a:cubicBezTo>
                  <a:cubicBezTo>
                    <a:pt x="2269720" y="2410647"/>
                    <a:pt x="2272210" y="2297505"/>
                    <a:pt x="2266443" y="2105908"/>
                  </a:cubicBezTo>
                  <a:cubicBezTo>
                    <a:pt x="2265106" y="2060695"/>
                    <a:pt x="2231013" y="2085242"/>
                    <a:pt x="2492002" y="2077755"/>
                  </a:cubicBezTo>
                  <a:cubicBezTo>
                    <a:pt x="2569856" y="2075504"/>
                    <a:pt x="2556344" y="2023170"/>
                    <a:pt x="2560518" y="2356501"/>
                  </a:cubicBezTo>
                  <a:close/>
                  <a:moveTo>
                    <a:pt x="2491600" y="2060713"/>
                  </a:moveTo>
                  <a:cubicBezTo>
                    <a:pt x="2435956" y="2062324"/>
                    <a:pt x="2373592" y="2063148"/>
                    <a:pt x="2272302" y="2061226"/>
                  </a:cubicBezTo>
                  <a:cubicBezTo>
                    <a:pt x="2263092" y="2061061"/>
                    <a:pt x="2265070" y="2072154"/>
                    <a:pt x="2263605" y="1981636"/>
                  </a:cubicBezTo>
                  <a:cubicBezTo>
                    <a:pt x="2259027" y="1689729"/>
                    <a:pt x="2256208" y="1729011"/>
                    <a:pt x="2272339" y="1728627"/>
                  </a:cubicBezTo>
                  <a:cubicBezTo>
                    <a:pt x="2584797" y="1721451"/>
                    <a:pt x="2551418" y="1728938"/>
                    <a:pt x="2551455" y="1732251"/>
                  </a:cubicBezTo>
                  <a:cubicBezTo>
                    <a:pt x="2553395" y="1855608"/>
                    <a:pt x="2551528" y="1857182"/>
                    <a:pt x="2553469" y="1981929"/>
                  </a:cubicBezTo>
                  <a:cubicBezTo>
                    <a:pt x="2554952" y="2075687"/>
                    <a:pt x="2571083" y="2058444"/>
                    <a:pt x="2491600" y="2060713"/>
                  </a:cubicBezTo>
                  <a:close/>
                  <a:moveTo>
                    <a:pt x="2491728" y="1709993"/>
                  </a:moveTo>
                  <a:cubicBezTo>
                    <a:pt x="2361343" y="1710871"/>
                    <a:pt x="2354404" y="1709736"/>
                    <a:pt x="2272009" y="1711622"/>
                  </a:cubicBezTo>
                  <a:cubicBezTo>
                    <a:pt x="2256391" y="1711988"/>
                    <a:pt x="2259284" y="1752643"/>
                    <a:pt x="2256116" y="1379517"/>
                  </a:cubicBezTo>
                  <a:cubicBezTo>
                    <a:pt x="2347171" y="1378712"/>
                    <a:pt x="2187326" y="1379901"/>
                    <a:pt x="2544881" y="1377577"/>
                  </a:cubicBezTo>
                  <a:cubicBezTo>
                    <a:pt x="2554586" y="1772046"/>
                    <a:pt x="2567549" y="1709389"/>
                    <a:pt x="2491728" y="1709993"/>
                  </a:cubicBezTo>
                  <a:close/>
                  <a:moveTo>
                    <a:pt x="2256372" y="2410574"/>
                  </a:moveTo>
                  <a:cubicBezTo>
                    <a:pt x="1919415" y="2408597"/>
                    <a:pt x="1967479" y="2435413"/>
                    <a:pt x="1965831" y="2356208"/>
                  </a:cubicBezTo>
                  <a:cubicBezTo>
                    <a:pt x="1963634" y="2251102"/>
                    <a:pt x="1962608" y="2173325"/>
                    <a:pt x="1962041" y="2106530"/>
                  </a:cubicBezTo>
                  <a:cubicBezTo>
                    <a:pt x="1961766" y="2073417"/>
                    <a:pt x="1915515" y="2072136"/>
                    <a:pt x="2250586" y="2077883"/>
                  </a:cubicBezTo>
                  <a:cubicBezTo>
                    <a:pt x="2255695" y="2261060"/>
                    <a:pt x="2254908" y="2289066"/>
                    <a:pt x="2256372" y="2410574"/>
                  </a:cubicBezTo>
                  <a:close/>
                  <a:moveTo>
                    <a:pt x="1961638" y="2061665"/>
                  </a:moveTo>
                  <a:cubicBezTo>
                    <a:pt x="1959807" y="1892712"/>
                    <a:pt x="1957610" y="1869483"/>
                    <a:pt x="1955376" y="1728151"/>
                  </a:cubicBezTo>
                  <a:cubicBezTo>
                    <a:pt x="1957042" y="1728151"/>
                    <a:pt x="2245496" y="1729725"/>
                    <a:pt x="2245551" y="1732306"/>
                  </a:cubicBezTo>
                  <a:cubicBezTo>
                    <a:pt x="2247217" y="1838072"/>
                    <a:pt x="2247584" y="1957529"/>
                    <a:pt x="2250165" y="2060841"/>
                  </a:cubicBezTo>
                  <a:cubicBezTo>
                    <a:pt x="2136882" y="2058993"/>
                    <a:pt x="2043172" y="2061519"/>
                    <a:pt x="1961638" y="2061665"/>
                  </a:cubicBezTo>
                  <a:close/>
                  <a:moveTo>
                    <a:pt x="1955120" y="1711146"/>
                  </a:moveTo>
                  <a:cubicBezTo>
                    <a:pt x="1951384" y="1474775"/>
                    <a:pt x="1950707" y="1443364"/>
                    <a:pt x="1950359" y="1378437"/>
                  </a:cubicBezTo>
                  <a:cubicBezTo>
                    <a:pt x="2066938" y="1378510"/>
                    <a:pt x="2085211" y="1380762"/>
                    <a:pt x="2241102" y="1379627"/>
                  </a:cubicBezTo>
                  <a:cubicBezTo>
                    <a:pt x="2241120" y="1381018"/>
                    <a:pt x="2245203" y="1710725"/>
                    <a:pt x="2245222" y="1712189"/>
                  </a:cubicBezTo>
                  <a:cubicBezTo>
                    <a:pt x="2136607" y="1714239"/>
                    <a:pt x="2044490" y="1711256"/>
                    <a:pt x="1955120" y="1711146"/>
                  </a:cubicBezTo>
                  <a:close/>
                  <a:moveTo>
                    <a:pt x="1950853" y="2356611"/>
                  </a:moveTo>
                  <a:cubicBezTo>
                    <a:pt x="1952465" y="2433400"/>
                    <a:pt x="1997946" y="2411141"/>
                    <a:pt x="1723188" y="2411141"/>
                  </a:cubicBezTo>
                  <a:cubicBezTo>
                    <a:pt x="1648520" y="2411141"/>
                    <a:pt x="1660202" y="2470376"/>
                    <a:pt x="1657163" y="2105707"/>
                  </a:cubicBezTo>
                  <a:cubicBezTo>
                    <a:pt x="1656851" y="2068420"/>
                    <a:pt x="1611461" y="2078652"/>
                    <a:pt x="1946825" y="2078652"/>
                  </a:cubicBezTo>
                  <a:cubicBezTo>
                    <a:pt x="1947539" y="2153171"/>
                    <a:pt x="1947924" y="2215957"/>
                    <a:pt x="1950853" y="2356611"/>
                  </a:cubicBezTo>
                  <a:close/>
                  <a:moveTo>
                    <a:pt x="1942742" y="2061684"/>
                  </a:moveTo>
                  <a:cubicBezTo>
                    <a:pt x="1752594" y="2061738"/>
                    <a:pt x="1707661" y="2061812"/>
                    <a:pt x="1656760" y="2061665"/>
                  </a:cubicBezTo>
                  <a:cubicBezTo>
                    <a:pt x="1656741" y="2060695"/>
                    <a:pt x="1652823" y="1759617"/>
                    <a:pt x="1652310" y="1727217"/>
                  </a:cubicBezTo>
                  <a:cubicBezTo>
                    <a:pt x="1653610" y="1727199"/>
                    <a:pt x="1940362" y="1725058"/>
                    <a:pt x="1940472" y="1732288"/>
                  </a:cubicBezTo>
                  <a:cubicBezTo>
                    <a:pt x="1945928" y="2085187"/>
                    <a:pt x="1950139" y="2061684"/>
                    <a:pt x="1942742" y="2061684"/>
                  </a:cubicBezTo>
                  <a:close/>
                  <a:moveTo>
                    <a:pt x="1652017" y="1710194"/>
                  </a:moveTo>
                  <a:cubicBezTo>
                    <a:pt x="1651065" y="1651545"/>
                    <a:pt x="1654581" y="1862161"/>
                    <a:pt x="1646268" y="1379206"/>
                  </a:cubicBezTo>
                  <a:cubicBezTo>
                    <a:pt x="1750836" y="1380634"/>
                    <a:pt x="1845278" y="1378492"/>
                    <a:pt x="1935345" y="1378437"/>
                  </a:cubicBezTo>
                  <a:cubicBezTo>
                    <a:pt x="1935711" y="1443419"/>
                    <a:pt x="1936626" y="1489602"/>
                    <a:pt x="1940124" y="1711128"/>
                  </a:cubicBezTo>
                  <a:cubicBezTo>
                    <a:pt x="1830356" y="1711109"/>
                    <a:pt x="1769549" y="1709004"/>
                    <a:pt x="1652017" y="1710194"/>
                  </a:cubicBezTo>
                  <a:close/>
                  <a:moveTo>
                    <a:pt x="1647202" y="2411233"/>
                  </a:moveTo>
                  <a:cubicBezTo>
                    <a:pt x="1399799" y="2411818"/>
                    <a:pt x="1471555" y="2411398"/>
                    <a:pt x="1355727" y="2410537"/>
                  </a:cubicBezTo>
                  <a:cubicBezTo>
                    <a:pt x="1354921" y="2322363"/>
                    <a:pt x="1356166" y="2306072"/>
                    <a:pt x="1351113" y="2078670"/>
                  </a:cubicBezTo>
                  <a:cubicBezTo>
                    <a:pt x="1437517" y="2078414"/>
                    <a:pt x="1444731" y="2077865"/>
                    <a:pt x="1641910" y="2078616"/>
                  </a:cubicBezTo>
                  <a:cubicBezTo>
                    <a:pt x="1643796" y="2282861"/>
                    <a:pt x="1645499" y="2323333"/>
                    <a:pt x="1647202" y="2411233"/>
                  </a:cubicBezTo>
                  <a:close/>
                  <a:moveTo>
                    <a:pt x="1613402" y="2061500"/>
                  </a:moveTo>
                  <a:cubicBezTo>
                    <a:pt x="1297465" y="2059780"/>
                    <a:pt x="1350929" y="2085809"/>
                    <a:pt x="1349300" y="1981618"/>
                  </a:cubicBezTo>
                  <a:cubicBezTo>
                    <a:pt x="1347341" y="1857017"/>
                    <a:pt x="1348787" y="1856834"/>
                    <a:pt x="1346828" y="1731977"/>
                  </a:cubicBezTo>
                  <a:cubicBezTo>
                    <a:pt x="1346718" y="1724929"/>
                    <a:pt x="1329708" y="1731373"/>
                    <a:pt x="1637315" y="1727382"/>
                  </a:cubicBezTo>
                  <a:cubicBezTo>
                    <a:pt x="1643210" y="2108324"/>
                    <a:pt x="1652054" y="2061647"/>
                    <a:pt x="1613402" y="2061500"/>
                  </a:cubicBezTo>
                  <a:close/>
                  <a:moveTo>
                    <a:pt x="1346498" y="1711695"/>
                  </a:moveTo>
                  <a:cubicBezTo>
                    <a:pt x="1340255" y="1325170"/>
                    <a:pt x="1320206" y="1378034"/>
                    <a:pt x="1393848" y="1377815"/>
                  </a:cubicBezTo>
                  <a:cubicBezTo>
                    <a:pt x="1486862" y="1377558"/>
                    <a:pt x="1541334" y="1377412"/>
                    <a:pt x="1613237" y="1378657"/>
                  </a:cubicBezTo>
                  <a:cubicBezTo>
                    <a:pt x="1638413" y="1379133"/>
                    <a:pt x="1631016" y="1338642"/>
                    <a:pt x="1637040" y="1710377"/>
                  </a:cubicBezTo>
                  <a:cubicBezTo>
                    <a:pt x="1529836" y="1711805"/>
                    <a:pt x="1586431" y="1711530"/>
                    <a:pt x="1346498" y="1711695"/>
                  </a:cubicBezTo>
                  <a:close/>
                  <a:moveTo>
                    <a:pt x="1340731" y="2410428"/>
                  </a:moveTo>
                  <a:cubicBezTo>
                    <a:pt x="1265880" y="2410043"/>
                    <a:pt x="1171767" y="2410574"/>
                    <a:pt x="1050720" y="2410629"/>
                  </a:cubicBezTo>
                  <a:cubicBezTo>
                    <a:pt x="1048450" y="2307444"/>
                    <a:pt x="1046839" y="2306566"/>
                    <a:pt x="1045136" y="2077718"/>
                  </a:cubicBezTo>
                  <a:cubicBezTo>
                    <a:pt x="1163033" y="2077426"/>
                    <a:pt x="1174385" y="2079018"/>
                    <a:pt x="1336080" y="2078689"/>
                  </a:cubicBezTo>
                  <a:cubicBezTo>
                    <a:pt x="1341427" y="2325163"/>
                    <a:pt x="1339852" y="2313503"/>
                    <a:pt x="1340731" y="2410428"/>
                  </a:cubicBezTo>
                  <a:close/>
                  <a:moveTo>
                    <a:pt x="1284025" y="2061757"/>
                  </a:moveTo>
                  <a:cubicBezTo>
                    <a:pt x="1174111" y="2061757"/>
                    <a:pt x="1174477" y="2060732"/>
                    <a:pt x="1064435" y="2060732"/>
                  </a:cubicBezTo>
                  <a:cubicBezTo>
                    <a:pt x="1039057" y="2060732"/>
                    <a:pt x="1045447" y="2076254"/>
                    <a:pt x="1043964" y="1981636"/>
                  </a:cubicBezTo>
                  <a:cubicBezTo>
                    <a:pt x="1039405" y="1690718"/>
                    <a:pt x="1030964" y="1729451"/>
                    <a:pt x="1064435" y="1729451"/>
                  </a:cubicBezTo>
                  <a:cubicBezTo>
                    <a:pt x="1355507" y="1729451"/>
                    <a:pt x="1331722" y="1725808"/>
                    <a:pt x="1331832" y="1732288"/>
                  </a:cubicBezTo>
                  <a:cubicBezTo>
                    <a:pt x="1337856" y="2115921"/>
                    <a:pt x="1351918" y="2061757"/>
                    <a:pt x="1284025" y="2061757"/>
                  </a:cubicBezTo>
                  <a:close/>
                  <a:moveTo>
                    <a:pt x="1284025" y="1711732"/>
                  </a:moveTo>
                  <a:cubicBezTo>
                    <a:pt x="1170815" y="1711732"/>
                    <a:pt x="1171126" y="1712427"/>
                    <a:pt x="1064435" y="1712427"/>
                  </a:cubicBezTo>
                  <a:cubicBezTo>
                    <a:pt x="1022486" y="1712427"/>
                    <a:pt x="1048139" y="1752881"/>
                    <a:pt x="1035248" y="1376899"/>
                  </a:cubicBezTo>
                  <a:cubicBezTo>
                    <a:pt x="1111491" y="1376460"/>
                    <a:pt x="1173781" y="1378034"/>
                    <a:pt x="1325680" y="1377943"/>
                  </a:cubicBezTo>
                  <a:cubicBezTo>
                    <a:pt x="1332272" y="1765639"/>
                    <a:pt x="1347689" y="1711695"/>
                    <a:pt x="1284025" y="1711732"/>
                  </a:cubicBezTo>
                  <a:close/>
                  <a:moveTo>
                    <a:pt x="1035706" y="2410665"/>
                  </a:moveTo>
                  <a:cubicBezTo>
                    <a:pt x="697358" y="2411526"/>
                    <a:pt x="746648" y="2431057"/>
                    <a:pt x="745238" y="2356208"/>
                  </a:cubicBezTo>
                  <a:cubicBezTo>
                    <a:pt x="743590" y="2268052"/>
                    <a:pt x="742308" y="2189049"/>
                    <a:pt x="741521" y="2106530"/>
                  </a:cubicBezTo>
                  <a:cubicBezTo>
                    <a:pt x="741173" y="2068218"/>
                    <a:pt x="694758" y="2079183"/>
                    <a:pt x="1030140" y="2077773"/>
                  </a:cubicBezTo>
                  <a:cubicBezTo>
                    <a:pt x="1031806" y="2304351"/>
                    <a:pt x="1033637" y="2319031"/>
                    <a:pt x="1035706" y="2410665"/>
                  </a:cubicBezTo>
                  <a:close/>
                  <a:moveTo>
                    <a:pt x="954593" y="2061574"/>
                  </a:moveTo>
                  <a:cubicBezTo>
                    <a:pt x="868720" y="2062855"/>
                    <a:pt x="803592" y="2062617"/>
                    <a:pt x="741045" y="2061519"/>
                  </a:cubicBezTo>
                  <a:cubicBezTo>
                    <a:pt x="741027" y="2060091"/>
                    <a:pt x="736669" y="1743582"/>
                    <a:pt x="736394" y="1727931"/>
                  </a:cubicBezTo>
                  <a:cubicBezTo>
                    <a:pt x="1056653" y="1725350"/>
                    <a:pt x="1025636" y="1730970"/>
                    <a:pt x="1025654" y="1732270"/>
                  </a:cubicBezTo>
                  <a:cubicBezTo>
                    <a:pt x="1031770" y="2121595"/>
                    <a:pt x="1052423" y="2059981"/>
                    <a:pt x="954593" y="2061574"/>
                  </a:cubicBezTo>
                  <a:close/>
                  <a:moveTo>
                    <a:pt x="736120" y="1710908"/>
                  </a:moveTo>
                  <a:cubicBezTo>
                    <a:pt x="729931" y="1361212"/>
                    <a:pt x="724822" y="1380030"/>
                    <a:pt x="735131" y="1379993"/>
                  </a:cubicBezTo>
                  <a:cubicBezTo>
                    <a:pt x="872858" y="1379627"/>
                    <a:pt x="884723" y="1380341"/>
                    <a:pt x="954886" y="1378327"/>
                  </a:cubicBezTo>
                  <a:cubicBezTo>
                    <a:pt x="1038691" y="1376021"/>
                    <a:pt x="1019593" y="1318727"/>
                    <a:pt x="1025361" y="1712336"/>
                  </a:cubicBezTo>
                  <a:cubicBezTo>
                    <a:pt x="942875" y="1711896"/>
                    <a:pt x="909258" y="1709498"/>
                    <a:pt x="736120" y="1710908"/>
                  </a:cubicBezTo>
                  <a:close/>
                  <a:moveTo>
                    <a:pt x="515705" y="2778208"/>
                  </a:moveTo>
                  <a:cubicBezTo>
                    <a:pt x="589238" y="2776817"/>
                    <a:pt x="659108" y="2776744"/>
                    <a:pt x="735003" y="2778281"/>
                  </a:cubicBezTo>
                  <a:cubicBezTo>
                    <a:pt x="736779" y="2778318"/>
                    <a:pt x="742986" y="3111320"/>
                    <a:pt x="735039" y="3111466"/>
                  </a:cubicBezTo>
                  <a:cubicBezTo>
                    <a:pt x="723797" y="3111631"/>
                    <a:pt x="452518" y="3116171"/>
                    <a:pt x="452389" y="3104639"/>
                  </a:cubicBezTo>
                  <a:cubicBezTo>
                    <a:pt x="448746" y="2717381"/>
                    <a:pt x="417198" y="2780057"/>
                    <a:pt x="515705" y="2778208"/>
                  </a:cubicBezTo>
                  <a:close/>
                  <a:moveTo>
                    <a:pt x="515504" y="3128636"/>
                  </a:moveTo>
                  <a:cubicBezTo>
                    <a:pt x="588340" y="3129515"/>
                    <a:pt x="662679" y="3129625"/>
                    <a:pt x="735222" y="3128453"/>
                  </a:cubicBezTo>
                  <a:cubicBezTo>
                    <a:pt x="742546" y="3128343"/>
                    <a:pt x="741649" y="3089830"/>
                    <a:pt x="747966" y="3460686"/>
                  </a:cubicBezTo>
                  <a:cubicBezTo>
                    <a:pt x="609342" y="3463084"/>
                    <a:pt x="544671" y="3461455"/>
                    <a:pt x="457974" y="3461162"/>
                  </a:cubicBezTo>
                  <a:cubicBezTo>
                    <a:pt x="451730" y="3069805"/>
                    <a:pt x="431571" y="3127611"/>
                    <a:pt x="515504" y="3128636"/>
                  </a:cubicBezTo>
                  <a:close/>
                  <a:moveTo>
                    <a:pt x="748296" y="3480437"/>
                  </a:moveTo>
                  <a:cubicBezTo>
                    <a:pt x="752361" y="3740256"/>
                    <a:pt x="752708" y="3760281"/>
                    <a:pt x="753313" y="3808496"/>
                  </a:cubicBezTo>
                  <a:cubicBezTo>
                    <a:pt x="526453" y="3807874"/>
                    <a:pt x="552783" y="3808698"/>
                    <a:pt x="463430" y="3809100"/>
                  </a:cubicBezTo>
                  <a:cubicBezTo>
                    <a:pt x="456601" y="3372420"/>
                    <a:pt x="458651" y="3503465"/>
                    <a:pt x="458249" y="3478167"/>
                  </a:cubicBezTo>
                  <a:cubicBezTo>
                    <a:pt x="773893" y="3479302"/>
                    <a:pt x="748223" y="3476117"/>
                    <a:pt x="748296" y="3480437"/>
                  </a:cubicBezTo>
                  <a:close/>
                  <a:moveTo>
                    <a:pt x="515632" y="3825721"/>
                  </a:moveTo>
                  <a:cubicBezTo>
                    <a:pt x="797201" y="3823433"/>
                    <a:pt x="753441" y="3818601"/>
                    <a:pt x="753862" y="3855100"/>
                  </a:cubicBezTo>
                  <a:cubicBezTo>
                    <a:pt x="754741" y="3932255"/>
                    <a:pt x="754942" y="3940548"/>
                    <a:pt x="758311" y="4159547"/>
                  </a:cubicBezTo>
                  <a:cubicBezTo>
                    <a:pt x="563402" y="4160608"/>
                    <a:pt x="555474" y="4159730"/>
                    <a:pt x="469619" y="4159400"/>
                  </a:cubicBezTo>
                  <a:cubicBezTo>
                    <a:pt x="462350" y="3774907"/>
                    <a:pt x="442758" y="3826417"/>
                    <a:pt x="515632" y="3825721"/>
                  </a:cubicBezTo>
                  <a:close/>
                  <a:moveTo>
                    <a:pt x="515504" y="4525515"/>
                  </a:moveTo>
                  <a:cubicBezTo>
                    <a:pt x="585484" y="4526266"/>
                    <a:pt x="665169" y="4526229"/>
                    <a:pt x="735168" y="4525845"/>
                  </a:cubicBezTo>
                  <a:cubicBezTo>
                    <a:pt x="779020" y="4525607"/>
                    <a:pt x="758128" y="4483561"/>
                    <a:pt x="768876" y="4858700"/>
                  </a:cubicBezTo>
                  <a:cubicBezTo>
                    <a:pt x="548150" y="4859798"/>
                    <a:pt x="594895" y="4859213"/>
                    <a:pt x="478536" y="4858444"/>
                  </a:cubicBezTo>
                  <a:cubicBezTo>
                    <a:pt x="468594" y="4470253"/>
                    <a:pt x="460446" y="4524930"/>
                    <a:pt x="515504" y="4525515"/>
                  </a:cubicBezTo>
                  <a:close/>
                  <a:moveTo>
                    <a:pt x="515504" y="4875797"/>
                  </a:moveTo>
                  <a:cubicBezTo>
                    <a:pt x="588945" y="4876493"/>
                    <a:pt x="660628" y="4876456"/>
                    <a:pt x="735168" y="4875943"/>
                  </a:cubicBezTo>
                  <a:cubicBezTo>
                    <a:pt x="779899" y="4875632"/>
                    <a:pt x="769407" y="4821413"/>
                    <a:pt x="776054" y="5209586"/>
                  </a:cubicBezTo>
                  <a:cubicBezTo>
                    <a:pt x="677272" y="5210391"/>
                    <a:pt x="711310" y="5211361"/>
                    <a:pt x="486190" y="5210153"/>
                  </a:cubicBezTo>
                  <a:cubicBezTo>
                    <a:pt x="479635" y="4824378"/>
                    <a:pt x="463156" y="4875303"/>
                    <a:pt x="515504" y="4875797"/>
                  </a:cubicBezTo>
                  <a:close/>
                  <a:moveTo>
                    <a:pt x="515540" y="5227360"/>
                  </a:moveTo>
                  <a:cubicBezTo>
                    <a:pt x="793082" y="5229208"/>
                    <a:pt x="776292" y="5223387"/>
                    <a:pt x="776383" y="5229245"/>
                  </a:cubicBezTo>
                  <a:cubicBezTo>
                    <a:pt x="778324" y="5353425"/>
                    <a:pt x="775614" y="5352473"/>
                    <a:pt x="777592" y="5479252"/>
                  </a:cubicBezTo>
                  <a:cubicBezTo>
                    <a:pt x="779093" y="5575371"/>
                    <a:pt x="790299" y="5559171"/>
                    <a:pt x="735094" y="5559465"/>
                  </a:cubicBezTo>
                  <a:cubicBezTo>
                    <a:pt x="661360" y="5559867"/>
                    <a:pt x="588981" y="5560087"/>
                    <a:pt x="515705" y="5558805"/>
                  </a:cubicBezTo>
                  <a:cubicBezTo>
                    <a:pt x="483791" y="5558256"/>
                    <a:pt x="491243" y="5573340"/>
                    <a:pt x="489760" y="5478887"/>
                  </a:cubicBezTo>
                  <a:cubicBezTo>
                    <a:pt x="485219" y="5188370"/>
                    <a:pt x="474599" y="5227085"/>
                    <a:pt x="515540" y="5227360"/>
                  </a:cubicBezTo>
                  <a:close/>
                  <a:moveTo>
                    <a:pt x="515540" y="5926568"/>
                  </a:moveTo>
                  <a:cubicBezTo>
                    <a:pt x="833693" y="5928270"/>
                    <a:pt x="786692" y="5904401"/>
                    <a:pt x="787845" y="5978993"/>
                  </a:cubicBezTo>
                  <a:cubicBezTo>
                    <a:pt x="789768" y="6102185"/>
                    <a:pt x="788175" y="6104381"/>
                    <a:pt x="790134" y="6228964"/>
                  </a:cubicBezTo>
                  <a:cubicBezTo>
                    <a:pt x="790756" y="6268246"/>
                    <a:pt x="801834" y="6260357"/>
                    <a:pt x="735168" y="6259991"/>
                  </a:cubicBezTo>
                  <a:cubicBezTo>
                    <a:pt x="465811" y="6258544"/>
                    <a:pt x="502906" y="6268466"/>
                    <a:pt x="502284" y="6228580"/>
                  </a:cubicBezTo>
                  <a:cubicBezTo>
                    <a:pt x="497011" y="5890782"/>
                    <a:pt x="481594" y="5926385"/>
                    <a:pt x="515540" y="5926568"/>
                  </a:cubicBezTo>
                  <a:close/>
                  <a:moveTo>
                    <a:pt x="502852" y="6275202"/>
                  </a:moveTo>
                  <a:cubicBezTo>
                    <a:pt x="572154" y="6276721"/>
                    <a:pt x="554888" y="6276667"/>
                    <a:pt x="790958" y="6277234"/>
                  </a:cubicBezTo>
                  <a:cubicBezTo>
                    <a:pt x="792624" y="6363340"/>
                    <a:pt x="796194" y="6454571"/>
                    <a:pt x="796451" y="6607344"/>
                  </a:cubicBezTo>
                  <a:cubicBezTo>
                    <a:pt x="480605" y="6609559"/>
                    <a:pt x="506770" y="6612689"/>
                    <a:pt x="506459" y="6603115"/>
                  </a:cubicBezTo>
                  <a:cubicBezTo>
                    <a:pt x="500892" y="6430317"/>
                    <a:pt x="503621" y="6361491"/>
                    <a:pt x="502852" y="6275202"/>
                  </a:cubicBezTo>
                  <a:close/>
                  <a:moveTo>
                    <a:pt x="800039" y="5853641"/>
                  </a:moveTo>
                  <a:cubicBezTo>
                    <a:pt x="790518" y="5528365"/>
                    <a:pt x="779642" y="5576213"/>
                    <a:pt x="844935" y="5576213"/>
                  </a:cubicBezTo>
                  <a:cubicBezTo>
                    <a:pt x="1123575" y="5576213"/>
                    <a:pt x="1085051" y="5568983"/>
                    <a:pt x="1085802" y="5605483"/>
                  </a:cubicBezTo>
                  <a:cubicBezTo>
                    <a:pt x="1093254" y="5957449"/>
                    <a:pt x="1096990" y="5909215"/>
                    <a:pt x="1064435" y="5909215"/>
                  </a:cubicBezTo>
                  <a:cubicBezTo>
                    <a:pt x="955655" y="5909215"/>
                    <a:pt x="955033" y="5907073"/>
                    <a:pt x="844935" y="5907073"/>
                  </a:cubicBezTo>
                  <a:cubicBezTo>
                    <a:pt x="790079" y="5907055"/>
                    <a:pt x="801925" y="5918276"/>
                    <a:pt x="800039" y="5853641"/>
                  </a:cubicBezTo>
                  <a:close/>
                  <a:moveTo>
                    <a:pt x="844954" y="5924060"/>
                  </a:moveTo>
                  <a:cubicBezTo>
                    <a:pt x="952945" y="5924060"/>
                    <a:pt x="954978" y="5926202"/>
                    <a:pt x="1064453" y="5926202"/>
                  </a:cubicBezTo>
                  <a:cubicBezTo>
                    <a:pt x="1096733" y="5926202"/>
                    <a:pt x="1089720" y="5915585"/>
                    <a:pt x="1090709" y="5979030"/>
                  </a:cubicBezTo>
                  <a:cubicBezTo>
                    <a:pt x="1095763" y="6302256"/>
                    <a:pt x="1111033" y="6258014"/>
                    <a:pt x="1064453" y="6258014"/>
                  </a:cubicBezTo>
                  <a:cubicBezTo>
                    <a:pt x="766844" y="6258014"/>
                    <a:pt x="805880" y="6275532"/>
                    <a:pt x="805148" y="6228671"/>
                  </a:cubicBezTo>
                  <a:cubicBezTo>
                    <a:pt x="799582" y="5874637"/>
                    <a:pt x="792606" y="5924060"/>
                    <a:pt x="844954" y="5924060"/>
                  </a:cubicBezTo>
                  <a:close/>
                  <a:moveTo>
                    <a:pt x="844954" y="6277289"/>
                  </a:moveTo>
                  <a:cubicBezTo>
                    <a:pt x="1148550" y="6277289"/>
                    <a:pt x="1097099" y="6249539"/>
                    <a:pt x="1098308" y="6353767"/>
                  </a:cubicBezTo>
                  <a:cubicBezTo>
                    <a:pt x="1101823" y="6659768"/>
                    <a:pt x="1116526" y="6609394"/>
                    <a:pt x="1064453" y="6609357"/>
                  </a:cubicBezTo>
                  <a:cubicBezTo>
                    <a:pt x="1049457" y="6609357"/>
                    <a:pt x="811501" y="6608588"/>
                    <a:pt x="811501" y="6603408"/>
                  </a:cubicBezTo>
                  <a:cubicBezTo>
                    <a:pt x="810696" y="6228159"/>
                    <a:pt x="785941" y="6277289"/>
                    <a:pt x="844954" y="6277289"/>
                  </a:cubicBezTo>
                  <a:close/>
                  <a:moveTo>
                    <a:pt x="844954" y="6624165"/>
                  </a:moveTo>
                  <a:cubicBezTo>
                    <a:pt x="953531" y="6624165"/>
                    <a:pt x="953000" y="6626344"/>
                    <a:pt x="1064453" y="6626344"/>
                  </a:cubicBezTo>
                  <a:cubicBezTo>
                    <a:pt x="1111582" y="6626380"/>
                    <a:pt x="1100633" y="6570587"/>
                    <a:pt x="1107170" y="6957936"/>
                  </a:cubicBezTo>
                  <a:cubicBezTo>
                    <a:pt x="998098" y="6957533"/>
                    <a:pt x="908013" y="6959090"/>
                    <a:pt x="815731" y="6958687"/>
                  </a:cubicBezTo>
                  <a:cubicBezTo>
                    <a:pt x="809817" y="6569983"/>
                    <a:pt x="799820" y="6624165"/>
                    <a:pt x="844954" y="6624165"/>
                  </a:cubicBezTo>
                  <a:close/>
                  <a:moveTo>
                    <a:pt x="844954" y="6975746"/>
                  </a:moveTo>
                  <a:cubicBezTo>
                    <a:pt x="1129142" y="6975746"/>
                    <a:pt x="1107408" y="6972067"/>
                    <a:pt x="1107499" y="6978401"/>
                  </a:cubicBezTo>
                  <a:cubicBezTo>
                    <a:pt x="1113560" y="7365384"/>
                    <a:pt x="1131540" y="7309371"/>
                    <a:pt x="1064453" y="7309371"/>
                  </a:cubicBezTo>
                  <a:cubicBezTo>
                    <a:pt x="956095" y="7309371"/>
                    <a:pt x="957761" y="7307924"/>
                    <a:pt x="844954" y="7307924"/>
                  </a:cubicBezTo>
                  <a:cubicBezTo>
                    <a:pt x="816921" y="7307924"/>
                    <a:pt x="824483" y="7323521"/>
                    <a:pt x="823000" y="7228006"/>
                  </a:cubicBezTo>
                  <a:cubicBezTo>
                    <a:pt x="818441" y="6937142"/>
                    <a:pt x="797696" y="6975746"/>
                    <a:pt x="844954" y="6975746"/>
                  </a:cubicBezTo>
                  <a:close/>
                  <a:moveTo>
                    <a:pt x="1113322" y="6353510"/>
                  </a:moveTo>
                  <a:cubicBezTo>
                    <a:pt x="1112205" y="6255817"/>
                    <a:pt x="1053265" y="6272804"/>
                    <a:pt x="1393775" y="6274634"/>
                  </a:cubicBezTo>
                  <a:cubicBezTo>
                    <a:pt x="1401977" y="6274690"/>
                    <a:pt x="1402820" y="6234034"/>
                    <a:pt x="1408642" y="6609174"/>
                  </a:cubicBezTo>
                  <a:cubicBezTo>
                    <a:pt x="1083697" y="6610748"/>
                    <a:pt x="1116178" y="6611517"/>
                    <a:pt x="1116160" y="6603408"/>
                  </a:cubicBezTo>
                  <a:cubicBezTo>
                    <a:pt x="1115958" y="6506868"/>
                    <a:pt x="1114970" y="6498356"/>
                    <a:pt x="1113322" y="6353510"/>
                  </a:cubicBezTo>
                  <a:close/>
                  <a:moveTo>
                    <a:pt x="1408899" y="6626198"/>
                  </a:moveTo>
                  <a:cubicBezTo>
                    <a:pt x="1414739" y="7002637"/>
                    <a:pt x="1421789" y="6958760"/>
                    <a:pt x="1393775" y="6958852"/>
                  </a:cubicBezTo>
                  <a:cubicBezTo>
                    <a:pt x="1317148" y="6959163"/>
                    <a:pt x="1250701" y="6959272"/>
                    <a:pt x="1174276" y="6958449"/>
                  </a:cubicBezTo>
                  <a:cubicBezTo>
                    <a:pt x="1112205" y="6957771"/>
                    <a:pt x="1117826" y="7014809"/>
                    <a:pt x="1116215" y="6626380"/>
                  </a:cubicBezTo>
                  <a:cubicBezTo>
                    <a:pt x="1303415" y="6626545"/>
                    <a:pt x="1318832" y="6626674"/>
                    <a:pt x="1408899" y="6626198"/>
                  </a:cubicBezTo>
                  <a:close/>
                  <a:moveTo>
                    <a:pt x="1174147" y="6975491"/>
                  </a:moveTo>
                  <a:cubicBezTo>
                    <a:pt x="1432006" y="6978273"/>
                    <a:pt x="1413916" y="6972671"/>
                    <a:pt x="1414007" y="6978364"/>
                  </a:cubicBezTo>
                  <a:cubicBezTo>
                    <a:pt x="1419994" y="7361137"/>
                    <a:pt x="1427593" y="7309206"/>
                    <a:pt x="1393903" y="7308694"/>
                  </a:cubicBezTo>
                  <a:cubicBezTo>
                    <a:pt x="1074285" y="7303971"/>
                    <a:pt x="1129288" y="7337286"/>
                    <a:pt x="1127585" y="7228006"/>
                  </a:cubicBezTo>
                  <a:cubicBezTo>
                    <a:pt x="1122843" y="6924383"/>
                    <a:pt x="1102171" y="6974721"/>
                    <a:pt x="1174147" y="6975491"/>
                  </a:cubicBezTo>
                  <a:close/>
                  <a:moveTo>
                    <a:pt x="1415765" y="6274763"/>
                  </a:moveTo>
                  <a:cubicBezTo>
                    <a:pt x="1457640" y="6274982"/>
                    <a:pt x="1703670" y="6275184"/>
                    <a:pt x="1706050" y="6275184"/>
                  </a:cubicBezTo>
                  <a:cubicBezTo>
                    <a:pt x="1706068" y="6276611"/>
                    <a:pt x="1710957" y="6564949"/>
                    <a:pt x="1711744" y="6607526"/>
                  </a:cubicBezTo>
                  <a:cubicBezTo>
                    <a:pt x="1614098" y="6607636"/>
                    <a:pt x="1710701" y="6608058"/>
                    <a:pt x="1423638" y="6609119"/>
                  </a:cubicBezTo>
                  <a:cubicBezTo>
                    <a:pt x="1418658" y="6288455"/>
                    <a:pt x="1418804" y="6406521"/>
                    <a:pt x="1415765" y="6274763"/>
                  </a:cubicBezTo>
                  <a:close/>
                  <a:moveTo>
                    <a:pt x="1712074" y="6624513"/>
                  </a:moveTo>
                  <a:cubicBezTo>
                    <a:pt x="1718391" y="6958449"/>
                    <a:pt x="1717329" y="6859255"/>
                    <a:pt x="1719032" y="6958082"/>
                  </a:cubicBezTo>
                  <a:cubicBezTo>
                    <a:pt x="1706727" y="6958082"/>
                    <a:pt x="1771270" y="6957900"/>
                    <a:pt x="1428710" y="6958742"/>
                  </a:cubicBezTo>
                  <a:cubicBezTo>
                    <a:pt x="1427245" y="6863117"/>
                    <a:pt x="1428124" y="6898024"/>
                    <a:pt x="1423913" y="6626124"/>
                  </a:cubicBezTo>
                  <a:cubicBezTo>
                    <a:pt x="1733899" y="6624806"/>
                    <a:pt x="1621696" y="6624605"/>
                    <a:pt x="1712074" y="6624513"/>
                  </a:cubicBezTo>
                  <a:close/>
                  <a:moveTo>
                    <a:pt x="1715937" y="5926660"/>
                  </a:moveTo>
                  <a:cubicBezTo>
                    <a:pt x="1847000" y="5926788"/>
                    <a:pt x="1846487" y="5923841"/>
                    <a:pt x="2006387" y="5924939"/>
                  </a:cubicBezTo>
                  <a:cubicBezTo>
                    <a:pt x="2008438" y="6103869"/>
                    <a:pt x="2010708" y="6078169"/>
                    <a:pt x="2013400" y="6257135"/>
                  </a:cubicBezTo>
                  <a:cubicBezTo>
                    <a:pt x="1817576" y="6256714"/>
                    <a:pt x="1857473" y="6258179"/>
                    <a:pt x="1720789" y="6258179"/>
                  </a:cubicBezTo>
                  <a:cubicBezTo>
                    <a:pt x="1718684" y="6130173"/>
                    <a:pt x="1718080" y="6043023"/>
                    <a:pt x="1715937" y="5926660"/>
                  </a:cubicBezTo>
                  <a:close/>
                  <a:moveTo>
                    <a:pt x="1723188" y="6275184"/>
                  </a:moveTo>
                  <a:cubicBezTo>
                    <a:pt x="2069410" y="6275184"/>
                    <a:pt x="2013327" y="6247177"/>
                    <a:pt x="2014755" y="6353693"/>
                  </a:cubicBezTo>
                  <a:cubicBezTo>
                    <a:pt x="2016201" y="6469709"/>
                    <a:pt x="2017245" y="6502732"/>
                    <a:pt x="2017977" y="6603444"/>
                  </a:cubicBezTo>
                  <a:cubicBezTo>
                    <a:pt x="2018032" y="6611444"/>
                    <a:pt x="2041414" y="6607563"/>
                    <a:pt x="1726777" y="6607508"/>
                  </a:cubicBezTo>
                  <a:cubicBezTo>
                    <a:pt x="1726722" y="6604506"/>
                    <a:pt x="1720167" y="6275184"/>
                    <a:pt x="1723188" y="6275184"/>
                  </a:cubicBezTo>
                  <a:close/>
                  <a:moveTo>
                    <a:pt x="2018142" y="6625044"/>
                  </a:moveTo>
                  <a:cubicBezTo>
                    <a:pt x="2018161" y="6626655"/>
                    <a:pt x="2021987" y="6955044"/>
                    <a:pt x="2022006" y="6956911"/>
                  </a:cubicBezTo>
                  <a:cubicBezTo>
                    <a:pt x="1903577" y="6955245"/>
                    <a:pt x="1823252" y="6957973"/>
                    <a:pt x="1734009" y="6958082"/>
                  </a:cubicBezTo>
                  <a:cubicBezTo>
                    <a:pt x="1732105" y="6846771"/>
                    <a:pt x="1733259" y="6957241"/>
                    <a:pt x="1727088" y="6624513"/>
                  </a:cubicBezTo>
                  <a:cubicBezTo>
                    <a:pt x="1829807" y="6624532"/>
                    <a:pt x="1902808" y="6625868"/>
                    <a:pt x="2018142" y="6625044"/>
                  </a:cubicBezTo>
                  <a:close/>
                  <a:moveTo>
                    <a:pt x="2022280" y="6973934"/>
                  </a:moveTo>
                  <a:cubicBezTo>
                    <a:pt x="2024459" y="7116017"/>
                    <a:pt x="2023049" y="7081512"/>
                    <a:pt x="2026730" y="7307357"/>
                  </a:cubicBezTo>
                  <a:cubicBezTo>
                    <a:pt x="1957811" y="7308291"/>
                    <a:pt x="1875710" y="7307669"/>
                    <a:pt x="1737891" y="7307632"/>
                  </a:cubicBezTo>
                  <a:cubicBezTo>
                    <a:pt x="1737873" y="7305545"/>
                    <a:pt x="1734375" y="6979810"/>
                    <a:pt x="1734357" y="6978071"/>
                  </a:cubicBezTo>
                  <a:cubicBezTo>
                    <a:pt x="1734266" y="6971976"/>
                    <a:pt x="2016092" y="6973843"/>
                    <a:pt x="2022280" y="6973934"/>
                  </a:cubicBezTo>
                  <a:close/>
                  <a:moveTo>
                    <a:pt x="2021383" y="5925067"/>
                  </a:moveTo>
                  <a:cubicBezTo>
                    <a:pt x="2190164" y="5926568"/>
                    <a:pt x="2059651" y="5925232"/>
                    <a:pt x="2312547" y="5926824"/>
                  </a:cubicBezTo>
                  <a:cubicBezTo>
                    <a:pt x="2314946" y="6112088"/>
                    <a:pt x="2314452" y="6149759"/>
                    <a:pt x="2316301" y="6257831"/>
                  </a:cubicBezTo>
                  <a:cubicBezTo>
                    <a:pt x="2079755" y="6257245"/>
                    <a:pt x="2216146" y="6257739"/>
                    <a:pt x="2028377" y="6257190"/>
                  </a:cubicBezTo>
                  <a:cubicBezTo>
                    <a:pt x="2025668" y="6079926"/>
                    <a:pt x="2023287" y="6093051"/>
                    <a:pt x="2021383" y="5925067"/>
                  </a:cubicBezTo>
                  <a:close/>
                  <a:moveTo>
                    <a:pt x="2052546" y="6274305"/>
                  </a:moveTo>
                  <a:cubicBezTo>
                    <a:pt x="2370864" y="6275586"/>
                    <a:pt x="2315879" y="6252358"/>
                    <a:pt x="2318315" y="6354590"/>
                  </a:cubicBezTo>
                  <a:cubicBezTo>
                    <a:pt x="2320384" y="6439982"/>
                    <a:pt x="2321336" y="6506502"/>
                    <a:pt x="2322654" y="6603572"/>
                  </a:cubicBezTo>
                  <a:cubicBezTo>
                    <a:pt x="2322728" y="6610016"/>
                    <a:pt x="2033047" y="6609778"/>
                    <a:pt x="2033010" y="6603353"/>
                  </a:cubicBezTo>
                  <a:cubicBezTo>
                    <a:pt x="2030245" y="6226841"/>
                    <a:pt x="2016586" y="6274141"/>
                    <a:pt x="2052546" y="6274305"/>
                  </a:cubicBezTo>
                  <a:close/>
                  <a:moveTo>
                    <a:pt x="2052638" y="6624733"/>
                  </a:moveTo>
                  <a:cubicBezTo>
                    <a:pt x="2129540" y="6624001"/>
                    <a:pt x="2195217" y="6624111"/>
                    <a:pt x="2272137" y="6624330"/>
                  </a:cubicBezTo>
                  <a:cubicBezTo>
                    <a:pt x="2337852" y="6624513"/>
                    <a:pt x="2322618" y="6565096"/>
                    <a:pt x="2329264" y="6956801"/>
                  </a:cubicBezTo>
                  <a:cubicBezTo>
                    <a:pt x="2249012" y="6957387"/>
                    <a:pt x="2204024" y="6960078"/>
                    <a:pt x="2037020" y="6957149"/>
                  </a:cubicBezTo>
                  <a:cubicBezTo>
                    <a:pt x="2031435" y="6575109"/>
                    <a:pt x="2026400" y="6625008"/>
                    <a:pt x="2052638" y="6624733"/>
                  </a:cubicBezTo>
                  <a:close/>
                  <a:moveTo>
                    <a:pt x="2052455" y="6974447"/>
                  </a:moveTo>
                  <a:cubicBezTo>
                    <a:pt x="2322874" y="6979536"/>
                    <a:pt x="2329447" y="6966905"/>
                    <a:pt x="2329630" y="6978364"/>
                  </a:cubicBezTo>
                  <a:cubicBezTo>
                    <a:pt x="2331535" y="7099689"/>
                    <a:pt x="2328880" y="7105784"/>
                    <a:pt x="2330802" y="7228372"/>
                  </a:cubicBezTo>
                  <a:cubicBezTo>
                    <a:pt x="2332303" y="7324838"/>
                    <a:pt x="2347464" y="7310359"/>
                    <a:pt x="2272412" y="7307870"/>
                  </a:cubicBezTo>
                  <a:cubicBezTo>
                    <a:pt x="1994889" y="7298772"/>
                    <a:pt x="2042293" y="7341404"/>
                    <a:pt x="2040444" y="7228061"/>
                  </a:cubicBezTo>
                  <a:cubicBezTo>
                    <a:pt x="2035848" y="6936080"/>
                    <a:pt x="2029806" y="6974026"/>
                    <a:pt x="2052455" y="6974447"/>
                  </a:cubicBezTo>
                  <a:close/>
                  <a:moveTo>
                    <a:pt x="2331626" y="6274854"/>
                  </a:moveTo>
                  <a:cubicBezTo>
                    <a:pt x="2569820" y="6275147"/>
                    <a:pt x="2382857" y="6275166"/>
                    <a:pt x="2623834" y="6275678"/>
                  </a:cubicBezTo>
                  <a:cubicBezTo>
                    <a:pt x="2629821" y="6661233"/>
                    <a:pt x="2638207" y="6609668"/>
                    <a:pt x="2601606" y="6609668"/>
                  </a:cubicBezTo>
                  <a:cubicBezTo>
                    <a:pt x="2600177" y="6609668"/>
                    <a:pt x="2337741" y="6608625"/>
                    <a:pt x="2337668" y="6603243"/>
                  </a:cubicBezTo>
                  <a:cubicBezTo>
                    <a:pt x="2334537" y="6372163"/>
                    <a:pt x="2333530" y="6377966"/>
                    <a:pt x="2331626" y="6274854"/>
                  </a:cubicBezTo>
                  <a:close/>
                  <a:moveTo>
                    <a:pt x="2601606" y="6626691"/>
                  </a:moveTo>
                  <a:cubicBezTo>
                    <a:pt x="2636486" y="6626691"/>
                    <a:pt x="2627203" y="6573425"/>
                    <a:pt x="2633996" y="6956673"/>
                  </a:cubicBezTo>
                  <a:cubicBezTo>
                    <a:pt x="2612793" y="6956545"/>
                    <a:pt x="2596241" y="6956581"/>
                    <a:pt x="2381997" y="6956618"/>
                  </a:cubicBezTo>
                  <a:cubicBezTo>
                    <a:pt x="2334702" y="6956618"/>
                    <a:pt x="2343271" y="7011624"/>
                    <a:pt x="2337961" y="6624422"/>
                  </a:cubicBezTo>
                  <a:cubicBezTo>
                    <a:pt x="2495298" y="6624513"/>
                    <a:pt x="2498978" y="6626691"/>
                    <a:pt x="2601606" y="6626691"/>
                  </a:cubicBezTo>
                  <a:close/>
                  <a:moveTo>
                    <a:pt x="2638097" y="6228634"/>
                  </a:moveTo>
                  <a:cubicBezTo>
                    <a:pt x="2632531" y="5871196"/>
                    <a:pt x="2605359" y="5923053"/>
                    <a:pt x="2711282" y="5925763"/>
                  </a:cubicBezTo>
                  <a:cubicBezTo>
                    <a:pt x="2783752" y="5927612"/>
                    <a:pt x="2857889" y="5927465"/>
                    <a:pt x="2921901" y="5926367"/>
                  </a:cubicBezTo>
                  <a:cubicBezTo>
                    <a:pt x="2925691" y="6239709"/>
                    <a:pt x="2924556" y="6178790"/>
                    <a:pt x="2926020" y="6258947"/>
                  </a:cubicBezTo>
                  <a:cubicBezTo>
                    <a:pt x="2591517" y="6267459"/>
                    <a:pt x="2638591" y="6259790"/>
                    <a:pt x="2638097" y="6228634"/>
                  </a:cubicBezTo>
                  <a:close/>
                  <a:moveTo>
                    <a:pt x="2926332" y="6275971"/>
                  </a:moveTo>
                  <a:cubicBezTo>
                    <a:pt x="2928565" y="6387100"/>
                    <a:pt x="2930598" y="6378881"/>
                    <a:pt x="2932667" y="6608497"/>
                  </a:cubicBezTo>
                  <a:cubicBezTo>
                    <a:pt x="2892788" y="6608863"/>
                    <a:pt x="2644030" y="6609650"/>
                    <a:pt x="2642730" y="6609650"/>
                  </a:cubicBezTo>
                  <a:cubicBezTo>
                    <a:pt x="2642913" y="6518071"/>
                    <a:pt x="2642876" y="6536486"/>
                    <a:pt x="2638811" y="6275733"/>
                  </a:cubicBezTo>
                  <a:cubicBezTo>
                    <a:pt x="2719668" y="6276081"/>
                    <a:pt x="2811071" y="6278882"/>
                    <a:pt x="2926332" y="6275971"/>
                  </a:cubicBezTo>
                  <a:close/>
                  <a:moveTo>
                    <a:pt x="2931202" y="6625502"/>
                  </a:moveTo>
                  <a:cubicBezTo>
                    <a:pt x="2933051" y="6625502"/>
                    <a:pt x="2938306" y="6956581"/>
                    <a:pt x="2938325" y="6958028"/>
                  </a:cubicBezTo>
                  <a:cubicBezTo>
                    <a:pt x="2767768" y="6960938"/>
                    <a:pt x="2727596" y="6957460"/>
                    <a:pt x="2648973" y="6956765"/>
                  </a:cubicBezTo>
                  <a:cubicBezTo>
                    <a:pt x="2647252" y="6858303"/>
                    <a:pt x="2642546" y="6762990"/>
                    <a:pt x="2642693" y="6626637"/>
                  </a:cubicBezTo>
                  <a:cubicBezTo>
                    <a:pt x="2643993" y="6626655"/>
                    <a:pt x="2904158" y="6625758"/>
                    <a:pt x="2931202" y="6625502"/>
                  </a:cubicBezTo>
                  <a:close/>
                  <a:moveTo>
                    <a:pt x="2938673" y="6978401"/>
                  </a:moveTo>
                  <a:cubicBezTo>
                    <a:pt x="2944513" y="7350923"/>
                    <a:pt x="2947571" y="7308510"/>
                    <a:pt x="2931202" y="7308327"/>
                  </a:cubicBezTo>
                  <a:cubicBezTo>
                    <a:pt x="2597797" y="7304758"/>
                    <a:pt x="2653386" y="7335107"/>
                    <a:pt x="2651720" y="7228042"/>
                  </a:cubicBezTo>
                  <a:cubicBezTo>
                    <a:pt x="2649779" y="7103862"/>
                    <a:pt x="2651354" y="7106315"/>
                    <a:pt x="2649339" y="6978071"/>
                  </a:cubicBezTo>
                  <a:cubicBezTo>
                    <a:pt x="2649248" y="6971427"/>
                    <a:pt x="2938654" y="6976973"/>
                    <a:pt x="2938673" y="6978401"/>
                  </a:cubicBezTo>
                  <a:close/>
                  <a:moveTo>
                    <a:pt x="2941328" y="6275586"/>
                  </a:moveTo>
                  <a:cubicBezTo>
                    <a:pt x="2997099" y="6274195"/>
                    <a:pt x="3006895" y="6274433"/>
                    <a:pt x="3232272" y="6274396"/>
                  </a:cubicBezTo>
                  <a:cubicBezTo>
                    <a:pt x="3234872" y="6426638"/>
                    <a:pt x="3233151" y="6290596"/>
                    <a:pt x="3237929" y="6609284"/>
                  </a:cubicBezTo>
                  <a:cubicBezTo>
                    <a:pt x="2914174" y="6608643"/>
                    <a:pt x="2947718" y="6609741"/>
                    <a:pt x="2947663" y="6603317"/>
                  </a:cubicBezTo>
                  <a:cubicBezTo>
                    <a:pt x="2946015" y="6405716"/>
                    <a:pt x="2943213" y="6367367"/>
                    <a:pt x="2941328" y="6275586"/>
                  </a:cubicBezTo>
                  <a:close/>
                  <a:moveTo>
                    <a:pt x="3238186" y="6626289"/>
                  </a:moveTo>
                  <a:cubicBezTo>
                    <a:pt x="3242892" y="6939961"/>
                    <a:pt x="3240639" y="6775547"/>
                    <a:pt x="3243551" y="6958723"/>
                  </a:cubicBezTo>
                  <a:cubicBezTo>
                    <a:pt x="3145556" y="6958558"/>
                    <a:pt x="3075997" y="6955923"/>
                    <a:pt x="2953339" y="6957771"/>
                  </a:cubicBezTo>
                  <a:cubicBezTo>
                    <a:pt x="2951746" y="6860353"/>
                    <a:pt x="2948926" y="6748529"/>
                    <a:pt x="2947864" y="6625337"/>
                  </a:cubicBezTo>
                  <a:cubicBezTo>
                    <a:pt x="3097053" y="6624037"/>
                    <a:pt x="3145135" y="6626124"/>
                    <a:pt x="3238186" y="6626289"/>
                  </a:cubicBezTo>
                  <a:close/>
                  <a:moveTo>
                    <a:pt x="3243825" y="6975729"/>
                  </a:moveTo>
                  <a:cubicBezTo>
                    <a:pt x="3245968" y="7130514"/>
                    <a:pt x="3243496" y="7060571"/>
                    <a:pt x="3247341" y="7307266"/>
                  </a:cubicBezTo>
                  <a:cubicBezTo>
                    <a:pt x="3137445" y="7307412"/>
                    <a:pt x="3109284" y="7309901"/>
                    <a:pt x="2958502" y="7308602"/>
                  </a:cubicBezTo>
                  <a:cubicBezTo>
                    <a:pt x="2955957" y="7210653"/>
                    <a:pt x="2955573" y="7101043"/>
                    <a:pt x="2953650" y="6978108"/>
                  </a:cubicBezTo>
                  <a:cubicBezTo>
                    <a:pt x="2953559" y="6971061"/>
                    <a:pt x="2941236" y="6975271"/>
                    <a:pt x="3243825" y="6975729"/>
                  </a:cubicBezTo>
                  <a:close/>
                  <a:moveTo>
                    <a:pt x="3247268" y="6274415"/>
                  </a:moveTo>
                  <a:cubicBezTo>
                    <a:pt x="3340868" y="6274396"/>
                    <a:pt x="3348320" y="6275880"/>
                    <a:pt x="3536711" y="6276355"/>
                  </a:cubicBezTo>
                  <a:cubicBezTo>
                    <a:pt x="3536729" y="6277820"/>
                    <a:pt x="3542515" y="6595683"/>
                    <a:pt x="3542789" y="6609064"/>
                  </a:cubicBezTo>
                  <a:cubicBezTo>
                    <a:pt x="3400210" y="6609027"/>
                    <a:pt x="3303790" y="6609357"/>
                    <a:pt x="3252907" y="6609302"/>
                  </a:cubicBezTo>
                  <a:cubicBezTo>
                    <a:pt x="3248348" y="6304581"/>
                    <a:pt x="3249483" y="6405075"/>
                    <a:pt x="3247268" y="6274415"/>
                  </a:cubicBezTo>
                  <a:close/>
                  <a:moveTo>
                    <a:pt x="3260615" y="6626307"/>
                  </a:moveTo>
                  <a:cubicBezTo>
                    <a:pt x="3602333" y="6626307"/>
                    <a:pt x="3542954" y="6601083"/>
                    <a:pt x="3544950" y="6728466"/>
                  </a:cubicBezTo>
                  <a:cubicBezTo>
                    <a:pt x="3546909" y="6853928"/>
                    <a:pt x="3547294" y="6845270"/>
                    <a:pt x="3549143" y="6959712"/>
                  </a:cubicBezTo>
                  <a:cubicBezTo>
                    <a:pt x="3409273" y="6960535"/>
                    <a:pt x="3381150" y="6958742"/>
                    <a:pt x="3258546" y="6958742"/>
                  </a:cubicBezTo>
                  <a:cubicBezTo>
                    <a:pt x="3252706" y="6587135"/>
                    <a:pt x="3249465" y="6626307"/>
                    <a:pt x="3260615" y="6626307"/>
                  </a:cubicBezTo>
                  <a:close/>
                  <a:moveTo>
                    <a:pt x="3260615" y="6975746"/>
                  </a:moveTo>
                  <a:cubicBezTo>
                    <a:pt x="3261915" y="6975746"/>
                    <a:pt x="3549418" y="6976442"/>
                    <a:pt x="3549454" y="6978401"/>
                  </a:cubicBezTo>
                  <a:cubicBezTo>
                    <a:pt x="3549491" y="6980598"/>
                    <a:pt x="3553464" y="7307247"/>
                    <a:pt x="3553482" y="7309444"/>
                  </a:cubicBezTo>
                  <a:cubicBezTo>
                    <a:pt x="3352018" y="7310487"/>
                    <a:pt x="3401107" y="7307284"/>
                    <a:pt x="3262337" y="7307266"/>
                  </a:cubicBezTo>
                  <a:cubicBezTo>
                    <a:pt x="3256569" y="6938862"/>
                    <a:pt x="3259315" y="6975746"/>
                    <a:pt x="3260615" y="6975746"/>
                  </a:cubicBezTo>
                  <a:close/>
                  <a:moveTo>
                    <a:pt x="3589974" y="6276557"/>
                  </a:moveTo>
                  <a:cubicBezTo>
                    <a:pt x="3698369" y="6276996"/>
                    <a:pt x="3701921" y="6276575"/>
                    <a:pt x="3809491" y="6276996"/>
                  </a:cubicBezTo>
                  <a:cubicBezTo>
                    <a:pt x="3853728" y="6277179"/>
                    <a:pt x="3842394" y="6224736"/>
                    <a:pt x="3846917" y="6608515"/>
                  </a:cubicBezTo>
                  <a:cubicBezTo>
                    <a:pt x="3527958" y="6609979"/>
                    <a:pt x="3557840" y="6611682"/>
                    <a:pt x="3557675" y="6603225"/>
                  </a:cubicBezTo>
                  <a:cubicBezTo>
                    <a:pt x="3550168" y="6224552"/>
                    <a:pt x="3538450" y="6276337"/>
                    <a:pt x="3589974" y="6276557"/>
                  </a:cubicBezTo>
                  <a:close/>
                  <a:moveTo>
                    <a:pt x="3847136" y="6625502"/>
                  </a:moveTo>
                  <a:cubicBezTo>
                    <a:pt x="3848144" y="6709979"/>
                    <a:pt x="3849206" y="6780855"/>
                    <a:pt x="3851403" y="6853562"/>
                  </a:cubicBezTo>
                  <a:cubicBezTo>
                    <a:pt x="3855486" y="6987974"/>
                    <a:pt x="3907010" y="6956838"/>
                    <a:pt x="3589937" y="6959419"/>
                  </a:cubicBezTo>
                  <a:cubicBezTo>
                    <a:pt x="3552805" y="6959712"/>
                    <a:pt x="3565842" y="7010581"/>
                    <a:pt x="3558151" y="6626069"/>
                  </a:cubicBezTo>
                  <a:cubicBezTo>
                    <a:pt x="3824780" y="6626106"/>
                    <a:pt x="3720816" y="6626106"/>
                    <a:pt x="3847136" y="6625502"/>
                  </a:cubicBezTo>
                  <a:close/>
                  <a:moveTo>
                    <a:pt x="3590084" y="6976442"/>
                  </a:moveTo>
                  <a:cubicBezTo>
                    <a:pt x="3591384" y="6976424"/>
                    <a:pt x="3854204" y="6973843"/>
                    <a:pt x="3854277" y="6978401"/>
                  </a:cubicBezTo>
                  <a:cubicBezTo>
                    <a:pt x="3860265" y="7362089"/>
                    <a:pt x="3880699" y="7307778"/>
                    <a:pt x="3809473" y="7308364"/>
                  </a:cubicBezTo>
                  <a:cubicBezTo>
                    <a:pt x="3699925" y="7309261"/>
                    <a:pt x="3693260" y="7308383"/>
                    <a:pt x="3589974" y="7309206"/>
                  </a:cubicBezTo>
                  <a:cubicBezTo>
                    <a:pt x="3561703" y="7309389"/>
                    <a:pt x="3568899" y="7324362"/>
                    <a:pt x="3567398" y="7228042"/>
                  </a:cubicBezTo>
                  <a:cubicBezTo>
                    <a:pt x="3562985" y="6938203"/>
                    <a:pt x="3554215" y="6976735"/>
                    <a:pt x="3590084" y="6976442"/>
                  </a:cubicBezTo>
                  <a:close/>
                  <a:moveTo>
                    <a:pt x="3857006" y="6277124"/>
                  </a:moveTo>
                  <a:cubicBezTo>
                    <a:pt x="4039189" y="6277454"/>
                    <a:pt x="4013006" y="6276319"/>
                    <a:pt x="4139051" y="6276319"/>
                  </a:cubicBezTo>
                  <a:cubicBezTo>
                    <a:pt x="4153992" y="6276319"/>
                    <a:pt x="4147126" y="6236835"/>
                    <a:pt x="4153077" y="6610162"/>
                  </a:cubicBezTo>
                  <a:cubicBezTo>
                    <a:pt x="4039903" y="6610474"/>
                    <a:pt x="4021795" y="6607874"/>
                    <a:pt x="3861949" y="6608423"/>
                  </a:cubicBezTo>
                  <a:cubicBezTo>
                    <a:pt x="3860704" y="6511847"/>
                    <a:pt x="3862077" y="6599070"/>
                    <a:pt x="3857006" y="6277124"/>
                  </a:cubicBezTo>
                  <a:close/>
                  <a:moveTo>
                    <a:pt x="3919351" y="6625355"/>
                  </a:moveTo>
                  <a:cubicBezTo>
                    <a:pt x="4027983" y="6625355"/>
                    <a:pt x="4029118" y="6627204"/>
                    <a:pt x="4139033" y="6627204"/>
                  </a:cubicBezTo>
                  <a:cubicBezTo>
                    <a:pt x="4160474" y="6627204"/>
                    <a:pt x="4153022" y="6586000"/>
                    <a:pt x="4159100" y="6959328"/>
                  </a:cubicBezTo>
                  <a:cubicBezTo>
                    <a:pt x="4049827" y="6959620"/>
                    <a:pt x="4008850" y="6957680"/>
                    <a:pt x="3868943" y="6958174"/>
                  </a:cubicBezTo>
                  <a:cubicBezTo>
                    <a:pt x="3862279" y="6571979"/>
                    <a:pt x="3838952" y="6625355"/>
                    <a:pt x="3919351" y="6625355"/>
                  </a:cubicBezTo>
                  <a:close/>
                  <a:moveTo>
                    <a:pt x="4156885" y="5978773"/>
                  </a:moveTo>
                  <a:cubicBezTo>
                    <a:pt x="4155750" y="5905810"/>
                    <a:pt x="4106350" y="5927337"/>
                    <a:pt x="4448965" y="5926092"/>
                  </a:cubicBezTo>
                  <a:cubicBezTo>
                    <a:pt x="4452041" y="6108793"/>
                    <a:pt x="4450136" y="6112015"/>
                    <a:pt x="4452736" y="6258782"/>
                  </a:cubicBezTo>
                  <a:cubicBezTo>
                    <a:pt x="4391911" y="6259496"/>
                    <a:pt x="4366863" y="6259295"/>
                    <a:pt x="4163568" y="6259332"/>
                  </a:cubicBezTo>
                  <a:cubicBezTo>
                    <a:pt x="4161426" y="6105992"/>
                    <a:pt x="4158844" y="6103612"/>
                    <a:pt x="4156885" y="5978773"/>
                  </a:cubicBezTo>
                  <a:close/>
                  <a:moveTo>
                    <a:pt x="4453048" y="6275788"/>
                  </a:moveTo>
                  <a:cubicBezTo>
                    <a:pt x="4454787" y="6367312"/>
                    <a:pt x="4457516" y="6418145"/>
                    <a:pt x="4459053" y="6603481"/>
                  </a:cubicBezTo>
                  <a:cubicBezTo>
                    <a:pt x="4459090" y="6608497"/>
                    <a:pt x="4492780" y="6608167"/>
                    <a:pt x="4168054" y="6610108"/>
                  </a:cubicBezTo>
                  <a:cubicBezTo>
                    <a:pt x="4163037" y="6295301"/>
                    <a:pt x="4165491" y="6408223"/>
                    <a:pt x="4163806" y="6276319"/>
                  </a:cubicBezTo>
                  <a:cubicBezTo>
                    <a:pt x="4367119" y="6276282"/>
                    <a:pt x="4399784" y="6276447"/>
                    <a:pt x="4453048" y="6275788"/>
                  </a:cubicBezTo>
                  <a:close/>
                  <a:moveTo>
                    <a:pt x="4459255" y="6625264"/>
                  </a:moveTo>
                  <a:cubicBezTo>
                    <a:pt x="4459273" y="6626710"/>
                    <a:pt x="4462935" y="6956728"/>
                    <a:pt x="4462954" y="6958046"/>
                  </a:cubicBezTo>
                  <a:cubicBezTo>
                    <a:pt x="4310157" y="6956014"/>
                    <a:pt x="4247537" y="6958888"/>
                    <a:pt x="4174096" y="6959254"/>
                  </a:cubicBezTo>
                  <a:cubicBezTo>
                    <a:pt x="4172595" y="6866375"/>
                    <a:pt x="4172467" y="6887059"/>
                    <a:pt x="4168329" y="6627113"/>
                  </a:cubicBezTo>
                  <a:cubicBezTo>
                    <a:pt x="4252536" y="6626618"/>
                    <a:pt x="4315705" y="6622207"/>
                    <a:pt x="4459255" y="6625264"/>
                  </a:cubicBezTo>
                  <a:close/>
                  <a:moveTo>
                    <a:pt x="4462697" y="5853715"/>
                  </a:moveTo>
                  <a:cubicBezTo>
                    <a:pt x="4456893" y="5544162"/>
                    <a:pt x="4454183" y="5577403"/>
                    <a:pt x="4468630" y="5577294"/>
                  </a:cubicBezTo>
                  <a:cubicBezTo>
                    <a:pt x="4792715" y="5574657"/>
                    <a:pt x="4748057" y="5569935"/>
                    <a:pt x="4748203" y="5604073"/>
                  </a:cubicBezTo>
                  <a:cubicBezTo>
                    <a:pt x="4749723" y="5962629"/>
                    <a:pt x="4772244" y="5907824"/>
                    <a:pt x="4688238" y="5908391"/>
                  </a:cubicBezTo>
                  <a:cubicBezTo>
                    <a:pt x="4583158" y="5909105"/>
                    <a:pt x="4586399" y="5908556"/>
                    <a:pt x="4468520" y="5909013"/>
                  </a:cubicBezTo>
                  <a:cubicBezTo>
                    <a:pt x="4461983" y="5909050"/>
                    <a:pt x="4463906" y="5917342"/>
                    <a:pt x="4462697" y="5853715"/>
                  </a:cubicBezTo>
                  <a:close/>
                  <a:moveTo>
                    <a:pt x="4468611" y="5926019"/>
                  </a:moveTo>
                  <a:cubicBezTo>
                    <a:pt x="4804250" y="5924646"/>
                    <a:pt x="4751371" y="5909819"/>
                    <a:pt x="4752469" y="5979030"/>
                  </a:cubicBezTo>
                  <a:cubicBezTo>
                    <a:pt x="4757725" y="6315729"/>
                    <a:pt x="4778323" y="6259625"/>
                    <a:pt x="4688367" y="6258527"/>
                  </a:cubicBezTo>
                  <a:cubicBezTo>
                    <a:pt x="4430600" y="6255396"/>
                    <a:pt x="4467952" y="6273756"/>
                    <a:pt x="4467238" y="6228671"/>
                  </a:cubicBezTo>
                  <a:cubicBezTo>
                    <a:pt x="4461928" y="5890013"/>
                    <a:pt x="4463631" y="5926019"/>
                    <a:pt x="4468611" y="5926019"/>
                  </a:cubicBezTo>
                  <a:close/>
                  <a:moveTo>
                    <a:pt x="4468666" y="6275586"/>
                  </a:moveTo>
                  <a:cubicBezTo>
                    <a:pt x="4819429" y="6271321"/>
                    <a:pt x="4757596" y="6259149"/>
                    <a:pt x="4760178" y="6353913"/>
                  </a:cubicBezTo>
                  <a:cubicBezTo>
                    <a:pt x="4762540" y="6440843"/>
                    <a:pt x="4763932" y="6518144"/>
                    <a:pt x="4763657" y="6603371"/>
                  </a:cubicBezTo>
                  <a:cubicBezTo>
                    <a:pt x="4763620" y="6614830"/>
                    <a:pt x="4475441" y="6608570"/>
                    <a:pt x="4474122" y="6608551"/>
                  </a:cubicBezTo>
                  <a:cubicBezTo>
                    <a:pt x="4471962" y="6359697"/>
                    <a:pt x="4466561" y="6275623"/>
                    <a:pt x="4468666" y="6275586"/>
                  </a:cubicBezTo>
                  <a:close/>
                  <a:moveTo>
                    <a:pt x="4763602" y="6627149"/>
                  </a:moveTo>
                  <a:cubicBezTo>
                    <a:pt x="4763529" y="6748016"/>
                    <a:pt x="4767594" y="6854532"/>
                    <a:pt x="4769315" y="6956380"/>
                  </a:cubicBezTo>
                  <a:cubicBezTo>
                    <a:pt x="4683295" y="6956801"/>
                    <a:pt x="4635946" y="6960316"/>
                    <a:pt x="4477931" y="6958247"/>
                  </a:cubicBezTo>
                  <a:cubicBezTo>
                    <a:pt x="4477913" y="6956618"/>
                    <a:pt x="4474269" y="6626893"/>
                    <a:pt x="4474251" y="6625593"/>
                  </a:cubicBezTo>
                  <a:cubicBezTo>
                    <a:pt x="4535241" y="6626893"/>
                    <a:pt x="4761478" y="6627149"/>
                    <a:pt x="4763602" y="6627149"/>
                  </a:cubicBezTo>
                  <a:close/>
                  <a:moveTo>
                    <a:pt x="4769608" y="6973385"/>
                  </a:moveTo>
                  <a:cubicBezTo>
                    <a:pt x="4771604" y="7096266"/>
                    <a:pt x="4771512" y="7170895"/>
                    <a:pt x="4774331" y="7307467"/>
                  </a:cubicBezTo>
                  <a:lnTo>
                    <a:pt x="4483790" y="7307595"/>
                  </a:lnTo>
                  <a:cubicBezTo>
                    <a:pt x="4482857" y="7263352"/>
                    <a:pt x="4478334" y="6983343"/>
                    <a:pt x="4478242" y="6978163"/>
                  </a:cubicBezTo>
                  <a:cubicBezTo>
                    <a:pt x="4478205" y="6975106"/>
                    <a:pt x="4452755" y="6974996"/>
                    <a:pt x="4769608" y="6973385"/>
                  </a:cubicBezTo>
                  <a:close/>
                  <a:moveTo>
                    <a:pt x="4773325" y="6276154"/>
                  </a:moveTo>
                  <a:cubicBezTo>
                    <a:pt x="4899462" y="6276392"/>
                    <a:pt x="4876959" y="6275056"/>
                    <a:pt x="5063555" y="6274982"/>
                  </a:cubicBezTo>
                  <a:cubicBezTo>
                    <a:pt x="5064598" y="6364731"/>
                    <a:pt x="5063555" y="6472657"/>
                    <a:pt x="5068901" y="6606721"/>
                  </a:cubicBezTo>
                  <a:cubicBezTo>
                    <a:pt x="4879943" y="6606630"/>
                    <a:pt x="4924216" y="6610272"/>
                    <a:pt x="4778653" y="6610162"/>
                  </a:cubicBezTo>
                  <a:cubicBezTo>
                    <a:pt x="4779111" y="6458068"/>
                    <a:pt x="4775046" y="6362315"/>
                    <a:pt x="4773325" y="6276154"/>
                  </a:cubicBezTo>
                  <a:close/>
                  <a:moveTo>
                    <a:pt x="4798135" y="6627167"/>
                  </a:moveTo>
                  <a:cubicBezTo>
                    <a:pt x="5122604" y="6627167"/>
                    <a:pt x="5070036" y="6587245"/>
                    <a:pt x="5072234" y="6728430"/>
                  </a:cubicBezTo>
                  <a:cubicBezTo>
                    <a:pt x="5074101" y="6848089"/>
                    <a:pt x="5072746" y="6847430"/>
                    <a:pt x="5074302" y="6957662"/>
                  </a:cubicBezTo>
                  <a:cubicBezTo>
                    <a:pt x="5073003" y="6957643"/>
                    <a:pt x="4819997" y="6956252"/>
                    <a:pt x="4784311" y="6956343"/>
                  </a:cubicBezTo>
                  <a:cubicBezTo>
                    <a:pt x="4778085" y="6589295"/>
                    <a:pt x="4768784" y="6627167"/>
                    <a:pt x="4798135" y="6627167"/>
                  </a:cubicBezTo>
                  <a:close/>
                  <a:moveTo>
                    <a:pt x="4798135" y="6973312"/>
                  </a:moveTo>
                  <a:cubicBezTo>
                    <a:pt x="5105540" y="6973312"/>
                    <a:pt x="5074559" y="6973971"/>
                    <a:pt x="5074614" y="6978419"/>
                  </a:cubicBezTo>
                  <a:cubicBezTo>
                    <a:pt x="5080656" y="7364542"/>
                    <a:pt x="5099314" y="7306204"/>
                    <a:pt x="5017780" y="7306204"/>
                  </a:cubicBezTo>
                  <a:cubicBezTo>
                    <a:pt x="4908287" y="7306204"/>
                    <a:pt x="4905833" y="7307467"/>
                    <a:pt x="4798116" y="7307467"/>
                  </a:cubicBezTo>
                  <a:cubicBezTo>
                    <a:pt x="4786215" y="7307467"/>
                    <a:pt x="4789327" y="7319713"/>
                    <a:pt x="4787881" y="7228079"/>
                  </a:cubicBezTo>
                  <a:cubicBezTo>
                    <a:pt x="4783432" y="6941992"/>
                    <a:pt x="4777554" y="6973312"/>
                    <a:pt x="4798135" y="6973312"/>
                  </a:cubicBezTo>
                  <a:close/>
                  <a:moveTo>
                    <a:pt x="5365467" y="5978993"/>
                  </a:moveTo>
                  <a:cubicBezTo>
                    <a:pt x="5370539" y="6301231"/>
                    <a:pt x="5378741" y="6259094"/>
                    <a:pt x="5347670" y="6258600"/>
                  </a:cubicBezTo>
                  <a:cubicBezTo>
                    <a:pt x="5284335" y="6257575"/>
                    <a:pt x="5229186" y="6257593"/>
                    <a:pt x="5127621" y="6257867"/>
                  </a:cubicBezTo>
                  <a:cubicBezTo>
                    <a:pt x="5061760" y="6258032"/>
                    <a:pt x="5078660" y="6305314"/>
                    <a:pt x="5073570" y="5978737"/>
                  </a:cubicBezTo>
                  <a:cubicBezTo>
                    <a:pt x="5072527" y="5911027"/>
                    <a:pt x="5058483" y="5925488"/>
                    <a:pt x="5127731" y="5924646"/>
                  </a:cubicBezTo>
                  <a:cubicBezTo>
                    <a:pt x="5406664" y="5921278"/>
                    <a:pt x="5364478" y="5914798"/>
                    <a:pt x="5365467" y="5978993"/>
                  </a:cubicBezTo>
                  <a:close/>
                  <a:moveTo>
                    <a:pt x="5358216" y="5604440"/>
                  </a:moveTo>
                  <a:cubicBezTo>
                    <a:pt x="5361256" y="5677805"/>
                    <a:pt x="5361365" y="5698783"/>
                    <a:pt x="5363618" y="5854044"/>
                  </a:cubicBezTo>
                  <a:cubicBezTo>
                    <a:pt x="5364514" y="5919795"/>
                    <a:pt x="5369275" y="5909435"/>
                    <a:pt x="5347816" y="5908758"/>
                  </a:cubicBezTo>
                  <a:cubicBezTo>
                    <a:pt x="4997438" y="5897299"/>
                    <a:pt x="5071373" y="6003320"/>
                    <a:pt x="5068187" y="5575042"/>
                  </a:cubicBezTo>
                  <a:cubicBezTo>
                    <a:pt x="5401684" y="5576342"/>
                    <a:pt x="5356495" y="5563016"/>
                    <a:pt x="5358216" y="5604440"/>
                  </a:cubicBezTo>
                  <a:close/>
                  <a:moveTo>
                    <a:pt x="5351496" y="5229318"/>
                  </a:moveTo>
                  <a:cubicBezTo>
                    <a:pt x="5357264" y="5599039"/>
                    <a:pt x="5358985" y="5558457"/>
                    <a:pt x="5347560" y="5558549"/>
                  </a:cubicBezTo>
                  <a:cubicBezTo>
                    <a:pt x="5009833" y="5560801"/>
                    <a:pt x="5068572" y="5577403"/>
                    <a:pt x="5067034" y="5478887"/>
                  </a:cubicBezTo>
                  <a:cubicBezTo>
                    <a:pt x="5065038" y="5352748"/>
                    <a:pt x="5064507" y="5361772"/>
                    <a:pt x="5062365" y="5228989"/>
                  </a:cubicBezTo>
                  <a:cubicBezTo>
                    <a:pt x="5062309" y="5224468"/>
                    <a:pt x="5351441" y="5226188"/>
                    <a:pt x="5351496" y="5229318"/>
                  </a:cubicBezTo>
                  <a:close/>
                  <a:moveTo>
                    <a:pt x="5351166" y="5208963"/>
                  </a:moveTo>
                  <a:cubicBezTo>
                    <a:pt x="5202234" y="5211911"/>
                    <a:pt x="5144137" y="5209073"/>
                    <a:pt x="5062035" y="5208634"/>
                  </a:cubicBezTo>
                  <a:cubicBezTo>
                    <a:pt x="5060332" y="5106237"/>
                    <a:pt x="5056744" y="4990056"/>
                    <a:pt x="5056542" y="4876090"/>
                  </a:cubicBezTo>
                  <a:cubicBezTo>
                    <a:pt x="5160085" y="4876511"/>
                    <a:pt x="5120645" y="4877902"/>
                    <a:pt x="5345399" y="4877353"/>
                  </a:cubicBezTo>
                  <a:cubicBezTo>
                    <a:pt x="5349391" y="5123370"/>
                    <a:pt x="5349794" y="5124120"/>
                    <a:pt x="5351166" y="5208963"/>
                  </a:cubicBezTo>
                  <a:close/>
                  <a:moveTo>
                    <a:pt x="5345143" y="4860311"/>
                  </a:moveTo>
                  <a:cubicBezTo>
                    <a:pt x="5019007" y="4861171"/>
                    <a:pt x="5056542" y="4859670"/>
                    <a:pt x="5056542" y="4854728"/>
                  </a:cubicBezTo>
                  <a:cubicBezTo>
                    <a:pt x="5056378" y="4693389"/>
                    <a:pt x="5052294" y="4607686"/>
                    <a:pt x="5050573" y="4524985"/>
                  </a:cubicBezTo>
                  <a:cubicBezTo>
                    <a:pt x="5146096" y="4525644"/>
                    <a:pt x="5154811" y="4529304"/>
                    <a:pt x="5340364" y="4527383"/>
                  </a:cubicBezTo>
                  <a:cubicBezTo>
                    <a:pt x="5342232" y="4660001"/>
                    <a:pt x="5340163" y="4553083"/>
                    <a:pt x="5345143" y="4860311"/>
                  </a:cubicBezTo>
                  <a:close/>
                  <a:moveTo>
                    <a:pt x="5338130" y="4229874"/>
                  </a:moveTo>
                  <a:cubicBezTo>
                    <a:pt x="5340071" y="4353542"/>
                    <a:pt x="5337672" y="4354658"/>
                    <a:pt x="5339632" y="4479735"/>
                  </a:cubicBezTo>
                  <a:cubicBezTo>
                    <a:pt x="5340364" y="4525223"/>
                    <a:pt x="5382605" y="4510158"/>
                    <a:pt x="5050225" y="4507998"/>
                  </a:cubicBezTo>
                  <a:cubicBezTo>
                    <a:pt x="5047534" y="4366684"/>
                    <a:pt x="5050207" y="4351546"/>
                    <a:pt x="5046856" y="4176955"/>
                  </a:cubicBezTo>
                  <a:cubicBezTo>
                    <a:pt x="5391522" y="4177467"/>
                    <a:pt x="5337050" y="4161176"/>
                    <a:pt x="5338130" y="4229874"/>
                  </a:cubicBezTo>
                  <a:close/>
                  <a:moveTo>
                    <a:pt x="5329195" y="3826472"/>
                  </a:moveTo>
                  <a:cubicBezTo>
                    <a:pt x="5335237" y="4179993"/>
                    <a:pt x="5333040" y="4022883"/>
                    <a:pt x="5336720" y="4160627"/>
                  </a:cubicBezTo>
                  <a:cubicBezTo>
                    <a:pt x="4992970" y="4160736"/>
                    <a:pt x="5047039" y="4176607"/>
                    <a:pt x="5045245" y="4104541"/>
                  </a:cubicBezTo>
                  <a:cubicBezTo>
                    <a:pt x="5043103" y="4018874"/>
                    <a:pt x="5041802" y="3942415"/>
                    <a:pt x="5041437" y="3854936"/>
                  </a:cubicBezTo>
                  <a:cubicBezTo>
                    <a:pt x="5041235" y="3814848"/>
                    <a:pt x="4996156" y="3823616"/>
                    <a:pt x="5329195" y="3826472"/>
                  </a:cubicBezTo>
                  <a:close/>
                  <a:moveTo>
                    <a:pt x="5326174" y="3480401"/>
                  </a:moveTo>
                  <a:cubicBezTo>
                    <a:pt x="5328426" y="3623599"/>
                    <a:pt x="5324837" y="3563321"/>
                    <a:pt x="5328902" y="3809485"/>
                  </a:cubicBezTo>
                  <a:cubicBezTo>
                    <a:pt x="5327053" y="3809466"/>
                    <a:pt x="5043359" y="3808387"/>
                    <a:pt x="5041144" y="3808368"/>
                  </a:cubicBezTo>
                  <a:cubicBezTo>
                    <a:pt x="5039569" y="3617906"/>
                    <a:pt x="5036035" y="3618455"/>
                    <a:pt x="5033948" y="3476355"/>
                  </a:cubicBezTo>
                  <a:cubicBezTo>
                    <a:pt x="5035284" y="3476355"/>
                    <a:pt x="5326155" y="3479101"/>
                    <a:pt x="5326174" y="3480401"/>
                  </a:cubicBezTo>
                  <a:close/>
                  <a:moveTo>
                    <a:pt x="5318667" y="3127538"/>
                  </a:moveTo>
                  <a:cubicBezTo>
                    <a:pt x="5328261" y="3576538"/>
                    <a:pt x="5324910" y="3406119"/>
                    <a:pt x="5325862" y="3460833"/>
                  </a:cubicBezTo>
                  <a:cubicBezTo>
                    <a:pt x="5205695" y="3463780"/>
                    <a:pt x="5123556" y="3459570"/>
                    <a:pt x="5033710" y="3459368"/>
                  </a:cubicBezTo>
                  <a:cubicBezTo>
                    <a:pt x="5032135" y="3353731"/>
                    <a:pt x="5032062" y="3278882"/>
                    <a:pt x="5028967" y="3127428"/>
                  </a:cubicBezTo>
                  <a:cubicBezTo>
                    <a:pt x="5117074" y="3127465"/>
                    <a:pt x="5235430" y="3128728"/>
                    <a:pt x="5318667" y="3127538"/>
                  </a:cubicBezTo>
                  <a:close/>
                  <a:moveTo>
                    <a:pt x="5318190" y="3105865"/>
                  </a:moveTo>
                  <a:cubicBezTo>
                    <a:pt x="5318374" y="3113809"/>
                    <a:pt x="5341591" y="3110533"/>
                    <a:pt x="5028619" y="3110423"/>
                  </a:cubicBezTo>
                  <a:cubicBezTo>
                    <a:pt x="5028583" y="3108739"/>
                    <a:pt x="5022285" y="2777568"/>
                    <a:pt x="5022266" y="2776213"/>
                  </a:cubicBezTo>
                  <a:cubicBezTo>
                    <a:pt x="5023584" y="2776213"/>
                    <a:pt x="5311746" y="2777842"/>
                    <a:pt x="5313137" y="2777861"/>
                  </a:cubicBezTo>
                  <a:cubicBezTo>
                    <a:pt x="5314199" y="2852050"/>
                    <a:pt x="5315114" y="2965357"/>
                    <a:pt x="5318190" y="3105865"/>
                  </a:cubicBezTo>
                  <a:close/>
                  <a:moveTo>
                    <a:pt x="5309164" y="2481450"/>
                  </a:moveTo>
                  <a:cubicBezTo>
                    <a:pt x="5311123" y="2606253"/>
                    <a:pt x="5310464" y="2606015"/>
                    <a:pt x="5312423" y="2731128"/>
                  </a:cubicBezTo>
                  <a:cubicBezTo>
                    <a:pt x="5313101" y="2774145"/>
                    <a:pt x="5357594" y="2759336"/>
                    <a:pt x="5021973" y="2759208"/>
                  </a:cubicBezTo>
                  <a:cubicBezTo>
                    <a:pt x="5018970" y="2579820"/>
                    <a:pt x="5021625" y="2621135"/>
                    <a:pt x="5018165" y="2428806"/>
                  </a:cubicBezTo>
                  <a:cubicBezTo>
                    <a:pt x="5358234" y="2428806"/>
                    <a:pt x="5308029" y="2408322"/>
                    <a:pt x="5309164" y="2481450"/>
                  </a:cubicBezTo>
                  <a:close/>
                  <a:moveTo>
                    <a:pt x="5304349" y="2106787"/>
                  </a:moveTo>
                  <a:cubicBezTo>
                    <a:pt x="5311929" y="2469900"/>
                    <a:pt x="5324837" y="2411068"/>
                    <a:pt x="5237572" y="2411068"/>
                  </a:cubicBezTo>
                  <a:cubicBezTo>
                    <a:pt x="5127493" y="2411068"/>
                    <a:pt x="5127969" y="2411800"/>
                    <a:pt x="5017835" y="2411800"/>
                  </a:cubicBezTo>
                  <a:cubicBezTo>
                    <a:pt x="5014924" y="2259778"/>
                    <a:pt x="5014429" y="2285167"/>
                    <a:pt x="5012598" y="2077444"/>
                  </a:cubicBezTo>
                  <a:cubicBezTo>
                    <a:pt x="5343605" y="2077462"/>
                    <a:pt x="5303487" y="2065253"/>
                    <a:pt x="5304349" y="2106787"/>
                  </a:cubicBezTo>
                  <a:close/>
                  <a:moveTo>
                    <a:pt x="5297335" y="1732270"/>
                  </a:moveTo>
                  <a:cubicBezTo>
                    <a:pt x="5303451" y="2122236"/>
                    <a:pt x="5325222" y="2060164"/>
                    <a:pt x="5237572" y="2060164"/>
                  </a:cubicBezTo>
                  <a:cubicBezTo>
                    <a:pt x="5128866" y="2060164"/>
                    <a:pt x="5127621" y="2060457"/>
                    <a:pt x="5017780" y="2060457"/>
                  </a:cubicBezTo>
                  <a:cubicBezTo>
                    <a:pt x="5010493" y="2060457"/>
                    <a:pt x="5012745" y="2070525"/>
                    <a:pt x="5011353" y="1981618"/>
                  </a:cubicBezTo>
                  <a:cubicBezTo>
                    <a:pt x="5006813" y="1690187"/>
                    <a:pt x="5005164" y="1728206"/>
                    <a:pt x="5017780" y="1728206"/>
                  </a:cubicBezTo>
                  <a:cubicBezTo>
                    <a:pt x="5317476" y="1728206"/>
                    <a:pt x="5297189" y="1722495"/>
                    <a:pt x="5297335" y="1732270"/>
                  </a:cubicBezTo>
                  <a:close/>
                  <a:moveTo>
                    <a:pt x="5297006" y="1710029"/>
                  </a:moveTo>
                  <a:cubicBezTo>
                    <a:pt x="5193592" y="1708839"/>
                    <a:pt x="5125625" y="1711182"/>
                    <a:pt x="5008625" y="1711201"/>
                  </a:cubicBezTo>
                  <a:cubicBezTo>
                    <a:pt x="5002162" y="1335750"/>
                    <a:pt x="4992787" y="1376771"/>
                    <a:pt x="5017798" y="1376771"/>
                  </a:cubicBezTo>
                  <a:cubicBezTo>
                    <a:pt x="5110190" y="1376771"/>
                    <a:pt x="5134909" y="1376991"/>
                    <a:pt x="5237590" y="1376991"/>
                  </a:cubicBezTo>
                  <a:cubicBezTo>
                    <a:pt x="5310958" y="1377009"/>
                    <a:pt x="5291055" y="1316713"/>
                    <a:pt x="5297006" y="1710029"/>
                  </a:cubicBezTo>
                  <a:close/>
                  <a:moveTo>
                    <a:pt x="5287100" y="1108075"/>
                  </a:moveTo>
                  <a:cubicBezTo>
                    <a:pt x="5289407" y="1184095"/>
                    <a:pt x="5289444" y="1200898"/>
                    <a:pt x="5292044" y="1360334"/>
                  </a:cubicBezTo>
                  <a:cubicBezTo>
                    <a:pt x="5259617" y="1359912"/>
                    <a:pt x="5024115" y="1359748"/>
                    <a:pt x="5001503" y="1359821"/>
                  </a:cubicBezTo>
                  <a:cubicBezTo>
                    <a:pt x="4995442" y="978568"/>
                    <a:pt x="4985756" y="1029675"/>
                    <a:pt x="5017798" y="1029675"/>
                  </a:cubicBezTo>
                  <a:cubicBezTo>
                    <a:pt x="5339851" y="1029675"/>
                    <a:pt x="5283841" y="999966"/>
                    <a:pt x="5287100" y="1108075"/>
                  </a:cubicBezTo>
                  <a:close/>
                  <a:moveTo>
                    <a:pt x="5281863" y="733265"/>
                  </a:moveTo>
                  <a:cubicBezTo>
                    <a:pt x="5286844" y="1060354"/>
                    <a:pt x="5297848" y="1010253"/>
                    <a:pt x="5237572" y="1010253"/>
                  </a:cubicBezTo>
                  <a:cubicBezTo>
                    <a:pt x="4959316" y="1010253"/>
                    <a:pt x="4995369" y="1027002"/>
                    <a:pt x="4994691" y="982833"/>
                  </a:cubicBezTo>
                  <a:cubicBezTo>
                    <a:pt x="4989198" y="632387"/>
                    <a:pt x="4983046" y="678991"/>
                    <a:pt x="5017798" y="678991"/>
                  </a:cubicBezTo>
                  <a:cubicBezTo>
                    <a:pt x="5329268" y="678991"/>
                    <a:pt x="5280747" y="661985"/>
                    <a:pt x="5281863" y="733265"/>
                  </a:cubicBezTo>
                  <a:close/>
                  <a:moveTo>
                    <a:pt x="5017798" y="327995"/>
                  </a:moveTo>
                  <a:cubicBezTo>
                    <a:pt x="5316561" y="327995"/>
                    <a:pt x="5275895" y="320875"/>
                    <a:pt x="5275932" y="358436"/>
                  </a:cubicBezTo>
                  <a:cubicBezTo>
                    <a:pt x="5275932" y="712946"/>
                    <a:pt x="5299258" y="661363"/>
                    <a:pt x="5237572" y="661363"/>
                  </a:cubicBezTo>
                  <a:cubicBezTo>
                    <a:pt x="4945456" y="661363"/>
                    <a:pt x="4991450" y="677178"/>
                    <a:pt x="4989857" y="608023"/>
                  </a:cubicBezTo>
                  <a:cubicBezTo>
                    <a:pt x="4982735" y="283112"/>
                    <a:pt x="4972994" y="327995"/>
                    <a:pt x="5017798" y="327995"/>
                  </a:cubicBezTo>
                  <a:close/>
                  <a:moveTo>
                    <a:pt x="4986507" y="1359894"/>
                  </a:moveTo>
                  <a:cubicBezTo>
                    <a:pt x="4909202" y="1360388"/>
                    <a:pt x="4696789" y="1368626"/>
                    <a:pt x="4696332" y="1357130"/>
                  </a:cubicBezTo>
                  <a:cubicBezTo>
                    <a:pt x="4691607" y="1240235"/>
                    <a:pt x="4691845" y="1127954"/>
                    <a:pt x="4690527" y="1029272"/>
                  </a:cubicBezTo>
                  <a:cubicBezTo>
                    <a:pt x="5003828" y="1029382"/>
                    <a:pt x="4851270" y="1029565"/>
                    <a:pt x="4980464" y="1029675"/>
                  </a:cubicBezTo>
                  <a:cubicBezTo>
                    <a:pt x="4983247" y="1185431"/>
                    <a:pt x="4980959" y="1010656"/>
                    <a:pt x="4986507" y="1359894"/>
                  </a:cubicBezTo>
                  <a:close/>
                  <a:moveTo>
                    <a:pt x="4979695" y="983126"/>
                  </a:moveTo>
                  <a:cubicBezTo>
                    <a:pt x="4980336" y="1024421"/>
                    <a:pt x="5025837" y="1012395"/>
                    <a:pt x="4690289" y="1012285"/>
                  </a:cubicBezTo>
                  <a:cubicBezTo>
                    <a:pt x="4686701" y="761143"/>
                    <a:pt x="4690253" y="948163"/>
                    <a:pt x="4686225" y="677911"/>
                  </a:cubicBezTo>
                  <a:cubicBezTo>
                    <a:pt x="5091331" y="679393"/>
                    <a:pt x="4942123" y="678863"/>
                    <a:pt x="4976327" y="678954"/>
                  </a:cubicBezTo>
                  <a:cubicBezTo>
                    <a:pt x="4979622" y="857536"/>
                    <a:pt x="4977425" y="838224"/>
                    <a:pt x="4979695" y="983126"/>
                  </a:cubicBezTo>
                  <a:close/>
                  <a:moveTo>
                    <a:pt x="4688330" y="329661"/>
                  </a:moveTo>
                  <a:cubicBezTo>
                    <a:pt x="5013441" y="329020"/>
                    <a:pt x="4968765" y="315566"/>
                    <a:pt x="4969899" y="358692"/>
                  </a:cubicBezTo>
                  <a:cubicBezTo>
                    <a:pt x="4979348" y="720305"/>
                    <a:pt x="4992402" y="662223"/>
                    <a:pt x="4908030" y="661528"/>
                  </a:cubicBezTo>
                  <a:cubicBezTo>
                    <a:pt x="4641127" y="659368"/>
                    <a:pt x="4686279" y="679430"/>
                    <a:pt x="4685272" y="612013"/>
                  </a:cubicBezTo>
                  <a:cubicBezTo>
                    <a:pt x="4680823" y="295998"/>
                    <a:pt x="4676905" y="329698"/>
                    <a:pt x="4688330" y="329661"/>
                  </a:cubicBezTo>
                  <a:close/>
                  <a:moveTo>
                    <a:pt x="4681354" y="1357899"/>
                  </a:moveTo>
                  <a:cubicBezTo>
                    <a:pt x="4681501" y="1361542"/>
                    <a:pt x="4715905" y="1360022"/>
                    <a:pt x="4392149" y="1361798"/>
                  </a:cubicBezTo>
                  <a:cubicBezTo>
                    <a:pt x="4387681" y="1169066"/>
                    <a:pt x="4388798" y="1122096"/>
                    <a:pt x="4387590" y="1027478"/>
                  </a:cubicBezTo>
                  <a:cubicBezTo>
                    <a:pt x="4531305" y="1027991"/>
                    <a:pt x="4389512" y="1029181"/>
                    <a:pt x="4675550" y="1029272"/>
                  </a:cubicBezTo>
                  <a:cubicBezTo>
                    <a:pt x="4676868" y="1129162"/>
                    <a:pt x="4676648" y="1241096"/>
                    <a:pt x="4681354" y="1357899"/>
                  </a:cubicBezTo>
                  <a:close/>
                  <a:moveTo>
                    <a:pt x="4672071" y="733265"/>
                  </a:moveTo>
                  <a:cubicBezTo>
                    <a:pt x="4673994" y="855889"/>
                    <a:pt x="4672931" y="858653"/>
                    <a:pt x="4674873" y="983126"/>
                  </a:cubicBezTo>
                  <a:cubicBezTo>
                    <a:pt x="4675550" y="1026124"/>
                    <a:pt x="4719274" y="1011608"/>
                    <a:pt x="4387352" y="1010473"/>
                  </a:cubicBezTo>
                  <a:cubicBezTo>
                    <a:pt x="4385759" y="895628"/>
                    <a:pt x="4384972" y="893926"/>
                    <a:pt x="4381493" y="678167"/>
                  </a:cubicBezTo>
                  <a:cubicBezTo>
                    <a:pt x="4722496" y="677947"/>
                    <a:pt x="4670954" y="659075"/>
                    <a:pt x="4672071" y="733265"/>
                  </a:cubicBezTo>
                  <a:close/>
                  <a:moveTo>
                    <a:pt x="4578416" y="329807"/>
                  </a:moveTo>
                  <a:cubicBezTo>
                    <a:pt x="4681299" y="329807"/>
                    <a:pt x="4665241" y="321735"/>
                    <a:pt x="4666010" y="358601"/>
                  </a:cubicBezTo>
                  <a:cubicBezTo>
                    <a:pt x="4667823" y="445366"/>
                    <a:pt x="4668958" y="520745"/>
                    <a:pt x="4670240" y="612288"/>
                  </a:cubicBezTo>
                  <a:cubicBezTo>
                    <a:pt x="4671192" y="675989"/>
                    <a:pt x="4724071" y="660887"/>
                    <a:pt x="4381236" y="661162"/>
                  </a:cubicBezTo>
                  <a:cubicBezTo>
                    <a:pt x="4377629" y="436433"/>
                    <a:pt x="4377648" y="430704"/>
                    <a:pt x="4375835" y="358162"/>
                  </a:cubicBezTo>
                  <a:cubicBezTo>
                    <a:pt x="4374883" y="320143"/>
                    <a:pt x="4339234" y="329624"/>
                    <a:pt x="4578416" y="329807"/>
                  </a:cubicBezTo>
                  <a:close/>
                  <a:moveTo>
                    <a:pt x="4358733" y="1361889"/>
                  </a:moveTo>
                  <a:cubicBezTo>
                    <a:pt x="4250028" y="1361889"/>
                    <a:pt x="4250632" y="1359711"/>
                    <a:pt x="4139051" y="1359711"/>
                  </a:cubicBezTo>
                  <a:cubicBezTo>
                    <a:pt x="4066105" y="1359711"/>
                    <a:pt x="4086667" y="1422423"/>
                    <a:pt x="4080002" y="1028906"/>
                  </a:cubicBezTo>
                  <a:cubicBezTo>
                    <a:pt x="4204125" y="1030224"/>
                    <a:pt x="4248563" y="1027222"/>
                    <a:pt x="4372594" y="1027423"/>
                  </a:cubicBezTo>
                  <a:cubicBezTo>
                    <a:pt x="4377373" y="1411367"/>
                    <a:pt x="4385246" y="1361889"/>
                    <a:pt x="4358733" y="1361889"/>
                  </a:cubicBezTo>
                  <a:close/>
                  <a:moveTo>
                    <a:pt x="4367394" y="733228"/>
                  </a:moveTo>
                  <a:cubicBezTo>
                    <a:pt x="4372448" y="1052940"/>
                    <a:pt x="4377977" y="1010436"/>
                    <a:pt x="4358733" y="1010436"/>
                  </a:cubicBezTo>
                  <a:cubicBezTo>
                    <a:pt x="4038255" y="1010436"/>
                    <a:pt x="4079929" y="1025739"/>
                    <a:pt x="4079251" y="982833"/>
                  </a:cubicBezTo>
                  <a:cubicBezTo>
                    <a:pt x="4077255" y="854937"/>
                    <a:pt x="4078757" y="857335"/>
                    <a:pt x="4076798" y="732972"/>
                  </a:cubicBezTo>
                  <a:cubicBezTo>
                    <a:pt x="4075736" y="667074"/>
                    <a:pt x="4059550" y="678478"/>
                    <a:pt x="4139033" y="678478"/>
                  </a:cubicBezTo>
                  <a:cubicBezTo>
                    <a:pt x="4412565" y="678478"/>
                    <a:pt x="4366167" y="657409"/>
                    <a:pt x="4367394" y="733228"/>
                  </a:cubicBezTo>
                  <a:close/>
                  <a:moveTo>
                    <a:pt x="4360839" y="358656"/>
                  </a:moveTo>
                  <a:cubicBezTo>
                    <a:pt x="4362725" y="433633"/>
                    <a:pt x="4362780" y="445622"/>
                    <a:pt x="4366241" y="661180"/>
                  </a:cubicBezTo>
                  <a:cubicBezTo>
                    <a:pt x="4334162" y="661180"/>
                    <a:pt x="4107997" y="661436"/>
                    <a:pt x="4075644" y="661784"/>
                  </a:cubicBezTo>
                  <a:lnTo>
                    <a:pt x="4070243" y="328490"/>
                  </a:lnTo>
                  <a:cubicBezTo>
                    <a:pt x="4415549" y="322998"/>
                    <a:pt x="4359942" y="323090"/>
                    <a:pt x="4360839" y="358656"/>
                  </a:cubicBezTo>
                  <a:close/>
                  <a:moveTo>
                    <a:pt x="4066434" y="1107928"/>
                  </a:moveTo>
                  <a:cubicBezTo>
                    <a:pt x="4067917" y="1186749"/>
                    <a:pt x="4067405" y="1157205"/>
                    <a:pt x="4070664" y="1360297"/>
                  </a:cubicBezTo>
                  <a:cubicBezTo>
                    <a:pt x="3976166" y="1362146"/>
                    <a:pt x="4014343" y="1364342"/>
                    <a:pt x="3779994" y="1362109"/>
                  </a:cubicBezTo>
                  <a:cubicBezTo>
                    <a:pt x="3775746" y="1020467"/>
                    <a:pt x="3778218" y="1133189"/>
                    <a:pt x="3777138" y="1027039"/>
                  </a:cubicBezTo>
                  <a:cubicBezTo>
                    <a:pt x="4124568" y="1026874"/>
                    <a:pt x="4064548" y="1012743"/>
                    <a:pt x="4066434" y="1107928"/>
                  </a:cubicBezTo>
                  <a:close/>
                  <a:moveTo>
                    <a:pt x="4061802" y="733265"/>
                  </a:moveTo>
                  <a:cubicBezTo>
                    <a:pt x="4066727" y="1056693"/>
                    <a:pt x="4075205" y="1012029"/>
                    <a:pt x="4029320" y="1011095"/>
                  </a:cubicBezTo>
                  <a:cubicBezTo>
                    <a:pt x="3960658" y="1009704"/>
                    <a:pt x="3947987" y="1009979"/>
                    <a:pt x="3776936" y="1010052"/>
                  </a:cubicBezTo>
                  <a:cubicBezTo>
                    <a:pt x="3774886" y="849098"/>
                    <a:pt x="3771608" y="849994"/>
                    <a:pt x="3769814" y="679210"/>
                  </a:cubicBezTo>
                  <a:cubicBezTo>
                    <a:pt x="4112667" y="682560"/>
                    <a:pt x="4060593" y="657867"/>
                    <a:pt x="4061802" y="733265"/>
                  </a:cubicBezTo>
                  <a:close/>
                  <a:moveTo>
                    <a:pt x="3809436" y="329991"/>
                  </a:moveTo>
                  <a:cubicBezTo>
                    <a:pt x="3883921" y="330979"/>
                    <a:pt x="3955751" y="331144"/>
                    <a:pt x="4029357" y="329368"/>
                  </a:cubicBezTo>
                  <a:cubicBezTo>
                    <a:pt x="4065720" y="328453"/>
                    <a:pt x="4054459" y="278938"/>
                    <a:pt x="4060648" y="661985"/>
                  </a:cubicBezTo>
                  <a:cubicBezTo>
                    <a:pt x="3930153" y="663853"/>
                    <a:pt x="3981366" y="664310"/>
                    <a:pt x="3769649" y="662242"/>
                  </a:cubicBezTo>
                  <a:cubicBezTo>
                    <a:pt x="3766500" y="273813"/>
                    <a:pt x="3748849" y="329203"/>
                    <a:pt x="3809436" y="329991"/>
                  </a:cubicBezTo>
                  <a:close/>
                  <a:moveTo>
                    <a:pt x="3770546" y="1712830"/>
                  </a:moveTo>
                  <a:cubicBezTo>
                    <a:pt x="3698790" y="1713342"/>
                    <a:pt x="3605720" y="1712830"/>
                    <a:pt x="3482733" y="1712830"/>
                  </a:cubicBezTo>
                  <a:cubicBezTo>
                    <a:pt x="3482532" y="1700675"/>
                    <a:pt x="3477606" y="1415999"/>
                    <a:pt x="3476691" y="1377668"/>
                  </a:cubicBezTo>
                  <a:cubicBezTo>
                    <a:pt x="3478027" y="1377668"/>
                    <a:pt x="3763167" y="1378968"/>
                    <a:pt x="3765181" y="1378986"/>
                  </a:cubicBezTo>
                  <a:cubicBezTo>
                    <a:pt x="3766683" y="1500878"/>
                    <a:pt x="3769264" y="1632527"/>
                    <a:pt x="3770546" y="1712830"/>
                  </a:cubicBezTo>
                  <a:close/>
                  <a:moveTo>
                    <a:pt x="3762380" y="1107745"/>
                  </a:moveTo>
                  <a:cubicBezTo>
                    <a:pt x="3761739" y="1413143"/>
                    <a:pt x="3794935" y="1361780"/>
                    <a:pt x="3699760" y="1361780"/>
                  </a:cubicBezTo>
                  <a:cubicBezTo>
                    <a:pt x="3450929" y="1361780"/>
                    <a:pt x="3476306" y="1361761"/>
                    <a:pt x="3476196" y="1357313"/>
                  </a:cubicBezTo>
                  <a:cubicBezTo>
                    <a:pt x="3474731" y="1296596"/>
                    <a:pt x="3465338" y="1027826"/>
                    <a:pt x="3480261" y="1027826"/>
                  </a:cubicBezTo>
                  <a:cubicBezTo>
                    <a:pt x="3819598" y="1027826"/>
                    <a:pt x="3762600" y="1002840"/>
                    <a:pt x="3762380" y="1107745"/>
                  </a:cubicBezTo>
                  <a:close/>
                  <a:moveTo>
                    <a:pt x="3755550" y="733265"/>
                  </a:moveTo>
                  <a:cubicBezTo>
                    <a:pt x="3760659" y="1059091"/>
                    <a:pt x="3782466" y="1010052"/>
                    <a:pt x="3699760" y="1010089"/>
                  </a:cubicBezTo>
                  <a:cubicBezTo>
                    <a:pt x="3437965" y="1010089"/>
                    <a:pt x="3471161" y="1023213"/>
                    <a:pt x="3470520" y="982796"/>
                  </a:cubicBezTo>
                  <a:cubicBezTo>
                    <a:pt x="3470374" y="973021"/>
                    <a:pt x="3466052" y="692555"/>
                    <a:pt x="3465814" y="677014"/>
                  </a:cubicBezTo>
                  <a:cubicBezTo>
                    <a:pt x="3813575" y="676282"/>
                    <a:pt x="3754470" y="665097"/>
                    <a:pt x="3755550" y="733265"/>
                  </a:cubicBezTo>
                  <a:close/>
                  <a:moveTo>
                    <a:pt x="3480261" y="330192"/>
                  </a:moveTo>
                  <a:cubicBezTo>
                    <a:pt x="3791749" y="330192"/>
                    <a:pt x="3749948" y="317232"/>
                    <a:pt x="3750845" y="357777"/>
                  </a:cubicBezTo>
                  <a:cubicBezTo>
                    <a:pt x="3759121" y="721732"/>
                    <a:pt x="3766005" y="661931"/>
                    <a:pt x="3699760" y="661931"/>
                  </a:cubicBezTo>
                  <a:cubicBezTo>
                    <a:pt x="3590304" y="661931"/>
                    <a:pt x="3590194" y="660009"/>
                    <a:pt x="3480261" y="660009"/>
                  </a:cubicBezTo>
                  <a:cubicBezTo>
                    <a:pt x="3460688" y="660009"/>
                    <a:pt x="3465686" y="669564"/>
                    <a:pt x="3464844" y="608059"/>
                  </a:cubicBezTo>
                  <a:cubicBezTo>
                    <a:pt x="3460505" y="287413"/>
                    <a:pt x="3452155" y="330192"/>
                    <a:pt x="3480261" y="330192"/>
                  </a:cubicBezTo>
                  <a:close/>
                  <a:moveTo>
                    <a:pt x="3456183" y="1027863"/>
                  </a:moveTo>
                  <a:cubicBezTo>
                    <a:pt x="3457447" y="1119680"/>
                    <a:pt x="3457465" y="1205108"/>
                    <a:pt x="3461274" y="1360700"/>
                  </a:cubicBezTo>
                  <a:cubicBezTo>
                    <a:pt x="3155333" y="1361249"/>
                    <a:pt x="3171629" y="1364855"/>
                    <a:pt x="3171446" y="1358027"/>
                  </a:cubicBezTo>
                  <a:cubicBezTo>
                    <a:pt x="3170751" y="1328501"/>
                    <a:pt x="3165184" y="1030242"/>
                    <a:pt x="3165166" y="1028906"/>
                  </a:cubicBezTo>
                  <a:cubicBezTo>
                    <a:pt x="3318566" y="1030206"/>
                    <a:pt x="3363169" y="1028064"/>
                    <a:pt x="3456183" y="1027863"/>
                  </a:cubicBezTo>
                  <a:close/>
                  <a:moveTo>
                    <a:pt x="3455945" y="1010857"/>
                  </a:moveTo>
                  <a:cubicBezTo>
                    <a:pt x="3120508" y="1011571"/>
                    <a:pt x="3165075" y="1024311"/>
                    <a:pt x="3164415" y="982796"/>
                  </a:cubicBezTo>
                  <a:cubicBezTo>
                    <a:pt x="3162456" y="857756"/>
                    <a:pt x="3162987" y="857683"/>
                    <a:pt x="3161028" y="732972"/>
                  </a:cubicBezTo>
                  <a:cubicBezTo>
                    <a:pt x="3159929" y="663377"/>
                    <a:pt x="3103041" y="679027"/>
                    <a:pt x="3450800" y="677087"/>
                  </a:cubicBezTo>
                  <a:cubicBezTo>
                    <a:pt x="3450819" y="678478"/>
                    <a:pt x="3455488" y="979080"/>
                    <a:pt x="3455945" y="1010857"/>
                  </a:cubicBezTo>
                  <a:close/>
                  <a:moveTo>
                    <a:pt x="3445143" y="330100"/>
                  </a:moveTo>
                  <a:cubicBezTo>
                    <a:pt x="3448841" y="516663"/>
                    <a:pt x="3448548" y="522631"/>
                    <a:pt x="3450562" y="660082"/>
                  </a:cubicBezTo>
                  <a:cubicBezTo>
                    <a:pt x="3114100" y="661857"/>
                    <a:pt x="3160369" y="683988"/>
                    <a:pt x="3158629" y="607986"/>
                  </a:cubicBezTo>
                  <a:cubicBezTo>
                    <a:pt x="3155901" y="488986"/>
                    <a:pt x="3155205" y="420746"/>
                    <a:pt x="3154949" y="358381"/>
                  </a:cubicBezTo>
                  <a:cubicBezTo>
                    <a:pt x="3154766" y="315896"/>
                    <a:pt x="3112031" y="328453"/>
                    <a:pt x="3445143" y="330100"/>
                  </a:cubicBezTo>
                  <a:close/>
                  <a:moveTo>
                    <a:pt x="3150903" y="1361047"/>
                  </a:moveTo>
                  <a:cubicBezTo>
                    <a:pt x="2971905" y="1357185"/>
                    <a:pt x="2864225" y="1363885"/>
                    <a:pt x="2864151" y="1357460"/>
                  </a:cubicBezTo>
                  <a:cubicBezTo>
                    <a:pt x="2860086" y="967988"/>
                    <a:pt x="2835826" y="1026252"/>
                    <a:pt x="2931056" y="1027533"/>
                  </a:cubicBezTo>
                  <a:cubicBezTo>
                    <a:pt x="3021397" y="1028741"/>
                    <a:pt x="3045273" y="1027771"/>
                    <a:pt x="3150189" y="1028741"/>
                  </a:cubicBezTo>
                  <a:cubicBezTo>
                    <a:pt x="3156542" y="1404174"/>
                    <a:pt x="3159874" y="1361212"/>
                    <a:pt x="3150903" y="1361047"/>
                  </a:cubicBezTo>
                  <a:close/>
                  <a:moveTo>
                    <a:pt x="3146032" y="733265"/>
                  </a:moveTo>
                  <a:cubicBezTo>
                    <a:pt x="3147991" y="858030"/>
                    <a:pt x="3147460" y="857902"/>
                    <a:pt x="3149419" y="983089"/>
                  </a:cubicBezTo>
                  <a:cubicBezTo>
                    <a:pt x="3150079" y="1024513"/>
                    <a:pt x="3195267" y="1011077"/>
                    <a:pt x="2859354" y="1009869"/>
                  </a:cubicBezTo>
                  <a:cubicBezTo>
                    <a:pt x="2856662" y="832751"/>
                    <a:pt x="2859208" y="834582"/>
                    <a:pt x="2855985" y="679778"/>
                  </a:cubicBezTo>
                  <a:cubicBezTo>
                    <a:pt x="3190214" y="677783"/>
                    <a:pt x="3144842" y="656402"/>
                    <a:pt x="3146032" y="733265"/>
                  </a:cubicBezTo>
                  <a:close/>
                  <a:moveTo>
                    <a:pt x="3139770" y="329569"/>
                  </a:moveTo>
                  <a:cubicBezTo>
                    <a:pt x="3140924" y="518000"/>
                    <a:pt x="3142388" y="544706"/>
                    <a:pt x="3144769" y="661418"/>
                  </a:cubicBezTo>
                  <a:cubicBezTo>
                    <a:pt x="3076766" y="659972"/>
                    <a:pt x="3003984" y="659954"/>
                    <a:pt x="2930982" y="661619"/>
                  </a:cubicBezTo>
                  <a:cubicBezTo>
                    <a:pt x="2832493" y="663871"/>
                    <a:pt x="2858200" y="717870"/>
                    <a:pt x="2848807" y="358198"/>
                  </a:cubicBezTo>
                  <a:cubicBezTo>
                    <a:pt x="2847489" y="308171"/>
                    <a:pt x="2811089" y="336379"/>
                    <a:pt x="3139770" y="329569"/>
                  </a:cubicBezTo>
                  <a:close/>
                  <a:moveTo>
                    <a:pt x="2821288" y="1360370"/>
                  </a:moveTo>
                  <a:cubicBezTo>
                    <a:pt x="2606238" y="1360407"/>
                    <a:pt x="2586793" y="1360370"/>
                    <a:pt x="2559456" y="1360498"/>
                  </a:cubicBezTo>
                  <a:cubicBezTo>
                    <a:pt x="2554366" y="1180525"/>
                    <a:pt x="2556673" y="1112102"/>
                    <a:pt x="2555849" y="1028485"/>
                  </a:cubicBezTo>
                  <a:cubicBezTo>
                    <a:pt x="2714138" y="1028009"/>
                    <a:pt x="2754438" y="1026618"/>
                    <a:pt x="2844596" y="1026819"/>
                  </a:cubicBezTo>
                  <a:cubicBezTo>
                    <a:pt x="2850345" y="1420044"/>
                    <a:pt x="2861460" y="1360370"/>
                    <a:pt x="2821288" y="1360370"/>
                  </a:cubicBezTo>
                  <a:close/>
                  <a:moveTo>
                    <a:pt x="2841960" y="733228"/>
                  </a:moveTo>
                  <a:cubicBezTo>
                    <a:pt x="2846958" y="1053233"/>
                    <a:pt x="2849833" y="1009796"/>
                    <a:pt x="2821306" y="1009796"/>
                  </a:cubicBezTo>
                  <a:cubicBezTo>
                    <a:pt x="2514945" y="1009796"/>
                    <a:pt x="2555922" y="1024623"/>
                    <a:pt x="2555282" y="982796"/>
                  </a:cubicBezTo>
                  <a:cubicBezTo>
                    <a:pt x="2549660" y="623875"/>
                    <a:pt x="2532394" y="678405"/>
                    <a:pt x="2601624" y="678405"/>
                  </a:cubicBezTo>
                  <a:cubicBezTo>
                    <a:pt x="2711337" y="678405"/>
                    <a:pt x="2711373" y="679888"/>
                    <a:pt x="2821306" y="679888"/>
                  </a:cubicBezTo>
                  <a:cubicBezTo>
                    <a:pt x="2845969" y="679869"/>
                    <a:pt x="2840916" y="669143"/>
                    <a:pt x="2841960" y="733228"/>
                  </a:cubicBezTo>
                  <a:close/>
                  <a:moveTo>
                    <a:pt x="2601606" y="328508"/>
                  </a:moveTo>
                  <a:cubicBezTo>
                    <a:pt x="2610358" y="328508"/>
                    <a:pt x="2819530" y="328636"/>
                    <a:pt x="2833043" y="328654"/>
                  </a:cubicBezTo>
                  <a:cubicBezTo>
                    <a:pt x="2834178" y="375826"/>
                    <a:pt x="2829692" y="190617"/>
                    <a:pt x="2840586" y="662864"/>
                  </a:cubicBezTo>
                  <a:cubicBezTo>
                    <a:pt x="2718404" y="663212"/>
                    <a:pt x="2667796" y="660539"/>
                    <a:pt x="2549313" y="661619"/>
                  </a:cubicBezTo>
                  <a:cubicBezTo>
                    <a:pt x="2544735" y="268138"/>
                    <a:pt x="2523459" y="328508"/>
                    <a:pt x="2601606" y="328508"/>
                  </a:cubicBezTo>
                  <a:close/>
                  <a:moveTo>
                    <a:pt x="2540853" y="1028540"/>
                  </a:moveTo>
                  <a:cubicBezTo>
                    <a:pt x="2541952" y="1144904"/>
                    <a:pt x="2538803" y="1119295"/>
                    <a:pt x="2544442" y="1360571"/>
                  </a:cubicBezTo>
                  <a:cubicBezTo>
                    <a:pt x="2206277" y="1362695"/>
                    <a:pt x="2291179" y="1362146"/>
                    <a:pt x="2255970" y="1362475"/>
                  </a:cubicBezTo>
                  <a:cubicBezTo>
                    <a:pt x="2254889" y="1224786"/>
                    <a:pt x="2252564" y="1131706"/>
                    <a:pt x="2250824" y="1027643"/>
                  </a:cubicBezTo>
                  <a:cubicBezTo>
                    <a:pt x="2392745" y="1030334"/>
                    <a:pt x="2428687" y="1029034"/>
                    <a:pt x="2540853" y="1028540"/>
                  </a:cubicBezTo>
                  <a:close/>
                  <a:moveTo>
                    <a:pt x="2535324" y="733265"/>
                  </a:moveTo>
                  <a:cubicBezTo>
                    <a:pt x="2540432" y="1059567"/>
                    <a:pt x="2557003" y="1011297"/>
                    <a:pt x="2491728" y="1011828"/>
                  </a:cubicBezTo>
                  <a:cubicBezTo>
                    <a:pt x="2211953" y="1014097"/>
                    <a:pt x="2250660" y="1017154"/>
                    <a:pt x="2250110" y="982796"/>
                  </a:cubicBezTo>
                  <a:cubicBezTo>
                    <a:pt x="2245350" y="686404"/>
                    <a:pt x="2245679" y="705093"/>
                    <a:pt x="2245148" y="679320"/>
                  </a:cubicBezTo>
                  <a:cubicBezTo>
                    <a:pt x="2585786" y="684244"/>
                    <a:pt x="2534097" y="654609"/>
                    <a:pt x="2535324" y="733265"/>
                  </a:cubicBezTo>
                  <a:close/>
                  <a:moveTo>
                    <a:pt x="2272247" y="330174"/>
                  </a:moveTo>
                  <a:cubicBezTo>
                    <a:pt x="2569508" y="327574"/>
                    <a:pt x="2528366" y="320545"/>
                    <a:pt x="2529465" y="358711"/>
                  </a:cubicBezTo>
                  <a:cubicBezTo>
                    <a:pt x="2539755" y="710255"/>
                    <a:pt x="2541183" y="661491"/>
                    <a:pt x="2491673" y="662553"/>
                  </a:cubicBezTo>
                  <a:cubicBezTo>
                    <a:pt x="2416950" y="664164"/>
                    <a:pt x="2346311" y="664072"/>
                    <a:pt x="2272284" y="662773"/>
                  </a:cubicBezTo>
                  <a:cubicBezTo>
                    <a:pt x="2237550" y="662169"/>
                    <a:pt x="2245222" y="673261"/>
                    <a:pt x="2243446" y="607950"/>
                  </a:cubicBezTo>
                  <a:cubicBezTo>
                    <a:pt x="2234730" y="287267"/>
                    <a:pt x="2230665" y="330558"/>
                    <a:pt x="2272247" y="330174"/>
                  </a:cubicBezTo>
                  <a:close/>
                  <a:moveTo>
                    <a:pt x="2240919" y="1356837"/>
                  </a:moveTo>
                  <a:cubicBezTo>
                    <a:pt x="2241010" y="1367143"/>
                    <a:pt x="2263806" y="1361651"/>
                    <a:pt x="1950286" y="1361468"/>
                  </a:cubicBezTo>
                  <a:cubicBezTo>
                    <a:pt x="1949993" y="1300971"/>
                    <a:pt x="1946404" y="1029272"/>
                    <a:pt x="1946367" y="1027185"/>
                  </a:cubicBezTo>
                  <a:cubicBezTo>
                    <a:pt x="2099914" y="1027185"/>
                    <a:pt x="2171341" y="1026435"/>
                    <a:pt x="2235829" y="1027423"/>
                  </a:cubicBezTo>
                  <a:cubicBezTo>
                    <a:pt x="2237660" y="1137362"/>
                    <a:pt x="2240003" y="1231046"/>
                    <a:pt x="2240919" y="1356837"/>
                  </a:cubicBezTo>
                  <a:close/>
                  <a:moveTo>
                    <a:pt x="2235554" y="1010400"/>
                  </a:moveTo>
                  <a:cubicBezTo>
                    <a:pt x="1905005" y="1005384"/>
                    <a:pt x="1946404" y="1026728"/>
                    <a:pt x="1945708" y="982760"/>
                  </a:cubicBezTo>
                  <a:cubicBezTo>
                    <a:pt x="1941534" y="718163"/>
                    <a:pt x="1941460" y="710530"/>
                    <a:pt x="1940728" y="676959"/>
                  </a:cubicBezTo>
                  <a:cubicBezTo>
                    <a:pt x="1942779" y="676959"/>
                    <a:pt x="2228724" y="679119"/>
                    <a:pt x="2230153" y="679137"/>
                  </a:cubicBezTo>
                  <a:cubicBezTo>
                    <a:pt x="2230903" y="715765"/>
                    <a:pt x="2230995" y="726528"/>
                    <a:pt x="2235554" y="1010400"/>
                  </a:cubicBezTo>
                  <a:close/>
                  <a:moveTo>
                    <a:pt x="1942742" y="330924"/>
                  </a:moveTo>
                  <a:cubicBezTo>
                    <a:pt x="2268072" y="330924"/>
                    <a:pt x="2223946" y="319758"/>
                    <a:pt x="2224275" y="358509"/>
                  </a:cubicBezTo>
                  <a:cubicBezTo>
                    <a:pt x="2226875" y="716333"/>
                    <a:pt x="2253003" y="661821"/>
                    <a:pt x="2162388" y="661821"/>
                  </a:cubicBezTo>
                  <a:cubicBezTo>
                    <a:pt x="2054671" y="661821"/>
                    <a:pt x="2051906" y="659972"/>
                    <a:pt x="1942724" y="659972"/>
                  </a:cubicBezTo>
                  <a:cubicBezTo>
                    <a:pt x="1939410" y="659954"/>
                    <a:pt x="1925348" y="330924"/>
                    <a:pt x="1942742" y="330924"/>
                  </a:cubicBezTo>
                  <a:close/>
                  <a:moveTo>
                    <a:pt x="1935235" y="1357569"/>
                  </a:moveTo>
                  <a:cubicBezTo>
                    <a:pt x="1935272" y="1363390"/>
                    <a:pt x="1701930" y="1362969"/>
                    <a:pt x="1645975" y="1362201"/>
                  </a:cubicBezTo>
                  <a:cubicBezTo>
                    <a:pt x="1640281" y="1035368"/>
                    <a:pt x="1641215" y="1123670"/>
                    <a:pt x="1639420" y="1028668"/>
                  </a:cubicBezTo>
                  <a:cubicBezTo>
                    <a:pt x="1774730" y="1030773"/>
                    <a:pt x="1823142" y="1027332"/>
                    <a:pt x="1931390" y="1027185"/>
                  </a:cubicBezTo>
                  <a:cubicBezTo>
                    <a:pt x="1931390" y="1028503"/>
                    <a:pt x="1935052" y="1311331"/>
                    <a:pt x="1935235" y="1357569"/>
                  </a:cubicBezTo>
                  <a:close/>
                  <a:moveTo>
                    <a:pt x="1931134" y="1010180"/>
                  </a:moveTo>
                  <a:cubicBezTo>
                    <a:pt x="1597051" y="1010674"/>
                    <a:pt x="1639292" y="1025501"/>
                    <a:pt x="1638633" y="982796"/>
                  </a:cubicBezTo>
                  <a:cubicBezTo>
                    <a:pt x="1637003" y="877983"/>
                    <a:pt x="1636948" y="855889"/>
                    <a:pt x="1635008" y="732972"/>
                  </a:cubicBezTo>
                  <a:cubicBezTo>
                    <a:pt x="1633909" y="660631"/>
                    <a:pt x="1583209" y="677087"/>
                    <a:pt x="1925732" y="676959"/>
                  </a:cubicBezTo>
                  <a:cubicBezTo>
                    <a:pt x="1926648" y="718493"/>
                    <a:pt x="1931115" y="1008807"/>
                    <a:pt x="1931134" y="1010180"/>
                  </a:cubicBezTo>
                  <a:close/>
                  <a:moveTo>
                    <a:pt x="1919690" y="330869"/>
                  </a:moveTo>
                  <a:cubicBezTo>
                    <a:pt x="1920752" y="555085"/>
                    <a:pt x="1923150" y="573427"/>
                    <a:pt x="1925311" y="659972"/>
                  </a:cubicBezTo>
                  <a:cubicBezTo>
                    <a:pt x="1714985" y="660063"/>
                    <a:pt x="1673385" y="660265"/>
                    <a:pt x="1633891" y="661235"/>
                  </a:cubicBezTo>
                  <a:cubicBezTo>
                    <a:pt x="1629881" y="398853"/>
                    <a:pt x="1630833" y="452505"/>
                    <a:pt x="1627995" y="328691"/>
                  </a:cubicBezTo>
                  <a:cubicBezTo>
                    <a:pt x="1770592" y="324847"/>
                    <a:pt x="1826419" y="330393"/>
                    <a:pt x="1919690" y="330869"/>
                  </a:cubicBezTo>
                  <a:close/>
                  <a:moveTo>
                    <a:pt x="1626237" y="1108001"/>
                  </a:moveTo>
                  <a:cubicBezTo>
                    <a:pt x="1633909" y="1401794"/>
                    <a:pt x="1636802" y="1362072"/>
                    <a:pt x="1613493" y="1361670"/>
                  </a:cubicBezTo>
                  <a:cubicBezTo>
                    <a:pt x="1341244" y="1356563"/>
                    <a:pt x="1340474" y="1366136"/>
                    <a:pt x="1340328" y="1357423"/>
                  </a:cubicBezTo>
                  <a:cubicBezTo>
                    <a:pt x="1333846" y="969379"/>
                    <a:pt x="1311545" y="1027716"/>
                    <a:pt x="1393830" y="1027387"/>
                  </a:cubicBezTo>
                  <a:cubicBezTo>
                    <a:pt x="1494662" y="1026984"/>
                    <a:pt x="1541883" y="1026856"/>
                    <a:pt x="1613219" y="1028192"/>
                  </a:cubicBezTo>
                  <a:cubicBezTo>
                    <a:pt x="1628343" y="1028485"/>
                    <a:pt x="1623839" y="1015965"/>
                    <a:pt x="1626237" y="1108001"/>
                  </a:cubicBezTo>
                  <a:close/>
                  <a:moveTo>
                    <a:pt x="1620012" y="733265"/>
                  </a:moveTo>
                  <a:cubicBezTo>
                    <a:pt x="1624882" y="1044666"/>
                    <a:pt x="1627940" y="1011443"/>
                    <a:pt x="1613493" y="1011169"/>
                  </a:cubicBezTo>
                  <a:cubicBezTo>
                    <a:pt x="1293070" y="1005146"/>
                    <a:pt x="1332894" y="1026435"/>
                    <a:pt x="1332217" y="982833"/>
                  </a:cubicBezTo>
                  <a:cubicBezTo>
                    <a:pt x="1330276" y="858946"/>
                    <a:pt x="1333242" y="859312"/>
                    <a:pt x="1331265" y="732935"/>
                  </a:cubicBezTo>
                  <a:cubicBezTo>
                    <a:pt x="1330020" y="654133"/>
                    <a:pt x="1286094" y="687759"/>
                    <a:pt x="1613548" y="678808"/>
                  </a:cubicBezTo>
                  <a:cubicBezTo>
                    <a:pt x="1621477" y="678588"/>
                    <a:pt x="1619060" y="670461"/>
                    <a:pt x="1620012" y="733265"/>
                  </a:cubicBezTo>
                  <a:close/>
                  <a:moveTo>
                    <a:pt x="1612999" y="329112"/>
                  </a:moveTo>
                  <a:cubicBezTo>
                    <a:pt x="1621367" y="698650"/>
                    <a:pt x="1620634" y="661583"/>
                    <a:pt x="1613164" y="661766"/>
                  </a:cubicBezTo>
                  <a:cubicBezTo>
                    <a:pt x="1540913" y="663853"/>
                    <a:pt x="1528243" y="663102"/>
                    <a:pt x="1393775" y="663468"/>
                  </a:cubicBezTo>
                  <a:cubicBezTo>
                    <a:pt x="1309458" y="663688"/>
                    <a:pt x="1333242" y="719023"/>
                    <a:pt x="1323849" y="358162"/>
                  </a:cubicBezTo>
                  <a:cubicBezTo>
                    <a:pt x="1322586" y="308135"/>
                    <a:pt x="1288182" y="338429"/>
                    <a:pt x="1612999" y="329112"/>
                  </a:cubicBezTo>
                  <a:close/>
                  <a:moveTo>
                    <a:pt x="1325351" y="1357753"/>
                  </a:moveTo>
                  <a:cubicBezTo>
                    <a:pt x="1325460" y="1364599"/>
                    <a:pt x="1034644" y="1359693"/>
                    <a:pt x="1034553" y="1357203"/>
                  </a:cubicBezTo>
                  <a:cubicBezTo>
                    <a:pt x="1020656" y="972509"/>
                    <a:pt x="1025325" y="1026764"/>
                    <a:pt x="1064435" y="1026764"/>
                  </a:cubicBezTo>
                  <a:cubicBezTo>
                    <a:pt x="1169222" y="1026764"/>
                    <a:pt x="1172060" y="1027606"/>
                    <a:pt x="1284025" y="1027606"/>
                  </a:cubicBezTo>
                  <a:cubicBezTo>
                    <a:pt x="1328353" y="1027606"/>
                    <a:pt x="1318539" y="974138"/>
                    <a:pt x="1325351" y="1357753"/>
                  </a:cubicBezTo>
                  <a:close/>
                  <a:moveTo>
                    <a:pt x="1316287" y="733228"/>
                  </a:moveTo>
                  <a:cubicBezTo>
                    <a:pt x="1321359" y="1056089"/>
                    <a:pt x="1325351" y="1010619"/>
                    <a:pt x="1284025" y="1010619"/>
                  </a:cubicBezTo>
                  <a:cubicBezTo>
                    <a:pt x="988961" y="1010619"/>
                    <a:pt x="1029261" y="1017264"/>
                    <a:pt x="1028730" y="982796"/>
                  </a:cubicBezTo>
                  <a:cubicBezTo>
                    <a:pt x="1023182" y="628671"/>
                    <a:pt x="1008333" y="679393"/>
                    <a:pt x="1064435" y="679393"/>
                  </a:cubicBezTo>
                  <a:cubicBezTo>
                    <a:pt x="1363875" y="679393"/>
                    <a:pt x="1315280" y="668575"/>
                    <a:pt x="1316287" y="733228"/>
                  </a:cubicBezTo>
                  <a:close/>
                  <a:moveTo>
                    <a:pt x="1064435" y="329332"/>
                  </a:moveTo>
                  <a:cubicBezTo>
                    <a:pt x="1289005" y="329386"/>
                    <a:pt x="1289610" y="329386"/>
                    <a:pt x="1308121" y="329423"/>
                  </a:cubicBezTo>
                  <a:cubicBezTo>
                    <a:pt x="1309879" y="402441"/>
                    <a:pt x="1315024" y="662205"/>
                    <a:pt x="1315060" y="663651"/>
                  </a:cubicBezTo>
                  <a:cubicBezTo>
                    <a:pt x="1220508" y="663743"/>
                    <a:pt x="1306418" y="663743"/>
                    <a:pt x="1022432" y="662315"/>
                  </a:cubicBezTo>
                  <a:cubicBezTo>
                    <a:pt x="1016224" y="268944"/>
                    <a:pt x="1003847" y="329332"/>
                    <a:pt x="1064435" y="329332"/>
                  </a:cubicBezTo>
                  <a:close/>
                  <a:moveTo>
                    <a:pt x="1014998" y="1107855"/>
                  </a:moveTo>
                  <a:cubicBezTo>
                    <a:pt x="1015437" y="1192771"/>
                    <a:pt x="1016499" y="1274026"/>
                    <a:pt x="1019520" y="1357862"/>
                  </a:cubicBezTo>
                  <a:cubicBezTo>
                    <a:pt x="1019593" y="1359821"/>
                    <a:pt x="729510" y="1371261"/>
                    <a:pt x="729510" y="1357936"/>
                  </a:cubicBezTo>
                  <a:cubicBezTo>
                    <a:pt x="729510" y="999673"/>
                    <a:pt x="712536" y="1028265"/>
                    <a:pt x="735076" y="1028412"/>
                  </a:cubicBezTo>
                  <a:cubicBezTo>
                    <a:pt x="1070532" y="1030700"/>
                    <a:pt x="1014430" y="998611"/>
                    <a:pt x="1014998" y="1107855"/>
                  </a:cubicBezTo>
                  <a:close/>
                  <a:moveTo>
                    <a:pt x="1008553" y="733301"/>
                  </a:moveTo>
                  <a:cubicBezTo>
                    <a:pt x="1013661" y="1060885"/>
                    <a:pt x="1032740" y="1009283"/>
                    <a:pt x="954557" y="1010766"/>
                  </a:cubicBezTo>
                  <a:cubicBezTo>
                    <a:pt x="681410" y="1015543"/>
                    <a:pt x="723284" y="1017356"/>
                    <a:pt x="722753" y="982833"/>
                  </a:cubicBezTo>
                  <a:cubicBezTo>
                    <a:pt x="717407" y="641264"/>
                    <a:pt x="714349" y="679027"/>
                    <a:pt x="735241" y="678698"/>
                  </a:cubicBezTo>
                  <a:cubicBezTo>
                    <a:pt x="1063647" y="673389"/>
                    <a:pt x="1007564" y="670680"/>
                    <a:pt x="1008553" y="733301"/>
                  </a:cubicBezTo>
                  <a:close/>
                  <a:moveTo>
                    <a:pt x="735168" y="328563"/>
                  </a:moveTo>
                  <a:cubicBezTo>
                    <a:pt x="1044056" y="326696"/>
                    <a:pt x="1001778" y="319886"/>
                    <a:pt x="1002529" y="361237"/>
                  </a:cubicBezTo>
                  <a:cubicBezTo>
                    <a:pt x="1004085" y="446171"/>
                    <a:pt x="1005001" y="508115"/>
                    <a:pt x="1007436" y="662205"/>
                  </a:cubicBezTo>
                  <a:cubicBezTo>
                    <a:pt x="937382" y="661674"/>
                    <a:pt x="881354" y="659478"/>
                    <a:pt x="718982" y="661949"/>
                  </a:cubicBezTo>
                  <a:cubicBezTo>
                    <a:pt x="714441" y="282910"/>
                    <a:pt x="702045" y="328746"/>
                    <a:pt x="735168" y="328563"/>
                  </a:cubicBezTo>
                  <a:close/>
                  <a:moveTo>
                    <a:pt x="714514" y="1357936"/>
                  </a:moveTo>
                  <a:cubicBezTo>
                    <a:pt x="714514" y="1366228"/>
                    <a:pt x="739818" y="1362676"/>
                    <a:pt x="424467" y="1362384"/>
                  </a:cubicBezTo>
                  <a:cubicBezTo>
                    <a:pt x="424906" y="1211808"/>
                    <a:pt x="420841" y="1113969"/>
                    <a:pt x="419194" y="1028577"/>
                  </a:cubicBezTo>
                  <a:cubicBezTo>
                    <a:pt x="510578" y="1028540"/>
                    <a:pt x="597587" y="1027643"/>
                    <a:pt x="708582" y="1028265"/>
                  </a:cubicBezTo>
                  <a:cubicBezTo>
                    <a:pt x="710339" y="1116495"/>
                    <a:pt x="714514" y="1198354"/>
                    <a:pt x="714514" y="1357936"/>
                  </a:cubicBezTo>
                  <a:close/>
                  <a:moveTo>
                    <a:pt x="707758" y="983126"/>
                  </a:moveTo>
                  <a:cubicBezTo>
                    <a:pt x="708344" y="1020065"/>
                    <a:pt x="755730" y="1011407"/>
                    <a:pt x="418846" y="1011571"/>
                  </a:cubicBezTo>
                  <a:cubicBezTo>
                    <a:pt x="415202" y="805807"/>
                    <a:pt x="413829" y="781534"/>
                    <a:pt x="412767" y="679448"/>
                  </a:cubicBezTo>
                  <a:cubicBezTo>
                    <a:pt x="619797" y="679595"/>
                    <a:pt x="653908" y="679796"/>
                    <a:pt x="704187" y="679155"/>
                  </a:cubicBezTo>
                  <a:cubicBezTo>
                    <a:pt x="706751" y="869928"/>
                    <a:pt x="706439" y="898630"/>
                    <a:pt x="707758" y="983126"/>
                  </a:cubicBezTo>
                  <a:close/>
                  <a:moveTo>
                    <a:pt x="697577" y="328746"/>
                  </a:moveTo>
                  <a:cubicBezTo>
                    <a:pt x="702924" y="496638"/>
                    <a:pt x="701276" y="445714"/>
                    <a:pt x="703967" y="662169"/>
                  </a:cubicBezTo>
                  <a:cubicBezTo>
                    <a:pt x="659346" y="662718"/>
                    <a:pt x="642519" y="662608"/>
                    <a:pt x="412620" y="662461"/>
                  </a:cubicBezTo>
                  <a:cubicBezTo>
                    <a:pt x="411778" y="558032"/>
                    <a:pt x="413591" y="585819"/>
                    <a:pt x="408354" y="330558"/>
                  </a:cubicBezTo>
                  <a:cubicBezTo>
                    <a:pt x="501954" y="330503"/>
                    <a:pt x="426975" y="329844"/>
                    <a:pt x="697577" y="328746"/>
                  </a:cubicBezTo>
                  <a:close/>
                  <a:moveTo>
                    <a:pt x="186365" y="328911"/>
                  </a:moveTo>
                  <a:cubicBezTo>
                    <a:pt x="294027" y="328911"/>
                    <a:pt x="293405" y="330412"/>
                    <a:pt x="393340" y="330521"/>
                  </a:cubicBezTo>
                  <a:cubicBezTo>
                    <a:pt x="398723" y="594239"/>
                    <a:pt x="396764" y="560870"/>
                    <a:pt x="397624" y="662425"/>
                  </a:cubicBezTo>
                  <a:cubicBezTo>
                    <a:pt x="191363" y="662278"/>
                    <a:pt x="158863" y="662150"/>
                    <a:pt x="108310" y="662535"/>
                  </a:cubicBezTo>
                  <a:cubicBezTo>
                    <a:pt x="104300" y="260011"/>
                    <a:pt x="75938" y="328911"/>
                    <a:pt x="186365" y="328911"/>
                  </a:cubicBezTo>
                  <a:close/>
                  <a:moveTo>
                    <a:pt x="186365" y="679283"/>
                  </a:moveTo>
                  <a:cubicBezTo>
                    <a:pt x="438181" y="679448"/>
                    <a:pt x="397368" y="661455"/>
                    <a:pt x="398485" y="733301"/>
                  </a:cubicBezTo>
                  <a:cubicBezTo>
                    <a:pt x="400463" y="860392"/>
                    <a:pt x="401415" y="858250"/>
                    <a:pt x="403374" y="983089"/>
                  </a:cubicBezTo>
                  <a:cubicBezTo>
                    <a:pt x="404015" y="1024037"/>
                    <a:pt x="449405" y="1011224"/>
                    <a:pt x="112924" y="1011059"/>
                  </a:cubicBezTo>
                  <a:cubicBezTo>
                    <a:pt x="106222" y="618182"/>
                    <a:pt x="87107" y="679283"/>
                    <a:pt x="186365" y="679283"/>
                  </a:cubicBezTo>
                  <a:close/>
                  <a:moveTo>
                    <a:pt x="118490" y="1357057"/>
                  </a:moveTo>
                  <a:cubicBezTo>
                    <a:pt x="117263" y="966633"/>
                    <a:pt x="84379" y="1028046"/>
                    <a:pt x="186365" y="1028101"/>
                  </a:cubicBezTo>
                  <a:cubicBezTo>
                    <a:pt x="281778" y="1028101"/>
                    <a:pt x="297140" y="1028577"/>
                    <a:pt x="404161" y="1028577"/>
                  </a:cubicBezTo>
                  <a:cubicBezTo>
                    <a:pt x="406084" y="1129528"/>
                    <a:pt x="409874" y="1207305"/>
                    <a:pt x="409416" y="1362384"/>
                  </a:cubicBezTo>
                  <a:cubicBezTo>
                    <a:pt x="407585" y="1362384"/>
                    <a:pt x="118508" y="1362384"/>
                    <a:pt x="118490" y="1357057"/>
                  </a:cubicBezTo>
                  <a:close/>
                  <a:moveTo>
                    <a:pt x="121822" y="1607138"/>
                  </a:moveTo>
                  <a:cubicBezTo>
                    <a:pt x="120541" y="1539025"/>
                    <a:pt x="118875" y="1446622"/>
                    <a:pt x="118582" y="1378345"/>
                  </a:cubicBezTo>
                  <a:cubicBezTo>
                    <a:pt x="285586" y="1377668"/>
                    <a:pt x="271268" y="1379371"/>
                    <a:pt x="409398" y="1379371"/>
                  </a:cubicBezTo>
                  <a:cubicBezTo>
                    <a:pt x="408958" y="1729432"/>
                    <a:pt x="422892" y="1710176"/>
                    <a:pt x="405827" y="1710176"/>
                  </a:cubicBezTo>
                  <a:cubicBezTo>
                    <a:pt x="64201" y="1710176"/>
                    <a:pt x="124239" y="1737011"/>
                    <a:pt x="121822" y="1607138"/>
                  </a:cubicBezTo>
                  <a:close/>
                  <a:moveTo>
                    <a:pt x="123965" y="1732013"/>
                  </a:moveTo>
                  <a:cubicBezTo>
                    <a:pt x="123855" y="1725405"/>
                    <a:pt x="414341" y="1725058"/>
                    <a:pt x="414451" y="1732306"/>
                  </a:cubicBezTo>
                  <a:cubicBezTo>
                    <a:pt x="420201" y="2098971"/>
                    <a:pt x="431370" y="2059267"/>
                    <a:pt x="405809" y="2059267"/>
                  </a:cubicBezTo>
                  <a:cubicBezTo>
                    <a:pt x="204986" y="2059231"/>
                    <a:pt x="169318" y="2059103"/>
                    <a:pt x="129970" y="2059469"/>
                  </a:cubicBezTo>
                  <a:cubicBezTo>
                    <a:pt x="128963" y="2019363"/>
                    <a:pt x="124130" y="1742374"/>
                    <a:pt x="123965" y="1732013"/>
                  </a:cubicBezTo>
                  <a:close/>
                  <a:moveTo>
                    <a:pt x="136049" y="2356245"/>
                  </a:moveTo>
                  <a:cubicBezTo>
                    <a:pt x="131911" y="2025403"/>
                    <a:pt x="113675" y="2076236"/>
                    <a:pt x="186365" y="2076236"/>
                  </a:cubicBezTo>
                  <a:cubicBezTo>
                    <a:pt x="201580" y="2076236"/>
                    <a:pt x="408702" y="2076272"/>
                    <a:pt x="421629" y="2076291"/>
                  </a:cubicBezTo>
                  <a:cubicBezTo>
                    <a:pt x="422672" y="2164117"/>
                    <a:pt x="421977" y="2120827"/>
                    <a:pt x="426316" y="2411727"/>
                  </a:cubicBezTo>
                  <a:cubicBezTo>
                    <a:pt x="83298" y="2411983"/>
                    <a:pt x="136892" y="2422692"/>
                    <a:pt x="136049" y="2356245"/>
                  </a:cubicBezTo>
                  <a:close/>
                  <a:moveTo>
                    <a:pt x="141762" y="2730799"/>
                  </a:moveTo>
                  <a:cubicBezTo>
                    <a:pt x="138301" y="2513447"/>
                    <a:pt x="137606" y="2471767"/>
                    <a:pt x="136983" y="2426719"/>
                  </a:cubicBezTo>
                  <a:cubicBezTo>
                    <a:pt x="251566" y="2425511"/>
                    <a:pt x="295638" y="2428824"/>
                    <a:pt x="426591" y="2428732"/>
                  </a:cubicBezTo>
                  <a:cubicBezTo>
                    <a:pt x="429832" y="2641160"/>
                    <a:pt x="426920" y="2616870"/>
                    <a:pt x="429813" y="2762210"/>
                  </a:cubicBezTo>
                  <a:cubicBezTo>
                    <a:pt x="92289" y="2763308"/>
                    <a:pt x="142293" y="2765120"/>
                    <a:pt x="141762" y="2730799"/>
                  </a:cubicBezTo>
                  <a:close/>
                  <a:moveTo>
                    <a:pt x="146980" y="3105426"/>
                  </a:moveTo>
                  <a:cubicBezTo>
                    <a:pt x="138631" y="2723074"/>
                    <a:pt x="129934" y="2776945"/>
                    <a:pt x="186383" y="2776945"/>
                  </a:cubicBezTo>
                  <a:cubicBezTo>
                    <a:pt x="294375" y="2776945"/>
                    <a:pt x="296389" y="2779233"/>
                    <a:pt x="405846" y="2779233"/>
                  </a:cubicBezTo>
                  <a:cubicBezTo>
                    <a:pt x="434354" y="2779233"/>
                    <a:pt x="433787" y="2726168"/>
                    <a:pt x="437394" y="3104803"/>
                  </a:cubicBezTo>
                  <a:cubicBezTo>
                    <a:pt x="437467" y="3113132"/>
                    <a:pt x="443143" y="3110972"/>
                    <a:pt x="405846" y="3110972"/>
                  </a:cubicBezTo>
                  <a:cubicBezTo>
                    <a:pt x="116531" y="3110972"/>
                    <a:pt x="147127" y="3111924"/>
                    <a:pt x="146980" y="3105426"/>
                  </a:cubicBezTo>
                  <a:close/>
                  <a:moveTo>
                    <a:pt x="147475" y="3127465"/>
                  </a:moveTo>
                  <a:cubicBezTo>
                    <a:pt x="192407" y="3127428"/>
                    <a:pt x="436222" y="3128014"/>
                    <a:pt x="437595" y="3128014"/>
                  </a:cubicBezTo>
                  <a:cubicBezTo>
                    <a:pt x="441477" y="3513550"/>
                    <a:pt x="459933" y="3461071"/>
                    <a:pt x="405827" y="3461071"/>
                  </a:cubicBezTo>
                  <a:cubicBezTo>
                    <a:pt x="187555" y="3461034"/>
                    <a:pt x="175434" y="3461052"/>
                    <a:pt x="150899" y="3460997"/>
                  </a:cubicBezTo>
                  <a:cubicBezTo>
                    <a:pt x="149177" y="3336488"/>
                    <a:pt x="151942" y="3331619"/>
                    <a:pt x="147475" y="3127465"/>
                  </a:cubicBezTo>
                  <a:close/>
                  <a:moveTo>
                    <a:pt x="158516" y="3811315"/>
                  </a:moveTo>
                  <a:cubicBezTo>
                    <a:pt x="151887" y="3485983"/>
                    <a:pt x="152492" y="3573810"/>
                    <a:pt x="151137" y="3477984"/>
                  </a:cubicBezTo>
                  <a:cubicBezTo>
                    <a:pt x="465719" y="3478789"/>
                    <a:pt x="443234" y="3476190"/>
                    <a:pt x="443289" y="3480419"/>
                  </a:cubicBezTo>
                  <a:cubicBezTo>
                    <a:pt x="449203" y="3858816"/>
                    <a:pt x="465408" y="3809192"/>
                    <a:pt x="405809" y="3809192"/>
                  </a:cubicBezTo>
                  <a:cubicBezTo>
                    <a:pt x="286593" y="3809210"/>
                    <a:pt x="285348" y="3811901"/>
                    <a:pt x="158516" y="3811315"/>
                  </a:cubicBezTo>
                  <a:close/>
                  <a:moveTo>
                    <a:pt x="158882" y="3828320"/>
                  </a:moveTo>
                  <a:cubicBezTo>
                    <a:pt x="258872" y="3828760"/>
                    <a:pt x="273593" y="3826673"/>
                    <a:pt x="448709" y="3826142"/>
                  </a:cubicBezTo>
                  <a:cubicBezTo>
                    <a:pt x="454934" y="4223247"/>
                    <a:pt x="469454" y="4159272"/>
                    <a:pt x="405827" y="4159272"/>
                  </a:cubicBezTo>
                  <a:cubicBezTo>
                    <a:pt x="296059" y="4159272"/>
                    <a:pt x="295950" y="4161341"/>
                    <a:pt x="186365" y="4161341"/>
                  </a:cubicBezTo>
                  <a:cubicBezTo>
                    <a:pt x="153279" y="4161341"/>
                    <a:pt x="166865" y="4204101"/>
                    <a:pt x="158882" y="3828320"/>
                  </a:cubicBezTo>
                  <a:close/>
                  <a:moveTo>
                    <a:pt x="166462" y="4479442"/>
                  </a:moveTo>
                  <a:cubicBezTo>
                    <a:pt x="161006" y="4129801"/>
                    <a:pt x="160951" y="4178327"/>
                    <a:pt x="186365" y="4178327"/>
                  </a:cubicBezTo>
                  <a:cubicBezTo>
                    <a:pt x="500123" y="4178327"/>
                    <a:pt x="454660" y="4155977"/>
                    <a:pt x="455850" y="4229874"/>
                  </a:cubicBezTo>
                  <a:cubicBezTo>
                    <a:pt x="457754" y="4351766"/>
                    <a:pt x="455429" y="4355024"/>
                    <a:pt x="457388" y="4479698"/>
                  </a:cubicBezTo>
                  <a:cubicBezTo>
                    <a:pt x="457956" y="4515521"/>
                    <a:pt x="468209" y="4507924"/>
                    <a:pt x="405846" y="4507924"/>
                  </a:cubicBezTo>
                  <a:cubicBezTo>
                    <a:pt x="128487" y="4507924"/>
                    <a:pt x="167066" y="4518688"/>
                    <a:pt x="166462" y="4479442"/>
                  </a:cubicBezTo>
                  <a:close/>
                  <a:moveTo>
                    <a:pt x="173109" y="4854142"/>
                  </a:moveTo>
                  <a:cubicBezTo>
                    <a:pt x="163954" y="4472651"/>
                    <a:pt x="161207" y="4525369"/>
                    <a:pt x="186365" y="4525369"/>
                  </a:cubicBezTo>
                  <a:cubicBezTo>
                    <a:pt x="514350" y="4525369"/>
                    <a:pt x="457827" y="4503733"/>
                    <a:pt x="459109" y="4604611"/>
                  </a:cubicBezTo>
                  <a:cubicBezTo>
                    <a:pt x="460116" y="4684621"/>
                    <a:pt x="461361" y="4774992"/>
                    <a:pt x="463449" y="4854618"/>
                  </a:cubicBezTo>
                  <a:cubicBezTo>
                    <a:pt x="463577" y="4859743"/>
                    <a:pt x="472201" y="4858242"/>
                    <a:pt x="405846" y="4858242"/>
                  </a:cubicBezTo>
                  <a:cubicBezTo>
                    <a:pt x="153975" y="4858242"/>
                    <a:pt x="173438" y="4868402"/>
                    <a:pt x="173109" y="4854142"/>
                  </a:cubicBezTo>
                  <a:close/>
                  <a:moveTo>
                    <a:pt x="180194" y="5209824"/>
                  </a:moveTo>
                  <a:cubicBezTo>
                    <a:pt x="174097" y="4839700"/>
                    <a:pt x="166663" y="4878268"/>
                    <a:pt x="186365" y="4878268"/>
                  </a:cubicBezTo>
                  <a:cubicBezTo>
                    <a:pt x="519184" y="4878268"/>
                    <a:pt x="463815" y="4839462"/>
                    <a:pt x="466012" y="4979384"/>
                  </a:cubicBezTo>
                  <a:cubicBezTo>
                    <a:pt x="467953" y="5103564"/>
                    <a:pt x="469326" y="5101532"/>
                    <a:pt x="471194" y="5210080"/>
                  </a:cubicBezTo>
                  <a:cubicBezTo>
                    <a:pt x="435636" y="5209934"/>
                    <a:pt x="197314" y="5209824"/>
                    <a:pt x="180194" y="5209824"/>
                  </a:cubicBezTo>
                  <a:close/>
                  <a:moveTo>
                    <a:pt x="186365" y="5226811"/>
                  </a:moveTo>
                  <a:cubicBezTo>
                    <a:pt x="444315" y="5226975"/>
                    <a:pt x="440763" y="5226957"/>
                    <a:pt x="471487" y="5227103"/>
                  </a:cubicBezTo>
                  <a:cubicBezTo>
                    <a:pt x="474013" y="5403599"/>
                    <a:pt x="473208" y="5395618"/>
                    <a:pt x="476082" y="5558219"/>
                  </a:cubicBezTo>
                  <a:cubicBezTo>
                    <a:pt x="402733" y="5557359"/>
                    <a:pt x="296298" y="5558311"/>
                    <a:pt x="186145" y="5558311"/>
                  </a:cubicBezTo>
                  <a:cubicBezTo>
                    <a:pt x="184461" y="5201055"/>
                    <a:pt x="172980" y="5226811"/>
                    <a:pt x="186365" y="5226811"/>
                  </a:cubicBezTo>
                  <a:close/>
                  <a:moveTo>
                    <a:pt x="186365" y="5575280"/>
                  </a:moveTo>
                  <a:cubicBezTo>
                    <a:pt x="521601" y="5575280"/>
                    <a:pt x="476174" y="5563912"/>
                    <a:pt x="476925" y="5604165"/>
                  </a:cubicBezTo>
                  <a:cubicBezTo>
                    <a:pt x="483791" y="5968651"/>
                    <a:pt x="496901" y="5909234"/>
                    <a:pt x="405827" y="5909234"/>
                  </a:cubicBezTo>
                  <a:cubicBezTo>
                    <a:pt x="300179" y="5909234"/>
                    <a:pt x="296847" y="5907055"/>
                    <a:pt x="191382" y="5906982"/>
                  </a:cubicBezTo>
                  <a:cubicBezTo>
                    <a:pt x="183014" y="5550092"/>
                    <a:pt x="187665" y="5575280"/>
                    <a:pt x="186365" y="5575280"/>
                  </a:cubicBezTo>
                  <a:close/>
                  <a:moveTo>
                    <a:pt x="194549" y="6228671"/>
                  </a:moveTo>
                  <a:cubicBezTo>
                    <a:pt x="192645" y="6107109"/>
                    <a:pt x="194714" y="6103338"/>
                    <a:pt x="192755" y="5978700"/>
                  </a:cubicBezTo>
                  <a:cubicBezTo>
                    <a:pt x="191602" y="5903705"/>
                    <a:pt x="142952" y="5924902"/>
                    <a:pt x="479946" y="5926385"/>
                  </a:cubicBezTo>
                  <a:cubicBezTo>
                    <a:pt x="481466" y="6098139"/>
                    <a:pt x="485842" y="6098890"/>
                    <a:pt x="487691" y="6257867"/>
                  </a:cubicBezTo>
                  <a:cubicBezTo>
                    <a:pt x="157289" y="6251937"/>
                    <a:pt x="195337" y="6279009"/>
                    <a:pt x="194549" y="6228671"/>
                  </a:cubicBezTo>
                  <a:close/>
                  <a:moveTo>
                    <a:pt x="200189" y="6603225"/>
                  </a:moveTo>
                  <a:cubicBezTo>
                    <a:pt x="198321" y="6513916"/>
                    <a:pt x="197186" y="6447341"/>
                    <a:pt x="196216" y="6353583"/>
                  </a:cubicBezTo>
                  <a:cubicBezTo>
                    <a:pt x="195190" y="6254975"/>
                    <a:pt x="174866" y="6277508"/>
                    <a:pt x="296224" y="6275220"/>
                  </a:cubicBezTo>
                  <a:cubicBezTo>
                    <a:pt x="375140" y="6273829"/>
                    <a:pt x="441532" y="6274030"/>
                    <a:pt x="487874" y="6274891"/>
                  </a:cubicBezTo>
                  <a:cubicBezTo>
                    <a:pt x="488698" y="6369930"/>
                    <a:pt x="485622" y="6416406"/>
                    <a:pt x="491646" y="6609100"/>
                  </a:cubicBezTo>
                  <a:cubicBezTo>
                    <a:pt x="174189" y="6609100"/>
                    <a:pt x="200262" y="6606428"/>
                    <a:pt x="200189" y="6603225"/>
                  </a:cubicBezTo>
                  <a:close/>
                  <a:moveTo>
                    <a:pt x="200628" y="6623781"/>
                  </a:moveTo>
                  <a:cubicBezTo>
                    <a:pt x="298293" y="6623983"/>
                    <a:pt x="268192" y="6626088"/>
                    <a:pt x="492177" y="6626088"/>
                  </a:cubicBezTo>
                  <a:cubicBezTo>
                    <a:pt x="497084" y="6785981"/>
                    <a:pt x="494283" y="6848107"/>
                    <a:pt x="495711" y="6956984"/>
                  </a:cubicBezTo>
                  <a:cubicBezTo>
                    <a:pt x="203247" y="6958174"/>
                    <a:pt x="301736" y="6958778"/>
                    <a:pt x="207165" y="6959016"/>
                  </a:cubicBezTo>
                  <a:cubicBezTo>
                    <a:pt x="207147" y="6957149"/>
                    <a:pt x="200665" y="6625190"/>
                    <a:pt x="200628" y="6623781"/>
                  </a:cubicBezTo>
                  <a:close/>
                  <a:moveTo>
                    <a:pt x="207476" y="6978108"/>
                  </a:moveTo>
                  <a:cubicBezTo>
                    <a:pt x="207440" y="6975746"/>
                    <a:pt x="182501" y="6975381"/>
                    <a:pt x="495949" y="6973990"/>
                  </a:cubicBezTo>
                  <a:cubicBezTo>
                    <a:pt x="497926" y="7102215"/>
                    <a:pt x="501112" y="7107743"/>
                    <a:pt x="503529" y="7308950"/>
                  </a:cubicBezTo>
                  <a:cubicBezTo>
                    <a:pt x="375048" y="7308492"/>
                    <a:pt x="304976" y="7309096"/>
                    <a:pt x="212493" y="7309170"/>
                  </a:cubicBezTo>
                  <a:cubicBezTo>
                    <a:pt x="210186" y="7200732"/>
                    <a:pt x="209216" y="7086747"/>
                    <a:pt x="207476" y="6978108"/>
                  </a:cubicBezTo>
                  <a:close/>
                  <a:moveTo>
                    <a:pt x="217290" y="7603090"/>
                  </a:moveTo>
                  <a:cubicBezTo>
                    <a:pt x="215917" y="7269649"/>
                    <a:pt x="187116" y="7326431"/>
                    <a:pt x="296114" y="7325991"/>
                  </a:cubicBezTo>
                  <a:cubicBezTo>
                    <a:pt x="370599" y="7325790"/>
                    <a:pt x="420109" y="7325717"/>
                    <a:pt x="503730" y="7325955"/>
                  </a:cubicBezTo>
                  <a:cubicBezTo>
                    <a:pt x="507722" y="7686121"/>
                    <a:pt x="503785" y="7247464"/>
                    <a:pt x="506806" y="7658956"/>
                  </a:cubicBezTo>
                  <a:cubicBezTo>
                    <a:pt x="159870" y="7660769"/>
                    <a:pt x="217565" y="7667560"/>
                    <a:pt x="217290" y="7603090"/>
                  </a:cubicBezTo>
                  <a:close/>
                  <a:moveTo>
                    <a:pt x="222728" y="7977863"/>
                  </a:moveTo>
                  <a:cubicBezTo>
                    <a:pt x="216997" y="7612225"/>
                    <a:pt x="194879" y="7672118"/>
                    <a:pt x="295913" y="7674754"/>
                  </a:cubicBezTo>
                  <a:cubicBezTo>
                    <a:pt x="358222" y="7676456"/>
                    <a:pt x="410808" y="7676456"/>
                    <a:pt x="506953" y="7675980"/>
                  </a:cubicBezTo>
                  <a:cubicBezTo>
                    <a:pt x="508729" y="7855972"/>
                    <a:pt x="513014" y="7845391"/>
                    <a:pt x="514918" y="8006474"/>
                  </a:cubicBezTo>
                  <a:cubicBezTo>
                    <a:pt x="179993" y="8002410"/>
                    <a:pt x="223497" y="8024907"/>
                    <a:pt x="222728" y="7977863"/>
                  </a:cubicBezTo>
                  <a:close/>
                  <a:moveTo>
                    <a:pt x="228002" y="8358916"/>
                  </a:moveTo>
                  <a:cubicBezTo>
                    <a:pt x="227690" y="8267245"/>
                    <a:pt x="227818" y="8287582"/>
                    <a:pt x="223516" y="8025145"/>
                  </a:cubicBezTo>
                  <a:cubicBezTo>
                    <a:pt x="312282" y="8024596"/>
                    <a:pt x="336579" y="8021337"/>
                    <a:pt x="515101" y="8023516"/>
                  </a:cubicBezTo>
                  <a:cubicBezTo>
                    <a:pt x="515906" y="8115003"/>
                    <a:pt x="517188" y="8321134"/>
                    <a:pt x="517683" y="8358934"/>
                  </a:cubicBezTo>
                  <a:lnTo>
                    <a:pt x="228002" y="8358916"/>
                  </a:lnTo>
                  <a:close/>
                  <a:moveTo>
                    <a:pt x="515613" y="6973898"/>
                  </a:moveTo>
                  <a:cubicBezTo>
                    <a:pt x="824813" y="6972635"/>
                    <a:pt x="800992" y="6976387"/>
                    <a:pt x="801028" y="6978437"/>
                  </a:cubicBezTo>
                  <a:cubicBezTo>
                    <a:pt x="806997" y="7359929"/>
                    <a:pt x="840486" y="7307266"/>
                    <a:pt x="735076" y="7308547"/>
                  </a:cubicBezTo>
                  <a:cubicBezTo>
                    <a:pt x="663777" y="7309316"/>
                    <a:pt x="620804" y="7309298"/>
                    <a:pt x="518561" y="7309005"/>
                  </a:cubicBezTo>
                  <a:cubicBezTo>
                    <a:pt x="514112" y="6947594"/>
                    <a:pt x="504939" y="6973953"/>
                    <a:pt x="515613" y="6973898"/>
                  </a:cubicBezTo>
                  <a:close/>
                  <a:moveTo>
                    <a:pt x="521674" y="7603127"/>
                  </a:moveTo>
                  <a:cubicBezTo>
                    <a:pt x="521674" y="7268459"/>
                    <a:pt x="486556" y="7326175"/>
                    <a:pt x="625326" y="7326175"/>
                  </a:cubicBezTo>
                  <a:cubicBezTo>
                    <a:pt x="728777" y="7326175"/>
                    <a:pt x="724676" y="7325260"/>
                    <a:pt x="808755" y="7324966"/>
                  </a:cubicBezTo>
                  <a:cubicBezTo>
                    <a:pt x="808389" y="7533422"/>
                    <a:pt x="811556" y="7564174"/>
                    <a:pt x="813955" y="7658133"/>
                  </a:cubicBezTo>
                  <a:cubicBezTo>
                    <a:pt x="469967" y="7658499"/>
                    <a:pt x="521674" y="7677555"/>
                    <a:pt x="521674" y="7603127"/>
                  </a:cubicBezTo>
                  <a:close/>
                  <a:moveTo>
                    <a:pt x="529529" y="7977827"/>
                  </a:moveTo>
                  <a:cubicBezTo>
                    <a:pt x="523871" y="7615391"/>
                    <a:pt x="488167" y="7675651"/>
                    <a:pt x="625326" y="7675651"/>
                  </a:cubicBezTo>
                  <a:cubicBezTo>
                    <a:pt x="734710" y="7675651"/>
                    <a:pt x="719641" y="7675266"/>
                    <a:pt x="814358" y="7675156"/>
                  </a:cubicBezTo>
                  <a:cubicBezTo>
                    <a:pt x="817727" y="7824597"/>
                    <a:pt x="814724" y="7843360"/>
                    <a:pt x="817379" y="8006602"/>
                  </a:cubicBezTo>
                  <a:cubicBezTo>
                    <a:pt x="484029" y="8006950"/>
                    <a:pt x="530133" y="8017182"/>
                    <a:pt x="529529" y="7977827"/>
                  </a:cubicBezTo>
                  <a:close/>
                  <a:moveTo>
                    <a:pt x="532697" y="8358952"/>
                  </a:moveTo>
                  <a:cubicBezTo>
                    <a:pt x="532147" y="8317308"/>
                    <a:pt x="530866" y="8110573"/>
                    <a:pt x="530097" y="8023699"/>
                  </a:cubicBezTo>
                  <a:cubicBezTo>
                    <a:pt x="630618" y="8024852"/>
                    <a:pt x="741649" y="8023681"/>
                    <a:pt x="817672" y="8023589"/>
                  </a:cubicBezTo>
                  <a:cubicBezTo>
                    <a:pt x="822213" y="8302482"/>
                    <a:pt x="821663" y="8275299"/>
                    <a:pt x="823568" y="8356371"/>
                  </a:cubicBezTo>
                  <a:cubicBezTo>
                    <a:pt x="720684" y="8356719"/>
                    <a:pt x="765855" y="8358970"/>
                    <a:pt x="532697" y="8358952"/>
                  </a:cubicBezTo>
                  <a:close/>
                  <a:moveTo>
                    <a:pt x="827358" y="7602816"/>
                  </a:moveTo>
                  <a:cubicBezTo>
                    <a:pt x="816940" y="7281364"/>
                    <a:pt x="821828" y="7324912"/>
                    <a:pt x="844954" y="7324912"/>
                  </a:cubicBezTo>
                  <a:cubicBezTo>
                    <a:pt x="1156039" y="7324912"/>
                    <a:pt x="1113670" y="7317809"/>
                    <a:pt x="1113816" y="7353174"/>
                  </a:cubicBezTo>
                  <a:cubicBezTo>
                    <a:pt x="1115336" y="7712370"/>
                    <a:pt x="1136447" y="7656797"/>
                    <a:pt x="1064453" y="7656797"/>
                  </a:cubicBezTo>
                  <a:cubicBezTo>
                    <a:pt x="789438" y="7656797"/>
                    <a:pt x="829775" y="7677866"/>
                    <a:pt x="827358" y="7602816"/>
                  </a:cubicBezTo>
                  <a:close/>
                  <a:moveTo>
                    <a:pt x="831917" y="7977900"/>
                  </a:moveTo>
                  <a:cubicBezTo>
                    <a:pt x="826552" y="7634812"/>
                    <a:pt x="826699" y="7675138"/>
                    <a:pt x="844954" y="7675138"/>
                  </a:cubicBezTo>
                  <a:cubicBezTo>
                    <a:pt x="1166897" y="7675138"/>
                    <a:pt x="1117460" y="7655881"/>
                    <a:pt x="1118595" y="7728295"/>
                  </a:cubicBezTo>
                  <a:cubicBezTo>
                    <a:pt x="1123704" y="8056172"/>
                    <a:pt x="1146426" y="8008158"/>
                    <a:pt x="1064435" y="8008158"/>
                  </a:cubicBezTo>
                  <a:cubicBezTo>
                    <a:pt x="794016" y="8008158"/>
                    <a:pt x="832503" y="8014729"/>
                    <a:pt x="831917" y="7977900"/>
                  </a:cubicBezTo>
                  <a:close/>
                  <a:moveTo>
                    <a:pt x="1128922" y="8353186"/>
                  </a:moveTo>
                  <a:cubicBezTo>
                    <a:pt x="1128904" y="8363052"/>
                    <a:pt x="1153897" y="8356316"/>
                    <a:pt x="844935" y="8356316"/>
                  </a:cubicBezTo>
                  <a:cubicBezTo>
                    <a:pt x="835268" y="8356316"/>
                    <a:pt x="838673" y="8393694"/>
                    <a:pt x="832649" y="8023552"/>
                  </a:cubicBezTo>
                  <a:cubicBezTo>
                    <a:pt x="963089" y="8023479"/>
                    <a:pt x="933097" y="8025383"/>
                    <a:pt x="1125590" y="8025090"/>
                  </a:cubicBezTo>
                  <a:cubicBezTo>
                    <a:pt x="1125626" y="8027232"/>
                    <a:pt x="1128995" y="8292194"/>
                    <a:pt x="1128922" y="8353186"/>
                  </a:cubicBezTo>
                  <a:close/>
                  <a:moveTo>
                    <a:pt x="1131833" y="7603017"/>
                  </a:moveTo>
                  <a:cubicBezTo>
                    <a:pt x="1127768" y="7279845"/>
                    <a:pt x="1113175" y="7326449"/>
                    <a:pt x="1174331" y="7325625"/>
                  </a:cubicBezTo>
                  <a:cubicBezTo>
                    <a:pt x="1457292" y="7321799"/>
                    <a:pt x="1419006" y="7320298"/>
                    <a:pt x="1419830" y="7353375"/>
                  </a:cubicBezTo>
                  <a:cubicBezTo>
                    <a:pt x="1428344" y="7707464"/>
                    <a:pt x="1428142" y="7658261"/>
                    <a:pt x="1393884" y="7657877"/>
                  </a:cubicBezTo>
                  <a:cubicBezTo>
                    <a:pt x="1085509" y="7654545"/>
                    <a:pt x="1132712" y="7674388"/>
                    <a:pt x="1131833" y="7603017"/>
                  </a:cubicBezTo>
                  <a:close/>
                  <a:moveTo>
                    <a:pt x="1139908" y="7977827"/>
                  </a:moveTo>
                  <a:cubicBezTo>
                    <a:pt x="1134433" y="7628040"/>
                    <a:pt x="1113798" y="7673820"/>
                    <a:pt x="1174184" y="7674058"/>
                  </a:cubicBezTo>
                  <a:cubicBezTo>
                    <a:pt x="1470530" y="7675248"/>
                    <a:pt x="1423583" y="7660952"/>
                    <a:pt x="1424627" y="7728295"/>
                  </a:cubicBezTo>
                  <a:cubicBezTo>
                    <a:pt x="1426568" y="7851853"/>
                    <a:pt x="1427630" y="7859999"/>
                    <a:pt x="1429479" y="7978120"/>
                  </a:cubicBezTo>
                  <a:cubicBezTo>
                    <a:pt x="1430083" y="8017585"/>
                    <a:pt x="1456944" y="8007700"/>
                    <a:pt x="1284025" y="8007829"/>
                  </a:cubicBezTo>
                  <a:cubicBezTo>
                    <a:pt x="1113175" y="8007829"/>
                    <a:pt x="1140549" y="8018061"/>
                    <a:pt x="1139908" y="7977827"/>
                  </a:cubicBezTo>
                  <a:close/>
                  <a:moveTo>
                    <a:pt x="1393738" y="8357780"/>
                  </a:moveTo>
                  <a:cubicBezTo>
                    <a:pt x="1325094" y="8358330"/>
                    <a:pt x="1314017" y="8358238"/>
                    <a:pt x="1143899" y="8358183"/>
                  </a:cubicBezTo>
                  <a:cubicBezTo>
                    <a:pt x="1143991" y="8294702"/>
                    <a:pt x="1140640" y="8027305"/>
                    <a:pt x="1140604" y="8025090"/>
                  </a:cubicBezTo>
                  <a:cubicBezTo>
                    <a:pt x="1277964" y="8024815"/>
                    <a:pt x="1116233" y="8024944"/>
                    <a:pt x="1430083" y="8024724"/>
                  </a:cubicBezTo>
                  <a:cubicBezTo>
                    <a:pt x="1433873" y="8420053"/>
                    <a:pt x="1449107" y="8357323"/>
                    <a:pt x="1393738" y="8357780"/>
                  </a:cubicBezTo>
                  <a:close/>
                  <a:moveTo>
                    <a:pt x="1432299" y="7228042"/>
                  </a:moveTo>
                  <a:cubicBezTo>
                    <a:pt x="1430394" y="7106389"/>
                    <a:pt x="1431054" y="7108512"/>
                    <a:pt x="1429003" y="6978071"/>
                  </a:cubicBezTo>
                  <a:cubicBezTo>
                    <a:pt x="1428966" y="6975088"/>
                    <a:pt x="1404614" y="6975143"/>
                    <a:pt x="1719306" y="6975088"/>
                  </a:cubicBezTo>
                  <a:cubicBezTo>
                    <a:pt x="1719325" y="6976442"/>
                    <a:pt x="1720350" y="7028739"/>
                    <a:pt x="1722877" y="7307632"/>
                  </a:cubicBezTo>
                  <a:cubicBezTo>
                    <a:pt x="1376289" y="7307632"/>
                    <a:pt x="1434001" y="7336810"/>
                    <a:pt x="1432299" y="7228042"/>
                  </a:cubicBezTo>
                  <a:close/>
                  <a:moveTo>
                    <a:pt x="1503579" y="7326540"/>
                  </a:moveTo>
                  <a:cubicBezTo>
                    <a:pt x="1613420" y="7326540"/>
                    <a:pt x="1613768" y="7324619"/>
                    <a:pt x="1723005" y="7324619"/>
                  </a:cubicBezTo>
                  <a:cubicBezTo>
                    <a:pt x="1724635" y="7541824"/>
                    <a:pt x="1726411" y="7564156"/>
                    <a:pt x="1728370" y="7657291"/>
                  </a:cubicBezTo>
                  <a:cubicBezTo>
                    <a:pt x="1608586" y="7657291"/>
                    <a:pt x="1567554" y="7659121"/>
                    <a:pt x="1438744" y="7658279"/>
                  </a:cubicBezTo>
                  <a:cubicBezTo>
                    <a:pt x="1435521" y="7269137"/>
                    <a:pt x="1411425" y="7326540"/>
                    <a:pt x="1503579" y="7326540"/>
                  </a:cubicBezTo>
                  <a:close/>
                  <a:moveTo>
                    <a:pt x="1444475" y="7977827"/>
                  </a:moveTo>
                  <a:cubicBezTo>
                    <a:pt x="1438890" y="7619876"/>
                    <a:pt x="1419024" y="7675468"/>
                    <a:pt x="1503579" y="7675468"/>
                  </a:cubicBezTo>
                  <a:cubicBezTo>
                    <a:pt x="1773430" y="7675468"/>
                    <a:pt x="1728461" y="7651708"/>
                    <a:pt x="1729652" y="7728295"/>
                  </a:cubicBezTo>
                  <a:cubicBezTo>
                    <a:pt x="1734028" y="8005083"/>
                    <a:pt x="1733698" y="7984892"/>
                    <a:pt x="1734082" y="8008249"/>
                  </a:cubicBezTo>
                  <a:cubicBezTo>
                    <a:pt x="1398004" y="8008707"/>
                    <a:pt x="1445097" y="8017366"/>
                    <a:pt x="1444475" y="7977827"/>
                  </a:cubicBezTo>
                  <a:close/>
                  <a:moveTo>
                    <a:pt x="1723188" y="8357634"/>
                  </a:moveTo>
                  <a:cubicBezTo>
                    <a:pt x="1416021" y="8357634"/>
                    <a:pt x="1448045" y="8358970"/>
                    <a:pt x="1447972" y="8353168"/>
                  </a:cubicBezTo>
                  <a:cubicBezTo>
                    <a:pt x="1442625" y="7957417"/>
                    <a:pt x="1429003" y="8024742"/>
                    <a:pt x="1503597" y="8024687"/>
                  </a:cubicBezTo>
                  <a:cubicBezTo>
                    <a:pt x="1613732" y="8024687"/>
                    <a:pt x="1613310" y="8025273"/>
                    <a:pt x="1723188" y="8025273"/>
                  </a:cubicBezTo>
                  <a:cubicBezTo>
                    <a:pt x="1738312" y="8025273"/>
                    <a:pt x="1733936" y="8013320"/>
                    <a:pt x="1735987" y="8103270"/>
                  </a:cubicBezTo>
                  <a:cubicBezTo>
                    <a:pt x="1742725" y="8396623"/>
                    <a:pt x="1744739" y="8357634"/>
                    <a:pt x="1723188" y="8357634"/>
                  </a:cubicBezTo>
                  <a:close/>
                  <a:moveTo>
                    <a:pt x="1738239" y="7353101"/>
                  </a:moveTo>
                  <a:cubicBezTo>
                    <a:pt x="1737964" y="7308968"/>
                    <a:pt x="1696547" y="7328774"/>
                    <a:pt x="2027004" y="7324344"/>
                  </a:cubicBezTo>
                  <a:cubicBezTo>
                    <a:pt x="2030337" y="7528498"/>
                    <a:pt x="2030263" y="7533166"/>
                    <a:pt x="2032387" y="7603420"/>
                  </a:cubicBezTo>
                  <a:cubicBezTo>
                    <a:pt x="2034768" y="7682039"/>
                    <a:pt x="2080707" y="7658115"/>
                    <a:pt x="1743384" y="7657309"/>
                  </a:cubicBezTo>
                  <a:cubicBezTo>
                    <a:pt x="1741956" y="7589490"/>
                    <a:pt x="1739209" y="7509516"/>
                    <a:pt x="1738239" y="7353101"/>
                  </a:cubicBezTo>
                  <a:close/>
                  <a:moveTo>
                    <a:pt x="1743713" y="7674296"/>
                  </a:moveTo>
                  <a:cubicBezTo>
                    <a:pt x="2088855" y="7675156"/>
                    <a:pt x="2034237" y="7661812"/>
                    <a:pt x="2035262" y="7728240"/>
                  </a:cubicBezTo>
                  <a:cubicBezTo>
                    <a:pt x="2037203" y="7853464"/>
                    <a:pt x="2038301" y="7848375"/>
                    <a:pt x="2040407" y="7978101"/>
                  </a:cubicBezTo>
                  <a:cubicBezTo>
                    <a:pt x="2041011" y="8016670"/>
                    <a:pt x="2087702" y="8006840"/>
                    <a:pt x="1749078" y="8008195"/>
                  </a:cubicBezTo>
                  <a:cubicBezTo>
                    <a:pt x="1748236" y="7958314"/>
                    <a:pt x="1744611" y="7720553"/>
                    <a:pt x="1743713" y="7674296"/>
                  </a:cubicBezTo>
                  <a:close/>
                  <a:moveTo>
                    <a:pt x="1754571" y="8357579"/>
                  </a:moveTo>
                  <a:cubicBezTo>
                    <a:pt x="1754150" y="8213172"/>
                    <a:pt x="1750854" y="8106529"/>
                    <a:pt x="1749389" y="8025200"/>
                  </a:cubicBezTo>
                  <a:cubicBezTo>
                    <a:pt x="1850039" y="8024779"/>
                    <a:pt x="1883400" y="8021301"/>
                    <a:pt x="2040975" y="8023534"/>
                  </a:cubicBezTo>
                  <a:cubicBezTo>
                    <a:pt x="2041890" y="8141051"/>
                    <a:pt x="2038338" y="8079492"/>
                    <a:pt x="2043465" y="8353369"/>
                  </a:cubicBezTo>
                  <a:cubicBezTo>
                    <a:pt x="2043538" y="8357469"/>
                    <a:pt x="2068934" y="8356884"/>
                    <a:pt x="1754571" y="8357579"/>
                  </a:cubicBezTo>
                  <a:close/>
                  <a:moveTo>
                    <a:pt x="2047401" y="7602871"/>
                  </a:moveTo>
                  <a:cubicBezTo>
                    <a:pt x="2045039" y="7524874"/>
                    <a:pt x="2045186" y="7519584"/>
                    <a:pt x="2042000" y="7324143"/>
                  </a:cubicBezTo>
                  <a:cubicBezTo>
                    <a:pt x="2243098" y="7320995"/>
                    <a:pt x="2244984" y="7325204"/>
                    <a:pt x="2332432" y="7326394"/>
                  </a:cubicBezTo>
                  <a:cubicBezTo>
                    <a:pt x="2334025" y="7415630"/>
                    <a:pt x="2338144" y="7656614"/>
                    <a:pt x="2338163" y="7657968"/>
                  </a:cubicBezTo>
                  <a:cubicBezTo>
                    <a:pt x="1999613" y="7659451"/>
                    <a:pt x="2049727" y="7679696"/>
                    <a:pt x="2047401" y="7602871"/>
                  </a:cubicBezTo>
                  <a:close/>
                  <a:moveTo>
                    <a:pt x="2049324" y="7676255"/>
                  </a:moveTo>
                  <a:cubicBezTo>
                    <a:pt x="2171488" y="7676309"/>
                    <a:pt x="2205507" y="7676511"/>
                    <a:pt x="2272265" y="7675614"/>
                  </a:cubicBezTo>
                  <a:cubicBezTo>
                    <a:pt x="2355868" y="7674479"/>
                    <a:pt x="2338199" y="7617734"/>
                    <a:pt x="2343857" y="7978157"/>
                  </a:cubicBezTo>
                  <a:cubicBezTo>
                    <a:pt x="2344461" y="8016304"/>
                    <a:pt x="2390767" y="8011691"/>
                    <a:pt x="2055806" y="8006767"/>
                  </a:cubicBezTo>
                  <a:cubicBezTo>
                    <a:pt x="2055476" y="7978047"/>
                    <a:pt x="2049361" y="7677701"/>
                    <a:pt x="2049324" y="7676255"/>
                  </a:cubicBezTo>
                  <a:close/>
                  <a:moveTo>
                    <a:pt x="2058534" y="8356188"/>
                  </a:moveTo>
                  <a:cubicBezTo>
                    <a:pt x="2053206" y="8096424"/>
                    <a:pt x="2056886" y="8139349"/>
                    <a:pt x="2055971" y="8023772"/>
                  </a:cubicBezTo>
                  <a:cubicBezTo>
                    <a:pt x="2140178" y="8025017"/>
                    <a:pt x="2150798" y="8024120"/>
                    <a:pt x="2272137" y="8024944"/>
                  </a:cubicBezTo>
                  <a:cubicBezTo>
                    <a:pt x="2374545" y="8025639"/>
                    <a:pt x="2336314" y="7968235"/>
                    <a:pt x="2349918" y="8353863"/>
                  </a:cubicBezTo>
                  <a:cubicBezTo>
                    <a:pt x="2350247" y="8363345"/>
                    <a:pt x="2359365" y="8354193"/>
                    <a:pt x="2058534" y="8356188"/>
                  </a:cubicBezTo>
                  <a:close/>
                  <a:moveTo>
                    <a:pt x="2352170" y="7603017"/>
                  </a:moveTo>
                  <a:cubicBezTo>
                    <a:pt x="2346494" y="7281950"/>
                    <a:pt x="2335764" y="7326705"/>
                    <a:pt x="2381978" y="7326705"/>
                  </a:cubicBezTo>
                  <a:cubicBezTo>
                    <a:pt x="2678068" y="7326705"/>
                    <a:pt x="2638335" y="7312171"/>
                    <a:pt x="2639635" y="7353485"/>
                  </a:cubicBezTo>
                  <a:cubicBezTo>
                    <a:pt x="2650328" y="7706677"/>
                    <a:pt x="2651500" y="7656815"/>
                    <a:pt x="2601606" y="7656815"/>
                  </a:cubicBezTo>
                  <a:cubicBezTo>
                    <a:pt x="2308354" y="7656797"/>
                    <a:pt x="2353525" y="7674864"/>
                    <a:pt x="2352170" y="7603017"/>
                  </a:cubicBezTo>
                  <a:close/>
                  <a:moveTo>
                    <a:pt x="2358853" y="7977863"/>
                  </a:moveTo>
                  <a:cubicBezTo>
                    <a:pt x="2353378" y="7628186"/>
                    <a:pt x="2341605" y="7674864"/>
                    <a:pt x="2381997" y="7674864"/>
                  </a:cubicBezTo>
                  <a:cubicBezTo>
                    <a:pt x="2692551" y="7674864"/>
                    <a:pt x="2644487" y="7656797"/>
                    <a:pt x="2645604" y="7728240"/>
                  </a:cubicBezTo>
                  <a:cubicBezTo>
                    <a:pt x="2650749" y="8057124"/>
                    <a:pt x="2663054" y="8006401"/>
                    <a:pt x="2601606" y="8006401"/>
                  </a:cubicBezTo>
                  <a:cubicBezTo>
                    <a:pt x="2320842" y="8006419"/>
                    <a:pt x="2359530" y="8021246"/>
                    <a:pt x="2358853" y="7977863"/>
                  </a:cubicBezTo>
                  <a:close/>
                  <a:moveTo>
                    <a:pt x="2365078" y="8358037"/>
                  </a:moveTo>
                  <a:cubicBezTo>
                    <a:pt x="2360171" y="8211141"/>
                    <a:pt x="2360977" y="8134846"/>
                    <a:pt x="2359530" y="8025273"/>
                  </a:cubicBezTo>
                  <a:cubicBezTo>
                    <a:pt x="2506541" y="8025420"/>
                    <a:pt x="2449139" y="8023625"/>
                    <a:pt x="2649962" y="8023370"/>
                  </a:cubicBezTo>
                  <a:lnTo>
                    <a:pt x="2655309" y="8358110"/>
                  </a:lnTo>
                  <a:cubicBezTo>
                    <a:pt x="2608600" y="8358366"/>
                    <a:pt x="2366525" y="8358055"/>
                    <a:pt x="2365078" y="8358037"/>
                  </a:cubicBezTo>
                  <a:close/>
                  <a:moveTo>
                    <a:pt x="2659080" y="7603896"/>
                  </a:moveTo>
                  <a:cubicBezTo>
                    <a:pt x="2656371" y="7276495"/>
                    <a:pt x="2634911" y="7325131"/>
                    <a:pt x="2711447" y="7324912"/>
                  </a:cubicBezTo>
                  <a:cubicBezTo>
                    <a:pt x="2983330" y="7324179"/>
                    <a:pt x="2943653" y="7316876"/>
                    <a:pt x="2944751" y="7353467"/>
                  </a:cubicBezTo>
                  <a:cubicBezTo>
                    <a:pt x="2955316" y="7702559"/>
                    <a:pt x="2948780" y="7658810"/>
                    <a:pt x="2931220" y="7658536"/>
                  </a:cubicBezTo>
                  <a:cubicBezTo>
                    <a:pt x="2612628" y="7652971"/>
                    <a:pt x="2659703" y="7676987"/>
                    <a:pt x="2659080" y="7603896"/>
                  </a:cubicBezTo>
                  <a:close/>
                  <a:moveTo>
                    <a:pt x="2664244" y="7977863"/>
                  </a:moveTo>
                  <a:cubicBezTo>
                    <a:pt x="2658604" y="7617569"/>
                    <a:pt x="2645330" y="7673765"/>
                    <a:pt x="2711392" y="7674205"/>
                  </a:cubicBezTo>
                  <a:cubicBezTo>
                    <a:pt x="2989080" y="7676456"/>
                    <a:pt x="2947937" y="7658737"/>
                    <a:pt x="2949036" y="7728295"/>
                  </a:cubicBezTo>
                  <a:cubicBezTo>
                    <a:pt x="2953998" y="8045390"/>
                    <a:pt x="2969158" y="8006767"/>
                    <a:pt x="2931220" y="8006456"/>
                  </a:cubicBezTo>
                  <a:cubicBezTo>
                    <a:pt x="2623797" y="8003967"/>
                    <a:pt x="2664903" y="8019251"/>
                    <a:pt x="2664244" y="7977863"/>
                  </a:cubicBezTo>
                  <a:close/>
                  <a:moveTo>
                    <a:pt x="2960278" y="8353186"/>
                  </a:moveTo>
                  <a:cubicBezTo>
                    <a:pt x="2960260" y="8363272"/>
                    <a:pt x="2987633" y="8355090"/>
                    <a:pt x="2711392" y="8357689"/>
                  </a:cubicBezTo>
                  <a:cubicBezTo>
                    <a:pt x="2653715" y="8358238"/>
                    <a:pt x="2671110" y="8408631"/>
                    <a:pt x="2664976" y="8023351"/>
                  </a:cubicBezTo>
                  <a:cubicBezTo>
                    <a:pt x="2787744" y="8023113"/>
                    <a:pt x="2784943" y="8022509"/>
                    <a:pt x="2956030" y="8023662"/>
                  </a:cubicBezTo>
                  <a:cubicBezTo>
                    <a:pt x="2959344" y="8228091"/>
                    <a:pt x="2960480" y="8254248"/>
                    <a:pt x="2960278" y="8353186"/>
                  </a:cubicBezTo>
                  <a:close/>
                  <a:moveTo>
                    <a:pt x="3040952" y="7325918"/>
                  </a:moveTo>
                  <a:cubicBezTo>
                    <a:pt x="3152038" y="7325918"/>
                    <a:pt x="3148156" y="7324417"/>
                    <a:pt x="3247615" y="7324271"/>
                  </a:cubicBezTo>
                  <a:cubicBezTo>
                    <a:pt x="3250582" y="7514092"/>
                    <a:pt x="3250563" y="7527198"/>
                    <a:pt x="3253017" y="7603822"/>
                  </a:cubicBezTo>
                  <a:cubicBezTo>
                    <a:pt x="3255068" y="7669226"/>
                    <a:pt x="3312487" y="7663514"/>
                    <a:pt x="2963299" y="7659030"/>
                  </a:cubicBezTo>
                  <a:cubicBezTo>
                    <a:pt x="2961578" y="7263810"/>
                    <a:pt x="2933051" y="7325918"/>
                    <a:pt x="3040952" y="7325918"/>
                  </a:cubicBezTo>
                  <a:close/>
                  <a:moveTo>
                    <a:pt x="2970275" y="7977827"/>
                  </a:moveTo>
                  <a:cubicBezTo>
                    <a:pt x="2964709" y="7621065"/>
                    <a:pt x="2937317" y="7676456"/>
                    <a:pt x="3040952" y="7676456"/>
                  </a:cubicBezTo>
                  <a:cubicBezTo>
                    <a:pt x="3149218" y="7676456"/>
                    <a:pt x="3149273" y="7675321"/>
                    <a:pt x="3254994" y="7675284"/>
                  </a:cubicBezTo>
                  <a:cubicBezTo>
                    <a:pt x="3256477" y="7741255"/>
                    <a:pt x="3257210" y="7819673"/>
                    <a:pt x="3260103" y="8007170"/>
                  </a:cubicBezTo>
                  <a:cubicBezTo>
                    <a:pt x="2924684" y="8007151"/>
                    <a:pt x="2970880" y="8016871"/>
                    <a:pt x="2970275" y="7977827"/>
                  </a:cubicBezTo>
                  <a:close/>
                  <a:moveTo>
                    <a:pt x="3260615" y="8355895"/>
                  </a:moveTo>
                  <a:cubicBezTo>
                    <a:pt x="3120270" y="8355895"/>
                    <a:pt x="2975274" y="8364864"/>
                    <a:pt x="2975292" y="8353241"/>
                  </a:cubicBezTo>
                  <a:cubicBezTo>
                    <a:pt x="2976098" y="7965819"/>
                    <a:pt x="2942170" y="8023937"/>
                    <a:pt x="3040952" y="8023937"/>
                  </a:cubicBezTo>
                  <a:cubicBezTo>
                    <a:pt x="3136053" y="8023937"/>
                    <a:pt x="3156798" y="8024157"/>
                    <a:pt x="3260377" y="8024157"/>
                  </a:cubicBezTo>
                  <a:cubicBezTo>
                    <a:pt x="3265761" y="8383956"/>
                    <a:pt x="3266420" y="8355895"/>
                    <a:pt x="3260615" y="8355895"/>
                  </a:cubicBezTo>
                  <a:close/>
                  <a:moveTo>
                    <a:pt x="3262611" y="7324252"/>
                  </a:moveTo>
                  <a:cubicBezTo>
                    <a:pt x="3370475" y="7324289"/>
                    <a:pt x="3370841" y="7326614"/>
                    <a:pt x="3480279" y="7326614"/>
                  </a:cubicBezTo>
                  <a:cubicBezTo>
                    <a:pt x="3581094" y="7326614"/>
                    <a:pt x="3545993" y="7278838"/>
                    <a:pt x="3558719" y="7603474"/>
                  </a:cubicBezTo>
                  <a:cubicBezTo>
                    <a:pt x="3561374" y="7671129"/>
                    <a:pt x="3615882" y="7657931"/>
                    <a:pt x="3269642" y="7658261"/>
                  </a:cubicBezTo>
                  <a:cubicBezTo>
                    <a:pt x="3266383" y="7528041"/>
                    <a:pt x="3267811" y="7657236"/>
                    <a:pt x="3262611" y="7324252"/>
                  </a:cubicBezTo>
                  <a:close/>
                  <a:moveTo>
                    <a:pt x="3274659" y="7977863"/>
                  </a:moveTo>
                  <a:cubicBezTo>
                    <a:pt x="3272737" y="7854654"/>
                    <a:pt x="3272956" y="7852585"/>
                    <a:pt x="3271016" y="7727966"/>
                  </a:cubicBezTo>
                  <a:cubicBezTo>
                    <a:pt x="3269990" y="7663075"/>
                    <a:pt x="3212534" y="7671916"/>
                    <a:pt x="3561044" y="7673765"/>
                  </a:cubicBezTo>
                  <a:cubicBezTo>
                    <a:pt x="3562839" y="7745648"/>
                    <a:pt x="3563058" y="7814786"/>
                    <a:pt x="3565860" y="8007444"/>
                  </a:cubicBezTo>
                  <a:cubicBezTo>
                    <a:pt x="3226211" y="8013430"/>
                    <a:pt x="3275209" y="8011984"/>
                    <a:pt x="3274659" y="7977863"/>
                  </a:cubicBezTo>
                  <a:close/>
                  <a:moveTo>
                    <a:pt x="3279475" y="8355895"/>
                  </a:moveTo>
                  <a:cubicBezTo>
                    <a:pt x="3279475" y="8295928"/>
                    <a:pt x="3276289" y="8084379"/>
                    <a:pt x="3275373" y="8024157"/>
                  </a:cubicBezTo>
                  <a:cubicBezTo>
                    <a:pt x="3364103" y="8024230"/>
                    <a:pt x="3471839" y="8026078"/>
                    <a:pt x="3566079" y="8024449"/>
                  </a:cubicBezTo>
                  <a:cubicBezTo>
                    <a:pt x="3567618" y="8136109"/>
                    <a:pt x="3567270" y="8182878"/>
                    <a:pt x="3570804" y="8353406"/>
                  </a:cubicBezTo>
                  <a:cubicBezTo>
                    <a:pt x="3570968" y="8360325"/>
                    <a:pt x="3594167" y="8356353"/>
                    <a:pt x="3279475" y="8355895"/>
                  </a:cubicBezTo>
                  <a:close/>
                  <a:moveTo>
                    <a:pt x="3573678" y="7602743"/>
                  </a:moveTo>
                  <a:cubicBezTo>
                    <a:pt x="3561117" y="7283030"/>
                    <a:pt x="3567361" y="7326394"/>
                    <a:pt x="3590066" y="7326211"/>
                  </a:cubicBezTo>
                  <a:cubicBezTo>
                    <a:pt x="3902927" y="7324106"/>
                    <a:pt x="3860667" y="7314862"/>
                    <a:pt x="3860942" y="7353211"/>
                  </a:cubicBezTo>
                  <a:cubicBezTo>
                    <a:pt x="3861565" y="7439152"/>
                    <a:pt x="3862096" y="7460313"/>
                    <a:pt x="3865263" y="7659396"/>
                  </a:cubicBezTo>
                  <a:cubicBezTo>
                    <a:pt x="3525413" y="7655991"/>
                    <a:pt x="3576516" y="7675010"/>
                    <a:pt x="3573678" y="7602743"/>
                  </a:cubicBezTo>
                  <a:close/>
                  <a:moveTo>
                    <a:pt x="3580398" y="7977827"/>
                  </a:moveTo>
                  <a:cubicBezTo>
                    <a:pt x="3575051" y="7636350"/>
                    <a:pt x="3571444" y="7673820"/>
                    <a:pt x="3589974" y="7673948"/>
                  </a:cubicBezTo>
                  <a:cubicBezTo>
                    <a:pt x="3917703" y="7676145"/>
                    <a:pt x="3865300" y="7662013"/>
                    <a:pt x="3866362" y="7728259"/>
                  </a:cubicBezTo>
                  <a:cubicBezTo>
                    <a:pt x="3868303" y="7852109"/>
                    <a:pt x="3866856" y="7849748"/>
                    <a:pt x="3868870" y="7978157"/>
                  </a:cubicBezTo>
                  <a:cubicBezTo>
                    <a:pt x="3869456" y="8015169"/>
                    <a:pt x="3900528" y="8005907"/>
                    <a:pt x="3699760" y="8005870"/>
                  </a:cubicBezTo>
                  <a:cubicBezTo>
                    <a:pt x="3558151" y="8005870"/>
                    <a:pt x="3581020" y="8017310"/>
                    <a:pt x="3580398" y="7977827"/>
                  </a:cubicBezTo>
                  <a:close/>
                  <a:moveTo>
                    <a:pt x="3585836" y="8353003"/>
                  </a:moveTo>
                  <a:cubicBezTo>
                    <a:pt x="3578164" y="7984270"/>
                    <a:pt x="3579519" y="8024211"/>
                    <a:pt x="3590139" y="8024010"/>
                  </a:cubicBezTo>
                  <a:cubicBezTo>
                    <a:pt x="3666198" y="8022472"/>
                    <a:pt x="3679509" y="8022857"/>
                    <a:pt x="3869584" y="8022894"/>
                  </a:cubicBezTo>
                  <a:cubicBezTo>
                    <a:pt x="3869621" y="8024962"/>
                    <a:pt x="3873631" y="8268343"/>
                    <a:pt x="3875535" y="8356426"/>
                  </a:cubicBezTo>
                  <a:cubicBezTo>
                    <a:pt x="3597499" y="8357524"/>
                    <a:pt x="3586037" y="8361862"/>
                    <a:pt x="3585836" y="8353003"/>
                  </a:cubicBezTo>
                  <a:close/>
                  <a:moveTo>
                    <a:pt x="3874510" y="7228006"/>
                  </a:moveTo>
                  <a:cubicBezTo>
                    <a:pt x="3869768" y="6924603"/>
                    <a:pt x="3849425" y="6975069"/>
                    <a:pt x="3919351" y="6975069"/>
                  </a:cubicBezTo>
                  <a:cubicBezTo>
                    <a:pt x="3920724" y="6975069"/>
                    <a:pt x="4159357" y="6975179"/>
                    <a:pt x="4159412" y="6978401"/>
                  </a:cubicBezTo>
                  <a:cubicBezTo>
                    <a:pt x="4165326" y="7355774"/>
                    <a:pt x="4177923" y="7306149"/>
                    <a:pt x="4139051" y="7306149"/>
                  </a:cubicBezTo>
                  <a:cubicBezTo>
                    <a:pt x="3821557" y="7306149"/>
                    <a:pt x="3876158" y="7333112"/>
                    <a:pt x="3874510" y="7228006"/>
                  </a:cubicBezTo>
                  <a:close/>
                  <a:moveTo>
                    <a:pt x="3875718" y="7324985"/>
                  </a:moveTo>
                  <a:cubicBezTo>
                    <a:pt x="4080240" y="7324381"/>
                    <a:pt x="4043821" y="7322825"/>
                    <a:pt x="4165802" y="7323191"/>
                  </a:cubicBezTo>
                  <a:cubicBezTo>
                    <a:pt x="4166278" y="7376861"/>
                    <a:pt x="4166516" y="7373895"/>
                    <a:pt x="4168622" y="7658481"/>
                  </a:cubicBezTo>
                  <a:cubicBezTo>
                    <a:pt x="4027874" y="7658444"/>
                    <a:pt x="3977338" y="7660201"/>
                    <a:pt x="3880259" y="7659524"/>
                  </a:cubicBezTo>
                  <a:cubicBezTo>
                    <a:pt x="3875608" y="7366774"/>
                    <a:pt x="3876707" y="7440323"/>
                    <a:pt x="3875718" y="7324985"/>
                  </a:cubicBezTo>
                  <a:close/>
                  <a:moveTo>
                    <a:pt x="3883866" y="7977863"/>
                  </a:moveTo>
                  <a:cubicBezTo>
                    <a:pt x="3878373" y="7627198"/>
                    <a:pt x="3871598" y="7676639"/>
                    <a:pt x="3919351" y="7676639"/>
                  </a:cubicBezTo>
                  <a:cubicBezTo>
                    <a:pt x="4214232" y="7676639"/>
                    <a:pt x="4168402" y="7659414"/>
                    <a:pt x="4169464" y="7728295"/>
                  </a:cubicBezTo>
                  <a:cubicBezTo>
                    <a:pt x="4174518" y="8051486"/>
                    <a:pt x="4191875" y="8007536"/>
                    <a:pt x="4139033" y="8007536"/>
                  </a:cubicBezTo>
                  <a:cubicBezTo>
                    <a:pt x="3843273" y="8007536"/>
                    <a:pt x="3884434" y="8012405"/>
                    <a:pt x="3883866" y="7977863"/>
                  </a:cubicBezTo>
                  <a:close/>
                  <a:moveTo>
                    <a:pt x="4139033" y="8358183"/>
                  </a:moveTo>
                  <a:cubicBezTo>
                    <a:pt x="3861675" y="8358183"/>
                    <a:pt x="3890567" y="8356664"/>
                    <a:pt x="3890476" y="8352088"/>
                  </a:cubicBezTo>
                  <a:cubicBezTo>
                    <a:pt x="3881632" y="7970267"/>
                    <a:pt x="3874034" y="8022894"/>
                    <a:pt x="3919351" y="8022894"/>
                  </a:cubicBezTo>
                  <a:cubicBezTo>
                    <a:pt x="4029045" y="8022894"/>
                    <a:pt x="4029100" y="8024523"/>
                    <a:pt x="4139033" y="8024523"/>
                  </a:cubicBezTo>
                  <a:cubicBezTo>
                    <a:pt x="4185595" y="8024523"/>
                    <a:pt x="4176348" y="8009037"/>
                    <a:pt x="4176824" y="8103105"/>
                  </a:cubicBezTo>
                  <a:cubicBezTo>
                    <a:pt x="4178088" y="8407386"/>
                    <a:pt x="4199822" y="8358183"/>
                    <a:pt x="4139033" y="8358183"/>
                  </a:cubicBezTo>
                  <a:close/>
                  <a:moveTo>
                    <a:pt x="4179608" y="7228006"/>
                  </a:moveTo>
                  <a:cubicBezTo>
                    <a:pt x="4177648" y="7102928"/>
                    <a:pt x="4176348" y="7102727"/>
                    <a:pt x="4174389" y="6978108"/>
                  </a:cubicBezTo>
                  <a:cubicBezTo>
                    <a:pt x="4174353" y="6976369"/>
                    <a:pt x="4310414" y="6973001"/>
                    <a:pt x="4463210" y="6975051"/>
                  </a:cubicBezTo>
                  <a:cubicBezTo>
                    <a:pt x="4463228" y="6976552"/>
                    <a:pt x="4467861" y="7263773"/>
                    <a:pt x="4468776" y="7307595"/>
                  </a:cubicBezTo>
                  <a:cubicBezTo>
                    <a:pt x="4120943" y="7307723"/>
                    <a:pt x="4181200" y="7327035"/>
                    <a:pt x="4179608" y="7228006"/>
                  </a:cubicBezTo>
                  <a:close/>
                  <a:moveTo>
                    <a:pt x="4248783" y="7323886"/>
                  </a:moveTo>
                  <a:cubicBezTo>
                    <a:pt x="4313398" y="7324747"/>
                    <a:pt x="4328907" y="7324637"/>
                    <a:pt x="4469142" y="7324582"/>
                  </a:cubicBezTo>
                  <a:cubicBezTo>
                    <a:pt x="4477418" y="7694175"/>
                    <a:pt x="4477034" y="7657987"/>
                    <a:pt x="4468501" y="7658060"/>
                  </a:cubicBezTo>
                  <a:cubicBezTo>
                    <a:pt x="4386180" y="7658719"/>
                    <a:pt x="4381310" y="7658554"/>
                    <a:pt x="4183636" y="7658481"/>
                  </a:cubicBezTo>
                  <a:cubicBezTo>
                    <a:pt x="4180889" y="7265183"/>
                    <a:pt x="4160071" y="7322678"/>
                    <a:pt x="4248783" y="7323886"/>
                  </a:cubicBezTo>
                  <a:close/>
                  <a:moveTo>
                    <a:pt x="4190557" y="7977827"/>
                  </a:moveTo>
                  <a:cubicBezTo>
                    <a:pt x="4188579" y="7851157"/>
                    <a:pt x="4186401" y="7851908"/>
                    <a:pt x="4184460" y="7728002"/>
                  </a:cubicBezTo>
                  <a:cubicBezTo>
                    <a:pt x="4183288" y="7653081"/>
                    <a:pt x="4135517" y="7677683"/>
                    <a:pt x="4475221" y="7675046"/>
                  </a:cubicBezTo>
                  <a:cubicBezTo>
                    <a:pt x="4478077" y="7864428"/>
                    <a:pt x="4477327" y="7895107"/>
                    <a:pt x="4479469" y="8009220"/>
                  </a:cubicBezTo>
                  <a:cubicBezTo>
                    <a:pt x="4144288" y="8009366"/>
                    <a:pt x="4191161" y="8017109"/>
                    <a:pt x="4190557" y="7977827"/>
                  </a:cubicBezTo>
                  <a:close/>
                  <a:moveTo>
                    <a:pt x="4468611" y="8357707"/>
                  </a:moveTo>
                  <a:cubicBezTo>
                    <a:pt x="4170856" y="8356097"/>
                    <a:pt x="4195720" y="8362009"/>
                    <a:pt x="4195519" y="8353058"/>
                  </a:cubicBezTo>
                  <a:cubicBezTo>
                    <a:pt x="4186529" y="7960419"/>
                    <a:pt x="4177722" y="8024285"/>
                    <a:pt x="4248801" y="8025420"/>
                  </a:cubicBezTo>
                  <a:cubicBezTo>
                    <a:pt x="4312135" y="8026445"/>
                    <a:pt x="4329346" y="8026280"/>
                    <a:pt x="4479835" y="8026207"/>
                  </a:cubicBezTo>
                  <a:cubicBezTo>
                    <a:pt x="4487708" y="8396422"/>
                    <a:pt x="4495105" y="8357835"/>
                    <a:pt x="4468611" y="8357707"/>
                  </a:cubicBezTo>
                  <a:close/>
                  <a:moveTo>
                    <a:pt x="4484156" y="7324564"/>
                  </a:moveTo>
                  <a:cubicBezTo>
                    <a:pt x="4818605" y="7324417"/>
                    <a:pt x="4774387" y="7312867"/>
                    <a:pt x="4775357" y="7353394"/>
                  </a:cubicBezTo>
                  <a:cubicBezTo>
                    <a:pt x="4777829" y="7460880"/>
                    <a:pt x="4777536" y="7475158"/>
                    <a:pt x="4779953" y="7601480"/>
                  </a:cubicBezTo>
                  <a:cubicBezTo>
                    <a:pt x="4781418" y="7676950"/>
                    <a:pt x="4832393" y="7655424"/>
                    <a:pt x="4489960" y="7657877"/>
                  </a:cubicBezTo>
                  <a:cubicBezTo>
                    <a:pt x="4485914" y="7389876"/>
                    <a:pt x="4486884" y="7447847"/>
                    <a:pt x="4484156" y="7324564"/>
                  </a:cubicBezTo>
                  <a:close/>
                  <a:moveTo>
                    <a:pt x="4491023" y="7728002"/>
                  </a:moveTo>
                  <a:cubicBezTo>
                    <a:pt x="4489960" y="7658151"/>
                    <a:pt x="4437979" y="7674351"/>
                    <a:pt x="4781289" y="7674150"/>
                  </a:cubicBezTo>
                  <a:cubicBezTo>
                    <a:pt x="4781564" y="7689837"/>
                    <a:pt x="4786086" y="7967558"/>
                    <a:pt x="4786251" y="7978138"/>
                  </a:cubicBezTo>
                  <a:cubicBezTo>
                    <a:pt x="4786800" y="8012881"/>
                    <a:pt x="4834352" y="8009037"/>
                    <a:pt x="4494483" y="8009220"/>
                  </a:cubicBezTo>
                  <a:cubicBezTo>
                    <a:pt x="4492432" y="7903912"/>
                    <a:pt x="4492817" y="7843030"/>
                    <a:pt x="4491023" y="7728002"/>
                  </a:cubicBezTo>
                  <a:close/>
                  <a:moveTo>
                    <a:pt x="4501606" y="8357872"/>
                  </a:moveTo>
                  <a:cubicBezTo>
                    <a:pt x="4499024" y="8104496"/>
                    <a:pt x="4497358" y="8143065"/>
                    <a:pt x="4494813" y="8026188"/>
                  </a:cubicBezTo>
                  <a:cubicBezTo>
                    <a:pt x="4677252" y="8026097"/>
                    <a:pt x="4711877" y="8023022"/>
                    <a:pt x="4786892" y="8022838"/>
                  </a:cubicBezTo>
                  <a:cubicBezTo>
                    <a:pt x="4788394" y="8138415"/>
                    <a:pt x="4785445" y="7937886"/>
                    <a:pt x="4790975" y="8355474"/>
                  </a:cubicBezTo>
                  <a:cubicBezTo>
                    <a:pt x="4790975" y="8356792"/>
                    <a:pt x="4579295" y="8358238"/>
                    <a:pt x="4501606" y="8357872"/>
                  </a:cubicBezTo>
                  <a:close/>
                  <a:moveTo>
                    <a:pt x="4798135" y="7324436"/>
                  </a:moveTo>
                  <a:cubicBezTo>
                    <a:pt x="5122092" y="7324436"/>
                    <a:pt x="5079136" y="7310066"/>
                    <a:pt x="5079667" y="7353248"/>
                  </a:cubicBezTo>
                  <a:cubicBezTo>
                    <a:pt x="5084172" y="7713688"/>
                    <a:pt x="5107627" y="7658645"/>
                    <a:pt x="5017798" y="7658645"/>
                  </a:cubicBezTo>
                  <a:cubicBezTo>
                    <a:pt x="4911949" y="7658645"/>
                    <a:pt x="4908324" y="7657126"/>
                    <a:pt x="4798135" y="7657126"/>
                  </a:cubicBezTo>
                  <a:cubicBezTo>
                    <a:pt x="4795553" y="7657126"/>
                    <a:pt x="4784311" y="7324454"/>
                    <a:pt x="4798135" y="7324436"/>
                  </a:cubicBezTo>
                  <a:close/>
                  <a:moveTo>
                    <a:pt x="4801229" y="7977827"/>
                  </a:moveTo>
                  <a:cubicBezTo>
                    <a:pt x="4795003" y="7596098"/>
                    <a:pt x="4796688" y="7697067"/>
                    <a:pt x="4796285" y="7674131"/>
                  </a:cubicBezTo>
                  <a:cubicBezTo>
                    <a:pt x="4918028" y="7674131"/>
                    <a:pt x="4903361" y="7676090"/>
                    <a:pt x="5086094" y="7675559"/>
                  </a:cubicBezTo>
                  <a:cubicBezTo>
                    <a:pt x="5086131" y="7676987"/>
                    <a:pt x="5091642" y="7975447"/>
                    <a:pt x="5092100" y="8008890"/>
                  </a:cubicBezTo>
                  <a:cubicBezTo>
                    <a:pt x="5003608" y="8010080"/>
                    <a:pt x="4948202" y="8008872"/>
                    <a:pt x="4908140" y="8007554"/>
                  </a:cubicBezTo>
                  <a:cubicBezTo>
                    <a:pt x="4782296" y="8003619"/>
                    <a:pt x="4801833" y="8016670"/>
                    <a:pt x="4801229" y="7977827"/>
                  </a:cubicBezTo>
                  <a:close/>
                  <a:moveTo>
                    <a:pt x="4806008" y="8356115"/>
                  </a:moveTo>
                  <a:cubicBezTo>
                    <a:pt x="4801943" y="8076984"/>
                    <a:pt x="4803023" y="8108450"/>
                    <a:pt x="4801888" y="8022838"/>
                  </a:cubicBezTo>
                  <a:cubicBezTo>
                    <a:pt x="4907719" y="8022930"/>
                    <a:pt x="4908397" y="8026335"/>
                    <a:pt x="5017798" y="8026335"/>
                  </a:cubicBezTo>
                  <a:cubicBezTo>
                    <a:pt x="5116965" y="8026335"/>
                    <a:pt x="5090360" y="7963073"/>
                    <a:pt x="5096311" y="8356865"/>
                  </a:cubicBezTo>
                  <a:cubicBezTo>
                    <a:pt x="4894243" y="8356920"/>
                    <a:pt x="4914201" y="8356152"/>
                    <a:pt x="4806008" y="8356115"/>
                  </a:cubicBezTo>
                  <a:close/>
                  <a:moveTo>
                    <a:pt x="5099259" y="7602871"/>
                  </a:moveTo>
                  <a:cubicBezTo>
                    <a:pt x="5089756" y="7278344"/>
                    <a:pt x="5086149" y="7323411"/>
                    <a:pt x="5127584" y="7323960"/>
                  </a:cubicBezTo>
                  <a:cubicBezTo>
                    <a:pt x="5211206" y="7325204"/>
                    <a:pt x="5236913" y="7324362"/>
                    <a:pt x="5347560" y="7325113"/>
                  </a:cubicBezTo>
                  <a:cubicBezTo>
                    <a:pt x="5400878" y="7325479"/>
                    <a:pt x="5386175" y="7273786"/>
                    <a:pt x="5390002" y="7658682"/>
                  </a:cubicBezTo>
                  <a:cubicBezTo>
                    <a:pt x="5051342" y="7657382"/>
                    <a:pt x="5101438" y="7677939"/>
                    <a:pt x="5099259" y="7602871"/>
                  </a:cubicBezTo>
                  <a:close/>
                  <a:moveTo>
                    <a:pt x="5106656" y="7977827"/>
                  </a:moveTo>
                  <a:cubicBezTo>
                    <a:pt x="5101200" y="7629468"/>
                    <a:pt x="5090068" y="7675596"/>
                    <a:pt x="5127713" y="7675394"/>
                  </a:cubicBezTo>
                  <a:cubicBezTo>
                    <a:pt x="5439970" y="7674150"/>
                    <a:pt x="5389892" y="7662837"/>
                    <a:pt x="5390936" y="7728295"/>
                  </a:cubicBezTo>
                  <a:cubicBezTo>
                    <a:pt x="5396063" y="8055348"/>
                    <a:pt x="5412175" y="8006822"/>
                    <a:pt x="5347560" y="8007078"/>
                  </a:cubicBezTo>
                  <a:cubicBezTo>
                    <a:pt x="5064727" y="8007847"/>
                    <a:pt x="5107279" y="8018189"/>
                    <a:pt x="5106656" y="7977827"/>
                  </a:cubicBezTo>
                  <a:close/>
                  <a:moveTo>
                    <a:pt x="5400933" y="8353186"/>
                  </a:moveTo>
                  <a:cubicBezTo>
                    <a:pt x="5400933" y="8357378"/>
                    <a:pt x="5425542" y="8356737"/>
                    <a:pt x="5111307" y="8356847"/>
                  </a:cubicBezTo>
                  <a:cubicBezTo>
                    <a:pt x="5105668" y="7983776"/>
                    <a:pt x="5100083" y="8025804"/>
                    <a:pt x="5127804" y="8025291"/>
                  </a:cubicBezTo>
                  <a:cubicBezTo>
                    <a:pt x="5210748" y="8023736"/>
                    <a:pt x="5230266" y="8024541"/>
                    <a:pt x="5347614" y="8024065"/>
                  </a:cubicBezTo>
                  <a:cubicBezTo>
                    <a:pt x="5407048" y="8023919"/>
                    <a:pt x="5402141" y="7970267"/>
                    <a:pt x="5400933" y="835318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" name="圖片 2">
            <a:extLst>
              <a:ext uri="{FF2B5EF4-FFF2-40B4-BE49-F238E27FC236}">
                <a16:creationId xmlns:a16="http://schemas.microsoft.com/office/drawing/2014/main" id="{174B0A65-D195-4D6B-BDF1-61307BAD67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3844" y="1206627"/>
            <a:ext cx="4593167" cy="2480310"/>
          </a:xfrm>
          <a:prstGeom prst="rect">
            <a:avLst/>
          </a:prstGeom>
        </p:spPr>
      </p:pic>
      <p:grpSp>
        <p:nvGrpSpPr>
          <p:cNvPr id="16" name="Google Shape;3662;p34">
            <a:extLst>
              <a:ext uri="{FF2B5EF4-FFF2-40B4-BE49-F238E27FC236}">
                <a16:creationId xmlns:a16="http://schemas.microsoft.com/office/drawing/2014/main" id="{ABC1E4BF-DD57-4119-B284-D98C2A1CA578}"/>
              </a:ext>
            </a:extLst>
          </p:cNvPr>
          <p:cNvGrpSpPr/>
          <p:nvPr/>
        </p:nvGrpSpPr>
        <p:grpSpPr>
          <a:xfrm rot="1793546">
            <a:off x="6831055" y="2586357"/>
            <a:ext cx="1307669" cy="1285045"/>
            <a:chOff x="7397342" y="4010297"/>
            <a:chExt cx="1234950" cy="1213585"/>
          </a:xfrm>
        </p:grpSpPr>
        <p:sp>
          <p:nvSpPr>
            <p:cNvPr id="18" name="Google Shape;3663;p34">
              <a:extLst>
                <a:ext uri="{FF2B5EF4-FFF2-40B4-BE49-F238E27FC236}">
                  <a16:creationId xmlns:a16="http://schemas.microsoft.com/office/drawing/2014/main" id="{9EA7343B-A393-4929-B3BD-F036DA38B903}"/>
                </a:ext>
              </a:extLst>
            </p:cNvPr>
            <p:cNvSpPr/>
            <p:nvPr/>
          </p:nvSpPr>
          <p:spPr>
            <a:xfrm>
              <a:off x="7397342" y="4010297"/>
              <a:ext cx="1234950" cy="1213585"/>
            </a:xfrm>
            <a:custGeom>
              <a:avLst/>
              <a:gdLst/>
              <a:ahLst/>
              <a:cxnLst/>
              <a:rect l="l" t="t" r="r" b="b"/>
              <a:pathLst>
                <a:path w="1234950" h="1213585" extrusionOk="0">
                  <a:moveTo>
                    <a:pt x="607969" y="11"/>
                  </a:moveTo>
                  <a:cubicBezTo>
                    <a:pt x="657687" y="-991"/>
                    <a:pt x="684053" y="64295"/>
                    <a:pt x="697762" y="102809"/>
                  </a:cubicBezTo>
                  <a:cubicBezTo>
                    <a:pt x="732851" y="201398"/>
                    <a:pt x="781045" y="294053"/>
                    <a:pt x="817758" y="392142"/>
                  </a:cubicBezTo>
                  <a:cubicBezTo>
                    <a:pt x="819378" y="396467"/>
                    <a:pt x="823446" y="399370"/>
                    <a:pt x="828065" y="399438"/>
                  </a:cubicBezTo>
                  <a:cubicBezTo>
                    <a:pt x="931764" y="400989"/>
                    <a:pt x="1105940" y="417591"/>
                    <a:pt x="1181376" y="426445"/>
                  </a:cubicBezTo>
                  <a:cubicBezTo>
                    <a:pt x="1321850" y="442977"/>
                    <a:pt x="1166618" y="559860"/>
                    <a:pt x="941072" y="730043"/>
                  </a:cubicBezTo>
                  <a:cubicBezTo>
                    <a:pt x="937303" y="732887"/>
                    <a:pt x="935713" y="737812"/>
                    <a:pt x="937102" y="742324"/>
                  </a:cubicBezTo>
                  <a:cubicBezTo>
                    <a:pt x="1103441" y="1282389"/>
                    <a:pt x="1074734" y="1240000"/>
                    <a:pt x="885220" y="1127089"/>
                  </a:cubicBezTo>
                  <a:cubicBezTo>
                    <a:pt x="718414" y="1027681"/>
                    <a:pt x="657396" y="982369"/>
                    <a:pt x="634094" y="965997"/>
                  </a:cubicBezTo>
                  <a:cubicBezTo>
                    <a:pt x="630077" y="963175"/>
                    <a:pt x="624701" y="963284"/>
                    <a:pt x="620801" y="966264"/>
                  </a:cubicBezTo>
                  <a:cubicBezTo>
                    <a:pt x="598177" y="983560"/>
                    <a:pt x="539036" y="1031293"/>
                    <a:pt x="376371" y="1137336"/>
                  </a:cubicBezTo>
                  <a:cubicBezTo>
                    <a:pt x="191560" y="1257789"/>
                    <a:pt x="164587" y="1301296"/>
                    <a:pt x="309021" y="754975"/>
                  </a:cubicBezTo>
                  <a:cubicBezTo>
                    <a:pt x="310228" y="750412"/>
                    <a:pt x="308441" y="745552"/>
                    <a:pt x="304560" y="742863"/>
                  </a:cubicBezTo>
                  <a:cubicBezTo>
                    <a:pt x="72338" y="581898"/>
                    <a:pt x="-87481" y="471360"/>
                    <a:pt x="52213" y="449185"/>
                  </a:cubicBezTo>
                  <a:cubicBezTo>
                    <a:pt x="127232" y="437302"/>
                    <a:pt x="300597" y="413698"/>
                    <a:pt x="404150" y="407975"/>
                  </a:cubicBezTo>
                  <a:cubicBezTo>
                    <a:pt x="408764" y="407720"/>
                    <a:pt x="412711" y="404654"/>
                    <a:pt x="414156" y="400268"/>
                  </a:cubicBezTo>
                  <a:cubicBezTo>
                    <a:pt x="446887" y="300781"/>
                    <a:pt x="491306" y="206260"/>
                    <a:pt x="522393" y="106338"/>
                  </a:cubicBezTo>
                  <a:cubicBezTo>
                    <a:pt x="534536" y="67305"/>
                    <a:pt x="558250" y="1011"/>
                    <a:pt x="607969" y="1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rgbClr val="F2E28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0" name="Google Shape;3664;p34">
              <a:extLst>
                <a:ext uri="{FF2B5EF4-FFF2-40B4-BE49-F238E27FC236}">
                  <a16:creationId xmlns:a16="http://schemas.microsoft.com/office/drawing/2014/main" id="{372C8154-CC1B-45BE-ADEB-E3237B5BA39D}"/>
                </a:ext>
              </a:extLst>
            </p:cNvPr>
            <p:cNvGrpSpPr/>
            <p:nvPr/>
          </p:nvGrpSpPr>
          <p:grpSpPr>
            <a:xfrm>
              <a:off x="7556734" y="4186728"/>
              <a:ext cx="891882" cy="832781"/>
              <a:chOff x="7556734" y="4186728"/>
              <a:chExt cx="891882" cy="832781"/>
            </a:xfrm>
          </p:grpSpPr>
          <p:sp>
            <p:nvSpPr>
              <p:cNvPr id="22" name="Google Shape;3665;p34">
                <a:extLst>
                  <a:ext uri="{FF2B5EF4-FFF2-40B4-BE49-F238E27FC236}">
                    <a16:creationId xmlns:a16="http://schemas.microsoft.com/office/drawing/2014/main" id="{30324C90-EB7B-4E6B-A88C-C6AE752F28B9}"/>
                  </a:ext>
                </a:extLst>
              </p:cNvPr>
              <p:cNvSpPr/>
              <p:nvPr/>
            </p:nvSpPr>
            <p:spPr>
              <a:xfrm>
                <a:off x="7998434" y="4186728"/>
                <a:ext cx="19947" cy="64899"/>
              </a:xfrm>
              <a:custGeom>
                <a:avLst/>
                <a:gdLst/>
                <a:ahLst/>
                <a:cxnLst/>
                <a:rect l="l" t="t" r="r" b="b"/>
                <a:pathLst>
                  <a:path w="19947" h="64899" extrusionOk="0">
                    <a:moveTo>
                      <a:pt x="7804" y="6"/>
                    </a:moveTo>
                    <a:cubicBezTo>
                      <a:pt x="-771" y="916"/>
                      <a:pt x="-195" y="9156"/>
                      <a:pt x="174" y="15683"/>
                    </a:cubicBezTo>
                    <a:cubicBezTo>
                      <a:pt x="2275" y="52940"/>
                      <a:pt x="193" y="65362"/>
                      <a:pt x="12037" y="64886"/>
                    </a:cubicBezTo>
                    <a:cubicBezTo>
                      <a:pt x="20993" y="63816"/>
                      <a:pt x="20170" y="55496"/>
                      <a:pt x="19667" y="48709"/>
                    </a:cubicBezTo>
                    <a:cubicBezTo>
                      <a:pt x="16901" y="11338"/>
                      <a:pt x="19070" y="-300"/>
                      <a:pt x="7804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" name="Google Shape;3666;p34">
                <a:extLst>
                  <a:ext uri="{FF2B5EF4-FFF2-40B4-BE49-F238E27FC236}">
                    <a16:creationId xmlns:a16="http://schemas.microsoft.com/office/drawing/2014/main" id="{AA46F2C9-FBC5-4EF2-BD59-F67242E5AB2C}"/>
                  </a:ext>
                </a:extLst>
              </p:cNvPr>
              <p:cNvSpPr/>
              <p:nvPr/>
            </p:nvSpPr>
            <p:spPr>
              <a:xfrm>
                <a:off x="8053941" y="4210895"/>
                <a:ext cx="21163" cy="31282"/>
              </a:xfrm>
              <a:custGeom>
                <a:avLst/>
                <a:gdLst/>
                <a:ahLst/>
                <a:cxnLst/>
                <a:rect l="l" t="t" r="r" b="b"/>
                <a:pathLst>
                  <a:path w="21163" h="31282" extrusionOk="0">
                    <a:moveTo>
                      <a:pt x="16045" y="2201"/>
                    </a:moveTo>
                    <a:cubicBezTo>
                      <a:pt x="11805" y="-821"/>
                      <a:pt x="6136" y="-967"/>
                      <a:pt x="2647" y="3249"/>
                    </a:cubicBezTo>
                    <a:cubicBezTo>
                      <a:pt x="-2594" y="9577"/>
                      <a:pt x="-146" y="30924"/>
                      <a:pt x="10831" y="31278"/>
                    </a:cubicBezTo>
                    <a:cubicBezTo>
                      <a:pt x="22927" y="31671"/>
                      <a:pt x="24049" y="7907"/>
                      <a:pt x="16045" y="220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" name="Google Shape;3667;p34">
                <a:extLst>
                  <a:ext uri="{FF2B5EF4-FFF2-40B4-BE49-F238E27FC236}">
                    <a16:creationId xmlns:a16="http://schemas.microsoft.com/office/drawing/2014/main" id="{1BCE0BA4-C1FA-4706-BF50-07FD941DA432}"/>
                  </a:ext>
                </a:extLst>
              </p:cNvPr>
              <p:cNvSpPr/>
              <p:nvPr/>
            </p:nvSpPr>
            <p:spPr>
              <a:xfrm>
                <a:off x="7942226" y="4202330"/>
                <a:ext cx="22218" cy="32415"/>
              </a:xfrm>
              <a:custGeom>
                <a:avLst/>
                <a:gdLst/>
                <a:ahLst/>
                <a:cxnLst/>
                <a:rect l="l" t="t" r="r" b="b"/>
                <a:pathLst>
                  <a:path w="22218" h="32415" extrusionOk="0">
                    <a:moveTo>
                      <a:pt x="17825" y="2426"/>
                    </a:moveTo>
                    <a:cubicBezTo>
                      <a:pt x="14785" y="-234"/>
                      <a:pt x="10173" y="-1062"/>
                      <a:pt x="6256" y="1761"/>
                    </a:cubicBezTo>
                    <a:cubicBezTo>
                      <a:pt x="-600" y="6700"/>
                      <a:pt x="-3789" y="28931"/>
                      <a:pt x="7132" y="32089"/>
                    </a:cubicBezTo>
                    <a:cubicBezTo>
                      <a:pt x="19389" y="35630"/>
                      <a:pt x="27765" y="9344"/>
                      <a:pt x="17825" y="242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" name="Google Shape;3668;p34">
                <a:extLst>
                  <a:ext uri="{FF2B5EF4-FFF2-40B4-BE49-F238E27FC236}">
                    <a16:creationId xmlns:a16="http://schemas.microsoft.com/office/drawing/2014/main" id="{AFFDA8FE-7F46-4A52-9438-20AA9CCF7A01}"/>
                  </a:ext>
                </a:extLst>
              </p:cNvPr>
              <p:cNvSpPr/>
              <p:nvPr/>
            </p:nvSpPr>
            <p:spPr>
              <a:xfrm>
                <a:off x="8374485" y="4472017"/>
                <a:ext cx="36710" cy="24756"/>
              </a:xfrm>
              <a:custGeom>
                <a:avLst/>
                <a:gdLst/>
                <a:ahLst/>
                <a:cxnLst/>
                <a:rect l="l" t="t" r="r" b="b"/>
                <a:pathLst>
                  <a:path w="36710" h="24756" extrusionOk="0">
                    <a:moveTo>
                      <a:pt x="36476" y="12681"/>
                    </a:moveTo>
                    <a:cubicBezTo>
                      <a:pt x="37347" y="8822"/>
                      <a:pt x="35788" y="4300"/>
                      <a:pt x="31956" y="1654"/>
                    </a:cubicBezTo>
                    <a:cubicBezTo>
                      <a:pt x="24105" y="-3768"/>
                      <a:pt x="-1637" y="4912"/>
                      <a:pt x="82" y="16450"/>
                    </a:cubicBezTo>
                    <a:cubicBezTo>
                      <a:pt x="2112" y="30069"/>
                      <a:pt x="34768" y="25613"/>
                      <a:pt x="36476" y="1268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" name="Google Shape;3669;p34">
                <a:extLst>
                  <a:ext uri="{FF2B5EF4-FFF2-40B4-BE49-F238E27FC236}">
                    <a16:creationId xmlns:a16="http://schemas.microsoft.com/office/drawing/2014/main" id="{BCCD3066-9E53-4625-BA5A-FEF1C55A0FC1}"/>
                  </a:ext>
                </a:extLst>
              </p:cNvPr>
              <p:cNvSpPr/>
              <p:nvPr/>
            </p:nvSpPr>
            <p:spPr>
              <a:xfrm>
                <a:off x="8381378" y="4513838"/>
                <a:ext cx="67238" cy="30576"/>
              </a:xfrm>
              <a:custGeom>
                <a:avLst/>
                <a:gdLst/>
                <a:ahLst/>
                <a:cxnLst/>
                <a:rect l="l" t="t" r="r" b="b"/>
                <a:pathLst>
                  <a:path w="67238" h="30576" extrusionOk="0">
                    <a:moveTo>
                      <a:pt x="66989" y="6032"/>
                    </a:moveTo>
                    <a:cubicBezTo>
                      <a:pt x="63460" y="-6040"/>
                      <a:pt x="50276" y="2197"/>
                      <a:pt x="13727" y="11666"/>
                    </a:cubicBezTo>
                    <a:cubicBezTo>
                      <a:pt x="7029" y="13401"/>
                      <a:pt x="-1538" y="15066"/>
                      <a:pt x="237" y="24141"/>
                    </a:cubicBezTo>
                    <a:cubicBezTo>
                      <a:pt x="3595" y="36190"/>
                      <a:pt x="15221" y="29641"/>
                      <a:pt x="54013" y="18273"/>
                    </a:cubicBezTo>
                    <a:cubicBezTo>
                      <a:pt x="60357" y="16413"/>
                      <a:pt x="68800" y="14712"/>
                      <a:pt x="66989" y="603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" name="Google Shape;3670;p34">
                <a:extLst>
                  <a:ext uri="{FF2B5EF4-FFF2-40B4-BE49-F238E27FC236}">
                    <a16:creationId xmlns:a16="http://schemas.microsoft.com/office/drawing/2014/main" id="{2FF8F98F-BCDB-4B4A-909F-C5D762259C61}"/>
                  </a:ext>
                </a:extLst>
              </p:cNvPr>
              <p:cNvSpPr/>
              <p:nvPr/>
            </p:nvSpPr>
            <p:spPr>
              <a:xfrm>
                <a:off x="8418637" y="4566343"/>
                <a:ext cx="28480" cy="23926"/>
              </a:xfrm>
              <a:custGeom>
                <a:avLst/>
                <a:gdLst/>
                <a:ahLst/>
                <a:cxnLst/>
                <a:rect l="l" t="t" r="r" b="b"/>
                <a:pathLst>
                  <a:path w="28480" h="23926" extrusionOk="0">
                    <a:moveTo>
                      <a:pt x="21645" y="391"/>
                    </a:moveTo>
                    <a:cubicBezTo>
                      <a:pt x="13750" y="-2271"/>
                      <a:pt x="-3096" y="9195"/>
                      <a:pt x="496" y="18483"/>
                    </a:cubicBezTo>
                    <a:cubicBezTo>
                      <a:pt x="5008" y="30153"/>
                      <a:pt x="29742" y="21185"/>
                      <a:pt x="28430" y="9185"/>
                    </a:cubicBezTo>
                    <a:cubicBezTo>
                      <a:pt x="28258" y="5481"/>
                      <a:pt x="25856" y="1811"/>
                      <a:pt x="21645" y="39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" name="Google Shape;3671;p34">
                <a:extLst>
                  <a:ext uri="{FF2B5EF4-FFF2-40B4-BE49-F238E27FC236}">
                    <a16:creationId xmlns:a16="http://schemas.microsoft.com/office/drawing/2014/main" id="{EF8C984A-B160-4064-BA3C-F4B773A9CF73}"/>
                  </a:ext>
                </a:extLst>
              </p:cNvPr>
              <p:cNvSpPr/>
              <p:nvPr/>
            </p:nvSpPr>
            <p:spPr>
              <a:xfrm>
                <a:off x="8279541" y="4904473"/>
                <a:ext cx="30677" cy="41771"/>
              </a:xfrm>
              <a:custGeom>
                <a:avLst/>
                <a:gdLst/>
                <a:ahLst/>
                <a:cxnLst/>
                <a:rect l="l" t="t" r="r" b="b"/>
                <a:pathLst>
                  <a:path w="30677" h="41771" extrusionOk="0">
                    <a:moveTo>
                      <a:pt x="4509" y="919"/>
                    </a:moveTo>
                    <a:cubicBezTo>
                      <a:pt x="-4248" y="5734"/>
                      <a:pt x="1903" y="15127"/>
                      <a:pt x="5031" y="21440"/>
                    </a:cubicBezTo>
                    <a:cubicBezTo>
                      <a:pt x="8640" y="28719"/>
                      <a:pt x="15690" y="47530"/>
                      <a:pt x="27067" y="40042"/>
                    </a:cubicBezTo>
                    <a:cubicBezTo>
                      <a:pt x="36065" y="33049"/>
                      <a:pt x="25865" y="23166"/>
                      <a:pt x="22154" y="16414"/>
                    </a:cubicBezTo>
                    <a:cubicBezTo>
                      <a:pt x="18606" y="9957"/>
                      <a:pt x="14619" y="-3647"/>
                      <a:pt x="4509" y="91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" name="Google Shape;3672;p34">
                <a:extLst>
                  <a:ext uri="{FF2B5EF4-FFF2-40B4-BE49-F238E27FC236}">
                    <a16:creationId xmlns:a16="http://schemas.microsoft.com/office/drawing/2014/main" id="{F3B81293-C6F7-463E-9E63-6BA38C8DB884}"/>
                  </a:ext>
                </a:extLst>
              </p:cNvPr>
              <p:cNvSpPr/>
              <p:nvPr/>
            </p:nvSpPr>
            <p:spPr>
              <a:xfrm>
                <a:off x="8233813" y="4930656"/>
                <a:ext cx="35234" cy="55078"/>
              </a:xfrm>
              <a:custGeom>
                <a:avLst/>
                <a:gdLst/>
                <a:ahLst/>
                <a:cxnLst/>
                <a:rect l="l" t="t" r="r" b="b"/>
                <a:pathLst>
                  <a:path w="35234" h="55078" extrusionOk="0">
                    <a:moveTo>
                      <a:pt x="4802" y="763"/>
                    </a:moveTo>
                    <a:cubicBezTo>
                      <a:pt x="-2687" y="4394"/>
                      <a:pt x="203" y="11496"/>
                      <a:pt x="2697" y="17394"/>
                    </a:cubicBezTo>
                    <a:cubicBezTo>
                      <a:pt x="15592" y="47886"/>
                      <a:pt x="21457" y="59117"/>
                      <a:pt x="31081" y="53813"/>
                    </a:cubicBezTo>
                    <a:cubicBezTo>
                      <a:pt x="40894" y="47355"/>
                      <a:pt x="30862" y="36806"/>
                      <a:pt x="26078" y="26976"/>
                    </a:cubicBezTo>
                    <a:cubicBezTo>
                      <a:pt x="18960" y="12352"/>
                      <a:pt x="16238" y="-3713"/>
                      <a:pt x="4802" y="76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" name="Google Shape;3673;p34">
                <a:extLst>
                  <a:ext uri="{FF2B5EF4-FFF2-40B4-BE49-F238E27FC236}">
                    <a16:creationId xmlns:a16="http://schemas.microsoft.com/office/drawing/2014/main" id="{D1011003-8F49-40D4-9BC4-F22556C80E67}"/>
                  </a:ext>
                </a:extLst>
              </p:cNvPr>
              <p:cNvSpPr/>
              <p:nvPr/>
            </p:nvSpPr>
            <p:spPr>
              <a:xfrm>
                <a:off x="8185095" y="4944951"/>
                <a:ext cx="27183" cy="39110"/>
              </a:xfrm>
              <a:custGeom>
                <a:avLst/>
                <a:gdLst/>
                <a:ahLst/>
                <a:cxnLst/>
                <a:rect l="l" t="t" r="r" b="b"/>
                <a:pathLst>
                  <a:path w="27183" h="39110" extrusionOk="0">
                    <a:moveTo>
                      <a:pt x="27184" y="26487"/>
                    </a:moveTo>
                    <a:cubicBezTo>
                      <a:pt x="27148" y="26390"/>
                      <a:pt x="27109" y="26292"/>
                      <a:pt x="27072" y="26195"/>
                    </a:cubicBezTo>
                    <a:cubicBezTo>
                      <a:pt x="26159" y="21006"/>
                      <a:pt x="24437" y="19353"/>
                      <a:pt x="19566" y="5591"/>
                    </a:cubicBezTo>
                    <a:cubicBezTo>
                      <a:pt x="15763" y="-2950"/>
                      <a:pt x="4419" y="-1062"/>
                      <a:pt x="864" y="6907"/>
                    </a:cubicBezTo>
                    <a:cubicBezTo>
                      <a:pt x="-3345" y="16348"/>
                      <a:pt x="8681" y="36261"/>
                      <a:pt x="18402" y="39110"/>
                    </a:cubicBezTo>
                    <a:lnTo>
                      <a:pt x="19235" y="38855"/>
                    </a:lnTo>
                    <a:cubicBezTo>
                      <a:pt x="24413" y="37268"/>
                      <a:pt x="27458" y="32234"/>
                      <a:pt x="27092" y="26834"/>
                    </a:cubicBezTo>
                    <a:cubicBezTo>
                      <a:pt x="27079" y="26637"/>
                      <a:pt x="27099" y="26518"/>
                      <a:pt x="27184" y="2648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" name="Google Shape;3674;p34">
                <a:extLst>
                  <a:ext uri="{FF2B5EF4-FFF2-40B4-BE49-F238E27FC236}">
                    <a16:creationId xmlns:a16="http://schemas.microsoft.com/office/drawing/2014/main" id="{AEA1DA72-CCFC-4FEF-BAFB-233C83A4B3AC}"/>
                  </a:ext>
                </a:extLst>
              </p:cNvPr>
              <p:cNvSpPr/>
              <p:nvPr/>
            </p:nvSpPr>
            <p:spPr>
              <a:xfrm>
                <a:off x="7817008" y="4959998"/>
                <a:ext cx="34043" cy="41228"/>
              </a:xfrm>
              <a:custGeom>
                <a:avLst/>
                <a:gdLst/>
                <a:ahLst/>
                <a:cxnLst/>
                <a:rect l="l" t="t" r="r" b="b"/>
                <a:pathLst>
                  <a:path w="34043" h="41228" extrusionOk="0">
                    <a:moveTo>
                      <a:pt x="30541" y="1636"/>
                    </a:moveTo>
                    <a:cubicBezTo>
                      <a:pt x="22605" y="-3573"/>
                      <a:pt x="17609" y="4847"/>
                      <a:pt x="13386" y="10291"/>
                    </a:cubicBezTo>
                    <a:cubicBezTo>
                      <a:pt x="8211" y="16961"/>
                      <a:pt x="-7429" y="31881"/>
                      <a:pt x="4209" y="39803"/>
                    </a:cubicBezTo>
                    <a:cubicBezTo>
                      <a:pt x="14603" y="45745"/>
                      <a:pt x="20057" y="31597"/>
                      <a:pt x="24654" y="25104"/>
                    </a:cubicBezTo>
                    <a:cubicBezTo>
                      <a:pt x="28979" y="18992"/>
                      <a:pt x="39487" y="8570"/>
                      <a:pt x="30541" y="163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" name="Google Shape;3675;p34">
                <a:extLst>
                  <a:ext uri="{FF2B5EF4-FFF2-40B4-BE49-F238E27FC236}">
                    <a16:creationId xmlns:a16="http://schemas.microsoft.com/office/drawing/2014/main" id="{7A62735F-7D55-496E-9C16-FEDB6D46812C}"/>
                  </a:ext>
                </a:extLst>
              </p:cNvPr>
              <p:cNvSpPr/>
              <p:nvPr/>
            </p:nvSpPr>
            <p:spPr>
              <a:xfrm>
                <a:off x="7737535" y="4938555"/>
                <a:ext cx="57716" cy="80954"/>
              </a:xfrm>
              <a:custGeom>
                <a:avLst/>
                <a:gdLst/>
                <a:ahLst/>
                <a:cxnLst/>
                <a:rect l="l" t="t" r="r" b="b"/>
                <a:pathLst>
                  <a:path w="57716" h="80954" extrusionOk="0">
                    <a:moveTo>
                      <a:pt x="53801" y="1568"/>
                    </a:moveTo>
                    <a:cubicBezTo>
                      <a:pt x="43878" y="-4010"/>
                      <a:pt x="43611" y="3048"/>
                      <a:pt x="5892" y="60031"/>
                    </a:cubicBezTo>
                    <a:cubicBezTo>
                      <a:pt x="1936" y="66006"/>
                      <a:pt x="-4019" y="73659"/>
                      <a:pt x="3896" y="79387"/>
                    </a:cubicBezTo>
                    <a:cubicBezTo>
                      <a:pt x="12655" y="84734"/>
                      <a:pt x="17604" y="75174"/>
                      <a:pt x="21655" y="69031"/>
                    </a:cubicBezTo>
                    <a:cubicBezTo>
                      <a:pt x="31780" y="53674"/>
                      <a:pt x="41719" y="38159"/>
                      <a:pt x="51207" y="22400"/>
                    </a:cubicBezTo>
                    <a:cubicBezTo>
                      <a:pt x="54892" y="16279"/>
                      <a:pt x="62281" y="7252"/>
                      <a:pt x="53801" y="156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" name="Google Shape;3676;p34">
                <a:extLst>
                  <a:ext uri="{FF2B5EF4-FFF2-40B4-BE49-F238E27FC236}">
                    <a16:creationId xmlns:a16="http://schemas.microsoft.com/office/drawing/2014/main" id="{3B1E69C9-D988-42FD-8AC1-68BDE8B59754}"/>
                  </a:ext>
                </a:extLst>
              </p:cNvPr>
              <p:cNvSpPr/>
              <p:nvPr/>
            </p:nvSpPr>
            <p:spPr>
              <a:xfrm>
                <a:off x="7725912" y="4907183"/>
                <a:ext cx="33344" cy="33822"/>
              </a:xfrm>
              <a:custGeom>
                <a:avLst/>
                <a:gdLst/>
                <a:ahLst/>
                <a:cxnLst/>
                <a:rect l="l" t="t" r="r" b="b"/>
                <a:pathLst>
                  <a:path w="33344" h="33822" extrusionOk="0">
                    <a:moveTo>
                      <a:pt x="33315" y="10098"/>
                    </a:moveTo>
                    <a:cubicBezTo>
                      <a:pt x="32807" y="5166"/>
                      <a:pt x="29247" y="1394"/>
                      <a:pt x="25138" y="442"/>
                    </a:cubicBezTo>
                    <a:cubicBezTo>
                      <a:pt x="12648" y="-3803"/>
                      <a:pt x="-8089" y="23697"/>
                      <a:pt x="3304" y="32260"/>
                    </a:cubicBezTo>
                    <a:cubicBezTo>
                      <a:pt x="13073" y="39602"/>
                      <a:pt x="34247" y="19178"/>
                      <a:pt x="33315" y="100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" name="Google Shape;3677;p34">
                <a:extLst>
                  <a:ext uri="{FF2B5EF4-FFF2-40B4-BE49-F238E27FC236}">
                    <a16:creationId xmlns:a16="http://schemas.microsoft.com/office/drawing/2014/main" id="{D565E83C-7B11-4237-BC56-49979D0C9D1B}"/>
                  </a:ext>
                </a:extLst>
              </p:cNvPr>
              <p:cNvSpPr/>
              <p:nvPr/>
            </p:nvSpPr>
            <p:spPr>
              <a:xfrm>
                <a:off x="7619607" y="4485154"/>
                <a:ext cx="40473" cy="24248"/>
              </a:xfrm>
              <a:custGeom>
                <a:avLst/>
                <a:gdLst/>
                <a:ahLst/>
                <a:cxnLst/>
                <a:rect l="l" t="t" r="r" b="b"/>
                <a:pathLst>
                  <a:path w="40473" h="24248" extrusionOk="0">
                    <a:moveTo>
                      <a:pt x="35" y="12680"/>
                    </a:moveTo>
                    <a:cubicBezTo>
                      <a:pt x="1070" y="24389"/>
                      <a:pt x="30622" y="27325"/>
                      <a:pt x="37033" y="20959"/>
                    </a:cubicBezTo>
                    <a:cubicBezTo>
                      <a:pt x="41210" y="16811"/>
                      <a:pt x="41475" y="10406"/>
                      <a:pt x="38415" y="6479"/>
                    </a:cubicBezTo>
                    <a:cubicBezTo>
                      <a:pt x="32120" y="-3997"/>
                      <a:pt x="-1232" y="-1655"/>
                      <a:pt x="35" y="1268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" name="Google Shape;3678;p34">
                <a:extLst>
                  <a:ext uri="{FF2B5EF4-FFF2-40B4-BE49-F238E27FC236}">
                    <a16:creationId xmlns:a16="http://schemas.microsoft.com/office/drawing/2014/main" id="{02A242CF-DA4D-4E08-BF13-FDA914377B87}"/>
                  </a:ext>
                </a:extLst>
              </p:cNvPr>
              <p:cNvSpPr/>
              <p:nvPr/>
            </p:nvSpPr>
            <p:spPr>
              <a:xfrm>
                <a:off x="7556734" y="4534187"/>
                <a:ext cx="97890" cy="19109"/>
              </a:xfrm>
              <a:custGeom>
                <a:avLst/>
                <a:gdLst/>
                <a:ahLst/>
                <a:cxnLst/>
                <a:rect l="l" t="t" r="r" b="b"/>
                <a:pathLst>
                  <a:path w="97890" h="19109" extrusionOk="0">
                    <a:moveTo>
                      <a:pt x="77190" y="1341"/>
                    </a:moveTo>
                    <a:cubicBezTo>
                      <a:pt x="57779" y="283"/>
                      <a:pt x="38314" y="-309"/>
                      <a:pt x="18877" y="166"/>
                    </a:cubicBezTo>
                    <a:cubicBezTo>
                      <a:pt x="11387" y="348"/>
                      <a:pt x="-29" y="-540"/>
                      <a:pt x="0" y="10001"/>
                    </a:cubicBezTo>
                    <a:cubicBezTo>
                      <a:pt x="850" y="20406"/>
                      <a:pt x="11890" y="18591"/>
                      <a:pt x="19328" y="18406"/>
                    </a:cubicBezTo>
                    <a:cubicBezTo>
                      <a:pt x="85483" y="16758"/>
                      <a:pt x="96700" y="24370"/>
                      <a:pt x="97890" y="11079"/>
                    </a:cubicBezTo>
                    <a:cubicBezTo>
                      <a:pt x="98007" y="186"/>
                      <a:pt x="84584" y="1744"/>
                      <a:pt x="77190" y="134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" name="Google Shape;3679;p34">
                <a:extLst>
                  <a:ext uri="{FF2B5EF4-FFF2-40B4-BE49-F238E27FC236}">
                    <a16:creationId xmlns:a16="http://schemas.microsoft.com/office/drawing/2014/main" id="{E3D92AF0-86DA-4AE8-B302-1973E5490A83}"/>
                  </a:ext>
                </a:extLst>
              </p:cNvPr>
              <p:cNvSpPr/>
              <p:nvPr/>
            </p:nvSpPr>
            <p:spPr>
              <a:xfrm>
                <a:off x="7614563" y="4583751"/>
                <a:ext cx="34462" cy="22768"/>
              </a:xfrm>
              <a:custGeom>
                <a:avLst/>
                <a:gdLst/>
                <a:ahLst/>
                <a:cxnLst/>
                <a:rect l="l" t="t" r="r" b="b"/>
                <a:pathLst>
                  <a:path w="34462" h="22768" extrusionOk="0">
                    <a:moveTo>
                      <a:pt x="263" y="15170"/>
                    </a:moveTo>
                    <a:cubicBezTo>
                      <a:pt x="4008" y="29711"/>
                      <a:pt x="44229" y="21704"/>
                      <a:pt x="32239" y="5287"/>
                    </a:cubicBezTo>
                    <a:cubicBezTo>
                      <a:pt x="25932" y="-5939"/>
                      <a:pt x="-3052" y="2304"/>
                      <a:pt x="263" y="1517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1" name="Google Shape;3547;p34">
            <a:extLst>
              <a:ext uri="{FF2B5EF4-FFF2-40B4-BE49-F238E27FC236}">
                <a16:creationId xmlns:a16="http://schemas.microsoft.com/office/drawing/2014/main" id="{EF775016-B625-4077-887A-D0602F4C337F}"/>
              </a:ext>
            </a:extLst>
          </p:cNvPr>
          <p:cNvGrpSpPr/>
          <p:nvPr/>
        </p:nvGrpSpPr>
        <p:grpSpPr>
          <a:xfrm rot="2719953">
            <a:off x="1614009" y="687479"/>
            <a:ext cx="908859" cy="1468460"/>
            <a:chOff x="6795344" y="5747649"/>
            <a:chExt cx="752615" cy="1216011"/>
          </a:xfrm>
        </p:grpSpPr>
        <p:sp>
          <p:nvSpPr>
            <p:cNvPr id="42" name="Google Shape;3548;p34">
              <a:extLst>
                <a:ext uri="{FF2B5EF4-FFF2-40B4-BE49-F238E27FC236}">
                  <a16:creationId xmlns:a16="http://schemas.microsoft.com/office/drawing/2014/main" id="{34533AB7-07CF-4CE0-84E3-2FB0734D6318}"/>
                </a:ext>
              </a:extLst>
            </p:cNvPr>
            <p:cNvSpPr/>
            <p:nvPr/>
          </p:nvSpPr>
          <p:spPr>
            <a:xfrm>
              <a:off x="7376409" y="6534365"/>
              <a:ext cx="171549" cy="409826"/>
            </a:xfrm>
            <a:custGeom>
              <a:avLst/>
              <a:gdLst/>
              <a:ahLst/>
              <a:cxnLst/>
              <a:rect l="l" t="t" r="r" b="b"/>
              <a:pathLst>
                <a:path w="171549" h="409826" extrusionOk="0">
                  <a:moveTo>
                    <a:pt x="171549" y="349219"/>
                  </a:moveTo>
                  <a:cubicBezTo>
                    <a:pt x="170036" y="386772"/>
                    <a:pt x="151506" y="425363"/>
                    <a:pt x="108276" y="403443"/>
                  </a:cubicBezTo>
                  <a:cubicBezTo>
                    <a:pt x="88861" y="391988"/>
                    <a:pt x="78405" y="370606"/>
                    <a:pt x="67297" y="351894"/>
                  </a:cubicBezTo>
                  <a:cubicBezTo>
                    <a:pt x="45064" y="312974"/>
                    <a:pt x="23495" y="273693"/>
                    <a:pt x="0" y="235558"/>
                  </a:cubicBezTo>
                  <a:cubicBezTo>
                    <a:pt x="4722" y="228085"/>
                    <a:pt x="9069" y="220361"/>
                    <a:pt x="12942" y="212391"/>
                  </a:cubicBezTo>
                  <a:cubicBezTo>
                    <a:pt x="45655" y="147001"/>
                    <a:pt x="65387" y="72910"/>
                    <a:pt x="59836" y="0"/>
                  </a:cubicBezTo>
                  <a:cubicBezTo>
                    <a:pt x="85010" y="26735"/>
                    <a:pt x="107031" y="56756"/>
                    <a:pt x="127604" y="86925"/>
                  </a:cubicBezTo>
                  <a:cubicBezTo>
                    <a:pt x="153854" y="122990"/>
                    <a:pt x="156464" y="167758"/>
                    <a:pt x="159461" y="210640"/>
                  </a:cubicBezTo>
                  <a:cubicBezTo>
                    <a:pt x="163349" y="256851"/>
                    <a:pt x="171289" y="302770"/>
                    <a:pt x="171549" y="349219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3549;p34">
              <a:extLst>
                <a:ext uri="{FF2B5EF4-FFF2-40B4-BE49-F238E27FC236}">
                  <a16:creationId xmlns:a16="http://schemas.microsoft.com/office/drawing/2014/main" id="{0933D301-E6FA-450F-BB87-C9E471603C7A}"/>
                </a:ext>
              </a:extLst>
            </p:cNvPr>
            <p:cNvSpPr/>
            <p:nvPr/>
          </p:nvSpPr>
          <p:spPr>
            <a:xfrm>
              <a:off x="6795344" y="6535535"/>
              <a:ext cx="165629" cy="410856"/>
            </a:xfrm>
            <a:custGeom>
              <a:avLst/>
              <a:gdLst/>
              <a:ahLst/>
              <a:cxnLst/>
              <a:rect l="l" t="t" r="r" b="b"/>
              <a:pathLst>
                <a:path w="165629" h="410856" extrusionOk="0">
                  <a:moveTo>
                    <a:pt x="151704" y="266311"/>
                  </a:moveTo>
                  <a:cubicBezTo>
                    <a:pt x="131021" y="302230"/>
                    <a:pt x="77698" y="417350"/>
                    <a:pt x="30727" y="410569"/>
                  </a:cubicBezTo>
                  <a:cubicBezTo>
                    <a:pt x="17315" y="409173"/>
                    <a:pt x="7672" y="397906"/>
                    <a:pt x="6129" y="384931"/>
                  </a:cubicBezTo>
                  <a:cubicBezTo>
                    <a:pt x="-7139" y="289929"/>
                    <a:pt x="1400" y="191626"/>
                    <a:pt x="29167" y="99988"/>
                  </a:cubicBezTo>
                  <a:cubicBezTo>
                    <a:pt x="43666" y="70108"/>
                    <a:pt x="66763" y="45625"/>
                    <a:pt x="86534" y="19225"/>
                  </a:cubicBezTo>
                  <a:cubicBezTo>
                    <a:pt x="92002" y="12904"/>
                    <a:pt x="97333" y="6452"/>
                    <a:pt x="102665" y="0"/>
                  </a:cubicBezTo>
                  <a:cubicBezTo>
                    <a:pt x="102918" y="13807"/>
                    <a:pt x="103884" y="27628"/>
                    <a:pt x="104383" y="41091"/>
                  </a:cubicBezTo>
                  <a:cubicBezTo>
                    <a:pt x="108088" y="112080"/>
                    <a:pt x="130233" y="181546"/>
                    <a:pt x="165629" y="242988"/>
                  </a:cubicBezTo>
                  <a:cubicBezTo>
                    <a:pt x="161044" y="250810"/>
                    <a:pt x="156346" y="258539"/>
                    <a:pt x="151704" y="2663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3550;p34">
              <a:extLst>
                <a:ext uri="{FF2B5EF4-FFF2-40B4-BE49-F238E27FC236}">
                  <a16:creationId xmlns:a16="http://schemas.microsoft.com/office/drawing/2014/main" id="{3D21D2E5-7943-453F-9B1D-5BC7DA5C9699}"/>
                </a:ext>
              </a:extLst>
            </p:cNvPr>
            <p:cNvSpPr/>
            <p:nvPr/>
          </p:nvSpPr>
          <p:spPr>
            <a:xfrm>
              <a:off x="6898009" y="6473904"/>
              <a:ext cx="96835" cy="304621"/>
            </a:xfrm>
            <a:custGeom>
              <a:avLst/>
              <a:gdLst/>
              <a:ahLst/>
              <a:cxnLst/>
              <a:rect l="l" t="t" r="r" b="b"/>
              <a:pathLst>
                <a:path w="96835" h="304621" extrusionOk="0">
                  <a:moveTo>
                    <a:pt x="74992" y="283186"/>
                  </a:moveTo>
                  <a:cubicBezTo>
                    <a:pt x="71184" y="290438"/>
                    <a:pt x="67127" y="297551"/>
                    <a:pt x="62964" y="304621"/>
                  </a:cubicBezTo>
                  <a:cubicBezTo>
                    <a:pt x="27568" y="243176"/>
                    <a:pt x="5423" y="173710"/>
                    <a:pt x="1718" y="102725"/>
                  </a:cubicBezTo>
                  <a:cubicBezTo>
                    <a:pt x="1219" y="89261"/>
                    <a:pt x="253" y="75440"/>
                    <a:pt x="0" y="61633"/>
                  </a:cubicBezTo>
                  <a:cubicBezTo>
                    <a:pt x="6782" y="53442"/>
                    <a:pt x="13507" y="45205"/>
                    <a:pt x="20450" y="37184"/>
                  </a:cubicBezTo>
                  <a:cubicBezTo>
                    <a:pt x="30584" y="25420"/>
                    <a:pt x="41125" y="14048"/>
                    <a:pt x="52764" y="3746"/>
                  </a:cubicBezTo>
                  <a:cubicBezTo>
                    <a:pt x="57853" y="-802"/>
                    <a:pt x="65740" y="-1218"/>
                    <a:pt x="71377" y="2547"/>
                  </a:cubicBezTo>
                  <a:cubicBezTo>
                    <a:pt x="93899" y="18723"/>
                    <a:pt x="51890" y="52224"/>
                    <a:pt x="42853" y="67995"/>
                  </a:cubicBezTo>
                  <a:cubicBezTo>
                    <a:pt x="53219" y="74499"/>
                    <a:pt x="53019" y="87833"/>
                    <a:pt x="47618" y="97588"/>
                  </a:cubicBezTo>
                  <a:cubicBezTo>
                    <a:pt x="60193" y="108107"/>
                    <a:pt x="60196" y="127084"/>
                    <a:pt x="63142" y="142094"/>
                  </a:cubicBezTo>
                  <a:cubicBezTo>
                    <a:pt x="70900" y="164943"/>
                    <a:pt x="77865" y="188123"/>
                    <a:pt x="84761" y="211239"/>
                  </a:cubicBezTo>
                  <a:cubicBezTo>
                    <a:pt x="106474" y="220668"/>
                    <a:pt x="93580" y="242403"/>
                    <a:pt x="86973" y="257790"/>
                  </a:cubicBezTo>
                  <a:cubicBezTo>
                    <a:pt x="83416" y="266475"/>
                    <a:pt x="79371" y="274902"/>
                    <a:pt x="74992" y="283186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3551;p34">
              <a:extLst>
                <a:ext uri="{FF2B5EF4-FFF2-40B4-BE49-F238E27FC236}">
                  <a16:creationId xmlns:a16="http://schemas.microsoft.com/office/drawing/2014/main" id="{8DA714B4-7AD3-45EE-970D-02B05BF24A36}"/>
                </a:ext>
              </a:extLst>
            </p:cNvPr>
            <p:cNvSpPr/>
            <p:nvPr/>
          </p:nvSpPr>
          <p:spPr>
            <a:xfrm>
              <a:off x="7331488" y="6502375"/>
              <a:ext cx="105690" cy="267551"/>
            </a:xfrm>
            <a:custGeom>
              <a:avLst/>
              <a:gdLst/>
              <a:ahLst/>
              <a:cxnLst/>
              <a:rect l="l" t="t" r="r" b="b"/>
              <a:pathLst>
                <a:path w="105690" h="267551" extrusionOk="0">
                  <a:moveTo>
                    <a:pt x="44921" y="267551"/>
                  </a:moveTo>
                  <a:cubicBezTo>
                    <a:pt x="40759" y="260793"/>
                    <a:pt x="36526" y="254051"/>
                    <a:pt x="32215" y="247358"/>
                  </a:cubicBezTo>
                  <a:cubicBezTo>
                    <a:pt x="32191" y="247319"/>
                    <a:pt x="32154" y="247261"/>
                    <a:pt x="32130" y="247222"/>
                  </a:cubicBezTo>
                  <a:cubicBezTo>
                    <a:pt x="7075" y="208013"/>
                    <a:pt x="-6529" y="210024"/>
                    <a:pt x="3115" y="159397"/>
                  </a:cubicBezTo>
                  <a:cubicBezTo>
                    <a:pt x="6688" y="125144"/>
                    <a:pt x="9143" y="90697"/>
                    <a:pt x="17049" y="57082"/>
                  </a:cubicBezTo>
                  <a:cubicBezTo>
                    <a:pt x="21183" y="38464"/>
                    <a:pt x="25299" y="17055"/>
                    <a:pt x="42262" y="5776"/>
                  </a:cubicBezTo>
                  <a:cubicBezTo>
                    <a:pt x="52694" y="-973"/>
                    <a:pt x="67478" y="-2778"/>
                    <a:pt x="77515" y="5659"/>
                  </a:cubicBezTo>
                  <a:cubicBezTo>
                    <a:pt x="79140" y="7099"/>
                    <a:pt x="80756" y="8519"/>
                    <a:pt x="82342" y="9981"/>
                  </a:cubicBezTo>
                  <a:cubicBezTo>
                    <a:pt x="84295" y="11729"/>
                    <a:pt x="86210" y="13500"/>
                    <a:pt x="88117" y="15302"/>
                  </a:cubicBezTo>
                  <a:cubicBezTo>
                    <a:pt x="89956" y="17041"/>
                    <a:pt x="91776" y="18789"/>
                    <a:pt x="93557" y="20562"/>
                  </a:cubicBezTo>
                  <a:cubicBezTo>
                    <a:pt x="93841" y="20844"/>
                    <a:pt x="94111" y="21107"/>
                    <a:pt x="94396" y="21387"/>
                  </a:cubicBezTo>
                  <a:cubicBezTo>
                    <a:pt x="95980" y="22933"/>
                    <a:pt x="97527" y="24502"/>
                    <a:pt x="99072" y="26073"/>
                  </a:cubicBezTo>
                  <a:cubicBezTo>
                    <a:pt x="99675" y="26693"/>
                    <a:pt x="100290" y="27335"/>
                    <a:pt x="100894" y="27956"/>
                  </a:cubicBezTo>
                  <a:cubicBezTo>
                    <a:pt x="102181" y="29283"/>
                    <a:pt x="103480" y="30631"/>
                    <a:pt x="104759" y="31988"/>
                  </a:cubicBezTo>
                  <a:cubicBezTo>
                    <a:pt x="110311" y="104897"/>
                    <a:pt x="90579" y="178989"/>
                    <a:pt x="57866" y="244379"/>
                  </a:cubicBezTo>
                  <a:cubicBezTo>
                    <a:pt x="53993" y="252351"/>
                    <a:pt x="49643" y="260078"/>
                    <a:pt x="44921" y="267551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3552;p34">
              <a:extLst>
                <a:ext uri="{FF2B5EF4-FFF2-40B4-BE49-F238E27FC236}">
                  <a16:creationId xmlns:a16="http://schemas.microsoft.com/office/drawing/2014/main" id="{39589601-6ABA-4239-BC30-37CBF2DCC8EA}"/>
                </a:ext>
              </a:extLst>
            </p:cNvPr>
            <p:cNvSpPr/>
            <p:nvPr/>
          </p:nvSpPr>
          <p:spPr>
            <a:xfrm>
              <a:off x="6970543" y="6718357"/>
              <a:ext cx="379906" cy="245303"/>
            </a:xfrm>
            <a:custGeom>
              <a:avLst/>
              <a:gdLst/>
              <a:ahLst/>
              <a:cxnLst/>
              <a:rect l="l" t="t" r="r" b="b"/>
              <a:pathLst>
                <a:path w="379906" h="245303" extrusionOk="0">
                  <a:moveTo>
                    <a:pt x="379804" y="167725"/>
                  </a:moveTo>
                  <a:cubicBezTo>
                    <a:pt x="369565" y="136099"/>
                    <a:pt x="356800" y="105049"/>
                    <a:pt x="343143" y="74559"/>
                  </a:cubicBezTo>
                  <a:cubicBezTo>
                    <a:pt x="341739" y="71443"/>
                    <a:pt x="340347" y="68350"/>
                    <a:pt x="338924" y="65247"/>
                  </a:cubicBezTo>
                  <a:cubicBezTo>
                    <a:pt x="336526" y="59976"/>
                    <a:pt x="334120" y="54735"/>
                    <a:pt x="331694" y="49509"/>
                  </a:cubicBezTo>
                  <a:cubicBezTo>
                    <a:pt x="330740" y="46384"/>
                    <a:pt x="327451" y="42882"/>
                    <a:pt x="324505" y="44124"/>
                  </a:cubicBezTo>
                  <a:cubicBezTo>
                    <a:pt x="323085" y="41155"/>
                    <a:pt x="321613" y="38190"/>
                    <a:pt x="320134" y="35257"/>
                  </a:cubicBezTo>
                  <a:cubicBezTo>
                    <a:pt x="319606" y="34238"/>
                    <a:pt x="319066" y="33200"/>
                    <a:pt x="318538" y="32181"/>
                  </a:cubicBezTo>
                  <a:cubicBezTo>
                    <a:pt x="318010" y="31162"/>
                    <a:pt x="317482" y="30143"/>
                    <a:pt x="316935" y="29136"/>
                  </a:cubicBezTo>
                  <a:cubicBezTo>
                    <a:pt x="316088" y="27562"/>
                    <a:pt x="315207" y="25979"/>
                    <a:pt x="314329" y="24398"/>
                  </a:cubicBezTo>
                  <a:cubicBezTo>
                    <a:pt x="314300" y="24308"/>
                    <a:pt x="314239" y="24211"/>
                    <a:pt x="314191" y="24133"/>
                  </a:cubicBezTo>
                  <a:cubicBezTo>
                    <a:pt x="309143" y="16390"/>
                    <a:pt x="306413" y="6178"/>
                    <a:pt x="297565" y="1853"/>
                  </a:cubicBezTo>
                  <a:cubicBezTo>
                    <a:pt x="288693" y="-2427"/>
                    <a:pt x="277252" y="932"/>
                    <a:pt x="272552" y="9607"/>
                  </a:cubicBezTo>
                  <a:cubicBezTo>
                    <a:pt x="262205" y="14765"/>
                    <a:pt x="250570" y="16818"/>
                    <a:pt x="239299" y="19152"/>
                  </a:cubicBezTo>
                  <a:cubicBezTo>
                    <a:pt x="237795" y="19335"/>
                    <a:pt x="236299" y="19486"/>
                    <a:pt x="234803" y="19639"/>
                  </a:cubicBezTo>
                  <a:cubicBezTo>
                    <a:pt x="218550" y="19045"/>
                    <a:pt x="202294" y="18666"/>
                    <a:pt x="186036" y="18452"/>
                  </a:cubicBezTo>
                  <a:cubicBezTo>
                    <a:pt x="171588" y="18377"/>
                    <a:pt x="157128" y="17715"/>
                    <a:pt x="142661" y="17003"/>
                  </a:cubicBezTo>
                  <a:cubicBezTo>
                    <a:pt x="129665" y="15103"/>
                    <a:pt x="116769" y="12632"/>
                    <a:pt x="103997" y="9706"/>
                  </a:cubicBezTo>
                  <a:cubicBezTo>
                    <a:pt x="86953" y="3566"/>
                    <a:pt x="74359" y="1445"/>
                    <a:pt x="66270" y="15410"/>
                  </a:cubicBezTo>
                  <a:cubicBezTo>
                    <a:pt x="64869" y="17873"/>
                    <a:pt x="63565" y="20843"/>
                    <a:pt x="62429" y="24381"/>
                  </a:cubicBezTo>
                  <a:cubicBezTo>
                    <a:pt x="60821" y="24873"/>
                    <a:pt x="59395" y="25571"/>
                    <a:pt x="58145" y="26461"/>
                  </a:cubicBezTo>
                  <a:cubicBezTo>
                    <a:pt x="53155" y="30004"/>
                    <a:pt x="51024" y="36400"/>
                    <a:pt x="50744" y="42694"/>
                  </a:cubicBezTo>
                  <a:cubicBezTo>
                    <a:pt x="49895" y="45569"/>
                    <a:pt x="48959" y="48390"/>
                    <a:pt x="47940" y="51209"/>
                  </a:cubicBezTo>
                  <a:cubicBezTo>
                    <a:pt x="46735" y="53901"/>
                    <a:pt x="45548" y="56581"/>
                    <a:pt x="44354" y="59293"/>
                  </a:cubicBezTo>
                  <a:cubicBezTo>
                    <a:pt x="42828" y="62725"/>
                    <a:pt x="41313" y="66176"/>
                    <a:pt x="39800" y="69627"/>
                  </a:cubicBezTo>
                  <a:cubicBezTo>
                    <a:pt x="37357" y="75220"/>
                    <a:pt x="34900" y="80877"/>
                    <a:pt x="32448" y="86585"/>
                  </a:cubicBezTo>
                  <a:cubicBezTo>
                    <a:pt x="26405" y="101406"/>
                    <a:pt x="19861" y="116027"/>
                    <a:pt x="13896" y="131150"/>
                  </a:cubicBezTo>
                  <a:cubicBezTo>
                    <a:pt x="11468" y="137541"/>
                    <a:pt x="7254" y="144693"/>
                    <a:pt x="5070" y="152038"/>
                  </a:cubicBezTo>
                  <a:cubicBezTo>
                    <a:pt x="5065" y="152043"/>
                    <a:pt x="5060" y="152050"/>
                    <a:pt x="5058" y="152055"/>
                  </a:cubicBezTo>
                  <a:cubicBezTo>
                    <a:pt x="5055" y="152058"/>
                    <a:pt x="5058" y="152055"/>
                    <a:pt x="5048" y="152062"/>
                  </a:cubicBezTo>
                  <a:cubicBezTo>
                    <a:pt x="5046" y="152067"/>
                    <a:pt x="5046" y="152070"/>
                    <a:pt x="5046" y="152075"/>
                  </a:cubicBezTo>
                  <a:cubicBezTo>
                    <a:pt x="1971" y="156537"/>
                    <a:pt x="112" y="162146"/>
                    <a:pt x="0" y="167328"/>
                  </a:cubicBezTo>
                  <a:cubicBezTo>
                    <a:pt x="47302" y="225984"/>
                    <a:pt x="139425" y="245917"/>
                    <a:pt x="212025" y="245289"/>
                  </a:cubicBezTo>
                  <a:cubicBezTo>
                    <a:pt x="252078" y="244494"/>
                    <a:pt x="291822" y="234065"/>
                    <a:pt x="326809" y="214612"/>
                  </a:cubicBezTo>
                  <a:cubicBezTo>
                    <a:pt x="343580" y="205732"/>
                    <a:pt x="361524" y="195557"/>
                    <a:pt x="373664" y="180614"/>
                  </a:cubicBezTo>
                  <a:cubicBezTo>
                    <a:pt x="373707" y="180573"/>
                    <a:pt x="373759" y="180539"/>
                    <a:pt x="373802" y="180498"/>
                  </a:cubicBezTo>
                  <a:cubicBezTo>
                    <a:pt x="377578" y="177039"/>
                    <a:pt x="380500" y="173034"/>
                    <a:pt x="379804" y="167725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3553;p34">
              <a:extLst>
                <a:ext uri="{FF2B5EF4-FFF2-40B4-BE49-F238E27FC236}">
                  <a16:creationId xmlns:a16="http://schemas.microsoft.com/office/drawing/2014/main" id="{7A1C358E-41A7-4EE6-9B9A-A374F7C8D1D4}"/>
                </a:ext>
              </a:extLst>
            </p:cNvPr>
            <p:cNvSpPr/>
            <p:nvPr/>
          </p:nvSpPr>
          <p:spPr>
            <a:xfrm>
              <a:off x="7010724" y="6718339"/>
              <a:ext cx="302632" cy="208315"/>
            </a:xfrm>
            <a:custGeom>
              <a:avLst/>
              <a:gdLst/>
              <a:ahLst/>
              <a:cxnLst/>
              <a:rect l="l" t="t" r="r" b="b"/>
              <a:pathLst>
                <a:path w="302632" h="208315" extrusionOk="0">
                  <a:moveTo>
                    <a:pt x="277236" y="177313"/>
                  </a:moveTo>
                  <a:cubicBezTo>
                    <a:pt x="279983" y="190402"/>
                    <a:pt x="259253" y="194147"/>
                    <a:pt x="257088" y="182057"/>
                  </a:cubicBezTo>
                  <a:cubicBezTo>
                    <a:pt x="249690" y="153647"/>
                    <a:pt x="241937" y="125270"/>
                    <a:pt x="232688" y="97394"/>
                  </a:cubicBezTo>
                  <a:cubicBezTo>
                    <a:pt x="219449" y="99087"/>
                    <a:pt x="205171" y="99926"/>
                    <a:pt x="191881" y="100193"/>
                  </a:cubicBezTo>
                  <a:cubicBezTo>
                    <a:pt x="193521" y="111349"/>
                    <a:pt x="199678" y="193026"/>
                    <a:pt x="191628" y="200796"/>
                  </a:cubicBezTo>
                  <a:cubicBezTo>
                    <a:pt x="186315" y="205908"/>
                    <a:pt x="175317" y="203194"/>
                    <a:pt x="175078" y="194456"/>
                  </a:cubicBezTo>
                  <a:cubicBezTo>
                    <a:pt x="173616" y="90132"/>
                    <a:pt x="176565" y="100344"/>
                    <a:pt x="167675" y="100298"/>
                  </a:cubicBezTo>
                  <a:cubicBezTo>
                    <a:pt x="134828" y="99612"/>
                    <a:pt x="153183" y="99952"/>
                    <a:pt x="132756" y="99481"/>
                  </a:cubicBezTo>
                  <a:cubicBezTo>
                    <a:pt x="123971" y="98812"/>
                    <a:pt x="125358" y="92875"/>
                    <a:pt x="124577" y="138843"/>
                  </a:cubicBezTo>
                  <a:cubicBezTo>
                    <a:pt x="123504" y="188040"/>
                    <a:pt x="124993" y="198661"/>
                    <a:pt x="120016" y="204877"/>
                  </a:cubicBezTo>
                  <a:cubicBezTo>
                    <a:pt x="116121" y="209843"/>
                    <a:pt x="107881" y="209466"/>
                    <a:pt x="104222" y="203510"/>
                  </a:cubicBezTo>
                  <a:cubicBezTo>
                    <a:pt x="100724" y="197904"/>
                    <a:pt x="107353" y="109773"/>
                    <a:pt x="108604" y="97423"/>
                  </a:cubicBezTo>
                  <a:cubicBezTo>
                    <a:pt x="86546" y="95285"/>
                    <a:pt x="72113" y="92907"/>
                    <a:pt x="58844" y="90061"/>
                  </a:cubicBezTo>
                  <a:cubicBezTo>
                    <a:pt x="57256" y="90212"/>
                    <a:pt x="41343" y="169148"/>
                    <a:pt x="33700" y="181627"/>
                  </a:cubicBezTo>
                  <a:cubicBezTo>
                    <a:pt x="30279" y="187923"/>
                    <a:pt x="21093" y="187457"/>
                    <a:pt x="17271" y="182004"/>
                  </a:cubicBezTo>
                  <a:cubicBezTo>
                    <a:pt x="14600" y="178249"/>
                    <a:pt x="16079" y="174742"/>
                    <a:pt x="17300" y="169990"/>
                  </a:cubicBezTo>
                  <a:cubicBezTo>
                    <a:pt x="42229" y="68120"/>
                    <a:pt x="50327" y="90591"/>
                    <a:pt x="19682" y="78332"/>
                  </a:cubicBezTo>
                  <a:cubicBezTo>
                    <a:pt x="-4436" y="67855"/>
                    <a:pt x="-2018" y="73244"/>
                    <a:pt x="4178" y="59316"/>
                  </a:cubicBezTo>
                  <a:cubicBezTo>
                    <a:pt x="13834" y="37374"/>
                    <a:pt x="9820" y="28198"/>
                    <a:pt x="22251" y="24404"/>
                  </a:cubicBezTo>
                  <a:cubicBezTo>
                    <a:pt x="29457" y="1952"/>
                    <a:pt x="42229" y="1949"/>
                    <a:pt x="63817" y="9727"/>
                  </a:cubicBezTo>
                  <a:cubicBezTo>
                    <a:pt x="93606" y="16551"/>
                    <a:pt x="106227" y="18263"/>
                    <a:pt x="145856" y="18472"/>
                  </a:cubicBezTo>
                  <a:cubicBezTo>
                    <a:pt x="182063" y="18949"/>
                    <a:pt x="205543" y="23001"/>
                    <a:pt x="232372" y="9627"/>
                  </a:cubicBezTo>
                  <a:cubicBezTo>
                    <a:pt x="240300" y="-4999"/>
                    <a:pt x="264600" y="-5104"/>
                    <a:pt x="274149" y="24419"/>
                  </a:cubicBezTo>
                  <a:cubicBezTo>
                    <a:pt x="277348" y="30175"/>
                    <a:pt x="280501" y="36153"/>
                    <a:pt x="284325" y="44142"/>
                  </a:cubicBezTo>
                  <a:cubicBezTo>
                    <a:pt x="289519" y="41951"/>
                    <a:pt x="292297" y="51098"/>
                    <a:pt x="298744" y="65264"/>
                  </a:cubicBezTo>
                  <a:cubicBezTo>
                    <a:pt x="303765" y="76211"/>
                    <a:pt x="304006" y="74127"/>
                    <a:pt x="298982" y="77057"/>
                  </a:cubicBezTo>
                  <a:cubicBezTo>
                    <a:pt x="284515" y="85608"/>
                    <a:pt x="267916" y="91041"/>
                    <a:pt x="251383" y="94337"/>
                  </a:cubicBezTo>
                  <a:cubicBezTo>
                    <a:pt x="266690" y="136272"/>
                    <a:pt x="276307" y="174280"/>
                    <a:pt x="277236" y="17731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3554;p34">
              <a:extLst>
                <a:ext uri="{FF2B5EF4-FFF2-40B4-BE49-F238E27FC236}">
                  <a16:creationId xmlns:a16="http://schemas.microsoft.com/office/drawing/2014/main" id="{453AB4C2-A69F-4A5F-8BC3-19B446824CCF}"/>
                </a:ext>
              </a:extLst>
            </p:cNvPr>
            <p:cNvSpPr/>
            <p:nvPr/>
          </p:nvSpPr>
          <p:spPr>
            <a:xfrm>
              <a:off x="7412260" y="6787461"/>
              <a:ext cx="118318" cy="128546"/>
            </a:xfrm>
            <a:custGeom>
              <a:avLst/>
              <a:gdLst/>
              <a:ahLst/>
              <a:cxnLst/>
              <a:rect l="l" t="t" r="r" b="b"/>
              <a:pathLst>
                <a:path w="118318" h="128546" extrusionOk="0">
                  <a:moveTo>
                    <a:pt x="36822" y="68624"/>
                  </a:moveTo>
                  <a:cubicBezTo>
                    <a:pt x="27870" y="52869"/>
                    <a:pt x="19054" y="37188"/>
                    <a:pt x="9505" y="21902"/>
                  </a:cubicBezTo>
                  <a:cubicBezTo>
                    <a:pt x="7204" y="15681"/>
                    <a:pt x="-4722" y="6882"/>
                    <a:pt x="2063" y="851"/>
                  </a:cubicBezTo>
                  <a:cubicBezTo>
                    <a:pt x="9717" y="-3264"/>
                    <a:pt x="12449" y="8653"/>
                    <a:pt x="16339" y="13059"/>
                  </a:cubicBezTo>
                  <a:cubicBezTo>
                    <a:pt x="36217" y="43105"/>
                    <a:pt x="50672" y="77301"/>
                    <a:pt x="72827" y="105454"/>
                  </a:cubicBezTo>
                  <a:cubicBezTo>
                    <a:pt x="86808" y="124412"/>
                    <a:pt x="104686" y="120932"/>
                    <a:pt x="107537" y="97030"/>
                  </a:cubicBezTo>
                  <a:cubicBezTo>
                    <a:pt x="109734" y="84889"/>
                    <a:pt x="103494" y="70842"/>
                    <a:pt x="109530" y="59735"/>
                  </a:cubicBezTo>
                  <a:cubicBezTo>
                    <a:pt x="114855" y="55899"/>
                    <a:pt x="117665" y="63735"/>
                    <a:pt x="117200" y="68052"/>
                  </a:cubicBezTo>
                  <a:cubicBezTo>
                    <a:pt x="117662" y="80388"/>
                    <a:pt x="119662" y="92869"/>
                    <a:pt x="116838" y="105075"/>
                  </a:cubicBezTo>
                  <a:cubicBezTo>
                    <a:pt x="113738" y="117189"/>
                    <a:pt x="103406" y="129811"/>
                    <a:pt x="89781" y="128444"/>
                  </a:cubicBezTo>
                  <a:cubicBezTo>
                    <a:pt x="63106" y="122960"/>
                    <a:pt x="49957" y="89700"/>
                    <a:pt x="36822" y="686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3555;p34">
              <a:extLst>
                <a:ext uri="{FF2B5EF4-FFF2-40B4-BE49-F238E27FC236}">
                  <a16:creationId xmlns:a16="http://schemas.microsoft.com/office/drawing/2014/main" id="{24CCC4A2-037B-4C4B-A887-D3D0FE21C185}"/>
                </a:ext>
              </a:extLst>
            </p:cNvPr>
            <p:cNvSpPr/>
            <p:nvPr/>
          </p:nvSpPr>
          <p:spPr>
            <a:xfrm>
              <a:off x="6816343" y="6798584"/>
              <a:ext cx="105587" cy="123129"/>
            </a:xfrm>
            <a:custGeom>
              <a:avLst/>
              <a:gdLst/>
              <a:ahLst/>
              <a:cxnLst/>
              <a:rect l="l" t="t" r="r" b="b"/>
              <a:pathLst>
                <a:path w="105587" h="123129" extrusionOk="0">
                  <a:moveTo>
                    <a:pt x="2702" y="111879"/>
                  </a:moveTo>
                  <a:cubicBezTo>
                    <a:pt x="-1404" y="99429"/>
                    <a:pt x="2843" y="85844"/>
                    <a:pt x="1259" y="72971"/>
                  </a:cubicBezTo>
                  <a:cubicBezTo>
                    <a:pt x="1296" y="68015"/>
                    <a:pt x="-1113" y="62623"/>
                    <a:pt x="639" y="57873"/>
                  </a:cubicBezTo>
                  <a:cubicBezTo>
                    <a:pt x="17902" y="42320"/>
                    <a:pt x="9519" y="99872"/>
                    <a:pt x="12027" y="106900"/>
                  </a:cubicBezTo>
                  <a:cubicBezTo>
                    <a:pt x="28715" y="131794"/>
                    <a:pt x="56137" y="68396"/>
                    <a:pt x="64717" y="57063"/>
                  </a:cubicBezTo>
                  <a:cubicBezTo>
                    <a:pt x="73774" y="42291"/>
                    <a:pt x="82776" y="27512"/>
                    <a:pt x="91451" y="12518"/>
                  </a:cubicBezTo>
                  <a:cubicBezTo>
                    <a:pt x="93278" y="9315"/>
                    <a:pt x="95341" y="6193"/>
                    <a:pt x="97068" y="2919"/>
                  </a:cubicBezTo>
                  <a:cubicBezTo>
                    <a:pt x="97528" y="988"/>
                    <a:pt x="99727" y="-371"/>
                    <a:pt x="101632" y="91"/>
                  </a:cubicBezTo>
                  <a:cubicBezTo>
                    <a:pt x="105799" y="443"/>
                    <a:pt x="106453" y="5319"/>
                    <a:pt x="104622" y="8430"/>
                  </a:cubicBezTo>
                  <a:cubicBezTo>
                    <a:pt x="93124" y="30909"/>
                    <a:pt x="79562" y="52248"/>
                    <a:pt x="66712" y="73961"/>
                  </a:cubicBezTo>
                  <a:cubicBezTo>
                    <a:pt x="55232" y="91481"/>
                    <a:pt x="46394" y="116448"/>
                    <a:pt x="24441" y="122691"/>
                  </a:cubicBezTo>
                  <a:cubicBezTo>
                    <a:pt x="15593" y="124562"/>
                    <a:pt x="6290" y="120347"/>
                    <a:pt x="2702" y="111879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3556;p34">
              <a:extLst>
                <a:ext uri="{FF2B5EF4-FFF2-40B4-BE49-F238E27FC236}">
                  <a16:creationId xmlns:a16="http://schemas.microsoft.com/office/drawing/2014/main" id="{68FD102E-1D5E-467C-AC40-C2FBEF06D9AA}"/>
                </a:ext>
              </a:extLst>
            </p:cNvPr>
            <p:cNvSpPr/>
            <p:nvPr/>
          </p:nvSpPr>
          <p:spPr>
            <a:xfrm>
              <a:off x="6909877" y="6004916"/>
              <a:ext cx="505729" cy="783595"/>
            </a:xfrm>
            <a:custGeom>
              <a:avLst/>
              <a:gdLst/>
              <a:ahLst/>
              <a:cxnLst/>
              <a:rect l="l" t="t" r="r" b="b"/>
              <a:pathLst>
                <a:path w="505729" h="783595" extrusionOk="0">
                  <a:moveTo>
                    <a:pt x="459572" y="719100"/>
                  </a:moveTo>
                  <a:cubicBezTo>
                    <a:pt x="450608" y="729047"/>
                    <a:pt x="440578" y="737637"/>
                    <a:pt x="429776" y="744926"/>
                  </a:cubicBezTo>
                  <a:cubicBezTo>
                    <a:pt x="426585" y="747081"/>
                    <a:pt x="423312" y="749128"/>
                    <a:pt x="419987" y="751069"/>
                  </a:cubicBezTo>
                  <a:cubicBezTo>
                    <a:pt x="418790" y="751787"/>
                    <a:pt x="417593" y="752453"/>
                    <a:pt x="416369" y="753117"/>
                  </a:cubicBezTo>
                  <a:cubicBezTo>
                    <a:pt x="415092" y="753861"/>
                    <a:pt x="413762" y="754554"/>
                    <a:pt x="412458" y="755245"/>
                  </a:cubicBezTo>
                  <a:cubicBezTo>
                    <a:pt x="411234" y="755858"/>
                    <a:pt x="410010" y="756495"/>
                    <a:pt x="408787" y="757108"/>
                  </a:cubicBezTo>
                  <a:cubicBezTo>
                    <a:pt x="408227" y="757400"/>
                    <a:pt x="407670" y="757667"/>
                    <a:pt x="407110" y="757932"/>
                  </a:cubicBezTo>
                  <a:cubicBezTo>
                    <a:pt x="406125" y="758412"/>
                    <a:pt x="405142" y="758864"/>
                    <a:pt x="404184" y="759289"/>
                  </a:cubicBezTo>
                  <a:cubicBezTo>
                    <a:pt x="402668" y="760007"/>
                    <a:pt x="401097" y="760700"/>
                    <a:pt x="399528" y="761391"/>
                  </a:cubicBezTo>
                  <a:cubicBezTo>
                    <a:pt x="398117" y="762004"/>
                    <a:pt x="396655" y="762614"/>
                    <a:pt x="395190" y="763200"/>
                  </a:cubicBezTo>
                  <a:cubicBezTo>
                    <a:pt x="393755" y="763786"/>
                    <a:pt x="392263" y="764370"/>
                    <a:pt x="390801" y="764929"/>
                  </a:cubicBezTo>
                  <a:cubicBezTo>
                    <a:pt x="367522" y="773760"/>
                    <a:pt x="342516" y="778626"/>
                    <a:pt x="317615" y="780463"/>
                  </a:cubicBezTo>
                  <a:cubicBezTo>
                    <a:pt x="264275" y="783495"/>
                    <a:pt x="201649" y="787618"/>
                    <a:pt x="146579" y="774852"/>
                  </a:cubicBezTo>
                  <a:cubicBezTo>
                    <a:pt x="145195" y="774533"/>
                    <a:pt x="143759" y="774188"/>
                    <a:pt x="142375" y="773840"/>
                  </a:cubicBezTo>
                  <a:cubicBezTo>
                    <a:pt x="132664" y="771420"/>
                    <a:pt x="123166" y="768468"/>
                    <a:pt x="114068" y="764851"/>
                  </a:cubicBezTo>
                  <a:cubicBezTo>
                    <a:pt x="81398" y="751899"/>
                    <a:pt x="53198" y="730596"/>
                    <a:pt x="33831" y="696366"/>
                  </a:cubicBezTo>
                  <a:cubicBezTo>
                    <a:pt x="-9267" y="624502"/>
                    <a:pt x="96" y="514156"/>
                    <a:pt x="2624" y="432399"/>
                  </a:cubicBezTo>
                  <a:cubicBezTo>
                    <a:pt x="5604" y="361520"/>
                    <a:pt x="12919" y="290987"/>
                    <a:pt x="22604" y="220721"/>
                  </a:cubicBezTo>
                  <a:cubicBezTo>
                    <a:pt x="24837" y="203380"/>
                    <a:pt x="27073" y="186040"/>
                    <a:pt x="29440" y="168673"/>
                  </a:cubicBezTo>
                  <a:cubicBezTo>
                    <a:pt x="36570" y="121703"/>
                    <a:pt x="44924" y="74469"/>
                    <a:pt x="56682" y="28219"/>
                  </a:cubicBezTo>
                  <a:cubicBezTo>
                    <a:pt x="58385" y="21516"/>
                    <a:pt x="60141" y="14840"/>
                    <a:pt x="61975" y="8191"/>
                  </a:cubicBezTo>
                  <a:cubicBezTo>
                    <a:pt x="62002" y="8138"/>
                    <a:pt x="62029" y="8057"/>
                    <a:pt x="62056" y="8004"/>
                  </a:cubicBezTo>
                  <a:cubicBezTo>
                    <a:pt x="62589" y="8242"/>
                    <a:pt x="63148" y="8510"/>
                    <a:pt x="63678" y="8748"/>
                  </a:cubicBezTo>
                  <a:cubicBezTo>
                    <a:pt x="63705" y="8775"/>
                    <a:pt x="63732" y="8775"/>
                    <a:pt x="63759" y="8801"/>
                  </a:cubicBezTo>
                  <a:cubicBezTo>
                    <a:pt x="65620" y="9653"/>
                    <a:pt x="67510" y="10477"/>
                    <a:pt x="69424" y="11302"/>
                  </a:cubicBezTo>
                  <a:cubicBezTo>
                    <a:pt x="69478" y="11328"/>
                    <a:pt x="69532" y="11355"/>
                    <a:pt x="69585" y="11382"/>
                  </a:cubicBezTo>
                  <a:cubicBezTo>
                    <a:pt x="70570" y="11781"/>
                    <a:pt x="71526" y="12206"/>
                    <a:pt x="72512" y="12578"/>
                  </a:cubicBezTo>
                  <a:cubicBezTo>
                    <a:pt x="74268" y="13296"/>
                    <a:pt x="76022" y="14016"/>
                    <a:pt x="77779" y="14680"/>
                  </a:cubicBezTo>
                  <a:cubicBezTo>
                    <a:pt x="80199" y="15611"/>
                    <a:pt x="82646" y="16489"/>
                    <a:pt x="85121" y="17340"/>
                  </a:cubicBezTo>
                  <a:cubicBezTo>
                    <a:pt x="88286" y="18430"/>
                    <a:pt x="91480" y="19495"/>
                    <a:pt x="94725" y="20478"/>
                  </a:cubicBezTo>
                  <a:cubicBezTo>
                    <a:pt x="95764" y="20796"/>
                    <a:pt x="96827" y="21115"/>
                    <a:pt x="97890" y="21436"/>
                  </a:cubicBezTo>
                  <a:cubicBezTo>
                    <a:pt x="98661" y="21674"/>
                    <a:pt x="99432" y="21888"/>
                    <a:pt x="100203" y="22100"/>
                  </a:cubicBezTo>
                  <a:cubicBezTo>
                    <a:pt x="101374" y="22445"/>
                    <a:pt x="102571" y="22790"/>
                    <a:pt x="103743" y="23112"/>
                  </a:cubicBezTo>
                  <a:cubicBezTo>
                    <a:pt x="103850" y="23138"/>
                    <a:pt x="103982" y="23165"/>
                    <a:pt x="104089" y="23192"/>
                  </a:cubicBezTo>
                  <a:cubicBezTo>
                    <a:pt x="105899" y="23698"/>
                    <a:pt x="107733" y="24150"/>
                    <a:pt x="109570" y="24629"/>
                  </a:cubicBezTo>
                  <a:cubicBezTo>
                    <a:pt x="111645" y="25162"/>
                    <a:pt x="113773" y="25665"/>
                    <a:pt x="115875" y="26171"/>
                  </a:cubicBezTo>
                  <a:cubicBezTo>
                    <a:pt x="117233" y="26490"/>
                    <a:pt x="118537" y="26811"/>
                    <a:pt x="119865" y="27076"/>
                  </a:cubicBezTo>
                  <a:cubicBezTo>
                    <a:pt x="121886" y="27528"/>
                    <a:pt x="123881" y="27927"/>
                    <a:pt x="125903" y="28353"/>
                  </a:cubicBezTo>
                  <a:cubicBezTo>
                    <a:pt x="127925" y="28778"/>
                    <a:pt x="129946" y="29177"/>
                    <a:pt x="131995" y="29549"/>
                  </a:cubicBezTo>
                  <a:cubicBezTo>
                    <a:pt x="134016" y="29921"/>
                    <a:pt x="136064" y="30293"/>
                    <a:pt x="138113" y="30639"/>
                  </a:cubicBezTo>
                  <a:cubicBezTo>
                    <a:pt x="140161" y="30984"/>
                    <a:pt x="142236" y="31329"/>
                    <a:pt x="144285" y="31624"/>
                  </a:cubicBezTo>
                  <a:cubicBezTo>
                    <a:pt x="145669" y="31862"/>
                    <a:pt x="147051" y="32076"/>
                    <a:pt x="148435" y="32261"/>
                  </a:cubicBezTo>
                  <a:cubicBezTo>
                    <a:pt x="151201" y="32660"/>
                    <a:pt x="153969" y="33058"/>
                    <a:pt x="156735" y="33377"/>
                  </a:cubicBezTo>
                  <a:cubicBezTo>
                    <a:pt x="158120" y="33564"/>
                    <a:pt x="159501" y="33722"/>
                    <a:pt x="160886" y="33883"/>
                  </a:cubicBezTo>
                  <a:cubicBezTo>
                    <a:pt x="162907" y="34097"/>
                    <a:pt x="164875" y="34335"/>
                    <a:pt x="166897" y="34520"/>
                  </a:cubicBezTo>
                  <a:cubicBezTo>
                    <a:pt x="168865" y="34734"/>
                    <a:pt x="170887" y="34919"/>
                    <a:pt x="172884" y="35106"/>
                  </a:cubicBezTo>
                  <a:cubicBezTo>
                    <a:pt x="176874" y="35478"/>
                    <a:pt x="180866" y="35770"/>
                    <a:pt x="184882" y="36038"/>
                  </a:cubicBezTo>
                  <a:cubicBezTo>
                    <a:pt x="185892" y="36118"/>
                    <a:pt x="186850" y="36145"/>
                    <a:pt x="187836" y="36225"/>
                  </a:cubicBezTo>
                  <a:cubicBezTo>
                    <a:pt x="192465" y="36490"/>
                    <a:pt x="197095" y="36704"/>
                    <a:pt x="201671" y="36838"/>
                  </a:cubicBezTo>
                  <a:cubicBezTo>
                    <a:pt x="203079" y="36865"/>
                    <a:pt x="204490" y="36918"/>
                    <a:pt x="205874" y="36945"/>
                  </a:cubicBezTo>
                  <a:cubicBezTo>
                    <a:pt x="206166" y="36945"/>
                    <a:pt x="206461" y="36945"/>
                    <a:pt x="206779" y="36972"/>
                  </a:cubicBezTo>
                  <a:cubicBezTo>
                    <a:pt x="209414" y="37025"/>
                    <a:pt x="212046" y="37052"/>
                    <a:pt x="214654" y="37079"/>
                  </a:cubicBezTo>
                  <a:lnTo>
                    <a:pt x="215053" y="37079"/>
                  </a:lnTo>
                  <a:cubicBezTo>
                    <a:pt x="217766" y="37105"/>
                    <a:pt x="220507" y="37105"/>
                    <a:pt x="223220" y="37052"/>
                  </a:cubicBezTo>
                  <a:cubicBezTo>
                    <a:pt x="225959" y="36998"/>
                    <a:pt x="228647" y="36972"/>
                    <a:pt x="231333" y="36891"/>
                  </a:cubicBezTo>
                  <a:cubicBezTo>
                    <a:pt x="232450" y="36865"/>
                    <a:pt x="233542" y="36838"/>
                    <a:pt x="234632" y="36784"/>
                  </a:cubicBezTo>
                  <a:cubicBezTo>
                    <a:pt x="236600" y="36731"/>
                    <a:pt x="238544" y="36651"/>
                    <a:pt x="240485" y="36570"/>
                  </a:cubicBezTo>
                  <a:cubicBezTo>
                    <a:pt x="241417" y="36517"/>
                    <a:pt x="242346" y="36490"/>
                    <a:pt x="243278" y="36410"/>
                  </a:cubicBezTo>
                  <a:cubicBezTo>
                    <a:pt x="245645" y="36303"/>
                    <a:pt x="247987" y="36171"/>
                    <a:pt x="250355" y="36011"/>
                  </a:cubicBezTo>
                  <a:cubicBezTo>
                    <a:pt x="264294" y="35133"/>
                    <a:pt x="277570" y="33671"/>
                    <a:pt x="289862" y="31701"/>
                  </a:cubicBezTo>
                  <a:cubicBezTo>
                    <a:pt x="291032" y="31514"/>
                    <a:pt x="292202" y="31329"/>
                    <a:pt x="293348" y="31142"/>
                  </a:cubicBezTo>
                  <a:cubicBezTo>
                    <a:pt x="294599" y="30904"/>
                    <a:pt x="295849" y="30690"/>
                    <a:pt x="297073" y="30478"/>
                  </a:cubicBezTo>
                  <a:cubicBezTo>
                    <a:pt x="297898" y="30344"/>
                    <a:pt x="298722" y="30186"/>
                    <a:pt x="299520" y="30053"/>
                  </a:cubicBezTo>
                  <a:cubicBezTo>
                    <a:pt x="300372" y="29865"/>
                    <a:pt x="301223" y="29707"/>
                    <a:pt x="302048" y="29520"/>
                  </a:cubicBezTo>
                  <a:cubicBezTo>
                    <a:pt x="303884" y="29201"/>
                    <a:pt x="305692" y="28829"/>
                    <a:pt x="307448" y="28430"/>
                  </a:cubicBezTo>
                  <a:cubicBezTo>
                    <a:pt x="308565" y="28192"/>
                    <a:pt x="309684" y="27951"/>
                    <a:pt x="310747" y="27713"/>
                  </a:cubicBezTo>
                  <a:cubicBezTo>
                    <a:pt x="341130" y="21356"/>
                    <a:pt x="371325" y="13644"/>
                    <a:pt x="399153" y="0"/>
                  </a:cubicBezTo>
                  <a:cubicBezTo>
                    <a:pt x="399766" y="1783"/>
                    <a:pt x="400403" y="3563"/>
                    <a:pt x="401016" y="5346"/>
                  </a:cubicBezTo>
                  <a:cubicBezTo>
                    <a:pt x="401707" y="7447"/>
                    <a:pt x="402401" y="9575"/>
                    <a:pt x="403065" y="11676"/>
                  </a:cubicBezTo>
                  <a:cubicBezTo>
                    <a:pt x="424799" y="79284"/>
                    <a:pt x="437996" y="149231"/>
                    <a:pt x="454357" y="218220"/>
                  </a:cubicBezTo>
                  <a:cubicBezTo>
                    <a:pt x="482691" y="341201"/>
                    <a:pt x="498759" y="467080"/>
                    <a:pt x="505303" y="593066"/>
                  </a:cubicBezTo>
                  <a:cubicBezTo>
                    <a:pt x="508444" y="641066"/>
                    <a:pt x="494344" y="685110"/>
                    <a:pt x="459572" y="71910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3557;p34">
              <a:extLst>
                <a:ext uri="{FF2B5EF4-FFF2-40B4-BE49-F238E27FC236}">
                  <a16:creationId xmlns:a16="http://schemas.microsoft.com/office/drawing/2014/main" id="{F7AC32E6-5290-4FBC-B200-C024D46810C6}"/>
                </a:ext>
              </a:extLst>
            </p:cNvPr>
            <p:cNvSpPr/>
            <p:nvPr/>
          </p:nvSpPr>
          <p:spPr>
            <a:xfrm>
              <a:off x="6971925" y="5972072"/>
              <a:ext cx="337094" cy="69914"/>
            </a:xfrm>
            <a:custGeom>
              <a:avLst/>
              <a:gdLst/>
              <a:ahLst/>
              <a:cxnLst/>
              <a:rect l="l" t="t" r="r" b="b"/>
              <a:pathLst>
                <a:path w="337094" h="69914" extrusionOk="0">
                  <a:moveTo>
                    <a:pt x="334300" y="24979"/>
                  </a:moveTo>
                  <a:cubicBezTo>
                    <a:pt x="335256" y="27591"/>
                    <a:pt x="336192" y="30215"/>
                    <a:pt x="337095" y="32832"/>
                  </a:cubicBezTo>
                  <a:cubicBezTo>
                    <a:pt x="309267" y="46491"/>
                    <a:pt x="279079" y="54207"/>
                    <a:pt x="248711" y="60552"/>
                  </a:cubicBezTo>
                  <a:cubicBezTo>
                    <a:pt x="183720" y="75332"/>
                    <a:pt x="74415" y="75094"/>
                    <a:pt x="1710" y="41631"/>
                  </a:cubicBezTo>
                  <a:cubicBezTo>
                    <a:pt x="1141" y="41366"/>
                    <a:pt x="572" y="41101"/>
                    <a:pt x="0" y="40836"/>
                  </a:cubicBezTo>
                  <a:cubicBezTo>
                    <a:pt x="1603" y="35065"/>
                    <a:pt x="3270" y="29308"/>
                    <a:pt x="5011" y="23586"/>
                  </a:cubicBezTo>
                  <a:cubicBezTo>
                    <a:pt x="5308" y="22591"/>
                    <a:pt x="5625" y="21587"/>
                    <a:pt x="5921" y="20592"/>
                  </a:cubicBezTo>
                  <a:cubicBezTo>
                    <a:pt x="6605" y="18359"/>
                    <a:pt x="7308" y="16115"/>
                    <a:pt x="8023" y="13889"/>
                  </a:cubicBezTo>
                  <a:cubicBezTo>
                    <a:pt x="8030" y="13858"/>
                    <a:pt x="8057" y="13814"/>
                    <a:pt x="8065" y="13782"/>
                  </a:cubicBezTo>
                  <a:cubicBezTo>
                    <a:pt x="11084" y="14731"/>
                    <a:pt x="14003" y="15606"/>
                    <a:pt x="17015" y="16586"/>
                  </a:cubicBezTo>
                  <a:cubicBezTo>
                    <a:pt x="117521" y="41315"/>
                    <a:pt x="228064" y="38137"/>
                    <a:pt x="324809" y="0"/>
                  </a:cubicBezTo>
                  <a:cubicBezTo>
                    <a:pt x="325211" y="990"/>
                    <a:pt x="325593" y="1992"/>
                    <a:pt x="325994" y="2982"/>
                  </a:cubicBezTo>
                  <a:cubicBezTo>
                    <a:pt x="326719" y="4794"/>
                    <a:pt x="327427" y="6618"/>
                    <a:pt x="328133" y="8442"/>
                  </a:cubicBezTo>
                  <a:cubicBezTo>
                    <a:pt x="328585" y="9643"/>
                    <a:pt x="329057" y="10830"/>
                    <a:pt x="329509" y="12031"/>
                  </a:cubicBezTo>
                  <a:cubicBezTo>
                    <a:pt x="330709" y="15164"/>
                    <a:pt x="331879" y="18291"/>
                    <a:pt x="333027" y="21429"/>
                  </a:cubicBezTo>
                  <a:cubicBezTo>
                    <a:pt x="333326" y="22212"/>
                    <a:pt x="333609" y="23007"/>
                    <a:pt x="333876" y="23783"/>
                  </a:cubicBezTo>
                  <a:cubicBezTo>
                    <a:pt x="334020" y="24184"/>
                    <a:pt x="334158" y="24583"/>
                    <a:pt x="334300" y="24979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2" name="Google Shape;3558;p34">
              <a:extLst>
                <a:ext uri="{FF2B5EF4-FFF2-40B4-BE49-F238E27FC236}">
                  <a16:creationId xmlns:a16="http://schemas.microsoft.com/office/drawing/2014/main" id="{62B87A6A-1516-49B2-B2F1-DA204B0253A3}"/>
                </a:ext>
              </a:extLst>
            </p:cNvPr>
            <p:cNvGrpSpPr/>
            <p:nvPr/>
          </p:nvGrpSpPr>
          <p:grpSpPr>
            <a:xfrm>
              <a:off x="7038188" y="6158035"/>
              <a:ext cx="230188" cy="229114"/>
              <a:chOff x="7038188" y="6158035"/>
              <a:chExt cx="230188" cy="229114"/>
            </a:xfrm>
          </p:grpSpPr>
          <p:sp>
            <p:nvSpPr>
              <p:cNvPr id="56" name="Google Shape;3559;p34">
                <a:extLst>
                  <a:ext uri="{FF2B5EF4-FFF2-40B4-BE49-F238E27FC236}">
                    <a16:creationId xmlns:a16="http://schemas.microsoft.com/office/drawing/2014/main" id="{847A9C75-A667-46E6-9C2E-C498B8E4375B}"/>
                  </a:ext>
                </a:extLst>
              </p:cNvPr>
              <p:cNvSpPr/>
              <p:nvPr/>
            </p:nvSpPr>
            <p:spPr>
              <a:xfrm>
                <a:off x="7048037" y="6167828"/>
                <a:ext cx="210522" cy="209427"/>
              </a:xfrm>
              <a:custGeom>
                <a:avLst/>
                <a:gdLst/>
                <a:ahLst/>
                <a:cxnLst/>
                <a:rect l="l" t="t" r="r" b="b"/>
                <a:pathLst>
                  <a:path w="210522" h="209427" extrusionOk="0">
                    <a:moveTo>
                      <a:pt x="2543" y="134530"/>
                    </a:moveTo>
                    <a:cubicBezTo>
                      <a:pt x="-14243" y="53409"/>
                      <a:pt x="54467" y="-24179"/>
                      <a:pt x="137910" y="7084"/>
                    </a:cubicBezTo>
                    <a:cubicBezTo>
                      <a:pt x="179972" y="21146"/>
                      <a:pt x="213328" y="62688"/>
                      <a:pt x="210335" y="108050"/>
                    </a:cubicBezTo>
                    <a:cubicBezTo>
                      <a:pt x="209968" y="137548"/>
                      <a:pt x="198602" y="168751"/>
                      <a:pt x="174095" y="186602"/>
                    </a:cubicBezTo>
                    <a:cubicBezTo>
                      <a:pt x="120791" y="235225"/>
                      <a:pt x="23170" y="200690"/>
                      <a:pt x="2543" y="134530"/>
                    </a:cubicBezTo>
                    <a:close/>
                  </a:path>
                </a:pathLst>
              </a:custGeom>
              <a:solidFill>
                <a:srgbClr val="C1D4E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3560;p34">
                <a:extLst>
                  <a:ext uri="{FF2B5EF4-FFF2-40B4-BE49-F238E27FC236}">
                    <a16:creationId xmlns:a16="http://schemas.microsoft.com/office/drawing/2014/main" id="{76825476-9065-40BF-8214-8EDB0D9E9F5B}"/>
                  </a:ext>
                </a:extLst>
              </p:cNvPr>
              <p:cNvSpPr/>
              <p:nvPr/>
            </p:nvSpPr>
            <p:spPr>
              <a:xfrm>
                <a:off x="7038188" y="6158035"/>
                <a:ext cx="230188" cy="229114"/>
              </a:xfrm>
              <a:custGeom>
                <a:avLst/>
                <a:gdLst/>
                <a:ahLst/>
                <a:cxnLst/>
                <a:rect l="l" t="t" r="r" b="b"/>
                <a:pathLst>
                  <a:path w="230188" h="229114" extrusionOk="0">
                    <a:moveTo>
                      <a:pt x="122313" y="229114"/>
                    </a:moveTo>
                    <a:cubicBezTo>
                      <a:pt x="111488" y="229114"/>
                      <a:pt x="100290" y="227606"/>
                      <a:pt x="88956" y="224537"/>
                    </a:cubicBezTo>
                    <a:cubicBezTo>
                      <a:pt x="47292" y="213255"/>
                      <a:pt x="14363" y="183638"/>
                      <a:pt x="3019" y="147243"/>
                    </a:cubicBezTo>
                    <a:lnTo>
                      <a:pt x="2778" y="146311"/>
                    </a:lnTo>
                    <a:cubicBezTo>
                      <a:pt x="-6680" y="100609"/>
                      <a:pt x="8398" y="54283"/>
                      <a:pt x="42125" y="25413"/>
                    </a:cubicBezTo>
                    <a:cubicBezTo>
                      <a:pt x="72338" y="-456"/>
                      <a:pt x="112035" y="-6931"/>
                      <a:pt x="151044" y="7625"/>
                    </a:cubicBezTo>
                    <a:cubicBezTo>
                      <a:pt x="199859" y="24027"/>
                      <a:pt x="233015" y="70483"/>
                      <a:pt x="229998" y="118226"/>
                    </a:cubicBezTo>
                    <a:cubicBezTo>
                      <a:pt x="229480" y="153943"/>
                      <a:pt x="214611" y="185951"/>
                      <a:pt x="190162" y="204006"/>
                    </a:cubicBezTo>
                    <a:cubicBezTo>
                      <a:pt x="171854" y="220522"/>
                      <a:pt x="148142" y="229114"/>
                      <a:pt x="122313" y="229114"/>
                    </a:cubicBezTo>
                    <a:close/>
                    <a:moveTo>
                      <a:pt x="21912" y="141856"/>
                    </a:moveTo>
                    <a:cubicBezTo>
                      <a:pt x="31283" y="171252"/>
                      <a:pt x="59558" y="196236"/>
                      <a:pt x="94091" y="205587"/>
                    </a:cubicBezTo>
                    <a:cubicBezTo>
                      <a:pt x="126055" y="214247"/>
                      <a:pt x="156386" y="208245"/>
                      <a:pt x="177322" y="189142"/>
                    </a:cubicBezTo>
                    <a:lnTo>
                      <a:pt x="178159" y="188458"/>
                    </a:lnTo>
                    <a:cubicBezTo>
                      <a:pt x="197952" y="174044"/>
                      <a:pt x="209992" y="147600"/>
                      <a:pt x="210364" y="117718"/>
                    </a:cubicBezTo>
                    <a:lnTo>
                      <a:pt x="210386" y="117195"/>
                    </a:lnTo>
                    <a:cubicBezTo>
                      <a:pt x="212928" y="78691"/>
                      <a:pt x="184667" y="39565"/>
                      <a:pt x="144648" y="26186"/>
                    </a:cubicBezTo>
                    <a:lnTo>
                      <a:pt x="144315" y="26067"/>
                    </a:lnTo>
                    <a:cubicBezTo>
                      <a:pt x="112152" y="14019"/>
                      <a:pt x="79555" y="19214"/>
                      <a:pt x="54900" y="40324"/>
                    </a:cubicBezTo>
                    <a:cubicBezTo>
                      <a:pt x="27149" y="64080"/>
                      <a:pt x="14229" y="103887"/>
                      <a:pt x="21912" y="141856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3" name="Google Shape;3561;p34">
              <a:extLst>
                <a:ext uri="{FF2B5EF4-FFF2-40B4-BE49-F238E27FC236}">
                  <a16:creationId xmlns:a16="http://schemas.microsoft.com/office/drawing/2014/main" id="{A8D952EA-6116-4A08-9C2F-B6A1E3839562}"/>
                </a:ext>
              </a:extLst>
            </p:cNvPr>
            <p:cNvSpPr/>
            <p:nvPr/>
          </p:nvSpPr>
          <p:spPr>
            <a:xfrm>
              <a:off x="6966559" y="5997051"/>
              <a:ext cx="346380" cy="59454"/>
            </a:xfrm>
            <a:custGeom>
              <a:avLst/>
              <a:gdLst/>
              <a:ahLst/>
              <a:cxnLst/>
              <a:rect l="l" t="t" r="r" b="b"/>
              <a:pathLst>
                <a:path w="346380" h="59454" extrusionOk="0">
                  <a:moveTo>
                    <a:pt x="344325" y="13218"/>
                  </a:moveTo>
                  <a:cubicBezTo>
                    <a:pt x="345016" y="15322"/>
                    <a:pt x="345709" y="17423"/>
                    <a:pt x="346381" y="19539"/>
                  </a:cubicBezTo>
                  <a:cubicBezTo>
                    <a:pt x="344678" y="20222"/>
                    <a:pt x="342955" y="20920"/>
                    <a:pt x="341209" y="21577"/>
                  </a:cubicBezTo>
                  <a:cubicBezTo>
                    <a:pt x="337739" y="22932"/>
                    <a:pt x="334175" y="24264"/>
                    <a:pt x="330556" y="25551"/>
                  </a:cubicBezTo>
                  <a:cubicBezTo>
                    <a:pt x="327296" y="26721"/>
                    <a:pt x="323977" y="27847"/>
                    <a:pt x="320630" y="28963"/>
                  </a:cubicBezTo>
                  <a:cubicBezTo>
                    <a:pt x="316545" y="30325"/>
                    <a:pt x="312403" y="31638"/>
                    <a:pt x="308238" y="32915"/>
                  </a:cubicBezTo>
                  <a:cubicBezTo>
                    <a:pt x="301677" y="34931"/>
                    <a:pt x="295008" y="36823"/>
                    <a:pt x="288314" y="38625"/>
                  </a:cubicBezTo>
                  <a:cubicBezTo>
                    <a:pt x="246624" y="49820"/>
                    <a:pt x="203280" y="56977"/>
                    <a:pt x="172313" y="59035"/>
                  </a:cubicBezTo>
                  <a:cubicBezTo>
                    <a:pt x="131061" y="60601"/>
                    <a:pt x="88997" y="57880"/>
                    <a:pt x="48300" y="49314"/>
                  </a:cubicBezTo>
                  <a:cubicBezTo>
                    <a:pt x="45512" y="48735"/>
                    <a:pt x="42712" y="48135"/>
                    <a:pt x="39924" y="47473"/>
                  </a:cubicBezTo>
                  <a:cubicBezTo>
                    <a:pt x="39452" y="47364"/>
                    <a:pt x="38977" y="47254"/>
                    <a:pt x="38525" y="47133"/>
                  </a:cubicBezTo>
                  <a:cubicBezTo>
                    <a:pt x="35795" y="46517"/>
                    <a:pt x="33122" y="45865"/>
                    <a:pt x="30446" y="45160"/>
                  </a:cubicBezTo>
                  <a:cubicBezTo>
                    <a:pt x="20177" y="42531"/>
                    <a:pt x="10016" y="39513"/>
                    <a:pt x="0" y="36081"/>
                  </a:cubicBezTo>
                  <a:cubicBezTo>
                    <a:pt x="1700" y="29386"/>
                    <a:pt x="3467" y="22705"/>
                    <a:pt x="5306" y="16059"/>
                  </a:cubicBezTo>
                  <a:cubicBezTo>
                    <a:pt x="5877" y="16241"/>
                    <a:pt x="6430" y="16436"/>
                    <a:pt x="7004" y="16618"/>
                  </a:cubicBezTo>
                  <a:cubicBezTo>
                    <a:pt x="7035" y="16625"/>
                    <a:pt x="7048" y="16645"/>
                    <a:pt x="7079" y="16652"/>
                  </a:cubicBezTo>
                  <a:cubicBezTo>
                    <a:pt x="118776" y="53570"/>
                    <a:pt x="231876" y="40009"/>
                    <a:pt x="339669" y="0"/>
                  </a:cubicBezTo>
                  <a:cubicBezTo>
                    <a:pt x="340625" y="2612"/>
                    <a:pt x="341561" y="5236"/>
                    <a:pt x="342464" y="7853"/>
                  </a:cubicBezTo>
                  <a:cubicBezTo>
                    <a:pt x="343094" y="9645"/>
                    <a:pt x="343714" y="11416"/>
                    <a:pt x="344325" y="13218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3562;p34">
              <a:extLst>
                <a:ext uri="{FF2B5EF4-FFF2-40B4-BE49-F238E27FC236}">
                  <a16:creationId xmlns:a16="http://schemas.microsoft.com/office/drawing/2014/main" id="{FA23A17F-B86D-49F7-9185-3E94E9D36193}"/>
                </a:ext>
              </a:extLst>
            </p:cNvPr>
            <p:cNvSpPr/>
            <p:nvPr/>
          </p:nvSpPr>
          <p:spPr>
            <a:xfrm>
              <a:off x="6976939" y="5972072"/>
              <a:ext cx="323121" cy="42632"/>
            </a:xfrm>
            <a:custGeom>
              <a:avLst/>
              <a:gdLst/>
              <a:ahLst/>
              <a:cxnLst/>
              <a:rect l="l" t="t" r="r" b="b"/>
              <a:pathLst>
                <a:path w="323121" h="42632" extrusionOk="0">
                  <a:moveTo>
                    <a:pt x="320983" y="2984"/>
                  </a:moveTo>
                  <a:cubicBezTo>
                    <a:pt x="321708" y="4796"/>
                    <a:pt x="322416" y="6620"/>
                    <a:pt x="323121" y="8444"/>
                  </a:cubicBezTo>
                  <a:cubicBezTo>
                    <a:pt x="235530" y="46858"/>
                    <a:pt x="134757" y="48930"/>
                    <a:pt x="41412" y="34077"/>
                  </a:cubicBezTo>
                  <a:cubicBezTo>
                    <a:pt x="27787" y="32032"/>
                    <a:pt x="14966" y="28732"/>
                    <a:pt x="2467" y="24556"/>
                  </a:cubicBezTo>
                  <a:cubicBezTo>
                    <a:pt x="1786" y="24199"/>
                    <a:pt x="944" y="23887"/>
                    <a:pt x="0" y="23586"/>
                  </a:cubicBezTo>
                  <a:cubicBezTo>
                    <a:pt x="968" y="20339"/>
                    <a:pt x="1980" y="17121"/>
                    <a:pt x="3012" y="13889"/>
                  </a:cubicBezTo>
                  <a:cubicBezTo>
                    <a:pt x="3019" y="13858"/>
                    <a:pt x="3046" y="13814"/>
                    <a:pt x="3053" y="13782"/>
                  </a:cubicBezTo>
                  <a:cubicBezTo>
                    <a:pt x="6072" y="14731"/>
                    <a:pt x="8991" y="15606"/>
                    <a:pt x="12003" y="16586"/>
                  </a:cubicBezTo>
                  <a:cubicBezTo>
                    <a:pt x="112509" y="41315"/>
                    <a:pt x="223053" y="38137"/>
                    <a:pt x="319798" y="0"/>
                  </a:cubicBezTo>
                  <a:lnTo>
                    <a:pt x="319810" y="19"/>
                  </a:lnTo>
                  <a:cubicBezTo>
                    <a:pt x="320212" y="1012"/>
                    <a:pt x="320581" y="1994"/>
                    <a:pt x="320983" y="2984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3563;p34">
              <a:extLst>
                <a:ext uri="{FF2B5EF4-FFF2-40B4-BE49-F238E27FC236}">
                  <a16:creationId xmlns:a16="http://schemas.microsoft.com/office/drawing/2014/main" id="{5A1C361B-67C4-4532-A6D8-E06B7365EF4C}"/>
                </a:ext>
              </a:extLst>
            </p:cNvPr>
            <p:cNvSpPr/>
            <p:nvPr/>
          </p:nvSpPr>
          <p:spPr>
            <a:xfrm>
              <a:off x="6980277" y="5747649"/>
              <a:ext cx="316459" cy="256879"/>
            </a:xfrm>
            <a:custGeom>
              <a:avLst/>
              <a:gdLst/>
              <a:ahLst/>
              <a:cxnLst/>
              <a:rect l="l" t="t" r="r" b="b"/>
              <a:pathLst>
                <a:path w="316459" h="256879" extrusionOk="0">
                  <a:moveTo>
                    <a:pt x="316460" y="224425"/>
                  </a:moveTo>
                  <a:cubicBezTo>
                    <a:pt x="219717" y="262562"/>
                    <a:pt x="109171" y="265741"/>
                    <a:pt x="8665" y="241012"/>
                  </a:cubicBezTo>
                  <a:cubicBezTo>
                    <a:pt x="-2438" y="237400"/>
                    <a:pt x="-1331" y="241180"/>
                    <a:pt x="3456" y="226656"/>
                  </a:cubicBezTo>
                  <a:cubicBezTo>
                    <a:pt x="97380" y="-53564"/>
                    <a:pt x="149927" y="-38464"/>
                    <a:pt x="238863" y="81812"/>
                  </a:cubicBezTo>
                  <a:cubicBezTo>
                    <a:pt x="270272" y="127042"/>
                    <a:pt x="295979" y="173042"/>
                    <a:pt x="316460" y="224425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" name="矩形 4">
            <a:extLst>
              <a:ext uri="{FF2B5EF4-FFF2-40B4-BE49-F238E27FC236}">
                <a16:creationId xmlns:a16="http://schemas.microsoft.com/office/drawing/2014/main" id="{83AFD0A4-FD31-4865-91A2-8BEB1DB4E434}"/>
              </a:ext>
            </a:extLst>
          </p:cNvPr>
          <p:cNvSpPr/>
          <p:nvPr/>
        </p:nvSpPr>
        <p:spPr>
          <a:xfrm>
            <a:off x="3179641" y="3779774"/>
            <a:ext cx="30615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800" i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Open your eyes.</a:t>
            </a:r>
          </a:p>
          <a:p>
            <a:pPr algn="ctr"/>
            <a:r>
              <a:rPr lang="en-US" altLang="zh-TW" sz="1800" i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What do you see?</a:t>
            </a:r>
          </a:p>
          <a:p>
            <a:pPr algn="ctr"/>
            <a:r>
              <a:rPr lang="en-US" altLang="zh-TW" sz="1800" i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I see me. All of me.</a:t>
            </a:r>
            <a:endParaRPr lang="zh-TW" altLang="en-US" sz="1800" i="1" dirty="0">
              <a:latin typeface="清松手寫體2" panose="00000500000000000000" pitchFamily="2" charset="-120"/>
              <a:ea typeface="清松手寫體2" panose="00000500000000000000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552430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3" name="Google Shape;1243;p23"/>
          <p:cNvGrpSpPr/>
          <p:nvPr/>
        </p:nvGrpSpPr>
        <p:grpSpPr>
          <a:xfrm rot="-5400000">
            <a:off x="2431987" y="-1171263"/>
            <a:ext cx="4618296" cy="7711221"/>
            <a:chOff x="982622" y="1069710"/>
            <a:chExt cx="6022762" cy="9152418"/>
          </a:xfrm>
        </p:grpSpPr>
        <p:sp>
          <p:nvSpPr>
            <p:cNvPr id="1244" name="Google Shape;1244;p23"/>
            <p:cNvSpPr/>
            <p:nvPr/>
          </p:nvSpPr>
          <p:spPr>
            <a:xfrm>
              <a:off x="982622" y="1069710"/>
              <a:ext cx="6022762" cy="9152418"/>
            </a:xfrm>
            <a:custGeom>
              <a:avLst/>
              <a:gdLst/>
              <a:ahLst/>
              <a:cxnLst/>
              <a:rect l="l" t="t" r="r" b="b"/>
              <a:pathLst>
                <a:path w="6022762" h="9152418" extrusionOk="0">
                  <a:moveTo>
                    <a:pt x="6020057" y="9085020"/>
                  </a:moveTo>
                  <a:cubicBezTo>
                    <a:pt x="6022035" y="9118573"/>
                    <a:pt x="6315249" y="9104277"/>
                    <a:pt x="171033" y="9152419"/>
                  </a:cubicBezTo>
                  <a:cubicBezTo>
                    <a:pt x="61210" y="9152419"/>
                    <a:pt x="39659" y="1363251"/>
                    <a:pt x="0" y="173161"/>
                  </a:cubicBezTo>
                  <a:cubicBezTo>
                    <a:pt x="0" y="87678"/>
                    <a:pt x="963320" y="116654"/>
                    <a:pt x="1282609" y="100949"/>
                  </a:cubicBezTo>
                  <a:cubicBezTo>
                    <a:pt x="3441639" y="-5219"/>
                    <a:pt x="4528588" y="-45563"/>
                    <a:pt x="5861420" y="68860"/>
                  </a:cubicBezTo>
                  <a:cubicBezTo>
                    <a:pt x="5955680" y="76951"/>
                    <a:pt x="5767015" y="3464738"/>
                    <a:pt x="6020057" y="908502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5" name="Google Shape;1245;p23"/>
            <p:cNvSpPr/>
            <p:nvPr/>
          </p:nvSpPr>
          <p:spPr>
            <a:xfrm>
              <a:off x="1237184" y="1352257"/>
              <a:ext cx="5505823" cy="8587299"/>
            </a:xfrm>
            <a:custGeom>
              <a:avLst/>
              <a:gdLst/>
              <a:ahLst/>
              <a:cxnLst/>
              <a:rect l="l" t="t" r="r" b="b"/>
              <a:pathLst>
                <a:path w="5505823" h="8587299" extrusionOk="0">
                  <a:moveTo>
                    <a:pt x="0" y="120999"/>
                  </a:moveTo>
                  <a:cubicBezTo>
                    <a:pt x="215453" y="102163"/>
                    <a:pt x="436819" y="105422"/>
                    <a:pt x="684662" y="105879"/>
                  </a:cubicBezTo>
                  <a:cubicBezTo>
                    <a:pt x="1533619" y="105879"/>
                    <a:pt x="3517222" y="-88994"/>
                    <a:pt x="5384338" y="50013"/>
                  </a:cubicBezTo>
                  <a:cubicBezTo>
                    <a:pt x="5438791" y="3844735"/>
                    <a:pt x="5281418" y="3621654"/>
                    <a:pt x="5505824" y="8545345"/>
                  </a:cubicBezTo>
                  <a:cubicBezTo>
                    <a:pt x="3011283" y="8565499"/>
                    <a:pt x="3189841" y="8562973"/>
                    <a:pt x="135841" y="8587299"/>
                  </a:cubicBezTo>
                  <a:cubicBezTo>
                    <a:pt x="13439" y="4899021"/>
                    <a:pt x="39293" y="1667502"/>
                    <a:pt x="0" y="1209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6" name="Google Shape;1246;p23"/>
            <p:cNvSpPr/>
            <p:nvPr/>
          </p:nvSpPr>
          <p:spPr>
            <a:xfrm>
              <a:off x="1240253" y="1349195"/>
              <a:ext cx="5494966" cy="8590492"/>
            </a:xfrm>
            <a:custGeom>
              <a:avLst/>
              <a:gdLst/>
              <a:ahLst/>
              <a:cxnLst/>
              <a:rect l="l" t="t" r="r" b="b"/>
              <a:pathLst>
                <a:path w="5494966" h="8590492" extrusionOk="0">
                  <a:moveTo>
                    <a:pt x="5457565" y="8373248"/>
                  </a:moveTo>
                  <a:cubicBezTo>
                    <a:pt x="5502187" y="8373248"/>
                    <a:pt x="5494918" y="8377605"/>
                    <a:pt x="5493947" y="8356225"/>
                  </a:cubicBezTo>
                  <a:cubicBezTo>
                    <a:pt x="5462308" y="8356261"/>
                    <a:pt x="5450919" y="8356225"/>
                    <a:pt x="5415947" y="8356279"/>
                  </a:cubicBezTo>
                  <a:cubicBezTo>
                    <a:pt x="5417613" y="7964135"/>
                    <a:pt x="5383008" y="8023699"/>
                    <a:pt x="5478659" y="8023919"/>
                  </a:cubicBezTo>
                  <a:cubicBezTo>
                    <a:pt x="5477706" y="8003307"/>
                    <a:pt x="5482888" y="8006895"/>
                    <a:pt x="5457565" y="8006895"/>
                  </a:cubicBezTo>
                  <a:cubicBezTo>
                    <a:pt x="5399303" y="8006895"/>
                    <a:pt x="5411095" y="8058917"/>
                    <a:pt x="5405913" y="7727984"/>
                  </a:cubicBezTo>
                  <a:cubicBezTo>
                    <a:pt x="5404943" y="7665180"/>
                    <a:pt x="5391741" y="7675779"/>
                    <a:pt x="5457565" y="7675779"/>
                  </a:cubicBezTo>
                  <a:cubicBezTo>
                    <a:pt x="5466611" y="7675779"/>
                    <a:pt x="5464871" y="7679202"/>
                    <a:pt x="5464157" y="7658792"/>
                  </a:cubicBezTo>
                  <a:cubicBezTo>
                    <a:pt x="5385516" y="7658792"/>
                    <a:pt x="5406701" y="7692125"/>
                    <a:pt x="5403331" y="7477940"/>
                  </a:cubicBezTo>
                  <a:cubicBezTo>
                    <a:pt x="5400365" y="7295642"/>
                    <a:pt x="5383374" y="7325442"/>
                    <a:pt x="5453281" y="7325461"/>
                  </a:cubicBezTo>
                  <a:cubicBezTo>
                    <a:pt x="5452585" y="7302744"/>
                    <a:pt x="5462161" y="7308584"/>
                    <a:pt x="5400567" y="7308383"/>
                  </a:cubicBezTo>
                  <a:cubicBezTo>
                    <a:pt x="5396978" y="7088468"/>
                    <a:pt x="5399541" y="7236975"/>
                    <a:pt x="5396227" y="6976131"/>
                  </a:cubicBezTo>
                  <a:cubicBezTo>
                    <a:pt x="5451468" y="6976003"/>
                    <a:pt x="5443174" y="6981733"/>
                    <a:pt x="5442533" y="6959071"/>
                  </a:cubicBezTo>
                  <a:cubicBezTo>
                    <a:pt x="5387182" y="6959090"/>
                    <a:pt x="5391119" y="7015102"/>
                    <a:pt x="5389563" y="6625411"/>
                  </a:cubicBezTo>
                  <a:cubicBezTo>
                    <a:pt x="5442112" y="6625996"/>
                    <a:pt x="5433470" y="6629950"/>
                    <a:pt x="5432902" y="6608698"/>
                  </a:cubicBezTo>
                  <a:cubicBezTo>
                    <a:pt x="5382971" y="6608533"/>
                    <a:pt x="5389508" y="6609906"/>
                    <a:pt x="5389489" y="6603353"/>
                  </a:cubicBezTo>
                  <a:cubicBezTo>
                    <a:pt x="5389251" y="6524935"/>
                    <a:pt x="5388903" y="6515380"/>
                    <a:pt x="5385132" y="6276118"/>
                  </a:cubicBezTo>
                  <a:cubicBezTo>
                    <a:pt x="5431657" y="6276611"/>
                    <a:pt x="5424003" y="6280602"/>
                    <a:pt x="5423418" y="6259387"/>
                  </a:cubicBezTo>
                  <a:cubicBezTo>
                    <a:pt x="5369403" y="6259167"/>
                    <a:pt x="5385516" y="6301561"/>
                    <a:pt x="5380444" y="5978664"/>
                  </a:cubicBezTo>
                  <a:cubicBezTo>
                    <a:pt x="5379456" y="5915915"/>
                    <a:pt x="5370740" y="5926788"/>
                    <a:pt x="5414116" y="5927264"/>
                  </a:cubicBezTo>
                  <a:cubicBezTo>
                    <a:pt x="5413494" y="5905554"/>
                    <a:pt x="5420470" y="5910661"/>
                    <a:pt x="5379401" y="5909636"/>
                  </a:cubicBezTo>
                  <a:cubicBezTo>
                    <a:pt x="5375116" y="5618754"/>
                    <a:pt x="5376398" y="5691259"/>
                    <a:pt x="5372058" y="5575353"/>
                  </a:cubicBezTo>
                  <a:cubicBezTo>
                    <a:pt x="5409795" y="5575133"/>
                    <a:pt x="5403606" y="5579691"/>
                    <a:pt x="5402911" y="5558219"/>
                  </a:cubicBezTo>
                  <a:cubicBezTo>
                    <a:pt x="5364038" y="5558348"/>
                    <a:pt x="5371124" y="5574291"/>
                    <a:pt x="5369623" y="5478923"/>
                  </a:cubicBezTo>
                  <a:cubicBezTo>
                    <a:pt x="5364899" y="5176289"/>
                    <a:pt x="5356513" y="5225712"/>
                    <a:pt x="5391503" y="5225218"/>
                  </a:cubicBezTo>
                  <a:cubicBezTo>
                    <a:pt x="5390716" y="5203911"/>
                    <a:pt x="5395788" y="5208030"/>
                    <a:pt x="5366144" y="5208597"/>
                  </a:cubicBezTo>
                  <a:cubicBezTo>
                    <a:pt x="5360102" y="4834794"/>
                    <a:pt x="5351569" y="4877280"/>
                    <a:pt x="5379620" y="4877206"/>
                  </a:cubicBezTo>
                  <a:cubicBezTo>
                    <a:pt x="5379071" y="4855808"/>
                    <a:pt x="5383392" y="4860165"/>
                    <a:pt x="5360102" y="4860219"/>
                  </a:cubicBezTo>
                  <a:cubicBezTo>
                    <a:pt x="5354041" y="4484696"/>
                    <a:pt x="5348182" y="4527218"/>
                    <a:pt x="5373907" y="4526998"/>
                  </a:cubicBezTo>
                  <a:cubicBezTo>
                    <a:pt x="5373725" y="4506570"/>
                    <a:pt x="5378503" y="4509920"/>
                    <a:pt x="5355067" y="4510158"/>
                  </a:cubicBezTo>
                  <a:cubicBezTo>
                    <a:pt x="5352558" y="4341277"/>
                    <a:pt x="5355433" y="4323924"/>
                    <a:pt x="5352119" y="4177577"/>
                  </a:cubicBezTo>
                  <a:cubicBezTo>
                    <a:pt x="5377460" y="4177577"/>
                    <a:pt x="5373175" y="4181970"/>
                    <a:pt x="5373285" y="4160572"/>
                  </a:cubicBezTo>
                  <a:cubicBezTo>
                    <a:pt x="5344978" y="4160590"/>
                    <a:pt x="5350984" y="4208915"/>
                    <a:pt x="5344703" y="3854899"/>
                  </a:cubicBezTo>
                  <a:cubicBezTo>
                    <a:pt x="5344118" y="3822280"/>
                    <a:pt x="5343110" y="3826563"/>
                    <a:pt x="5347505" y="3826600"/>
                  </a:cubicBezTo>
                  <a:cubicBezTo>
                    <a:pt x="5382001" y="3826929"/>
                    <a:pt x="5376141" y="3831249"/>
                    <a:pt x="5376416" y="3809851"/>
                  </a:cubicBezTo>
                  <a:cubicBezTo>
                    <a:pt x="5336134" y="3809558"/>
                    <a:pt x="5340895" y="3841445"/>
                    <a:pt x="5341902" y="3604892"/>
                  </a:cubicBezTo>
                  <a:cubicBezTo>
                    <a:pt x="5342378" y="3452357"/>
                    <a:pt x="5329122" y="3477453"/>
                    <a:pt x="5381469" y="3476373"/>
                  </a:cubicBezTo>
                  <a:cubicBezTo>
                    <a:pt x="5381817" y="3455067"/>
                    <a:pt x="5388610" y="3459039"/>
                    <a:pt x="5347376" y="3460228"/>
                  </a:cubicBezTo>
                  <a:cubicBezTo>
                    <a:pt x="5337581" y="3460503"/>
                    <a:pt x="5341572" y="3499547"/>
                    <a:pt x="5333644" y="3127263"/>
                  </a:cubicBezTo>
                  <a:cubicBezTo>
                    <a:pt x="5348969" y="3126989"/>
                    <a:pt x="5366840" y="3126641"/>
                    <a:pt x="5387017" y="3126403"/>
                  </a:cubicBezTo>
                  <a:cubicBezTo>
                    <a:pt x="5387329" y="3105114"/>
                    <a:pt x="5395220" y="3109123"/>
                    <a:pt x="5347450" y="3110020"/>
                  </a:cubicBezTo>
                  <a:cubicBezTo>
                    <a:pt x="5330715" y="3110313"/>
                    <a:pt x="5333315" y="3111851"/>
                    <a:pt x="5333186" y="3105407"/>
                  </a:cubicBezTo>
                  <a:cubicBezTo>
                    <a:pt x="5325094" y="2736217"/>
                    <a:pt x="5322438" y="2777915"/>
                    <a:pt x="5347523" y="2778172"/>
                  </a:cubicBezTo>
                  <a:cubicBezTo>
                    <a:pt x="5400036" y="2778812"/>
                    <a:pt x="5391156" y="2782876"/>
                    <a:pt x="5391321" y="2761587"/>
                  </a:cubicBezTo>
                  <a:cubicBezTo>
                    <a:pt x="5366382" y="2761404"/>
                    <a:pt x="5343257" y="2761111"/>
                    <a:pt x="5327876" y="2760947"/>
                  </a:cubicBezTo>
                  <a:cubicBezTo>
                    <a:pt x="5327254" y="2719779"/>
                    <a:pt x="5323446" y="2429190"/>
                    <a:pt x="5323427" y="2427909"/>
                  </a:cubicBezTo>
                  <a:cubicBezTo>
                    <a:pt x="5354572" y="2427799"/>
                    <a:pt x="5370081" y="2427707"/>
                    <a:pt x="5392144" y="2427652"/>
                  </a:cubicBezTo>
                  <a:cubicBezTo>
                    <a:pt x="5392071" y="2406236"/>
                    <a:pt x="5401190" y="2410574"/>
                    <a:pt x="5347541" y="2410793"/>
                  </a:cubicBezTo>
                  <a:cubicBezTo>
                    <a:pt x="5311874" y="2410940"/>
                    <a:pt x="5326668" y="2457782"/>
                    <a:pt x="5319326" y="2106402"/>
                  </a:cubicBezTo>
                  <a:cubicBezTo>
                    <a:pt x="5318612" y="2071989"/>
                    <a:pt x="5311306" y="2077499"/>
                    <a:pt x="5347450" y="2078176"/>
                  </a:cubicBezTo>
                  <a:cubicBezTo>
                    <a:pt x="5396465" y="2079092"/>
                    <a:pt x="5388354" y="2083137"/>
                    <a:pt x="5387933" y="2061830"/>
                  </a:cubicBezTo>
                  <a:cubicBezTo>
                    <a:pt x="5360596" y="2061500"/>
                    <a:pt x="5344612" y="2061061"/>
                    <a:pt x="5318410" y="2060677"/>
                  </a:cubicBezTo>
                  <a:cubicBezTo>
                    <a:pt x="5312441" y="1747426"/>
                    <a:pt x="5312368" y="1734796"/>
                    <a:pt x="5312258" y="1727236"/>
                  </a:cubicBezTo>
                  <a:cubicBezTo>
                    <a:pt x="5336134" y="1727620"/>
                    <a:pt x="5354939" y="1728151"/>
                    <a:pt x="5378595" y="1728535"/>
                  </a:cubicBezTo>
                  <a:cubicBezTo>
                    <a:pt x="5377808" y="1707027"/>
                    <a:pt x="5384692" y="1711695"/>
                    <a:pt x="5347724" y="1710890"/>
                  </a:cubicBezTo>
                  <a:cubicBezTo>
                    <a:pt x="5298361" y="1709828"/>
                    <a:pt x="5313595" y="1762052"/>
                    <a:pt x="5307333" y="1377558"/>
                  </a:cubicBezTo>
                  <a:cubicBezTo>
                    <a:pt x="5333479" y="1378053"/>
                    <a:pt x="5349537" y="1378638"/>
                    <a:pt x="5371912" y="1379169"/>
                  </a:cubicBezTo>
                  <a:cubicBezTo>
                    <a:pt x="5371784" y="1357716"/>
                    <a:pt x="5376636" y="1362310"/>
                    <a:pt x="5347779" y="1361523"/>
                  </a:cubicBezTo>
                  <a:cubicBezTo>
                    <a:pt x="5290414" y="1359876"/>
                    <a:pt x="5307845" y="1411367"/>
                    <a:pt x="5300064" y="1027661"/>
                  </a:cubicBezTo>
                  <a:cubicBezTo>
                    <a:pt x="5329304" y="1028155"/>
                    <a:pt x="5344246" y="1028814"/>
                    <a:pt x="5373047" y="1029510"/>
                  </a:cubicBezTo>
                  <a:cubicBezTo>
                    <a:pt x="5373303" y="1008038"/>
                    <a:pt x="5378137" y="1012706"/>
                    <a:pt x="5347779" y="1011791"/>
                  </a:cubicBezTo>
                  <a:cubicBezTo>
                    <a:pt x="5290140" y="1010144"/>
                    <a:pt x="5299807" y="1018143"/>
                    <a:pt x="5299258" y="982796"/>
                  </a:cubicBezTo>
                  <a:cubicBezTo>
                    <a:pt x="5293600" y="618786"/>
                    <a:pt x="5283512" y="678350"/>
                    <a:pt x="5347614" y="678185"/>
                  </a:cubicBezTo>
                  <a:cubicBezTo>
                    <a:pt x="5384417" y="678075"/>
                    <a:pt x="5378228" y="682523"/>
                    <a:pt x="5378558" y="661107"/>
                  </a:cubicBezTo>
                  <a:cubicBezTo>
                    <a:pt x="5349134" y="661162"/>
                    <a:pt x="5331374" y="661253"/>
                    <a:pt x="5295596" y="661290"/>
                  </a:cubicBezTo>
                  <a:cubicBezTo>
                    <a:pt x="5292960" y="529275"/>
                    <a:pt x="5291458" y="522759"/>
                    <a:pt x="5290890" y="328929"/>
                  </a:cubicBezTo>
                  <a:cubicBezTo>
                    <a:pt x="5330330" y="329148"/>
                    <a:pt x="5345143" y="329533"/>
                    <a:pt x="5382183" y="329862"/>
                  </a:cubicBezTo>
                  <a:cubicBezTo>
                    <a:pt x="5382294" y="308373"/>
                    <a:pt x="5389197" y="312985"/>
                    <a:pt x="5347706" y="312455"/>
                  </a:cubicBezTo>
                  <a:cubicBezTo>
                    <a:pt x="5272635" y="311558"/>
                    <a:pt x="5292007" y="360340"/>
                    <a:pt x="5286789" y="46906"/>
                  </a:cubicBezTo>
                  <a:cubicBezTo>
                    <a:pt x="5263041" y="45259"/>
                    <a:pt x="5274082" y="12347"/>
                    <a:pt x="5275821" y="311832"/>
                  </a:cubicBezTo>
                  <a:cubicBezTo>
                    <a:pt x="5245811" y="311722"/>
                    <a:pt x="5027173" y="310825"/>
                    <a:pt x="4983742" y="310972"/>
                  </a:cubicBezTo>
                  <a:cubicBezTo>
                    <a:pt x="4976711" y="-2920"/>
                    <a:pt x="4992201" y="28601"/>
                    <a:pt x="4966311" y="27265"/>
                  </a:cubicBezTo>
                  <a:cubicBezTo>
                    <a:pt x="4969625" y="363324"/>
                    <a:pt x="4987239" y="310569"/>
                    <a:pt x="4907866" y="311686"/>
                  </a:cubicBezTo>
                  <a:cubicBezTo>
                    <a:pt x="4825764" y="312839"/>
                    <a:pt x="4824116" y="312253"/>
                    <a:pt x="4688312" y="312601"/>
                  </a:cubicBezTo>
                  <a:cubicBezTo>
                    <a:pt x="4677509" y="312619"/>
                    <a:pt x="4680164" y="324572"/>
                    <a:pt x="4678736" y="233341"/>
                  </a:cubicBezTo>
                  <a:cubicBezTo>
                    <a:pt x="4674982" y="-15166"/>
                    <a:pt x="4681720" y="14086"/>
                    <a:pt x="4660408" y="13317"/>
                  </a:cubicBezTo>
                  <a:cubicBezTo>
                    <a:pt x="4663099" y="191643"/>
                    <a:pt x="4663960" y="252836"/>
                    <a:pt x="4665095" y="312656"/>
                  </a:cubicBezTo>
                  <a:cubicBezTo>
                    <a:pt x="4596781" y="312784"/>
                    <a:pt x="4580210" y="312729"/>
                    <a:pt x="4374773" y="312583"/>
                  </a:cubicBezTo>
                  <a:cubicBezTo>
                    <a:pt x="4367302" y="-29315"/>
                    <a:pt x="4378948" y="5464"/>
                    <a:pt x="4355108" y="4970"/>
                  </a:cubicBezTo>
                  <a:cubicBezTo>
                    <a:pt x="4360180" y="337459"/>
                    <a:pt x="4360052" y="312564"/>
                    <a:pt x="4358752" y="312564"/>
                  </a:cubicBezTo>
                  <a:cubicBezTo>
                    <a:pt x="4247904" y="312564"/>
                    <a:pt x="4249112" y="310917"/>
                    <a:pt x="4139070" y="310917"/>
                  </a:cubicBezTo>
                  <a:cubicBezTo>
                    <a:pt x="4047190" y="310917"/>
                    <a:pt x="4071469" y="370664"/>
                    <a:pt x="4065867" y="1364"/>
                  </a:cubicBezTo>
                  <a:cubicBezTo>
                    <a:pt x="4045469" y="1236"/>
                    <a:pt x="4049369" y="-37845"/>
                    <a:pt x="4055027" y="311667"/>
                  </a:cubicBezTo>
                  <a:cubicBezTo>
                    <a:pt x="3900730" y="314816"/>
                    <a:pt x="3913089" y="313553"/>
                    <a:pt x="3764925" y="312400"/>
                  </a:cubicBezTo>
                  <a:cubicBezTo>
                    <a:pt x="3757821" y="-35960"/>
                    <a:pt x="3766097" y="1364"/>
                    <a:pt x="3743997" y="1565"/>
                  </a:cubicBezTo>
                  <a:cubicBezTo>
                    <a:pt x="3750021" y="365191"/>
                    <a:pt x="3768367" y="312180"/>
                    <a:pt x="3699778" y="312180"/>
                  </a:cubicBezTo>
                  <a:cubicBezTo>
                    <a:pt x="3416433" y="312180"/>
                    <a:pt x="3460084" y="337129"/>
                    <a:pt x="3458454" y="233304"/>
                  </a:cubicBezTo>
                  <a:cubicBezTo>
                    <a:pt x="3456550" y="110973"/>
                    <a:pt x="3455872" y="115165"/>
                    <a:pt x="3454059" y="6214"/>
                  </a:cubicBezTo>
                  <a:cubicBezTo>
                    <a:pt x="3432600" y="6690"/>
                    <a:pt x="3438222" y="-32171"/>
                    <a:pt x="3444813" y="313004"/>
                  </a:cubicBezTo>
                  <a:cubicBezTo>
                    <a:pt x="3371098" y="312638"/>
                    <a:pt x="3288703" y="309269"/>
                    <a:pt x="3154656" y="312143"/>
                  </a:cubicBezTo>
                  <a:cubicBezTo>
                    <a:pt x="3153777" y="211046"/>
                    <a:pt x="3150756" y="81832"/>
                    <a:pt x="3149639" y="14214"/>
                  </a:cubicBezTo>
                  <a:cubicBezTo>
                    <a:pt x="3125104" y="14964"/>
                    <a:pt x="3136969" y="-18497"/>
                    <a:pt x="3139660" y="312455"/>
                  </a:cubicBezTo>
                  <a:cubicBezTo>
                    <a:pt x="3008873" y="315164"/>
                    <a:pt x="2943506" y="311887"/>
                    <a:pt x="2847654" y="311558"/>
                  </a:cubicBezTo>
                  <a:cubicBezTo>
                    <a:pt x="2844157" y="155655"/>
                    <a:pt x="2845731" y="129479"/>
                    <a:pt x="2844450" y="24208"/>
                  </a:cubicBezTo>
                  <a:cubicBezTo>
                    <a:pt x="2824144" y="24904"/>
                    <a:pt x="2829729" y="9766"/>
                    <a:pt x="2830040" y="108575"/>
                  </a:cubicBezTo>
                  <a:cubicBezTo>
                    <a:pt x="2830260" y="178939"/>
                    <a:pt x="2831285" y="249669"/>
                    <a:pt x="2832658" y="311539"/>
                  </a:cubicBezTo>
                  <a:cubicBezTo>
                    <a:pt x="2819292" y="311521"/>
                    <a:pt x="2610596" y="311411"/>
                    <a:pt x="2601624" y="311393"/>
                  </a:cubicBezTo>
                  <a:cubicBezTo>
                    <a:pt x="2522928" y="311393"/>
                    <a:pt x="2543581" y="359535"/>
                    <a:pt x="2540670" y="35246"/>
                  </a:cubicBezTo>
                  <a:cubicBezTo>
                    <a:pt x="2520419" y="36015"/>
                    <a:pt x="2526041" y="22725"/>
                    <a:pt x="2525857" y="108520"/>
                  </a:cubicBezTo>
                  <a:cubicBezTo>
                    <a:pt x="2525711" y="177182"/>
                    <a:pt x="2526608" y="244781"/>
                    <a:pt x="2528201" y="311631"/>
                  </a:cubicBezTo>
                  <a:cubicBezTo>
                    <a:pt x="2245295" y="313791"/>
                    <a:pt x="2521774" y="311503"/>
                    <a:pt x="2238868" y="313333"/>
                  </a:cubicBezTo>
                  <a:cubicBezTo>
                    <a:pt x="2238264" y="255490"/>
                    <a:pt x="2237257" y="200264"/>
                    <a:pt x="2234767" y="47345"/>
                  </a:cubicBezTo>
                  <a:cubicBezTo>
                    <a:pt x="2213784" y="48206"/>
                    <a:pt x="2219331" y="20346"/>
                    <a:pt x="2222810" y="233579"/>
                  </a:cubicBezTo>
                  <a:cubicBezTo>
                    <a:pt x="2224422" y="335830"/>
                    <a:pt x="2281658" y="313809"/>
                    <a:pt x="1942742" y="313809"/>
                  </a:cubicBezTo>
                  <a:cubicBezTo>
                    <a:pt x="1930383" y="313809"/>
                    <a:pt x="1936828" y="344122"/>
                    <a:pt x="1928955" y="60305"/>
                  </a:cubicBezTo>
                  <a:cubicBezTo>
                    <a:pt x="1904236" y="61367"/>
                    <a:pt x="1917621" y="24043"/>
                    <a:pt x="1919598" y="313754"/>
                  </a:cubicBezTo>
                  <a:cubicBezTo>
                    <a:pt x="1826236" y="313278"/>
                    <a:pt x="1765246" y="307878"/>
                    <a:pt x="1627629" y="311594"/>
                  </a:cubicBezTo>
                  <a:cubicBezTo>
                    <a:pt x="1626475" y="257595"/>
                    <a:pt x="1626439" y="238045"/>
                    <a:pt x="1623399" y="73979"/>
                  </a:cubicBezTo>
                  <a:cubicBezTo>
                    <a:pt x="1603679" y="74894"/>
                    <a:pt x="1606829" y="37607"/>
                    <a:pt x="1612615" y="312015"/>
                  </a:cubicBezTo>
                  <a:cubicBezTo>
                    <a:pt x="1541096" y="314084"/>
                    <a:pt x="1466392" y="313809"/>
                    <a:pt x="1393866" y="312912"/>
                  </a:cubicBezTo>
                  <a:cubicBezTo>
                    <a:pt x="1301676" y="311869"/>
                    <a:pt x="1321212" y="355544"/>
                    <a:pt x="1320059" y="88165"/>
                  </a:cubicBezTo>
                  <a:cubicBezTo>
                    <a:pt x="1302060" y="89026"/>
                    <a:pt x="1302060" y="54082"/>
                    <a:pt x="1307736" y="312290"/>
                  </a:cubicBezTo>
                  <a:cubicBezTo>
                    <a:pt x="1291715" y="312253"/>
                    <a:pt x="1301017" y="312271"/>
                    <a:pt x="1064435" y="312217"/>
                  </a:cubicBezTo>
                  <a:cubicBezTo>
                    <a:pt x="1001229" y="312217"/>
                    <a:pt x="1016957" y="349467"/>
                    <a:pt x="1013460" y="102809"/>
                  </a:cubicBezTo>
                  <a:cubicBezTo>
                    <a:pt x="991653" y="103779"/>
                    <a:pt x="997475" y="71819"/>
                    <a:pt x="1001650" y="312052"/>
                  </a:cubicBezTo>
                  <a:cubicBezTo>
                    <a:pt x="923650" y="311594"/>
                    <a:pt x="912572" y="310533"/>
                    <a:pt x="712079" y="311558"/>
                  </a:cubicBezTo>
                  <a:cubicBezTo>
                    <a:pt x="710614" y="260725"/>
                    <a:pt x="709405" y="186755"/>
                    <a:pt x="709479" y="108758"/>
                  </a:cubicBezTo>
                  <a:cubicBezTo>
                    <a:pt x="690491" y="108795"/>
                    <a:pt x="693146" y="89996"/>
                    <a:pt x="695398" y="233597"/>
                  </a:cubicBezTo>
                  <a:cubicBezTo>
                    <a:pt x="696918" y="331675"/>
                    <a:pt x="712115" y="311741"/>
                    <a:pt x="625308" y="311741"/>
                  </a:cubicBezTo>
                  <a:cubicBezTo>
                    <a:pt x="516529" y="311741"/>
                    <a:pt x="515742" y="313388"/>
                    <a:pt x="407988" y="313406"/>
                  </a:cubicBezTo>
                  <a:cubicBezTo>
                    <a:pt x="406248" y="224243"/>
                    <a:pt x="406450" y="203449"/>
                    <a:pt x="404088" y="108703"/>
                  </a:cubicBezTo>
                  <a:cubicBezTo>
                    <a:pt x="383343" y="108795"/>
                    <a:pt x="388525" y="82363"/>
                    <a:pt x="392974" y="313388"/>
                  </a:cubicBezTo>
                  <a:cubicBezTo>
                    <a:pt x="391655" y="313388"/>
                    <a:pt x="103000" y="311320"/>
                    <a:pt x="101682" y="311301"/>
                  </a:cubicBezTo>
                  <a:cubicBezTo>
                    <a:pt x="100217" y="261091"/>
                    <a:pt x="99356" y="196493"/>
                    <a:pt x="98276" y="116904"/>
                  </a:cubicBezTo>
                  <a:cubicBezTo>
                    <a:pt x="78318" y="118057"/>
                    <a:pt x="82914" y="101052"/>
                    <a:pt x="85001" y="233579"/>
                  </a:cubicBezTo>
                  <a:cubicBezTo>
                    <a:pt x="86393" y="322723"/>
                    <a:pt x="90439" y="311155"/>
                    <a:pt x="76634" y="310935"/>
                  </a:cubicBezTo>
                  <a:cubicBezTo>
                    <a:pt x="-13268" y="309599"/>
                    <a:pt x="574" y="304895"/>
                    <a:pt x="1014" y="327226"/>
                  </a:cubicBezTo>
                  <a:cubicBezTo>
                    <a:pt x="39812" y="327373"/>
                    <a:pt x="61198" y="327757"/>
                    <a:pt x="87198" y="328123"/>
                  </a:cubicBezTo>
                  <a:cubicBezTo>
                    <a:pt x="93552" y="523198"/>
                    <a:pt x="91941" y="532259"/>
                    <a:pt x="93259" y="662535"/>
                  </a:cubicBezTo>
                  <a:cubicBezTo>
                    <a:pt x="66527" y="662791"/>
                    <a:pt x="45031" y="663065"/>
                    <a:pt x="6415" y="663194"/>
                  </a:cubicBezTo>
                  <a:cubicBezTo>
                    <a:pt x="6690" y="685434"/>
                    <a:pt x="-6347" y="680583"/>
                    <a:pt x="76597" y="679705"/>
                  </a:cubicBezTo>
                  <a:cubicBezTo>
                    <a:pt x="101114" y="679467"/>
                    <a:pt x="91904" y="633338"/>
                    <a:pt x="97452" y="982997"/>
                  </a:cubicBezTo>
                  <a:cubicBezTo>
                    <a:pt x="98038" y="1020229"/>
                    <a:pt x="114370" y="1010931"/>
                    <a:pt x="9711" y="1010876"/>
                  </a:cubicBezTo>
                  <a:cubicBezTo>
                    <a:pt x="9857" y="1033537"/>
                    <a:pt x="-6182" y="1027863"/>
                    <a:pt x="98203" y="1027918"/>
                  </a:cubicBezTo>
                  <a:cubicBezTo>
                    <a:pt x="99686" y="1111040"/>
                    <a:pt x="103256" y="1229051"/>
                    <a:pt x="103458" y="1361267"/>
                  </a:cubicBezTo>
                  <a:cubicBezTo>
                    <a:pt x="72898" y="1361395"/>
                    <a:pt x="49242" y="1361597"/>
                    <a:pt x="11469" y="1361688"/>
                  </a:cubicBezTo>
                  <a:cubicBezTo>
                    <a:pt x="11542" y="1383874"/>
                    <a:pt x="-726" y="1378858"/>
                    <a:pt x="76560" y="1378437"/>
                  </a:cubicBezTo>
                  <a:cubicBezTo>
                    <a:pt x="114334" y="1378236"/>
                    <a:pt x="102432" y="1326653"/>
                    <a:pt x="108603" y="1710853"/>
                  </a:cubicBezTo>
                  <a:cubicBezTo>
                    <a:pt x="75498" y="1711018"/>
                    <a:pt x="51366" y="1711274"/>
                    <a:pt x="12531" y="1711402"/>
                  </a:cubicBezTo>
                  <a:cubicBezTo>
                    <a:pt x="12586" y="1733972"/>
                    <a:pt x="995" y="1728590"/>
                    <a:pt x="76560" y="1728096"/>
                  </a:cubicBezTo>
                  <a:cubicBezTo>
                    <a:pt x="122207" y="1727785"/>
                    <a:pt x="108822" y="1688686"/>
                    <a:pt x="113418" y="1981801"/>
                  </a:cubicBezTo>
                  <a:cubicBezTo>
                    <a:pt x="114883" y="2075229"/>
                    <a:pt x="125155" y="2059249"/>
                    <a:pt x="76396" y="2060164"/>
                  </a:cubicBezTo>
                  <a:cubicBezTo>
                    <a:pt x="2204" y="2061555"/>
                    <a:pt x="13648" y="2055185"/>
                    <a:pt x="13757" y="2078066"/>
                  </a:cubicBezTo>
                  <a:cubicBezTo>
                    <a:pt x="58781" y="2077737"/>
                    <a:pt x="77586" y="2077041"/>
                    <a:pt x="115432" y="2076547"/>
                  </a:cubicBezTo>
                  <a:cubicBezTo>
                    <a:pt x="119772" y="2229026"/>
                    <a:pt x="118234" y="2159193"/>
                    <a:pt x="121694" y="2409787"/>
                  </a:cubicBezTo>
                  <a:cubicBezTo>
                    <a:pt x="85349" y="2410318"/>
                    <a:pt x="60997" y="2411398"/>
                    <a:pt x="16064" y="2411874"/>
                  </a:cubicBezTo>
                  <a:cubicBezTo>
                    <a:pt x="16248" y="2432778"/>
                    <a:pt x="3962" y="2429593"/>
                    <a:pt x="76670" y="2427744"/>
                  </a:cubicBezTo>
                  <a:cubicBezTo>
                    <a:pt x="138356" y="2426243"/>
                    <a:pt x="121731" y="2375465"/>
                    <a:pt x="127151" y="2759721"/>
                  </a:cubicBezTo>
                  <a:cubicBezTo>
                    <a:pt x="82127" y="2759501"/>
                    <a:pt x="68760" y="2759135"/>
                    <a:pt x="20495" y="2758952"/>
                  </a:cubicBezTo>
                  <a:cubicBezTo>
                    <a:pt x="20843" y="2781448"/>
                    <a:pt x="10388" y="2775737"/>
                    <a:pt x="76432" y="2776378"/>
                  </a:cubicBezTo>
                  <a:cubicBezTo>
                    <a:pt x="140370" y="2776964"/>
                    <a:pt x="127425" y="2760782"/>
                    <a:pt x="128121" y="2855803"/>
                  </a:cubicBezTo>
                  <a:cubicBezTo>
                    <a:pt x="130355" y="3161310"/>
                    <a:pt x="155751" y="3110258"/>
                    <a:pt x="76505" y="3110460"/>
                  </a:cubicBezTo>
                  <a:cubicBezTo>
                    <a:pt x="18866" y="3110551"/>
                    <a:pt x="27600" y="3104895"/>
                    <a:pt x="28167" y="3127538"/>
                  </a:cubicBezTo>
                  <a:cubicBezTo>
                    <a:pt x="57390" y="3127501"/>
                    <a:pt x="84013" y="3127428"/>
                    <a:pt x="132406" y="3127373"/>
                  </a:cubicBezTo>
                  <a:cubicBezTo>
                    <a:pt x="141084" y="3527004"/>
                    <a:pt x="149049" y="3461089"/>
                    <a:pt x="76579" y="3460411"/>
                  </a:cubicBezTo>
                  <a:cubicBezTo>
                    <a:pt x="29229" y="3459972"/>
                    <a:pt x="37011" y="3455744"/>
                    <a:pt x="37634" y="3477087"/>
                  </a:cubicBezTo>
                  <a:cubicBezTo>
                    <a:pt x="74620" y="3477325"/>
                    <a:pt x="94431" y="3477673"/>
                    <a:pt x="136122" y="3477838"/>
                  </a:cubicBezTo>
                  <a:cubicBezTo>
                    <a:pt x="136141" y="3478533"/>
                    <a:pt x="140114" y="3641538"/>
                    <a:pt x="143465" y="3811132"/>
                  </a:cubicBezTo>
                  <a:cubicBezTo>
                    <a:pt x="99118" y="3810785"/>
                    <a:pt x="80058" y="3809979"/>
                    <a:pt x="45543" y="3809393"/>
                  </a:cubicBezTo>
                  <a:cubicBezTo>
                    <a:pt x="45928" y="3830902"/>
                    <a:pt x="39629" y="3826234"/>
                    <a:pt x="76359" y="3827057"/>
                  </a:cubicBezTo>
                  <a:cubicBezTo>
                    <a:pt x="162470" y="3829034"/>
                    <a:pt x="143410" y="3766908"/>
                    <a:pt x="149635" y="4161194"/>
                  </a:cubicBezTo>
                  <a:cubicBezTo>
                    <a:pt x="107193" y="4161103"/>
                    <a:pt x="90806" y="4160883"/>
                    <a:pt x="50542" y="4160663"/>
                  </a:cubicBezTo>
                  <a:cubicBezTo>
                    <a:pt x="50780" y="4182116"/>
                    <a:pt x="45562" y="4177650"/>
                    <a:pt x="76451" y="4177851"/>
                  </a:cubicBezTo>
                  <a:cubicBezTo>
                    <a:pt x="178272" y="4178547"/>
                    <a:pt x="145754" y="4127037"/>
                    <a:pt x="151430" y="4479625"/>
                  </a:cubicBezTo>
                  <a:cubicBezTo>
                    <a:pt x="152015" y="4517809"/>
                    <a:pt x="170252" y="4508254"/>
                    <a:pt x="53380" y="4508291"/>
                  </a:cubicBezTo>
                  <a:cubicBezTo>
                    <a:pt x="53508" y="4530952"/>
                    <a:pt x="35601" y="4525277"/>
                    <a:pt x="152144" y="4525259"/>
                  </a:cubicBezTo>
                  <a:cubicBezTo>
                    <a:pt x="152180" y="4527035"/>
                    <a:pt x="156099" y="4771990"/>
                    <a:pt x="158204" y="4861080"/>
                  </a:cubicBezTo>
                  <a:cubicBezTo>
                    <a:pt x="109134" y="4860823"/>
                    <a:pt x="83829" y="4859890"/>
                    <a:pt x="54753" y="4859268"/>
                  </a:cubicBezTo>
                  <a:cubicBezTo>
                    <a:pt x="54808" y="4879714"/>
                    <a:pt x="33953" y="4877463"/>
                    <a:pt x="158607" y="4878085"/>
                  </a:cubicBezTo>
                  <a:cubicBezTo>
                    <a:pt x="158644" y="4879714"/>
                    <a:pt x="165144" y="5208396"/>
                    <a:pt x="165162" y="5209732"/>
                  </a:cubicBezTo>
                  <a:cubicBezTo>
                    <a:pt x="111258" y="5209824"/>
                    <a:pt x="87290" y="5210226"/>
                    <a:pt x="55522" y="5210519"/>
                  </a:cubicBezTo>
                  <a:cubicBezTo>
                    <a:pt x="55559" y="5231899"/>
                    <a:pt x="51274" y="5227579"/>
                    <a:pt x="76597" y="5227305"/>
                  </a:cubicBezTo>
                  <a:cubicBezTo>
                    <a:pt x="175178" y="5226243"/>
                    <a:pt x="165437" y="5225969"/>
                    <a:pt x="165492" y="5229190"/>
                  </a:cubicBezTo>
                  <a:cubicBezTo>
                    <a:pt x="167286" y="5343486"/>
                    <a:pt x="170710" y="5459685"/>
                    <a:pt x="171113" y="5558202"/>
                  </a:cubicBezTo>
                  <a:cubicBezTo>
                    <a:pt x="33898" y="5558329"/>
                    <a:pt x="56401" y="5554797"/>
                    <a:pt x="56474" y="5575975"/>
                  </a:cubicBezTo>
                  <a:cubicBezTo>
                    <a:pt x="89249" y="5575682"/>
                    <a:pt x="112979" y="5575261"/>
                    <a:pt x="171168" y="5575188"/>
                  </a:cubicBezTo>
                  <a:cubicBezTo>
                    <a:pt x="171442" y="5784175"/>
                    <a:pt x="174061" y="5810040"/>
                    <a:pt x="176349" y="5906890"/>
                  </a:cubicBezTo>
                  <a:cubicBezTo>
                    <a:pt x="117739" y="5906945"/>
                    <a:pt x="93589" y="5907476"/>
                    <a:pt x="58379" y="5907952"/>
                  </a:cubicBezTo>
                  <a:cubicBezTo>
                    <a:pt x="58543" y="5928380"/>
                    <a:pt x="53911" y="5925030"/>
                    <a:pt x="76615" y="5924701"/>
                  </a:cubicBezTo>
                  <a:cubicBezTo>
                    <a:pt x="207440" y="5922761"/>
                    <a:pt x="173804" y="5862611"/>
                    <a:pt x="179517" y="6228872"/>
                  </a:cubicBezTo>
                  <a:cubicBezTo>
                    <a:pt x="180140" y="6268887"/>
                    <a:pt x="199713" y="6258892"/>
                    <a:pt x="76487" y="6259240"/>
                  </a:cubicBezTo>
                  <a:cubicBezTo>
                    <a:pt x="59074" y="6259277"/>
                    <a:pt x="62059" y="6254902"/>
                    <a:pt x="62370" y="6276300"/>
                  </a:cubicBezTo>
                  <a:cubicBezTo>
                    <a:pt x="93058" y="6276245"/>
                    <a:pt x="114663" y="6276118"/>
                    <a:pt x="180231" y="6276118"/>
                  </a:cubicBezTo>
                  <a:cubicBezTo>
                    <a:pt x="181165" y="6343589"/>
                    <a:pt x="182154" y="6471375"/>
                    <a:pt x="185230" y="6606666"/>
                  </a:cubicBezTo>
                  <a:cubicBezTo>
                    <a:pt x="127755" y="6606684"/>
                    <a:pt x="105032" y="6607234"/>
                    <a:pt x="68614" y="6607966"/>
                  </a:cubicBezTo>
                  <a:cubicBezTo>
                    <a:pt x="69182" y="6631945"/>
                    <a:pt x="50634" y="6623672"/>
                    <a:pt x="185578" y="6623653"/>
                  </a:cubicBezTo>
                  <a:cubicBezTo>
                    <a:pt x="185614" y="6625026"/>
                    <a:pt x="192096" y="6957405"/>
                    <a:pt x="192132" y="6958925"/>
                  </a:cubicBezTo>
                  <a:cubicBezTo>
                    <a:pt x="143446" y="6958979"/>
                    <a:pt x="116201" y="6958540"/>
                    <a:pt x="78574" y="6957680"/>
                  </a:cubicBezTo>
                  <a:cubicBezTo>
                    <a:pt x="79270" y="6978822"/>
                    <a:pt x="60521" y="6975930"/>
                    <a:pt x="186328" y="6975930"/>
                  </a:cubicBezTo>
                  <a:cubicBezTo>
                    <a:pt x="193524" y="6975930"/>
                    <a:pt x="192407" y="6975179"/>
                    <a:pt x="192444" y="6978291"/>
                  </a:cubicBezTo>
                  <a:cubicBezTo>
                    <a:pt x="198156" y="7348928"/>
                    <a:pt x="201562" y="7309060"/>
                    <a:pt x="186328" y="7309060"/>
                  </a:cubicBezTo>
                  <a:cubicBezTo>
                    <a:pt x="73722" y="7309060"/>
                    <a:pt x="90073" y="7304227"/>
                    <a:pt x="90806" y="7326175"/>
                  </a:cubicBezTo>
                  <a:cubicBezTo>
                    <a:pt x="119168" y="7326101"/>
                    <a:pt x="144710" y="7326065"/>
                    <a:pt x="197827" y="7326065"/>
                  </a:cubicBezTo>
                  <a:cubicBezTo>
                    <a:pt x="203192" y="7559012"/>
                    <a:pt x="201690" y="7561081"/>
                    <a:pt x="202587" y="7656248"/>
                  </a:cubicBezTo>
                  <a:cubicBezTo>
                    <a:pt x="159101" y="7656119"/>
                    <a:pt x="127572" y="7656430"/>
                    <a:pt x="101791" y="7656888"/>
                  </a:cubicBezTo>
                  <a:cubicBezTo>
                    <a:pt x="102542" y="7679257"/>
                    <a:pt x="87675" y="7673216"/>
                    <a:pt x="186347" y="7673216"/>
                  </a:cubicBezTo>
                  <a:cubicBezTo>
                    <a:pt x="208904" y="7673216"/>
                    <a:pt x="202349" y="7634868"/>
                    <a:pt x="207714" y="7978065"/>
                  </a:cubicBezTo>
                  <a:cubicBezTo>
                    <a:pt x="208300" y="8014381"/>
                    <a:pt x="213866" y="8008176"/>
                    <a:pt x="186347" y="8008176"/>
                  </a:cubicBezTo>
                  <a:cubicBezTo>
                    <a:pt x="98935" y="8008176"/>
                    <a:pt x="113235" y="8001550"/>
                    <a:pt x="114004" y="8024706"/>
                  </a:cubicBezTo>
                  <a:cubicBezTo>
                    <a:pt x="144948" y="8025163"/>
                    <a:pt x="177247" y="8025237"/>
                    <a:pt x="208502" y="8025145"/>
                  </a:cubicBezTo>
                  <a:cubicBezTo>
                    <a:pt x="214818" y="8410242"/>
                    <a:pt x="223809" y="8358842"/>
                    <a:pt x="186347" y="8358842"/>
                  </a:cubicBezTo>
                  <a:cubicBezTo>
                    <a:pt x="113583" y="8358842"/>
                    <a:pt x="124917" y="8353314"/>
                    <a:pt x="125649" y="8375866"/>
                  </a:cubicBezTo>
                  <a:cubicBezTo>
                    <a:pt x="156465" y="8375811"/>
                    <a:pt x="183472" y="8375829"/>
                    <a:pt x="213024" y="8375829"/>
                  </a:cubicBezTo>
                  <a:cubicBezTo>
                    <a:pt x="213262" y="8435539"/>
                    <a:pt x="214507" y="8508264"/>
                    <a:pt x="215935" y="8589611"/>
                  </a:cubicBezTo>
                  <a:cubicBezTo>
                    <a:pt x="239171" y="8589428"/>
                    <a:pt x="229009" y="8617123"/>
                    <a:pt x="228020" y="8375829"/>
                  </a:cubicBezTo>
                  <a:lnTo>
                    <a:pt x="517866" y="8375847"/>
                  </a:lnTo>
                  <a:cubicBezTo>
                    <a:pt x="519111" y="8464406"/>
                    <a:pt x="519898" y="8524757"/>
                    <a:pt x="522077" y="8587177"/>
                  </a:cubicBezTo>
                  <a:cubicBezTo>
                    <a:pt x="544049" y="8586994"/>
                    <a:pt x="536194" y="8615805"/>
                    <a:pt x="532880" y="8375847"/>
                  </a:cubicBezTo>
                  <a:cubicBezTo>
                    <a:pt x="779752" y="8375866"/>
                    <a:pt x="712720" y="8373669"/>
                    <a:pt x="823934" y="8373267"/>
                  </a:cubicBezTo>
                  <a:cubicBezTo>
                    <a:pt x="825875" y="8453826"/>
                    <a:pt x="826076" y="8497794"/>
                    <a:pt x="827907" y="8584760"/>
                  </a:cubicBezTo>
                  <a:cubicBezTo>
                    <a:pt x="847993" y="8584595"/>
                    <a:pt x="842921" y="8601418"/>
                    <a:pt x="840980" y="8478079"/>
                  </a:cubicBezTo>
                  <a:cubicBezTo>
                    <a:pt x="839131" y="8360874"/>
                    <a:pt x="836604" y="8373230"/>
                    <a:pt x="844899" y="8373230"/>
                  </a:cubicBezTo>
                  <a:cubicBezTo>
                    <a:pt x="951609" y="8373230"/>
                    <a:pt x="953751" y="8375042"/>
                    <a:pt x="1064398" y="8375042"/>
                  </a:cubicBezTo>
                  <a:cubicBezTo>
                    <a:pt x="1146426" y="8375060"/>
                    <a:pt x="1127860" y="8354266"/>
                    <a:pt x="1129801" y="8478409"/>
                  </a:cubicBezTo>
                  <a:cubicBezTo>
                    <a:pt x="1131668" y="8598178"/>
                    <a:pt x="1128061" y="8582436"/>
                    <a:pt x="1147287" y="8582271"/>
                  </a:cubicBezTo>
                  <a:cubicBezTo>
                    <a:pt x="1145071" y="8517435"/>
                    <a:pt x="1143899" y="8434789"/>
                    <a:pt x="1143881" y="8375060"/>
                  </a:cubicBezTo>
                  <a:cubicBezTo>
                    <a:pt x="1266118" y="8375097"/>
                    <a:pt x="1323813" y="8375262"/>
                    <a:pt x="1393848" y="8374694"/>
                  </a:cubicBezTo>
                  <a:cubicBezTo>
                    <a:pt x="1443486" y="8374292"/>
                    <a:pt x="1432830" y="8353699"/>
                    <a:pt x="1434771" y="8478391"/>
                  </a:cubicBezTo>
                  <a:cubicBezTo>
                    <a:pt x="1436601" y="8595432"/>
                    <a:pt x="1431548" y="8580038"/>
                    <a:pt x="1451469" y="8579891"/>
                  </a:cubicBezTo>
                  <a:cubicBezTo>
                    <a:pt x="1450187" y="8507569"/>
                    <a:pt x="1449052" y="8434478"/>
                    <a:pt x="1448228" y="8374346"/>
                  </a:cubicBezTo>
                  <a:cubicBezTo>
                    <a:pt x="1535750" y="8374017"/>
                    <a:pt x="1605986" y="8374566"/>
                    <a:pt x="1739594" y="8374511"/>
                  </a:cubicBezTo>
                  <a:cubicBezTo>
                    <a:pt x="1739868" y="8438193"/>
                    <a:pt x="1741242" y="8520931"/>
                    <a:pt x="1742615" y="8577640"/>
                  </a:cubicBezTo>
                  <a:cubicBezTo>
                    <a:pt x="1765978" y="8577475"/>
                    <a:pt x="1755523" y="8603962"/>
                    <a:pt x="1754608" y="8374475"/>
                  </a:cubicBezTo>
                  <a:cubicBezTo>
                    <a:pt x="1755963" y="8374475"/>
                    <a:pt x="2042348" y="8373212"/>
                    <a:pt x="2043813" y="8373193"/>
                  </a:cubicBezTo>
                  <a:cubicBezTo>
                    <a:pt x="2045699" y="8473412"/>
                    <a:pt x="2045827" y="8504768"/>
                    <a:pt x="2047438" y="8575260"/>
                  </a:cubicBezTo>
                  <a:cubicBezTo>
                    <a:pt x="2068330" y="8575114"/>
                    <a:pt x="2063075" y="8604292"/>
                    <a:pt x="2058845" y="8373102"/>
                  </a:cubicBezTo>
                  <a:cubicBezTo>
                    <a:pt x="2263385" y="8371711"/>
                    <a:pt x="2246650" y="8374383"/>
                    <a:pt x="2350632" y="8374877"/>
                  </a:cubicBezTo>
                  <a:cubicBezTo>
                    <a:pt x="2352683" y="8437443"/>
                    <a:pt x="2353818" y="8514122"/>
                    <a:pt x="2354111" y="8572899"/>
                  </a:cubicBezTo>
                  <a:cubicBezTo>
                    <a:pt x="2373611" y="8572753"/>
                    <a:pt x="2369802" y="8588513"/>
                    <a:pt x="2368081" y="8478079"/>
                  </a:cubicBezTo>
                  <a:cubicBezTo>
                    <a:pt x="2366214" y="8359263"/>
                    <a:pt x="2359476" y="8374969"/>
                    <a:pt x="2381997" y="8374969"/>
                  </a:cubicBezTo>
                  <a:cubicBezTo>
                    <a:pt x="2579359" y="8375133"/>
                    <a:pt x="2612958" y="8375225"/>
                    <a:pt x="2655601" y="8375042"/>
                  </a:cubicBezTo>
                  <a:cubicBezTo>
                    <a:pt x="2656920" y="8457981"/>
                    <a:pt x="2657909" y="8513701"/>
                    <a:pt x="2658439" y="8570574"/>
                  </a:cubicBezTo>
                  <a:cubicBezTo>
                    <a:pt x="2677939" y="8570428"/>
                    <a:pt x="2673930" y="8586005"/>
                    <a:pt x="2672245" y="8478079"/>
                  </a:cubicBezTo>
                  <a:cubicBezTo>
                    <a:pt x="2670323" y="8357085"/>
                    <a:pt x="2656956" y="8375152"/>
                    <a:pt x="2711538" y="8374640"/>
                  </a:cubicBezTo>
                  <a:cubicBezTo>
                    <a:pt x="2816399" y="8373651"/>
                    <a:pt x="2876382" y="8374090"/>
                    <a:pt x="2931056" y="8374895"/>
                  </a:cubicBezTo>
                  <a:cubicBezTo>
                    <a:pt x="2969287" y="8375463"/>
                    <a:pt x="2959216" y="8355914"/>
                    <a:pt x="2961139" y="8478409"/>
                  </a:cubicBezTo>
                  <a:cubicBezTo>
                    <a:pt x="2962787" y="8583662"/>
                    <a:pt x="2958722" y="8568267"/>
                    <a:pt x="2977947" y="8568121"/>
                  </a:cubicBezTo>
                  <a:cubicBezTo>
                    <a:pt x="2976592" y="8516135"/>
                    <a:pt x="2975237" y="8437791"/>
                    <a:pt x="2975274" y="8375445"/>
                  </a:cubicBezTo>
                  <a:cubicBezTo>
                    <a:pt x="3144659" y="8376964"/>
                    <a:pt x="3131915" y="8372791"/>
                    <a:pt x="3264534" y="8372791"/>
                  </a:cubicBezTo>
                  <a:cubicBezTo>
                    <a:pt x="3264790" y="8434203"/>
                    <a:pt x="3266072" y="8513371"/>
                    <a:pt x="3267299" y="8565906"/>
                  </a:cubicBezTo>
                  <a:cubicBezTo>
                    <a:pt x="3290259" y="8565724"/>
                    <a:pt x="3280445" y="8592503"/>
                    <a:pt x="3279548" y="8372809"/>
                  </a:cubicBezTo>
                  <a:cubicBezTo>
                    <a:pt x="3308038" y="8372845"/>
                    <a:pt x="3188987" y="8372333"/>
                    <a:pt x="3571261" y="8374182"/>
                  </a:cubicBezTo>
                  <a:cubicBezTo>
                    <a:pt x="3572360" y="8428236"/>
                    <a:pt x="3573733" y="8508429"/>
                    <a:pt x="3574136" y="8563563"/>
                  </a:cubicBezTo>
                  <a:cubicBezTo>
                    <a:pt x="3593746" y="8563417"/>
                    <a:pt x="3589663" y="8578244"/>
                    <a:pt x="3588106" y="8478098"/>
                  </a:cubicBezTo>
                  <a:cubicBezTo>
                    <a:pt x="3586312" y="8362741"/>
                    <a:pt x="3584573" y="8374255"/>
                    <a:pt x="3589992" y="8374273"/>
                  </a:cubicBezTo>
                  <a:cubicBezTo>
                    <a:pt x="3934896" y="8376122"/>
                    <a:pt x="3875700" y="8342221"/>
                    <a:pt x="3877879" y="8478391"/>
                  </a:cubicBezTo>
                  <a:cubicBezTo>
                    <a:pt x="3879380" y="8575059"/>
                    <a:pt x="3874675" y="8561257"/>
                    <a:pt x="3894321" y="8561110"/>
                  </a:cubicBezTo>
                  <a:cubicBezTo>
                    <a:pt x="3892765" y="8480826"/>
                    <a:pt x="3892637" y="8451391"/>
                    <a:pt x="3890952" y="8373285"/>
                  </a:cubicBezTo>
                  <a:cubicBezTo>
                    <a:pt x="4029192" y="8372937"/>
                    <a:pt x="4022399" y="8375408"/>
                    <a:pt x="4180981" y="8375042"/>
                  </a:cubicBezTo>
                  <a:cubicBezTo>
                    <a:pt x="4182775" y="8456132"/>
                    <a:pt x="4182812" y="8485072"/>
                    <a:pt x="4184332" y="8558877"/>
                  </a:cubicBezTo>
                  <a:cubicBezTo>
                    <a:pt x="4204125" y="8558731"/>
                    <a:pt x="4199419" y="8572277"/>
                    <a:pt x="4197899" y="8478098"/>
                  </a:cubicBezTo>
                  <a:cubicBezTo>
                    <a:pt x="4195977" y="8354303"/>
                    <a:pt x="4181970" y="8375170"/>
                    <a:pt x="4248929" y="8374731"/>
                  </a:cubicBezTo>
                  <a:cubicBezTo>
                    <a:pt x="4313893" y="8374292"/>
                    <a:pt x="4366991" y="8374108"/>
                    <a:pt x="4468556" y="8374657"/>
                  </a:cubicBezTo>
                  <a:cubicBezTo>
                    <a:pt x="4493073" y="8374786"/>
                    <a:pt x="4486225" y="8356298"/>
                    <a:pt x="4488166" y="8478409"/>
                  </a:cubicBezTo>
                  <a:cubicBezTo>
                    <a:pt x="4489686" y="8572167"/>
                    <a:pt x="4484431" y="8556589"/>
                    <a:pt x="4504425" y="8556443"/>
                  </a:cubicBezTo>
                  <a:cubicBezTo>
                    <a:pt x="4503381" y="8492339"/>
                    <a:pt x="4502411" y="8436638"/>
                    <a:pt x="4501771" y="8374822"/>
                  </a:cubicBezTo>
                  <a:cubicBezTo>
                    <a:pt x="4713231" y="8375646"/>
                    <a:pt x="4655592" y="8373156"/>
                    <a:pt x="4791195" y="8373047"/>
                  </a:cubicBezTo>
                  <a:cubicBezTo>
                    <a:pt x="4793905" y="8582363"/>
                    <a:pt x="4788229" y="8554246"/>
                    <a:pt x="4809102" y="8554081"/>
                  </a:cubicBezTo>
                  <a:cubicBezTo>
                    <a:pt x="4807948" y="8500485"/>
                    <a:pt x="4806923" y="8427284"/>
                    <a:pt x="4806227" y="8373047"/>
                  </a:cubicBezTo>
                  <a:cubicBezTo>
                    <a:pt x="4902245" y="8373083"/>
                    <a:pt x="4883623" y="8373870"/>
                    <a:pt x="5096567" y="8373797"/>
                  </a:cubicBezTo>
                  <a:cubicBezTo>
                    <a:pt x="5099680" y="8579214"/>
                    <a:pt x="5093088" y="8551775"/>
                    <a:pt x="5114401" y="8551592"/>
                  </a:cubicBezTo>
                  <a:cubicBezTo>
                    <a:pt x="5113358" y="8496659"/>
                    <a:pt x="5112699" y="8449616"/>
                    <a:pt x="5111563" y="8373779"/>
                  </a:cubicBezTo>
                  <a:cubicBezTo>
                    <a:pt x="5255479" y="8373724"/>
                    <a:pt x="5288455" y="8373797"/>
                    <a:pt x="5347614" y="8373486"/>
                  </a:cubicBezTo>
                  <a:cubicBezTo>
                    <a:pt x="5415691" y="8373120"/>
                    <a:pt x="5399743" y="8352234"/>
                    <a:pt x="5401702" y="8478446"/>
                  </a:cubicBezTo>
                  <a:cubicBezTo>
                    <a:pt x="5403002" y="8562135"/>
                    <a:pt x="5398260" y="8549194"/>
                    <a:pt x="5417998" y="8549029"/>
                  </a:cubicBezTo>
                  <a:cubicBezTo>
                    <a:pt x="5413585" y="8345590"/>
                    <a:pt x="5403588" y="8373248"/>
                    <a:pt x="5457565" y="8373248"/>
                  </a:cubicBezTo>
                  <a:close/>
                  <a:moveTo>
                    <a:pt x="5381287" y="6978364"/>
                  </a:moveTo>
                  <a:cubicBezTo>
                    <a:pt x="5387127" y="7360679"/>
                    <a:pt x="5398131" y="7308456"/>
                    <a:pt x="5347633" y="7308108"/>
                  </a:cubicBezTo>
                  <a:cubicBezTo>
                    <a:pt x="5042389" y="7306039"/>
                    <a:pt x="5094480" y="7328371"/>
                    <a:pt x="5092924" y="7228042"/>
                  </a:cubicBezTo>
                  <a:cubicBezTo>
                    <a:pt x="5088182" y="6924493"/>
                    <a:pt x="5074779" y="6974447"/>
                    <a:pt x="5127566" y="6975454"/>
                  </a:cubicBezTo>
                  <a:cubicBezTo>
                    <a:pt x="5315041" y="6978986"/>
                    <a:pt x="5381195" y="6973203"/>
                    <a:pt x="5381287" y="6978364"/>
                  </a:cubicBezTo>
                  <a:close/>
                  <a:moveTo>
                    <a:pt x="5380957" y="6959163"/>
                  </a:moveTo>
                  <a:cubicBezTo>
                    <a:pt x="5131027" y="6959767"/>
                    <a:pt x="5223126" y="6959547"/>
                    <a:pt x="5089298" y="6957827"/>
                  </a:cubicBezTo>
                  <a:cubicBezTo>
                    <a:pt x="5087944" y="6861836"/>
                    <a:pt x="5088932" y="6740932"/>
                    <a:pt x="5084593" y="6623726"/>
                  </a:cubicBezTo>
                  <a:cubicBezTo>
                    <a:pt x="5338588" y="6623854"/>
                    <a:pt x="5264378" y="6623653"/>
                    <a:pt x="5374548" y="6625246"/>
                  </a:cubicBezTo>
                  <a:cubicBezTo>
                    <a:pt x="5375262" y="6785669"/>
                    <a:pt x="5379107" y="6852976"/>
                    <a:pt x="5380957" y="6959163"/>
                  </a:cubicBezTo>
                  <a:close/>
                  <a:moveTo>
                    <a:pt x="5374494" y="6608204"/>
                  </a:moveTo>
                  <a:cubicBezTo>
                    <a:pt x="5071886" y="6603664"/>
                    <a:pt x="5084117" y="6611114"/>
                    <a:pt x="5083824" y="6603023"/>
                  </a:cubicBezTo>
                  <a:cubicBezTo>
                    <a:pt x="5080455" y="6517448"/>
                    <a:pt x="5079539" y="6441886"/>
                    <a:pt x="5079155" y="6353602"/>
                  </a:cubicBezTo>
                  <a:cubicBezTo>
                    <a:pt x="5078752" y="6259149"/>
                    <a:pt x="5065533" y="6275037"/>
                    <a:pt x="5127676" y="6274872"/>
                  </a:cubicBezTo>
                  <a:cubicBezTo>
                    <a:pt x="5215783" y="6274634"/>
                    <a:pt x="5277726" y="6274488"/>
                    <a:pt x="5347486" y="6275605"/>
                  </a:cubicBezTo>
                  <a:cubicBezTo>
                    <a:pt x="5377350" y="6276099"/>
                    <a:pt x="5372955" y="6229257"/>
                    <a:pt x="5374494" y="6608204"/>
                  </a:cubicBezTo>
                  <a:close/>
                  <a:moveTo>
                    <a:pt x="2344608" y="6978071"/>
                  </a:moveTo>
                  <a:cubicBezTo>
                    <a:pt x="2344516" y="6972946"/>
                    <a:pt x="2310936" y="6971793"/>
                    <a:pt x="2634270" y="6973660"/>
                  </a:cubicBezTo>
                  <a:cubicBezTo>
                    <a:pt x="2636486" y="7101849"/>
                    <a:pt x="2634508" y="7158630"/>
                    <a:pt x="2638317" y="7308016"/>
                  </a:cubicBezTo>
                  <a:cubicBezTo>
                    <a:pt x="2475286" y="7308162"/>
                    <a:pt x="2437878" y="7310359"/>
                    <a:pt x="2347134" y="7309536"/>
                  </a:cubicBezTo>
                  <a:cubicBezTo>
                    <a:pt x="2343052" y="7080652"/>
                    <a:pt x="2346787" y="7117847"/>
                    <a:pt x="2344608" y="6978071"/>
                  </a:cubicBezTo>
                  <a:close/>
                  <a:moveTo>
                    <a:pt x="507209" y="6626088"/>
                  </a:moveTo>
                  <a:cubicBezTo>
                    <a:pt x="804031" y="6626088"/>
                    <a:pt x="669765" y="6625246"/>
                    <a:pt x="796524" y="6624330"/>
                  </a:cubicBezTo>
                  <a:cubicBezTo>
                    <a:pt x="796780" y="6695829"/>
                    <a:pt x="797879" y="6728942"/>
                    <a:pt x="799307" y="6853452"/>
                  </a:cubicBezTo>
                  <a:cubicBezTo>
                    <a:pt x="800900" y="6992239"/>
                    <a:pt x="859602" y="6955026"/>
                    <a:pt x="515559" y="6956892"/>
                  </a:cubicBezTo>
                  <a:cubicBezTo>
                    <a:pt x="502705" y="6956966"/>
                    <a:pt x="516822" y="6945544"/>
                    <a:pt x="507209" y="6626088"/>
                  </a:cubicBezTo>
                  <a:close/>
                  <a:moveTo>
                    <a:pt x="491390" y="5575408"/>
                  </a:moveTo>
                  <a:cubicBezTo>
                    <a:pt x="616904" y="5577275"/>
                    <a:pt x="581767" y="5576927"/>
                    <a:pt x="779313" y="5576305"/>
                  </a:cubicBezTo>
                  <a:cubicBezTo>
                    <a:pt x="786472" y="5921571"/>
                    <a:pt x="777170" y="5517308"/>
                    <a:pt x="786472" y="5907403"/>
                  </a:cubicBezTo>
                  <a:cubicBezTo>
                    <a:pt x="682289" y="5908775"/>
                    <a:pt x="746117" y="5910625"/>
                    <a:pt x="494832" y="5909416"/>
                  </a:cubicBezTo>
                  <a:cubicBezTo>
                    <a:pt x="494173" y="5782930"/>
                    <a:pt x="496901" y="5877950"/>
                    <a:pt x="491390" y="5575408"/>
                  </a:cubicBezTo>
                  <a:close/>
                  <a:moveTo>
                    <a:pt x="470827" y="4229581"/>
                  </a:moveTo>
                  <a:cubicBezTo>
                    <a:pt x="469729" y="4158705"/>
                    <a:pt x="422892" y="4178822"/>
                    <a:pt x="735149" y="4176717"/>
                  </a:cubicBezTo>
                  <a:cubicBezTo>
                    <a:pt x="769755" y="4176497"/>
                    <a:pt x="756480" y="4131101"/>
                    <a:pt x="761937" y="4479753"/>
                  </a:cubicBezTo>
                  <a:cubicBezTo>
                    <a:pt x="762523" y="4516033"/>
                    <a:pt x="802511" y="4511604"/>
                    <a:pt x="515632" y="4508529"/>
                  </a:cubicBezTo>
                  <a:cubicBezTo>
                    <a:pt x="454788" y="4507851"/>
                    <a:pt x="475881" y="4552625"/>
                    <a:pt x="470827" y="4229581"/>
                  </a:cubicBezTo>
                  <a:close/>
                  <a:moveTo>
                    <a:pt x="442392" y="2481121"/>
                  </a:moveTo>
                  <a:cubicBezTo>
                    <a:pt x="441349" y="2414345"/>
                    <a:pt x="387865" y="2425767"/>
                    <a:pt x="731506" y="2428513"/>
                  </a:cubicBezTo>
                  <a:cubicBezTo>
                    <a:pt x="737511" y="2785567"/>
                    <a:pt x="736907" y="2761313"/>
                    <a:pt x="735259" y="2761276"/>
                  </a:cubicBezTo>
                  <a:cubicBezTo>
                    <a:pt x="403923" y="2754595"/>
                    <a:pt x="445047" y="2781558"/>
                    <a:pt x="444242" y="2730872"/>
                  </a:cubicBezTo>
                  <a:cubicBezTo>
                    <a:pt x="442319" y="2603928"/>
                    <a:pt x="444370" y="2604642"/>
                    <a:pt x="442392" y="2481121"/>
                  </a:cubicBezTo>
                  <a:close/>
                  <a:moveTo>
                    <a:pt x="721417" y="1728059"/>
                  </a:moveTo>
                  <a:cubicBezTo>
                    <a:pt x="721801" y="1751947"/>
                    <a:pt x="726031" y="2059963"/>
                    <a:pt x="726031" y="2061263"/>
                  </a:cubicBezTo>
                  <a:cubicBezTo>
                    <a:pt x="379296" y="2054984"/>
                    <a:pt x="436991" y="2089013"/>
                    <a:pt x="435325" y="1981600"/>
                  </a:cubicBezTo>
                  <a:cubicBezTo>
                    <a:pt x="433365" y="1856395"/>
                    <a:pt x="431425" y="1856724"/>
                    <a:pt x="429465" y="1732032"/>
                  </a:cubicBezTo>
                  <a:cubicBezTo>
                    <a:pt x="429301" y="1721909"/>
                    <a:pt x="414268" y="1730256"/>
                    <a:pt x="721417" y="1728059"/>
                  </a:cubicBezTo>
                  <a:close/>
                  <a:moveTo>
                    <a:pt x="429118" y="1710194"/>
                  </a:moveTo>
                  <a:cubicBezTo>
                    <a:pt x="426536" y="1548379"/>
                    <a:pt x="424302" y="1464982"/>
                    <a:pt x="424430" y="1379371"/>
                  </a:cubicBezTo>
                  <a:cubicBezTo>
                    <a:pt x="533594" y="1379462"/>
                    <a:pt x="527863" y="1380396"/>
                    <a:pt x="714532" y="1380048"/>
                  </a:cubicBezTo>
                  <a:cubicBezTo>
                    <a:pt x="714807" y="1544682"/>
                    <a:pt x="718982" y="1590425"/>
                    <a:pt x="721142" y="1711036"/>
                  </a:cubicBezTo>
                  <a:cubicBezTo>
                    <a:pt x="564538" y="1712207"/>
                    <a:pt x="527515" y="1710377"/>
                    <a:pt x="429118" y="1710194"/>
                  </a:cubicBezTo>
                  <a:close/>
                  <a:moveTo>
                    <a:pt x="726214" y="2078268"/>
                  </a:moveTo>
                  <a:cubicBezTo>
                    <a:pt x="728008" y="2250333"/>
                    <a:pt x="729107" y="2289725"/>
                    <a:pt x="731213" y="2411526"/>
                  </a:cubicBezTo>
                  <a:cubicBezTo>
                    <a:pt x="658907" y="2410958"/>
                    <a:pt x="587205" y="2411031"/>
                    <a:pt x="515540" y="2411416"/>
                  </a:cubicBezTo>
                  <a:cubicBezTo>
                    <a:pt x="421537" y="2411929"/>
                    <a:pt x="441184" y="2469918"/>
                    <a:pt x="437009" y="2106512"/>
                  </a:cubicBezTo>
                  <a:cubicBezTo>
                    <a:pt x="436570" y="2067889"/>
                    <a:pt x="390191" y="2072410"/>
                    <a:pt x="726214" y="2078268"/>
                  </a:cubicBezTo>
                  <a:close/>
                  <a:moveTo>
                    <a:pt x="3164196" y="1981911"/>
                  </a:moveTo>
                  <a:cubicBezTo>
                    <a:pt x="3165825" y="2086029"/>
                    <a:pt x="3214401" y="2056723"/>
                    <a:pt x="2931074" y="2060128"/>
                  </a:cubicBezTo>
                  <a:cubicBezTo>
                    <a:pt x="2863108" y="2060951"/>
                    <a:pt x="2877810" y="2076236"/>
                    <a:pt x="2876327" y="1981582"/>
                  </a:cubicBezTo>
                  <a:cubicBezTo>
                    <a:pt x="2874368" y="1856596"/>
                    <a:pt x="2872153" y="1856505"/>
                    <a:pt x="2870212" y="1732013"/>
                  </a:cubicBezTo>
                  <a:cubicBezTo>
                    <a:pt x="2870065" y="1722714"/>
                    <a:pt x="2852250" y="1731611"/>
                    <a:pt x="3150829" y="1728389"/>
                  </a:cubicBezTo>
                  <a:cubicBezTo>
                    <a:pt x="3171849" y="1728169"/>
                    <a:pt x="3159783" y="1699998"/>
                    <a:pt x="3164196" y="1981911"/>
                  </a:cubicBezTo>
                  <a:close/>
                  <a:moveTo>
                    <a:pt x="3470575" y="2060274"/>
                  </a:moveTo>
                  <a:cubicBezTo>
                    <a:pt x="3381113" y="2060237"/>
                    <a:pt x="3491925" y="2060146"/>
                    <a:pt x="3180729" y="2059652"/>
                  </a:cubicBezTo>
                  <a:cubicBezTo>
                    <a:pt x="3176335" y="1885536"/>
                    <a:pt x="3180089" y="1871569"/>
                    <a:pt x="3177818" y="1728114"/>
                  </a:cubicBezTo>
                  <a:cubicBezTo>
                    <a:pt x="3350993" y="1726485"/>
                    <a:pt x="3468030" y="1730622"/>
                    <a:pt x="3468048" y="1732233"/>
                  </a:cubicBezTo>
                  <a:cubicBezTo>
                    <a:pt x="3470209" y="1869867"/>
                    <a:pt x="3465833" y="1891082"/>
                    <a:pt x="3470575" y="2060274"/>
                  </a:cubicBezTo>
                  <a:close/>
                  <a:moveTo>
                    <a:pt x="4685840" y="1711329"/>
                  </a:moveTo>
                  <a:cubicBezTo>
                    <a:pt x="4336377" y="1711457"/>
                    <a:pt x="4396946" y="1730933"/>
                    <a:pt x="4395903" y="1607211"/>
                  </a:cubicBezTo>
                  <a:cubicBezTo>
                    <a:pt x="4395353" y="1532472"/>
                    <a:pt x="4394035" y="1448361"/>
                    <a:pt x="4392515" y="1378803"/>
                  </a:cubicBezTo>
                  <a:cubicBezTo>
                    <a:pt x="4471687" y="1378400"/>
                    <a:pt x="4560106" y="1374465"/>
                    <a:pt x="4682141" y="1378089"/>
                  </a:cubicBezTo>
                  <a:cubicBezTo>
                    <a:pt x="4687323" y="1513399"/>
                    <a:pt x="4684650" y="1618999"/>
                    <a:pt x="4685840" y="1711329"/>
                  </a:cubicBezTo>
                  <a:close/>
                  <a:moveTo>
                    <a:pt x="4694482" y="2231662"/>
                  </a:moveTo>
                  <a:cubicBezTo>
                    <a:pt x="4697631" y="2435798"/>
                    <a:pt x="4701000" y="2410775"/>
                    <a:pt x="4688165" y="2411068"/>
                  </a:cubicBezTo>
                  <a:cubicBezTo>
                    <a:pt x="4611611" y="2412716"/>
                    <a:pt x="4546025" y="2412734"/>
                    <a:pt x="4468703" y="2411068"/>
                  </a:cubicBezTo>
                  <a:cubicBezTo>
                    <a:pt x="4384367" y="2409256"/>
                    <a:pt x="4413334" y="2463768"/>
                    <a:pt x="4402879" y="2106347"/>
                  </a:cubicBezTo>
                  <a:cubicBezTo>
                    <a:pt x="4401945" y="2074387"/>
                    <a:pt x="4355200" y="2073893"/>
                    <a:pt x="4688220" y="2077938"/>
                  </a:cubicBezTo>
                  <a:cubicBezTo>
                    <a:pt x="4697412" y="2078048"/>
                    <a:pt x="4691791" y="2059652"/>
                    <a:pt x="4694482" y="2231662"/>
                  </a:cubicBezTo>
                  <a:close/>
                  <a:moveTo>
                    <a:pt x="5017798" y="5908282"/>
                  </a:moveTo>
                  <a:cubicBezTo>
                    <a:pt x="4718614" y="5908282"/>
                    <a:pt x="4766513" y="5921937"/>
                    <a:pt x="4765946" y="5853861"/>
                  </a:cubicBezTo>
                  <a:cubicBezTo>
                    <a:pt x="4763272" y="5533142"/>
                    <a:pt x="4750144" y="5577367"/>
                    <a:pt x="4798135" y="5577367"/>
                  </a:cubicBezTo>
                  <a:cubicBezTo>
                    <a:pt x="5089518" y="5577367"/>
                    <a:pt x="5053081" y="5559812"/>
                    <a:pt x="5053375" y="5604073"/>
                  </a:cubicBezTo>
                  <a:cubicBezTo>
                    <a:pt x="5055187" y="5954135"/>
                    <a:pt x="5076701" y="5908282"/>
                    <a:pt x="5017798" y="5908282"/>
                  </a:cubicBezTo>
                  <a:close/>
                  <a:moveTo>
                    <a:pt x="5057750" y="5925213"/>
                  </a:moveTo>
                  <a:cubicBezTo>
                    <a:pt x="5060497" y="6101525"/>
                    <a:pt x="5062163" y="6170919"/>
                    <a:pt x="5063335" y="6257995"/>
                  </a:cubicBezTo>
                  <a:cubicBezTo>
                    <a:pt x="4880145" y="6258197"/>
                    <a:pt x="4891808" y="6259442"/>
                    <a:pt x="4772995" y="6259167"/>
                  </a:cubicBezTo>
                  <a:cubicBezTo>
                    <a:pt x="4769004" y="6036360"/>
                    <a:pt x="4768509" y="6069986"/>
                    <a:pt x="4766660" y="5925049"/>
                  </a:cubicBezTo>
                  <a:cubicBezTo>
                    <a:pt x="4856872" y="5924848"/>
                    <a:pt x="4973196" y="5925506"/>
                    <a:pt x="5057750" y="5925213"/>
                  </a:cubicBezTo>
                  <a:close/>
                  <a:moveTo>
                    <a:pt x="5017798" y="5557964"/>
                  </a:moveTo>
                  <a:cubicBezTo>
                    <a:pt x="4710778" y="5557964"/>
                    <a:pt x="4763657" y="5586922"/>
                    <a:pt x="4761972" y="5478905"/>
                  </a:cubicBezTo>
                  <a:cubicBezTo>
                    <a:pt x="4757230" y="5175960"/>
                    <a:pt x="4742161" y="5226682"/>
                    <a:pt x="4798135" y="5226682"/>
                  </a:cubicBezTo>
                  <a:cubicBezTo>
                    <a:pt x="5067894" y="5226682"/>
                    <a:pt x="5047277" y="5222362"/>
                    <a:pt x="5047369" y="5229300"/>
                  </a:cubicBezTo>
                  <a:cubicBezTo>
                    <a:pt x="5053265" y="5609290"/>
                    <a:pt x="5067143" y="5557964"/>
                    <a:pt x="5017798" y="5557964"/>
                  </a:cubicBezTo>
                  <a:close/>
                  <a:moveTo>
                    <a:pt x="4755509" y="5104003"/>
                  </a:moveTo>
                  <a:cubicBezTo>
                    <a:pt x="4753678" y="5016341"/>
                    <a:pt x="4752452" y="4934647"/>
                    <a:pt x="4751884" y="4875962"/>
                  </a:cubicBezTo>
                  <a:cubicBezTo>
                    <a:pt x="4813570" y="4875925"/>
                    <a:pt x="4765305" y="4875925"/>
                    <a:pt x="5017798" y="4876017"/>
                  </a:cubicBezTo>
                  <a:cubicBezTo>
                    <a:pt x="5050591" y="4876017"/>
                    <a:pt x="5040631" y="4824525"/>
                    <a:pt x="5047058" y="5208579"/>
                  </a:cubicBezTo>
                  <a:cubicBezTo>
                    <a:pt x="4699774" y="5207517"/>
                    <a:pt x="4758439" y="5243779"/>
                    <a:pt x="4755509" y="5104003"/>
                  </a:cubicBezTo>
                  <a:close/>
                  <a:moveTo>
                    <a:pt x="5017798" y="4859011"/>
                  </a:moveTo>
                  <a:cubicBezTo>
                    <a:pt x="4763382" y="4858920"/>
                    <a:pt x="4812929" y="4858938"/>
                    <a:pt x="4751719" y="4858956"/>
                  </a:cubicBezTo>
                  <a:cubicBezTo>
                    <a:pt x="4750327" y="4691741"/>
                    <a:pt x="4747105" y="4591706"/>
                    <a:pt x="4745878" y="4527492"/>
                  </a:cubicBezTo>
                  <a:cubicBezTo>
                    <a:pt x="4960781" y="4526834"/>
                    <a:pt x="4914988" y="4524546"/>
                    <a:pt x="5035541" y="4524911"/>
                  </a:cubicBezTo>
                  <a:cubicBezTo>
                    <a:pt x="5043158" y="4898788"/>
                    <a:pt x="5052532" y="4859011"/>
                    <a:pt x="5017798" y="4859011"/>
                  </a:cubicBezTo>
                  <a:close/>
                  <a:moveTo>
                    <a:pt x="3848107" y="5576415"/>
                  </a:moveTo>
                  <a:cubicBezTo>
                    <a:pt x="4178235" y="5578831"/>
                    <a:pt x="4135810" y="5559171"/>
                    <a:pt x="4137074" y="5603835"/>
                  </a:cubicBezTo>
                  <a:cubicBezTo>
                    <a:pt x="4140571" y="5728198"/>
                    <a:pt x="4142640" y="5908520"/>
                    <a:pt x="4139033" y="5908520"/>
                  </a:cubicBezTo>
                  <a:cubicBezTo>
                    <a:pt x="4029906" y="5908520"/>
                    <a:pt x="4027068" y="5910075"/>
                    <a:pt x="3919351" y="5910075"/>
                  </a:cubicBezTo>
                  <a:cubicBezTo>
                    <a:pt x="3824615" y="5910094"/>
                    <a:pt x="3856383" y="5970170"/>
                    <a:pt x="3848107" y="5576415"/>
                  </a:cubicBezTo>
                  <a:close/>
                  <a:moveTo>
                    <a:pt x="2627221" y="5574859"/>
                  </a:moveTo>
                  <a:cubicBezTo>
                    <a:pt x="2963061" y="5576268"/>
                    <a:pt x="2915803" y="5568324"/>
                    <a:pt x="2916957" y="5604330"/>
                  </a:cubicBezTo>
                  <a:cubicBezTo>
                    <a:pt x="2918879" y="5665449"/>
                    <a:pt x="2920491" y="5730816"/>
                    <a:pt x="2921260" y="5853971"/>
                  </a:cubicBezTo>
                  <a:cubicBezTo>
                    <a:pt x="2921754" y="5932279"/>
                    <a:pt x="2966723" y="5909343"/>
                    <a:pt x="2631396" y="5907439"/>
                  </a:cubicBezTo>
                  <a:cubicBezTo>
                    <a:pt x="2630847" y="5809929"/>
                    <a:pt x="2632934" y="5823091"/>
                    <a:pt x="2627221" y="5574859"/>
                  </a:cubicBezTo>
                  <a:close/>
                  <a:moveTo>
                    <a:pt x="791379" y="5228952"/>
                  </a:moveTo>
                  <a:cubicBezTo>
                    <a:pt x="791342" y="5226957"/>
                    <a:pt x="768382" y="5224888"/>
                    <a:pt x="1064435" y="5224888"/>
                  </a:cubicBezTo>
                  <a:cubicBezTo>
                    <a:pt x="1084154" y="5224888"/>
                    <a:pt x="1078936" y="5185881"/>
                    <a:pt x="1083532" y="5479216"/>
                  </a:cubicBezTo>
                  <a:cubicBezTo>
                    <a:pt x="1085143" y="5583590"/>
                    <a:pt x="1134983" y="5559208"/>
                    <a:pt x="844935" y="5559208"/>
                  </a:cubicBezTo>
                  <a:cubicBezTo>
                    <a:pt x="770377" y="5559208"/>
                    <a:pt x="797330" y="5609473"/>
                    <a:pt x="791379" y="5228952"/>
                  </a:cubicBezTo>
                  <a:close/>
                  <a:moveTo>
                    <a:pt x="1043177" y="2777421"/>
                  </a:moveTo>
                  <a:cubicBezTo>
                    <a:pt x="1043946" y="2868250"/>
                    <a:pt x="1045703" y="3106304"/>
                    <a:pt x="1045758" y="3110441"/>
                  </a:cubicBezTo>
                  <a:cubicBezTo>
                    <a:pt x="808517" y="3110642"/>
                    <a:pt x="796011" y="3110588"/>
                    <a:pt x="755894" y="3111137"/>
                  </a:cubicBezTo>
                  <a:cubicBezTo>
                    <a:pt x="750969" y="2858457"/>
                    <a:pt x="753221" y="2898453"/>
                    <a:pt x="751811" y="2778611"/>
                  </a:cubicBezTo>
                  <a:cubicBezTo>
                    <a:pt x="877143" y="2780936"/>
                    <a:pt x="962229" y="2777641"/>
                    <a:pt x="1043177" y="2777421"/>
                  </a:cubicBezTo>
                  <a:close/>
                  <a:moveTo>
                    <a:pt x="751610" y="2761606"/>
                  </a:moveTo>
                  <a:cubicBezTo>
                    <a:pt x="746282" y="2359833"/>
                    <a:pt x="718048" y="2429007"/>
                    <a:pt x="844954" y="2429007"/>
                  </a:cubicBezTo>
                  <a:cubicBezTo>
                    <a:pt x="948240" y="2429007"/>
                    <a:pt x="951792" y="2427909"/>
                    <a:pt x="1036072" y="2427689"/>
                  </a:cubicBezTo>
                  <a:cubicBezTo>
                    <a:pt x="1042426" y="2736034"/>
                    <a:pt x="1041950" y="2668800"/>
                    <a:pt x="1042993" y="2760453"/>
                  </a:cubicBezTo>
                  <a:cubicBezTo>
                    <a:pt x="954008" y="2760654"/>
                    <a:pt x="875934" y="2763931"/>
                    <a:pt x="751610" y="2761606"/>
                  </a:cubicBezTo>
                  <a:close/>
                  <a:moveTo>
                    <a:pt x="1045996" y="3127428"/>
                  </a:moveTo>
                  <a:cubicBezTo>
                    <a:pt x="1049585" y="3381554"/>
                    <a:pt x="1050025" y="3320343"/>
                    <a:pt x="1052460" y="3458746"/>
                  </a:cubicBezTo>
                  <a:cubicBezTo>
                    <a:pt x="1051160" y="3458746"/>
                    <a:pt x="782059" y="3460155"/>
                    <a:pt x="762962" y="3460430"/>
                  </a:cubicBezTo>
                  <a:cubicBezTo>
                    <a:pt x="761387" y="3366819"/>
                    <a:pt x="763401" y="3500627"/>
                    <a:pt x="756242" y="3128124"/>
                  </a:cubicBezTo>
                  <a:cubicBezTo>
                    <a:pt x="802896" y="3127520"/>
                    <a:pt x="811520" y="3127630"/>
                    <a:pt x="1045996" y="3127428"/>
                  </a:cubicBezTo>
                  <a:close/>
                  <a:moveTo>
                    <a:pt x="1649857" y="2731165"/>
                  </a:moveTo>
                  <a:cubicBezTo>
                    <a:pt x="1650370" y="2764260"/>
                    <a:pt x="1691860" y="2768763"/>
                    <a:pt x="1393994" y="2760617"/>
                  </a:cubicBezTo>
                  <a:cubicBezTo>
                    <a:pt x="1351351" y="2759391"/>
                    <a:pt x="1361732" y="2807478"/>
                    <a:pt x="1356624" y="2481157"/>
                  </a:cubicBezTo>
                  <a:cubicBezTo>
                    <a:pt x="1355525" y="2410446"/>
                    <a:pt x="1310080" y="2429538"/>
                    <a:pt x="1613402" y="2428330"/>
                  </a:cubicBezTo>
                  <a:cubicBezTo>
                    <a:pt x="1664450" y="2428183"/>
                    <a:pt x="1644437" y="2384380"/>
                    <a:pt x="1649857" y="2731165"/>
                  </a:cubicBezTo>
                  <a:close/>
                  <a:moveTo>
                    <a:pt x="2267743" y="3111100"/>
                  </a:moveTo>
                  <a:cubicBezTo>
                    <a:pt x="1978849" y="3105664"/>
                    <a:pt x="1978172" y="3120124"/>
                    <a:pt x="1977641" y="3105536"/>
                  </a:cubicBezTo>
                  <a:cubicBezTo>
                    <a:pt x="1974510" y="3021242"/>
                    <a:pt x="1973466" y="2940609"/>
                    <a:pt x="1973008" y="2855821"/>
                  </a:cubicBezTo>
                  <a:cubicBezTo>
                    <a:pt x="1972496" y="2754906"/>
                    <a:pt x="1914966" y="2776524"/>
                    <a:pt x="2263275" y="2776231"/>
                  </a:cubicBezTo>
                  <a:cubicBezTo>
                    <a:pt x="2264099" y="2868927"/>
                    <a:pt x="2260968" y="2948919"/>
                    <a:pt x="2267743" y="3111100"/>
                  </a:cubicBezTo>
                  <a:close/>
                  <a:moveTo>
                    <a:pt x="2571705" y="3112199"/>
                  </a:moveTo>
                  <a:cubicBezTo>
                    <a:pt x="2372695" y="3112272"/>
                    <a:pt x="2345175" y="3112546"/>
                    <a:pt x="2282775" y="3111393"/>
                  </a:cubicBezTo>
                  <a:cubicBezTo>
                    <a:pt x="2275964" y="2948773"/>
                    <a:pt x="2279058" y="2864131"/>
                    <a:pt x="2278271" y="2776231"/>
                  </a:cubicBezTo>
                  <a:cubicBezTo>
                    <a:pt x="2629015" y="2775939"/>
                    <a:pt x="2569362" y="2759409"/>
                    <a:pt x="2568849" y="2855803"/>
                  </a:cubicBezTo>
                  <a:cubicBezTo>
                    <a:pt x="2568520" y="2919137"/>
                    <a:pt x="2568703" y="2938888"/>
                    <a:pt x="2571705" y="3112199"/>
                  </a:cubicBezTo>
                  <a:close/>
                  <a:moveTo>
                    <a:pt x="4688257" y="4510798"/>
                  </a:moveTo>
                  <a:cubicBezTo>
                    <a:pt x="4400517" y="4512739"/>
                    <a:pt x="4439737" y="4519127"/>
                    <a:pt x="4439114" y="4479424"/>
                  </a:cubicBezTo>
                  <a:cubicBezTo>
                    <a:pt x="4433639" y="4130021"/>
                    <a:pt x="4423770" y="4177742"/>
                    <a:pt x="4468739" y="4176497"/>
                  </a:cubicBezTo>
                  <a:cubicBezTo>
                    <a:pt x="4536394" y="4174740"/>
                    <a:pt x="4600955" y="4174319"/>
                    <a:pt x="4688129" y="4176314"/>
                  </a:cubicBezTo>
                  <a:cubicBezTo>
                    <a:pt x="4735020" y="4177394"/>
                    <a:pt x="4725719" y="4166356"/>
                    <a:pt x="4726708" y="4229856"/>
                  </a:cubicBezTo>
                  <a:cubicBezTo>
                    <a:pt x="4731853" y="4559196"/>
                    <a:pt x="4744193" y="4510432"/>
                    <a:pt x="4688257" y="4510798"/>
                  </a:cubicBezTo>
                  <a:close/>
                  <a:moveTo>
                    <a:pt x="4730882" y="4527565"/>
                  </a:moveTo>
                  <a:cubicBezTo>
                    <a:pt x="4732768" y="4629414"/>
                    <a:pt x="4734672" y="4652643"/>
                    <a:pt x="4736723" y="4858993"/>
                  </a:cubicBezTo>
                  <a:cubicBezTo>
                    <a:pt x="4413279" y="4859158"/>
                    <a:pt x="4446237" y="4862251"/>
                    <a:pt x="4446145" y="4854271"/>
                  </a:cubicBezTo>
                  <a:cubicBezTo>
                    <a:pt x="4442226" y="4478911"/>
                    <a:pt x="4425436" y="4527438"/>
                    <a:pt x="4468501" y="4527785"/>
                  </a:cubicBezTo>
                  <a:cubicBezTo>
                    <a:pt x="4588065" y="4528719"/>
                    <a:pt x="4686792" y="4527749"/>
                    <a:pt x="4730882" y="4527565"/>
                  </a:cubicBezTo>
                  <a:close/>
                  <a:moveTo>
                    <a:pt x="3831170" y="4526724"/>
                  </a:moveTo>
                  <a:cubicBezTo>
                    <a:pt x="4176330" y="4526431"/>
                    <a:pt x="4120265" y="4506314"/>
                    <a:pt x="4122829" y="4604720"/>
                  </a:cubicBezTo>
                  <a:cubicBezTo>
                    <a:pt x="4125062" y="4693316"/>
                    <a:pt x="4126545" y="4771349"/>
                    <a:pt x="4125923" y="4854545"/>
                  </a:cubicBezTo>
                  <a:cubicBezTo>
                    <a:pt x="4125850" y="4863111"/>
                    <a:pt x="4157343" y="4860512"/>
                    <a:pt x="3834411" y="4860695"/>
                  </a:cubicBezTo>
                  <a:cubicBezTo>
                    <a:pt x="3829046" y="4510890"/>
                    <a:pt x="3832745" y="4677757"/>
                    <a:pt x="3831170" y="4526724"/>
                  </a:cubicBezTo>
                  <a:close/>
                  <a:moveTo>
                    <a:pt x="2915657" y="4526614"/>
                  </a:moveTo>
                  <a:cubicBezTo>
                    <a:pt x="3070028" y="4528792"/>
                    <a:pt x="3132446" y="4526980"/>
                    <a:pt x="3206089" y="4526577"/>
                  </a:cubicBezTo>
                  <a:cubicBezTo>
                    <a:pt x="3210648" y="4840322"/>
                    <a:pt x="3210794" y="4858773"/>
                    <a:pt x="3210812" y="4861007"/>
                  </a:cubicBezTo>
                  <a:cubicBezTo>
                    <a:pt x="2886068" y="4860952"/>
                    <a:pt x="2919447" y="4864357"/>
                    <a:pt x="2919191" y="4854142"/>
                  </a:cubicBezTo>
                  <a:cubicBezTo>
                    <a:pt x="2914155" y="4644515"/>
                    <a:pt x="2916591" y="4623208"/>
                    <a:pt x="2915657" y="4526614"/>
                  </a:cubicBezTo>
                  <a:close/>
                  <a:moveTo>
                    <a:pt x="1395844" y="4877261"/>
                  </a:moveTo>
                  <a:cubicBezTo>
                    <a:pt x="1581268" y="4879257"/>
                    <a:pt x="1590624" y="4876181"/>
                    <a:pt x="1683657" y="4875522"/>
                  </a:cubicBezTo>
                  <a:cubicBezTo>
                    <a:pt x="1689480" y="5188682"/>
                    <a:pt x="1689351" y="5091520"/>
                    <a:pt x="1691475" y="5210373"/>
                  </a:cubicBezTo>
                  <a:cubicBezTo>
                    <a:pt x="1556952" y="5210025"/>
                    <a:pt x="1677194" y="5209183"/>
                    <a:pt x="1398608" y="5209385"/>
                  </a:cubicBezTo>
                  <a:cubicBezTo>
                    <a:pt x="1396887" y="5075137"/>
                    <a:pt x="1401117" y="5096718"/>
                    <a:pt x="1395844" y="4877261"/>
                  </a:cubicBezTo>
                  <a:close/>
                  <a:moveTo>
                    <a:pt x="1665530" y="3730335"/>
                  </a:moveTo>
                  <a:cubicBezTo>
                    <a:pt x="1667050" y="3827259"/>
                    <a:pt x="1681423" y="3810821"/>
                    <a:pt x="1613292" y="3811352"/>
                  </a:cubicBezTo>
                  <a:cubicBezTo>
                    <a:pt x="1515865" y="3812139"/>
                    <a:pt x="1453007" y="3811883"/>
                    <a:pt x="1393866" y="3811242"/>
                  </a:cubicBezTo>
                  <a:cubicBezTo>
                    <a:pt x="1371675" y="3811004"/>
                    <a:pt x="1379951" y="3850909"/>
                    <a:pt x="1373963" y="3480144"/>
                  </a:cubicBezTo>
                  <a:cubicBezTo>
                    <a:pt x="1373945" y="3478844"/>
                    <a:pt x="1350234" y="3471230"/>
                    <a:pt x="1613201" y="3477600"/>
                  </a:cubicBezTo>
                  <a:cubicBezTo>
                    <a:pt x="1685763" y="3479339"/>
                    <a:pt x="1660806" y="3427609"/>
                    <a:pt x="1665530" y="3730335"/>
                  </a:cubicBezTo>
                  <a:close/>
                  <a:moveTo>
                    <a:pt x="1393738" y="3828229"/>
                  </a:moveTo>
                  <a:cubicBezTo>
                    <a:pt x="1709968" y="3831634"/>
                    <a:pt x="1667251" y="3814738"/>
                    <a:pt x="1668570" y="3855009"/>
                  </a:cubicBezTo>
                  <a:cubicBezTo>
                    <a:pt x="1671170" y="3932805"/>
                    <a:pt x="1671041" y="3943293"/>
                    <a:pt x="1674520" y="4161139"/>
                  </a:cubicBezTo>
                  <a:cubicBezTo>
                    <a:pt x="1424261" y="4160736"/>
                    <a:pt x="1441856" y="4160535"/>
                    <a:pt x="1383869" y="4159656"/>
                  </a:cubicBezTo>
                  <a:cubicBezTo>
                    <a:pt x="1379621" y="3786640"/>
                    <a:pt x="1372297" y="3828009"/>
                    <a:pt x="1393738" y="3828229"/>
                  </a:cubicBezTo>
                  <a:close/>
                  <a:moveTo>
                    <a:pt x="1393701" y="4176863"/>
                  </a:moveTo>
                  <a:cubicBezTo>
                    <a:pt x="1724195" y="4182190"/>
                    <a:pt x="1674410" y="4155428"/>
                    <a:pt x="1675601" y="4229874"/>
                  </a:cubicBezTo>
                  <a:cubicBezTo>
                    <a:pt x="1680856" y="4565585"/>
                    <a:pt x="1695064" y="4508620"/>
                    <a:pt x="1613365" y="4508510"/>
                  </a:cubicBezTo>
                  <a:cubicBezTo>
                    <a:pt x="1342782" y="4507760"/>
                    <a:pt x="1388007" y="4523941"/>
                    <a:pt x="1387293" y="4479442"/>
                  </a:cubicBezTo>
                  <a:cubicBezTo>
                    <a:pt x="1381965" y="4139137"/>
                    <a:pt x="1381544" y="4176662"/>
                    <a:pt x="1393701" y="4176863"/>
                  </a:cubicBezTo>
                  <a:close/>
                  <a:moveTo>
                    <a:pt x="1393976" y="4526797"/>
                  </a:moveTo>
                  <a:cubicBezTo>
                    <a:pt x="1460331" y="4525095"/>
                    <a:pt x="1480637" y="4525333"/>
                    <a:pt x="1613365" y="4525497"/>
                  </a:cubicBezTo>
                  <a:cubicBezTo>
                    <a:pt x="1699898" y="4525735"/>
                    <a:pt x="1675894" y="4462492"/>
                    <a:pt x="1683254" y="4854527"/>
                  </a:cubicBezTo>
                  <a:cubicBezTo>
                    <a:pt x="1683272" y="4855881"/>
                    <a:pt x="1716651" y="4863716"/>
                    <a:pt x="1395422" y="4860238"/>
                  </a:cubicBezTo>
                  <a:cubicBezTo>
                    <a:pt x="1395404" y="4858956"/>
                    <a:pt x="1386524" y="4526980"/>
                    <a:pt x="1393976" y="4526797"/>
                  </a:cubicBezTo>
                  <a:close/>
                  <a:moveTo>
                    <a:pt x="1942742" y="3809759"/>
                  </a:moveTo>
                  <a:cubicBezTo>
                    <a:pt x="1629386" y="3809759"/>
                    <a:pt x="1682247" y="3835551"/>
                    <a:pt x="1680526" y="3730024"/>
                  </a:cubicBezTo>
                  <a:cubicBezTo>
                    <a:pt x="1678622" y="3608315"/>
                    <a:pt x="1681203" y="3604416"/>
                    <a:pt x="1679263" y="3480126"/>
                  </a:cubicBezTo>
                  <a:cubicBezTo>
                    <a:pt x="1679244" y="3478826"/>
                    <a:pt x="1969841" y="3475147"/>
                    <a:pt x="1969914" y="3480382"/>
                  </a:cubicBezTo>
                  <a:cubicBezTo>
                    <a:pt x="1975901" y="3862477"/>
                    <a:pt x="1983207" y="3809759"/>
                    <a:pt x="1942742" y="3809759"/>
                  </a:cubicBezTo>
                  <a:close/>
                  <a:moveTo>
                    <a:pt x="1973814" y="3826801"/>
                  </a:moveTo>
                  <a:cubicBezTo>
                    <a:pt x="1979875" y="4211002"/>
                    <a:pt x="1991282" y="4159126"/>
                    <a:pt x="1942742" y="4159126"/>
                  </a:cubicBezTo>
                  <a:cubicBezTo>
                    <a:pt x="1832718" y="4159126"/>
                    <a:pt x="1833011" y="4161194"/>
                    <a:pt x="1723188" y="4161194"/>
                  </a:cubicBezTo>
                  <a:cubicBezTo>
                    <a:pt x="1672067" y="4161194"/>
                    <a:pt x="1694533" y="4211789"/>
                    <a:pt x="1682741" y="3827973"/>
                  </a:cubicBezTo>
                  <a:cubicBezTo>
                    <a:pt x="1919635" y="3827277"/>
                    <a:pt x="1848574" y="3826508"/>
                    <a:pt x="1973814" y="3826801"/>
                  </a:cubicBezTo>
                  <a:close/>
                  <a:moveTo>
                    <a:pt x="1723188" y="4178181"/>
                  </a:moveTo>
                  <a:cubicBezTo>
                    <a:pt x="1833194" y="4178181"/>
                    <a:pt x="1832919" y="4176112"/>
                    <a:pt x="1942742" y="4176112"/>
                  </a:cubicBezTo>
                  <a:cubicBezTo>
                    <a:pt x="1989799" y="4176112"/>
                    <a:pt x="1977366" y="4123120"/>
                    <a:pt x="1983958" y="4511201"/>
                  </a:cubicBezTo>
                  <a:cubicBezTo>
                    <a:pt x="1859816" y="4512427"/>
                    <a:pt x="1857674" y="4508711"/>
                    <a:pt x="1694222" y="4508620"/>
                  </a:cubicBezTo>
                  <a:cubicBezTo>
                    <a:pt x="1689077" y="4125408"/>
                    <a:pt x="1679556" y="4178181"/>
                    <a:pt x="1723188" y="4178181"/>
                  </a:cubicBezTo>
                  <a:close/>
                  <a:moveTo>
                    <a:pt x="1723188" y="4525625"/>
                  </a:moveTo>
                  <a:cubicBezTo>
                    <a:pt x="1832242" y="4525625"/>
                    <a:pt x="1831216" y="4528389"/>
                    <a:pt x="1942742" y="4528389"/>
                  </a:cubicBezTo>
                  <a:cubicBezTo>
                    <a:pt x="1996976" y="4528389"/>
                    <a:pt x="1985624" y="4475635"/>
                    <a:pt x="1989963" y="4854435"/>
                  </a:cubicBezTo>
                  <a:cubicBezTo>
                    <a:pt x="1990037" y="4860714"/>
                    <a:pt x="1698378" y="4860494"/>
                    <a:pt x="1698268" y="4854179"/>
                  </a:cubicBezTo>
                  <a:cubicBezTo>
                    <a:pt x="1691073" y="4473108"/>
                    <a:pt x="1686330" y="4525625"/>
                    <a:pt x="1723188" y="4525625"/>
                  </a:cubicBezTo>
                  <a:close/>
                  <a:moveTo>
                    <a:pt x="1984837" y="3476355"/>
                  </a:moveTo>
                  <a:cubicBezTo>
                    <a:pt x="2042952" y="3476849"/>
                    <a:pt x="2145176" y="3481206"/>
                    <a:pt x="2272613" y="3477398"/>
                  </a:cubicBezTo>
                  <a:cubicBezTo>
                    <a:pt x="2274682" y="3606338"/>
                    <a:pt x="2278198" y="3690741"/>
                    <a:pt x="2278765" y="3810638"/>
                  </a:cubicBezTo>
                  <a:cubicBezTo>
                    <a:pt x="2036965" y="3811169"/>
                    <a:pt x="2098303" y="3810180"/>
                    <a:pt x="1988535" y="3809833"/>
                  </a:cubicBezTo>
                  <a:cubicBezTo>
                    <a:pt x="1985313" y="3605075"/>
                    <a:pt x="1986741" y="3593799"/>
                    <a:pt x="1984837" y="3476355"/>
                  </a:cubicBezTo>
                  <a:close/>
                  <a:moveTo>
                    <a:pt x="1988810" y="3826838"/>
                  </a:moveTo>
                  <a:cubicBezTo>
                    <a:pt x="2095172" y="3827222"/>
                    <a:pt x="2047786" y="3828137"/>
                    <a:pt x="2278839" y="3827643"/>
                  </a:cubicBezTo>
                  <a:cubicBezTo>
                    <a:pt x="2279296" y="4057369"/>
                    <a:pt x="2282409" y="4067711"/>
                    <a:pt x="2284954" y="4160206"/>
                  </a:cubicBezTo>
                  <a:cubicBezTo>
                    <a:pt x="2038393" y="4160773"/>
                    <a:pt x="2094696" y="4159730"/>
                    <a:pt x="1993369" y="4159235"/>
                  </a:cubicBezTo>
                  <a:cubicBezTo>
                    <a:pt x="1991666" y="4020338"/>
                    <a:pt x="1994046" y="4158448"/>
                    <a:pt x="1988810" y="3826838"/>
                  </a:cubicBezTo>
                  <a:close/>
                  <a:moveTo>
                    <a:pt x="2286419" y="4229874"/>
                  </a:moveTo>
                  <a:cubicBezTo>
                    <a:pt x="2291344" y="4552241"/>
                    <a:pt x="2298412" y="4509425"/>
                    <a:pt x="2272284" y="4509041"/>
                  </a:cubicBezTo>
                  <a:cubicBezTo>
                    <a:pt x="1958946" y="4503989"/>
                    <a:pt x="1999210" y="4528902"/>
                    <a:pt x="1998441" y="4479406"/>
                  </a:cubicBezTo>
                  <a:cubicBezTo>
                    <a:pt x="1994742" y="4252334"/>
                    <a:pt x="1994193" y="4221801"/>
                    <a:pt x="1993589" y="4176241"/>
                  </a:cubicBezTo>
                  <a:cubicBezTo>
                    <a:pt x="2336918" y="4177961"/>
                    <a:pt x="2285284" y="4158192"/>
                    <a:pt x="2286419" y="4229874"/>
                  </a:cubicBezTo>
                  <a:close/>
                  <a:moveTo>
                    <a:pt x="2287609" y="3476977"/>
                  </a:moveTo>
                  <a:cubicBezTo>
                    <a:pt x="2405689" y="3473829"/>
                    <a:pt x="2577565" y="3478112"/>
                    <a:pt x="2577601" y="3480474"/>
                  </a:cubicBezTo>
                  <a:cubicBezTo>
                    <a:pt x="2578608" y="3545328"/>
                    <a:pt x="2580165" y="3629072"/>
                    <a:pt x="2583112" y="3811352"/>
                  </a:cubicBezTo>
                  <a:cubicBezTo>
                    <a:pt x="2469134" y="3811242"/>
                    <a:pt x="2490245" y="3810235"/>
                    <a:pt x="2293798" y="3810601"/>
                  </a:cubicBezTo>
                  <a:cubicBezTo>
                    <a:pt x="2293066" y="3670020"/>
                    <a:pt x="2289165" y="3592316"/>
                    <a:pt x="2287609" y="3476977"/>
                  </a:cubicBezTo>
                  <a:close/>
                  <a:moveTo>
                    <a:pt x="2052785" y="4526797"/>
                  </a:moveTo>
                  <a:cubicBezTo>
                    <a:pt x="2127471" y="4524546"/>
                    <a:pt x="2197433" y="4524911"/>
                    <a:pt x="2272082" y="4526028"/>
                  </a:cubicBezTo>
                  <a:cubicBezTo>
                    <a:pt x="2297020" y="4526431"/>
                    <a:pt x="2291930" y="4512208"/>
                    <a:pt x="2291051" y="4604391"/>
                  </a:cubicBezTo>
                  <a:cubicBezTo>
                    <a:pt x="2287939" y="4897671"/>
                    <a:pt x="2309837" y="4859158"/>
                    <a:pt x="2272247" y="4858792"/>
                  </a:cubicBezTo>
                  <a:cubicBezTo>
                    <a:pt x="1982108" y="4856083"/>
                    <a:pt x="2005032" y="4861574"/>
                    <a:pt x="2004941" y="4854215"/>
                  </a:cubicBezTo>
                  <a:cubicBezTo>
                    <a:pt x="2000546" y="4470436"/>
                    <a:pt x="1979765" y="4528902"/>
                    <a:pt x="2052785" y="4526797"/>
                  </a:cubicBezTo>
                  <a:close/>
                  <a:moveTo>
                    <a:pt x="2293871" y="3855027"/>
                  </a:moveTo>
                  <a:cubicBezTo>
                    <a:pt x="2293871" y="3815580"/>
                    <a:pt x="2249616" y="3828064"/>
                    <a:pt x="2583387" y="3828339"/>
                  </a:cubicBezTo>
                  <a:cubicBezTo>
                    <a:pt x="2586720" y="4035019"/>
                    <a:pt x="2586720" y="4037874"/>
                    <a:pt x="2588184" y="4105035"/>
                  </a:cubicBezTo>
                  <a:cubicBezTo>
                    <a:pt x="2589686" y="4173312"/>
                    <a:pt x="2644121" y="4159418"/>
                    <a:pt x="2299950" y="4160169"/>
                  </a:cubicBezTo>
                  <a:cubicBezTo>
                    <a:pt x="2298229" y="4097365"/>
                    <a:pt x="2293871" y="4025683"/>
                    <a:pt x="2293871" y="3855027"/>
                  </a:cubicBezTo>
                  <a:close/>
                  <a:moveTo>
                    <a:pt x="2381978" y="4177083"/>
                  </a:moveTo>
                  <a:cubicBezTo>
                    <a:pt x="2492955" y="4177083"/>
                    <a:pt x="2489091" y="4175435"/>
                    <a:pt x="2589631" y="4175289"/>
                  </a:cubicBezTo>
                  <a:cubicBezTo>
                    <a:pt x="2590382" y="4215688"/>
                    <a:pt x="2590528" y="4228519"/>
                    <a:pt x="2594428" y="4479698"/>
                  </a:cubicBezTo>
                  <a:cubicBezTo>
                    <a:pt x="2595087" y="4521708"/>
                    <a:pt x="2627221" y="4509682"/>
                    <a:pt x="2381978" y="4509883"/>
                  </a:cubicBezTo>
                  <a:cubicBezTo>
                    <a:pt x="2290685" y="4509883"/>
                    <a:pt x="2306248" y="4516839"/>
                    <a:pt x="2305663" y="4479369"/>
                  </a:cubicBezTo>
                  <a:cubicBezTo>
                    <a:pt x="2300023" y="4115487"/>
                    <a:pt x="2277905" y="4177083"/>
                    <a:pt x="2381978" y="4177083"/>
                  </a:cubicBezTo>
                  <a:close/>
                  <a:moveTo>
                    <a:pt x="2592542" y="3478240"/>
                  </a:moveTo>
                  <a:cubicBezTo>
                    <a:pt x="2906502" y="3478753"/>
                    <a:pt x="2882662" y="3475971"/>
                    <a:pt x="2882736" y="3480474"/>
                  </a:cubicBezTo>
                  <a:cubicBezTo>
                    <a:pt x="2888723" y="3863081"/>
                    <a:pt x="2917140" y="3809284"/>
                    <a:pt x="2821288" y="3809284"/>
                  </a:cubicBezTo>
                  <a:cubicBezTo>
                    <a:pt x="2711465" y="3809284"/>
                    <a:pt x="2711300" y="3811352"/>
                    <a:pt x="2601606" y="3811352"/>
                  </a:cubicBezTo>
                  <a:cubicBezTo>
                    <a:pt x="2596863" y="3811352"/>
                    <a:pt x="2598328" y="3848474"/>
                    <a:pt x="2592542" y="3478240"/>
                  </a:cubicBezTo>
                  <a:close/>
                  <a:moveTo>
                    <a:pt x="2306029" y="4604611"/>
                  </a:moveTo>
                  <a:cubicBezTo>
                    <a:pt x="2307109" y="4502543"/>
                    <a:pt x="2244727" y="4526998"/>
                    <a:pt x="2595252" y="4526705"/>
                  </a:cubicBezTo>
                  <a:cubicBezTo>
                    <a:pt x="2596900" y="4613159"/>
                    <a:pt x="2601001" y="4717075"/>
                    <a:pt x="2600434" y="4854289"/>
                  </a:cubicBezTo>
                  <a:cubicBezTo>
                    <a:pt x="2600434" y="4855588"/>
                    <a:pt x="2634783" y="4861281"/>
                    <a:pt x="2309306" y="4859103"/>
                  </a:cubicBezTo>
                  <a:cubicBezTo>
                    <a:pt x="2306816" y="4773931"/>
                    <a:pt x="2305205" y="4690186"/>
                    <a:pt x="2306029" y="4604611"/>
                  </a:cubicBezTo>
                  <a:close/>
                  <a:moveTo>
                    <a:pt x="2598383" y="3828339"/>
                  </a:moveTo>
                  <a:cubicBezTo>
                    <a:pt x="2673728" y="3828339"/>
                    <a:pt x="2702768" y="3826472"/>
                    <a:pt x="2889876" y="3826234"/>
                  </a:cubicBezTo>
                  <a:cubicBezTo>
                    <a:pt x="2889327" y="4043951"/>
                    <a:pt x="2892770" y="4065588"/>
                    <a:pt x="2895223" y="4160316"/>
                  </a:cubicBezTo>
                  <a:cubicBezTo>
                    <a:pt x="2549166" y="4159327"/>
                    <a:pt x="2604718" y="4173385"/>
                    <a:pt x="2603198" y="4104614"/>
                  </a:cubicBezTo>
                  <a:cubicBezTo>
                    <a:pt x="2601422" y="4023176"/>
                    <a:pt x="2601606" y="4028374"/>
                    <a:pt x="2598383" y="3828339"/>
                  </a:cubicBezTo>
                  <a:close/>
                  <a:moveTo>
                    <a:pt x="2895644" y="4177321"/>
                  </a:moveTo>
                  <a:cubicBezTo>
                    <a:pt x="2896780" y="4226982"/>
                    <a:pt x="2900460" y="4507979"/>
                    <a:pt x="2900478" y="4509389"/>
                  </a:cubicBezTo>
                  <a:cubicBezTo>
                    <a:pt x="2567403" y="4505618"/>
                    <a:pt x="2610193" y="4526870"/>
                    <a:pt x="2609442" y="4479406"/>
                  </a:cubicBezTo>
                  <a:cubicBezTo>
                    <a:pt x="2605927" y="4252810"/>
                    <a:pt x="2605432" y="4218781"/>
                    <a:pt x="2604645" y="4175271"/>
                  </a:cubicBezTo>
                  <a:cubicBezTo>
                    <a:pt x="2707821" y="4175307"/>
                    <a:pt x="2646684" y="4176643"/>
                    <a:pt x="2895644" y="4177321"/>
                  </a:cubicBezTo>
                  <a:close/>
                  <a:moveTo>
                    <a:pt x="2900643" y="4526412"/>
                  </a:moveTo>
                  <a:cubicBezTo>
                    <a:pt x="2901540" y="4620829"/>
                    <a:pt x="2899105" y="4649897"/>
                    <a:pt x="2904341" y="4861117"/>
                  </a:cubicBezTo>
                  <a:cubicBezTo>
                    <a:pt x="2773243" y="4861318"/>
                    <a:pt x="2615393" y="4859066"/>
                    <a:pt x="2615411" y="4854380"/>
                  </a:cubicBezTo>
                  <a:cubicBezTo>
                    <a:pt x="2615979" y="4718064"/>
                    <a:pt x="2612006" y="4617589"/>
                    <a:pt x="2610248" y="4526669"/>
                  </a:cubicBezTo>
                  <a:cubicBezTo>
                    <a:pt x="2716610" y="4526650"/>
                    <a:pt x="2808800" y="4525296"/>
                    <a:pt x="2900643" y="4526412"/>
                  </a:cubicBezTo>
                  <a:close/>
                  <a:moveTo>
                    <a:pt x="2615356" y="4874570"/>
                  </a:moveTo>
                  <a:cubicBezTo>
                    <a:pt x="2729354" y="4874955"/>
                    <a:pt x="2676237" y="4878524"/>
                    <a:pt x="2904762" y="4878140"/>
                  </a:cubicBezTo>
                  <a:cubicBezTo>
                    <a:pt x="2904946" y="4886359"/>
                    <a:pt x="2911043" y="5208048"/>
                    <a:pt x="2911079" y="5210226"/>
                  </a:cubicBezTo>
                  <a:cubicBezTo>
                    <a:pt x="2706448" y="5211197"/>
                    <a:pt x="2736843" y="5208561"/>
                    <a:pt x="2621637" y="5208268"/>
                  </a:cubicBezTo>
                  <a:cubicBezTo>
                    <a:pt x="2619769" y="5101971"/>
                    <a:pt x="2615008" y="5012406"/>
                    <a:pt x="2615356" y="4874570"/>
                  </a:cubicBezTo>
                  <a:close/>
                  <a:moveTo>
                    <a:pt x="2910640" y="4177375"/>
                  </a:moveTo>
                  <a:cubicBezTo>
                    <a:pt x="3145043" y="4178181"/>
                    <a:pt x="3107325" y="4177101"/>
                    <a:pt x="3199003" y="4176405"/>
                  </a:cubicBezTo>
                  <a:cubicBezTo>
                    <a:pt x="3200559" y="4328537"/>
                    <a:pt x="3203434" y="4348105"/>
                    <a:pt x="3205832" y="4509572"/>
                  </a:cubicBezTo>
                  <a:cubicBezTo>
                    <a:pt x="3119684" y="4510011"/>
                    <a:pt x="3077187" y="4511805"/>
                    <a:pt x="2915455" y="4509590"/>
                  </a:cubicBezTo>
                  <a:cubicBezTo>
                    <a:pt x="2915437" y="4508144"/>
                    <a:pt x="2911885" y="4232803"/>
                    <a:pt x="2910640" y="4177375"/>
                  </a:cubicBezTo>
                  <a:close/>
                  <a:moveTo>
                    <a:pt x="3209512" y="3854734"/>
                  </a:moveTo>
                  <a:cubicBezTo>
                    <a:pt x="3208139" y="3813512"/>
                    <a:pt x="3167034" y="3827204"/>
                    <a:pt x="3480261" y="3827204"/>
                  </a:cubicBezTo>
                  <a:cubicBezTo>
                    <a:pt x="3511662" y="3827204"/>
                    <a:pt x="3493499" y="3786842"/>
                    <a:pt x="3503130" y="4105108"/>
                  </a:cubicBezTo>
                  <a:cubicBezTo>
                    <a:pt x="3505071" y="4169376"/>
                    <a:pt x="3554562" y="4159199"/>
                    <a:pt x="3260597" y="4159199"/>
                  </a:cubicBezTo>
                  <a:cubicBezTo>
                    <a:pt x="3192631" y="4159199"/>
                    <a:pt x="3221396" y="4210727"/>
                    <a:pt x="3209512" y="3854734"/>
                  </a:cubicBezTo>
                  <a:close/>
                  <a:moveTo>
                    <a:pt x="3260615" y="4176186"/>
                  </a:moveTo>
                  <a:cubicBezTo>
                    <a:pt x="3548703" y="4176186"/>
                    <a:pt x="3504906" y="4158814"/>
                    <a:pt x="3506023" y="4229874"/>
                  </a:cubicBezTo>
                  <a:cubicBezTo>
                    <a:pt x="3511076" y="4552021"/>
                    <a:pt x="3517906" y="4508217"/>
                    <a:pt x="3480279" y="4508217"/>
                  </a:cubicBezTo>
                  <a:cubicBezTo>
                    <a:pt x="3180290" y="4508217"/>
                    <a:pt x="3221048" y="4520866"/>
                    <a:pt x="3220389" y="4479406"/>
                  </a:cubicBezTo>
                  <a:cubicBezTo>
                    <a:pt x="3214804" y="4125939"/>
                    <a:pt x="3195762" y="4176186"/>
                    <a:pt x="3260615" y="4176186"/>
                  </a:cubicBezTo>
                  <a:close/>
                  <a:moveTo>
                    <a:pt x="3260615" y="4526431"/>
                  </a:moveTo>
                  <a:cubicBezTo>
                    <a:pt x="3369651" y="4526431"/>
                    <a:pt x="3375455" y="4525204"/>
                    <a:pt x="3480279" y="4525204"/>
                  </a:cubicBezTo>
                  <a:cubicBezTo>
                    <a:pt x="3521129" y="4525204"/>
                    <a:pt x="3508843" y="4478124"/>
                    <a:pt x="3514446" y="4858188"/>
                  </a:cubicBezTo>
                  <a:cubicBezTo>
                    <a:pt x="3393985" y="4857437"/>
                    <a:pt x="3374045" y="4861025"/>
                    <a:pt x="3225845" y="4861007"/>
                  </a:cubicBezTo>
                  <a:cubicBezTo>
                    <a:pt x="3220608" y="4479772"/>
                    <a:pt x="3205173" y="4526431"/>
                    <a:pt x="3260615" y="4526431"/>
                  </a:cubicBezTo>
                  <a:close/>
                  <a:moveTo>
                    <a:pt x="3508422" y="3480126"/>
                  </a:moveTo>
                  <a:cubicBezTo>
                    <a:pt x="3508367" y="3476154"/>
                    <a:pt x="3800025" y="3475586"/>
                    <a:pt x="3800098" y="3480419"/>
                  </a:cubicBezTo>
                  <a:cubicBezTo>
                    <a:pt x="3802277" y="3619700"/>
                    <a:pt x="3799860" y="3570167"/>
                    <a:pt x="3803815" y="3809466"/>
                  </a:cubicBezTo>
                  <a:cubicBezTo>
                    <a:pt x="3669311" y="3807325"/>
                    <a:pt x="3593087" y="3809814"/>
                    <a:pt x="3514903" y="3810126"/>
                  </a:cubicBezTo>
                  <a:cubicBezTo>
                    <a:pt x="3514775" y="3686293"/>
                    <a:pt x="3510271" y="3598283"/>
                    <a:pt x="3508422" y="3480126"/>
                  </a:cubicBezTo>
                  <a:close/>
                  <a:moveTo>
                    <a:pt x="3514702" y="3855100"/>
                  </a:moveTo>
                  <a:cubicBezTo>
                    <a:pt x="3514940" y="3823506"/>
                    <a:pt x="3471216" y="3821127"/>
                    <a:pt x="3804071" y="3826527"/>
                  </a:cubicBezTo>
                  <a:cubicBezTo>
                    <a:pt x="3809308" y="4134670"/>
                    <a:pt x="3807166" y="4032840"/>
                    <a:pt x="3808667" y="4160078"/>
                  </a:cubicBezTo>
                  <a:cubicBezTo>
                    <a:pt x="3472901" y="4154165"/>
                    <a:pt x="3520433" y="4181366"/>
                    <a:pt x="3518108" y="4104559"/>
                  </a:cubicBezTo>
                  <a:cubicBezTo>
                    <a:pt x="3514867" y="3997091"/>
                    <a:pt x="3514281" y="3922664"/>
                    <a:pt x="3514702" y="3855100"/>
                  </a:cubicBezTo>
                  <a:close/>
                  <a:moveTo>
                    <a:pt x="3808887" y="4177064"/>
                  </a:moveTo>
                  <a:cubicBezTo>
                    <a:pt x="3811121" y="4347757"/>
                    <a:pt x="3814252" y="4369869"/>
                    <a:pt x="3815973" y="4509755"/>
                  </a:cubicBezTo>
                  <a:cubicBezTo>
                    <a:pt x="3700566" y="4509847"/>
                    <a:pt x="3663946" y="4510139"/>
                    <a:pt x="3590102" y="4509041"/>
                  </a:cubicBezTo>
                  <a:cubicBezTo>
                    <a:pt x="3505016" y="4507778"/>
                    <a:pt x="3526145" y="4559782"/>
                    <a:pt x="3520982" y="4229581"/>
                  </a:cubicBezTo>
                  <a:cubicBezTo>
                    <a:pt x="3519920" y="4161011"/>
                    <a:pt x="3465082" y="4171500"/>
                    <a:pt x="3808887" y="4177064"/>
                  </a:cubicBezTo>
                  <a:close/>
                  <a:moveTo>
                    <a:pt x="3816175" y="4526742"/>
                  </a:moveTo>
                  <a:cubicBezTo>
                    <a:pt x="3818115" y="4718412"/>
                    <a:pt x="3813721" y="4490150"/>
                    <a:pt x="3819434" y="4860695"/>
                  </a:cubicBezTo>
                  <a:cubicBezTo>
                    <a:pt x="3505638" y="4860860"/>
                    <a:pt x="3676030" y="4859780"/>
                    <a:pt x="3529460" y="4858316"/>
                  </a:cubicBezTo>
                  <a:cubicBezTo>
                    <a:pt x="3528562" y="4786378"/>
                    <a:pt x="3529020" y="4821065"/>
                    <a:pt x="3524480" y="4525314"/>
                  </a:cubicBezTo>
                  <a:cubicBezTo>
                    <a:pt x="3647613" y="4525973"/>
                    <a:pt x="3533836" y="4526980"/>
                    <a:pt x="3816175" y="4526742"/>
                  </a:cubicBezTo>
                  <a:close/>
                  <a:moveTo>
                    <a:pt x="3819104" y="3826765"/>
                  </a:moveTo>
                  <a:cubicBezTo>
                    <a:pt x="4149634" y="3832000"/>
                    <a:pt x="4108657" y="3808753"/>
                    <a:pt x="4109536" y="3855210"/>
                  </a:cubicBezTo>
                  <a:cubicBezTo>
                    <a:pt x="4111257" y="3946332"/>
                    <a:pt x="4112465" y="4016842"/>
                    <a:pt x="4113289" y="4104962"/>
                  </a:cubicBezTo>
                  <a:cubicBezTo>
                    <a:pt x="4113857" y="4166466"/>
                    <a:pt x="4172980" y="4165770"/>
                    <a:pt x="3823700" y="4160316"/>
                  </a:cubicBezTo>
                  <a:cubicBezTo>
                    <a:pt x="3822528" y="4059950"/>
                    <a:pt x="3823791" y="4096084"/>
                    <a:pt x="3819104" y="3826765"/>
                  </a:cubicBezTo>
                  <a:close/>
                  <a:moveTo>
                    <a:pt x="3819708" y="4877682"/>
                  </a:moveTo>
                  <a:cubicBezTo>
                    <a:pt x="3821503" y="4994028"/>
                    <a:pt x="3822015" y="5033200"/>
                    <a:pt x="3823645" y="5104443"/>
                  </a:cubicBezTo>
                  <a:cubicBezTo>
                    <a:pt x="3826739" y="5245097"/>
                    <a:pt x="3877274" y="5203380"/>
                    <a:pt x="3589882" y="5209549"/>
                  </a:cubicBezTo>
                  <a:cubicBezTo>
                    <a:pt x="3521385" y="5210940"/>
                    <a:pt x="3534843" y="5273964"/>
                    <a:pt x="3529679" y="4875303"/>
                  </a:cubicBezTo>
                  <a:cubicBezTo>
                    <a:pt x="3642688" y="4876456"/>
                    <a:pt x="3534605" y="4877829"/>
                    <a:pt x="3819708" y="4877682"/>
                  </a:cubicBezTo>
                  <a:close/>
                  <a:moveTo>
                    <a:pt x="3824652" y="4229618"/>
                  </a:moveTo>
                  <a:cubicBezTo>
                    <a:pt x="3823608" y="4162768"/>
                    <a:pt x="3767598" y="4177083"/>
                    <a:pt x="4114095" y="4175655"/>
                  </a:cubicBezTo>
                  <a:cubicBezTo>
                    <a:pt x="4116420" y="4347373"/>
                    <a:pt x="4117244" y="4308475"/>
                    <a:pt x="4120796" y="4511055"/>
                  </a:cubicBezTo>
                  <a:cubicBezTo>
                    <a:pt x="3784681" y="4510487"/>
                    <a:pt x="3831207" y="4520884"/>
                    <a:pt x="3830566" y="4479406"/>
                  </a:cubicBezTo>
                  <a:cubicBezTo>
                    <a:pt x="3828607" y="4354475"/>
                    <a:pt x="3826574" y="4351418"/>
                    <a:pt x="3824652" y="4229618"/>
                  </a:cubicBezTo>
                  <a:close/>
                  <a:moveTo>
                    <a:pt x="4139033" y="3809320"/>
                  </a:moveTo>
                  <a:cubicBezTo>
                    <a:pt x="4118691" y="3809320"/>
                    <a:pt x="4123817" y="3821401"/>
                    <a:pt x="4122389" y="3730005"/>
                  </a:cubicBezTo>
                  <a:cubicBezTo>
                    <a:pt x="4117775" y="3439690"/>
                    <a:pt x="4110122" y="3477893"/>
                    <a:pt x="4139033" y="3477893"/>
                  </a:cubicBezTo>
                  <a:cubicBezTo>
                    <a:pt x="4249075" y="3477893"/>
                    <a:pt x="4248435" y="3477307"/>
                    <a:pt x="4358715" y="3477307"/>
                  </a:cubicBezTo>
                  <a:cubicBezTo>
                    <a:pt x="4431881" y="3477307"/>
                    <a:pt x="4409598" y="3427481"/>
                    <a:pt x="4414341" y="3730280"/>
                  </a:cubicBezTo>
                  <a:cubicBezTo>
                    <a:pt x="4416007" y="3836777"/>
                    <a:pt x="4470845" y="3809320"/>
                    <a:pt x="4139033" y="3809320"/>
                  </a:cubicBezTo>
                  <a:close/>
                  <a:moveTo>
                    <a:pt x="4415311" y="3827735"/>
                  </a:moveTo>
                  <a:cubicBezTo>
                    <a:pt x="4415714" y="4004596"/>
                    <a:pt x="4417655" y="4045526"/>
                    <a:pt x="4419925" y="4160590"/>
                  </a:cubicBezTo>
                  <a:cubicBezTo>
                    <a:pt x="4302138" y="4162366"/>
                    <a:pt x="4250540" y="4158521"/>
                    <a:pt x="4128889" y="4158613"/>
                  </a:cubicBezTo>
                  <a:cubicBezTo>
                    <a:pt x="4127937" y="4079737"/>
                    <a:pt x="4128321" y="4054989"/>
                    <a:pt x="4124037" y="3826325"/>
                  </a:cubicBezTo>
                  <a:cubicBezTo>
                    <a:pt x="4252664" y="3826197"/>
                    <a:pt x="4216081" y="3827826"/>
                    <a:pt x="4415311" y="3827735"/>
                  </a:cubicBezTo>
                  <a:close/>
                  <a:moveTo>
                    <a:pt x="4125795" y="4877536"/>
                  </a:moveTo>
                  <a:cubicBezTo>
                    <a:pt x="4125099" y="5023370"/>
                    <a:pt x="4130519" y="5097890"/>
                    <a:pt x="4132533" y="5207316"/>
                  </a:cubicBezTo>
                  <a:cubicBezTo>
                    <a:pt x="4002734" y="5207426"/>
                    <a:pt x="4014983" y="5210867"/>
                    <a:pt x="3840691" y="5209329"/>
                  </a:cubicBezTo>
                  <a:cubicBezTo>
                    <a:pt x="3838622" y="5083118"/>
                    <a:pt x="3838787" y="5143707"/>
                    <a:pt x="3834686" y="4877682"/>
                  </a:cubicBezTo>
                  <a:lnTo>
                    <a:pt x="4125795" y="4877536"/>
                  </a:lnTo>
                  <a:close/>
                  <a:moveTo>
                    <a:pt x="4129878" y="4229618"/>
                  </a:moveTo>
                  <a:cubicBezTo>
                    <a:pt x="4128688" y="4153726"/>
                    <a:pt x="4083371" y="4177998"/>
                    <a:pt x="4358715" y="4177998"/>
                  </a:cubicBezTo>
                  <a:cubicBezTo>
                    <a:pt x="4439096" y="4177998"/>
                    <a:pt x="4418515" y="4121747"/>
                    <a:pt x="4424118" y="4479735"/>
                  </a:cubicBezTo>
                  <a:cubicBezTo>
                    <a:pt x="4424759" y="4520592"/>
                    <a:pt x="4470186" y="4511073"/>
                    <a:pt x="4139033" y="4511073"/>
                  </a:cubicBezTo>
                  <a:cubicBezTo>
                    <a:pt x="4136287" y="4511073"/>
                    <a:pt x="4134785" y="4543637"/>
                    <a:pt x="4129878" y="4229618"/>
                  </a:cubicBezTo>
                  <a:close/>
                  <a:moveTo>
                    <a:pt x="4139033" y="4528060"/>
                  </a:moveTo>
                  <a:cubicBezTo>
                    <a:pt x="4481043" y="4528060"/>
                    <a:pt x="4423972" y="4503495"/>
                    <a:pt x="4426828" y="4604757"/>
                  </a:cubicBezTo>
                  <a:cubicBezTo>
                    <a:pt x="4429282" y="4695037"/>
                    <a:pt x="4430179" y="4763588"/>
                    <a:pt x="4431131" y="4854435"/>
                  </a:cubicBezTo>
                  <a:cubicBezTo>
                    <a:pt x="4431223" y="4862635"/>
                    <a:pt x="4458943" y="4860531"/>
                    <a:pt x="4140919" y="4860531"/>
                  </a:cubicBezTo>
                  <a:cubicBezTo>
                    <a:pt x="4142841" y="4612592"/>
                    <a:pt x="4131123" y="4528060"/>
                    <a:pt x="4139033" y="4528060"/>
                  </a:cubicBezTo>
                  <a:close/>
                  <a:moveTo>
                    <a:pt x="4140809" y="4877536"/>
                  </a:moveTo>
                  <a:cubicBezTo>
                    <a:pt x="4150971" y="4877536"/>
                    <a:pt x="4391545" y="4877298"/>
                    <a:pt x="4431369" y="4877005"/>
                  </a:cubicBezTo>
                  <a:cubicBezTo>
                    <a:pt x="4433292" y="5053756"/>
                    <a:pt x="4435416" y="5094778"/>
                    <a:pt x="4437319" y="5209000"/>
                  </a:cubicBezTo>
                  <a:cubicBezTo>
                    <a:pt x="4267587" y="5210318"/>
                    <a:pt x="4269510" y="5207444"/>
                    <a:pt x="4147529" y="5207334"/>
                  </a:cubicBezTo>
                  <a:cubicBezTo>
                    <a:pt x="4145405" y="5091190"/>
                    <a:pt x="4140113" y="5020954"/>
                    <a:pt x="4140809" y="4877536"/>
                  </a:cubicBezTo>
                  <a:close/>
                  <a:moveTo>
                    <a:pt x="4688458" y="4159309"/>
                  </a:moveTo>
                  <a:cubicBezTo>
                    <a:pt x="4393156" y="4152572"/>
                    <a:pt x="4435580" y="4184679"/>
                    <a:pt x="4433749" y="4104595"/>
                  </a:cubicBezTo>
                  <a:cubicBezTo>
                    <a:pt x="4431827" y="4021089"/>
                    <a:pt x="4430362" y="3937875"/>
                    <a:pt x="4430362" y="3855027"/>
                  </a:cubicBezTo>
                  <a:cubicBezTo>
                    <a:pt x="4430362" y="3814061"/>
                    <a:pt x="4387443" y="3830572"/>
                    <a:pt x="4720208" y="3826179"/>
                  </a:cubicBezTo>
                  <a:cubicBezTo>
                    <a:pt x="4725023" y="4212484"/>
                    <a:pt x="4740641" y="4160498"/>
                    <a:pt x="4688458" y="4159309"/>
                  </a:cubicBezTo>
                  <a:close/>
                  <a:moveTo>
                    <a:pt x="4688202" y="3809686"/>
                  </a:moveTo>
                  <a:cubicBezTo>
                    <a:pt x="4621829" y="3810858"/>
                    <a:pt x="4614523" y="3810638"/>
                    <a:pt x="4430252" y="3810729"/>
                  </a:cubicBezTo>
                  <a:cubicBezTo>
                    <a:pt x="4430106" y="3784114"/>
                    <a:pt x="4426572" y="3512983"/>
                    <a:pt x="4426041" y="3477234"/>
                  </a:cubicBezTo>
                  <a:cubicBezTo>
                    <a:pt x="4427908" y="3477234"/>
                    <a:pt x="4635561" y="3476812"/>
                    <a:pt x="4714751" y="3476447"/>
                  </a:cubicBezTo>
                  <a:cubicBezTo>
                    <a:pt x="4720775" y="3860903"/>
                    <a:pt x="4732439" y="3808917"/>
                    <a:pt x="4688202" y="3809686"/>
                  </a:cubicBezTo>
                  <a:close/>
                  <a:moveTo>
                    <a:pt x="4688257" y="3459588"/>
                  </a:moveTo>
                  <a:cubicBezTo>
                    <a:pt x="4587351" y="3460137"/>
                    <a:pt x="4567045" y="3459679"/>
                    <a:pt x="4468538" y="3460064"/>
                  </a:cubicBezTo>
                  <a:cubicBezTo>
                    <a:pt x="4409946" y="3460302"/>
                    <a:pt x="4426407" y="3513422"/>
                    <a:pt x="4419632" y="3127428"/>
                  </a:cubicBezTo>
                  <a:cubicBezTo>
                    <a:pt x="4508582" y="3127776"/>
                    <a:pt x="4492378" y="3128362"/>
                    <a:pt x="4708123" y="3127904"/>
                  </a:cubicBezTo>
                  <a:cubicBezTo>
                    <a:pt x="4710100" y="3505094"/>
                    <a:pt x="4730681" y="3459350"/>
                    <a:pt x="4688257" y="3459588"/>
                  </a:cubicBezTo>
                  <a:close/>
                  <a:moveTo>
                    <a:pt x="4688293" y="3110935"/>
                  </a:moveTo>
                  <a:cubicBezTo>
                    <a:pt x="4387663" y="3111759"/>
                    <a:pt x="4419339" y="3111540"/>
                    <a:pt x="4419229" y="3105426"/>
                  </a:cubicBezTo>
                  <a:cubicBezTo>
                    <a:pt x="4412326" y="2716887"/>
                    <a:pt x="4395536" y="2775444"/>
                    <a:pt x="4468428" y="2776726"/>
                  </a:cubicBezTo>
                  <a:cubicBezTo>
                    <a:pt x="4744358" y="2781540"/>
                    <a:pt x="4705120" y="2750641"/>
                    <a:pt x="4705541" y="2856388"/>
                  </a:cubicBezTo>
                  <a:cubicBezTo>
                    <a:pt x="4706475" y="3149797"/>
                    <a:pt x="4719219" y="3110844"/>
                    <a:pt x="4688293" y="3110935"/>
                  </a:cubicBezTo>
                  <a:close/>
                  <a:moveTo>
                    <a:pt x="4688348" y="2761240"/>
                  </a:moveTo>
                  <a:cubicBezTo>
                    <a:pt x="4370525" y="2757817"/>
                    <a:pt x="4413169" y="2770795"/>
                    <a:pt x="4412546" y="2730835"/>
                  </a:cubicBezTo>
                  <a:cubicBezTo>
                    <a:pt x="4406962" y="2371987"/>
                    <a:pt x="4389220" y="2426389"/>
                    <a:pt x="4468428" y="2428110"/>
                  </a:cubicBezTo>
                  <a:cubicBezTo>
                    <a:pt x="4743809" y="2434022"/>
                    <a:pt x="4697119" y="2403435"/>
                    <a:pt x="4698309" y="2481450"/>
                  </a:cubicBezTo>
                  <a:cubicBezTo>
                    <a:pt x="4703216" y="2794243"/>
                    <a:pt x="4714678" y="2761496"/>
                    <a:pt x="4688348" y="2761240"/>
                  </a:cubicBezTo>
                  <a:close/>
                  <a:moveTo>
                    <a:pt x="4358733" y="3460302"/>
                  </a:moveTo>
                  <a:cubicBezTo>
                    <a:pt x="4248691" y="3460302"/>
                    <a:pt x="4249332" y="3460887"/>
                    <a:pt x="4139051" y="3460887"/>
                  </a:cubicBezTo>
                  <a:cubicBezTo>
                    <a:pt x="4109719" y="3460887"/>
                    <a:pt x="4118672" y="3495740"/>
                    <a:pt x="4114443" y="3230411"/>
                  </a:cubicBezTo>
                  <a:cubicBezTo>
                    <a:pt x="4112538" y="3108849"/>
                    <a:pt x="4104738" y="3127446"/>
                    <a:pt x="4139051" y="3127446"/>
                  </a:cubicBezTo>
                  <a:cubicBezTo>
                    <a:pt x="4363000" y="3127337"/>
                    <a:pt x="4368767" y="3127300"/>
                    <a:pt x="4404618" y="3127392"/>
                  </a:cubicBezTo>
                  <a:cubicBezTo>
                    <a:pt x="4411576" y="3517889"/>
                    <a:pt x="4428311" y="3460302"/>
                    <a:pt x="4358733" y="3460302"/>
                  </a:cubicBezTo>
                  <a:close/>
                  <a:moveTo>
                    <a:pt x="4358733" y="3110350"/>
                  </a:moveTo>
                  <a:cubicBezTo>
                    <a:pt x="4111806" y="3110478"/>
                    <a:pt x="4138447" y="3110478"/>
                    <a:pt x="4112923" y="3110441"/>
                  </a:cubicBezTo>
                  <a:cubicBezTo>
                    <a:pt x="4112300" y="3051756"/>
                    <a:pt x="4108529" y="2777586"/>
                    <a:pt x="4108510" y="2776268"/>
                  </a:cubicBezTo>
                  <a:cubicBezTo>
                    <a:pt x="4109847" y="2776268"/>
                    <a:pt x="4355676" y="2775646"/>
                    <a:pt x="4398301" y="2775865"/>
                  </a:cubicBezTo>
                  <a:cubicBezTo>
                    <a:pt x="4405021" y="3163946"/>
                    <a:pt x="4423898" y="3110350"/>
                    <a:pt x="4358733" y="3110350"/>
                  </a:cubicBezTo>
                  <a:close/>
                  <a:moveTo>
                    <a:pt x="4108712" y="3809357"/>
                  </a:moveTo>
                  <a:cubicBezTo>
                    <a:pt x="4029686" y="3809540"/>
                    <a:pt x="3937770" y="3811645"/>
                    <a:pt x="3818829" y="3809723"/>
                  </a:cubicBezTo>
                  <a:cubicBezTo>
                    <a:pt x="3814929" y="3580674"/>
                    <a:pt x="3817383" y="3626729"/>
                    <a:pt x="3815094" y="3480126"/>
                  </a:cubicBezTo>
                  <a:cubicBezTo>
                    <a:pt x="3815002" y="3474891"/>
                    <a:pt x="3793251" y="3477032"/>
                    <a:pt x="4103402" y="3477838"/>
                  </a:cubicBezTo>
                  <a:cubicBezTo>
                    <a:pt x="4108144" y="3777616"/>
                    <a:pt x="4108016" y="3770788"/>
                    <a:pt x="4108712" y="3809357"/>
                  </a:cubicBezTo>
                  <a:close/>
                  <a:moveTo>
                    <a:pt x="3814764" y="3460119"/>
                  </a:moveTo>
                  <a:cubicBezTo>
                    <a:pt x="3809217" y="3108226"/>
                    <a:pt x="3808210" y="3126311"/>
                    <a:pt x="3809510" y="3126311"/>
                  </a:cubicBezTo>
                  <a:cubicBezTo>
                    <a:pt x="3923800" y="3126787"/>
                    <a:pt x="3928707" y="3126202"/>
                    <a:pt x="4029137" y="3127007"/>
                  </a:cubicBezTo>
                  <a:cubicBezTo>
                    <a:pt x="4120375" y="3127739"/>
                    <a:pt x="4096847" y="3066674"/>
                    <a:pt x="4103109" y="3460833"/>
                  </a:cubicBezTo>
                  <a:cubicBezTo>
                    <a:pt x="4035289" y="3460631"/>
                    <a:pt x="3961372" y="3459148"/>
                    <a:pt x="3814764" y="3460119"/>
                  </a:cubicBezTo>
                  <a:close/>
                  <a:moveTo>
                    <a:pt x="3808503" y="3105389"/>
                  </a:moveTo>
                  <a:cubicBezTo>
                    <a:pt x="3800281" y="2748243"/>
                    <a:pt x="3805756" y="2777568"/>
                    <a:pt x="3809510" y="2777568"/>
                  </a:cubicBezTo>
                  <a:cubicBezTo>
                    <a:pt x="4151172" y="2778977"/>
                    <a:pt x="4093222" y="2749451"/>
                    <a:pt x="4094558" y="2855967"/>
                  </a:cubicBezTo>
                  <a:cubicBezTo>
                    <a:pt x="4095877" y="2971050"/>
                    <a:pt x="4096810" y="2994901"/>
                    <a:pt x="4097854" y="3105755"/>
                  </a:cubicBezTo>
                  <a:cubicBezTo>
                    <a:pt x="4097909" y="3112601"/>
                    <a:pt x="3808631" y="3111540"/>
                    <a:pt x="3808503" y="3105389"/>
                  </a:cubicBezTo>
                  <a:close/>
                  <a:moveTo>
                    <a:pt x="4029100" y="2759995"/>
                  </a:moveTo>
                  <a:cubicBezTo>
                    <a:pt x="3763076" y="2763931"/>
                    <a:pt x="3804511" y="2770630"/>
                    <a:pt x="3803870" y="2730817"/>
                  </a:cubicBezTo>
                  <a:cubicBezTo>
                    <a:pt x="3798670" y="2390622"/>
                    <a:pt x="3793800" y="2427689"/>
                    <a:pt x="3809510" y="2427780"/>
                  </a:cubicBezTo>
                  <a:cubicBezTo>
                    <a:pt x="4140498" y="2429995"/>
                    <a:pt x="4089029" y="2411178"/>
                    <a:pt x="4090127" y="2481432"/>
                  </a:cubicBezTo>
                  <a:cubicBezTo>
                    <a:pt x="4091995" y="2600761"/>
                    <a:pt x="4090878" y="2606436"/>
                    <a:pt x="4092837" y="2731147"/>
                  </a:cubicBezTo>
                  <a:cubicBezTo>
                    <a:pt x="4093386" y="2766987"/>
                    <a:pt x="4106075" y="2758842"/>
                    <a:pt x="4029100" y="2759995"/>
                  </a:cubicBezTo>
                  <a:close/>
                  <a:moveTo>
                    <a:pt x="3799769" y="3460210"/>
                  </a:moveTo>
                  <a:cubicBezTo>
                    <a:pt x="3741562" y="3460521"/>
                    <a:pt x="3746249" y="3460466"/>
                    <a:pt x="3508129" y="3460576"/>
                  </a:cubicBezTo>
                  <a:cubicBezTo>
                    <a:pt x="3506170" y="3323656"/>
                    <a:pt x="3508532" y="3368906"/>
                    <a:pt x="3504192" y="3128783"/>
                  </a:cubicBezTo>
                  <a:cubicBezTo>
                    <a:pt x="3622364" y="3128288"/>
                    <a:pt x="3569449" y="3125305"/>
                    <a:pt x="3793983" y="3126257"/>
                  </a:cubicBezTo>
                  <a:cubicBezTo>
                    <a:pt x="3795063" y="3173794"/>
                    <a:pt x="3799604" y="3449685"/>
                    <a:pt x="3799769" y="3460210"/>
                  </a:cubicBezTo>
                  <a:close/>
                  <a:moveTo>
                    <a:pt x="3503881" y="3111759"/>
                  </a:moveTo>
                  <a:cubicBezTo>
                    <a:pt x="3498022" y="2774639"/>
                    <a:pt x="3499267" y="2863765"/>
                    <a:pt x="3497747" y="2778337"/>
                  </a:cubicBezTo>
                  <a:cubicBezTo>
                    <a:pt x="3616285" y="2778208"/>
                    <a:pt x="3609053" y="2776744"/>
                    <a:pt x="3789515" y="2777494"/>
                  </a:cubicBezTo>
                  <a:cubicBezTo>
                    <a:pt x="3790413" y="2858530"/>
                    <a:pt x="3789149" y="2923897"/>
                    <a:pt x="3793525" y="3105847"/>
                  </a:cubicBezTo>
                  <a:cubicBezTo>
                    <a:pt x="3793580" y="3109270"/>
                    <a:pt x="3819067" y="3110404"/>
                    <a:pt x="3503881" y="3111759"/>
                  </a:cubicBezTo>
                  <a:close/>
                  <a:moveTo>
                    <a:pt x="3497436" y="2761349"/>
                  </a:moveTo>
                  <a:cubicBezTo>
                    <a:pt x="3495074" y="2620750"/>
                    <a:pt x="3496337" y="2623020"/>
                    <a:pt x="3493298" y="2427671"/>
                  </a:cubicBezTo>
                  <a:cubicBezTo>
                    <a:pt x="3835821" y="2427616"/>
                    <a:pt x="3783436" y="2409421"/>
                    <a:pt x="3784553" y="2481432"/>
                  </a:cubicBezTo>
                  <a:cubicBezTo>
                    <a:pt x="3786274" y="2592268"/>
                    <a:pt x="3786805" y="2602189"/>
                    <a:pt x="3788856" y="2731110"/>
                  </a:cubicBezTo>
                  <a:cubicBezTo>
                    <a:pt x="3789497" y="2770722"/>
                    <a:pt x="3836022" y="2760984"/>
                    <a:pt x="3497436" y="2761349"/>
                  </a:cubicBezTo>
                  <a:close/>
                  <a:moveTo>
                    <a:pt x="3493389" y="3477563"/>
                  </a:moveTo>
                  <a:cubicBezTo>
                    <a:pt x="3495239" y="3600315"/>
                    <a:pt x="3499798" y="3684536"/>
                    <a:pt x="3499889" y="3810180"/>
                  </a:cubicBezTo>
                  <a:cubicBezTo>
                    <a:pt x="3403634" y="3810363"/>
                    <a:pt x="3365531" y="3809046"/>
                    <a:pt x="3208103" y="3809046"/>
                  </a:cubicBezTo>
                  <a:cubicBezTo>
                    <a:pt x="3204368" y="3672363"/>
                    <a:pt x="3206272" y="3600352"/>
                    <a:pt x="3204258" y="3477490"/>
                  </a:cubicBezTo>
                  <a:cubicBezTo>
                    <a:pt x="3241775" y="3477728"/>
                    <a:pt x="3249703" y="3477673"/>
                    <a:pt x="3493389" y="3477563"/>
                  </a:cubicBezTo>
                  <a:close/>
                  <a:moveTo>
                    <a:pt x="3260615" y="3460668"/>
                  </a:moveTo>
                  <a:cubicBezTo>
                    <a:pt x="3188456" y="3460668"/>
                    <a:pt x="3205283" y="3481316"/>
                    <a:pt x="3201474" y="3355122"/>
                  </a:cubicBezTo>
                  <a:cubicBezTo>
                    <a:pt x="3199222" y="3280695"/>
                    <a:pt x="3197593" y="3197078"/>
                    <a:pt x="3197977" y="3128288"/>
                  </a:cubicBezTo>
                  <a:cubicBezTo>
                    <a:pt x="3208029" y="3128343"/>
                    <a:pt x="3452283" y="3128874"/>
                    <a:pt x="3489178" y="3128819"/>
                  </a:cubicBezTo>
                  <a:cubicBezTo>
                    <a:pt x="3493481" y="3367697"/>
                    <a:pt x="3491247" y="3329239"/>
                    <a:pt x="3493133" y="3460576"/>
                  </a:cubicBezTo>
                  <a:lnTo>
                    <a:pt x="3260615" y="3460668"/>
                  </a:lnTo>
                  <a:close/>
                  <a:moveTo>
                    <a:pt x="3198636" y="4104852"/>
                  </a:moveTo>
                  <a:cubicBezTo>
                    <a:pt x="3198710" y="4172067"/>
                    <a:pt x="3251039" y="4161743"/>
                    <a:pt x="2931184" y="4160462"/>
                  </a:cubicBezTo>
                  <a:cubicBezTo>
                    <a:pt x="2909816" y="4160370"/>
                    <a:pt x="2902492" y="4208970"/>
                    <a:pt x="2904762" y="3855357"/>
                  </a:cubicBezTo>
                  <a:cubicBezTo>
                    <a:pt x="2905001" y="3816386"/>
                    <a:pt x="2858768" y="3826051"/>
                    <a:pt x="3193601" y="3826051"/>
                  </a:cubicBezTo>
                  <a:cubicBezTo>
                    <a:pt x="3196128" y="3909905"/>
                    <a:pt x="3198490" y="3972306"/>
                    <a:pt x="3198636" y="4104852"/>
                  </a:cubicBezTo>
                  <a:close/>
                  <a:moveTo>
                    <a:pt x="2904891" y="3809210"/>
                  </a:moveTo>
                  <a:cubicBezTo>
                    <a:pt x="2904653" y="3653253"/>
                    <a:pt x="2899251" y="3600480"/>
                    <a:pt x="2897695" y="3477728"/>
                  </a:cubicBezTo>
                  <a:cubicBezTo>
                    <a:pt x="3034781" y="3476007"/>
                    <a:pt x="2977544" y="3475586"/>
                    <a:pt x="3189243" y="3477380"/>
                  </a:cubicBezTo>
                  <a:cubicBezTo>
                    <a:pt x="3191386" y="3608699"/>
                    <a:pt x="3189225" y="3667018"/>
                    <a:pt x="3193070" y="3809046"/>
                  </a:cubicBezTo>
                  <a:cubicBezTo>
                    <a:pt x="2933088" y="3809064"/>
                    <a:pt x="3010960" y="3809046"/>
                    <a:pt x="2904891" y="3809210"/>
                  </a:cubicBezTo>
                  <a:close/>
                  <a:moveTo>
                    <a:pt x="3150866" y="3459954"/>
                  </a:moveTo>
                  <a:cubicBezTo>
                    <a:pt x="3080483" y="3459002"/>
                    <a:pt x="3003160" y="3458910"/>
                    <a:pt x="2931056" y="3460173"/>
                  </a:cubicBezTo>
                  <a:cubicBezTo>
                    <a:pt x="2875650" y="3461144"/>
                    <a:pt x="2906227" y="3503044"/>
                    <a:pt x="2893831" y="3127446"/>
                  </a:cubicBezTo>
                  <a:cubicBezTo>
                    <a:pt x="3140338" y="3126879"/>
                    <a:pt x="3068893" y="3127190"/>
                    <a:pt x="3182982" y="3128160"/>
                  </a:cubicBezTo>
                  <a:cubicBezTo>
                    <a:pt x="3180931" y="3502732"/>
                    <a:pt x="3214237" y="3460723"/>
                    <a:pt x="3150866" y="3459954"/>
                  </a:cubicBezTo>
                  <a:close/>
                  <a:moveTo>
                    <a:pt x="3183128" y="3105536"/>
                  </a:moveTo>
                  <a:cubicBezTo>
                    <a:pt x="3183055" y="3114816"/>
                    <a:pt x="3212644" y="3109215"/>
                    <a:pt x="2931111" y="3110331"/>
                  </a:cubicBezTo>
                  <a:cubicBezTo>
                    <a:pt x="2879275" y="3110478"/>
                    <a:pt x="2892110" y="3161804"/>
                    <a:pt x="2888027" y="2853588"/>
                  </a:cubicBezTo>
                  <a:cubicBezTo>
                    <a:pt x="2886874" y="2762521"/>
                    <a:pt x="2875558" y="2777330"/>
                    <a:pt x="2931037" y="2778153"/>
                  </a:cubicBezTo>
                  <a:cubicBezTo>
                    <a:pt x="2999645" y="2779252"/>
                    <a:pt x="3025205" y="2778995"/>
                    <a:pt x="3179466" y="2779032"/>
                  </a:cubicBezTo>
                  <a:cubicBezTo>
                    <a:pt x="3183293" y="3021077"/>
                    <a:pt x="3183769" y="3028692"/>
                    <a:pt x="3183128" y="3105536"/>
                  </a:cubicBezTo>
                  <a:close/>
                  <a:moveTo>
                    <a:pt x="2886727" y="2760581"/>
                  </a:moveTo>
                  <a:cubicBezTo>
                    <a:pt x="2884567" y="2620073"/>
                    <a:pt x="2883999" y="2601585"/>
                    <a:pt x="2881326" y="2427122"/>
                  </a:cubicBezTo>
                  <a:cubicBezTo>
                    <a:pt x="2962475" y="2426591"/>
                    <a:pt x="2988329" y="2424961"/>
                    <a:pt x="3172856" y="2426884"/>
                  </a:cubicBezTo>
                  <a:cubicBezTo>
                    <a:pt x="3176774" y="2682895"/>
                    <a:pt x="3175511" y="2529830"/>
                    <a:pt x="3179191" y="2762045"/>
                  </a:cubicBezTo>
                  <a:cubicBezTo>
                    <a:pt x="2880722" y="2761990"/>
                    <a:pt x="3008891" y="2761716"/>
                    <a:pt x="2886727" y="2760581"/>
                  </a:cubicBezTo>
                  <a:close/>
                  <a:moveTo>
                    <a:pt x="2881967" y="3355397"/>
                  </a:moveTo>
                  <a:cubicBezTo>
                    <a:pt x="2881527" y="3490853"/>
                    <a:pt x="2943598" y="3461784"/>
                    <a:pt x="2592286" y="3461235"/>
                  </a:cubicBezTo>
                  <a:cubicBezTo>
                    <a:pt x="2588715" y="3233688"/>
                    <a:pt x="2587873" y="3178425"/>
                    <a:pt x="2587031" y="3129185"/>
                  </a:cubicBezTo>
                  <a:cubicBezTo>
                    <a:pt x="2722213" y="3129149"/>
                    <a:pt x="2660106" y="3127849"/>
                    <a:pt x="2878781" y="3127483"/>
                  </a:cubicBezTo>
                  <a:cubicBezTo>
                    <a:pt x="2880795" y="3187724"/>
                    <a:pt x="2882241" y="3267222"/>
                    <a:pt x="2881967" y="3355397"/>
                  </a:cubicBezTo>
                  <a:close/>
                  <a:moveTo>
                    <a:pt x="2821288" y="3110533"/>
                  </a:moveTo>
                  <a:cubicBezTo>
                    <a:pt x="2560774" y="3110533"/>
                    <a:pt x="2586829" y="3117543"/>
                    <a:pt x="2586610" y="3105481"/>
                  </a:cubicBezTo>
                  <a:cubicBezTo>
                    <a:pt x="2580036" y="2734478"/>
                    <a:pt x="2579872" y="2778593"/>
                    <a:pt x="2601606" y="2778593"/>
                  </a:cubicBezTo>
                  <a:cubicBezTo>
                    <a:pt x="2926991" y="2778593"/>
                    <a:pt x="2871713" y="2753369"/>
                    <a:pt x="2873013" y="2853881"/>
                  </a:cubicBezTo>
                  <a:cubicBezTo>
                    <a:pt x="2874606" y="2974125"/>
                    <a:pt x="2875412" y="3031950"/>
                    <a:pt x="2878030" y="3105993"/>
                  </a:cubicBezTo>
                  <a:cubicBezTo>
                    <a:pt x="2878250" y="3111979"/>
                    <a:pt x="2886782" y="3110533"/>
                    <a:pt x="2821288" y="3110533"/>
                  </a:cubicBezTo>
                  <a:close/>
                  <a:moveTo>
                    <a:pt x="2821288" y="2760324"/>
                  </a:moveTo>
                  <a:cubicBezTo>
                    <a:pt x="2545376" y="2760324"/>
                    <a:pt x="2583882" y="2773540"/>
                    <a:pt x="2583186" y="2730799"/>
                  </a:cubicBezTo>
                  <a:cubicBezTo>
                    <a:pt x="2577730" y="2382256"/>
                    <a:pt x="2563649" y="2427176"/>
                    <a:pt x="2601587" y="2427176"/>
                  </a:cubicBezTo>
                  <a:cubicBezTo>
                    <a:pt x="2797192" y="2427268"/>
                    <a:pt x="2829729" y="2427360"/>
                    <a:pt x="2866330" y="2427195"/>
                  </a:cubicBezTo>
                  <a:cubicBezTo>
                    <a:pt x="2872263" y="2815569"/>
                    <a:pt x="2892733" y="2760324"/>
                    <a:pt x="2821288" y="2760324"/>
                  </a:cubicBezTo>
                  <a:close/>
                  <a:moveTo>
                    <a:pt x="2577290" y="3461199"/>
                  </a:moveTo>
                  <a:cubicBezTo>
                    <a:pt x="2494200" y="3460869"/>
                    <a:pt x="2406092" y="3456915"/>
                    <a:pt x="2287353" y="3459954"/>
                  </a:cubicBezTo>
                  <a:cubicBezTo>
                    <a:pt x="2285925" y="3351937"/>
                    <a:pt x="2288726" y="3264147"/>
                    <a:pt x="2283453" y="3128435"/>
                  </a:cubicBezTo>
                  <a:cubicBezTo>
                    <a:pt x="2346878" y="3129588"/>
                    <a:pt x="2381557" y="3129258"/>
                    <a:pt x="2571998" y="3129185"/>
                  </a:cubicBezTo>
                  <a:cubicBezTo>
                    <a:pt x="2573152" y="3194772"/>
                    <a:pt x="2573701" y="3231784"/>
                    <a:pt x="2577290" y="3461199"/>
                  </a:cubicBezTo>
                  <a:close/>
                  <a:moveTo>
                    <a:pt x="2278106" y="2759226"/>
                  </a:moveTo>
                  <a:cubicBezTo>
                    <a:pt x="2276642" y="2635101"/>
                    <a:pt x="2273785" y="2595379"/>
                    <a:pt x="2271606" y="2427652"/>
                  </a:cubicBezTo>
                  <a:cubicBezTo>
                    <a:pt x="2291912" y="2427652"/>
                    <a:pt x="2478911" y="2427433"/>
                    <a:pt x="2561470" y="2427213"/>
                  </a:cubicBezTo>
                  <a:cubicBezTo>
                    <a:pt x="2564272" y="2623587"/>
                    <a:pt x="2566963" y="2617583"/>
                    <a:pt x="2568629" y="2761460"/>
                  </a:cubicBezTo>
                  <a:cubicBezTo>
                    <a:pt x="2432257" y="2760709"/>
                    <a:pt x="2563558" y="2758988"/>
                    <a:pt x="2278106" y="2759226"/>
                  </a:cubicBezTo>
                  <a:close/>
                  <a:moveTo>
                    <a:pt x="2271972" y="3460375"/>
                  </a:moveTo>
                  <a:cubicBezTo>
                    <a:pt x="2135234" y="3464310"/>
                    <a:pt x="2062104" y="3459991"/>
                    <a:pt x="1984562" y="3459350"/>
                  </a:cubicBezTo>
                  <a:cubicBezTo>
                    <a:pt x="1978355" y="3066070"/>
                    <a:pt x="1954863" y="3129625"/>
                    <a:pt x="2052675" y="3128050"/>
                  </a:cubicBezTo>
                  <a:cubicBezTo>
                    <a:pt x="2124925" y="3126879"/>
                    <a:pt x="2193844" y="3126769"/>
                    <a:pt x="2268420" y="3128179"/>
                  </a:cubicBezTo>
                  <a:cubicBezTo>
                    <a:pt x="2271826" y="3215474"/>
                    <a:pt x="2273272" y="3460320"/>
                    <a:pt x="2271972" y="3460375"/>
                  </a:cubicBezTo>
                  <a:close/>
                  <a:moveTo>
                    <a:pt x="2162388" y="2759318"/>
                  </a:moveTo>
                  <a:cubicBezTo>
                    <a:pt x="2060328" y="2759318"/>
                    <a:pt x="2057216" y="2760508"/>
                    <a:pt x="1972111" y="2760746"/>
                  </a:cubicBezTo>
                  <a:cubicBezTo>
                    <a:pt x="1968889" y="2527999"/>
                    <a:pt x="1968284" y="2487015"/>
                    <a:pt x="1967259" y="2429208"/>
                  </a:cubicBezTo>
                  <a:cubicBezTo>
                    <a:pt x="2303777" y="2428183"/>
                    <a:pt x="2256189" y="2406217"/>
                    <a:pt x="2257379" y="2481450"/>
                  </a:cubicBezTo>
                  <a:cubicBezTo>
                    <a:pt x="2262653" y="2818058"/>
                    <a:pt x="2290758" y="2759208"/>
                    <a:pt x="2162388" y="2759318"/>
                  </a:cubicBezTo>
                  <a:close/>
                  <a:moveTo>
                    <a:pt x="1969584" y="3459258"/>
                  </a:moveTo>
                  <a:cubicBezTo>
                    <a:pt x="1829825" y="3458563"/>
                    <a:pt x="1821164" y="3463011"/>
                    <a:pt x="1678951" y="3461748"/>
                  </a:cubicBezTo>
                  <a:cubicBezTo>
                    <a:pt x="1672048" y="3075278"/>
                    <a:pt x="1649125" y="3126641"/>
                    <a:pt x="1723188" y="3126641"/>
                  </a:cubicBezTo>
                  <a:cubicBezTo>
                    <a:pt x="1831253" y="3126641"/>
                    <a:pt x="1833487" y="3128929"/>
                    <a:pt x="1942742" y="3128929"/>
                  </a:cubicBezTo>
                  <a:cubicBezTo>
                    <a:pt x="1971965" y="3128929"/>
                    <a:pt x="1963652" y="3083625"/>
                    <a:pt x="1969584" y="3459258"/>
                  </a:cubicBezTo>
                  <a:close/>
                  <a:moveTo>
                    <a:pt x="1942742" y="3111942"/>
                  </a:moveTo>
                  <a:cubicBezTo>
                    <a:pt x="1941112" y="3111942"/>
                    <a:pt x="1671682" y="3111082"/>
                    <a:pt x="1671664" y="3105664"/>
                  </a:cubicBezTo>
                  <a:cubicBezTo>
                    <a:pt x="1670877" y="2727852"/>
                    <a:pt x="1638981" y="2778776"/>
                    <a:pt x="1723188" y="2778776"/>
                  </a:cubicBezTo>
                  <a:cubicBezTo>
                    <a:pt x="2004245" y="2778776"/>
                    <a:pt x="1957463" y="2752398"/>
                    <a:pt x="1957994" y="2855912"/>
                  </a:cubicBezTo>
                  <a:cubicBezTo>
                    <a:pt x="1959532" y="3150895"/>
                    <a:pt x="1974272" y="3111942"/>
                    <a:pt x="1942742" y="3111942"/>
                  </a:cubicBezTo>
                  <a:close/>
                  <a:moveTo>
                    <a:pt x="1942742" y="2760800"/>
                  </a:moveTo>
                  <a:cubicBezTo>
                    <a:pt x="1622685" y="2760800"/>
                    <a:pt x="1665549" y="2774932"/>
                    <a:pt x="1664853" y="2730872"/>
                  </a:cubicBezTo>
                  <a:cubicBezTo>
                    <a:pt x="1662894" y="2606180"/>
                    <a:pt x="1665384" y="2606106"/>
                    <a:pt x="1663425" y="2481121"/>
                  </a:cubicBezTo>
                  <a:cubicBezTo>
                    <a:pt x="1662381" y="2414546"/>
                    <a:pt x="1650315" y="2428147"/>
                    <a:pt x="1723188" y="2428147"/>
                  </a:cubicBezTo>
                  <a:cubicBezTo>
                    <a:pt x="1998551" y="2428147"/>
                    <a:pt x="1952062" y="2412331"/>
                    <a:pt x="1953142" y="2481414"/>
                  </a:cubicBezTo>
                  <a:cubicBezTo>
                    <a:pt x="1958251" y="2803908"/>
                    <a:pt x="1961711" y="2760800"/>
                    <a:pt x="1942742" y="2760800"/>
                  </a:cubicBezTo>
                  <a:close/>
                  <a:moveTo>
                    <a:pt x="1663937" y="3461583"/>
                  </a:moveTo>
                  <a:cubicBezTo>
                    <a:pt x="1555213" y="3460192"/>
                    <a:pt x="1630174" y="3458618"/>
                    <a:pt x="1373634" y="3459606"/>
                  </a:cubicBezTo>
                  <a:cubicBezTo>
                    <a:pt x="1367152" y="3077895"/>
                    <a:pt x="1354042" y="3126641"/>
                    <a:pt x="1393884" y="3126311"/>
                  </a:cubicBezTo>
                  <a:cubicBezTo>
                    <a:pt x="1460221" y="3125781"/>
                    <a:pt x="1514473" y="3125579"/>
                    <a:pt x="1613310" y="3126238"/>
                  </a:cubicBezTo>
                  <a:cubicBezTo>
                    <a:pt x="1667380" y="3126659"/>
                    <a:pt x="1656851" y="3070390"/>
                    <a:pt x="1663937" y="3461583"/>
                  </a:cubicBezTo>
                  <a:close/>
                  <a:moveTo>
                    <a:pt x="1364113" y="3827936"/>
                  </a:moveTo>
                  <a:cubicBezTo>
                    <a:pt x="1368946" y="4085137"/>
                    <a:pt x="1367738" y="4061250"/>
                    <a:pt x="1368837" y="4159437"/>
                  </a:cubicBezTo>
                  <a:cubicBezTo>
                    <a:pt x="1322000" y="4158796"/>
                    <a:pt x="1308762" y="4158943"/>
                    <a:pt x="1078332" y="4158888"/>
                  </a:cubicBezTo>
                  <a:cubicBezTo>
                    <a:pt x="1076299" y="4067235"/>
                    <a:pt x="1074358" y="4042396"/>
                    <a:pt x="1072820" y="3826527"/>
                  </a:cubicBezTo>
                  <a:cubicBezTo>
                    <a:pt x="1074853" y="3826545"/>
                    <a:pt x="1362593" y="3827936"/>
                    <a:pt x="1364113" y="3827936"/>
                  </a:cubicBezTo>
                  <a:close/>
                  <a:moveTo>
                    <a:pt x="1072692" y="3809540"/>
                  </a:moveTo>
                  <a:cubicBezTo>
                    <a:pt x="1072271" y="3763595"/>
                    <a:pt x="1071813" y="3739652"/>
                    <a:pt x="1067822" y="3480126"/>
                  </a:cubicBezTo>
                  <a:cubicBezTo>
                    <a:pt x="1067694" y="3471577"/>
                    <a:pt x="1052588" y="3477673"/>
                    <a:pt x="1358913" y="3476666"/>
                  </a:cubicBezTo>
                  <a:cubicBezTo>
                    <a:pt x="1360798" y="3590522"/>
                    <a:pt x="1360890" y="3649610"/>
                    <a:pt x="1363801" y="3810949"/>
                  </a:cubicBezTo>
                  <a:cubicBezTo>
                    <a:pt x="1362300" y="3810931"/>
                    <a:pt x="1074084" y="3809540"/>
                    <a:pt x="1072692" y="3809540"/>
                  </a:cubicBezTo>
                  <a:close/>
                  <a:moveTo>
                    <a:pt x="1284025" y="4175929"/>
                  </a:moveTo>
                  <a:cubicBezTo>
                    <a:pt x="1395386" y="4175929"/>
                    <a:pt x="1366603" y="4115432"/>
                    <a:pt x="1372297" y="4479735"/>
                  </a:cubicBezTo>
                  <a:cubicBezTo>
                    <a:pt x="1373029" y="4526302"/>
                    <a:pt x="1411499" y="4509224"/>
                    <a:pt x="1083184" y="4508034"/>
                  </a:cubicBezTo>
                  <a:cubicBezTo>
                    <a:pt x="1081023" y="4395551"/>
                    <a:pt x="1081389" y="4309427"/>
                    <a:pt x="1078698" y="4175893"/>
                  </a:cubicBezTo>
                  <a:lnTo>
                    <a:pt x="1284025" y="4175929"/>
                  </a:lnTo>
                  <a:close/>
                  <a:moveTo>
                    <a:pt x="1613402" y="3109233"/>
                  </a:moveTo>
                  <a:cubicBezTo>
                    <a:pt x="1546186" y="3108702"/>
                    <a:pt x="1470420" y="3108647"/>
                    <a:pt x="1393738" y="3109270"/>
                  </a:cubicBezTo>
                  <a:cubicBezTo>
                    <a:pt x="1355141" y="3109581"/>
                    <a:pt x="1367463" y="3160121"/>
                    <a:pt x="1361860" y="2776799"/>
                  </a:cubicBezTo>
                  <a:cubicBezTo>
                    <a:pt x="1475895" y="2779252"/>
                    <a:pt x="1408240" y="2779526"/>
                    <a:pt x="1650717" y="2778849"/>
                  </a:cubicBezTo>
                  <a:cubicBezTo>
                    <a:pt x="1658444" y="3161548"/>
                    <a:pt x="1673239" y="3109636"/>
                    <a:pt x="1613402" y="3109233"/>
                  </a:cubicBezTo>
                  <a:close/>
                  <a:moveTo>
                    <a:pt x="1358638" y="3459661"/>
                  </a:moveTo>
                  <a:cubicBezTo>
                    <a:pt x="1182424" y="3460302"/>
                    <a:pt x="1195955" y="3458764"/>
                    <a:pt x="1067474" y="3458746"/>
                  </a:cubicBezTo>
                  <a:cubicBezTo>
                    <a:pt x="1061395" y="3103339"/>
                    <a:pt x="1057934" y="3127428"/>
                    <a:pt x="1064435" y="3127410"/>
                  </a:cubicBezTo>
                  <a:cubicBezTo>
                    <a:pt x="1066595" y="3127410"/>
                    <a:pt x="1350453" y="3126604"/>
                    <a:pt x="1352046" y="3126586"/>
                  </a:cubicBezTo>
                  <a:cubicBezTo>
                    <a:pt x="1354903" y="3302935"/>
                    <a:pt x="1357851" y="3414247"/>
                    <a:pt x="1358638" y="3459661"/>
                  </a:cubicBezTo>
                  <a:close/>
                  <a:moveTo>
                    <a:pt x="1060699" y="3105572"/>
                  </a:moveTo>
                  <a:cubicBezTo>
                    <a:pt x="1059692" y="3031858"/>
                    <a:pt x="1053815" y="2777385"/>
                    <a:pt x="1064453" y="2777385"/>
                  </a:cubicBezTo>
                  <a:cubicBezTo>
                    <a:pt x="1403570" y="2777385"/>
                    <a:pt x="1346627" y="2750532"/>
                    <a:pt x="1347945" y="2855967"/>
                  </a:cubicBezTo>
                  <a:cubicBezTo>
                    <a:pt x="1349080" y="2946887"/>
                    <a:pt x="1349776" y="2984961"/>
                    <a:pt x="1351790" y="3109581"/>
                  </a:cubicBezTo>
                  <a:cubicBezTo>
                    <a:pt x="1024592" y="3111448"/>
                    <a:pt x="1060791" y="3112363"/>
                    <a:pt x="1060699" y="3105572"/>
                  </a:cubicBezTo>
                  <a:close/>
                  <a:moveTo>
                    <a:pt x="1284025" y="2759061"/>
                  </a:moveTo>
                  <a:cubicBezTo>
                    <a:pt x="1015730" y="2759061"/>
                    <a:pt x="1058264" y="2773870"/>
                    <a:pt x="1057587" y="2730799"/>
                  </a:cubicBezTo>
                  <a:cubicBezTo>
                    <a:pt x="1052277" y="2391043"/>
                    <a:pt x="1042810" y="2427616"/>
                    <a:pt x="1064435" y="2427616"/>
                  </a:cubicBezTo>
                  <a:cubicBezTo>
                    <a:pt x="1391980" y="2427616"/>
                    <a:pt x="1340529" y="2411178"/>
                    <a:pt x="1341628" y="2481450"/>
                  </a:cubicBezTo>
                  <a:cubicBezTo>
                    <a:pt x="1346810" y="2811578"/>
                    <a:pt x="1363966" y="2759061"/>
                    <a:pt x="1284025" y="2759061"/>
                  </a:cubicBezTo>
                  <a:close/>
                  <a:moveTo>
                    <a:pt x="1052753" y="3475751"/>
                  </a:moveTo>
                  <a:cubicBezTo>
                    <a:pt x="1052771" y="3477362"/>
                    <a:pt x="1057202" y="3756803"/>
                    <a:pt x="1057678" y="3809540"/>
                  </a:cubicBezTo>
                  <a:cubicBezTo>
                    <a:pt x="966769" y="3809503"/>
                    <a:pt x="1075182" y="3809338"/>
                    <a:pt x="768327" y="3808533"/>
                  </a:cubicBezTo>
                  <a:cubicBezTo>
                    <a:pt x="767668" y="3757426"/>
                    <a:pt x="766917" y="3712286"/>
                    <a:pt x="763273" y="3480144"/>
                  </a:cubicBezTo>
                  <a:cubicBezTo>
                    <a:pt x="763237" y="3476758"/>
                    <a:pt x="738115" y="3476025"/>
                    <a:pt x="1052753" y="3475751"/>
                  </a:cubicBezTo>
                  <a:close/>
                  <a:moveTo>
                    <a:pt x="1057825" y="3826527"/>
                  </a:moveTo>
                  <a:cubicBezTo>
                    <a:pt x="1059472" y="4051786"/>
                    <a:pt x="1061322" y="4068498"/>
                    <a:pt x="1063318" y="4158888"/>
                  </a:cubicBezTo>
                  <a:cubicBezTo>
                    <a:pt x="1061743" y="4158888"/>
                    <a:pt x="775468" y="4159437"/>
                    <a:pt x="773307" y="4159455"/>
                  </a:cubicBezTo>
                  <a:cubicBezTo>
                    <a:pt x="768510" y="3848035"/>
                    <a:pt x="770158" y="3956509"/>
                    <a:pt x="768528" y="3825520"/>
                  </a:cubicBezTo>
                  <a:cubicBezTo>
                    <a:pt x="1044587" y="3826161"/>
                    <a:pt x="955674" y="3826490"/>
                    <a:pt x="1057825" y="3826527"/>
                  </a:cubicBezTo>
                  <a:close/>
                  <a:moveTo>
                    <a:pt x="1063684" y="4175893"/>
                  </a:moveTo>
                  <a:cubicBezTo>
                    <a:pt x="1066540" y="4317371"/>
                    <a:pt x="1065716" y="4378363"/>
                    <a:pt x="1068188" y="4507998"/>
                  </a:cubicBezTo>
                  <a:cubicBezTo>
                    <a:pt x="1066357" y="4507998"/>
                    <a:pt x="1034754" y="4507870"/>
                    <a:pt x="777408" y="4508620"/>
                  </a:cubicBezTo>
                  <a:cubicBezTo>
                    <a:pt x="774900" y="4354420"/>
                    <a:pt x="776658" y="4377063"/>
                    <a:pt x="773582" y="4176460"/>
                  </a:cubicBezTo>
                  <a:cubicBezTo>
                    <a:pt x="777189" y="4176460"/>
                    <a:pt x="1046033" y="4175893"/>
                    <a:pt x="1063684" y="4175893"/>
                  </a:cubicBezTo>
                  <a:close/>
                  <a:moveTo>
                    <a:pt x="1064435" y="4524985"/>
                  </a:moveTo>
                  <a:cubicBezTo>
                    <a:pt x="1070605" y="4524985"/>
                    <a:pt x="1067767" y="4516162"/>
                    <a:pt x="1070825" y="4604793"/>
                  </a:cubicBezTo>
                  <a:cubicBezTo>
                    <a:pt x="1080620" y="4889306"/>
                    <a:pt x="1078442" y="4860604"/>
                    <a:pt x="1064435" y="4860604"/>
                  </a:cubicBezTo>
                  <a:cubicBezTo>
                    <a:pt x="1062622" y="4860604"/>
                    <a:pt x="783963" y="4860659"/>
                    <a:pt x="783780" y="4854069"/>
                  </a:cubicBezTo>
                  <a:cubicBezTo>
                    <a:pt x="781492" y="4773125"/>
                    <a:pt x="781675" y="4769775"/>
                    <a:pt x="777701" y="4525644"/>
                  </a:cubicBezTo>
                  <a:cubicBezTo>
                    <a:pt x="779734" y="4525644"/>
                    <a:pt x="1062805" y="4524985"/>
                    <a:pt x="1064435" y="4524985"/>
                  </a:cubicBezTo>
                  <a:close/>
                  <a:moveTo>
                    <a:pt x="844954" y="4875541"/>
                  </a:moveTo>
                  <a:cubicBezTo>
                    <a:pt x="954245" y="4875541"/>
                    <a:pt x="954630" y="4877609"/>
                    <a:pt x="1064453" y="4877609"/>
                  </a:cubicBezTo>
                  <a:cubicBezTo>
                    <a:pt x="1082140" y="4877609"/>
                    <a:pt x="1073370" y="4840944"/>
                    <a:pt x="1078533" y="5207920"/>
                  </a:cubicBezTo>
                  <a:cubicBezTo>
                    <a:pt x="1071392" y="5207902"/>
                    <a:pt x="792423" y="5209476"/>
                    <a:pt x="791068" y="5209494"/>
                  </a:cubicBezTo>
                  <a:cubicBezTo>
                    <a:pt x="784531" y="4816123"/>
                    <a:pt x="763676" y="4875541"/>
                    <a:pt x="844954" y="4875541"/>
                  </a:cubicBezTo>
                  <a:close/>
                  <a:moveTo>
                    <a:pt x="1083532" y="4525021"/>
                  </a:moveTo>
                  <a:cubicBezTo>
                    <a:pt x="1181087" y="4525406"/>
                    <a:pt x="1175228" y="4528170"/>
                    <a:pt x="1284025" y="4528170"/>
                  </a:cubicBezTo>
                  <a:cubicBezTo>
                    <a:pt x="1401025" y="4528170"/>
                    <a:pt x="1370356" y="4458813"/>
                    <a:pt x="1380244" y="4854582"/>
                  </a:cubicBezTo>
                  <a:cubicBezTo>
                    <a:pt x="1380427" y="4861958"/>
                    <a:pt x="1416992" y="4860018"/>
                    <a:pt x="1090270" y="4860585"/>
                  </a:cubicBezTo>
                  <a:cubicBezTo>
                    <a:pt x="1089501" y="4670270"/>
                    <a:pt x="1085143" y="4599961"/>
                    <a:pt x="1083532" y="4525021"/>
                  </a:cubicBezTo>
                  <a:close/>
                  <a:moveTo>
                    <a:pt x="1380811" y="4877096"/>
                  </a:moveTo>
                  <a:cubicBezTo>
                    <a:pt x="1385663" y="5075832"/>
                    <a:pt x="1382056" y="5089249"/>
                    <a:pt x="1383613" y="5209385"/>
                  </a:cubicBezTo>
                  <a:cubicBezTo>
                    <a:pt x="1114366" y="5209567"/>
                    <a:pt x="1218659" y="5208304"/>
                    <a:pt x="1093511" y="5207938"/>
                  </a:cubicBezTo>
                  <a:cubicBezTo>
                    <a:pt x="1093492" y="5206492"/>
                    <a:pt x="1090380" y="4879000"/>
                    <a:pt x="1090361" y="4877572"/>
                  </a:cubicBezTo>
                  <a:cubicBezTo>
                    <a:pt x="1172701" y="4877444"/>
                    <a:pt x="1259234" y="4875852"/>
                    <a:pt x="1380811" y="4877096"/>
                  </a:cubicBezTo>
                  <a:close/>
                  <a:moveTo>
                    <a:pt x="1383869" y="5226371"/>
                  </a:moveTo>
                  <a:cubicBezTo>
                    <a:pt x="1383887" y="5227726"/>
                    <a:pt x="1388263" y="5507406"/>
                    <a:pt x="1389563" y="5559373"/>
                  </a:cubicBezTo>
                  <a:cubicBezTo>
                    <a:pt x="1232336" y="5558348"/>
                    <a:pt x="1168178" y="5559958"/>
                    <a:pt x="1099956" y="5560160"/>
                  </a:cubicBezTo>
                  <a:cubicBezTo>
                    <a:pt x="1099937" y="5558860"/>
                    <a:pt x="1093877" y="5230838"/>
                    <a:pt x="1093785" y="5224944"/>
                  </a:cubicBezTo>
                  <a:cubicBezTo>
                    <a:pt x="1231494" y="5225383"/>
                    <a:pt x="1105449" y="5226573"/>
                    <a:pt x="1383869" y="5226371"/>
                  </a:cubicBezTo>
                  <a:close/>
                  <a:moveTo>
                    <a:pt x="1389985" y="5576396"/>
                  </a:moveTo>
                  <a:cubicBezTo>
                    <a:pt x="1395752" y="5788421"/>
                    <a:pt x="1394232" y="5810753"/>
                    <a:pt x="1395184" y="5908940"/>
                  </a:cubicBezTo>
                  <a:cubicBezTo>
                    <a:pt x="1283311" y="5907677"/>
                    <a:pt x="1146060" y="5909032"/>
                    <a:pt x="1104789" y="5909142"/>
                  </a:cubicBezTo>
                  <a:cubicBezTo>
                    <a:pt x="1103856" y="5815659"/>
                    <a:pt x="1105174" y="5819704"/>
                    <a:pt x="1100267" y="5577147"/>
                  </a:cubicBezTo>
                  <a:cubicBezTo>
                    <a:pt x="1190443" y="5576927"/>
                    <a:pt x="1223932" y="5575317"/>
                    <a:pt x="1389985" y="5576396"/>
                  </a:cubicBezTo>
                  <a:close/>
                  <a:moveTo>
                    <a:pt x="1393738" y="5925982"/>
                  </a:moveTo>
                  <a:cubicBezTo>
                    <a:pt x="1397455" y="5926001"/>
                    <a:pt x="1393500" y="5906671"/>
                    <a:pt x="1400403" y="6257684"/>
                  </a:cubicBezTo>
                  <a:cubicBezTo>
                    <a:pt x="1233929" y="6256751"/>
                    <a:pt x="1187239" y="6257757"/>
                    <a:pt x="1112022" y="6257959"/>
                  </a:cubicBezTo>
                  <a:cubicBezTo>
                    <a:pt x="1109422" y="6084813"/>
                    <a:pt x="1106877" y="6093197"/>
                    <a:pt x="1104954" y="5926165"/>
                  </a:cubicBezTo>
                  <a:cubicBezTo>
                    <a:pt x="1196284" y="5925964"/>
                    <a:pt x="1257219" y="5924683"/>
                    <a:pt x="1393738" y="5925982"/>
                  </a:cubicBezTo>
                  <a:close/>
                  <a:moveTo>
                    <a:pt x="1398883" y="5229026"/>
                  </a:moveTo>
                  <a:cubicBezTo>
                    <a:pt x="1398810" y="5224248"/>
                    <a:pt x="1375721" y="5226664"/>
                    <a:pt x="1691750" y="5227360"/>
                  </a:cubicBezTo>
                  <a:cubicBezTo>
                    <a:pt x="1692189" y="5254506"/>
                    <a:pt x="1695705" y="5551154"/>
                    <a:pt x="1695760" y="5559355"/>
                  </a:cubicBezTo>
                  <a:cubicBezTo>
                    <a:pt x="1608660" y="5559409"/>
                    <a:pt x="1514638" y="5560179"/>
                    <a:pt x="1404523" y="5559465"/>
                  </a:cubicBezTo>
                  <a:cubicBezTo>
                    <a:pt x="1403387" y="5512714"/>
                    <a:pt x="1403131" y="5489082"/>
                    <a:pt x="1398883" y="5229026"/>
                  </a:cubicBezTo>
                  <a:close/>
                  <a:moveTo>
                    <a:pt x="1695870" y="5576360"/>
                  </a:moveTo>
                  <a:cubicBezTo>
                    <a:pt x="1696547" y="5764259"/>
                    <a:pt x="1698561" y="5805006"/>
                    <a:pt x="1700630" y="5909654"/>
                  </a:cubicBezTo>
                  <a:cubicBezTo>
                    <a:pt x="1473661" y="5909472"/>
                    <a:pt x="1460185" y="5909545"/>
                    <a:pt x="1410199" y="5909087"/>
                  </a:cubicBezTo>
                  <a:cubicBezTo>
                    <a:pt x="1409338" y="5816867"/>
                    <a:pt x="1410638" y="5785657"/>
                    <a:pt x="1404999" y="5576488"/>
                  </a:cubicBezTo>
                  <a:cubicBezTo>
                    <a:pt x="1511324" y="5577147"/>
                    <a:pt x="1628617" y="5576415"/>
                    <a:pt x="1695870" y="5576360"/>
                  </a:cubicBezTo>
                  <a:close/>
                  <a:moveTo>
                    <a:pt x="1503579" y="5926495"/>
                  </a:moveTo>
                  <a:cubicBezTo>
                    <a:pt x="1738880" y="5926696"/>
                    <a:pt x="1700740" y="5909251"/>
                    <a:pt x="1701820" y="5979030"/>
                  </a:cubicBezTo>
                  <a:cubicBezTo>
                    <a:pt x="1703542" y="6089078"/>
                    <a:pt x="1703377" y="6105516"/>
                    <a:pt x="1705299" y="6228964"/>
                  </a:cubicBezTo>
                  <a:cubicBezTo>
                    <a:pt x="1705903" y="6267844"/>
                    <a:pt x="1752667" y="6259496"/>
                    <a:pt x="1415380" y="6257757"/>
                  </a:cubicBezTo>
                  <a:cubicBezTo>
                    <a:pt x="1414941" y="6235590"/>
                    <a:pt x="1415234" y="6253749"/>
                    <a:pt x="1411041" y="5978737"/>
                  </a:cubicBezTo>
                  <a:cubicBezTo>
                    <a:pt x="1410034" y="5912034"/>
                    <a:pt x="1391706" y="5926495"/>
                    <a:pt x="1503579" y="5926495"/>
                  </a:cubicBezTo>
                  <a:close/>
                  <a:moveTo>
                    <a:pt x="1698653" y="4875431"/>
                  </a:moveTo>
                  <a:cubicBezTo>
                    <a:pt x="1699953" y="4875431"/>
                    <a:pt x="1929889" y="4874918"/>
                    <a:pt x="1990201" y="4875010"/>
                  </a:cubicBezTo>
                  <a:cubicBezTo>
                    <a:pt x="1994852" y="5269095"/>
                    <a:pt x="2010562" y="5208707"/>
                    <a:pt x="1942742" y="5208707"/>
                  </a:cubicBezTo>
                  <a:cubicBezTo>
                    <a:pt x="1833432" y="5208707"/>
                    <a:pt x="1831033" y="5210410"/>
                    <a:pt x="1723188" y="5210410"/>
                  </a:cubicBezTo>
                  <a:cubicBezTo>
                    <a:pt x="1701344" y="5210410"/>
                    <a:pt x="1705665" y="5254853"/>
                    <a:pt x="1698653" y="4875431"/>
                  </a:cubicBezTo>
                  <a:close/>
                  <a:moveTo>
                    <a:pt x="1723188" y="5227396"/>
                  </a:moveTo>
                  <a:cubicBezTo>
                    <a:pt x="2016384" y="5227396"/>
                    <a:pt x="1994303" y="5221795"/>
                    <a:pt x="1994431" y="5229318"/>
                  </a:cubicBezTo>
                  <a:cubicBezTo>
                    <a:pt x="2000510" y="5616154"/>
                    <a:pt x="2023324" y="5560434"/>
                    <a:pt x="1942742" y="5560490"/>
                  </a:cubicBezTo>
                  <a:cubicBezTo>
                    <a:pt x="1835574" y="5560490"/>
                    <a:pt x="1835647" y="5559355"/>
                    <a:pt x="1723188" y="5559355"/>
                  </a:cubicBezTo>
                  <a:cubicBezTo>
                    <a:pt x="1706361" y="5559355"/>
                    <a:pt x="1711305" y="5571546"/>
                    <a:pt x="1709858" y="5478923"/>
                  </a:cubicBezTo>
                  <a:cubicBezTo>
                    <a:pt x="1705318" y="5188718"/>
                    <a:pt x="1700429" y="5227396"/>
                    <a:pt x="1723188" y="5227396"/>
                  </a:cubicBezTo>
                  <a:close/>
                  <a:moveTo>
                    <a:pt x="1723188" y="5576360"/>
                  </a:moveTo>
                  <a:cubicBezTo>
                    <a:pt x="2045479" y="5576360"/>
                    <a:pt x="2001169" y="5568873"/>
                    <a:pt x="2002048" y="5604256"/>
                  </a:cubicBezTo>
                  <a:cubicBezTo>
                    <a:pt x="2010763" y="5967443"/>
                    <a:pt x="2019863" y="5907769"/>
                    <a:pt x="1942742" y="5907769"/>
                  </a:cubicBezTo>
                  <a:cubicBezTo>
                    <a:pt x="1669503" y="5907769"/>
                    <a:pt x="1716230" y="5932846"/>
                    <a:pt x="1714418" y="5853715"/>
                  </a:cubicBezTo>
                  <a:cubicBezTo>
                    <a:pt x="1707259" y="5542240"/>
                    <a:pt x="1709035" y="5576360"/>
                    <a:pt x="1723188" y="5576360"/>
                  </a:cubicBezTo>
                  <a:close/>
                  <a:moveTo>
                    <a:pt x="2005179" y="4875046"/>
                  </a:moveTo>
                  <a:cubicBezTo>
                    <a:pt x="2300206" y="4875632"/>
                    <a:pt x="2166947" y="4875083"/>
                    <a:pt x="2294768" y="4876035"/>
                  </a:cubicBezTo>
                  <a:cubicBezTo>
                    <a:pt x="2305297" y="5263091"/>
                    <a:pt x="2304454" y="5209677"/>
                    <a:pt x="2272320" y="5208909"/>
                  </a:cubicBezTo>
                  <a:cubicBezTo>
                    <a:pt x="1953655" y="5201184"/>
                    <a:pt x="2008914" y="5245463"/>
                    <a:pt x="2008017" y="5104168"/>
                  </a:cubicBezTo>
                  <a:cubicBezTo>
                    <a:pt x="2007431" y="5008159"/>
                    <a:pt x="2006460" y="4982167"/>
                    <a:pt x="2005179" y="4875046"/>
                  </a:cubicBezTo>
                  <a:close/>
                  <a:moveTo>
                    <a:pt x="2052638" y="5225145"/>
                  </a:moveTo>
                  <a:cubicBezTo>
                    <a:pt x="2325602" y="5222564"/>
                    <a:pt x="2299181" y="5227982"/>
                    <a:pt x="2299218" y="5229318"/>
                  </a:cubicBezTo>
                  <a:cubicBezTo>
                    <a:pt x="2305150" y="5608467"/>
                    <a:pt x="2324760" y="5559336"/>
                    <a:pt x="2272101" y="5559831"/>
                  </a:cubicBezTo>
                  <a:cubicBezTo>
                    <a:pt x="2199081" y="5560417"/>
                    <a:pt x="2209188" y="5560270"/>
                    <a:pt x="2016018" y="5560434"/>
                  </a:cubicBezTo>
                  <a:cubicBezTo>
                    <a:pt x="2007596" y="5171951"/>
                    <a:pt x="1993369" y="5225786"/>
                    <a:pt x="2052638" y="5225145"/>
                  </a:cubicBezTo>
                  <a:close/>
                  <a:moveTo>
                    <a:pt x="2307603" y="5576561"/>
                  </a:moveTo>
                  <a:cubicBezTo>
                    <a:pt x="2312401" y="5831621"/>
                    <a:pt x="2311137" y="5808886"/>
                    <a:pt x="2312327" y="5909819"/>
                  </a:cubicBezTo>
                  <a:cubicBezTo>
                    <a:pt x="2001517" y="5907897"/>
                    <a:pt x="2252216" y="5909984"/>
                    <a:pt x="2021200" y="5908044"/>
                  </a:cubicBezTo>
                  <a:cubicBezTo>
                    <a:pt x="2020358" y="5818661"/>
                    <a:pt x="2021420" y="5793290"/>
                    <a:pt x="2016403" y="5577440"/>
                  </a:cubicBezTo>
                  <a:cubicBezTo>
                    <a:pt x="2295958" y="5577202"/>
                    <a:pt x="2184378" y="5577367"/>
                    <a:pt x="2307603" y="5576561"/>
                  </a:cubicBezTo>
                  <a:close/>
                  <a:moveTo>
                    <a:pt x="2309801" y="4876127"/>
                  </a:moveTo>
                  <a:cubicBezTo>
                    <a:pt x="2482042" y="4877152"/>
                    <a:pt x="2473198" y="4874570"/>
                    <a:pt x="2600379" y="4874534"/>
                  </a:cubicBezTo>
                  <a:cubicBezTo>
                    <a:pt x="2599720" y="5133328"/>
                    <a:pt x="2613800" y="5208231"/>
                    <a:pt x="2601624" y="5208231"/>
                  </a:cubicBezTo>
                  <a:cubicBezTo>
                    <a:pt x="2494090" y="5208231"/>
                    <a:pt x="2429200" y="5211544"/>
                    <a:pt x="2313939" y="5209769"/>
                  </a:cubicBezTo>
                  <a:cubicBezTo>
                    <a:pt x="2312456" y="5105797"/>
                    <a:pt x="2313774" y="5021357"/>
                    <a:pt x="2309801" y="4876127"/>
                  </a:cubicBezTo>
                  <a:close/>
                  <a:moveTo>
                    <a:pt x="2381978" y="5227213"/>
                  </a:moveTo>
                  <a:cubicBezTo>
                    <a:pt x="2624584" y="5227213"/>
                    <a:pt x="2606842" y="5220660"/>
                    <a:pt x="2606970" y="5229282"/>
                  </a:cubicBezTo>
                  <a:cubicBezTo>
                    <a:pt x="2612720" y="5597392"/>
                    <a:pt x="2615375" y="5557799"/>
                    <a:pt x="2601587" y="5557799"/>
                  </a:cubicBezTo>
                  <a:cubicBezTo>
                    <a:pt x="2265582" y="5557799"/>
                    <a:pt x="2322599" y="5585695"/>
                    <a:pt x="2320933" y="5478887"/>
                  </a:cubicBezTo>
                  <a:cubicBezTo>
                    <a:pt x="2316209" y="5175393"/>
                    <a:pt x="2287225" y="5227213"/>
                    <a:pt x="2381978" y="5227213"/>
                  </a:cubicBezTo>
                  <a:close/>
                  <a:moveTo>
                    <a:pt x="2381978" y="5576360"/>
                  </a:moveTo>
                  <a:cubicBezTo>
                    <a:pt x="2651390" y="5576360"/>
                    <a:pt x="2611877" y="5561789"/>
                    <a:pt x="2612903" y="5604952"/>
                  </a:cubicBezTo>
                  <a:cubicBezTo>
                    <a:pt x="2621582" y="5948808"/>
                    <a:pt x="2617975" y="5907348"/>
                    <a:pt x="2601587" y="5907348"/>
                  </a:cubicBezTo>
                  <a:cubicBezTo>
                    <a:pt x="2281786" y="5907348"/>
                    <a:pt x="2327470" y="5934476"/>
                    <a:pt x="2326792" y="5853806"/>
                  </a:cubicBezTo>
                  <a:cubicBezTo>
                    <a:pt x="2324101" y="5526699"/>
                    <a:pt x="2304363" y="5576360"/>
                    <a:pt x="2381978" y="5576360"/>
                  </a:cubicBezTo>
                  <a:close/>
                  <a:moveTo>
                    <a:pt x="2381978" y="5927007"/>
                  </a:moveTo>
                  <a:cubicBezTo>
                    <a:pt x="2656572" y="5927007"/>
                    <a:pt x="2616016" y="5902790"/>
                    <a:pt x="2617205" y="5979030"/>
                  </a:cubicBezTo>
                  <a:cubicBezTo>
                    <a:pt x="2622204" y="6298229"/>
                    <a:pt x="2635515" y="6258673"/>
                    <a:pt x="2601606" y="6258673"/>
                  </a:cubicBezTo>
                  <a:cubicBezTo>
                    <a:pt x="2289037" y="6258673"/>
                    <a:pt x="2331461" y="6268137"/>
                    <a:pt x="2330821" y="6228671"/>
                  </a:cubicBezTo>
                  <a:cubicBezTo>
                    <a:pt x="2325181" y="5868212"/>
                    <a:pt x="2314616" y="5927007"/>
                    <a:pt x="2381978" y="5927007"/>
                  </a:cubicBezTo>
                  <a:close/>
                  <a:moveTo>
                    <a:pt x="2621966" y="5228989"/>
                  </a:moveTo>
                  <a:cubicBezTo>
                    <a:pt x="2621838" y="5220221"/>
                    <a:pt x="2615924" y="5228550"/>
                    <a:pt x="2911354" y="5227232"/>
                  </a:cubicBezTo>
                  <a:cubicBezTo>
                    <a:pt x="2913185" y="5349453"/>
                    <a:pt x="2912526" y="5441801"/>
                    <a:pt x="2915639" y="5559831"/>
                  </a:cubicBezTo>
                  <a:cubicBezTo>
                    <a:pt x="2752003" y="5561661"/>
                    <a:pt x="2721407" y="5558256"/>
                    <a:pt x="2626837" y="5557854"/>
                  </a:cubicBezTo>
                  <a:cubicBezTo>
                    <a:pt x="2624603" y="5453443"/>
                    <a:pt x="2623870" y="5350844"/>
                    <a:pt x="2621966" y="5228989"/>
                  </a:cubicBezTo>
                  <a:close/>
                  <a:moveTo>
                    <a:pt x="2931147" y="4878085"/>
                  </a:moveTo>
                  <a:cubicBezTo>
                    <a:pt x="3029581" y="4877957"/>
                    <a:pt x="2958649" y="4877957"/>
                    <a:pt x="3211050" y="4877994"/>
                  </a:cubicBezTo>
                  <a:cubicBezTo>
                    <a:pt x="3214273" y="5111948"/>
                    <a:pt x="3215335" y="5084692"/>
                    <a:pt x="3217459" y="5209732"/>
                  </a:cubicBezTo>
                  <a:cubicBezTo>
                    <a:pt x="2985161" y="5209878"/>
                    <a:pt x="2976849" y="5209842"/>
                    <a:pt x="2926094" y="5210135"/>
                  </a:cubicBezTo>
                  <a:cubicBezTo>
                    <a:pt x="2920088" y="4839864"/>
                    <a:pt x="2913533" y="4878122"/>
                    <a:pt x="2931147" y="4878085"/>
                  </a:cubicBezTo>
                  <a:close/>
                  <a:moveTo>
                    <a:pt x="2931165" y="5227140"/>
                  </a:moveTo>
                  <a:cubicBezTo>
                    <a:pt x="2994408" y="5226811"/>
                    <a:pt x="2993419" y="5226884"/>
                    <a:pt x="3217715" y="5226719"/>
                  </a:cubicBezTo>
                  <a:cubicBezTo>
                    <a:pt x="3217734" y="5228238"/>
                    <a:pt x="3222092" y="5514782"/>
                    <a:pt x="3222384" y="5557396"/>
                  </a:cubicBezTo>
                  <a:cubicBezTo>
                    <a:pt x="3220993" y="5557396"/>
                    <a:pt x="2931953" y="5559629"/>
                    <a:pt x="2930635" y="5559647"/>
                  </a:cubicBezTo>
                  <a:cubicBezTo>
                    <a:pt x="2930616" y="5558348"/>
                    <a:pt x="2922798" y="5227195"/>
                    <a:pt x="2931165" y="5227140"/>
                  </a:cubicBezTo>
                  <a:close/>
                  <a:moveTo>
                    <a:pt x="2931239" y="5576653"/>
                  </a:moveTo>
                  <a:cubicBezTo>
                    <a:pt x="3269093" y="5572553"/>
                    <a:pt x="3222494" y="5565377"/>
                    <a:pt x="3222586" y="5604037"/>
                  </a:cubicBezTo>
                  <a:cubicBezTo>
                    <a:pt x="3223336" y="5964002"/>
                    <a:pt x="3251460" y="5910130"/>
                    <a:pt x="3150866" y="5908922"/>
                  </a:cubicBezTo>
                  <a:cubicBezTo>
                    <a:pt x="3081288" y="5907988"/>
                    <a:pt x="3005467" y="5907897"/>
                    <a:pt x="2936713" y="5909087"/>
                  </a:cubicBezTo>
                  <a:cubicBezTo>
                    <a:pt x="2936237" y="5863050"/>
                    <a:pt x="2933875" y="5576616"/>
                    <a:pt x="2931239" y="5576653"/>
                  </a:cubicBezTo>
                  <a:close/>
                  <a:moveTo>
                    <a:pt x="3226303" y="5926550"/>
                  </a:moveTo>
                  <a:cubicBezTo>
                    <a:pt x="3228189" y="6061456"/>
                    <a:pt x="3229031" y="6076283"/>
                    <a:pt x="3231997" y="6257428"/>
                  </a:cubicBezTo>
                  <a:cubicBezTo>
                    <a:pt x="3025956" y="6257465"/>
                    <a:pt x="3000066" y="6257135"/>
                    <a:pt x="2940998" y="6258581"/>
                  </a:cubicBezTo>
                  <a:cubicBezTo>
                    <a:pt x="2940266" y="6219372"/>
                    <a:pt x="2936915" y="5927483"/>
                    <a:pt x="2936896" y="5926111"/>
                  </a:cubicBezTo>
                  <a:cubicBezTo>
                    <a:pt x="3063985" y="5923877"/>
                    <a:pt x="3147149" y="5926293"/>
                    <a:pt x="3226303" y="5926550"/>
                  </a:cubicBezTo>
                  <a:close/>
                  <a:moveTo>
                    <a:pt x="3226065" y="4878012"/>
                  </a:moveTo>
                  <a:cubicBezTo>
                    <a:pt x="3395376" y="4878030"/>
                    <a:pt x="3378678" y="4874332"/>
                    <a:pt x="3514665" y="4875211"/>
                  </a:cubicBezTo>
                  <a:cubicBezTo>
                    <a:pt x="3515617" y="4948376"/>
                    <a:pt x="3516863" y="5031351"/>
                    <a:pt x="3518693" y="5104461"/>
                  </a:cubicBezTo>
                  <a:cubicBezTo>
                    <a:pt x="3522007" y="5241875"/>
                    <a:pt x="3576315" y="5209714"/>
                    <a:pt x="3260615" y="5209714"/>
                  </a:cubicBezTo>
                  <a:cubicBezTo>
                    <a:pt x="3222641" y="5209732"/>
                    <a:pt x="3231356" y="5264043"/>
                    <a:pt x="3226065" y="4878012"/>
                  </a:cubicBezTo>
                  <a:close/>
                  <a:moveTo>
                    <a:pt x="3260615" y="5226701"/>
                  </a:moveTo>
                  <a:cubicBezTo>
                    <a:pt x="3262245" y="5226701"/>
                    <a:pt x="3521165" y="5226975"/>
                    <a:pt x="3521202" y="5229282"/>
                  </a:cubicBezTo>
                  <a:cubicBezTo>
                    <a:pt x="3527189" y="5610883"/>
                    <a:pt x="3542185" y="5558842"/>
                    <a:pt x="3480279" y="5558842"/>
                  </a:cubicBezTo>
                  <a:cubicBezTo>
                    <a:pt x="3375931" y="5558842"/>
                    <a:pt x="3368900" y="5557323"/>
                    <a:pt x="3260615" y="5557323"/>
                  </a:cubicBezTo>
                  <a:cubicBezTo>
                    <a:pt x="3231045" y="5557323"/>
                    <a:pt x="3237948" y="5573102"/>
                    <a:pt x="3236465" y="5478887"/>
                  </a:cubicBezTo>
                  <a:cubicBezTo>
                    <a:pt x="3231759" y="5177827"/>
                    <a:pt x="3221084" y="5226737"/>
                    <a:pt x="3260615" y="5226701"/>
                  </a:cubicBezTo>
                  <a:close/>
                  <a:moveTo>
                    <a:pt x="3260615" y="5574328"/>
                  </a:moveTo>
                  <a:cubicBezTo>
                    <a:pt x="3568826" y="5574328"/>
                    <a:pt x="3526072" y="5570246"/>
                    <a:pt x="3526347" y="5604146"/>
                  </a:cubicBezTo>
                  <a:cubicBezTo>
                    <a:pt x="3527024" y="5684523"/>
                    <a:pt x="3527336" y="5697373"/>
                    <a:pt x="3530778" y="5909965"/>
                  </a:cubicBezTo>
                  <a:cubicBezTo>
                    <a:pt x="3469550" y="5910716"/>
                    <a:pt x="3425276" y="5909892"/>
                    <a:pt x="3241079" y="5909599"/>
                  </a:cubicBezTo>
                  <a:cubicBezTo>
                    <a:pt x="3236172" y="5532117"/>
                    <a:pt x="3227749" y="5574328"/>
                    <a:pt x="3260615" y="5574328"/>
                  </a:cubicBezTo>
                  <a:close/>
                  <a:moveTo>
                    <a:pt x="3260615" y="5926604"/>
                  </a:moveTo>
                  <a:cubicBezTo>
                    <a:pt x="3348247" y="5926604"/>
                    <a:pt x="3463581" y="5927776"/>
                    <a:pt x="3531053" y="5926952"/>
                  </a:cubicBezTo>
                  <a:cubicBezTo>
                    <a:pt x="3537443" y="6320415"/>
                    <a:pt x="3551761" y="6259295"/>
                    <a:pt x="3480261" y="6259295"/>
                  </a:cubicBezTo>
                  <a:cubicBezTo>
                    <a:pt x="3207498" y="6259295"/>
                    <a:pt x="3247084" y="6264732"/>
                    <a:pt x="3246535" y="6228671"/>
                  </a:cubicBezTo>
                  <a:cubicBezTo>
                    <a:pt x="3241079" y="5879964"/>
                    <a:pt x="3232858" y="5926604"/>
                    <a:pt x="3260615" y="5926604"/>
                  </a:cubicBezTo>
                  <a:close/>
                  <a:moveTo>
                    <a:pt x="3536179" y="5228989"/>
                  </a:moveTo>
                  <a:cubicBezTo>
                    <a:pt x="3536125" y="5225969"/>
                    <a:pt x="3688719" y="5224724"/>
                    <a:pt x="3809473" y="5226042"/>
                  </a:cubicBezTo>
                  <a:cubicBezTo>
                    <a:pt x="3831665" y="5226280"/>
                    <a:pt x="3826812" y="5188206"/>
                    <a:pt x="3831372" y="5479235"/>
                  </a:cubicBezTo>
                  <a:cubicBezTo>
                    <a:pt x="3832983" y="5581650"/>
                    <a:pt x="3883445" y="5557451"/>
                    <a:pt x="3589974" y="5558622"/>
                  </a:cubicBezTo>
                  <a:cubicBezTo>
                    <a:pt x="3523271" y="5558879"/>
                    <a:pt x="3542204" y="5613409"/>
                    <a:pt x="3536179" y="5228989"/>
                  </a:cubicBezTo>
                  <a:close/>
                  <a:moveTo>
                    <a:pt x="3590047" y="5575646"/>
                  </a:moveTo>
                  <a:cubicBezTo>
                    <a:pt x="3870866" y="5574511"/>
                    <a:pt x="3832928" y="5568141"/>
                    <a:pt x="3833715" y="5604165"/>
                  </a:cubicBezTo>
                  <a:cubicBezTo>
                    <a:pt x="3841460" y="5957687"/>
                    <a:pt x="3843456" y="5909472"/>
                    <a:pt x="3809693" y="5908593"/>
                  </a:cubicBezTo>
                  <a:cubicBezTo>
                    <a:pt x="3737808" y="5906616"/>
                    <a:pt x="3664623" y="5906524"/>
                    <a:pt x="3589809" y="5908666"/>
                  </a:cubicBezTo>
                  <a:cubicBezTo>
                    <a:pt x="3531053" y="5910277"/>
                    <a:pt x="3546250" y="5940443"/>
                    <a:pt x="3542826" y="5728858"/>
                  </a:cubicBezTo>
                  <a:cubicBezTo>
                    <a:pt x="3539951" y="5544784"/>
                    <a:pt x="3529881" y="5575902"/>
                    <a:pt x="3590047" y="5575646"/>
                  </a:cubicBezTo>
                  <a:close/>
                  <a:moveTo>
                    <a:pt x="3590212" y="5925671"/>
                  </a:moveTo>
                  <a:cubicBezTo>
                    <a:pt x="3668835" y="5923511"/>
                    <a:pt x="3734677" y="5923639"/>
                    <a:pt x="3809345" y="5925598"/>
                  </a:cubicBezTo>
                  <a:cubicBezTo>
                    <a:pt x="3844262" y="5926550"/>
                    <a:pt x="3836572" y="5915640"/>
                    <a:pt x="3837560" y="5979011"/>
                  </a:cubicBezTo>
                  <a:cubicBezTo>
                    <a:pt x="3842651" y="6303630"/>
                    <a:pt x="3852831" y="6260119"/>
                    <a:pt x="3809565" y="6259954"/>
                  </a:cubicBezTo>
                  <a:cubicBezTo>
                    <a:pt x="3510216" y="6258746"/>
                    <a:pt x="3551578" y="6269638"/>
                    <a:pt x="3550937" y="6228653"/>
                  </a:cubicBezTo>
                  <a:cubicBezTo>
                    <a:pt x="3545298" y="5880586"/>
                    <a:pt x="3528416" y="5927447"/>
                    <a:pt x="3590212" y="5925671"/>
                  </a:cubicBezTo>
                  <a:close/>
                  <a:moveTo>
                    <a:pt x="3841021" y="5228989"/>
                  </a:moveTo>
                  <a:cubicBezTo>
                    <a:pt x="3840984" y="5226335"/>
                    <a:pt x="4131471" y="5224303"/>
                    <a:pt x="4132826" y="5224303"/>
                  </a:cubicBezTo>
                  <a:cubicBezTo>
                    <a:pt x="4135279" y="5374311"/>
                    <a:pt x="4131379" y="5369936"/>
                    <a:pt x="4135865" y="5558110"/>
                  </a:cubicBezTo>
                  <a:cubicBezTo>
                    <a:pt x="3789625" y="5558183"/>
                    <a:pt x="3848034" y="5586079"/>
                    <a:pt x="3846349" y="5478923"/>
                  </a:cubicBezTo>
                  <a:cubicBezTo>
                    <a:pt x="3844408" y="5353901"/>
                    <a:pt x="3842962" y="5353279"/>
                    <a:pt x="3841021" y="5228989"/>
                  </a:cubicBezTo>
                  <a:close/>
                  <a:moveTo>
                    <a:pt x="3919351" y="5927080"/>
                  </a:moveTo>
                  <a:cubicBezTo>
                    <a:pt x="4186089" y="5927080"/>
                    <a:pt x="4140754" y="5905005"/>
                    <a:pt x="4141908" y="5979067"/>
                  </a:cubicBezTo>
                  <a:cubicBezTo>
                    <a:pt x="4146760" y="6290798"/>
                    <a:pt x="4156372" y="6259332"/>
                    <a:pt x="4139033" y="6259332"/>
                  </a:cubicBezTo>
                  <a:cubicBezTo>
                    <a:pt x="3813025" y="6259332"/>
                    <a:pt x="3856932" y="6273115"/>
                    <a:pt x="3856218" y="6228671"/>
                  </a:cubicBezTo>
                  <a:cubicBezTo>
                    <a:pt x="3850615" y="5869713"/>
                    <a:pt x="3833349" y="5927080"/>
                    <a:pt x="3919351" y="5927080"/>
                  </a:cubicBezTo>
                  <a:close/>
                  <a:moveTo>
                    <a:pt x="4147822" y="5224303"/>
                  </a:moveTo>
                  <a:cubicBezTo>
                    <a:pt x="4149122" y="5224303"/>
                    <a:pt x="4437594" y="5225529"/>
                    <a:pt x="4437649" y="5229282"/>
                  </a:cubicBezTo>
                  <a:cubicBezTo>
                    <a:pt x="4440579" y="5424320"/>
                    <a:pt x="4441476" y="5487966"/>
                    <a:pt x="4442721" y="5560434"/>
                  </a:cubicBezTo>
                  <a:cubicBezTo>
                    <a:pt x="4234885" y="5561954"/>
                    <a:pt x="4283626" y="5558348"/>
                    <a:pt x="4150898" y="5558110"/>
                  </a:cubicBezTo>
                  <a:cubicBezTo>
                    <a:pt x="4146265" y="5366531"/>
                    <a:pt x="4150294" y="5378082"/>
                    <a:pt x="4147822" y="5224303"/>
                  </a:cubicBezTo>
                  <a:close/>
                  <a:moveTo>
                    <a:pt x="4443014" y="5577476"/>
                  </a:moveTo>
                  <a:cubicBezTo>
                    <a:pt x="4446969" y="5801656"/>
                    <a:pt x="4442007" y="5523386"/>
                    <a:pt x="4448690" y="5909087"/>
                  </a:cubicBezTo>
                  <a:cubicBezTo>
                    <a:pt x="4390062" y="5909307"/>
                    <a:pt x="4317957" y="5909325"/>
                    <a:pt x="4248929" y="5908867"/>
                  </a:cubicBezTo>
                  <a:cubicBezTo>
                    <a:pt x="4123360" y="5908044"/>
                    <a:pt x="4162433" y="5970701"/>
                    <a:pt x="4152124" y="5603286"/>
                  </a:cubicBezTo>
                  <a:cubicBezTo>
                    <a:pt x="4150824" y="5558183"/>
                    <a:pt x="4110744" y="5579728"/>
                    <a:pt x="4443014" y="5577476"/>
                  </a:cubicBezTo>
                  <a:close/>
                  <a:moveTo>
                    <a:pt x="4447756" y="4979128"/>
                  </a:moveTo>
                  <a:cubicBezTo>
                    <a:pt x="4445870" y="4858499"/>
                    <a:pt x="4439279" y="4876950"/>
                    <a:pt x="4468648" y="4876639"/>
                  </a:cubicBezTo>
                  <a:cubicBezTo>
                    <a:pt x="4533630" y="4875943"/>
                    <a:pt x="4538299" y="4876071"/>
                    <a:pt x="4736906" y="4875962"/>
                  </a:cubicBezTo>
                  <a:cubicBezTo>
                    <a:pt x="4740770" y="5265452"/>
                    <a:pt x="4763437" y="5209934"/>
                    <a:pt x="4688403" y="5208927"/>
                  </a:cubicBezTo>
                  <a:cubicBezTo>
                    <a:pt x="4629647" y="5208139"/>
                    <a:pt x="4561919" y="5207828"/>
                    <a:pt x="4468520" y="5208707"/>
                  </a:cubicBezTo>
                  <a:cubicBezTo>
                    <a:pt x="4446822" y="5208927"/>
                    <a:pt x="4451840" y="5240137"/>
                    <a:pt x="4447756" y="4979128"/>
                  </a:cubicBezTo>
                  <a:close/>
                  <a:moveTo>
                    <a:pt x="4468630" y="5225749"/>
                  </a:moveTo>
                  <a:cubicBezTo>
                    <a:pt x="4766605" y="5222930"/>
                    <a:pt x="4742747" y="5227763"/>
                    <a:pt x="4742765" y="5229300"/>
                  </a:cubicBezTo>
                  <a:cubicBezTo>
                    <a:pt x="4748808" y="5615587"/>
                    <a:pt x="4769516" y="5560508"/>
                    <a:pt x="4688312" y="5560068"/>
                  </a:cubicBezTo>
                  <a:cubicBezTo>
                    <a:pt x="4626864" y="5559739"/>
                    <a:pt x="4544378" y="5559647"/>
                    <a:pt x="4468501" y="5560252"/>
                  </a:cubicBezTo>
                  <a:cubicBezTo>
                    <a:pt x="4454165" y="5560361"/>
                    <a:pt x="4457845" y="5572699"/>
                    <a:pt x="4456380" y="5478941"/>
                  </a:cubicBezTo>
                  <a:cubicBezTo>
                    <a:pt x="4452077" y="5191482"/>
                    <a:pt x="4446310" y="5225950"/>
                    <a:pt x="4468630" y="5225749"/>
                  </a:cubicBezTo>
                  <a:close/>
                  <a:moveTo>
                    <a:pt x="5017798" y="4507888"/>
                  </a:moveTo>
                  <a:cubicBezTo>
                    <a:pt x="4705193" y="4507888"/>
                    <a:pt x="4745786" y="4526120"/>
                    <a:pt x="4745054" y="4479406"/>
                  </a:cubicBezTo>
                  <a:cubicBezTo>
                    <a:pt x="4739415" y="4119368"/>
                    <a:pt x="4725810" y="4177595"/>
                    <a:pt x="4798135" y="4177595"/>
                  </a:cubicBezTo>
                  <a:cubicBezTo>
                    <a:pt x="5070165" y="4177595"/>
                    <a:pt x="5031659" y="4158064"/>
                    <a:pt x="5032776" y="4229874"/>
                  </a:cubicBezTo>
                  <a:cubicBezTo>
                    <a:pt x="5037793" y="4550978"/>
                    <a:pt x="5038726" y="4507888"/>
                    <a:pt x="5017798" y="4507888"/>
                  </a:cubicBezTo>
                  <a:close/>
                  <a:moveTo>
                    <a:pt x="5017798" y="4159931"/>
                  </a:moveTo>
                  <a:cubicBezTo>
                    <a:pt x="4691461" y="4159931"/>
                    <a:pt x="4740971" y="4178364"/>
                    <a:pt x="4739524" y="4104669"/>
                  </a:cubicBezTo>
                  <a:cubicBezTo>
                    <a:pt x="4732933" y="3772912"/>
                    <a:pt x="4720500" y="3825721"/>
                    <a:pt x="4798135" y="3825721"/>
                  </a:cubicBezTo>
                  <a:cubicBezTo>
                    <a:pt x="5060845" y="3825721"/>
                    <a:pt x="5026239" y="3812542"/>
                    <a:pt x="5026422" y="3855064"/>
                  </a:cubicBezTo>
                  <a:cubicBezTo>
                    <a:pt x="5027869" y="4196303"/>
                    <a:pt x="5040979" y="4159931"/>
                    <a:pt x="5017798" y="4159931"/>
                  </a:cubicBezTo>
                  <a:close/>
                  <a:moveTo>
                    <a:pt x="5017798" y="3808350"/>
                  </a:moveTo>
                  <a:cubicBezTo>
                    <a:pt x="4676685" y="3808350"/>
                    <a:pt x="4735423" y="3832787"/>
                    <a:pt x="4733812" y="3729987"/>
                  </a:cubicBezTo>
                  <a:cubicBezTo>
                    <a:pt x="4728245" y="3382598"/>
                    <a:pt x="4730131" y="3502220"/>
                    <a:pt x="4729747" y="3476392"/>
                  </a:cubicBezTo>
                  <a:cubicBezTo>
                    <a:pt x="4774185" y="3476227"/>
                    <a:pt x="4808827" y="3476282"/>
                    <a:pt x="5017798" y="3476318"/>
                  </a:cubicBezTo>
                  <a:cubicBezTo>
                    <a:pt x="5019080" y="3476318"/>
                    <a:pt x="5033087" y="3808350"/>
                    <a:pt x="5017798" y="3808350"/>
                  </a:cubicBezTo>
                  <a:close/>
                  <a:moveTo>
                    <a:pt x="5017798" y="3459332"/>
                  </a:moveTo>
                  <a:cubicBezTo>
                    <a:pt x="4814229" y="3459295"/>
                    <a:pt x="4774460" y="3459240"/>
                    <a:pt x="4729473" y="3459405"/>
                  </a:cubicBezTo>
                  <a:cubicBezTo>
                    <a:pt x="4727587" y="3349722"/>
                    <a:pt x="4723943" y="3283312"/>
                    <a:pt x="4723100" y="3127886"/>
                  </a:cubicBezTo>
                  <a:cubicBezTo>
                    <a:pt x="4725023" y="3127886"/>
                    <a:pt x="5011664" y="3127410"/>
                    <a:pt x="5013935" y="3127410"/>
                  </a:cubicBezTo>
                  <a:cubicBezTo>
                    <a:pt x="5015656" y="3209617"/>
                    <a:pt x="5019355" y="3459332"/>
                    <a:pt x="5017798" y="3459332"/>
                  </a:cubicBezTo>
                  <a:close/>
                  <a:moveTo>
                    <a:pt x="4723009" y="3110862"/>
                  </a:moveTo>
                  <a:cubicBezTo>
                    <a:pt x="4723009" y="3109215"/>
                    <a:pt x="4720006" y="2779929"/>
                    <a:pt x="4719988" y="2778538"/>
                  </a:cubicBezTo>
                  <a:cubicBezTo>
                    <a:pt x="4900652" y="2779911"/>
                    <a:pt x="4888805" y="2776433"/>
                    <a:pt x="5007270" y="2776213"/>
                  </a:cubicBezTo>
                  <a:cubicBezTo>
                    <a:pt x="5007289" y="2777513"/>
                    <a:pt x="5013459" y="3103943"/>
                    <a:pt x="5013496" y="3105865"/>
                  </a:cubicBezTo>
                  <a:cubicBezTo>
                    <a:pt x="5013624" y="3112711"/>
                    <a:pt x="5044036" y="3110460"/>
                    <a:pt x="4723009" y="3110862"/>
                  </a:cubicBezTo>
                  <a:close/>
                  <a:moveTo>
                    <a:pt x="4719768" y="2761533"/>
                  </a:moveTo>
                  <a:cubicBezTo>
                    <a:pt x="4717754" y="2617290"/>
                    <a:pt x="4715429" y="2618242"/>
                    <a:pt x="4712499" y="2427579"/>
                  </a:cubicBezTo>
                  <a:cubicBezTo>
                    <a:pt x="4762247" y="2426646"/>
                    <a:pt x="4829133" y="2426481"/>
                    <a:pt x="4907829" y="2427854"/>
                  </a:cubicBezTo>
                  <a:cubicBezTo>
                    <a:pt x="5031769" y="2430014"/>
                    <a:pt x="5000642" y="2365617"/>
                    <a:pt x="5006538" y="2731183"/>
                  </a:cubicBezTo>
                  <a:cubicBezTo>
                    <a:pt x="5006995" y="2761862"/>
                    <a:pt x="5055334" y="2764150"/>
                    <a:pt x="4719768" y="2761533"/>
                  </a:cubicBezTo>
                  <a:close/>
                  <a:moveTo>
                    <a:pt x="4712224" y="2410555"/>
                  </a:moveTo>
                  <a:cubicBezTo>
                    <a:pt x="4708855" y="2191831"/>
                    <a:pt x="4708453" y="2182532"/>
                    <a:pt x="4708617" y="2106640"/>
                  </a:cubicBezTo>
                  <a:cubicBezTo>
                    <a:pt x="4708691" y="2070323"/>
                    <a:pt x="4660535" y="2077975"/>
                    <a:pt x="4997584" y="2077462"/>
                  </a:cubicBezTo>
                  <a:cubicBezTo>
                    <a:pt x="4999306" y="2278157"/>
                    <a:pt x="5001045" y="2320660"/>
                    <a:pt x="5002821" y="2411782"/>
                  </a:cubicBezTo>
                  <a:cubicBezTo>
                    <a:pt x="4905028" y="2411617"/>
                    <a:pt x="4833216" y="2408267"/>
                    <a:pt x="4712224" y="2410555"/>
                  </a:cubicBezTo>
                  <a:close/>
                  <a:moveTo>
                    <a:pt x="4708617" y="2061134"/>
                  </a:moveTo>
                  <a:cubicBezTo>
                    <a:pt x="4707977" y="1895805"/>
                    <a:pt x="4703216" y="1866389"/>
                    <a:pt x="4701074" y="1728389"/>
                  </a:cubicBezTo>
                  <a:cubicBezTo>
                    <a:pt x="5026386" y="1728206"/>
                    <a:pt x="4993868" y="1726504"/>
                    <a:pt x="4993977" y="1732233"/>
                  </a:cubicBezTo>
                  <a:cubicBezTo>
                    <a:pt x="4994270" y="1751874"/>
                    <a:pt x="4993409" y="1664212"/>
                    <a:pt x="4997438" y="2060475"/>
                  </a:cubicBezTo>
                  <a:cubicBezTo>
                    <a:pt x="4903196" y="2060603"/>
                    <a:pt x="4828126" y="2062434"/>
                    <a:pt x="4708617" y="2061134"/>
                  </a:cubicBezTo>
                  <a:close/>
                  <a:moveTo>
                    <a:pt x="4700836" y="1711311"/>
                  </a:moveTo>
                  <a:cubicBezTo>
                    <a:pt x="4699664" y="1621434"/>
                    <a:pt x="4702300" y="1513838"/>
                    <a:pt x="4697192" y="1378510"/>
                  </a:cubicBezTo>
                  <a:cubicBezTo>
                    <a:pt x="4833015" y="1382336"/>
                    <a:pt x="4910630" y="1377375"/>
                    <a:pt x="4986800" y="1376881"/>
                  </a:cubicBezTo>
                  <a:cubicBezTo>
                    <a:pt x="4990297" y="1596393"/>
                    <a:pt x="4992402" y="1639793"/>
                    <a:pt x="4993647" y="1711219"/>
                  </a:cubicBezTo>
                  <a:lnTo>
                    <a:pt x="4700836" y="1711311"/>
                  </a:lnTo>
                  <a:close/>
                  <a:moveTo>
                    <a:pt x="4688348" y="2060896"/>
                  </a:moveTo>
                  <a:cubicBezTo>
                    <a:pt x="4345129" y="2056741"/>
                    <a:pt x="4401762" y="2092015"/>
                    <a:pt x="4400041" y="1981618"/>
                  </a:cubicBezTo>
                  <a:cubicBezTo>
                    <a:pt x="4398118" y="1859598"/>
                    <a:pt x="4399308" y="1855900"/>
                    <a:pt x="4397367" y="1731977"/>
                  </a:cubicBezTo>
                  <a:cubicBezTo>
                    <a:pt x="4397239" y="1723428"/>
                    <a:pt x="4368639" y="1728279"/>
                    <a:pt x="4686078" y="1728389"/>
                  </a:cubicBezTo>
                  <a:cubicBezTo>
                    <a:pt x="4687891" y="1854637"/>
                    <a:pt x="4699371" y="2061043"/>
                    <a:pt x="4688348" y="2060896"/>
                  </a:cubicBezTo>
                  <a:close/>
                  <a:moveTo>
                    <a:pt x="4392570" y="2426975"/>
                  </a:moveTo>
                  <a:cubicBezTo>
                    <a:pt x="4393467" y="2502977"/>
                    <a:pt x="4394676" y="2557983"/>
                    <a:pt x="4398008" y="2758860"/>
                  </a:cubicBezTo>
                  <a:cubicBezTo>
                    <a:pt x="4355932" y="2758622"/>
                    <a:pt x="4109609" y="2759245"/>
                    <a:pt x="4108254" y="2759245"/>
                  </a:cubicBezTo>
                  <a:cubicBezTo>
                    <a:pt x="4105508" y="2575336"/>
                    <a:pt x="4107338" y="2604019"/>
                    <a:pt x="4104244" y="2428732"/>
                  </a:cubicBezTo>
                  <a:cubicBezTo>
                    <a:pt x="4260318" y="2428934"/>
                    <a:pt x="4268850" y="2426298"/>
                    <a:pt x="4392570" y="2426975"/>
                  </a:cubicBezTo>
                  <a:close/>
                  <a:moveTo>
                    <a:pt x="4358733" y="2409897"/>
                  </a:moveTo>
                  <a:cubicBezTo>
                    <a:pt x="4058378" y="2409897"/>
                    <a:pt x="4104391" y="2430343"/>
                    <a:pt x="4102834" y="2356172"/>
                  </a:cubicBezTo>
                  <a:cubicBezTo>
                    <a:pt x="4096078" y="2032506"/>
                    <a:pt x="4086209" y="2079219"/>
                    <a:pt x="4139033" y="2079219"/>
                  </a:cubicBezTo>
                  <a:cubicBezTo>
                    <a:pt x="4425619" y="2079219"/>
                    <a:pt x="4386748" y="2068951"/>
                    <a:pt x="4387846" y="2106897"/>
                  </a:cubicBezTo>
                  <a:cubicBezTo>
                    <a:pt x="4398173" y="2458972"/>
                    <a:pt x="4396525" y="2409897"/>
                    <a:pt x="4358733" y="2409897"/>
                  </a:cubicBezTo>
                  <a:close/>
                  <a:moveTo>
                    <a:pt x="4358733" y="2062013"/>
                  </a:moveTo>
                  <a:cubicBezTo>
                    <a:pt x="4044920" y="2062013"/>
                    <a:pt x="4098861" y="2085095"/>
                    <a:pt x="4097231" y="1981582"/>
                  </a:cubicBezTo>
                  <a:cubicBezTo>
                    <a:pt x="4092489" y="1678380"/>
                    <a:pt x="4071451" y="1729103"/>
                    <a:pt x="4139033" y="1729103"/>
                  </a:cubicBezTo>
                  <a:cubicBezTo>
                    <a:pt x="4403172" y="1729103"/>
                    <a:pt x="4382207" y="1721708"/>
                    <a:pt x="4382371" y="1732288"/>
                  </a:cubicBezTo>
                  <a:cubicBezTo>
                    <a:pt x="4388377" y="2114676"/>
                    <a:pt x="4395481" y="2062013"/>
                    <a:pt x="4358733" y="2062013"/>
                  </a:cubicBezTo>
                  <a:close/>
                  <a:moveTo>
                    <a:pt x="4358733" y="1709956"/>
                  </a:moveTo>
                  <a:cubicBezTo>
                    <a:pt x="4248197" y="1709956"/>
                    <a:pt x="4248123" y="1712098"/>
                    <a:pt x="4139051" y="1712098"/>
                  </a:cubicBezTo>
                  <a:cubicBezTo>
                    <a:pt x="4072312" y="1712098"/>
                    <a:pt x="4092178" y="1763003"/>
                    <a:pt x="4085952" y="1377046"/>
                  </a:cubicBezTo>
                  <a:cubicBezTo>
                    <a:pt x="4192571" y="1375508"/>
                    <a:pt x="4262387" y="1379187"/>
                    <a:pt x="4377519" y="1378858"/>
                  </a:cubicBezTo>
                  <a:cubicBezTo>
                    <a:pt x="4386015" y="1763864"/>
                    <a:pt x="4388029" y="1709956"/>
                    <a:pt x="4358733" y="1709956"/>
                  </a:cubicBezTo>
                  <a:close/>
                  <a:moveTo>
                    <a:pt x="4087820" y="2356575"/>
                  </a:moveTo>
                  <a:cubicBezTo>
                    <a:pt x="4089267" y="2426224"/>
                    <a:pt x="4142384" y="2413008"/>
                    <a:pt x="3809583" y="2410775"/>
                  </a:cubicBezTo>
                  <a:cubicBezTo>
                    <a:pt x="3793360" y="2410665"/>
                    <a:pt x="3799403" y="2448300"/>
                    <a:pt x="3792646" y="2106421"/>
                  </a:cubicBezTo>
                  <a:cubicBezTo>
                    <a:pt x="3791896" y="2068987"/>
                    <a:pt x="3750753" y="2078378"/>
                    <a:pt x="4029210" y="2079110"/>
                  </a:cubicBezTo>
                  <a:cubicBezTo>
                    <a:pt x="4099886" y="2079311"/>
                    <a:pt x="4080972" y="2028771"/>
                    <a:pt x="4087820" y="2356575"/>
                  </a:cubicBezTo>
                  <a:close/>
                  <a:moveTo>
                    <a:pt x="4029192" y="2062086"/>
                  </a:moveTo>
                  <a:cubicBezTo>
                    <a:pt x="3742477" y="2061317"/>
                    <a:pt x="3791987" y="2083045"/>
                    <a:pt x="3790413" y="1981618"/>
                  </a:cubicBezTo>
                  <a:cubicBezTo>
                    <a:pt x="3785853" y="1691193"/>
                    <a:pt x="3774977" y="1729835"/>
                    <a:pt x="3809601" y="1729469"/>
                  </a:cubicBezTo>
                  <a:cubicBezTo>
                    <a:pt x="4100948" y="1726321"/>
                    <a:pt x="4076633" y="1729670"/>
                    <a:pt x="4076669" y="1732270"/>
                  </a:cubicBezTo>
                  <a:cubicBezTo>
                    <a:pt x="4082657" y="2116177"/>
                    <a:pt x="4104775" y="2062288"/>
                    <a:pt x="4029192" y="2062086"/>
                  </a:cubicBezTo>
                  <a:close/>
                  <a:moveTo>
                    <a:pt x="4029192" y="1711988"/>
                  </a:moveTo>
                  <a:cubicBezTo>
                    <a:pt x="3959834" y="1711805"/>
                    <a:pt x="3878813" y="1711713"/>
                    <a:pt x="3809473" y="1712464"/>
                  </a:cubicBezTo>
                  <a:cubicBezTo>
                    <a:pt x="3776808" y="1712811"/>
                    <a:pt x="3784791" y="1764596"/>
                    <a:pt x="3780195" y="1379114"/>
                  </a:cubicBezTo>
                  <a:cubicBezTo>
                    <a:pt x="4015771" y="1381329"/>
                    <a:pt x="3977356" y="1379169"/>
                    <a:pt x="4070938" y="1377302"/>
                  </a:cubicBezTo>
                  <a:cubicBezTo>
                    <a:pt x="4077164" y="1762729"/>
                    <a:pt x="4095199" y="1712061"/>
                    <a:pt x="4029192" y="1711988"/>
                  </a:cubicBezTo>
                  <a:close/>
                  <a:moveTo>
                    <a:pt x="3782191" y="2356575"/>
                  </a:moveTo>
                  <a:cubicBezTo>
                    <a:pt x="3783747" y="2427817"/>
                    <a:pt x="3835693" y="2410555"/>
                    <a:pt x="3493041" y="2410665"/>
                  </a:cubicBezTo>
                  <a:cubicBezTo>
                    <a:pt x="3489563" y="2186431"/>
                    <a:pt x="3489727" y="2180702"/>
                    <a:pt x="3487091" y="2106274"/>
                  </a:cubicBezTo>
                  <a:cubicBezTo>
                    <a:pt x="3485644" y="2065546"/>
                    <a:pt x="3453657" y="2077261"/>
                    <a:pt x="3699742" y="2077426"/>
                  </a:cubicBezTo>
                  <a:cubicBezTo>
                    <a:pt x="3798450" y="2077426"/>
                    <a:pt x="3774849" y="2021468"/>
                    <a:pt x="3782191" y="2356575"/>
                  </a:cubicBezTo>
                  <a:close/>
                  <a:moveTo>
                    <a:pt x="3485589" y="2060274"/>
                  </a:moveTo>
                  <a:cubicBezTo>
                    <a:pt x="3480883" y="1896464"/>
                    <a:pt x="3485150" y="1867213"/>
                    <a:pt x="3483026" y="1731940"/>
                  </a:cubicBezTo>
                  <a:cubicBezTo>
                    <a:pt x="3482953" y="1726650"/>
                    <a:pt x="3482055" y="1731940"/>
                    <a:pt x="3770821" y="1729835"/>
                  </a:cubicBezTo>
                  <a:cubicBezTo>
                    <a:pt x="3770857" y="1731684"/>
                    <a:pt x="3770894" y="1743820"/>
                    <a:pt x="3776753" y="2060787"/>
                  </a:cubicBezTo>
                  <a:cubicBezTo>
                    <a:pt x="3734805" y="2060329"/>
                    <a:pt x="3717814" y="2060439"/>
                    <a:pt x="3485589" y="2060274"/>
                  </a:cubicBezTo>
                  <a:close/>
                  <a:moveTo>
                    <a:pt x="3480261" y="3111814"/>
                  </a:moveTo>
                  <a:cubicBezTo>
                    <a:pt x="3164708" y="3111814"/>
                    <a:pt x="3198069" y="3113187"/>
                    <a:pt x="3198142" y="3105719"/>
                  </a:cubicBezTo>
                  <a:cubicBezTo>
                    <a:pt x="3198801" y="3028600"/>
                    <a:pt x="3198197" y="3015311"/>
                    <a:pt x="3194480" y="2779032"/>
                  </a:cubicBezTo>
                  <a:cubicBezTo>
                    <a:pt x="3367197" y="2779069"/>
                    <a:pt x="3391714" y="2778337"/>
                    <a:pt x="3482751" y="2778337"/>
                  </a:cubicBezTo>
                  <a:cubicBezTo>
                    <a:pt x="3489361" y="3151828"/>
                    <a:pt x="3493975" y="3111814"/>
                    <a:pt x="3480261" y="3111814"/>
                  </a:cubicBezTo>
                  <a:close/>
                  <a:moveTo>
                    <a:pt x="3480261" y="2761349"/>
                  </a:moveTo>
                  <a:cubicBezTo>
                    <a:pt x="3144329" y="2761349"/>
                    <a:pt x="3194407" y="2775243"/>
                    <a:pt x="3193711" y="2730799"/>
                  </a:cubicBezTo>
                  <a:cubicBezTo>
                    <a:pt x="3188072" y="2371017"/>
                    <a:pt x="3165422" y="2427286"/>
                    <a:pt x="3260615" y="2427286"/>
                  </a:cubicBezTo>
                  <a:cubicBezTo>
                    <a:pt x="3363462" y="2427286"/>
                    <a:pt x="3373038" y="2427652"/>
                    <a:pt x="3478320" y="2427652"/>
                  </a:cubicBezTo>
                  <a:cubicBezTo>
                    <a:pt x="3483941" y="2789338"/>
                    <a:pt x="3482495" y="2761349"/>
                    <a:pt x="3480261" y="2761349"/>
                  </a:cubicBezTo>
                  <a:close/>
                  <a:moveTo>
                    <a:pt x="3187614" y="2410025"/>
                  </a:moveTo>
                  <a:cubicBezTo>
                    <a:pt x="3184483" y="2204846"/>
                    <a:pt x="3184391" y="2183429"/>
                    <a:pt x="3182048" y="2106347"/>
                  </a:cubicBezTo>
                  <a:cubicBezTo>
                    <a:pt x="3180784" y="2064411"/>
                    <a:pt x="3135925" y="2077169"/>
                    <a:pt x="3471088" y="2077279"/>
                  </a:cubicBezTo>
                  <a:cubicBezTo>
                    <a:pt x="3475024" y="2201624"/>
                    <a:pt x="3473560" y="2120332"/>
                    <a:pt x="3478064" y="2410684"/>
                  </a:cubicBezTo>
                  <a:cubicBezTo>
                    <a:pt x="3455323" y="2410665"/>
                    <a:pt x="3210904" y="2410226"/>
                    <a:pt x="3187614" y="2410025"/>
                  </a:cubicBezTo>
                  <a:close/>
                  <a:moveTo>
                    <a:pt x="3177544" y="1711091"/>
                  </a:moveTo>
                  <a:cubicBezTo>
                    <a:pt x="3173753" y="1471114"/>
                    <a:pt x="3173369" y="1439118"/>
                    <a:pt x="3171941" y="1378474"/>
                  </a:cubicBezTo>
                  <a:cubicBezTo>
                    <a:pt x="3282368" y="1380505"/>
                    <a:pt x="3377286" y="1377851"/>
                    <a:pt x="3461676" y="1377686"/>
                  </a:cubicBezTo>
                  <a:cubicBezTo>
                    <a:pt x="3462995" y="1433425"/>
                    <a:pt x="3467701" y="1711164"/>
                    <a:pt x="3467737" y="1712830"/>
                  </a:cubicBezTo>
                  <a:cubicBezTo>
                    <a:pt x="3346178" y="1712629"/>
                    <a:pt x="3345079" y="1709608"/>
                    <a:pt x="3177544" y="1711091"/>
                  </a:cubicBezTo>
                  <a:close/>
                  <a:moveTo>
                    <a:pt x="3172618" y="2409878"/>
                  </a:moveTo>
                  <a:cubicBezTo>
                    <a:pt x="2989281" y="2407920"/>
                    <a:pt x="2960095" y="2409604"/>
                    <a:pt x="2881088" y="2410116"/>
                  </a:cubicBezTo>
                  <a:cubicBezTo>
                    <a:pt x="2875101" y="2017843"/>
                    <a:pt x="2862961" y="2077975"/>
                    <a:pt x="2931220" y="2077151"/>
                  </a:cubicBezTo>
                  <a:cubicBezTo>
                    <a:pt x="3203818" y="2073875"/>
                    <a:pt x="3165898" y="2069079"/>
                    <a:pt x="3167034" y="2106897"/>
                  </a:cubicBezTo>
                  <a:cubicBezTo>
                    <a:pt x="3169597" y="2191904"/>
                    <a:pt x="3169634" y="2214438"/>
                    <a:pt x="3172618" y="2409878"/>
                  </a:cubicBezTo>
                  <a:close/>
                  <a:moveTo>
                    <a:pt x="3150701" y="1711365"/>
                  </a:moveTo>
                  <a:cubicBezTo>
                    <a:pt x="3072719" y="1712207"/>
                    <a:pt x="3011381" y="1712226"/>
                    <a:pt x="2931202" y="1711365"/>
                  </a:cubicBezTo>
                  <a:cubicBezTo>
                    <a:pt x="2852524" y="1710414"/>
                    <a:pt x="2868912" y="1773693"/>
                    <a:pt x="2864371" y="1377357"/>
                  </a:cubicBezTo>
                  <a:cubicBezTo>
                    <a:pt x="3011125" y="1377156"/>
                    <a:pt x="3055032" y="1376039"/>
                    <a:pt x="3156908" y="1378181"/>
                  </a:cubicBezTo>
                  <a:cubicBezTo>
                    <a:pt x="3165605" y="1748213"/>
                    <a:pt x="3165807" y="1711201"/>
                    <a:pt x="3150701" y="1711365"/>
                  </a:cubicBezTo>
                  <a:close/>
                  <a:moveTo>
                    <a:pt x="2866092" y="2410208"/>
                  </a:moveTo>
                  <a:cubicBezTo>
                    <a:pt x="2524667" y="2411782"/>
                    <a:pt x="2576374" y="2425254"/>
                    <a:pt x="2575514" y="2356282"/>
                  </a:cubicBezTo>
                  <a:cubicBezTo>
                    <a:pt x="2571449" y="2030675"/>
                    <a:pt x="2557863" y="2076163"/>
                    <a:pt x="2601606" y="2076163"/>
                  </a:cubicBezTo>
                  <a:cubicBezTo>
                    <a:pt x="2903719" y="2076163"/>
                    <a:pt x="2862320" y="2071660"/>
                    <a:pt x="2862320" y="2106237"/>
                  </a:cubicBezTo>
                  <a:cubicBezTo>
                    <a:pt x="2862393" y="2182898"/>
                    <a:pt x="2862522" y="2176894"/>
                    <a:pt x="2866092" y="2410208"/>
                  </a:cubicBezTo>
                  <a:close/>
                  <a:moveTo>
                    <a:pt x="2821288" y="2060787"/>
                  </a:moveTo>
                  <a:cubicBezTo>
                    <a:pt x="2711593" y="2060787"/>
                    <a:pt x="2711538" y="2059157"/>
                    <a:pt x="2601606" y="2059157"/>
                  </a:cubicBezTo>
                  <a:cubicBezTo>
                    <a:pt x="2562020" y="2059157"/>
                    <a:pt x="2569929" y="2074954"/>
                    <a:pt x="2568465" y="1981655"/>
                  </a:cubicBezTo>
                  <a:cubicBezTo>
                    <a:pt x="2563686" y="1676989"/>
                    <a:pt x="2553176" y="1726577"/>
                    <a:pt x="2601606" y="1726577"/>
                  </a:cubicBezTo>
                  <a:cubicBezTo>
                    <a:pt x="2884713" y="1726577"/>
                    <a:pt x="2855124" y="1726723"/>
                    <a:pt x="2855216" y="1732306"/>
                  </a:cubicBezTo>
                  <a:cubicBezTo>
                    <a:pt x="2861130" y="2110045"/>
                    <a:pt x="2881271" y="2060787"/>
                    <a:pt x="2821288" y="2060787"/>
                  </a:cubicBezTo>
                  <a:close/>
                  <a:moveTo>
                    <a:pt x="2601606" y="1709590"/>
                  </a:moveTo>
                  <a:cubicBezTo>
                    <a:pt x="2548818" y="1709590"/>
                    <a:pt x="2569435" y="1760770"/>
                    <a:pt x="2559896" y="1377504"/>
                  </a:cubicBezTo>
                  <a:cubicBezTo>
                    <a:pt x="2589521" y="1377375"/>
                    <a:pt x="2608106" y="1377412"/>
                    <a:pt x="2821306" y="1377375"/>
                  </a:cubicBezTo>
                  <a:cubicBezTo>
                    <a:pt x="2858677" y="1377375"/>
                    <a:pt x="2848643" y="1324474"/>
                    <a:pt x="2854886" y="1710780"/>
                  </a:cubicBezTo>
                  <a:cubicBezTo>
                    <a:pt x="2672465" y="1710249"/>
                    <a:pt x="2695187" y="1709590"/>
                    <a:pt x="2601606" y="1709590"/>
                  </a:cubicBezTo>
                  <a:close/>
                  <a:moveTo>
                    <a:pt x="2560518" y="2356501"/>
                  </a:moveTo>
                  <a:cubicBezTo>
                    <a:pt x="2561361" y="2424174"/>
                    <a:pt x="2616729" y="2412514"/>
                    <a:pt x="2272210" y="2410665"/>
                  </a:cubicBezTo>
                  <a:cubicBezTo>
                    <a:pt x="2269720" y="2410647"/>
                    <a:pt x="2272210" y="2297505"/>
                    <a:pt x="2266443" y="2105908"/>
                  </a:cubicBezTo>
                  <a:cubicBezTo>
                    <a:pt x="2265106" y="2060695"/>
                    <a:pt x="2231013" y="2085242"/>
                    <a:pt x="2492002" y="2077755"/>
                  </a:cubicBezTo>
                  <a:cubicBezTo>
                    <a:pt x="2569856" y="2075504"/>
                    <a:pt x="2556344" y="2023170"/>
                    <a:pt x="2560518" y="2356501"/>
                  </a:cubicBezTo>
                  <a:close/>
                  <a:moveTo>
                    <a:pt x="2491600" y="2060713"/>
                  </a:moveTo>
                  <a:cubicBezTo>
                    <a:pt x="2435956" y="2062324"/>
                    <a:pt x="2373592" y="2063148"/>
                    <a:pt x="2272302" y="2061226"/>
                  </a:cubicBezTo>
                  <a:cubicBezTo>
                    <a:pt x="2263092" y="2061061"/>
                    <a:pt x="2265070" y="2072154"/>
                    <a:pt x="2263605" y="1981636"/>
                  </a:cubicBezTo>
                  <a:cubicBezTo>
                    <a:pt x="2259027" y="1689729"/>
                    <a:pt x="2256208" y="1729011"/>
                    <a:pt x="2272339" y="1728627"/>
                  </a:cubicBezTo>
                  <a:cubicBezTo>
                    <a:pt x="2584797" y="1721451"/>
                    <a:pt x="2551418" y="1728938"/>
                    <a:pt x="2551455" y="1732251"/>
                  </a:cubicBezTo>
                  <a:cubicBezTo>
                    <a:pt x="2553395" y="1855608"/>
                    <a:pt x="2551528" y="1857182"/>
                    <a:pt x="2553469" y="1981929"/>
                  </a:cubicBezTo>
                  <a:cubicBezTo>
                    <a:pt x="2554952" y="2075687"/>
                    <a:pt x="2571083" y="2058444"/>
                    <a:pt x="2491600" y="2060713"/>
                  </a:cubicBezTo>
                  <a:close/>
                  <a:moveTo>
                    <a:pt x="2491728" y="1709993"/>
                  </a:moveTo>
                  <a:cubicBezTo>
                    <a:pt x="2361343" y="1710871"/>
                    <a:pt x="2354404" y="1709736"/>
                    <a:pt x="2272009" y="1711622"/>
                  </a:cubicBezTo>
                  <a:cubicBezTo>
                    <a:pt x="2256391" y="1711988"/>
                    <a:pt x="2259284" y="1752643"/>
                    <a:pt x="2256116" y="1379517"/>
                  </a:cubicBezTo>
                  <a:cubicBezTo>
                    <a:pt x="2347171" y="1378712"/>
                    <a:pt x="2187326" y="1379901"/>
                    <a:pt x="2544881" y="1377577"/>
                  </a:cubicBezTo>
                  <a:cubicBezTo>
                    <a:pt x="2554586" y="1772046"/>
                    <a:pt x="2567549" y="1709389"/>
                    <a:pt x="2491728" y="1709993"/>
                  </a:cubicBezTo>
                  <a:close/>
                  <a:moveTo>
                    <a:pt x="2256372" y="2410574"/>
                  </a:moveTo>
                  <a:cubicBezTo>
                    <a:pt x="1919415" y="2408597"/>
                    <a:pt x="1967479" y="2435413"/>
                    <a:pt x="1965831" y="2356208"/>
                  </a:cubicBezTo>
                  <a:cubicBezTo>
                    <a:pt x="1963634" y="2251102"/>
                    <a:pt x="1962608" y="2173325"/>
                    <a:pt x="1962041" y="2106530"/>
                  </a:cubicBezTo>
                  <a:cubicBezTo>
                    <a:pt x="1961766" y="2073417"/>
                    <a:pt x="1915515" y="2072136"/>
                    <a:pt x="2250586" y="2077883"/>
                  </a:cubicBezTo>
                  <a:cubicBezTo>
                    <a:pt x="2255695" y="2261060"/>
                    <a:pt x="2254908" y="2289066"/>
                    <a:pt x="2256372" y="2410574"/>
                  </a:cubicBezTo>
                  <a:close/>
                  <a:moveTo>
                    <a:pt x="1961638" y="2061665"/>
                  </a:moveTo>
                  <a:cubicBezTo>
                    <a:pt x="1959807" y="1892712"/>
                    <a:pt x="1957610" y="1869483"/>
                    <a:pt x="1955376" y="1728151"/>
                  </a:cubicBezTo>
                  <a:cubicBezTo>
                    <a:pt x="1957042" y="1728151"/>
                    <a:pt x="2245496" y="1729725"/>
                    <a:pt x="2245551" y="1732306"/>
                  </a:cubicBezTo>
                  <a:cubicBezTo>
                    <a:pt x="2247217" y="1838072"/>
                    <a:pt x="2247584" y="1957529"/>
                    <a:pt x="2250165" y="2060841"/>
                  </a:cubicBezTo>
                  <a:cubicBezTo>
                    <a:pt x="2136882" y="2058993"/>
                    <a:pt x="2043172" y="2061519"/>
                    <a:pt x="1961638" y="2061665"/>
                  </a:cubicBezTo>
                  <a:close/>
                  <a:moveTo>
                    <a:pt x="1955120" y="1711146"/>
                  </a:moveTo>
                  <a:cubicBezTo>
                    <a:pt x="1951384" y="1474775"/>
                    <a:pt x="1950707" y="1443364"/>
                    <a:pt x="1950359" y="1378437"/>
                  </a:cubicBezTo>
                  <a:cubicBezTo>
                    <a:pt x="2066938" y="1378510"/>
                    <a:pt x="2085211" y="1380762"/>
                    <a:pt x="2241102" y="1379627"/>
                  </a:cubicBezTo>
                  <a:cubicBezTo>
                    <a:pt x="2241120" y="1381018"/>
                    <a:pt x="2245203" y="1710725"/>
                    <a:pt x="2245222" y="1712189"/>
                  </a:cubicBezTo>
                  <a:cubicBezTo>
                    <a:pt x="2136607" y="1714239"/>
                    <a:pt x="2044490" y="1711256"/>
                    <a:pt x="1955120" y="1711146"/>
                  </a:cubicBezTo>
                  <a:close/>
                  <a:moveTo>
                    <a:pt x="1950853" y="2356611"/>
                  </a:moveTo>
                  <a:cubicBezTo>
                    <a:pt x="1952465" y="2433400"/>
                    <a:pt x="1997946" y="2411141"/>
                    <a:pt x="1723188" y="2411141"/>
                  </a:cubicBezTo>
                  <a:cubicBezTo>
                    <a:pt x="1648520" y="2411141"/>
                    <a:pt x="1660202" y="2470376"/>
                    <a:pt x="1657163" y="2105707"/>
                  </a:cubicBezTo>
                  <a:cubicBezTo>
                    <a:pt x="1656851" y="2068420"/>
                    <a:pt x="1611461" y="2078652"/>
                    <a:pt x="1946825" y="2078652"/>
                  </a:cubicBezTo>
                  <a:cubicBezTo>
                    <a:pt x="1947539" y="2153171"/>
                    <a:pt x="1947924" y="2215957"/>
                    <a:pt x="1950853" y="2356611"/>
                  </a:cubicBezTo>
                  <a:close/>
                  <a:moveTo>
                    <a:pt x="1942742" y="2061684"/>
                  </a:moveTo>
                  <a:cubicBezTo>
                    <a:pt x="1752594" y="2061738"/>
                    <a:pt x="1707661" y="2061812"/>
                    <a:pt x="1656760" y="2061665"/>
                  </a:cubicBezTo>
                  <a:cubicBezTo>
                    <a:pt x="1656741" y="2060695"/>
                    <a:pt x="1652823" y="1759617"/>
                    <a:pt x="1652310" y="1727217"/>
                  </a:cubicBezTo>
                  <a:cubicBezTo>
                    <a:pt x="1653610" y="1727199"/>
                    <a:pt x="1940362" y="1725058"/>
                    <a:pt x="1940472" y="1732288"/>
                  </a:cubicBezTo>
                  <a:cubicBezTo>
                    <a:pt x="1945928" y="2085187"/>
                    <a:pt x="1950139" y="2061684"/>
                    <a:pt x="1942742" y="2061684"/>
                  </a:cubicBezTo>
                  <a:close/>
                  <a:moveTo>
                    <a:pt x="1652017" y="1710194"/>
                  </a:moveTo>
                  <a:cubicBezTo>
                    <a:pt x="1651065" y="1651545"/>
                    <a:pt x="1654581" y="1862161"/>
                    <a:pt x="1646268" y="1379206"/>
                  </a:cubicBezTo>
                  <a:cubicBezTo>
                    <a:pt x="1750836" y="1380634"/>
                    <a:pt x="1845278" y="1378492"/>
                    <a:pt x="1935345" y="1378437"/>
                  </a:cubicBezTo>
                  <a:cubicBezTo>
                    <a:pt x="1935711" y="1443419"/>
                    <a:pt x="1936626" y="1489602"/>
                    <a:pt x="1940124" y="1711128"/>
                  </a:cubicBezTo>
                  <a:cubicBezTo>
                    <a:pt x="1830356" y="1711109"/>
                    <a:pt x="1769549" y="1709004"/>
                    <a:pt x="1652017" y="1710194"/>
                  </a:cubicBezTo>
                  <a:close/>
                  <a:moveTo>
                    <a:pt x="1647202" y="2411233"/>
                  </a:moveTo>
                  <a:cubicBezTo>
                    <a:pt x="1399799" y="2411818"/>
                    <a:pt x="1471555" y="2411398"/>
                    <a:pt x="1355727" y="2410537"/>
                  </a:cubicBezTo>
                  <a:cubicBezTo>
                    <a:pt x="1354921" y="2322363"/>
                    <a:pt x="1356166" y="2306072"/>
                    <a:pt x="1351113" y="2078670"/>
                  </a:cubicBezTo>
                  <a:cubicBezTo>
                    <a:pt x="1437517" y="2078414"/>
                    <a:pt x="1444731" y="2077865"/>
                    <a:pt x="1641910" y="2078616"/>
                  </a:cubicBezTo>
                  <a:cubicBezTo>
                    <a:pt x="1643796" y="2282861"/>
                    <a:pt x="1645499" y="2323333"/>
                    <a:pt x="1647202" y="2411233"/>
                  </a:cubicBezTo>
                  <a:close/>
                  <a:moveTo>
                    <a:pt x="1613402" y="2061500"/>
                  </a:moveTo>
                  <a:cubicBezTo>
                    <a:pt x="1297465" y="2059780"/>
                    <a:pt x="1350929" y="2085809"/>
                    <a:pt x="1349300" y="1981618"/>
                  </a:cubicBezTo>
                  <a:cubicBezTo>
                    <a:pt x="1347341" y="1857017"/>
                    <a:pt x="1348787" y="1856834"/>
                    <a:pt x="1346828" y="1731977"/>
                  </a:cubicBezTo>
                  <a:cubicBezTo>
                    <a:pt x="1346718" y="1724929"/>
                    <a:pt x="1329708" y="1731373"/>
                    <a:pt x="1637315" y="1727382"/>
                  </a:cubicBezTo>
                  <a:cubicBezTo>
                    <a:pt x="1643210" y="2108324"/>
                    <a:pt x="1652054" y="2061647"/>
                    <a:pt x="1613402" y="2061500"/>
                  </a:cubicBezTo>
                  <a:close/>
                  <a:moveTo>
                    <a:pt x="1346498" y="1711695"/>
                  </a:moveTo>
                  <a:cubicBezTo>
                    <a:pt x="1340255" y="1325170"/>
                    <a:pt x="1320206" y="1378034"/>
                    <a:pt x="1393848" y="1377815"/>
                  </a:cubicBezTo>
                  <a:cubicBezTo>
                    <a:pt x="1486862" y="1377558"/>
                    <a:pt x="1541334" y="1377412"/>
                    <a:pt x="1613237" y="1378657"/>
                  </a:cubicBezTo>
                  <a:cubicBezTo>
                    <a:pt x="1638413" y="1379133"/>
                    <a:pt x="1631016" y="1338642"/>
                    <a:pt x="1637040" y="1710377"/>
                  </a:cubicBezTo>
                  <a:cubicBezTo>
                    <a:pt x="1529836" y="1711805"/>
                    <a:pt x="1586431" y="1711530"/>
                    <a:pt x="1346498" y="1711695"/>
                  </a:cubicBezTo>
                  <a:close/>
                  <a:moveTo>
                    <a:pt x="1340731" y="2410428"/>
                  </a:moveTo>
                  <a:cubicBezTo>
                    <a:pt x="1265880" y="2410043"/>
                    <a:pt x="1171767" y="2410574"/>
                    <a:pt x="1050720" y="2410629"/>
                  </a:cubicBezTo>
                  <a:cubicBezTo>
                    <a:pt x="1048450" y="2307444"/>
                    <a:pt x="1046839" y="2306566"/>
                    <a:pt x="1045136" y="2077718"/>
                  </a:cubicBezTo>
                  <a:cubicBezTo>
                    <a:pt x="1163033" y="2077426"/>
                    <a:pt x="1174385" y="2079018"/>
                    <a:pt x="1336080" y="2078689"/>
                  </a:cubicBezTo>
                  <a:cubicBezTo>
                    <a:pt x="1341427" y="2325163"/>
                    <a:pt x="1339852" y="2313503"/>
                    <a:pt x="1340731" y="2410428"/>
                  </a:cubicBezTo>
                  <a:close/>
                  <a:moveTo>
                    <a:pt x="1284025" y="2061757"/>
                  </a:moveTo>
                  <a:cubicBezTo>
                    <a:pt x="1174111" y="2061757"/>
                    <a:pt x="1174477" y="2060732"/>
                    <a:pt x="1064435" y="2060732"/>
                  </a:cubicBezTo>
                  <a:cubicBezTo>
                    <a:pt x="1039057" y="2060732"/>
                    <a:pt x="1045447" y="2076254"/>
                    <a:pt x="1043964" y="1981636"/>
                  </a:cubicBezTo>
                  <a:cubicBezTo>
                    <a:pt x="1039405" y="1690718"/>
                    <a:pt x="1030964" y="1729451"/>
                    <a:pt x="1064435" y="1729451"/>
                  </a:cubicBezTo>
                  <a:cubicBezTo>
                    <a:pt x="1355507" y="1729451"/>
                    <a:pt x="1331722" y="1725808"/>
                    <a:pt x="1331832" y="1732288"/>
                  </a:cubicBezTo>
                  <a:cubicBezTo>
                    <a:pt x="1337856" y="2115921"/>
                    <a:pt x="1351918" y="2061757"/>
                    <a:pt x="1284025" y="2061757"/>
                  </a:cubicBezTo>
                  <a:close/>
                  <a:moveTo>
                    <a:pt x="1284025" y="1711732"/>
                  </a:moveTo>
                  <a:cubicBezTo>
                    <a:pt x="1170815" y="1711732"/>
                    <a:pt x="1171126" y="1712427"/>
                    <a:pt x="1064435" y="1712427"/>
                  </a:cubicBezTo>
                  <a:cubicBezTo>
                    <a:pt x="1022486" y="1712427"/>
                    <a:pt x="1048139" y="1752881"/>
                    <a:pt x="1035248" y="1376899"/>
                  </a:cubicBezTo>
                  <a:cubicBezTo>
                    <a:pt x="1111491" y="1376460"/>
                    <a:pt x="1173781" y="1378034"/>
                    <a:pt x="1325680" y="1377943"/>
                  </a:cubicBezTo>
                  <a:cubicBezTo>
                    <a:pt x="1332272" y="1765639"/>
                    <a:pt x="1347689" y="1711695"/>
                    <a:pt x="1284025" y="1711732"/>
                  </a:cubicBezTo>
                  <a:close/>
                  <a:moveTo>
                    <a:pt x="1035706" y="2410665"/>
                  </a:moveTo>
                  <a:cubicBezTo>
                    <a:pt x="697358" y="2411526"/>
                    <a:pt x="746648" y="2431057"/>
                    <a:pt x="745238" y="2356208"/>
                  </a:cubicBezTo>
                  <a:cubicBezTo>
                    <a:pt x="743590" y="2268052"/>
                    <a:pt x="742308" y="2189049"/>
                    <a:pt x="741521" y="2106530"/>
                  </a:cubicBezTo>
                  <a:cubicBezTo>
                    <a:pt x="741173" y="2068218"/>
                    <a:pt x="694758" y="2079183"/>
                    <a:pt x="1030140" y="2077773"/>
                  </a:cubicBezTo>
                  <a:cubicBezTo>
                    <a:pt x="1031806" y="2304351"/>
                    <a:pt x="1033637" y="2319031"/>
                    <a:pt x="1035706" y="2410665"/>
                  </a:cubicBezTo>
                  <a:close/>
                  <a:moveTo>
                    <a:pt x="954593" y="2061574"/>
                  </a:moveTo>
                  <a:cubicBezTo>
                    <a:pt x="868720" y="2062855"/>
                    <a:pt x="803592" y="2062617"/>
                    <a:pt x="741045" y="2061519"/>
                  </a:cubicBezTo>
                  <a:cubicBezTo>
                    <a:pt x="741027" y="2060091"/>
                    <a:pt x="736669" y="1743582"/>
                    <a:pt x="736394" y="1727931"/>
                  </a:cubicBezTo>
                  <a:cubicBezTo>
                    <a:pt x="1056653" y="1725350"/>
                    <a:pt x="1025636" y="1730970"/>
                    <a:pt x="1025654" y="1732270"/>
                  </a:cubicBezTo>
                  <a:cubicBezTo>
                    <a:pt x="1031770" y="2121595"/>
                    <a:pt x="1052423" y="2059981"/>
                    <a:pt x="954593" y="2061574"/>
                  </a:cubicBezTo>
                  <a:close/>
                  <a:moveTo>
                    <a:pt x="736120" y="1710908"/>
                  </a:moveTo>
                  <a:cubicBezTo>
                    <a:pt x="729931" y="1361212"/>
                    <a:pt x="724822" y="1380030"/>
                    <a:pt x="735131" y="1379993"/>
                  </a:cubicBezTo>
                  <a:cubicBezTo>
                    <a:pt x="872858" y="1379627"/>
                    <a:pt x="884723" y="1380341"/>
                    <a:pt x="954886" y="1378327"/>
                  </a:cubicBezTo>
                  <a:cubicBezTo>
                    <a:pt x="1038691" y="1376021"/>
                    <a:pt x="1019593" y="1318727"/>
                    <a:pt x="1025361" y="1712336"/>
                  </a:cubicBezTo>
                  <a:cubicBezTo>
                    <a:pt x="942875" y="1711896"/>
                    <a:pt x="909258" y="1709498"/>
                    <a:pt x="736120" y="1710908"/>
                  </a:cubicBezTo>
                  <a:close/>
                  <a:moveTo>
                    <a:pt x="515705" y="2778208"/>
                  </a:moveTo>
                  <a:cubicBezTo>
                    <a:pt x="589238" y="2776817"/>
                    <a:pt x="659108" y="2776744"/>
                    <a:pt x="735003" y="2778281"/>
                  </a:cubicBezTo>
                  <a:cubicBezTo>
                    <a:pt x="736779" y="2778318"/>
                    <a:pt x="742986" y="3111320"/>
                    <a:pt x="735039" y="3111466"/>
                  </a:cubicBezTo>
                  <a:cubicBezTo>
                    <a:pt x="723797" y="3111631"/>
                    <a:pt x="452518" y="3116171"/>
                    <a:pt x="452389" y="3104639"/>
                  </a:cubicBezTo>
                  <a:cubicBezTo>
                    <a:pt x="448746" y="2717381"/>
                    <a:pt x="417198" y="2780057"/>
                    <a:pt x="515705" y="2778208"/>
                  </a:cubicBezTo>
                  <a:close/>
                  <a:moveTo>
                    <a:pt x="515504" y="3128636"/>
                  </a:moveTo>
                  <a:cubicBezTo>
                    <a:pt x="588340" y="3129515"/>
                    <a:pt x="662679" y="3129625"/>
                    <a:pt x="735222" y="3128453"/>
                  </a:cubicBezTo>
                  <a:cubicBezTo>
                    <a:pt x="742546" y="3128343"/>
                    <a:pt x="741649" y="3089830"/>
                    <a:pt x="747966" y="3460686"/>
                  </a:cubicBezTo>
                  <a:cubicBezTo>
                    <a:pt x="609342" y="3463084"/>
                    <a:pt x="544671" y="3461455"/>
                    <a:pt x="457974" y="3461162"/>
                  </a:cubicBezTo>
                  <a:cubicBezTo>
                    <a:pt x="451730" y="3069805"/>
                    <a:pt x="431571" y="3127611"/>
                    <a:pt x="515504" y="3128636"/>
                  </a:cubicBezTo>
                  <a:close/>
                  <a:moveTo>
                    <a:pt x="748296" y="3480437"/>
                  </a:moveTo>
                  <a:cubicBezTo>
                    <a:pt x="752361" y="3740256"/>
                    <a:pt x="752708" y="3760281"/>
                    <a:pt x="753313" y="3808496"/>
                  </a:cubicBezTo>
                  <a:cubicBezTo>
                    <a:pt x="526453" y="3807874"/>
                    <a:pt x="552783" y="3808698"/>
                    <a:pt x="463430" y="3809100"/>
                  </a:cubicBezTo>
                  <a:cubicBezTo>
                    <a:pt x="456601" y="3372420"/>
                    <a:pt x="458651" y="3503465"/>
                    <a:pt x="458249" y="3478167"/>
                  </a:cubicBezTo>
                  <a:cubicBezTo>
                    <a:pt x="773893" y="3479302"/>
                    <a:pt x="748223" y="3476117"/>
                    <a:pt x="748296" y="3480437"/>
                  </a:cubicBezTo>
                  <a:close/>
                  <a:moveTo>
                    <a:pt x="515632" y="3825721"/>
                  </a:moveTo>
                  <a:cubicBezTo>
                    <a:pt x="797201" y="3823433"/>
                    <a:pt x="753441" y="3818601"/>
                    <a:pt x="753862" y="3855100"/>
                  </a:cubicBezTo>
                  <a:cubicBezTo>
                    <a:pt x="754741" y="3932255"/>
                    <a:pt x="754942" y="3940548"/>
                    <a:pt x="758311" y="4159547"/>
                  </a:cubicBezTo>
                  <a:cubicBezTo>
                    <a:pt x="563402" y="4160608"/>
                    <a:pt x="555474" y="4159730"/>
                    <a:pt x="469619" y="4159400"/>
                  </a:cubicBezTo>
                  <a:cubicBezTo>
                    <a:pt x="462350" y="3774907"/>
                    <a:pt x="442758" y="3826417"/>
                    <a:pt x="515632" y="3825721"/>
                  </a:cubicBezTo>
                  <a:close/>
                  <a:moveTo>
                    <a:pt x="515504" y="4525515"/>
                  </a:moveTo>
                  <a:cubicBezTo>
                    <a:pt x="585484" y="4526266"/>
                    <a:pt x="665169" y="4526229"/>
                    <a:pt x="735168" y="4525845"/>
                  </a:cubicBezTo>
                  <a:cubicBezTo>
                    <a:pt x="779020" y="4525607"/>
                    <a:pt x="758128" y="4483561"/>
                    <a:pt x="768876" y="4858700"/>
                  </a:cubicBezTo>
                  <a:cubicBezTo>
                    <a:pt x="548150" y="4859798"/>
                    <a:pt x="594895" y="4859213"/>
                    <a:pt x="478536" y="4858444"/>
                  </a:cubicBezTo>
                  <a:cubicBezTo>
                    <a:pt x="468594" y="4470253"/>
                    <a:pt x="460446" y="4524930"/>
                    <a:pt x="515504" y="4525515"/>
                  </a:cubicBezTo>
                  <a:close/>
                  <a:moveTo>
                    <a:pt x="515504" y="4875797"/>
                  </a:moveTo>
                  <a:cubicBezTo>
                    <a:pt x="588945" y="4876493"/>
                    <a:pt x="660628" y="4876456"/>
                    <a:pt x="735168" y="4875943"/>
                  </a:cubicBezTo>
                  <a:cubicBezTo>
                    <a:pt x="779899" y="4875632"/>
                    <a:pt x="769407" y="4821413"/>
                    <a:pt x="776054" y="5209586"/>
                  </a:cubicBezTo>
                  <a:cubicBezTo>
                    <a:pt x="677272" y="5210391"/>
                    <a:pt x="711310" y="5211361"/>
                    <a:pt x="486190" y="5210153"/>
                  </a:cubicBezTo>
                  <a:cubicBezTo>
                    <a:pt x="479635" y="4824378"/>
                    <a:pt x="463156" y="4875303"/>
                    <a:pt x="515504" y="4875797"/>
                  </a:cubicBezTo>
                  <a:close/>
                  <a:moveTo>
                    <a:pt x="515540" y="5227360"/>
                  </a:moveTo>
                  <a:cubicBezTo>
                    <a:pt x="793082" y="5229208"/>
                    <a:pt x="776292" y="5223387"/>
                    <a:pt x="776383" y="5229245"/>
                  </a:cubicBezTo>
                  <a:cubicBezTo>
                    <a:pt x="778324" y="5353425"/>
                    <a:pt x="775614" y="5352473"/>
                    <a:pt x="777592" y="5479252"/>
                  </a:cubicBezTo>
                  <a:cubicBezTo>
                    <a:pt x="779093" y="5575371"/>
                    <a:pt x="790299" y="5559171"/>
                    <a:pt x="735094" y="5559465"/>
                  </a:cubicBezTo>
                  <a:cubicBezTo>
                    <a:pt x="661360" y="5559867"/>
                    <a:pt x="588981" y="5560087"/>
                    <a:pt x="515705" y="5558805"/>
                  </a:cubicBezTo>
                  <a:cubicBezTo>
                    <a:pt x="483791" y="5558256"/>
                    <a:pt x="491243" y="5573340"/>
                    <a:pt x="489760" y="5478887"/>
                  </a:cubicBezTo>
                  <a:cubicBezTo>
                    <a:pt x="485219" y="5188370"/>
                    <a:pt x="474599" y="5227085"/>
                    <a:pt x="515540" y="5227360"/>
                  </a:cubicBezTo>
                  <a:close/>
                  <a:moveTo>
                    <a:pt x="515540" y="5926568"/>
                  </a:moveTo>
                  <a:cubicBezTo>
                    <a:pt x="833693" y="5928270"/>
                    <a:pt x="786692" y="5904401"/>
                    <a:pt x="787845" y="5978993"/>
                  </a:cubicBezTo>
                  <a:cubicBezTo>
                    <a:pt x="789768" y="6102185"/>
                    <a:pt x="788175" y="6104381"/>
                    <a:pt x="790134" y="6228964"/>
                  </a:cubicBezTo>
                  <a:cubicBezTo>
                    <a:pt x="790756" y="6268246"/>
                    <a:pt x="801834" y="6260357"/>
                    <a:pt x="735168" y="6259991"/>
                  </a:cubicBezTo>
                  <a:cubicBezTo>
                    <a:pt x="465811" y="6258544"/>
                    <a:pt x="502906" y="6268466"/>
                    <a:pt x="502284" y="6228580"/>
                  </a:cubicBezTo>
                  <a:cubicBezTo>
                    <a:pt x="497011" y="5890782"/>
                    <a:pt x="481594" y="5926385"/>
                    <a:pt x="515540" y="5926568"/>
                  </a:cubicBezTo>
                  <a:close/>
                  <a:moveTo>
                    <a:pt x="502852" y="6275202"/>
                  </a:moveTo>
                  <a:cubicBezTo>
                    <a:pt x="572154" y="6276721"/>
                    <a:pt x="554888" y="6276667"/>
                    <a:pt x="790958" y="6277234"/>
                  </a:cubicBezTo>
                  <a:cubicBezTo>
                    <a:pt x="792624" y="6363340"/>
                    <a:pt x="796194" y="6454571"/>
                    <a:pt x="796451" y="6607344"/>
                  </a:cubicBezTo>
                  <a:cubicBezTo>
                    <a:pt x="480605" y="6609559"/>
                    <a:pt x="506770" y="6612689"/>
                    <a:pt x="506459" y="6603115"/>
                  </a:cubicBezTo>
                  <a:cubicBezTo>
                    <a:pt x="500892" y="6430317"/>
                    <a:pt x="503621" y="6361491"/>
                    <a:pt x="502852" y="6275202"/>
                  </a:cubicBezTo>
                  <a:close/>
                  <a:moveTo>
                    <a:pt x="800039" y="5853641"/>
                  </a:moveTo>
                  <a:cubicBezTo>
                    <a:pt x="790518" y="5528365"/>
                    <a:pt x="779642" y="5576213"/>
                    <a:pt x="844935" y="5576213"/>
                  </a:cubicBezTo>
                  <a:cubicBezTo>
                    <a:pt x="1123575" y="5576213"/>
                    <a:pt x="1085051" y="5568983"/>
                    <a:pt x="1085802" y="5605483"/>
                  </a:cubicBezTo>
                  <a:cubicBezTo>
                    <a:pt x="1093254" y="5957449"/>
                    <a:pt x="1096990" y="5909215"/>
                    <a:pt x="1064435" y="5909215"/>
                  </a:cubicBezTo>
                  <a:cubicBezTo>
                    <a:pt x="955655" y="5909215"/>
                    <a:pt x="955033" y="5907073"/>
                    <a:pt x="844935" y="5907073"/>
                  </a:cubicBezTo>
                  <a:cubicBezTo>
                    <a:pt x="790079" y="5907055"/>
                    <a:pt x="801925" y="5918276"/>
                    <a:pt x="800039" y="5853641"/>
                  </a:cubicBezTo>
                  <a:close/>
                  <a:moveTo>
                    <a:pt x="844954" y="5924060"/>
                  </a:moveTo>
                  <a:cubicBezTo>
                    <a:pt x="952945" y="5924060"/>
                    <a:pt x="954978" y="5926202"/>
                    <a:pt x="1064453" y="5926202"/>
                  </a:cubicBezTo>
                  <a:cubicBezTo>
                    <a:pt x="1096733" y="5926202"/>
                    <a:pt x="1089720" y="5915585"/>
                    <a:pt x="1090709" y="5979030"/>
                  </a:cubicBezTo>
                  <a:cubicBezTo>
                    <a:pt x="1095763" y="6302256"/>
                    <a:pt x="1111033" y="6258014"/>
                    <a:pt x="1064453" y="6258014"/>
                  </a:cubicBezTo>
                  <a:cubicBezTo>
                    <a:pt x="766844" y="6258014"/>
                    <a:pt x="805880" y="6275532"/>
                    <a:pt x="805148" y="6228671"/>
                  </a:cubicBezTo>
                  <a:cubicBezTo>
                    <a:pt x="799582" y="5874637"/>
                    <a:pt x="792606" y="5924060"/>
                    <a:pt x="844954" y="5924060"/>
                  </a:cubicBezTo>
                  <a:close/>
                  <a:moveTo>
                    <a:pt x="844954" y="6277289"/>
                  </a:moveTo>
                  <a:cubicBezTo>
                    <a:pt x="1148550" y="6277289"/>
                    <a:pt x="1097099" y="6249539"/>
                    <a:pt x="1098308" y="6353767"/>
                  </a:cubicBezTo>
                  <a:cubicBezTo>
                    <a:pt x="1101823" y="6659768"/>
                    <a:pt x="1116526" y="6609394"/>
                    <a:pt x="1064453" y="6609357"/>
                  </a:cubicBezTo>
                  <a:cubicBezTo>
                    <a:pt x="1049457" y="6609357"/>
                    <a:pt x="811501" y="6608588"/>
                    <a:pt x="811501" y="6603408"/>
                  </a:cubicBezTo>
                  <a:cubicBezTo>
                    <a:pt x="810696" y="6228159"/>
                    <a:pt x="785941" y="6277289"/>
                    <a:pt x="844954" y="6277289"/>
                  </a:cubicBezTo>
                  <a:close/>
                  <a:moveTo>
                    <a:pt x="844954" y="6624165"/>
                  </a:moveTo>
                  <a:cubicBezTo>
                    <a:pt x="953531" y="6624165"/>
                    <a:pt x="953000" y="6626344"/>
                    <a:pt x="1064453" y="6626344"/>
                  </a:cubicBezTo>
                  <a:cubicBezTo>
                    <a:pt x="1111582" y="6626380"/>
                    <a:pt x="1100633" y="6570587"/>
                    <a:pt x="1107170" y="6957936"/>
                  </a:cubicBezTo>
                  <a:cubicBezTo>
                    <a:pt x="998098" y="6957533"/>
                    <a:pt x="908013" y="6959090"/>
                    <a:pt x="815731" y="6958687"/>
                  </a:cubicBezTo>
                  <a:cubicBezTo>
                    <a:pt x="809817" y="6569983"/>
                    <a:pt x="799820" y="6624165"/>
                    <a:pt x="844954" y="6624165"/>
                  </a:cubicBezTo>
                  <a:close/>
                  <a:moveTo>
                    <a:pt x="844954" y="6975746"/>
                  </a:moveTo>
                  <a:cubicBezTo>
                    <a:pt x="1129142" y="6975746"/>
                    <a:pt x="1107408" y="6972067"/>
                    <a:pt x="1107499" y="6978401"/>
                  </a:cubicBezTo>
                  <a:cubicBezTo>
                    <a:pt x="1113560" y="7365384"/>
                    <a:pt x="1131540" y="7309371"/>
                    <a:pt x="1064453" y="7309371"/>
                  </a:cubicBezTo>
                  <a:cubicBezTo>
                    <a:pt x="956095" y="7309371"/>
                    <a:pt x="957761" y="7307924"/>
                    <a:pt x="844954" y="7307924"/>
                  </a:cubicBezTo>
                  <a:cubicBezTo>
                    <a:pt x="816921" y="7307924"/>
                    <a:pt x="824483" y="7323521"/>
                    <a:pt x="823000" y="7228006"/>
                  </a:cubicBezTo>
                  <a:cubicBezTo>
                    <a:pt x="818441" y="6937142"/>
                    <a:pt x="797696" y="6975746"/>
                    <a:pt x="844954" y="6975746"/>
                  </a:cubicBezTo>
                  <a:close/>
                  <a:moveTo>
                    <a:pt x="1113322" y="6353510"/>
                  </a:moveTo>
                  <a:cubicBezTo>
                    <a:pt x="1112205" y="6255817"/>
                    <a:pt x="1053265" y="6272804"/>
                    <a:pt x="1393775" y="6274634"/>
                  </a:cubicBezTo>
                  <a:cubicBezTo>
                    <a:pt x="1401977" y="6274690"/>
                    <a:pt x="1402820" y="6234034"/>
                    <a:pt x="1408642" y="6609174"/>
                  </a:cubicBezTo>
                  <a:cubicBezTo>
                    <a:pt x="1083697" y="6610748"/>
                    <a:pt x="1116178" y="6611517"/>
                    <a:pt x="1116160" y="6603408"/>
                  </a:cubicBezTo>
                  <a:cubicBezTo>
                    <a:pt x="1115958" y="6506868"/>
                    <a:pt x="1114970" y="6498356"/>
                    <a:pt x="1113322" y="6353510"/>
                  </a:cubicBezTo>
                  <a:close/>
                  <a:moveTo>
                    <a:pt x="1408899" y="6626198"/>
                  </a:moveTo>
                  <a:cubicBezTo>
                    <a:pt x="1414739" y="7002637"/>
                    <a:pt x="1421789" y="6958760"/>
                    <a:pt x="1393775" y="6958852"/>
                  </a:cubicBezTo>
                  <a:cubicBezTo>
                    <a:pt x="1317148" y="6959163"/>
                    <a:pt x="1250701" y="6959272"/>
                    <a:pt x="1174276" y="6958449"/>
                  </a:cubicBezTo>
                  <a:cubicBezTo>
                    <a:pt x="1112205" y="6957771"/>
                    <a:pt x="1117826" y="7014809"/>
                    <a:pt x="1116215" y="6626380"/>
                  </a:cubicBezTo>
                  <a:cubicBezTo>
                    <a:pt x="1303415" y="6626545"/>
                    <a:pt x="1318832" y="6626674"/>
                    <a:pt x="1408899" y="6626198"/>
                  </a:cubicBezTo>
                  <a:close/>
                  <a:moveTo>
                    <a:pt x="1174147" y="6975491"/>
                  </a:moveTo>
                  <a:cubicBezTo>
                    <a:pt x="1432006" y="6978273"/>
                    <a:pt x="1413916" y="6972671"/>
                    <a:pt x="1414007" y="6978364"/>
                  </a:cubicBezTo>
                  <a:cubicBezTo>
                    <a:pt x="1419994" y="7361137"/>
                    <a:pt x="1427593" y="7309206"/>
                    <a:pt x="1393903" y="7308694"/>
                  </a:cubicBezTo>
                  <a:cubicBezTo>
                    <a:pt x="1074285" y="7303971"/>
                    <a:pt x="1129288" y="7337286"/>
                    <a:pt x="1127585" y="7228006"/>
                  </a:cubicBezTo>
                  <a:cubicBezTo>
                    <a:pt x="1122843" y="6924383"/>
                    <a:pt x="1102171" y="6974721"/>
                    <a:pt x="1174147" y="6975491"/>
                  </a:cubicBezTo>
                  <a:close/>
                  <a:moveTo>
                    <a:pt x="1415765" y="6274763"/>
                  </a:moveTo>
                  <a:cubicBezTo>
                    <a:pt x="1457640" y="6274982"/>
                    <a:pt x="1703670" y="6275184"/>
                    <a:pt x="1706050" y="6275184"/>
                  </a:cubicBezTo>
                  <a:cubicBezTo>
                    <a:pt x="1706068" y="6276611"/>
                    <a:pt x="1710957" y="6564949"/>
                    <a:pt x="1711744" y="6607526"/>
                  </a:cubicBezTo>
                  <a:cubicBezTo>
                    <a:pt x="1614098" y="6607636"/>
                    <a:pt x="1710701" y="6608058"/>
                    <a:pt x="1423638" y="6609119"/>
                  </a:cubicBezTo>
                  <a:cubicBezTo>
                    <a:pt x="1418658" y="6288455"/>
                    <a:pt x="1418804" y="6406521"/>
                    <a:pt x="1415765" y="6274763"/>
                  </a:cubicBezTo>
                  <a:close/>
                  <a:moveTo>
                    <a:pt x="1712074" y="6624513"/>
                  </a:moveTo>
                  <a:cubicBezTo>
                    <a:pt x="1718391" y="6958449"/>
                    <a:pt x="1717329" y="6859255"/>
                    <a:pt x="1719032" y="6958082"/>
                  </a:cubicBezTo>
                  <a:cubicBezTo>
                    <a:pt x="1706727" y="6958082"/>
                    <a:pt x="1771270" y="6957900"/>
                    <a:pt x="1428710" y="6958742"/>
                  </a:cubicBezTo>
                  <a:cubicBezTo>
                    <a:pt x="1427245" y="6863117"/>
                    <a:pt x="1428124" y="6898024"/>
                    <a:pt x="1423913" y="6626124"/>
                  </a:cubicBezTo>
                  <a:cubicBezTo>
                    <a:pt x="1733899" y="6624806"/>
                    <a:pt x="1621696" y="6624605"/>
                    <a:pt x="1712074" y="6624513"/>
                  </a:cubicBezTo>
                  <a:close/>
                  <a:moveTo>
                    <a:pt x="1715937" y="5926660"/>
                  </a:moveTo>
                  <a:cubicBezTo>
                    <a:pt x="1847000" y="5926788"/>
                    <a:pt x="1846487" y="5923841"/>
                    <a:pt x="2006387" y="5924939"/>
                  </a:cubicBezTo>
                  <a:cubicBezTo>
                    <a:pt x="2008438" y="6103869"/>
                    <a:pt x="2010708" y="6078169"/>
                    <a:pt x="2013400" y="6257135"/>
                  </a:cubicBezTo>
                  <a:cubicBezTo>
                    <a:pt x="1817576" y="6256714"/>
                    <a:pt x="1857473" y="6258179"/>
                    <a:pt x="1720789" y="6258179"/>
                  </a:cubicBezTo>
                  <a:cubicBezTo>
                    <a:pt x="1718684" y="6130173"/>
                    <a:pt x="1718080" y="6043023"/>
                    <a:pt x="1715937" y="5926660"/>
                  </a:cubicBezTo>
                  <a:close/>
                  <a:moveTo>
                    <a:pt x="1723188" y="6275184"/>
                  </a:moveTo>
                  <a:cubicBezTo>
                    <a:pt x="2069410" y="6275184"/>
                    <a:pt x="2013327" y="6247177"/>
                    <a:pt x="2014755" y="6353693"/>
                  </a:cubicBezTo>
                  <a:cubicBezTo>
                    <a:pt x="2016201" y="6469709"/>
                    <a:pt x="2017245" y="6502732"/>
                    <a:pt x="2017977" y="6603444"/>
                  </a:cubicBezTo>
                  <a:cubicBezTo>
                    <a:pt x="2018032" y="6611444"/>
                    <a:pt x="2041414" y="6607563"/>
                    <a:pt x="1726777" y="6607508"/>
                  </a:cubicBezTo>
                  <a:cubicBezTo>
                    <a:pt x="1726722" y="6604506"/>
                    <a:pt x="1720167" y="6275184"/>
                    <a:pt x="1723188" y="6275184"/>
                  </a:cubicBezTo>
                  <a:close/>
                  <a:moveTo>
                    <a:pt x="2018142" y="6625044"/>
                  </a:moveTo>
                  <a:cubicBezTo>
                    <a:pt x="2018161" y="6626655"/>
                    <a:pt x="2021987" y="6955044"/>
                    <a:pt x="2022006" y="6956911"/>
                  </a:cubicBezTo>
                  <a:cubicBezTo>
                    <a:pt x="1903577" y="6955245"/>
                    <a:pt x="1823252" y="6957973"/>
                    <a:pt x="1734009" y="6958082"/>
                  </a:cubicBezTo>
                  <a:cubicBezTo>
                    <a:pt x="1732105" y="6846771"/>
                    <a:pt x="1733259" y="6957241"/>
                    <a:pt x="1727088" y="6624513"/>
                  </a:cubicBezTo>
                  <a:cubicBezTo>
                    <a:pt x="1829807" y="6624532"/>
                    <a:pt x="1902808" y="6625868"/>
                    <a:pt x="2018142" y="6625044"/>
                  </a:cubicBezTo>
                  <a:close/>
                  <a:moveTo>
                    <a:pt x="2022280" y="6973934"/>
                  </a:moveTo>
                  <a:cubicBezTo>
                    <a:pt x="2024459" y="7116017"/>
                    <a:pt x="2023049" y="7081512"/>
                    <a:pt x="2026730" y="7307357"/>
                  </a:cubicBezTo>
                  <a:cubicBezTo>
                    <a:pt x="1957811" y="7308291"/>
                    <a:pt x="1875710" y="7307669"/>
                    <a:pt x="1737891" y="7307632"/>
                  </a:cubicBezTo>
                  <a:cubicBezTo>
                    <a:pt x="1737873" y="7305545"/>
                    <a:pt x="1734375" y="6979810"/>
                    <a:pt x="1734357" y="6978071"/>
                  </a:cubicBezTo>
                  <a:cubicBezTo>
                    <a:pt x="1734266" y="6971976"/>
                    <a:pt x="2016092" y="6973843"/>
                    <a:pt x="2022280" y="6973934"/>
                  </a:cubicBezTo>
                  <a:close/>
                  <a:moveTo>
                    <a:pt x="2021383" y="5925067"/>
                  </a:moveTo>
                  <a:cubicBezTo>
                    <a:pt x="2190164" y="5926568"/>
                    <a:pt x="2059651" y="5925232"/>
                    <a:pt x="2312547" y="5926824"/>
                  </a:cubicBezTo>
                  <a:cubicBezTo>
                    <a:pt x="2314946" y="6112088"/>
                    <a:pt x="2314452" y="6149759"/>
                    <a:pt x="2316301" y="6257831"/>
                  </a:cubicBezTo>
                  <a:cubicBezTo>
                    <a:pt x="2079755" y="6257245"/>
                    <a:pt x="2216146" y="6257739"/>
                    <a:pt x="2028377" y="6257190"/>
                  </a:cubicBezTo>
                  <a:cubicBezTo>
                    <a:pt x="2025668" y="6079926"/>
                    <a:pt x="2023287" y="6093051"/>
                    <a:pt x="2021383" y="5925067"/>
                  </a:cubicBezTo>
                  <a:close/>
                  <a:moveTo>
                    <a:pt x="2052546" y="6274305"/>
                  </a:moveTo>
                  <a:cubicBezTo>
                    <a:pt x="2370864" y="6275586"/>
                    <a:pt x="2315879" y="6252358"/>
                    <a:pt x="2318315" y="6354590"/>
                  </a:cubicBezTo>
                  <a:cubicBezTo>
                    <a:pt x="2320384" y="6439982"/>
                    <a:pt x="2321336" y="6506502"/>
                    <a:pt x="2322654" y="6603572"/>
                  </a:cubicBezTo>
                  <a:cubicBezTo>
                    <a:pt x="2322728" y="6610016"/>
                    <a:pt x="2033047" y="6609778"/>
                    <a:pt x="2033010" y="6603353"/>
                  </a:cubicBezTo>
                  <a:cubicBezTo>
                    <a:pt x="2030245" y="6226841"/>
                    <a:pt x="2016586" y="6274141"/>
                    <a:pt x="2052546" y="6274305"/>
                  </a:cubicBezTo>
                  <a:close/>
                  <a:moveTo>
                    <a:pt x="2052638" y="6624733"/>
                  </a:moveTo>
                  <a:cubicBezTo>
                    <a:pt x="2129540" y="6624001"/>
                    <a:pt x="2195217" y="6624111"/>
                    <a:pt x="2272137" y="6624330"/>
                  </a:cubicBezTo>
                  <a:cubicBezTo>
                    <a:pt x="2337852" y="6624513"/>
                    <a:pt x="2322618" y="6565096"/>
                    <a:pt x="2329264" y="6956801"/>
                  </a:cubicBezTo>
                  <a:cubicBezTo>
                    <a:pt x="2249012" y="6957387"/>
                    <a:pt x="2204024" y="6960078"/>
                    <a:pt x="2037020" y="6957149"/>
                  </a:cubicBezTo>
                  <a:cubicBezTo>
                    <a:pt x="2031435" y="6575109"/>
                    <a:pt x="2026400" y="6625008"/>
                    <a:pt x="2052638" y="6624733"/>
                  </a:cubicBezTo>
                  <a:close/>
                  <a:moveTo>
                    <a:pt x="2052455" y="6974447"/>
                  </a:moveTo>
                  <a:cubicBezTo>
                    <a:pt x="2322874" y="6979536"/>
                    <a:pt x="2329447" y="6966905"/>
                    <a:pt x="2329630" y="6978364"/>
                  </a:cubicBezTo>
                  <a:cubicBezTo>
                    <a:pt x="2331535" y="7099689"/>
                    <a:pt x="2328880" y="7105784"/>
                    <a:pt x="2330802" y="7228372"/>
                  </a:cubicBezTo>
                  <a:cubicBezTo>
                    <a:pt x="2332303" y="7324838"/>
                    <a:pt x="2347464" y="7310359"/>
                    <a:pt x="2272412" y="7307870"/>
                  </a:cubicBezTo>
                  <a:cubicBezTo>
                    <a:pt x="1994889" y="7298772"/>
                    <a:pt x="2042293" y="7341404"/>
                    <a:pt x="2040444" y="7228061"/>
                  </a:cubicBezTo>
                  <a:cubicBezTo>
                    <a:pt x="2035848" y="6936080"/>
                    <a:pt x="2029806" y="6974026"/>
                    <a:pt x="2052455" y="6974447"/>
                  </a:cubicBezTo>
                  <a:close/>
                  <a:moveTo>
                    <a:pt x="2331626" y="6274854"/>
                  </a:moveTo>
                  <a:cubicBezTo>
                    <a:pt x="2569820" y="6275147"/>
                    <a:pt x="2382857" y="6275166"/>
                    <a:pt x="2623834" y="6275678"/>
                  </a:cubicBezTo>
                  <a:cubicBezTo>
                    <a:pt x="2629821" y="6661233"/>
                    <a:pt x="2638207" y="6609668"/>
                    <a:pt x="2601606" y="6609668"/>
                  </a:cubicBezTo>
                  <a:cubicBezTo>
                    <a:pt x="2600177" y="6609668"/>
                    <a:pt x="2337741" y="6608625"/>
                    <a:pt x="2337668" y="6603243"/>
                  </a:cubicBezTo>
                  <a:cubicBezTo>
                    <a:pt x="2334537" y="6372163"/>
                    <a:pt x="2333530" y="6377966"/>
                    <a:pt x="2331626" y="6274854"/>
                  </a:cubicBezTo>
                  <a:close/>
                  <a:moveTo>
                    <a:pt x="2601606" y="6626691"/>
                  </a:moveTo>
                  <a:cubicBezTo>
                    <a:pt x="2636486" y="6626691"/>
                    <a:pt x="2627203" y="6573425"/>
                    <a:pt x="2633996" y="6956673"/>
                  </a:cubicBezTo>
                  <a:cubicBezTo>
                    <a:pt x="2612793" y="6956545"/>
                    <a:pt x="2596241" y="6956581"/>
                    <a:pt x="2381997" y="6956618"/>
                  </a:cubicBezTo>
                  <a:cubicBezTo>
                    <a:pt x="2334702" y="6956618"/>
                    <a:pt x="2343271" y="7011624"/>
                    <a:pt x="2337961" y="6624422"/>
                  </a:cubicBezTo>
                  <a:cubicBezTo>
                    <a:pt x="2495298" y="6624513"/>
                    <a:pt x="2498978" y="6626691"/>
                    <a:pt x="2601606" y="6626691"/>
                  </a:cubicBezTo>
                  <a:close/>
                  <a:moveTo>
                    <a:pt x="2638097" y="6228634"/>
                  </a:moveTo>
                  <a:cubicBezTo>
                    <a:pt x="2632531" y="5871196"/>
                    <a:pt x="2605359" y="5923053"/>
                    <a:pt x="2711282" y="5925763"/>
                  </a:cubicBezTo>
                  <a:cubicBezTo>
                    <a:pt x="2783752" y="5927612"/>
                    <a:pt x="2857889" y="5927465"/>
                    <a:pt x="2921901" y="5926367"/>
                  </a:cubicBezTo>
                  <a:cubicBezTo>
                    <a:pt x="2925691" y="6239709"/>
                    <a:pt x="2924556" y="6178790"/>
                    <a:pt x="2926020" y="6258947"/>
                  </a:cubicBezTo>
                  <a:cubicBezTo>
                    <a:pt x="2591517" y="6267459"/>
                    <a:pt x="2638591" y="6259790"/>
                    <a:pt x="2638097" y="6228634"/>
                  </a:cubicBezTo>
                  <a:close/>
                  <a:moveTo>
                    <a:pt x="2926332" y="6275971"/>
                  </a:moveTo>
                  <a:cubicBezTo>
                    <a:pt x="2928565" y="6387100"/>
                    <a:pt x="2930598" y="6378881"/>
                    <a:pt x="2932667" y="6608497"/>
                  </a:cubicBezTo>
                  <a:cubicBezTo>
                    <a:pt x="2892788" y="6608863"/>
                    <a:pt x="2644030" y="6609650"/>
                    <a:pt x="2642730" y="6609650"/>
                  </a:cubicBezTo>
                  <a:cubicBezTo>
                    <a:pt x="2642913" y="6518071"/>
                    <a:pt x="2642876" y="6536486"/>
                    <a:pt x="2638811" y="6275733"/>
                  </a:cubicBezTo>
                  <a:cubicBezTo>
                    <a:pt x="2719668" y="6276081"/>
                    <a:pt x="2811071" y="6278882"/>
                    <a:pt x="2926332" y="6275971"/>
                  </a:cubicBezTo>
                  <a:close/>
                  <a:moveTo>
                    <a:pt x="2931202" y="6625502"/>
                  </a:moveTo>
                  <a:cubicBezTo>
                    <a:pt x="2933051" y="6625502"/>
                    <a:pt x="2938306" y="6956581"/>
                    <a:pt x="2938325" y="6958028"/>
                  </a:cubicBezTo>
                  <a:cubicBezTo>
                    <a:pt x="2767768" y="6960938"/>
                    <a:pt x="2727596" y="6957460"/>
                    <a:pt x="2648973" y="6956765"/>
                  </a:cubicBezTo>
                  <a:cubicBezTo>
                    <a:pt x="2647252" y="6858303"/>
                    <a:pt x="2642546" y="6762990"/>
                    <a:pt x="2642693" y="6626637"/>
                  </a:cubicBezTo>
                  <a:cubicBezTo>
                    <a:pt x="2643993" y="6626655"/>
                    <a:pt x="2904158" y="6625758"/>
                    <a:pt x="2931202" y="6625502"/>
                  </a:cubicBezTo>
                  <a:close/>
                  <a:moveTo>
                    <a:pt x="2938673" y="6978401"/>
                  </a:moveTo>
                  <a:cubicBezTo>
                    <a:pt x="2944513" y="7350923"/>
                    <a:pt x="2947571" y="7308510"/>
                    <a:pt x="2931202" y="7308327"/>
                  </a:cubicBezTo>
                  <a:cubicBezTo>
                    <a:pt x="2597797" y="7304758"/>
                    <a:pt x="2653386" y="7335107"/>
                    <a:pt x="2651720" y="7228042"/>
                  </a:cubicBezTo>
                  <a:cubicBezTo>
                    <a:pt x="2649779" y="7103862"/>
                    <a:pt x="2651354" y="7106315"/>
                    <a:pt x="2649339" y="6978071"/>
                  </a:cubicBezTo>
                  <a:cubicBezTo>
                    <a:pt x="2649248" y="6971427"/>
                    <a:pt x="2938654" y="6976973"/>
                    <a:pt x="2938673" y="6978401"/>
                  </a:cubicBezTo>
                  <a:close/>
                  <a:moveTo>
                    <a:pt x="2941328" y="6275586"/>
                  </a:moveTo>
                  <a:cubicBezTo>
                    <a:pt x="2997099" y="6274195"/>
                    <a:pt x="3006895" y="6274433"/>
                    <a:pt x="3232272" y="6274396"/>
                  </a:cubicBezTo>
                  <a:cubicBezTo>
                    <a:pt x="3234872" y="6426638"/>
                    <a:pt x="3233151" y="6290596"/>
                    <a:pt x="3237929" y="6609284"/>
                  </a:cubicBezTo>
                  <a:cubicBezTo>
                    <a:pt x="2914174" y="6608643"/>
                    <a:pt x="2947718" y="6609741"/>
                    <a:pt x="2947663" y="6603317"/>
                  </a:cubicBezTo>
                  <a:cubicBezTo>
                    <a:pt x="2946015" y="6405716"/>
                    <a:pt x="2943213" y="6367367"/>
                    <a:pt x="2941328" y="6275586"/>
                  </a:cubicBezTo>
                  <a:close/>
                  <a:moveTo>
                    <a:pt x="3238186" y="6626289"/>
                  </a:moveTo>
                  <a:cubicBezTo>
                    <a:pt x="3242892" y="6939961"/>
                    <a:pt x="3240639" y="6775547"/>
                    <a:pt x="3243551" y="6958723"/>
                  </a:cubicBezTo>
                  <a:cubicBezTo>
                    <a:pt x="3145556" y="6958558"/>
                    <a:pt x="3075997" y="6955923"/>
                    <a:pt x="2953339" y="6957771"/>
                  </a:cubicBezTo>
                  <a:cubicBezTo>
                    <a:pt x="2951746" y="6860353"/>
                    <a:pt x="2948926" y="6748529"/>
                    <a:pt x="2947864" y="6625337"/>
                  </a:cubicBezTo>
                  <a:cubicBezTo>
                    <a:pt x="3097053" y="6624037"/>
                    <a:pt x="3145135" y="6626124"/>
                    <a:pt x="3238186" y="6626289"/>
                  </a:cubicBezTo>
                  <a:close/>
                  <a:moveTo>
                    <a:pt x="3243825" y="6975729"/>
                  </a:moveTo>
                  <a:cubicBezTo>
                    <a:pt x="3245968" y="7130514"/>
                    <a:pt x="3243496" y="7060571"/>
                    <a:pt x="3247341" y="7307266"/>
                  </a:cubicBezTo>
                  <a:cubicBezTo>
                    <a:pt x="3137445" y="7307412"/>
                    <a:pt x="3109284" y="7309901"/>
                    <a:pt x="2958502" y="7308602"/>
                  </a:cubicBezTo>
                  <a:cubicBezTo>
                    <a:pt x="2955957" y="7210653"/>
                    <a:pt x="2955573" y="7101043"/>
                    <a:pt x="2953650" y="6978108"/>
                  </a:cubicBezTo>
                  <a:cubicBezTo>
                    <a:pt x="2953559" y="6971061"/>
                    <a:pt x="2941236" y="6975271"/>
                    <a:pt x="3243825" y="6975729"/>
                  </a:cubicBezTo>
                  <a:close/>
                  <a:moveTo>
                    <a:pt x="3247268" y="6274415"/>
                  </a:moveTo>
                  <a:cubicBezTo>
                    <a:pt x="3340868" y="6274396"/>
                    <a:pt x="3348320" y="6275880"/>
                    <a:pt x="3536711" y="6276355"/>
                  </a:cubicBezTo>
                  <a:cubicBezTo>
                    <a:pt x="3536729" y="6277820"/>
                    <a:pt x="3542515" y="6595683"/>
                    <a:pt x="3542789" y="6609064"/>
                  </a:cubicBezTo>
                  <a:cubicBezTo>
                    <a:pt x="3400210" y="6609027"/>
                    <a:pt x="3303790" y="6609357"/>
                    <a:pt x="3252907" y="6609302"/>
                  </a:cubicBezTo>
                  <a:cubicBezTo>
                    <a:pt x="3248348" y="6304581"/>
                    <a:pt x="3249483" y="6405075"/>
                    <a:pt x="3247268" y="6274415"/>
                  </a:cubicBezTo>
                  <a:close/>
                  <a:moveTo>
                    <a:pt x="3260615" y="6626307"/>
                  </a:moveTo>
                  <a:cubicBezTo>
                    <a:pt x="3602333" y="6626307"/>
                    <a:pt x="3542954" y="6601083"/>
                    <a:pt x="3544950" y="6728466"/>
                  </a:cubicBezTo>
                  <a:cubicBezTo>
                    <a:pt x="3546909" y="6853928"/>
                    <a:pt x="3547294" y="6845270"/>
                    <a:pt x="3549143" y="6959712"/>
                  </a:cubicBezTo>
                  <a:cubicBezTo>
                    <a:pt x="3409273" y="6960535"/>
                    <a:pt x="3381150" y="6958742"/>
                    <a:pt x="3258546" y="6958742"/>
                  </a:cubicBezTo>
                  <a:cubicBezTo>
                    <a:pt x="3252706" y="6587135"/>
                    <a:pt x="3249465" y="6626307"/>
                    <a:pt x="3260615" y="6626307"/>
                  </a:cubicBezTo>
                  <a:close/>
                  <a:moveTo>
                    <a:pt x="3260615" y="6975746"/>
                  </a:moveTo>
                  <a:cubicBezTo>
                    <a:pt x="3261915" y="6975746"/>
                    <a:pt x="3549418" y="6976442"/>
                    <a:pt x="3549454" y="6978401"/>
                  </a:cubicBezTo>
                  <a:cubicBezTo>
                    <a:pt x="3549491" y="6980598"/>
                    <a:pt x="3553464" y="7307247"/>
                    <a:pt x="3553482" y="7309444"/>
                  </a:cubicBezTo>
                  <a:cubicBezTo>
                    <a:pt x="3352018" y="7310487"/>
                    <a:pt x="3401107" y="7307284"/>
                    <a:pt x="3262337" y="7307266"/>
                  </a:cubicBezTo>
                  <a:cubicBezTo>
                    <a:pt x="3256569" y="6938862"/>
                    <a:pt x="3259315" y="6975746"/>
                    <a:pt x="3260615" y="6975746"/>
                  </a:cubicBezTo>
                  <a:close/>
                  <a:moveTo>
                    <a:pt x="3589974" y="6276557"/>
                  </a:moveTo>
                  <a:cubicBezTo>
                    <a:pt x="3698369" y="6276996"/>
                    <a:pt x="3701921" y="6276575"/>
                    <a:pt x="3809491" y="6276996"/>
                  </a:cubicBezTo>
                  <a:cubicBezTo>
                    <a:pt x="3853728" y="6277179"/>
                    <a:pt x="3842394" y="6224736"/>
                    <a:pt x="3846917" y="6608515"/>
                  </a:cubicBezTo>
                  <a:cubicBezTo>
                    <a:pt x="3527958" y="6609979"/>
                    <a:pt x="3557840" y="6611682"/>
                    <a:pt x="3557675" y="6603225"/>
                  </a:cubicBezTo>
                  <a:cubicBezTo>
                    <a:pt x="3550168" y="6224552"/>
                    <a:pt x="3538450" y="6276337"/>
                    <a:pt x="3589974" y="6276557"/>
                  </a:cubicBezTo>
                  <a:close/>
                  <a:moveTo>
                    <a:pt x="3847136" y="6625502"/>
                  </a:moveTo>
                  <a:cubicBezTo>
                    <a:pt x="3848144" y="6709979"/>
                    <a:pt x="3849206" y="6780855"/>
                    <a:pt x="3851403" y="6853562"/>
                  </a:cubicBezTo>
                  <a:cubicBezTo>
                    <a:pt x="3855486" y="6987974"/>
                    <a:pt x="3907010" y="6956838"/>
                    <a:pt x="3589937" y="6959419"/>
                  </a:cubicBezTo>
                  <a:cubicBezTo>
                    <a:pt x="3552805" y="6959712"/>
                    <a:pt x="3565842" y="7010581"/>
                    <a:pt x="3558151" y="6626069"/>
                  </a:cubicBezTo>
                  <a:cubicBezTo>
                    <a:pt x="3824780" y="6626106"/>
                    <a:pt x="3720816" y="6626106"/>
                    <a:pt x="3847136" y="6625502"/>
                  </a:cubicBezTo>
                  <a:close/>
                  <a:moveTo>
                    <a:pt x="3590084" y="6976442"/>
                  </a:moveTo>
                  <a:cubicBezTo>
                    <a:pt x="3591384" y="6976424"/>
                    <a:pt x="3854204" y="6973843"/>
                    <a:pt x="3854277" y="6978401"/>
                  </a:cubicBezTo>
                  <a:cubicBezTo>
                    <a:pt x="3860265" y="7362089"/>
                    <a:pt x="3880699" y="7307778"/>
                    <a:pt x="3809473" y="7308364"/>
                  </a:cubicBezTo>
                  <a:cubicBezTo>
                    <a:pt x="3699925" y="7309261"/>
                    <a:pt x="3693260" y="7308383"/>
                    <a:pt x="3589974" y="7309206"/>
                  </a:cubicBezTo>
                  <a:cubicBezTo>
                    <a:pt x="3561703" y="7309389"/>
                    <a:pt x="3568899" y="7324362"/>
                    <a:pt x="3567398" y="7228042"/>
                  </a:cubicBezTo>
                  <a:cubicBezTo>
                    <a:pt x="3562985" y="6938203"/>
                    <a:pt x="3554215" y="6976735"/>
                    <a:pt x="3590084" y="6976442"/>
                  </a:cubicBezTo>
                  <a:close/>
                  <a:moveTo>
                    <a:pt x="3857006" y="6277124"/>
                  </a:moveTo>
                  <a:cubicBezTo>
                    <a:pt x="4039189" y="6277454"/>
                    <a:pt x="4013006" y="6276319"/>
                    <a:pt x="4139051" y="6276319"/>
                  </a:cubicBezTo>
                  <a:cubicBezTo>
                    <a:pt x="4153992" y="6276319"/>
                    <a:pt x="4147126" y="6236835"/>
                    <a:pt x="4153077" y="6610162"/>
                  </a:cubicBezTo>
                  <a:cubicBezTo>
                    <a:pt x="4039903" y="6610474"/>
                    <a:pt x="4021795" y="6607874"/>
                    <a:pt x="3861949" y="6608423"/>
                  </a:cubicBezTo>
                  <a:cubicBezTo>
                    <a:pt x="3860704" y="6511847"/>
                    <a:pt x="3862077" y="6599070"/>
                    <a:pt x="3857006" y="6277124"/>
                  </a:cubicBezTo>
                  <a:close/>
                  <a:moveTo>
                    <a:pt x="3919351" y="6625355"/>
                  </a:moveTo>
                  <a:cubicBezTo>
                    <a:pt x="4027983" y="6625355"/>
                    <a:pt x="4029118" y="6627204"/>
                    <a:pt x="4139033" y="6627204"/>
                  </a:cubicBezTo>
                  <a:cubicBezTo>
                    <a:pt x="4160474" y="6627204"/>
                    <a:pt x="4153022" y="6586000"/>
                    <a:pt x="4159100" y="6959328"/>
                  </a:cubicBezTo>
                  <a:cubicBezTo>
                    <a:pt x="4049827" y="6959620"/>
                    <a:pt x="4008850" y="6957680"/>
                    <a:pt x="3868943" y="6958174"/>
                  </a:cubicBezTo>
                  <a:cubicBezTo>
                    <a:pt x="3862279" y="6571979"/>
                    <a:pt x="3838952" y="6625355"/>
                    <a:pt x="3919351" y="6625355"/>
                  </a:cubicBezTo>
                  <a:close/>
                  <a:moveTo>
                    <a:pt x="4156885" y="5978773"/>
                  </a:moveTo>
                  <a:cubicBezTo>
                    <a:pt x="4155750" y="5905810"/>
                    <a:pt x="4106350" y="5927337"/>
                    <a:pt x="4448965" y="5926092"/>
                  </a:cubicBezTo>
                  <a:cubicBezTo>
                    <a:pt x="4452041" y="6108793"/>
                    <a:pt x="4450136" y="6112015"/>
                    <a:pt x="4452736" y="6258782"/>
                  </a:cubicBezTo>
                  <a:cubicBezTo>
                    <a:pt x="4391911" y="6259496"/>
                    <a:pt x="4366863" y="6259295"/>
                    <a:pt x="4163568" y="6259332"/>
                  </a:cubicBezTo>
                  <a:cubicBezTo>
                    <a:pt x="4161426" y="6105992"/>
                    <a:pt x="4158844" y="6103612"/>
                    <a:pt x="4156885" y="5978773"/>
                  </a:cubicBezTo>
                  <a:close/>
                  <a:moveTo>
                    <a:pt x="4453048" y="6275788"/>
                  </a:moveTo>
                  <a:cubicBezTo>
                    <a:pt x="4454787" y="6367312"/>
                    <a:pt x="4457516" y="6418145"/>
                    <a:pt x="4459053" y="6603481"/>
                  </a:cubicBezTo>
                  <a:cubicBezTo>
                    <a:pt x="4459090" y="6608497"/>
                    <a:pt x="4492780" y="6608167"/>
                    <a:pt x="4168054" y="6610108"/>
                  </a:cubicBezTo>
                  <a:cubicBezTo>
                    <a:pt x="4163037" y="6295301"/>
                    <a:pt x="4165491" y="6408223"/>
                    <a:pt x="4163806" y="6276319"/>
                  </a:cubicBezTo>
                  <a:cubicBezTo>
                    <a:pt x="4367119" y="6276282"/>
                    <a:pt x="4399784" y="6276447"/>
                    <a:pt x="4453048" y="6275788"/>
                  </a:cubicBezTo>
                  <a:close/>
                  <a:moveTo>
                    <a:pt x="4459255" y="6625264"/>
                  </a:moveTo>
                  <a:cubicBezTo>
                    <a:pt x="4459273" y="6626710"/>
                    <a:pt x="4462935" y="6956728"/>
                    <a:pt x="4462954" y="6958046"/>
                  </a:cubicBezTo>
                  <a:cubicBezTo>
                    <a:pt x="4310157" y="6956014"/>
                    <a:pt x="4247537" y="6958888"/>
                    <a:pt x="4174096" y="6959254"/>
                  </a:cubicBezTo>
                  <a:cubicBezTo>
                    <a:pt x="4172595" y="6866375"/>
                    <a:pt x="4172467" y="6887059"/>
                    <a:pt x="4168329" y="6627113"/>
                  </a:cubicBezTo>
                  <a:cubicBezTo>
                    <a:pt x="4252536" y="6626618"/>
                    <a:pt x="4315705" y="6622207"/>
                    <a:pt x="4459255" y="6625264"/>
                  </a:cubicBezTo>
                  <a:close/>
                  <a:moveTo>
                    <a:pt x="4462697" y="5853715"/>
                  </a:moveTo>
                  <a:cubicBezTo>
                    <a:pt x="4456893" y="5544162"/>
                    <a:pt x="4454183" y="5577403"/>
                    <a:pt x="4468630" y="5577294"/>
                  </a:cubicBezTo>
                  <a:cubicBezTo>
                    <a:pt x="4792715" y="5574657"/>
                    <a:pt x="4748057" y="5569935"/>
                    <a:pt x="4748203" y="5604073"/>
                  </a:cubicBezTo>
                  <a:cubicBezTo>
                    <a:pt x="4749723" y="5962629"/>
                    <a:pt x="4772244" y="5907824"/>
                    <a:pt x="4688238" y="5908391"/>
                  </a:cubicBezTo>
                  <a:cubicBezTo>
                    <a:pt x="4583158" y="5909105"/>
                    <a:pt x="4586399" y="5908556"/>
                    <a:pt x="4468520" y="5909013"/>
                  </a:cubicBezTo>
                  <a:cubicBezTo>
                    <a:pt x="4461983" y="5909050"/>
                    <a:pt x="4463906" y="5917342"/>
                    <a:pt x="4462697" y="5853715"/>
                  </a:cubicBezTo>
                  <a:close/>
                  <a:moveTo>
                    <a:pt x="4468611" y="5926019"/>
                  </a:moveTo>
                  <a:cubicBezTo>
                    <a:pt x="4804250" y="5924646"/>
                    <a:pt x="4751371" y="5909819"/>
                    <a:pt x="4752469" y="5979030"/>
                  </a:cubicBezTo>
                  <a:cubicBezTo>
                    <a:pt x="4757725" y="6315729"/>
                    <a:pt x="4778323" y="6259625"/>
                    <a:pt x="4688367" y="6258527"/>
                  </a:cubicBezTo>
                  <a:cubicBezTo>
                    <a:pt x="4430600" y="6255396"/>
                    <a:pt x="4467952" y="6273756"/>
                    <a:pt x="4467238" y="6228671"/>
                  </a:cubicBezTo>
                  <a:cubicBezTo>
                    <a:pt x="4461928" y="5890013"/>
                    <a:pt x="4463631" y="5926019"/>
                    <a:pt x="4468611" y="5926019"/>
                  </a:cubicBezTo>
                  <a:close/>
                  <a:moveTo>
                    <a:pt x="4468666" y="6275586"/>
                  </a:moveTo>
                  <a:cubicBezTo>
                    <a:pt x="4819429" y="6271321"/>
                    <a:pt x="4757596" y="6259149"/>
                    <a:pt x="4760178" y="6353913"/>
                  </a:cubicBezTo>
                  <a:cubicBezTo>
                    <a:pt x="4762540" y="6440843"/>
                    <a:pt x="4763932" y="6518144"/>
                    <a:pt x="4763657" y="6603371"/>
                  </a:cubicBezTo>
                  <a:cubicBezTo>
                    <a:pt x="4763620" y="6614830"/>
                    <a:pt x="4475441" y="6608570"/>
                    <a:pt x="4474122" y="6608551"/>
                  </a:cubicBezTo>
                  <a:cubicBezTo>
                    <a:pt x="4471962" y="6359697"/>
                    <a:pt x="4466561" y="6275623"/>
                    <a:pt x="4468666" y="6275586"/>
                  </a:cubicBezTo>
                  <a:close/>
                  <a:moveTo>
                    <a:pt x="4763602" y="6627149"/>
                  </a:moveTo>
                  <a:cubicBezTo>
                    <a:pt x="4763529" y="6748016"/>
                    <a:pt x="4767594" y="6854532"/>
                    <a:pt x="4769315" y="6956380"/>
                  </a:cubicBezTo>
                  <a:cubicBezTo>
                    <a:pt x="4683295" y="6956801"/>
                    <a:pt x="4635946" y="6960316"/>
                    <a:pt x="4477931" y="6958247"/>
                  </a:cubicBezTo>
                  <a:cubicBezTo>
                    <a:pt x="4477913" y="6956618"/>
                    <a:pt x="4474269" y="6626893"/>
                    <a:pt x="4474251" y="6625593"/>
                  </a:cubicBezTo>
                  <a:cubicBezTo>
                    <a:pt x="4535241" y="6626893"/>
                    <a:pt x="4761478" y="6627149"/>
                    <a:pt x="4763602" y="6627149"/>
                  </a:cubicBezTo>
                  <a:close/>
                  <a:moveTo>
                    <a:pt x="4769608" y="6973385"/>
                  </a:moveTo>
                  <a:cubicBezTo>
                    <a:pt x="4771604" y="7096266"/>
                    <a:pt x="4771512" y="7170895"/>
                    <a:pt x="4774331" y="7307467"/>
                  </a:cubicBezTo>
                  <a:lnTo>
                    <a:pt x="4483790" y="7307595"/>
                  </a:lnTo>
                  <a:cubicBezTo>
                    <a:pt x="4482857" y="7263352"/>
                    <a:pt x="4478334" y="6983343"/>
                    <a:pt x="4478242" y="6978163"/>
                  </a:cubicBezTo>
                  <a:cubicBezTo>
                    <a:pt x="4478205" y="6975106"/>
                    <a:pt x="4452755" y="6974996"/>
                    <a:pt x="4769608" y="6973385"/>
                  </a:cubicBezTo>
                  <a:close/>
                  <a:moveTo>
                    <a:pt x="4773325" y="6276154"/>
                  </a:moveTo>
                  <a:cubicBezTo>
                    <a:pt x="4899462" y="6276392"/>
                    <a:pt x="4876959" y="6275056"/>
                    <a:pt x="5063555" y="6274982"/>
                  </a:cubicBezTo>
                  <a:cubicBezTo>
                    <a:pt x="5064598" y="6364731"/>
                    <a:pt x="5063555" y="6472657"/>
                    <a:pt x="5068901" y="6606721"/>
                  </a:cubicBezTo>
                  <a:cubicBezTo>
                    <a:pt x="4879943" y="6606630"/>
                    <a:pt x="4924216" y="6610272"/>
                    <a:pt x="4778653" y="6610162"/>
                  </a:cubicBezTo>
                  <a:cubicBezTo>
                    <a:pt x="4779111" y="6458068"/>
                    <a:pt x="4775046" y="6362315"/>
                    <a:pt x="4773325" y="6276154"/>
                  </a:cubicBezTo>
                  <a:close/>
                  <a:moveTo>
                    <a:pt x="4798135" y="6627167"/>
                  </a:moveTo>
                  <a:cubicBezTo>
                    <a:pt x="5122604" y="6627167"/>
                    <a:pt x="5070036" y="6587245"/>
                    <a:pt x="5072234" y="6728430"/>
                  </a:cubicBezTo>
                  <a:cubicBezTo>
                    <a:pt x="5074101" y="6848089"/>
                    <a:pt x="5072746" y="6847430"/>
                    <a:pt x="5074302" y="6957662"/>
                  </a:cubicBezTo>
                  <a:cubicBezTo>
                    <a:pt x="5073003" y="6957643"/>
                    <a:pt x="4819997" y="6956252"/>
                    <a:pt x="4784311" y="6956343"/>
                  </a:cubicBezTo>
                  <a:cubicBezTo>
                    <a:pt x="4778085" y="6589295"/>
                    <a:pt x="4768784" y="6627167"/>
                    <a:pt x="4798135" y="6627167"/>
                  </a:cubicBezTo>
                  <a:close/>
                  <a:moveTo>
                    <a:pt x="4798135" y="6973312"/>
                  </a:moveTo>
                  <a:cubicBezTo>
                    <a:pt x="5105540" y="6973312"/>
                    <a:pt x="5074559" y="6973971"/>
                    <a:pt x="5074614" y="6978419"/>
                  </a:cubicBezTo>
                  <a:cubicBezTo>
                    <a:pt x="5080656" y="7364542"/>
                    <a:pt x="5099314" y="7306204"/>
                    <a:pt x="5017780" y="7306204"/>
                  </a:cubicBezTo>
                  <a:cubicBezTo>
                    <a:pt x="4908287" y="7306204"/>
                    <a:pt x="4905833" y="7307467"/>
                    <a:pt x="4798116" y="7307467"/>
                  </a:cubicBezTo>
                  <a:cubicBezTo>
                    <a:pt x="4786215" y="7307467"/>
                    <a:pt x="4789327" y="7319713"/>
                    <a:pt x="4787881" y="7228079"/>
                  </a:cubicBezTo>
                  <a:cubicBezTo>
                    <a:pt x="4783432" y="6941992"/>
                    <a:pt x="4777554" y="6973312"/>
                    <a:pt x="4798135" y="6973312"/>
                  </a:cubicBezTo>
                  <a:close/>
                  <a:moveTo>
                    <a:pt x="5365467" y="5978993"/>
                  </a:moveTo>
                  <a:cubicBezTo>
                    <a:pt x="5370539" y="6301231"/>
                    <a:pt x="5378741" y="6259094"/>
                    <a:pt x="5347670" y="6258600"/>
                  </a:cubicBezTo>
                  <a:cubicBezTo>
                    <a:pt x="5284335" y="6257575"/>
                    <a:pt x="5229186" y="6257593"/>
                    <a:pt x="5127621" y="6257867"/>
                  </a:cubicBezTo>
                  <a:cubicBezTo>
                    <a:pt x="5061760" y="6258032"/>
                    <a:pt x="5078660" y="6305314"/>
                    <a:pt x="5073570" y="5978737"/>
                  </a:cubicBezTo>
                  <a:cubicBezTo>
                    <a:pt x="5072527" y="5911027"/>
                    <a:pt x="5058483" y="5925488"/>
                    <a:pt x="5127731" y="5924646"/>
                  </a:cubicBezTo>
                  <a:cubicBezTo>
                    <a:pt x="5406664" y="5921278"/>
                    <a:pt x="5364478" y="5914798"/>
                    <a:pt x="5365467" y="5978993"/>
                  </a:cubicBezTo>
                  <a:close/>
                  <a:moveTo>
                    <a:pt x="5358216" y="5604440"/>
                  </a:moveTo>
                  <a:cubicBezTo>
                    <a:pt x="5361256" y="5677805"/>
                    <a:pt x="5361365" y="5698783"/>
                    <a:pt x="5363618" y="5854044"/>
                  </a:cubicBezTo>
                  <a:cubicBezTo>
                    <a:pt x="5364514" y="5919795"/>
                    <a:pt x="5369275" y="5909435"/>
                    <a:pt x="5347816" y="5908758"/>
                  </a:cubicBezTo>
                  <a:cubicBezTo>
                    <a:pt x="4997438" y="5897299"/>
                    <a:pt x="5071373" y="6003320"/>
                    <a:pt x="5068187" y="5575042"/>
                  </a:cubicBezTo>
                  <a:cubicBezTo>
                    <a:pt x="5401684" y="5576342"/>
                    <a:pt x="5356495" y="5563016"/>
                    <a:pt x="5358216" y="5604440"/>
                  </a:cubicBezTo>
                  <a:close/>
                  <a:moveTo>
                    <a:pt x="5351496" y="5229318"/>
                  </a:moveTo>
                  <a:cubicBezTo>
                    <a:pt x="5357264" y="5599039"/>
                    <a:pt x="5358985" y="5558457"/>
                    <a:pt x="5347560" y="5558549"/>
                  </a:cubicBezTo>
                  <a:cubicBezTo>
                    <a:pt x="5009833" y="5560801"/>
                    <a:pt x="5068572" y="5577403"/>
                    <a:pt x="5067034" y="5478887"/>
                  </a:cubicBezTo>
                  <a:cubicBezTo>
                    <a:pt x="5065038" y="5352748"/>
                    <a:pt x="5064507" y="5361772"/>
                    <a:pt x="5062365" y="5228989"/>
                  </a:cubicBezTo>
                  <a:cubicBezTo>
                    <a:pt x="5062309" y="5224468"/>
                    <a:pt x="5351441" y="5226188"/>
                    <a:pt x="5351496" y="5229318"/>
                  </a:cubicBezTo>
                  <a:close/>
                  <a:moveTo>
                    <a:pt x="5351166" y="5208963"/>
                  </a:moveTo>
                  <a:cubicBezTo>
                    <a:pt x="5202234" y="5211911"/>
                    <a:pt x="5144137" y="5209073"/>
                    <a:pt x="5062035" y="5208634"/>
                  </a:cubicBezTo>
                  <a:cubicBezTo>
                    <a:pt x="5060332" y="5106237"/>
                    <a:pt x="5056744" y="4990056"/>
                    <a:pt x="5056542" y="4876090"/>
                  </a:cubicBezTo>
                  <a:cubicBezTo>
                    <a:pt x="5160085" y="4876511"/>
                    <a:pt x="5120645" y="4877902"/>
                    <a:pt x="5345399" y="4877353"/>
                  </a:cubicBezTo>
                  <a:cubicBezTo>
                    <a:pt x="5349391" y="5123370"/>
                    <a:pt x="5349794" y="5124120"/>
                    <a:pt x="5351166" y="5208963"/>
                  </a:cubicBezTo>
                  <a:close/>
                  <a:moveTo>
                    <a:pt x="5345143" y="4860311"/>
                  </a:moveTo>
                  <a:cubicBezTo>
                    <a:pt x="5019007" y="4861171"/>
                    <a:pt x="5056542" y="4859670"/>
                    <a:pt x="5056542" y="4854728"/>
                  </a:cubicBezTo>
                  <a:cubicBezTo>
                    <a:pt x="5056378" y="4693389"/>
                    <a:pt x="5052294" y="4607686"/>
                    <a:pt x="5050573" y="4524985"/>
                  </a:cubicBezTo>
                  <a:cubicBezTo>
                    <a:pt x="5146096" y="4525644"/>
                    <a:pt x="5154811" y="4529304"/>
                    <a:pt x="5340364" y="4527383"/>
                  </a:cubicBezTo>
                  <a:cubicBezTo>
                    <a:pt x="5342232" y="4660001"/>
                    <a:pt x="5340163" y="4553083"/>
                    <a:pt x="5345143" y="4860311"/>
                  </a:cubicBezTo>
                  <a:close/>
                  <a:moveTo>
                    <a:pt x="5338130" y="4229874"/>
                  </a:moveTo>
                  <a:cubicBezTo>
                    <a:pt x="5340071" y="4353542"/>
                    <a:pt x="5337672" y="4354658"/>
                    <a:pt x="5339632" y="4479735"/>
                  </a:cubicBezTo>
                  <a:cubicBezTo>
                    <a:pt x="5340364" y="4525223"/>
                    <a:pt x="5382605" y="4510158"/>
                    <a:pt x="5050225" y="4507998"/>
                  </a:cubicBezTo>
                  <a:cubicBezTo>
                    <a:pt x="5047534" y="4366684"/>
                    <a:pt x="5050207" y="4351546"/>
                    <a:pt x="5046856" y="4176955"/>
                  </a:cubicBezTo>
                  <a:cubicBezTo>
                    <a:pt x="5391522" y="4177467"/>
                    <a:pt x="5337050" y="4161176"/>
                    <a:pt x="5338130" y="4229874"/>
                  </a:cubicBezTo>
                  <a:close/>
                  <a:moveTo>
                    <a:pt x="5329195" y="3826472"/>
                  </a:moveTo>
                  <a:cubicBezTo>
                    <a:pt x="5335237" y="4179993"/>
                    <a:pt x="5333040" y="4022883"/>
                    <a:pt x="5336720" y="4160627"/>
                  </a:cubicBezTo>
                  <a:cubicBezTo>
                    <a:pt x="4992970" y="4160736"/>
                    <a:pt x="5047039" y="4176607"/>
                    <a:pt x="5045245" y="4104541"/>
                  </a:cubicBezTo>
                  <a:cubicBezTo>
                    <a:pt x="5043103" y="4018874"/>
                    <a:pt x="5041802" y="3942415"/>
                    <a:pt x="5041437" y="3854936"/>
                  </a:cubicBezTo>
                  <a:cubicBezTo>
                    <a:pt x="5041235" y="3814848"/>
                    <a:pt x="4996156" y="3823616"/>
                    <a:pt x="5329195" y="3826472"/>
                  </a:cubicBezTo>
                  <a:close/>
                  <a:moveTo>
                    <a:pt x="5326174" y="3480401"/>
                  </a:moveTo>
                  <a:cubicBezTo>
                    <a:pt x="5328426" y="3623599"/>
                    <a:pt x="5324837" y="3563321"/>
                    <a:pt x="5328902" y="3809485"/>
                  </a:cubicBezTo>
                  <a:cubicBezTo>
                    <a:pt x="5327053" y="3809466"/>
                    <a:pt x="5043359" y="3808387"/>
                    <a:pt x="5041144" y="3808368"/>
                  </a:cubicBezTo>
                  <a:cubicBezTo>
                    <a:pt x="5039569" y="3617906"/>
                    <a:pt x="5036035" y="3618455"/>
                    <a:pt x="5033948" y="3476355"/>
                  </a:cubicBezTo>
                  <a:cubicBezTo>
                    <a:pt x="5035284" y="3476355"/>
                    <a:pt x="5326155" y="3479101"/>
                    <a:pt x="5326174" y="3480401"/>
                  </a:cubicBezTo>
                  <a:close/>
                  <a:moveTo>
                    <a:pt x="5318667" y="3127538"/>
                  </a:moveTo>
                  <a:cubicBezTo>
                    <a:pt x="5328261" y="3576538"/>
                    <a:pt x="5324910" y="3406119"/>
                    <a:pt x="5325862" y="3460833"/>
                  </a:cubicBezTo>
                  <a:cubicBezTo>
                    <a:pt x="5205695" y="3463780"/>
                    <a:pt x="5123556" y="3459570"/>
                    <a:pt x="5033710" y="3459368"/>
                  </a:cubicBezTo>
                  <a:cubicBezTo>
                    <a:pt x="5032135" y="3353731"/>
                    <a:pt x="5032062" y="3278882"/>
                    <a:pt x="5028967" y="3127428"/>
                  </a:cubicBezTo>
                  <a:cubicBezTo>
                    <a:pt x="5117074" y="3127465"/>
                    <a:pt x="5235430" y="3128728"/>
                    <a:pt x="5318667" y="3127538"/>
                  </a:cubicBezTo>
                  <a:close/>
                  <a:moveTo>
                    <a:pt x="5318190" y="3105865"/>
                  </a:moveTo>
                  <a:cubicBezTo>
                    <a:pt x="5318374" y="3113809"/>
                    <a:pt x="5341591" y="3110533"/>
                    <a:pt x="5028619" y="3110423"/>
                  </a:cubicBezTo>
                  <a:cubicBezTo>
                    <a:pt x="5028583" y="3108739"/>
                    <a:pt x="5022285" y="2777568"/>
                    <a:pt x="5022266" y="2776213"/>
                  </a:cubicBezTo>
                  <a:cubicBezTo>
                    <a:pt x="5023584" y="2776213"/>
                    <a:pt x="5311746" y="2777842"/>
                    <a:pt x="5313137" y="2777861"/>
                  </a:cubicBezTo>
                  <a:cubicBezTo>
                    <a:pt x="5314199" y="2852050"/>
                    <a:pt x="5315114" y="2965357"/>
                    <a:pt x="5318190" y="3105865"/>
                  </a:cubicBezTo>
                  <a:close/>
                  <a:moveTo>
                    <a:pt x="5309164" y="2481450"/>
                  </a:moveTo>
                  <a:cubicBezTo>
                    <a:pt x="5311123" y="2606253"/>
                    <a:pt x="5310464" y="2606015"/>
                    <a:pt x="5312423" y="2731128"/>
                  </a:cubicBezTo>
                  <a:cubicBezTo>
                    <a:pt x="5313101" y="2774145"/>
                    <a:pt x="5357594" y="2759336"/>
                    <a:pt x="5021973" y="2759208"/>
                  </a:cubicBezTo>
                  <a:cubicBezTo>
                    <a:pt x="5018970" y="2579820"/>
                    <a:pt x="5021625" y="2621135"/>
                    <a:pt x="5018165" y="2428806"/>
                  </a:cubicBezTo>
                  <a:cubicBezTo>
                    <a:pt x="5358234" y="2428806"/>
                    <a:pt x="5308029" y="2408322"/>
                    <a:pt x="5309164" y="2481450"/>
                  </a:cubicBezTo>
                  <a:close/>
                  <a:moveTo>
                    <a:pt x="5304349" y="2106787"/>
                  </a:moveTo>
                  <a:cubicBezTo>
                    <a:pt x="5311929" y="2469900"/>
                    <a:pt x="5324837" y="2411068"/>
                    <a:pt x="5237572" y="2411068"/>
                  </a:cubicBezTo>
                  <a:cubicBezTo>
                    <a:pt x="5127493" y="2411068"/>
                    <a:pt x="5127969" y="2411800"/>
                    <a:pt x="5017835" y="2411800"/>
                  </a:cubicBezTo>
                  <a:cubicBezTo>
                    <a:pt x="5014924" y="2259778"/>
                    <a:pt x="5014429" y="2285167"/>
                    <a:pt x="5012598" y="2077444"/>
                  </a:cubicBezTo>
                  <a:cubicBezTo>
                    <a:pt x="5343605" y="2077462"/>
                    <a:pt x="5303487" y="2065253"/>
                    <a:pt x="5304349" y="2106787"/>
                  </a:cubicBezTo>
                  <a:close/>
                  <a:moveTo>
                    <a:pt x="5297335" y="1732270"/>
                  </a:moveTo>
                  <a:cubicBezTo>
                    <a:pt x="5303451" y="2122236"/>
                    <a:pt x="5325222" y="2060164"/>
                    <a:pt x="5237572" y="2060164"/>
                  </a:cubicBezTo>
                  <a:cubicBezTo>
                    <a:pt x="5128866" y="2060164"/>
                    <a:pt x="5127621" y="2060457"/>
                    <a:pt x="5017780" y="2060457"/>
                  </a:cubicBezTo>
                  <a:cubicBezTo>
                    <a:pt x="5010493" y="2060457"/>
                    <a:pt x="5012745" y="2070525"/>
                    <a:pt x="5011353" y="1981618"/>
                  </a:cubicBezTo>
                  <a:cubicBezTo>
                    <a:pt x="5006813" y="1690187"/>
                    <a:pt x="5005164" y="1728206"/>
                    <a:pt x="5017780" y="1728206"/>
                  </a:cubicBezTo>
                  <a:cubicBezTo>
                    <a:pt x="5317476" y="1728206"/>
                    <a:pt x="5297189" y="1722495"/>
                    <a:pt x="5297335" y="1732270"/>
                  </a:cubicBezTo>
                  <a:close/>
                  <a:moveTo>
                    <a:pt x="5297006" y="1710029"/>
                  </a:moveTo>
                  <a:cubicBezTo>
                    <a:pt x="5193592" y="1708839"/>
                    <a:pt x="5125625" y="1711182"/>
                    <a:pt x="5008625" y="1711201"/>
                  </a:cubicBezTo>
                  <a:cubicBezTo>
                    <a:pt x="5002162" y="1335750"/>
                    <a:pt x="4992787" y="1376771"/>
                    <a:pt x="5017798" y="1376771"/>
                  </a:cubicBezTo>
                  <a:cubicBezTo>
                    <a:pt x="5110190" y="1376771"/>
                    <a:pt x="5134909" y="1376991"/>
                    <a:pt x="5237590" y="1376991"/>
                  </a:cubicBezTo>
                  <a:cubicBezTo>
                    <a:pt x="5310958" y="1377009"/>
                    <a:pt x="5291055" y="1316713"/>
                    <a:pt x="5297006" y="1710029"/>
                  </a:cubicBezTo>
                  <a:close/>
                  <a:moveTo>
                    <a:pt x="5287100" y="1108075"/>
                  </a:moveTo>
                  <a:cubicBezTo>
                    <a:pt x="5289407" y="1184095"/>
                    <a:pt x="5289444" y="1200898"/>
                    <a:pt x="5292044" y="1360334"/>
                  </a:cubicBezTo>
                  <a:cubicBezTo>
                    <a:pt x="5259617" y="1359912"/>
                    <a:pt x="5024115" y="1359748"/>
                    <a:pt x="5001503" y="1359821"/>
                  </a:cubicBezTo>
                  <a:cubicBezTo>
                    <a:pt x="4995442" y="978568"/>
                    <a:pt x="4985756" y="1029675"/>
                    <a:pt x="5017798" y="1029675"/>
                  </a:cubicBezTo>
                  <a:cubicBezTo>
                    <a:pt x="5339851" y="1029675"/>
                    <a:pt x="5283841" y="999966"/>
                    <a:pt x="5287100" y="1108075"/>
                  </a:cubicBezTo>
                  <a:close/>
                  <a:moveTo>
                    <a:pt x="5281863" y="733265"/>
                  </a:moveTo>
                  <a:cubicBezTo>
                    <a:pt x="5286844" y="1060354"/>
                    <a:pt x="5297848" y="1010253"/>
                    <a:pt x="5237572" y="1010253"/>
                  </a:cubicBezTo>
                  <a:cubicBezTo>
                    <a:pt x="4959316" y="1010253"/>
                    <a:pt x="4995369" y="1027002"/>
                    <a:pt x="4994691" y="982833"/>
                  </a:cubicBezTo>
                  <a:cubicBezTo>
                    <a:pt x="4989198" y="632387"/>
                    <a:pt x="4983046" y="678991"/>
                    <a:pt x="5017798" y="678991"/>
                  </a:cubicBezTo>
                  <a:cubicBezTo>
                    <a:pt x="5329268" y="678991"/>
                    <a:pt x="5280747" y="661985"/>
                    <a:pt x="5281863" y="733265"/>
                  </a:cubicBezTo>
                  <a:close/>
                  <a:moveTo>
                    <a:pt x="5017798" y="327995"/>
                  </a:moveTo>
                  <a:cubicBezTo>
                    <a:pt x="5316561" y="327995"/>
                    <a:pt x="5275895" y="320875"/>
                    <a:pt x="5275932" y="358436"/>
                  </a:cubicBezTo>
                  <a:cubicBezTo>
                    <a:pt x="5275932" y="712946"/>
                    <a:pt x="5299258" y="661363"/>
                    <a:pt x="5237572" y="661363"/>
                  </a:cubicBezTo>
                  <a:cubicBezTo>
                    <a:pt x="4945456" y="661363"/>
                    <a:pt x="4991450" y="677178"/>
                    <a:pt x="4989857" y="608023"/>
                  </a:cubicBezTo>
                  <a:cubicBezTo>
                    <a:pt x="4982735" y="283112"/>
                    <a:pt x="4972994" y="327995"/>
                    <a:pt x="5017798" y="327995"/>
                  </a:cubicBezTo>
                  <a:close/>
                  <a:moveTo>
                    <a:pt x="4986507" y="1359894"/>
                  </a:moveTo>
                  <a:cubicBezTo>
                    <a:pt x="4909202" y="1360388"/>
                    <a:pt x="4696789" y="1368626"/>
                    <a:pt x="4696332" y="1357130"/>
                  </a:cubicBezTo>
                  <a:cubicBezTo>
                    <a:pt x="4691607" y="1240235"/>
                    <a:pt x="4691845" y="1127954"/>
                    <a:pt x="4690527" y="1029272"/>
                  </a:cubicBezTo>
                  <a:cubicBezTo>
                    <a:pt x="5003828" y="1029382"/>
                    <a:pt x="4851270" y="1029565"/>
                    <a:pt x="4980464" y="1029675"/>
                  </a:cubicBezTo>
                  <a:cubicBezTo>
                    <a:pt x="4983247" y="1185431"/>
                    <a:pt x="4980959" y="1010656"/>
                    <a:pt x="4986507" y="1359894"/>
                  </a:cubicBezTo>
                  <a:close/>
                  <a:moveTo>
                    <a:pt x="4979695" y="983126"/>
                  </a:moveTo>
                  <a:cubicBezTo>
                    <a:pt x="4980336" y="1024421"/>
                    <a:pt x="5025837" y="1012395"/>
                    <a:pt x="4690289" y="1012285"/>
                  </a:cubicBezTo>
                  <a:cubicBezTo>
                    <a:pt x="4686701" y="761143"/>
                    <a:pt x="4690253" y="948163"/>
                    <a:pt x="4686225" y="677911"/>
                  </a:cubicBezTo>
                  <a:cubicBezTo>
                    <a:pt x="5091331" y="679393"/>
                    <a:pt x="4942123" y="678863"/>
                    <a:pt x="4976327" y="678954"/>
                  </a:cubicBezTo>
                  <a:cubicBezTo>
                    <a:pt x="4979622" y="857536"/>
                    <a:pt x="4977425" y="838224"/>
                    <a:pt x="4979695" y="983126"/>
                  </a:cubicBezTo>
                  <a:close/>
                  <a:moveTo>
                    <a:pt x="4688330" y="329661"/>
                  </a:moveTo>
                  <a:cubicBezTo>
                    <a:pt x="5013441" y="329020"/>
                    <a:pt x="4968765" y="315566"/>
                    <a:pt x="4969899" y="358692"/>
                  </a:cubicBezTo>
                  <a:cubicBezTo>
                    <a:pt x="4979348" y="720305"/>
                    <a:pt x="4992402" y="662223"/>
                    <a:pt x="4908030" y="661528"/>
                  </a:cubicBezTo>
                  <a:cubicBezTo>
                    <a:pt x="4641127" y="659368"/>
                    <a:pt x="4686279" y="679430"/>
                    <a:pt x="4685272" y="612013"/>
                  </a:cubicBezTo>
                  <a:cubicBezTo>
                    <a:pt x="4680823" y="295998"/>
                    <a:pt x="4676905" y="329698"/>
                    <a:pt x="4688330" y="329661"/>
                  </a:cubicBezTo>
                  <a:close/>
                  <a:moveTo>
                    <a:pt x="4681354" y="1357899"/>
                  </a:moveTo>
                  <a:cubicBezTo>
                    <a:pt x="4681501" y="1361542"/>
                    <a:pt x="4715905" y="1360022"/>
                    <a:pt x="4392149" y="1361798"/>
                  </a:cubicBezTo>
                  <a:cubicBezTo>
                    <a:pt x="4387681" y="1169066"/>
                    <a:pt x="4388798" y="1122096"/>
                    <a:pt x="4387590" y="1027478"/>
                  </a:cubicBezTo>
                  <a:cubicBezTo>
                    <a:pt x="4531305" y="1027991"/>
                    <a:pt x="4389512" y="1029181"/>
                    <a:pt x="4675550" y="1029272"/>
                  </a:cubicBezTo>
                  <a:cubicBezTo>
                    <a:pt x="4676868" y="1129162"/>
                    <a:pt x="4676648" y="1241096"/>
                    <a:pt x="4681354" y="1357899"/>
                  </a:cubicBezTo>
                  <a:close/>
                  <a:moveTo>
                    <a:pt x="4672071" y="733265"/>
                  </a:moveTo>
                  <a:cubicBezTo>
                    <a:pt x="4673994" y="855889"/>
                    <a:pt x="4672931" y="858653"/>
                    <a:pt x="4674873" y="983126"/>
                  </a:cubicBezTo>
                  <a:cubicBezTo>
                    <a:pt x="4675550" y="1026124"/>
                    <a:pt x="4719274" y="1011608"/>
                    <a:pt x="4387352" y="1010473"/>
                  </a:cubicBezTo>
                  <a:cubicBezTo>
                    <a:pt x="4385759" y="895628"/>
                    <a:pt x="4384972" y="893926"/>
                    <a:pt x="4381493" y="678167"/>
                  </a:cubicBezTo>
                  <a:cubicBezTo>
                    <a:pt x="4722496" y="677947"/>
                    <a:pt x="4670954" y="659075"/>
                    <a:pt x="4672071" y="733265"/>
                  </a:cubicBezTo>
                  <a:close/>
                  <a:moveTo>
                    <a:pt x="4578416" y="329807"/>
                  </a:moveTo>
                  <a:cubicBezTo>
                    <a:pt x="4681299" y="329807"/>
                    <a:pt x="4665241" y="321735"/>
                    <a:pt x="4666010" y="358601"/>
                  </a:cubicBezTo>
                  <a:cubicBezTo>
                    <a:pt x="4667823" y="445366"/>
                    <a:pt x="4668958" y="520745"/>
                    <a:pt x="4670240" y="612288"/>
                  </a:cubicBezTo>
                  <a:cubicBezTo>
                    <a:pt x="4671192" y="675989"/>
                    <a:pt x="4724071" y="660887"/>
                    <a:pt x="4381236" y="661162"/>
                  </a:cubicBezTo>
                  <a:cubicBezTo>
                    <a:pt x="4377629" y="436433"/>
                    <a:pt x="4377648" y="430704"/>
                    <a:pt x="4375835" y="358162"/>
                  </a:cubicBezTo>
                  <a:cubicBezTo>
                    <a:pt x="4374883" y="320143"/>
                    <a:pt x="4339234" y="329624"/>
                    <a:pt x="4578416" y="329807"/>
                  </a:cubicBezTo>
                  <a:close/>
                  <a:moveTo>
                    <a:pt x="4358733" y="1361889"/>
                  </a:moveTo>
                  <a:cubicBezTo>
                    <a:pt x="4250028" y="1361889"/>
                    <a:pt x="4250632" y="1359711"/>
                    <a:pt x="4139051" y="1359711"/>
                  </a:cubicBezTo>
                  <a:cubicBezTo>
                    <a:pt x="4066105" y="1359711"/>
                    <a:pt x="4086667" y="1422423"/>
                    <a:pt x="4080002" y="1028906"/>
                  </a:cubicBezTo>
                  <a:cubicBezTo>
                    <a:pt x="4204125" y="1030224"/>
                    <a:pt x="4248563" y="1027222"/>
                    <a:pt x="4372594" y="1027423"/>
                  </a:cubicBezTo>
                  <a:cubicBezTo>
                    <a:pt x="4377373" y="1411367"/>
                    <a:pt x="4385246" y="1361889"/>
                    <a:pt x="4358733" y="1361889"/>
                  </a:cubicBezTo>
                  <a:close/>
                  <a:moveTo>
                    <a:pt x="4367394" y="733228"/>
                  </a:moveTo>
                  <a:cubicBezTo>
                    <a:pt x="4372448" y="1052940"/>
                    <a:pt x="4377977" y="1010436"/>
                    <a:pt x="4358733" y="1010436"/>
                  </a:cubicBezTo>
                  <a:cubicBezTo>
                    <a:pt x="4038255" y="1010436"/>
                    <a:pt x="4079929" y="1025739"/>
                    <a:pt x="4079251" y="982833"/>
                  </a:cubicBezTo>
                  <a:cubicBezTo>
                    <a:pt x="4077255" y="854937"/>
                    <a:pt x="4078757" y="857335"/>
                    <a:pt x="4076798" y="732972"/>
                  </a:cubicBezTo>
                  <a:cubicBezTo>
                    <a:pt x="4075736" y="667074"/>
                    <a:pt x="4059550" y="678478"/>
                    <a:pt x="4139033" y="678478"/>
                  </a:cubicBezTo>
                  <a:cubicBezTo>
                    <a:pt x="4412565" y="678478"/>
                    <a:pt x="4366167" y="657409"/>
                    <a:pt x="4367394" y="733228"/>
                  </a:cubicBezTo>
                  <a:close/>
                  <a:moveTo>
                    <a:pt x="4360839" y="358656"/>
                  </a:moveTo>
                  <a:cubicBezTo>
                    <a:pt x="4362725" y="433633"/>
                    <a:pt x="4362780" y="445622"/>
                    <a:pt x="4366241" y="661180"/>
                  </a:cubicBezTo>
                  <a:cubicBezTo>
                    <a:pt x="4334162" y="661180"/>
                    <a:pt x="4107997" y="661436"/>
                    <a:pt x="4075644" y="661784"/>
                  </a:cubicBezTo>
                  <a:lnTo>
                    <a:pt x="4070243" y="328490"/>
                  </a:lnTo>
                  <a:cubicBezTo>
                    <a:pt x="4415549" y="322998"/>
                    <a:pt x="4359942" y="323090"/>
                    <a:pt x="4360839" y="358656"/>
                  </a:cubicBezTo>
                  <a:close/>
                  <a:moveTo>
                    <a:pt x="4066434" y="1107928"/>
                  </a:moveTo>
                  <a:cubicBezTo>
                    <a:pt x="4067917" y="1186749"/>
                    <a:pt x="4067405" y="1157205"/>
                    <a:pt x="4070664" y="1360297"/>
                  </a:cubicBezTo>
                  <a:cubicBezTo>
                    <a:pt x="3976166" y="1362146"/>
                    <a:pt x="4014343" y="1364342"/>
                    <a:pt x="3779994" y="1362109"/>
                  </a:cubicBezTo>
                  <a:cubicBezTo>
                    <a:pt x="3775746" y="1020467"/>
                    <a:pt x="3778218" y="1133189"/>
                    <a:pt x="3777138" y="1027039"/>
                  </a:cubicBezTo>
                  <a:cubicBezTo>
                    <a:pt x="4124568" y="1026874"/>
                    <a:pt x="4064548" y="1012743"/>
                    <a:pt x="4066434" y="1107928"/>
                  </a:cubicBezTo>
                  <a:close/>
                  <a:moveTo>
                    <a:pt x="4061802" y="733265"/>
                  </a:moveTo>
                  <a:cubicBezTo>
                    <a:pt x="4066727" y="1056693"/>
                    <a:pt x="4075205" y="1012029"/>
                    <a:pt x="4029320" y="1011095"/>
                  </a:cubicBezTo>
                  <a:cubicBezTo>
                    <a:pt x="3960658" y="1009704"/>
                    <a:pt x="3947987" y="1009979"/>
                    <a:pt x="3776936" y="1010052"/>
                  </a:cubicBezTo>
                  <a:cubicBezTo>
                    <a:pt x="3774886" y="849098"/>
                    <a:pt x="3771608" y="849994"/>
                    <a:pt x="3769814" y="679210"/>
                  </a:cubicBezTo>
                  <a:cubicBezTo>
                    <a:pt x="4112667" y="682560"/>
                    <a:pt x="4060593" y="657867"/>
                    <a:pt x="4061802" y="733265"/>
                  </a:cubicBezTo>
                  <a:close/>
                  <a:moveTo>
                    <a:pt x="3809436" y="329991"/>
                  </a:moveTo>
                  <a:cubicBezTo>
                    <a:pt x="3883921" y="330979"/>
                    <a:pt x="3955751" y="331144"/>
                    <a:pt x="4029357" y="329368"/>
                  </a:cubicBezTo>
                  <a:cubicBezTo>
                    <a:pt x="4065720" y="328453"/>
                    <a:pt x="4054459" y="278938"/>
                    <a:pt x="4060648" y="661985"/>
                  </a:cubicBezTo>
                  <a:cubicBezTo>
                    <a:pt x="3930153" y="663853"/>
                    <a:pt x="3981366" y="664310"/>
                    <a:pt x="3769649" y="662242"/>
                  </a:cubicBezTo>
                  <a:cubicBezTo>
                    <a:pt x="3766500" y="273813"/>
                    <a:pt x="3748849" y="329203"/>
                    <a:pt x="3809436" y="329991"/>
                  </a:cubicBezTo>
                  <a:close/>
                  <a:moveTo>
                    <a:pt x="3770546" y="1712830"/>
                  </a:moveTo>
                  <a:cubicBezTo>
                    <a:pt x="3698790" y="1713342"/>
                    <a:pt x="3605720" y="1712830"/>
                    <a:pt x="3482733" y="1712830"/>
                  </a:cubicBezTo>
                  <a:cubicBezTo>
                    <a:pt x="3482532" y="1700675"/>
                    <a:pt x="3477606" y="1415999"/>
                    <a:pt x="3476691" y="1377668"/>
                  </a:cubicBezTo>
                  <a:cubicBezTo>
                    <a:pt x="3478027" y="1377668"/>
                    <a:pt x="3763167" y="1378968"/>
                    <a:pt x="3765181" y="1378986"/>
                  </a:cubicBezTo>
                  <a:cubicBezTo>
                    <a:pt x="3766683" y="1500878"/>
                    <a:pt x="3769264" y="1632527"/>
                    <a:pt x="3770546" y="1712830"/>
                  </a:cubicBezTo>
                  <a:close/>
                  <a:moveTo>
                    <a:pt x="3762380" y="1107745"/>
                  </a:moveTo>
                  <a:cubicBezTo>
                    <a:pt x="3761739" y="1413143"/>
                    <a:pt x="3794935" y="1361780"/>
                    <a:pt x="3699760" y="1361780"/>
                  </a:cubicBezTo>
                  <a:cubicBezTo>
                    <a:pt x="3450929" y="1361780"/>
                    <a:pt x="3476306" y="1361761"/>
                    <a:pt x="3476196" y="1357313"/>
                  </a:cubicBezTo>
                  <a:cubicBezTo>
                    <a:pt x="3474731" y="1296596"/>
                    <a:pt x="3465338" y="1027826"/>
                    <a:pt x="3480261" y="1027826"/>
                  </a:cubicBezTo>
                  <a:cubicBezTo>
                    <a:pt x="3819598" y="1027826"/>
                    <a:pt x="3762600" y="1002840"/>
                    <a:pt x="3762380" y="1107745"/>
                  </a:cubicBezTo>
                  <a:close/>
                  <a:moveTo>
                    <a:pt x="3755550" y="733265"/>
                  </a:moveTo>
                  <a:cubicBezTo>
                    <a:pt x="3760659" y="1059091"/>
                    <a:pt x="3782466" y="1010052"/>
                    <a:pt x="3699760" y="1010089"/>
                  </a:cubicBezTo>
                  <a:cubicBezTo>
                    <a:pt x="3437965" y="1010089"/>
                    <a:pt x="3471161" y="1023213"/>
                    <a:pt x="3470520" y="982796"/>
                  </a:cubicBezTo>
                  <a:cubicBezTo>
                    <a:pt x="3470374" y="973021"/>
                    <a:pt x="3466052" y="692555"/>
                    <a:pt x="3465814" y="677014"/>
                  </a:cubicBezTo>
                  <a:cubicBezTo>
                    <a:pt x="3813575" y="676282"/>
                    <a:pt x="3754470" y="665097"/>
                    <a:pt x="3755550" y="733265"/>
                  </a:cubicBezTo>
                  <a:close/>
                  <a:moveTo>
                    <a:pt x="3480261" y="330192"/>
                  </a:moveTo>
                  <a:cubicBezTo>
                    <a:pt x="3791749" y="330192"/>
                    <a:pt x="3749948" y="317232"/>
                    <a:pt x="3750845" y="357777"/>
                  </a:cubicBezTo>
                  <a:cubicBezTo>
                    <a:pt x="3759121" y="721732"/>
                    <a:pt x="3766005" y="661931"/>
                    <a:pt x="3699760" y="661931"/>
                  </a:cubicBezTo>
                  <a:cubicBezTo>
                    <a:pt x="3590304" y="661931"/>
                    <a:pt x="3590194" y="660009"/>
                    <a:pt x="3480261" y="660009"/>
                  </a:cubicBezTo>
                  <a:cubicBezTo>
                    <a:pt x="3460688" y="660009"/>
                    <a:pt x="3465686" y="669564"/>
                    <a:pt x="3464844" y="608059"/>
                  </a:cubicBezTo>
                  <a:cubicBezTo>
                    <a:pt x="3460505" y="287413"/>
                    <a:pt x="3452155" y="330192"/>
                    <a:pt x="3480261" y="330192"/>
                  </a:cubicBezTo>
                  <a:close/>
                  <a:moveTo>
                    <a:pt x="3456183" y="1027863"/>
                  </a:moveTo>
                  <a:cubicBezTo>
                    <a:pt x="3457447" y="1119680"/>
                    <a:pt x="3457465" y="1205108"/>
                    <a:pt x="3461274" y="1360700"/>
                  </a:cubicBezTo>
                  <a:cubicBezTo>
                    <a:pt x="3155333" y="1361249"/>
                    <a:pt x="3171629" y="1364855"/>
                    <a:pt x="3171446" y="1358027"/>
                  </a:cubicBezTo>
                  <a:cubicBezTo>
                    <a:pt x="3170751" y="1328501"/>
                    <a:pt x="3165184" y="1030242"/>
                    <a:pt x="3165166" y="1028906"/>
                  </a:cubicBezTo>
                  <a:cubicBezTo>
                    <a:pt x="3318566" y="1030206"/>
                    <a:pt x="3363169" y="1028064"/>
                    <a:pt x="3456183" y="1027863"/>
                  </a:cubicBezTo>
                  <a:close/>
                  <a:moveTo>
                    <a:pt x="3455945" y="1010857"/>
                  </a:moveTo>
                  <a:cubicBezTo>
                    <a:pt x="3120508" y="1011571"/>
                    <a:pt x="3165075" y="1024311"/>
                    <a:pt x="3164415" y="982796"/>
                  </a:cubicBezTo>
                  <a:cubicBezTo>
                    <a:pt x="3162456" y="857756"/>
                    <a:pt x="3162987" y="857683"/>
                    <a:pt x="3161028" y="732972"/>
                  </a:cubicBezTo>
                  <a:cubicBezTo>
                    <a:pt x="3159929" y="663377"/>
                    <a:pt x="3103041" y="679027"/>
                    <a:pt x="3450800" y="677087"/>
                  </a:cubicBezTo>
                  <a:cubicBezTo>
                    <a:pt x="3450819" y="678478"/>
                    <a:pt x="3455488" y="979080"/>
                    <a:pt x="3455945" y="1010857"/>
                  </a:cubicBezTo>
                  <a:close/>
                  <a:moveTo>
                    <a:pt x="3445143" y="330100"/>
                  </a:moveTo>
                  <a:cubicBezTo>
                    <a:pt x="3448841" y="516663"/>
                    <a:pt x="3448548" y="522631"/>
                    <a:pt x="3450562" y="660082"/>
                  </a:cubicBezTo>
                  <a:cubicBezTo>
                    <a:pt x="3114100" y="661857"/>
                    <a:pt x="3160369" y="683988"/>
                    <a:pt x="3158629" y="607986"/>
                  </a:cubicBezTo>
                  <a:cubicBezTo>
                    <a:pt x="3155901" y="488986"/>
                    <a:pt x="3155205" y="420746"/>
                    <a:pt x="3154949" y="358381"/>
                  </a:cubicBezTo>
                  <a:cubicBezTo>
                    <a:pt x="3154766" y="315896"/>
                    <a:pt x="3112031" y="328453"/>
                    <a:pt x="3445143" y="330100"/>
                  </a:cubicBezTo>
                  <a:close/>
                  <a:moveTo>
                    <a:pt x="3150903" y="1361047"/>
                  </a:moveTo>
                  <a:cubicBezTo>
                    <a:pt x="2971905" y="1357185"/>
                    <a:pt x="2864225" y="1363885"/>
                    <a:pt x="2864151" y="1357460"/>
                  </a:cubicBezTo>
                  <a:cubicBezTo>
                    <a:pt x="2860086" y="967988"/>
                    <a:pt x="2835826" y="1026252"/>
                    <a:pt x="2931056" y="1027533"/>
                  </a:cubicBezTo>
                  <a:cubicBezTo>
                    <a:pt x="3021397" y="1028741"/>
                    <a:pt x="3045273" y="1027771"/>
                    <a:pt x="3150189" y="1028741"/>
                  </a:cubicBezTo>
                  <a:cubicBezTo>
                    <a:pt x="3156542" y="1404174"/>
                    <a:pt x="3159874" y="1361212"/>
                    <a:pt x="3150903" y="1361047"/>
                  </a:cubicBezTo>
                  <a:close/>
                  <a:moveTo>
                    <a:pt x="3146032" y="733265"/>
                  </a:moveTo>
                  <a:cubicBezTo>
                    <a:pt x="3147991" y="858030"/>
                    <a:pt x="3147460" y="857902"/>
                    <a:pt x="3149419" y="983089"/>
                  </a:cubicBezTo>
                  <a:cubicBezTo>
                    <a:pt x="3150079" y="1024513"/>
                    <a:pt x="3195267" y="1011077"/>
                    <a:pt x="2859354" y="1009869"/>
                  </a:cubicBezTo>
                  <a:cubicBezTo>
                    <a:pt x="2856662" y="832751"/>
                    <a:pt x="2859208" y="834582"/>
                    <a:pt x="2855985" y="679778"/>
                  </a:cubicBezTo>
                  <a:cubicBezTo>
                    <a:pt x="3190214" y="677783"/>
                    <a:pt x="3144842" y="656402"/>
                    <a:pt x="3146032" y="733265"/>
                  </a:cubicBezTo>
                  <a:close/>
                  <a:moveTo>
                    <a:pt x="3139770" y="329569"/>
                  </a:moveTo>
                  <a:cubicBezTo>
                    <a:pt x="3140924" y="518000"/>
                    <a:pt x="3142388" y="544706"/>
                    <a:pt x="3144769" y="661418"/>
                  </a:cubicBezTo>
                  <a:cubicBezTo>
                    <a:pt x="3076766" y="659972"/>
                    <a:pt x="3003984" y="659954"/>
                    <a:pt x="2930982" y="661619"/>
                  </a:cubicBezTo>
                  <a:cubicBezTo>
                    <a:pt x="2832493" y="663871"/>
                    <a:pt x="2858200" y="717870"/>
                    <a:pt x="2848807" y="358198"/>
                  </a:cubicBezTo>
                  <a:cubicBezTo>
                    <a:pt x="2847489" y="308171"/>
                    <a:pt x="2811089" y="336379"/>
                    <a:pt x="3139770" y="329569"/>
                  </a:cubicBezTo>
                  <a:close/>
                  <a:moveTo>
                    <a:pt x="2821288" y="1360370"/>
                  </a:moveTo>
                  <a:cubicBezTo>
                    <a:pt x="2606238" y="1360407"/>
                    <a:pt x="2586793" y="1360370"/>
                    <a:pt x="2559456" y="1360498"/>
                  </a:cubicBezTo>
                  <a:cubicBezTo>
                    <a:pt x="2554366" y="1180525"/>
                    <a:pt x="2556673" y="1112102"/>
                    <a:pt x="2555849" y="1028485"/>
                  </a:cubicBezTo>
                  <a:cubicBezTo>
                    <a:pt x="2714138" y="1028009"/>
                    <a:pt x="2754438" y="1026618"/>
                    <a:pt x="2844596" y="1026819"/>
                  </a:cubicBezTo>
                  <a:cubicBezTo>
                    <a:pt x="2850345" y="1420044"/>
                    <a:pt x="2861460" y="1360370"/>
                    <a:pt x="2821288" y="1360370"/>
                  </a:cubicBezTo>
                  <a:close/>
                  <a:moveTo>
                    <a:pt x="2841960" y="733228"/>
                  </a:moveTo>
                  <a:cubicBezTo>
                    <a:pt x="2846958" y="1053233"/>
                    <a:pt x="2849833" y="1009796"/>
                    <a:pt x="2821306" y="1009796"/>
                  </a:cubicBezTo>
                  <a:cubicBezTo>
                    <a:pt x="2514945" y="1009796"/>
                    <a:pt x="2555922" y="1024623"/>
                    <a:pt x="2555282" y="982796"/>
                  </a:cubicBezTo>
                  <a:cubicBezTo>
                    <a:pt x="2549660" y="623875"/>
                    <a:pt x="2532394" y="678405"/>
                    <a:pt x="2601624" y="678405"/>
                  </a:cubicBezTo>
                  <a:cubicBezTo>
                    <a:pt x="2711337" y="678405"/>
                    <a:pt x="2711373" y="679888"/>
                    <a:pt x="2821306" y="679888"/>
                  </a:cubicBezTo>
                  <a:cubicBezTo>
                    <a:pt x="2845969" y="679869"/>
                    <a:pt x="2840916" y="669143"/>
                    <a:pt x="2841960" y="733228"/>
                  </a:cubicBezTo>
                  <a:close/>
                  <a:moveTo>
                    <a:pt x="2601606" y="328508"/>
                  </a:moveTo>
                  <a:cubicBezTo>
                    <a:pt x="2610358" y="328508"/>
                    <a:pt x="2819530" y="328636"/>
                    <a:pt x="2833043" y="328654"/>
                  </a:cubicBezTo>
                  <a:cubicBezTo>
                    <a:pt x="2834178" y="375826"/>
                    <a:pt x="2829692" y="190617"/>
                    <a:pt x="2840586" y="662864"/>
                  </a:cubicBezTo>
                  <a:cubicBezTo>
                    <a:pt x="2718404" y="663212"/>
                    <a:pt x="2667796" y="660539"/>
                    <a:pt x="2549313" y="661619"/>
                  </a:cubicBezTo>
                  <a:cubicBezTo>
                    <a:pt x="2544735" y="268138"/>
                    <a:pt x="2523459" y="328508"/>
                    <a:pt x="2601606" y="328508"/>
                  </a:cubicBezTo>
                  <a:close/>
                  <a:moveTo>
                    <a:pt x="2540853" y="1028540"/>
                  </a:moveTo>
                  <a:cubicBezTo>
                    <a:pt x="2541952" y="1144904"/>
                    <a:pt x="2538803" y="1119295"/>
                    <a:pt x="2544442" y="1360571"/>
                  </a:cubicBezTo>
                  <a:cubicBezTo>
                    <a:pt x="2206277" y="1362695"/>
                    <a:pt x="2291179" y="1362146"/>
                    <a:pt x="2255970" y="1362475"/>
                  </a:cubicBezTo>
                  <a:cubicBezTo>
                    <a:pt x="2254889" y="1224786"/>
                    <a:pt x="2252564" y="1131706"/>
                    <a:pt x="2250824" y="1027643"/>
                  </a:cubicBezTo>
                  <a:cubicBezTo>
                    <a:pt x="2392745" y="1030334"/>
                    <a:pt x="2428687" y="1029034"/>
                    <a:pt x="2540853" y="1028540"/>
                  </a:cubicBezTo>
                  <a:close/>
                  <a:moveTo>
                    <a:pt x="2535324" y="733265"/>
                  </a:moveTo>
                  <a:cubicBezTo>
                    <a:pt x="2540432" y="1059567"/>
                    <a:pt x="2557003" y="1011297"/>
                    <a:pt x="2491728" y="1011828"/>
                  </a:cubicBezTo>
                  <a:cubicBezTo>
                    <a:pt x="2211953" y="1014097"/>
                    <a:pt x="2250660" y="1017154"/>
                    <a:pt x="2250110" y="982796"/>
                  </a:cubicBezTo>
                  <a:cubicBezTo>
                    <a:pt x="2245350" y="686404"/>
                    <a:pt x="2245679" y="705093"/>
                    <a:pt x="2245148" y="679320"/>
                  </a:cubicBezTo>
                  <a:cubicBezTo>
                    <a:pt x="2585786" y="684244"/>
                    <a:pt x="2534097" y="654609"/>
                    <a:pt x="2535324" y="733265"/>
                  </a:cubicBezTo>
                  <a:close/>
                  <a:moveTo>
                    <a:pt x="2272247" y="330174"/>
                  </a:moveTo>
                  <a:cubicBezTo>
                    <a:pt x="2569508" y="327574"/>
                    <a:pt x="2528366" y="320545"/>
                    <a:pt x="2529465" y="358711"/>
                  </a:cubicBezTo>
                  <a:cubicBezTo>
                    <a:pt x="2539755" y="710255"/>
                    <a:pt x="2541183" y="661491"/>
                    <a:pt x="2491673" y="662553"/>
                  </a:cubicBezTo>
                  <a:cubicBezTo>
                    <a:pt x="2416950" y="664164"/>
                    <a:pt x="2346311" y="664072"/>
                    <a:pt x="2272284" y="662773"/>
                  </a:cubicBezTo>
                  <a:cubicBezTo>
                    <a:pt x="2237550" y="662169"/>
                    <a:pt x="2245222" y="673261"/>
                    <a:pt x="2243446" y="607950"/>
                  </a:cubicBezTo>
                  <a:cubicBezTo>
                    <a:pt x="2234730" y="287267"/>
                    <a:pt x="2230665" y="330558"/>
                    <a:pt x="2272247" y="330174"/>
                  </a:cubicBezTo>
                  <a:close/>
                  <a:moveTo>
                    <a:pt x="2240919" y="1356837"/>
                  </a:moveTo>
                  <a:cubicBezTo>
                    <a:pt x="2241010" y="1367143"/>
                    <a:pt x="2263806" y="1361651"/>
                    <a:pt x="1950286" y="1361468"/>
                  </a:cubicBezTo>
                  <a:cubicBezTo>
                    <a:pt x="1949993" y="1300971"/>
                    <a:pt x="1946404" y="1029272"/>
                    <a:pt x="1946367" y="1027185"/>
                  </a:cubicBezTo>
                  <a:cubicBezTo>
                    <a:pt x="2099914" y="1027185"/>
                    <a:pt x="2171341" y="1026435"/>
                    <a:pt x="2235829" y="1027423"/>
                  </a:cubicBezTo>
                  <a:cubicBezTo>
                    <a:pt x="2237660" y="1137362"/>
                    <a:pt x="2240003" y="1231046"/>
                    <a:pt x="2240919" y="1356837"/>
                  </a:cubicBezTo>
                  <a:close/>
                  <a:moveTo>
                    <a:pt x="2235554" y="1010400"/>
                  </a:moveTo>
                  <a:cubicBezTo>
                    <a:pt x="1905005" y="1005384"/>
                    <a:pt x="1946404" y="1026728"/>
                    <a:pt x="1945708" y="982760"/>
                  </a:cubicBezTo>
                  <a:cubicBezTo>
                    <a:pt x="1941534" y="718163"/>
                    <a:pt x="1941460" y="710530"/>
                    <a:pt x="1940728" y="676959"/>
                  </a:cubicBezTo>
                  <a:cubicBezTo>
                    <a:pt x="1942779" y="676959"/>
                    <a:pt x="2228724" y="679119"/>
                    <a:pt x="2230153" y="679137"/>
                  </a:cubicBezTo>
                  <a:cubicBezTo>
                    <a:pt x="2230903" y="715765"/>
                    <a:pt x="2230995" y="726528"/>
                    <a:pt x="2235554" y="1010400"/>
                  </a:cubicBezTo>
                  <a:close/>
                  <a:moveTo>
                    <a:pt x="1942742" y="330924"/>
                  </a:moveTo>
                  <a:cubicBezTo>
                    <a:pt x="2268072" y="330924"/>
                    <a:pt x="2223946" y="319758"/>
                    <a:pt x="2224275" y="358509"/>
                  </a:cubicBezTo>
                  <a:cubicBezTo>
                    <a:pt x="2226875" y="716333"/>
                    <a:pt x="2253003" y="661821"/>
                    <a:pt x="2162388" y="661821"/>
                  </a:cubicBezTo>
                  <a:cubicBezTo>
                    <a:pt x="2054671" y="661821"/>
                    <a:pt x="2051906" y="659972"/>
                    <a:pt x="1942724" y="659972"/>
                  </a:cubicBezTo>
                  <a:cubicBezTo>
                    <a:pt x="1939410" y="659954"/>
                    <a:pt x="1925348" y="330924"/>
                    <a:pt x="1942742" y="330924"/>
                  </a:cubicBezTo>
                  <a:close/>
                  <a:moveTo>
                    <a:pt x="1935235" y="1357569"/>
                  </a:moveTo>
                  <a:cubicBezTo>
                    <a:pt x="1935272" y="1363390"/>
                    <a:pt x="1701930" y="1362969"/>
                    <a:pt x="1645975" y="1362201"/>
                  </a:cubicBezTo>
                  <a:cubicBezTo>
                    <a:pt x="1640281" y="1035368"/>
                    <a:pt x="1641215" y="1123670"/>
                    <a:pt x="1639420" y="1028668"/>
                  </a:cubicBezTo>
                  <a:cubicBezTo>
                    <a:pt x="1774730" y="1030773"/>
                    <a:pt x="1823142" y="1027332"/>
                    <a:pt x="1931390" y="1027185"/>
                  </a:cubicBezTo>
                  <a:cubicBezTo>
                    <a:pt x="1931390" y="1028503"/>
                    <a:pt x="1935052" y="1311331"/>
                    <a:pt x="1935235" y="1357569"/>
                  </a:cubicBezTo>
                  <a:close/>
                  <a:moveTo>
                    <a:pt x="1931134" y="1010180"/>
                  </a:moveTo>
                  <a:cubicBezTo>
                    <a:pt x="1597051" y="1010674"/>
                    <a:pt x="1639292" y="1025501"/>
                    <a:pt x="1638633" y="982796"/>
                  </a:cubicBezTo>
                  <a:cubicBezTo>
                    <a:pt x="1637003" y="877983"/>
                    <a:pt x="1636948" y="855889"/>
                    <a:pt x="1635008" y="732972"/>
                  </a:cubicBezTo>
                  <a:cubicBezTo>
                    <a:pt x="1633909" y="660631"/>
                    <a:pt x="1583209" y="677087"/>
                    <a:pt x="1925732" y="676959"/>
                  </a:cubicBezTo>
                  <a:cubicBezTo>
                    <a:pt x="1926648" y="718493"/>
                    <a:pt x="1931115" y="1008807"/>
                    <a:pt x="1931134" y="1010180"/>
                  </a:cubicBezTo>
                  <a:close/>
                  <a:moveTo>
                    <a:pt x="1919690" y="330869"/>
                  </a:moveTo>
                  <a:cubicBezTo>
                    <a:pt x="1920752" y="555085"/>
                    <a:pt x="1923150" y="573427"/>
                    <a:pt x="1925311" y="659972"/>
                  </a:cubicBezTo>
                  <a:cubicBezTo>
                    <a:pt x="1714985" y="660063"/>
                    <a:pt x="1673385" y="660265"/>
                    <a:pt x="1633891" y="661235"/>
                  </a:cubicBezTo>
                  <a:cubicBezTo>
                    <a:pt x="1629881" y="398853"/>
                    <a:pt x="1630833" y="452505"/>
                    <a:pt x="1627995" y="328691"/>
                  </a:cubicBezTo>
                  <a:cubicBezTo>
                    <a:pt x="1770592" y="324847"/>
                    <a:pt x="1826419" y="330393"/>
                    <a:pt x="1919690" y="330869"/>
                  </a:cubicBezTo>
                  <a:close/>
                  <a:moveTo>
                    <a:pt x="1626237" y="1108001"/>
                  </a:moveTo>
                  <a:cubicBezTo>
                    <a:pt x="1633909" y="1401794"/>
                    <a:pt x="1636802" y="1362072"/>
                    <a:pt x="1613493" y="1361670"/>
                  </a:cubicBezTo>
                  <a:cubicBezTo>
                    <a:pt x="1341244" y="1356563"/>
                    <a:pt x="1340474" y="1366136"/>
                    <a:pt x="1340328" y="1357423"/>
                  </a:cubicBezTo>
                  <a:cubicBezTo>
                    <a:pt x="1333846" y="969379"/>
                    <a:pt x="1311545" y="1027716"/>
                    <a:pt x="1393830" y="1027387"/>
                  </a:cubicBezTo>
                  <a:cubicBezTo>
                    <a:pt x="1494662" y="1026984"/>
                    <a:pt x="1541883" y="1026856"/>
                    <a:pt x="1613219" y="1028192"/>
                  </a:cubicBezTo>
                  <a:cubicBezTo>
                    <a:pt x="1628343" y="1028485"/>
                    <a:pt x="1623839" y="1015965"/>
                    <a:pt x="1626237" y="1108001"/>
                  </a:cubicBezTo>
                  <a:close/>
                  <a:moveTo>
                    <a:pt x="1620012" y="733265"/>
                  </a:moveTo>
                  <a:cubicBezTo>
                    <a:pt x="1624882" y="1044666"/>
                    <a:pt x="1627940" y="1011443"/>
                    <a:pt x="1613493" y="1011169"/>
                  </a:cubicBezTo>
                  <a:cubicBezTo>
                    <a:pt x="1293070" y="1005146"/>
                    <a:pt x="1332894" y="1026435"/>
                    <a:pt x="1332217" y="982833"/>
                  </a:cubicBezTo>
                  <a:cubicBezTo>
                    <a:pt x="1330276" y="858946"/>
                    <a:pt x="1333242" y="859312"/>
                    <a:pt x="1331265" y="732935"/>
                  </a:cubicBezTo>
                  <a:cubicBezTo>
                    <a:pt x="1330020" y="654133"/>
                    <a:pt x="1286094" y="687759"/>
                    <a:pt x="1613548" y="678808"/>
                  </a:cubicBezTo>
                  <a:cubicBezTo>
                    <a:pt x="1621477" y="678588"/>
                    <a:pt x="1619060" y="670461"/>
                    <a:pt x="1620012" y="733265"/>
                  </a:cubicBezTo>
                  <a:close/>
                  <a:moveTo>
                    <a:pt x="1612999" y="329112"/>
                  </a:moveTo>
                  <a:cubicBezTo>
                    <a:pt x="1621367" y="698650"/>
                    <a:pt x="1620634" y="661583"/>
                    <a:pt x="1613164" y="661766"/>
                  </a:cubicBezTo>
                  <a:cubicBezTo>
                    <a:pt x="1540913" y="663853"/>
                    <a:pt x="1528243" y="663102"/>
                    <a:pt x="1393775" y="663468"/>
                  </a:cubicBezTo>
                  <a:cubicBezTo>
                    <a:pt x="1309458" y="663688"/>
                    <a:pt x="1333242" y="719023"/>
                    <a:pt x="1323849" y="358162"/>
                  </a:cubicBezTo>
                  <a:cubicBezTo>
                    <a:pt x="1322586" y="308135"/>
                    <a:pt x="1288182" y="338429"/>
                    <a:pt x="1612999" y="329112"/>
                  </a:cubicBezTo>
                  <a:close/>
                  <a:moveTo>
                    <a:pt x="1325351" y="1357753"/>
                  </a:moveTo>
                  <a:cubicBezTo>
                    <a:pt x="1325460" y="1364599"/>
                    <a:pt x="1034644" y="1359693"/>
                    <a:pt x="1034553" y="1357203"/>
                  </a:cubicBezTo>
                  <a:cubicBezTo>
                    <a:pt x="1020656" y="972509"/>
                    <a:pt x="1025325" y="1026764"/>
                    <a:pt x="1064435" y="1026764"/>
                  </a:cubicBezTo>
                  <a:cubicBezTo>
                    <a:pt x="1169222" y="1026764"/>
                    <a:pt x="1172060" y="1027606"/>
                    <a:pt x="1284025" y="1027606"/>
                  </a:cubicBezTo>
                  <a:cubicBezTo>
                    <a:pt x="1328353" y="1027606"/>
                    <a:pt x="1318539" y="974138"/>
                    <a:pt x="1325351" y="1357753"/>
                  </a:cubicBezTo>
                  <a:close/>
                  <a:moveTo>
                    <a:pt x="1316287" y="733228"/>
                  </a:moveTo>
                  <a:cubicBezTo>
                    <a:pt x="1321359" y="1056089"/>
                    <a:pt x="1325351" y="1010619"/>
                    <a:pt x="1284025" y="1010619"/>
                  </a:cubicBezTo>
                  <a:cubicBezTo>
                    <a:pt x="988961" y="1010619"/>
                    <a:pt x="1029261" y="1017264"/>
                    <a:pt x="1028730" y="982796"/>
                  </a:cubicBezTo>
                  <a:cubicBezTo>
                    <a:pt x="1023182" y="628671"/>
                    <a:pt x="1008333" y="679393"/>
                    <a:pt x="1064435" y="679393"/>
                  </a:cubicBezTo>
                  <a:cubicBezTo>
                    <a:pt x="1363875" y="679393"/>
                    <a:pt x="1315280" y="668575"/>
                    <a:pt x="1316287" y="733228"/>
                  </a:cubicBezTo>
                  <a:close/>
                  <a:moveTo>
                    <a:pt x="1064435" y="329332"/>
                  </a:moveTo>
                  <a:cubicBezTo>
                    <a:pt x="1289005" y="329386"/>
                    <a:pt x="1289610" y="329386"/>
                    <a:pt x="1308121" y="329423"/>
                  </a:cubicBezTo>
                  <a:cubicBezTo>
                    <a:pt x="1309879" y="402441"/>
                    <a:pt x="1315024" y="662205"/>
                    <a:pt x="1315060" y="663651"/>
                  </a:cubicBezTo>
                  <a:cubicBezTo>
                    <a:pt x="1220508" y="663743"/>
                    <a:pt x="1306418" y="663743"/>
                    <a:pt x="1022432" y="662315"/>
                  </a:cubicBezTo>
                  <a:cubicBezTo>
                    <a:pt x="1016224" y="268944"/>
                    <a:pt x="1003847" y="329332"/>
                    <a:pt x="1064435" y="329332"/>
                  </a:cubicBezTo>
                  <a:close/>
                  <a:moveTo>
                    <a:pt x="1014998" y="1107855"/>
                  </a:moveTo>
                  <a:cubicBezTo>
                    <a:pt x="1015437" y="1192771"/>
                    <a:pt x="1016499" y="1274026"/>
                    <a:pt x="1019520" y="1357862"/>
                  </a:cubicBezTo>
                  <a:cubicBezTo>
                    <a:pt x="1019593" y="1359821"/>
                    <a:pt x="729510" y="1371261"/>
                    <a:pt x="729510" y="1357936"/>
                  </a:cubicBezTo>
                  <a:cubicBezTo>
                    <a:pt x="729510" y="999673"/>
                    <a:pt x="712536" y="1028265"/>
                    <a:pt x="735076" y="1028412"/>
                  </a:cubicBezTo>
                  <a:cubicBezTo>
                    <a:pt x="1070532" y="1030700"/>
                    <a:pt x="1014430" y="998611"/>
                    <a:pt x="1014998" y="1107855"/>
                  </a:cubicBezTo>
                  <a:close/>
                  <a:moveTo>
                    <a:pt x="1008553" y="733301"/>
                  </a:moveTo>
                  <a:cubicBezTo>
                    <a:pt x="1013661" y="1060885"/>
                    <a:pt x="1032740" y="1009283"/>
                    <a:pt x="954557" y="1010766"/>
                  </a:cubicBezTo>
                  <a:cubicBezTo>
                    <a:pt x="681410" y="1015543"/>
                    <a:pt x="723284" y="1017356"/>
                    <a:pt x="722753" y="982833"/>
                  </a:cubicBezTo>
                  <a:cubicBezTo>
                    <a:pt x="717407" y="641264"/>
                    <a:pt x="714349" y="679027"/>
                    <a:pt x="735241" y="678698"/>
                  </a:cubicBezTo>
                  <a:cubicBezTo>
                    <a:pt x="1063647" y="673389"/>
                    <a:pt x="1007564" y="670680"/>
                    <a:pt x="1008553" y="733301"/>
                  </a:cubicBezTo>
                  <a:close/>
                  <a:moveTo>
                    <a:pt x="735168" y="328563"/>
                  </a:moveTo>
                  <a:cubicBezTo>
                    <a:pt x="1044056" y="326696"/>
                    <a:pt x="1001778" y="319886"/>
                    <a:pt x="1002529" y="361237"/>
                  </a:cubicBezTo>
                  <a:cubicBezTo>
                    <a:pt x="1004085" y="446171"/>
                    <a:pt x="1005001" y="508115"/>
                    <a:pt x="1007436" y="662205"/>
                  </a:cubicBezTo>
                  <a:cubicBezTo>
                    <a:pt x="937382" y="661674"/>
                    <a:pt x="881354" y="659478"/>
                    <a:pt x="718982" y="661949"/>
                  </a:cubicBezTo>
                  <a:cubicBezTo>
                    <a:pt x="714441" y="282910"/>
                    <a:pt x="702045" y="328746"/>
                    <a:pt x="735168" y="328563"/>
                  </a:cubicBezTo>
                  <a:close/>
                  <a:moveTo>
                    <a:pt x="714514" y="1357936"/>
                  </a:moveTo>
                  <a:cubicBezTo>
                    <a:pt x="714514" y="1366228"/>
                    <a:pt x="739818" y="1362676"/>
                    <a:pt x="424467" y="1362384"/>
                  </a:cubicBezTo>
                  <a:cubicBezTo>
                    <a:pt x="424906" y="1211808"/>
                    <a:pt x="420841" y="1113969"/>
                    <a:pt x="419194" y="1028577"/>
                  </a:cubicBezTo>
                  <a:cubicBezTo>
                    <a:pt x="510578" y="1028540"/>
                    <a:pt x="597587" y="1027643"/>
                    <a:pt x="708582" y="1028265"/>
                  </a:cubicBezTo>
                  <a:cubicBezTo>
                    <a:pt x="710339" y="1116495"/>
                    <a:pt x="714514" y="1198354"/>
                    <a:pt x="714514" y="1357936"/>
                  </a:cubicBezTo>
                  <a:close/>
                  <a:moveTo>
                    <a:pt x="707758" y="983126"/>
                  </a:moveTo>
                  <a:cubicBezTo>
                    <a:pt x="708344" y="1020065"/>
                    <a:pt x="755730" y="1011407"/>
                    <a:pt x="418846" y="1011571"/>
                  </a:cubicBezTo>
                  <a:cubicBezTo>
                    <a:pt x="415202" y="805807"/>
                    <a:pt x="413829" y="781534"/>
                    <a:pt x="412767" y="679448"/>
                  </a:cubicBezTo>
                  <a:cubicBezTo>
                    <a:pt x="619797" y="679595"/>
                    <a:pt x="653908" y="679796"/>
                    <a:pt x="704187" y="679155"/>
                  </a:cubicBezTo>
                  <a:cubicBezTo>
                    <a:pt x="706751" y="869928"/>
                    <a:pt x="706439" y="898630"/>
                    <a:pt x="707758" y="983126"/>
                  </a:cubicBezTo>
                  <a:close/>
                  <a:moveTo>
                    <a:pt x="697577" y="328746"/>
                  </a:moveTo>
                  <a:cubicBezTo>
                    <a:pt x="702924" y="496638"/>
                    <a:pt x="701276" y="445714"/>
                    <a:pt x="703967" y="662169"/>
                  </a:cubicBezTo>
                  <a:cubicBezTo>
                    <a:pt x="659346" y="662718"/>
                    <a:pt x="642519" y="662608"/>
                    <a:pt x="412620" y="662461"/>
                  </a:cubicBezTo>
                  <a:cubicBezTo>
                    <a:pt x="411778" y="558032"/>
                    <a:pt x="413591" y="585819"/>
                    <a:pt x="408354" y="330558"/>
                  </a:cubicBezTo>
                  <a:cubicBezTo>
                    <a:pt x="501954" y="330503"/>
                    <a:pt x="426975" y="329844"/>
                    <a:pt x="697577" y="328746"/>
                  </a:cubicBezTo>
                  <a:close/>
                  <a:moveTo>
                    <a:pt x="186365" y="328911"/>
                  </a:moveTo>
                  <a:cubicBezTo>
                    <a:pt x="294027" y="328911"/>
                    <a:pt x="293405" y="330412"/>
                    <a:pt x="393340" y="330521"/>
                  </a:cubicBezTo>
                  <a:cubicBezTo>
                    <a:pt x="398723" y="594239"/>
                    <a:pt x="396764" y="560870"/>
                    <a:pt x="397624" y="662425"/>
                  </a:cubicBezTo>
                  <a:cubicBezTo>
                    <a:pt x="191363" y="662278"/>
                    <a:pt x="158863" y="662150"/>
                    <a:pt x="108310" y="662535"/>
                  </a:cubicBezTo>
                  <a:cubicBezTo>
                    <a:pt x="104300" y="260011"/>
                    <a:pt x="75938" y="328911"/>
                    <a:pt x="186365" y="328911"/>
                  </a:cubicBezTo>
                  <a:close/>
                  <a:moveTo>
                    <a:pt x="186365" y="679283"/>
                  </a:moveTo>
                  <a:cubicBezTo>
                    <a:pt x="438181" y="679448"/>
                    <a:pt x="397368" y="661455"/>
                    <a:pt x="398485" y="733301"/>
                  </a:cubicBezTo>
                  <a:cubicBezTo>
                    <a:pt x="400463" y="860392"/>
                    <a:pt x="401415" y="858250"/>
                    <a:pt x="403374" y="983089"/>
                  </a:cubicBezTo>
                  <a:cubicBezTo>
                    <a:pt x="404015" y="1024037"/>
                    <a:pt x="449405" y="1011224"/>
                    <a:pt x="112924" y="1011059"/>
                  </a:cubicBezTo>
                  <a:cubicBezTo>
                    <a:pt x="106222" y="618182"/>
                    <a:pt x="87107" y="679283"/>
                    <a:pt x="186365" y="679283"/>
                  </a:cubicBezTo>
                  <a:close/>
                  <a:moveTo>
                    <a:pt x="118490" y="1357057"/>
                  </a:moveTo>
                  <a:cubicBezTo>
                    <a:pt x="117263" y="966633"/>
                    <a:pt x="84379" y="1028046"/>
                    <a:pt x="186365" y="1028101"/>
                  </a:cubicBezTo>
                  <a:cubicBezTo>
                    <a:pt x="281778" y="1028101"/>
                    <a:pt x="297140" y="1028577"/>
                    <a:pt x="404161" y="1028577"/>
                  </a:cubicBezTo>
                  <a:cubicBezTo>
                    <a:pt x="406084" y="1129528"/>
                    <a:pt x="409874" y="1207305"/>
                    <a:pt x="409416" y="1362384"/>
                  </a:cubicBezTo>
                  <a:cubicBezTo>
                    <a:pt x="407585" y="1362384"/>
                    <a:pt x="118508" y="1362384"/>
                    <a:pt x="118490" y="1357057"/>
                  </a:cubicBezTo>
                  <a:close/>
                  <a:moveTo>
                    <a:pt x="121822" y="1607138"/>
                  </a:moveTo>
                  <a:cubicBezTo>
                    <a:pt x="120541" y="1539025"/>
                    <a:pt x="118875" y="1446622"/>
                    <a:pt x="118582" y="1378345"/>
                  </a:cubicBezTo>
                  <a:cubicBezTo>
                    <a:pt x="285586" y="1377668"/>
                    <a:pt x="271268" y="1379371"/>
                    <a:pt x="409398" y="1379371"/>
                  </a:cubicBezTo>
                  <a:cubicBezTo>
                    <a:pt x="408958" y="1729432"/>
                    <a:pt x="422892" y="1710176"/>
                    <a:pt x="405827" y="1710176"/>
                  </a:cubicBezTo>
                  <a:cubicBezTo>
                    <a:pt x="64201" y="1710176"/>
                    <a:pt x="124239" y="1737011"/>
                    <a:pt x="121822" y="1607138"/>
                  </a:cubicBezTo>
                  <a:close/>
                  <a:moveTo>
                    <a:pt x="123965" y="1732013"/>
                  </a:moveTo>
                  <a:cubicBezTo>
                    <a:pt x="123855" y="1725405"/>
                    <a:pt x="414341" y="1725058"/>
                    <a:pt x="414451" y="1732306"/>
                  </a:cubicBezTo>
                  <a:cubicBezTo>
                    <a:pt x="420201" y="2098971"/>
                    <a:pt x="431370" y="2059267"/>
                    <a:pt x="405809" y="2059267"/>
                  </a:cubicBezTo>
                  <a:cubicBezTo>
                    <a:pt x="204986" y="2059231"/>
                    <a:pt x="169318" y="2059103"/>
                    <a:pt x="129970" y="2059469"/>
                  </a:cubicBezTo>
                  <a:cubicBezTo>
                    <a:pt x="128963" y="2019363"/>
                    <a:pt x="124130" y="1742374"/>
                    <a:pt x="123965" y="1732013"/>
                  </a:cubicBezTo>
                  <a:close/>
                  <a:moveTo>
                    <a:pt x="136049" y="2356245"/>
                  </a:moveTo>
                  <a:cubicBezTo>
                    <a:pt x="131911" y="2025403"/>
                    <a:pt x="113675" y="2076236"/>
                    <a:pt x="186365" y="2076236"/>
                  </a:cubicBezTo>
                  <a:cubicBezTo>
                    <a:pt x="201580" y="2076236"/>
                    <a:pt x="408702" y="2076272"/>
                    <a:pt x="421629" y="2076291"/>
                  </a:cubicBezTo>
                  <a:cubicBezTo>
                    <a:pt x="422672" y="2164117"/>
                    <a:pt x="421977" y="2120827"/>
                    <a:pt x="426316" y="2411727"/>
                  </a:cubicBezTo>
                  <a:cubicBezTo>
                    <a:pt x="83298" y="2411983"/>
                    <a:pt x="136892" y="2422692"/>
                    <a:pt x="136049" y="2356245"/>
                  </a:cubicBezTo>
                  <a:close/>
                  <a:moveTo>
                    <a:pt x="141762" y="2730799"/>
                  </a:moveTo>
                  <a:cubicBezTo>
                    <a:pt x="138301" y="2513447"/>
                    <a:pt x="137606" y="2471767"/>
                    <a:pt x="136983" y="2426719"/>
                  </a:cubicBezTo>
                  <a:cubicBezTo>
                    <a:pt x="251566" y="2425511"/>
                    <a:pt x="295638" y="2428824"/>
                    <a:pt x="426591" y="2428732"/>
                  </a:cubicBezTo>
                  <a:cubicBezTo>
                    <a:pt x="429832" y="2641160"/>
                    <a:pt x="426920" y="2616870"/>
                    <a:pt x="429813" y="2762210"/>
                  </a:cubicBezTo>
                  <a:cubicBezTo>
                    <a:pt x="92289" y="2763308"/>
                    <a:pt x="142293" y="2765120"/>
                    <a:pt x="141762" y="2730799"/>
                  </a:cubicBezTo>
                  <a:close/>
                  <a:moveTo>
                    <a:pt x="146980" y="3105426"/>
                  </a:moveTo>
                  <a:cubicBezTo>
                    <a:pt x="138631" y="2723074"/>
                    <a:pt x="129934" y="2776945"/>
                    <a:pt x="186383" y="2776945"/>
                  </a:cubicBezTo>
                  <a:cubicBezTo>
                    <a:pt x="294375" y="2776945"/>
                    <a:pt x="296389" y="2779233"/>
                    <a:pt x="405846" y="2779233"/>
                  </a:cubicBezTo>
                  <a:cubicBezTo>
                    <a:pt x="434354" y="2779233"/>
                    <a:pt x="433787" y="2726168"/>
                    <a:pt x="437394" y="3104803"/>
                  </a:cubicBezTo>
                  <a:cubicBezTo>
                    <a:pt x="437467" y="3113132"/>
                    <a:pt x="443143" y="3110972"/>
                    <a:pt x="405846" y="3110972"/>
                  </a:cubicBezTo>
                  <a:cubicBezTo>
                    <a:pt x="116531" y="3110972"/>
                    <a:pt x="147127" y="3111924"/>
                    <a:pt x="146980" y="3105426"/>
                  </a:cubicBezTo>
                  <a:close/>
                  <a:moveTo>
                    <a:pt x="147475" y="3127465"/>
                  </a:moveTo>
                  <a:cubicBezTo>
                    <a:pt x="192407" y="3127428"/>
                    <a:pt x="436222" y="3128014"/>
                    <a:pt x="437595" y="3128014"/>
                  </a:cubicBezTo>
                  <a:cubicBezTo>
                    <a:pt x="441477" y="3513550"/>
                    <a:pt x="459933" y="3461071"/>
                    <a:pt x="405827" y="3461071"/>
                  </a:cubicBezTo>
                  <a:cubicBezTo>
                    <a:pt x="187555" y="3461034"/>
                    <a:pt x="175434" y="3461052"/>
                    <a:pt x="150899" y="3460997"/>
                  </a:cubicBezTo>
                  <a:cubicBezTo>
                    <a:pt x="149177" y="3336488"/>
                    <a:pt x="151942" y="3331619"/>
                    <a:pt x="147475" y="3127465"/>
                  </a:cubicBezTo>
                  <a:close/>
                  <a:moveTo>
                    <a:pt x="158516" y="3811315"/>
                  </a:moveTo>
                  <a:cubicBezTo>
                    <a:pt x="151887" y="3485983"/>
                    <a:pt x="152492" y="3573810"/>
                    <a:pt x="151137" y="3477984"/>
                  </a:cubicBezTo>
                  <a:cubicBezTo>
                    <a:pt x="465719" y="3478789"/>
                    <a:pt x="443234" y="3476190"/>
                    <a:pt x="443289" y="3480419"/>
                  </a:cubicBezTo>
                  <a:cubicBezTo>
                    <a:pt x="449203" y="3858816"/>
                    <a:pt x="465408" y="3809192"/>
                    <a:pt x="405809" y="3809192"/>
                  </a:cubicBezTo>
                  <a:cubicBezTo>
                    <a:pt x="286593" y="3809210"/>
                    <a:pt x="285348" y="3811901"/>
                    <a:pt x="158516" y="3811315"/>
                  </a:cubicBezTo>
                  <a:close/>
                  <a:moveTo>
                    <a:pt x="158882" y="3828320"/>
                  </a:moveTo>
                  <a:cubicBezTo>
                    <a:pt x="258872" y="3828760"/>
                    <a:pt x="273593" y="3826673"/>
                    <a:pt x="448709" y="3826142"/>
                  </a:cubicBezTo>
                  <a:cubicBezTo>
                    <a:pt x="454934" y="4223247"/>
                    <a:pt x="469454" y="4159272"/>
                    <a:pt x="405827" y="4159272"/>
                  </a:cubicBezTo>
                  <a:cubicBezTo>
                    <a:pt x="296059" y="4159272"/>
                    <a:pt x="295950" y="4161341"/>
                    <a:pt x="186365" y="4161341"/>
                  </a:cubicBezTo>
                  <a:cubicBezTo>
                    <a:pt x="153279" y="4161341"/>
                    <a:pt x="166865" y="4204101"/>
                    <a:pt x="158882" y="3828320"/>
                  </a:cubicBezTo>
                  <a:close/>
                  <a:moveTo>
                    <a:pt x="166462" y="4479442"/>
                  </a:moveTo>
                  <a:cubicBezTo>
                    <a:pt x="161006" y="4129801"/>
                    <a:pt x="160951" y="4178327"/>
                    <a:pt x="186365" y="4178327"/>
                  </a:cubicBezTo>
                  <a:cubicBezTo>
                    <a:pt x="500123" y="4178327"/>
                    <a:pt x="454660" y="4155977"/>
                    <a:pt x="455850" y="4229874"/>
                  </a:cubicBezTo>
                  <a:cubicBezTo>
                    <a:pt x="457754" y="4351766"/>
                    <a:pt x="455429" y="4355024"/>
                    <a:pt x="457388" y="4479698"/>
                  </a:cubicBezTo>
                  <a:cubicBezTo>
                    <a:pt x="457956" y="4515521"/>
                    <a:pt x="468209" y="4507924"/>
                    <a:pt x="405846" y="4507924"/>
                  </a:cubicBezTo>
                  <a:cubicBezTo>
                    <a:pt x="128487" y="4507924"/>
                    <a:pt x="167066" y="4518688"/>
                    <a:pt x="166462" y="4479442"/>
                  </a:cubicBezTo>
                  <a:close/>
                  <a:moveTo>
                    <a:pt x="173109" y="4854142"/>
                  </a:moveTo>
                  <a:cubicBezTo>
                    <a:pt x="163954" y="4472651"/>
                    <a:pt x="161207" y="4525369"/>
                    <a:pt x="186365" y="4525369"/>
                  </a:cubicBezTo>
                  <a:cubicBezTo>
                    <a:pt x="514350" y="4525369"/>
                    <a:pt x="457827" y="4503733"/>
                    <a:pt x="459109" y="4604611"/>
                  </a:cubicBezTo>
                  <a:cubicBezTo>
                    <a:pt x="460116" y="4684621"/>
                    <a:pt x="461361" y="4774992"/>
                    <a:pt x="463449" y="4854618"/>
                  </a:cubicBezTo>
                  <a:cubicBezTo>
                    <a:pt x="463577" y="4859743"/>
                    <a:pt x="472201" y="4858242"/>
                    <a:pt x="405846" y="4858242"/>
                  </a:cubicBezTo>
                  <a:cubicBezTo>
                    <a:pt x="153975" y="4858242"/>
                    <a:pt x="173438" y="4868402"/>
                    <a:pt x="173109" y="4854142"/>
                  </a:cubicBezTo>
                  <a:close/>
                  <a:moveTo>
                    <a:pt x="180194" y="5209824"/>
                  </a:moveTo>
                  <a:cubicBezTo>
                    <a:pt x="174097" y="4839700"/>
                    <a:pt x="166663" y="4878268"/>
                    <a:pt x="186365" y="4878268"/>
                  </a:cubicBezTo>
                  <a:cubicBezTo>
                    <a:pt x="519184" y="4878268"/>
                    <a:pt x="463815" y="4839462"/>
                    <a:pt x="466012" y="4979384"/>
                  </a:cubicBezTo>
                  <a:cubicBezTo>
                    <a:pt x="467953" y="5103564"/>
                    <a:pt x="469326" y="5101532"/>
                    <a:pt x="471194" y="5210080"/>
                  </a:cubicBezTo>
                  <a:cubicBezTo>
                    <a:pt x="435636" y="5209934"/>
                    <a:pt x="197314" y="5209824"/>
                    <a:pt x="180194" y="5209824"/>
                  </a:cubicBezTo>
                  <a:close/>
                  <a:moveTo>
                    <a:pt x="186365" y="5226811"/>
                  </a:moveTo>
                  <a:cubicBezTo>
                    <a:pt x="444315" y="5226975"/>
                    <a:pt x="440763" y="5226957"/>
                    <a:pt x="471487" y="5227103"/>
                  </a:cubicBezTo>
                  <a:cubicBezTo>
                    <a:pt x="474013" y="5403599"/>
                    <a:pt x="473208" y="5395618"/>
                    <a:pt x="476082" y="5558219"/>
                  </a:cubicBezTo>
                  <a:cubicBezTo>
                    <a:pt x="402733" y="5557359"/>
                    <a:pt x="296298" y="5558311"/>
                    <a:pt x="186145" y="5558311"/>
                  </a:cubicBezTo>
                  <a:cubicBezTo>
                    <a:pt x="184461" y="5201055"/>
                    <a:pt x="172980" y="5226811"/>
                    <a:pt x="186365" y="5226811"/>
                  </a:cubicBezTo>
                  <a:close/>
                  <a:moveTo>
                    <a:pt x="186365" y="5575280"/>
                  </a:moveTo>
                  <a:cubicBezTo>
                    <a:pt x="521601" y="5575280"/>
                    <a:pt x="476174" y="5563912"/>
                    <a:pt x="476925" y="5604165"/>
                  </a:cubicBezTo>
                  <a:cubicBezTo>
                    <a:pt x="483791" y="5968651"/>
                    <a:pt x="496901" y="5909234"/>
                    <a:pt x="405827" y="5909234"/>
                  </a:cubicBezTo>
                  <a:cubicBezTo>
                    <a:pt x="300179" y="5909234"/>
                    <a:pt x="296847" y="5907055"/>
                    <a:pt x="191382" y="5906982"/>
                  </a:cubicBezTo>
                  <a:cubicBezTo>
                    <a:pt x="183014" y="5550092"/>
                    <a:pt x="187665" y="5575280"/>
                    <a:pt x="186365" y="5575280"/>
                  </a:cubicBezTo>
                  <a:close/>
                  <a:moveTo>
                    <a:pt x="194549" y="6228671"/>
                  </a:moveTo>
                  <a:cubicBezTo>
                    <a:pt x="192645" y="6107109"/>
                    <a:pt x="194714" y="6103338"/>
                    <a:pt x="192755" y="5978700"/>
                  </a:cubicBezTo>
                  <a:cubicBezTo>
                    <a:pt x="191602" y="5903705"/>
                    <a:pt x="142952" y="5924902"/>
                    <a:pt x="479946" y="5926385"/>
                  </a:cubicBezTo>
                  <a:cubicBezTo>
                    <a:pt x="481466" y="6098139"/>
                    <a:pt x="485842" y="6098890"/>
                    <a:pt x="487691" y="6257867"/>
                  </a:cubicBezTo>
                  <a:cubicBezTo>
                    <a:pt x="157289" y="6251937"/>
                    <a:pt x="195337" y="6279009"/>
                    <a:pt x="194549" y="6228671"/>
                  </a:cubicBezTo>
                  <a:close/>
                  <a:moveTo>
                    <a:pt x="200189" y="6603225"/>
                  </a:moveTo>
                  <a:cubicBezTo>
                    <a:pt x="198321" y="6513916"/>
                    <a:pt x="197186" y="6447341"/>
                    <a:pt x="196216" y="6353583"/>
                  </a:cubicBezTo>
                  <a:cubicBezTo>
                    <a:pt x="195190" y="6254975"/>
                    <a:pt x="174866" y="6277508"/>
                    <a:pt x="296224" y="6275220"/>
                  </a:cubicBezTo>
                  <a:cubicBezTo>
                    <a:pt x="375140" y="6273829"/>
                    <a:pt x="441532" y="6274030"/>
                    <a:pt x="487874" y="6274891"/>
                  </a:cubicBezTo>
                  <a:cubicBezTo>
                    <a:pt x="488698" y="6369930"/>
                    <a:pt x="485622" y="6416406"/>
                    <a:pt x="491646" y="6609100"/>
                  </a:cubicBezTo>
                  <a:cubicBezTo>
                    <a:pt x="174189" y="6609100"/>
                    <a:pt x="200262" y="6606428"/>
                    <a:pt x="200189" y="6603225"/>
                  </a:cubicBezTo>
                  <a:close/>
                  <a:moveTo>
                    <a:pt x="200628" y="6623781"/>
                  </a:moveTo>
                  <a:cubicBezTo>
                    <a:pt x="298293" y="6623983"/>
                    <a:pt x="268192" y="6626088"/>
                    <a:pt x="492177" y="6626088"/>
                  </a:cubicBezTo>
                  <a:cubicBezTo>
                    <a:pt x="497084" y="6785981"/>
                    <a:pt x="494283" y="6848107"/>
                    <a:pt x="495711" y="6956984"/>
                  </a:cubicBezTo>
                  <a:cubicBezTo>
                    <a:pt x="203247" y="6958174"/>
                    <a:pt x="301736" y="6958778"/>
                    <a:pt x="207165" y="6959016"/>
                  </a:cubicBezTo>
                  <a:cubicBezTo>
                    <a:pt x="207147" y="6957149"/>
                    <a:pt x="200665" y="6625190"/>
                    <a:pt x="200628" y="6623781"/>
                  </a:cubicBezTo>
                  <a:close/>
                  <a:moveTo>
                    <a:pt x="207476" y="6978108"/>
                  </a:moveTo>
                  <a:cubicBezTo>
                    <a:pt x="207440" y="6975746"/>
                    <a:pt x="182501" y="6975381"/>
                    <a:pt x="495949" y="6973990"/>
                  </a:cubicBezTo>
                  <a:cubicBezTo>
                    <a:pt x="497926" y="7102215"/>
                    <a:pt x="501112" y="7107743"/>
                    <a:pt x="503529" y="7308950"/>
                  </a:cubicBezTo>
                  <a:cubicBezTo>
                    <a:pt x="375048" y="7308492"/>
                    <a:pt x="304976" y="7309096"/>
                    <a:pt x="212493" y="7309170"/>
                  </a:cubicBezTo>
                  <a:cubicBezTo>
                    <a:pt x="210186" y="7200732"/>
                    <a:pt x="209216" y="7086747"/>
                    <a:pt x="207476" y="6978108"/>
                  </a:cubicBezTo>
                  <a:close/>
                  <a:moveTo>
                    <a:pt x="217290" y="7603090"/>
                  </a:moveTo>
                  <a:cubicBezTo>
                    <a:pt x="215917" y="7269649"/>
                    <a:pt x="187116" y="7326431"/>
                    <a:pt x="296114" y="7325991"/>
                  </a:cubicBezTo>
                  <a:cubicBezTo>
                    <a:pt x="370599" y="7325790"/>
                    <a:pt x="420109" y="7325717"/>
                    <a:pt x="503730" y="7325955"/>
                  </a:cubicBezTo>
                  <a:cubicBezTo>
                    <a:pt x="507722" y="7686121"/>
                    <a:pt x="503785" y="7247464"/>
                    <a:pt x="506806" y="7658956"/>
                  </a:cubicBezTo>
                  <a:cubicBezTo>
                    <a:pt x="159870" y="7660769"/>
                    <a:pt x="217565" y="7667560"/>
                    <a:pt x="217290" y="7603090"/>
                  </a:cubicBezTo>
                  <a:close/>
                  <a:moveTo>
                    <a:pt x="222728" y="7977863"/>
                  </a:moveTo>
                  <a:cubicBezTo>
                    <a:pt x="216997" y="7612225"/>
                    <a:pt x="194879" y="7672118"/>
                    <a:pt x="295913" y="7674754"/>
                  </a:cubicBezTo>
                  <a:cubicBezTo>
                    <a:pt x="358222" y="7676456"/>
                    <a:pt x="410808" y="7676456"/>
                    <a:pt x="506953" y="7675980"/>
                  </a:cubicBezTo>
                  <a:cubicBezTo>
                    <a:pt x="508729" y="7855972"/>
                    <a:pt x="513014" y="7845391"/>
                    <a:pt x="514918" y="8006474"/>
                  </a:cubicBezTo>
                  <a:cubicBezTo>
                    <a:pt x="179993" y="8002410"/>
                    <a:pt x="223497" y="8024907"/>
                    <a:pt x="222728" y="7977863"/>
                  </a:cubicBezTo>
                  <a:close/>
                  <a:moveTo>
                    <a:pt x="228002" y="8358916"/>
                  </a:moveTo>
                  <a:cubicBezTo>
                    <a:pt x="227690" y="8267245"/>
                    <a:pt x="227818" y="8287582"/>
                    <a:pt x="223516" y="8025145"/>
                  </a:cubicBezTo>
                  <a:cubicBezTo>
                    <a:pt x="312282" y="8024596"/>
                    <a:pt x="336579" y="8021337"/>
                    <a:pt x="515101" y="8023516"/>
                  </a:cubicBezTo>
                  <a:cubicBezTo>
                    <a:pt x="515906" y="8115003"/>
                    <a:pt x="517188" y="8321134"/>
                    <a:pt x="517683" y="8358934"/>
                  </a:cubicBezTo>
                  <a:lnTo>
                    <a:pt x="228002" y="8358916"/>
                  </a:lnTo>
                  <a:close/>
                  <a:moveTo>
                    <a:pt x="515613" y="6973898"/>
                  </a:moveTo>
                  <a:cubicBezTo>
                    <a:pt x="824813" y="6972635"/>
                    <a:pt x="800992" y="6976387"/>
                    <a:pt x="801028" y="6978437"/>
                  </a:cubicBezTo>
                  <a:cubicBezTo>
                    <a:pt x="806997" y="7359929"/>
                    <a:pt x="840486" y="7307266"/>
                    <a:pt x="735076" y="7308547"/>
                  </a:cubicBezTo>
                  <a:cubicBezTo>
                    <a:pt x="663777" y="7309316"/>
                    <a:pt x="620804" y="7309298"/>
                    <a:pt x="518561" y="7309005"/>
                  </a:cubicBezTo>
                  <a:cubicBezTo>
                    <a:pt x="514112" y="6947594"/>
                    <a:pt x="504939" y="6973953"/>
                    <a:pt x="515613" y="6973898"/>
                  </a:cubicBezTo>
                  <a:close/>
                  <a:moveTo>
                    <a:pt x="521674" y="7603127"/>
                  </a:moveTo>
                  <a:cubicBezTo>
                    <a:pt x="521674" y="7268459"/>
                    <a:pt x="486556" y="7326175"/>
                    <a:pt x="625326" y="7326175"/>
                  </a:cubicBezTo>
                  <a:cubicBezTo>
                    <a:pt x="728777" y="7326175"/>
                    <a:pt x="724676" y="7325260"/>
                    <a:pt x="808755" y="7324966"/>
                  </a:cubicBezTo>
                  <a:cubicBezTo>
                    <a:pt x="808389" y="7533422"/>
                    <a:pt x="811556" y="7564174"/>
                    <a:pt x="813955" y="7658133"/>
                  </a:cubicBezTo>
                  <a:cubicBezTo>
                    <a:pt x="469967" y="7658499"/>
                    <a:pt x="521674" y="7677555"/>
                    <a:pt x="521674" y="7603127"/>
                  </a:cubicBezTo>
                  <a:close/>
                  <a:moveTo>
                    <a:pt x="529529" y="7977827"/>
                  </a:moveTo>
                  <a:cubicBezTo>
                    <a:pt x="523871" y="7615391"/>
                    <a:pt x="488167" y="7675651"/>
                    <a:pt x="625326" y="7675651"/>
                  </a:cubicBezTo>
                  <a:cubicBezTo>
                    <a:pt x="734710" y="7675651"/>
                    <a:pt x="719641" y="7675266"/>
                    <a:pt x="814358" y="7675156"/>
                  </a:cubicBezTo>
                  <a:cubicBezTo>
                    <a:pt x="817727" y="7824597"/>
                    <a:pt x="814724" y="7843360"/>
                    <a:pt x="817379" y="8006602"/>
                  </a:cubicBezTo>
                  <a:cubicBezTo>
                    <a:pt x="484029" y="8006950"/>
                    <a:pt x="530133" y="8017182"/>
                    <a:pt x="529529" y="7977827"/>
                  </a:cubicBezTo>
                  <a:close/>
                  <a:moveTo>
                    <a:pt x="532697" y="8358952"/>
                  </a:moveTo>
                  <a:cubicBezTo>
                    <a:pt x="532147" y="8317308"/>
                    <a:pt x="530866" y="8110573"/>
                    <a:pt x="530097" y="8023699"/>
                  </a:cubicBezTo>
                  <a:cubicBezTo>
                    <a:pt x="630618" y="8024852"/>
                    <a:pt x="741649" y="8023681"/>
                    <a:pt x="817672" y="8023589"/>
                  </a:cubicBezTo>
                  <a:cubicBezTo>
                    <a:pt x="822213" y="8302482"/>
                    <a:pt x="821663" y="8275299"/>
                    <a:pt x="823568" y="8356371"/>
                  </a:cubicBezTo>
                  <a:cubicBezTo>
                    <a:pt x="720684" y="8356719"/>
                    <a:pt x="765855" y="8358970"/>
                    <a:pt x="532697" y="8358952"/>
                  </a:cubicBezTo>
                  <a:close/>
                  <a:moveTo>
                    <a:pt x="827358" y="7602816"/>
                  </a:moveTo>
                  <a:cubicBezTo>
                    <a:pt x="816940" y="7281364"/>
                    <a:pt x="821828" y="7324912"/>
                    <a:pt x="844954" y="7324912"/>
                  </a:cubicBezTo>
                  <a:cubicBezTo>
                    <a:pt x="1156039" y="7324912"/>
                    <a:pt x="1113670" y="7317809"/>
                    <a:pt x="1113816" y="7353174"/>
                  </a:cubicBezTo>
                  <a:cubicBezTo>
                    <a:pt x="1115336" y="7712370"/>
                    <a:pt x="1136447" y="7656797"/>
                    <a:pt x="1064453" y="7656797"/>
                  </a:cubicBezTo>
                  <a:cubicBezTo>
                    <a:pt x="789438" y="7656797"/>
                    <a:pt x="829775" y="7677866"/>
                    <a:pt x="827358" y="7602816"/>
                  </a:cubicBezTo>
                  <a:close/>
                  <a:moveTo>
                    <a:pt x="831917" y="7977900"/>
                  </a:moveTo>
                  <a:cubicBezTo>
                    <a:pt x="826552" y="7634812"/>
                    <a:pt x="826699" y="7675138"/>
                    <a:pt x="844954" y="7675138"/>
                  </a:cubicBezTo>
                  <a:cubicBezTo>
                    <a:pt x="1166897" y="7675138"/>
                    <a:pt x="1117460" y="7655881"/>
                    <a:pt x="1118595" y="7728295"/>
                  </a:cubicBezTo>
                  <a:cubicBezTo>
                    <a:pt x="1123704" y="8056172"/>
                    <a:pt x="1146426" y="8008158"/>
                    <a:pt x="1064435" y="8008158"/>
                  </a:cubicBezTo>
                  <a:cubicBezTo>
                    <a:pt x="794016" y="8008158"/>
                    <a:pt x="832503" y="8014729"/>
                    <a:pt x="831917" y="7977900"/>
                  </a:cubicBezTo>
                  <a:close/>
                  <a:moveTo>
                    <a:pt x="1128922" y="8353186"/>
                  </a:moveTo>
                  <a:cubicBezTo>
                    <a:pt x="1128904" y="8363052"/>
                    <a:pt x="1153897" y="8356316"/>
                    <a:pt x="844935" y="8356316"/>
                  </a:cubicBezTo>
                  <a:cubicBezTo>
                    <a:pt x="835268" y="8356316"/>
                    <a:pt x="838673" y="8393694"/>
                    <a:pt x="832649" y="8023552"/>
                  </a:cubicBezTo>
                  <a:cubicBezTo>
                    <a:pt x="963089" y="8023479"/>
                    <a:pt x="933097" y="8025383"/>
                    <a:pt x="1125590" y="8025090"/>
                  </a:cubicBezTo>
                  <a:cubicBezTo>
                    <a:pt x="1125626" y="8027232"/>
                    <a:pt x="1128995" y="8292194"/>
                    <a:pt x="1128922" y="8353186"/>
                  </a:cubicBezTo>
                  <a:close/>
                  <a:moveTo>
                    <a:pt x="1131833" y="7603017"/>
                  </a:moveTo>
                  <a:cubicBezTo>
                    <a:pt x="1127768" y="7279845"/>
                    <a:pt x="1113175" y="7326449"/>
                    <a:pt x="1174331" y="7325625"/>
                  </a:cubicBezTo>
                  <a:cubicBezTo>
                    <a:pt x="1457292" y="7321799"/>
                    <a:pt x="1419006" y="7320298"/>
                    <a:pt x="1419830" y="7353375"/>
                  </a:cubicBezTo>
                  <a:cubicBezTo>
                    <a:pt x="1428344" y="7707464"/>
                    <a:pt x="1428142" y="7658261"/>
                    <a:pt x="1393884" y="7657877"/>
                  </a:cubicBezTo>
                  <a:cubicBezTo>
                    <a:pt x="1085509" y="7654545"/>
                    <a:pt x="1132712" y="7674388"/>
                    <a:pt x="1131833" y="7603017"/>
                  </a:cubicBezTo>
                  <a:close/>
                  <a:moveTo>
                    <a:pt x="1139908" y="7977827"/>
                  </a:moveTo>
                  <a:cubicBezTo>
                    <a:pt x="1134433" y="7628040"/>
                    <a:pt x="1113798" y="7673820"/>
                    <a:pt x="1174184" y="7674058"/>
                  </a:cubicBezTo>
                  <a:cubicBezTo>
                    <a:pt x="1470530" y="7675248"/>
                    <a:pt x="1423583" y="7660952"/>
                    <a:pt x="1424627" y="7728295"/>
                  </a:cubicBezTo>
                  <a:cubicBezTo>
                    <a:pt x="1426568" y="7851853"/>
                    <a:pt x="1427630" y="7859999"/>
                    <a:pt x="1429479" y="7978120"/>
                  </a:cubicBezTo>
                  <a:cubicBezTo>
                    <a:pt x="1430083" y="8017585"/>
                    <a:pt x="1456944" y="8007700"/>
                    <a:pt x="1284025" y="8007829"/>
                  </a:cubicBezTo>
                  <a:cubicBezTo>
                    <a:pt x="1113175" y="8007829"/>
                    <a:pt x="1140549" y="8018061"/>
                    <a:pt x="1139908" y="7977827"/>
                  </a:cubicBezTo>
                  <a:close/>
                  <a:moveTo>
                    <a:pt x="1393738" y="8357780"/>
                  </a:moveTo>
                  <a:cubicBezTo>
                    <a:pt x="1325094" y="8358330"/>
                    <a:pt x="1314017" y="8358238"/>
                    <a:pt x="1143899" y="8358183"/>
                  </a:cubicBezTo>
                  <a:cubicBezTo>
                    <a:pt x="1143991" y="8294702"/>
                    <a:pt x="1140640" y="8027305"/>
                    <a:pt x="1140604" y="8025090"/>
                  </a:cubicBezTo>
                  <a:cubicBezTo>
                    <a:pt x="1277964" y="8024815"/>
                    <a:pt x="1116233" y="8024944"/>
                    <a:pt x="1430083" y="8024724"/>
                  </a:cubicBezTo>
                  <a:cubicBezTo>
                    <a:pt x="1433873" y="8420053"/>
                    <a:pt x="1449107" y="8357323"/>
                    <a:pt x="1393738" y="8357780"/>
                  </a:cubicBezTo>
                  <a:close/>
                  <a:moveTo>
                    <a:pt x="1432299" y="7228042"/>
                  </a:moveTo>
                  <a:cubicBezTo>
                    <a:pt x="1430394" y="7106389"/>
                    <a:pt x="1431054" y="7108512"/>
                    <a:pt x="1429003" y="6978071"/>
                  </a:cubicBezTo>
                  <a:cubicBezTo>
                    <a:pt x="1428966" y="6975088"/>
                    <a:pt x="1404614" y="6975143"/>
                    <a:pt x="1719306" y="6975088"/>
                  </a:cubicBezTo>
                  <a:cubicBezTo>
                    <a:pt x="1719325" y="6976442"/>
                    <a:pt x="1720350" y="7028739"/>
                    <a:pt x="1722877" y="7307632"/>
                  </a:cubicBezTo>
                  <a:cubicBezTo>
                    <a:pt x="1376289" y="7307632"/>
                    <a:pt x="1434001" y="7336810"/>
                    <a:pt x="1432299" y="7228042"/>
                  </a:cubicBezTo>
                  <a:close/>
                  <a:moveTo>
                    <a:pt x="1503579" y="7326540"/>
                  </a:moveTo>
                  <a:cubicBezTo>
                    <a:pt x="1613420" y="7326540"/>
                    <a:pt x="1613768" y="7324619"/>
                    <a:pt x="1723005" y="7324619"/>
                  </a:cubicBezTo>
                  <a:cubicBezTo>
                    <a:pt x="1724635" y="7541824"/>
                    <a:pt x="1726411" y="7564156"/>
                    <a:pt x="1728370" y="7657291"/>
                  </a:cubicBezTo>
                  <a:cubicBezTo>
                    <a:pt x="1608586" y="7657291"/>
                    <a:pt x="1567554" y="7659121"/>
                    <a:pt x="1438744" y="7658279"/>
                  </a:cubicBezTo>
                  <a:cubicBezTo>
                    <a:pt x="1435521" y="7269137"/>
                    <a:pt x="1411425" y="7326540"/>
                    <a:pt x="1503579" y="7326540"/>
                  </a:cubicBezTo>
                  <a:close/>
                  <a:moveTo>
                    <a:pt x="1444475" y="7977827"/>
                  </a:moveTo>
                  <a:cubicBezTo>
                    <a:pt x="1438890" y="7619876"/>
                    <a:pt x="1419024" y="7675468"/>
                    <a:pt x="1503579" y="7675468"/>
                  </a:cubicBezTo>
                  <a:cubicBezTo>
                    <a:pt x="1773430" y="7675468"/>
                    <a:pt x="1728461" y="7651708"/>
                    <a:pt x="1729652" y="7728295"/>
                  </a:cubicBezTo>
                  <a:cubicBezTo>
                    <a:pt x="1734028" y="8005083"/>
                    <a:pt x="1733698" y="7984892"/>
                    <a:pt x="1734082" y="8008249"/>
                  </a:cubicBezTo>
                  <a:cubicBezTo>
                    <a:pt x="1398004" y="8008707"/>
                    <a:pt x="1445097" y="8017366"/>
                    <a:pt x="1444475" y="7977827"/>
                  </a:cubicBezTo>
                  <a:close/>
                  <a:moveTo>
                    <a:pt x="1723188" y="8357634"/>
                  </a:moveTo>
                  <a:cubicBezTo>
                    <a:pt x="1416021" y="8357634"/>
                    <a:pt x="1448045" y="8358970"/>
                    <a:pt x="1447972" y="8353168"/>
                  </a:cubicBezTo>
                  <a:cubicBezTo>
                    <a:pt x="1442625" y="7957417"/>
                    <a:pt x="1429003" y="8024742"/>
                    <a:pt x="1503597" y="8024687"/>
                  </a:cubicBezTo>
                  <a:cubicBezTo>
                    <a:pt x="1613732" y="8024687"/>
                    <a:pt x="1613310" y="8025273"/>
                    <a:pt x="1723188" y="8025273"/>
                  </a:cubicBezTo>
                  <a:cubicBezTo>
                    <a:pt x="1738312" y="8025273"/>
                    <a:pt x="1733936" y="8013320"/>
                    <a:pt x="1735987" y="8103270"/>
                  </a:cubicBezTo>
                  <a:cubicBezTo>
                    <a:pt x="1742725" y="8396623"/>
                    <a:pt x="1744739" y="8357634"/>
                    <a:pt x="1723188" y="8357634"/>
                  </a:cubicBezTo>
                  <a:close/>
                  <a:moveTo>
                    <a:pt x="1738239" y="7353101"/>
                  </a:moveTo>
                  <a:cubicBezTo>
                    <a:pt x="1737964" y="7308968"/>
                    <a:pt x="1696547" y="7328774"/>
                    <a:pt x="2027004" y="7324344"/>
                  </a:cubicBezTo>
                  <a:cubicBezTo>
                    <a:pt x="2030337" y="7528498"/>
                    <a:pt x="2030263" y="7533166"/>
                    <a:pt x="2032387" y="7603420"/>
                  </a:cubicBezTo>
                  <a:cubicBezTo>
                    <a:pt x="2034768" y="7682039"/>
                    <a:pt x="2080707" y="7658115"/>
                    <a:pt x="1743384" y="7657309"/>
                  </a:cubicBezTo>
                  <a:cubicBezTo>
                    <a:pt x="1741956" y="7589490"/>
                    <a:pt x="1739209" y="7509516"/>
                    <a:pt x="1738239" y="7353101"/>
                  </a:cubicBezTo>
                  <a:close/>
                  <a:moveTo>
                    <a:pt x="1743713" y="7674296"/>
                  </a:moveTo>
                  <a:cubicBezTo>
                    <a:pt x="2088855" y="7675156"/>
                    <a:pt x="2034237" y="7661812"/>
                    <a:pt x="2035262" y="7728240"/>
                  </a:cubicBezTo>
                  <a:cubicBezTo>
                    <a:pt x="2037203" y="7853464"/>
                    <a:pt x="2038301" y="7848375"/>
                    <a:pt x="2040407" y="7978101"/>
                  </a:cubicBezTo>
                  <a:cubicBezTo>
                    <a:pt x="2041011" y="8016670"/>
                    <a:pt x="2087702" y="8006840"/>
                    <a:pt x="1749078" y="8008195"/>
                  </a:cubicBezTo>
                  <a:cubicBezTo>
                    <a:pt x="1748236" y="7958314"/>
                    <a:pt x="1744611" y="7720553"/>
                    <a:pt x="1743713" y="7674296"/>
                  </a:cubicBezTo>
                  <a:close/>
                  <a:moveTo>
                    <a:pt x="1754571" y="8357579"/>
                  </a:moveTo>
                  <a:cubicBezTo>
                    <a:pt x="1754150" y="8213172"/>
                    <a:pt x="1750854" y="8106529"/>
                    <a:pt x="1749389" y="8025200"/>
                  </a:cubicBezTo>
                  <a:cubicBezTo>
                    <a:pt x="1850039" y="8024779"/>
                    <a:pt x="1883400" y="8021301"/>
                    <a:pt x="2040975" y="8023534"/>
                  </a:cubicBezTo>
                  <a:cubicBezTo>
                    <a:pt x="2041890" y="8141051"/>
                    <a:pt x="2038338" y="8079492"/>
                    <a:pt x="2043465" y="8353369"/>
                  </a:cubicBezTo>
                  <a:cubicBezTo>
                    <a:pt x="2043538" y="8357469"/>
                    <a:pt x="2068934" y="8356884"/>
                    <a:pt x="1754571" y="8357579"/>
                  </a:cubicBezTo>
                  <a:close/>
                  <a:moveTo>
                    <a:pt x="2047401" y="7602871"/>
                  </a:moveTo>
                  <a:cubicBezTo>
                    <a:pt x="2045039" y="7524874"/>
                    <a:pt x="2045186" y="7519584"/>
                    <a:pt x="2042000" y="7324143"/>
                  </a:cubicBezTo>
                  <a:cubicBezTo>
                    <a:pt x="2243098" y="7320995"/>
                    <a:pt x="2244984" y="7325204"/>
                    <a:pt x="2332432" y="7326394"/>
                  </a:cubicBezTo>
                  <a:cubicBezTo>
                    <a:pt x="2334025" y="7415630"/>
                    <a:pt x="2338144" y="7656614"/>
                    <a:pt x="2338163" y="7657968"/>
                  </a:cubicBezTo>
                  <a:cubicBezTo>
                    <a:pt x="1999613" y="7659451"/>
                    <a:pt x="2049727" y="7679696"/>
                    <a:pt x="2047401" y="7602871"/>
                  </a:cubicBezTo>
                  <a:close/>
                  <a:moveTo>
                    <a:pt x="2049324" y="7676255"/>
                  </a:moveTo>
                  <a:cubicBezTo>
                    <a:pt x="2171488" y="7676309"/>
                    <a:pt x="2205507" y="7676511"/>
                    <a:pt x="2272265" y="7675614"/>
                  </a:cubicBezTo>
                  <a:cubicBezTo>
                    <a:pt x="2355868" y="7674479"/>
                    <a:pt x="2338199" y="7617734"/>
                    <a:pt x="2343857" y="7978157"/>
                  </a:cubicBezTo>
                  <a:cubicBezTo>
                    <a:pt x="2344461" y="8016304"/>
                    <a:pt x="2390767" y="8011691"/>
                    <a:pt x="2055806" y="8006767"/>
                  </a:cubicBezTo>
                  <a:cubicBezTo>
                    <a:pt x="2055476" y="7978047"/>
                    <a:pt x="2049361" y="7677701"/>
                    <a:pt x="2049324" y="7676255"/>
                  </a:cubicBezTo>
                  <a:close/>
                  <a:moveTo>
                    <a:pt x="2058534" y="8356188"/>
                  </a:moveTo>
                  <a:cubicBezTo>
                    <a:pt x="2053206" y="8096424"/>
                    <a:pt x="2056886" y="8139349"/>
                    <a:pt x="2055971" y="8023772"/>
                  </a:cubicBezTo>
                  <a:cubicBezTo>
                    <a:pt x="2140178" y="8025017"/>
                    <a:pt x="2150798" y="8024120"/>
                    <a:pt x="2272137" y="8024944"/>
                  </a:cubicBezTo>
                  <a:cubicBezTo>
                    <a:pt x="2374545" y="8025639"/>
                    <a:pt x="2336314" y="7968235"/>
                    <a:pt x="2349918" y="8353863"/>
                  </a:cubicBezTo>
                  <a:cubicBezTo>
                    <a:pt x="2350247" y="8363345"/>
                    <a:pt x="2359365" y="8354193"/>
                    <a:pt x="2058534" y="8356188"/>
                  </a:cubicBezTo>
                  <a:close/>
                  <a:moveTo>
                    <a:pt x="2352170" y="7603017"/>
                  </a:moveTo>
                  <a:cubicBezTo>
                    <a:pt x="2346494" y="7281950"/>
                    <a:pt x="2335764" y="7326705"/>
                    <a:pt x="2381978" y="7326705"/>
                  </a:cubicBezTo>
                  <a:cubicBezTo>
                    <a:pt x="2678068" y="7326705"/>
                    <a:pt x="2638335" y="7312171"/>
                    <a:pt x="2639635" y="7353485"/>
                  </a:cubicBezTo>
                  <a:cubicBezTo>
                    <a:pt x="2650328" y="7706677"/>
                    <a:pt x="2651500" y="7656815"/>
                    <a:pt x="2601606" y="7656815"/>
                  </a:cubicBezTo>
                  <a:cubicBezTo>
                    <a:pt x="2308354" y="7656797"/>
                    <a:pt x="2353525" y="7674864"/>
                    <a:pt x="2352170" y="7603017"/>
                  </a:cubicBezTo>
                  <a:close/>
                  <a:moveTo>
                    <a:pt x="2358853" y="7977863"/>
                  </a:moveTo>
                  <a:cubicBezTo>
                    <a:pt x="2353378" y="7628186"/>
                    <a:pt x="2341605" y="7674864"/>
                    <a:pt x="2381997" y="7674864"/>
                  </a:cubicBezTo>
                  <a:cubicBezTo>
                    <a:pt x="2692551" y="7674864"/>
                    <a:pt x="2644487" y="7656797"/>
                    <a:pt x="2645604" y="7728240"/>
                  </a:cubicBezTo>
                  <a:cubicBezTo>
                    <a:pt x="2650749" y="8057124"/>
                    <a:pt x="2663054" y="8006401"/>
                    <a:pt x="2601606" y="8006401"/>
                  </a:cubicBezTo>
                  <a:cubicBezTo>
                    <a:pt x="2320842" y="8006419"/>
                    <a:pt x="2359530" y="8021246"/>
                    <a:pt x="2358853" y="7977863"/>
                  </a:cubicBezTo>
                  <a:close/>
                  <a:moveTo>
                    <a:pt x="2365078" y="8358037"/>
                  </a:moveTo>
                  <a:cubicBezTo>
                    <a:pt x="2360171" y="8211141"/>
                    <a:pt x="2360977" y="8134846"/>
                    <a:pt x="2359530" y="8025273"/>
                  </a:cubicBezTo>
                  <a:cubicBezTo>
                    <a:pt x="2506541" y="8025420"/>
                    <a:pt x="2449139" y="8023625"/>
                    <a:pt x="2649962" y="8023370"/>
                  </a:cubicBezTo>
                  <a:lnTo>
                    <a:pt x="2655309" y="8358110"/>
                  </a:lnTo>
                  <a:cubicBezTo>
                    <a:pt x="2608600" y="8358366"/>
                    <a:pt x="2366525" y="8358055"/>
                    <a:pt x="2365078" y="8358037"/>
                  </a:cubicBezTo>
                  <a:close/>
                  <a:moveTo>
                    <a:pt x="2659080" y="7603896"/>
                  </a:moveTo>
                  <a:cubicBezTo>
                    <a:pt x="2656371" y="7276495"/>
                    <a:pt x="2634911" y="7325131"/>
                    <a:pt x="2711447" y="7324912"/>
                  </a:cubicBezTo>
                  <a:cubicBezTo>
                    <a:pt x="2983330" y="7324179"/>
                    <a:pt x="2943653" y="7316876"/>
                    <a:pt x="2944751" y="7353467"/>
                  </a:cubicBezTo>
                  <a:cubicBezTo>
                    <a:pt x="2955316" y="7702559"/>
                    <a:pt x="2948780" y="7658810"/>
                    <a:pt x="2931220" y="7658536"/>
                  </a:cubicBezTo>
                  <a:cubicBezTo>
                    <a:pt x="2612628" y="7652971"/>
                    <a:pt x="2659703" y="7676987"/>
                    <a:pt x="2659080" y="7603896"/>
                  </a:cubicBezTo>
                  <a:close/>
                  <a:moveTo>
                    <a:pt x="2664244" y="7977863"/>
                  </a:moveTo>
                  <a:cubicBezTo>
                    <a:pt x="2658604" y="7617569"/>
                    <a:pt x="2645330" y="7673765"/>
                    <a:pt x="2711392" y="7674205"/>
                  </a:cubicBezTo>
                  <a:cubicBezTo>
                    <a:pt x="2989080" y="7676456"/>
                    <a:pt x="2947937" y="7658737"/>
                    <a:pt x="2949036" y="7728295"/>
                  </a:cubicBezTo>
                  <a:cubicBezTo>
                    <a:pt x="2953998" y="8045390"/>
                    <a:pt x="2969158" y="8006767"/>
                    <a:pt x="2931220" y="8006456"/>
                  </a:cubicBezTo>
                  <a:cubicBezTo>
                    <a:pt x="2623797" y="8003967"/>
                    <a:pt x="2664903" y="8019251"/>
                    <a:pt x="2664244" y="7977863"/>
                  </a:cubicBezTo>
                  <a:close/>
                  <a:moveTo>
                    <a:pt x="2960278" y="8353186"/>
                  </a:moveTo>
                  <a:cubicBezTo>
                    <a:pt x="2960260" y="8363272"/>
                    <a:pt x="2987633" y="8355090"/>
                    <a:pt x="2711392" y="8357689"/>
                  </a:cubicBezTo>
                  <a:cubicBezTo>
                    <a:pt x="2653715" y="8358238"/>
                    <a:pt x="2671110" y="8408631"/>
                    <a:pt x="2664976" y="8023351"/>
                  </a:cubicBezTo>
                  <a:cubicBezTo>
                    <a:pt x="2787744" y="8023113"/>
                    <a:pt x="2784943" y="8022509"/>
                    <a:pt x="2956030" y="8023662"/>
                  </a:cubicBezTo>
                  <a:cubicBezTo>
                    <a:pt x="2959344" y="8228091"/>
                    <a:pt x="2960480" y="8254248"/>
                    <a:pt x="2960278" y="8353186"/>
                  </a:cubicBezTo>
                  <a:close/>
                  <a:moveTo>
                    <a:pt x="3040952" y="7325918"/>
                  </a:moveTo>
                  <a:cubicBezTo>
                    <a:pt x="3152038" y="7325918"/>
                    <a:pt x="3148156" y="7324417"/>
                    <a:pt x="3247615" y="7324271"/>
                  </a:cubicBezTo>
                  <a:cubicBezTo>
                    <a:pt x="3250582" y="7514092"/>
                    <a:pt x="3250563" y="7527198"/>
                    <a:pt x="3253017" y="7603822"/>
                  </a:cubicBezTo>
                  <a:cubicBezTo>
                    <a:pt x="3255068" y="7669226"/>
                    <a:pt x="3312487" y="7663514"/>
                    <a:pt x="2963299" y="7659030"/>
                  </a:cubicBezTo>
                  <a:cubicBezTo>
                    <a:pt x="2961578" y="7263810"/>
                    <a:pt x="2933051" y="7325918"/>
                    <a:pt x="3040952" y="7325918"/>
                  </a:cubicBezTo>
                  <a:close/>
                  <a:moveTo>
                    <a:pt x="2970275" y="7977827"/>
                  </a:moveTo>
                  <a:cubicBezTo>
                    <a:pt x="2964709" y="7621065"/>
                    <a:pt x="2937317" y="7676456"/>
                    <a:pt x="3040952" y="7676456"/>
                  </a:cubicBezTo>
                  <a:cubicBezTo>
                    <a:pt x="3149218" y="7676456"/>
                    <a:pt x="3149273" y="7675321"/>
                    <a:pt x="3254994" y="7675284"/>
                  </a:cubicBezTo>
                  <a:cubicBezTo>
                    <a:pt x="3256477" y="7741255"/>
                    <a:pt x="3257210" y="7819673"/>
                    <a:pt x="3260103" y="8007170"/>
                  </a:cubicBezTo>
                  <a:cubicBezTo>
                    <a:pt x="2924684" y="8007151"/>
                    <a:pt x="2970880" y="8016871"/>
                    <a:pt x="2970275" y="7977827"/>
                  </a:cubicBezTo>
                  <a:close/>
                  <a:moveTo>
                    <a:pt x="3260615" y="8355895"/>
                  </a:moveTo>
                  <a:cubicBezTo>
                    <a:pt x="3120270" y="8355895"/>
                    <a:pt x="2975274" y="8364864"/>
                    <a:pt x="2975292" y="8353241"/>
                  </a:cubicBezTo>
                  <a:cubicBezTo>
                    <a:pt x="2976098" y="7965819"/>
                    <a:pt x="2942170" y="8023937"/>
                    <a:pt x="3040952" y="8023937"/>
                  </a:cubicBezTo>
                  <a:cubicBezTo>
                    <a:pt x="3136053" y="8023937"/>
                    <a:pt x="3156798" y="8024157"/>
                    <a:pt x="3260377" y="8024157"/>
                  </a:cubicBezTo>
                  <a:cubicBezTo>
                    <a:pt x="3265761" y="8383956"/>
                    <a:pt x="3266420" y="8355895"/>
                    <a:pt x="3260615" y="8355895"/>
                  </a:cubicBezTo>
                  <a:close/>
                  <a:moveTo>
                    <a:pt x="3262611" y="7324252"/>
                  </a:moveTo>
                  <a:cubicBezTo>
                    <a:pt x="3370475" y="7324289"/>
                    <a:pt x="3370841" y="7326614"/>
                    <a:pt x="3480279" y="7326614"/>
                  </a:cubicBezTo>
                  <a:cubicBezTo>
                    <a:pt x="3581094" y="7326614"/>
                    <a:pt x="3545993" y="7278838"/>
                    <a:pt x="3558719" y="7603474"/>
                  </a:cubicBezTo>
                  <a:cubicBezTo>
                    <a:pt x="3561374" y="7671129"/>
                    <a:pt x="3615882" y="7657931"/>
                    <a:pt x="3269642" y="7658261"/>
                  </a:cubicBezTo>
                  <a:cubicBezTo>
                    <a:pt x="3266383" y="7528041"/>
                    <a:pt x="3267811" y="7657236"/>
                    <a:pt x="3262611" y="7324252"/>
                  </a:cubicBezTo>
                  <a:close/>
                  <a:moveTo>
                    <a:pt x="3274659" y="7977863"/>
                  </a:moveTo>
                  <a:cubicBezTo>
                    <a:pt x="3272737" y="7854654"/>
                    <a:pt x="3272956" y="7852585"/>
                    <a:pt x="3271016" y="7727966"/>
                  </a:cubicBezTo>
                  <a:cubicBezTo>
                    <a:pt x="3269990" y="7663075"/>
                    <a:pt x="3212534" y="7671916"/>
                    <a:pt x="3561044" y="7673765"/>
                  </a:cubicBezTo>
                  <a:cubicBezTo>
                    <a:pt x="3562839" y="7745648"/>
                    <a:pt x="3563058" y="7814786"/>
                    <a:pt x="3565860" y="8007444"/>
                  </a:cubicBezTo>
                  <a:cubicBezTo>
                    <a:pt x="3226211" y="8013430"/>
                    <a:pt x="3275209" y="8011984"/>
                    <a:pt x="3274659" y="7977863"/>
                  </a:cubicBezTo>
                  <a:close/>
                  <a:moveTo>
                    <a:pt x="3279475" y="8355895"/>
                  </a:moveTo>
                  <a:cubicBezTo>
                    <a:pt x="3279475" y="8295928"/>
                    <a:pt x="3276289" y="8084379"/>
                    <a:pt x="3275373" y="8024157"/>
                  </a:cubicBezTo>
                  <a:cubicBezTo>
                    <a:pt x="3364103" y="8024230"/>
                    <a:pt x="3471839" y="8026078"/>
                    <a:pt x="3566079" y="8024449"/>
                  </a:cubicBezTo>
                  <a:cubicBezTo>
                    <a:pt x="3567618" y="8136109"/>
                    <a:pt x="3567270" y="8182878"/>
                    <a:pt x="3570804" y="8353406"/>
                  </a:cubicBezTo>
                  <a:cubicBezTo>
                    <a:pt x="3570968" y="8360325"/>
                    <a:pt x="3594167" y="8356353"/>
                    <a:pt x="3279475" y="8355895"/>
                  </a:cubicBezTo>
                  <a:close/>
                  <a:moveTo>
                    <a:pt x="3573678" y="7602743"/>
                  </a:moveTo>
                  <a:cubicBezTo>
                    <a:pt x="3561117" y="7283030"/>
                    <a:pt x="3567361" y="7326394"/>
                    <a:pt x="3590066" y="7326211"/>
                  </a:cubicBezTo>
                  <a:cubicBezTo>
                    <a:pt x="3902927" y="7324106"/>
                    <a:pt x="3860667" y="7314862"/>
                    <a:pt x="3860942" y="7353211"/>
                  </a:cubicBezTo>
                  <a:cubicBezTo>
                    <a:pt x="3861565" y="7439152"/>
                    <a:pt x="3862096" y="7460313"/>
                    <a:pt x="3865263" y="7659396"/>
                  </a:cubicBezTo>
                  <a:cubicBezTo>
                    <a:pt x="3525413" y="7655991"/>
                    <a:pt x="3576516" y="7675010"/>
                    <a:pt x="3573678" y="7602743"/>
                  </a:cubicBezTo>
                  <a:close/>
                  <a:moveTo>
                    <a:pt x="3580398" y="7977827"/>
                  </a:moveTo>
                  <a:cubicBezTo>
                    <a:pt x="3575051" y="7636350"/>
                    <a:pt x="3571444" y="7673820"/>
                    <a:pt x="3589974" y="7673948"/>
                  </a:cubicBezTo>
                  <a:cubicBezTo>
                    <a:pt x="3917703" y="7676145"/>
                    <a:pt x="3865300" y="7662013"/>
                    <a:pt x="3866362" y="7728259"/>
                  </a:cubicBezTo>
                  <a:cubicBezTo>
                    <a:pt x="3868303" y="7852109"/>
                    <a:pt x="3866856" y="7849748"/>
                    <a:pt x="3868870" y="7978157"/>
                  </a:cubicBezTo>
                  <a:cubicBezTo>
                    <a:pt x="3869456" y="8015169"/>
                    <a:pt x="3900528" y="8005907"/>
                    <a:pt x="3699760" y="8005870"/>
                  </a:cubicBezTo>
                  <a:cubicBezTo>
                    <a:pt x="3558151" y="8005870"/>
                    <a:pt x="3581020" y="8017310"/>
                    <a:pt x="3580398" y="7977827"/>
                  </a:cubicBezTo>
                  <a:close/>
                  <a:moveTo>
                    <a:pt x="3585836" y="8353003"/>
                  </a:moveTo>
                  <a:cubicBezTo>
                    <a:pt x="3578164" y="7984270"/>
                    <a:pt x="3579519" y="8024211"/>
                    <a:pt x="3590139" y="8024010"/>
                  </a:cubicBezTo>
                  <a:cubicBezTo>
                    <a:pt x="3666198" y="8022472"/>
                    <a:pt x="3679509" y="8022857"/>
                    <a:pt x="3869584" y="8022894"/>
                  </a:cubicBezTo>
                  <a:cubicBezTo>
                    <a:pt x="3869621" y="8024962"/>
                    <a:pt x="3873631" y="8268343"/>
                    <a:pt x="3875535" y="8356426"/>
                  </a:cubicBezTo>
                  <a:cubicBezTo>
                    <a:pt x="3597499" y="8357524"/>
                    <a:pt x="3586037" y="8361862"/>
                    <a:pt x="3585836" y="8353003"/>
                  </a:cubicBezTo>
                  <a:close/>
                  <a:moveTo>
                    <a:pt x="3874510" y="7228006"/>
                  </a:moveTo>
                  <a:cubicBezTo>
                    <a:pt x="3869768" y="6924603"/>
                    <a:pt x="3849425" y="6975069"/>
                    <a:pt x="3919351" y="6975069"/>
                  </a:cubicBezTo>
                  <a:cubicBezTo>
                    <a:pt x="3920724" y="6975069"/>
                    <a:pt x="4159357" y="6975179"/>
                    <a:pt x="4159412" y="6978401"/>
                  </a:cubicBezTo>
                  <a:cubicBezTo>
                    <a:pt x="4165326" y="7355774"/>
                    <a:pt x="4177923" y="7306149"/>
                    <a:pt x="4139051" y="7306149"/>
                  </a:cubicBezTo>
                  <a:cubicBezTo>
                    <a:pt x="3821557" y="7306149"/>
                    <a:pt x="3876158" y="7333112"/>
                    <a:pt x="3874510" y="7228006"/>
                  </a:cubicBezTo>
                  <a:close/>
                  <a:moveTo>
                    <a:pt x="3875718" y="7324985"/>
                  </a:moveTo>
                  <a:cubicBezTo>
                    <a:pt x="4080240" y="7324381"/>
                    <a:pt x="4043821" y="7322825"/>
                    <a:pt x="4165802" y="7323191"/>
                  </a:cubicBezTo>
                  <a:cubicBezTo>
                    <a:pt x="4166278" y="7376861"/>
                    <a:pt x="4166516" y="7373895"/>
                    <a:pt x="4168622" y="7658481"/>
                  </a:cubicBezTo>
                  <a:cubicBezTo>
                    <a:pt x="4027874" y="7658444"/>
                    <a:pt x="3977338" y="7660201"/>
                    <a:pt x="3880259" y="7659524"/>
                  </a:cubicBezTo>
                  <a:cubicBezTo>
                    <a:pt x="3875608" y="7366774"/>
                    <a:pt x="3876707" y="7440323"/>
                    <a:pt x="3875718" y="7324985"/>
                  </a:cubicBezTo>
                  <a:close/>
                  <a:moveTo>
                    <a:pt x="3883866" y="7977863"/>
                  </a:moveTo>
                  <a:cubicBezTo>
                    <a:pt x="3878373" y="7627198"/>
                    <a:pt x="3871598" y="7676639"/>
                    <a:pt x="3919351" y="7676639"/>
                  </a:cubicBezTo>
                  <a:cubicBezTo>
                    <a:pt x="4214232" y="7676639"/>
                    <a:pt x="4168402" y="7659414"/>
                    <a:pt x="4169464" y="7728295"/>
                  </a:cubicBezTo>
                  <a:cubicBezTo>
                    <a:pt x="4174518" y="8051486"/>
                    <a:pt x="4191875" y="8007536"/>
                    <a:pt x="4139033" y="8007536"/>
                  </a:cubicBezTo>
                  <a:cubicBezTo>
                    <a:pt x="3843273" y="8007536"/>
                    <a:pt x="3884434" y="8012405"/>
                    <a:pt x="3883866" y="7977863"/>
                  </a:cubicBezTo>
                  <a:close/>
                  <a:moveTo>
                    <a:pt x="4139033" y="8358183"/>
                  </a:moveTo>
                  <a:cubicBezTo>
                    <a:pt x="3861675" y="8358183"/>
                    <a:pt x="3890567" y="8356664"/>
                    <a:pt x="3890476" y="8352088"/>
                  </a:cubicBezTo>
                  <a:cubicBezTo>
                    <a:pt x="3881632" y="7970267"/>
                    <a:pt x="3874034" y="8022894"/>
                    <a:pt x="3919351" y="8022894"/>
                  </a:cubicBezTo>
                  <a:cubicBezTo>
                    <a:pt x="4029045" y="8022894"/>
                    <a:pt x="4029100" y="8024523"/>
                    <a:pt x="4139033" y="8024523"/>
                  </a:cubicBezTo>
                  <a:cubicBezTo>
                    <a:pt x="4185595" y="8024523"/>
                    <a:pt x="4176348" y="8009037"/>
                    <a:pt x="4176824" y="8103105"/>
                  </a:cubicBezTo>
                  <a:cubicBezTo>
                    <a:pt x="4178088" y="8407386"/>
                    <a:pt x="4199822" y="8358183"/>
                    <a:pt x="4139033" y="8358183"/>
                  </a:cubicBezTo>
                  <a:close/>
                  <a:moveTo>
                    <a:pt x="4179608" y="7228006"/>
                  </a:moveTo>
                  <a:cubicBezTo>
                    <a:pt x="4177648" y="7102928"/>
                    <a:pt x="4176348" y="7102727"/>
                    <a:pt x="4174389" y="6978108"/>
                  </a:cubicBezTo>
                  <a:cubicBezTo>
                    <a:pt x="4174353" y="6976369"/>
                    <a:pt x="4310414" y="6973001"/>
                    <a:pt x="4463210" y="6975051"/>
                  </a:cubicBezTo>
                  <a:cubicBezTo>
                    <a:pt x="4463228" y="6976552"/>
                    <a:pt x="4467861" y="7263773"/>
                    <a:pt x="4468776" y="7307595"/>
                  </a:cubicBezTo>
                  <a:cubicBezTo>
                    <a:pt x="4120943" y="7307723"/>
                    <a:pt x="4181200" y="7327035"/>
                    <a:pt x="4179608" y="7228006"/>
                  </a:cubicBezTo>
                  <a:close/>
                  <a:moveTo>
                    <a:pt x="4248783" y="7323886"/>
                  </a:moveTo>
                  <a:cubicBezTo>
                    <a:pt x="4313398" y="7324747"/>
                    <a:pt x="4328907" y="7324637"/>
                    <a:pt x="4469142" y="7324582"/>
                  </a:cubicBezTo>
                  <a:cubicBezTo>
                    <a:pt x="4477418" y="7694175"/>
                    <a:pt x="4477034" y="7657987"/>
                    <a:pt x="4468501" y="7658060"/>
                  </a:cubicBezTo>
                  <a:cubicBezTo>
                    <a:pt x="4386180" y="7658719"/>
                    <a:pt x="4381310" y="7658554"/>
                    <a:pt x="4183636" y="7658481"/>
                  </a:cubicBezTo>
                  <a:cubicBezTo>
                    <a:pt x="4180889" y="7265183"/>
                    <a:pt x="4160071" y="7322678"/>
                    <a:pt x="4248783" y="7323886"/>
                  </a:cubicBezTo>
                  <a:close/>
                  <a:moveTo>
                    <a:pt x="4190557" y="7977827"/>
                  </a:moveTo>
                  <a:cubicBezTo>
                    <a:pt x="4188579" y="7851157"/>
                    <a:pt x="4186401" y="7851908"/>
                    <a:pt x="4184460" y="7728002"/>
                  </a:cubicBezTo>
                  <a:cubicBezTo>
                    <a:pt x="4183288" y="7653081"/>
                    <a:pt x="4135517" y="7677683"/>
                    <a:pt x="4475221" y="7675046"/>
                  </a:cubicBezTo>
                  <a:cubicBezTo>
                    <a:pt x="4478077" y="7864428"/>
                    <a:pt x="4477327" y="7895107"/>
                    <a:pt x="4479469" y="8009220"/>
                  </a:cubicBezTo>
                  <a:cubicBezTo>
                    <a:pt x="4144288" y="8009366"/>
                    <a:pt x="4191161" y="8017109"/>
                    <a:pt x="4190557" y="7977827"/>
                  </a:cubicBezTo>
                  <a:close/>
                  <a:moveTo>
                    <a:pt x="4468611" y="8357707"/>
                  </a:moveTo>
                  <a:cubicBezTo>
                    <a:pt x="4170856" y="8356097"/>
                    <a:pt x="4195720" y="8362009"/>
                    <a:pt x="4195519" y="8353058"/>
                  </a:cubicBezTo>
                  <a:cubicBezTo>
                    <a:pt x="4186529" y="7960419"/>
                    <a:pt x="4177722" y="8024285"/>
                    <a:pt x="4248801" y="8025420"/>
                  </a:cubicBezTo>
                  <a:cubicBezTo>
                    <a:pt x="4312135" y="8026445"/>
                    <a:pt x="4329346" y="8026280"/>
                    <a:pt x="4479835" y="8026207"/>
                  </a:cubicBezTo>
                  <a:cubicBezTo>
                    <a:pt x="4487708" y="8396422"/>
                    <a:pt x="4495105" y="8357835"/>
                    <a:pt x="4468611" y="8357707"/>
                  </a:cubicBezTo>
                  <a:close/>
                  <a:moveTo>
                    <a:pt x="4484156" y="7324564"/>
                  </a:moveTo>
                  <a:cubicBezTo>
                    <a:pt x="4818605" y="7324417"/>
                    <a:pt x="4774387" y="7312867"/>
                    <a:pt x="4775357" y="7353394"/>
                  </a:cubicBezTo>
                  <a:cubicBezTo>
                    <a:pt x="4777829" y="7460880"/>
                    <a:pt x="4777536" y="7475158"/>
                    <a:pt x="4779953" y="7601480"/>
                  </a:cubicBezTo>
                  <a:cubicBezTo>
                    <a:pt x="4781418" y="7676950"/>
                    <a:pt x="4832393" y="7655424"/>
                    <a:pt x="4489960" y="7657877"/>
                  </a:cubicBezTo>
                  <a:cubicBezTo>
                    <a:pt x="4485914" y="7389876"/>
                    <a:pt x="4486884" y="7447847"/>
                    <a:pt x="4484156" y="7324564"/>
                  </a:cubicBezTo>
                  <a:close/>
                  <a:moveTo>
                    <a:pt x="4491023" y="7728002"/>
                  </a:moveTo>
                  <a:cubicBezTo>
                    <a:pt x="4489960" y="7658151"/>
                    <a:pt x="4437979" y="7674351"/>
                    <a:pt x="4781289" y="7674150"/>
                  </a:cubicBezTo>
                  <a:cubicBezTo>
                    <a:pt x="4781564" y="7689837"/>
                    <a:pt x="4786086" y="7967558"/>
                    <a:pt x="4786251" y="7978138"/>
                  </a:cubicBezTo>
                  <a:cubicBezTo>
                    <a:pt x="4786800" y="8012881"/>
                    <a:pt x="4834352" y="8009037"/>
                    <a:pt x="4494483" y="8009220"/>
                  </a:cubicBezTo>
                  <a:cubicBezTo>
                    <a:pt x="4492432" y="7903912"/>
                    <a:pt x="4492817" y="7843030"/>
                    <a:pt x="4491023" y="7728002"/>
                  </a:cubicBezTo>
                  <a:close/>
                  <a:moveTo>
                    <a:pt x="4501606" y="8357872"/>
                  </a:moveTo>
                  <a:cubicBezTo>
                    <a:pt x="4499024" y="8104496"/>
                    <a:pt x="4497358" y="8143065"/>
                    <a:pt x="4494813" y="8026188"/>
                  </a:cubicBezTo>
                  <a:cubicBezTo>
                    <a:pt x="4677252" y="8026097"/>
                    <a:pt x="4711877" y="8023022"/>
                    <a:pt x="4786892" y="8022838"/>
                  </a:cubicBezTo>
                  <a:cubicBezTo>
                    <a:pt x="4788394" y="8138415"/>
                    <a:pt x="4785445" y="7937886"/>
                    <a:pt x="4790975" y="8355474"/>
                  </a:cubicBezTo>
                  <a:cubicBezTo>
                    <a:pt x="4790975" y="8356792"/>
                    <a:pt x="4579295" y="8358238"/>
                    <a:pt x="4501606" y="8357872"/>
                  </a:cubicBezTo>
                  <a:close/>
                  <a:moveTo>
                    <a:pt x="4798135" y="7324436"/>
                  </a:moveTo>
                  <a:cubicBezTo>
                    <a:pt x="5122092" y="7324436"/>
                    <a:pt x="5079136" y="7310066"/>
                    <a:pt x="5079667" y="7353248"/>
                  </a:cubicBezTo>
                  <a:cubicBezTo>
                    <a:pt x="5084172" y="7713688"/>
                    <a:pt x="5107627" y="7658645"/>
                    <a:pt x="5017798" y="7658645"/>
                  </a:cubicBezTo>
                  <a:cubicBezTo>
                    <a:pt x="4911949" y="7658645"/>
                    <a:pt x="4908324" y="7657126"/>
                    <a:pt x="4798135" y="7657126"/>
                  </a:cubicBezTo>
                  <a:cubicBezTo>
                    <a:pt x="4795553" y="7657126"/>
                    <a:pt x="4784311" y="7324454"/>
                    <a:pt x="4798135" y="7324436"/>
                  </a:cubicBezTo>
                  <a:close/>
                  <a:moveTo>
                    <a:pt x="4801229" y="7977827"/>
                  </a:moveTo>
                  <a:cubicBezTo>
                    <a:pt x="4795003" y="7596098"/>
                    <a:pt x="4796688" y="7697067"/>
                    <a:pt x="4796285" y="7674131"/>
                  </a:cubicBezTo>
                  <a:cubicBezTo>
                    <a:pt x="4918028" y="7674131"/>
                    <a:pt x="4903361" y="7676090"/>
                    <a:pt x="5086094" y="7675559"/>
                  </a:cubicBezTo>
                  <a:cubicBezTo>
                    <a:pt x="5086131" y="7676987"/>
                    <a:pt x="5091642" y="7975447"/>
                    <a:pt x="5092100" y="8008890"/>
                  </a:cubicBezTo>
                  <a:cubicBezTo>
                    <a:pt x="5003608" y="8010080"/>
                    <a:pt x="4948202" y="8008872"/>
                    <a:pt x="4908140" y="8007554"/>
                  </a:cubicBezTo>
                  <a:cubicBezTo>
                    <a:pt x="4782296" y="8003619"/>
                    <a:pt x="4801833" y="8016670"/>
                    <a:pt x="4801229" y="7977827"/>
                  </a:cubicBezTo>
                  <a:close/>
                  <a:moveTo>
                    <a:pt x="4806008" y="8356115"/>
                  </a:moveTo>
                  <a:cubicBezTo>
                    <a:pt x="4801943" y="8076984"/>
                    <a:pt x="4803023" y="8108450"/>
                    <a:pt x="4801888" y="8022838"/>
                  </a:cubicBezTo>
                  <a:cubicBezTo>
                    <a:pt x="4907719" y="8022930"/>
                    <a:pt x="4908397" y="8026335"/>
                    <a:pt x="5017798" y="8026335"/>
                  </a:cubicBezTo>
                  <a:cubicBezTo>
                    <a:pt x="5116965" y="8026335"/>
                    <a:pt x="5090360" y="7963073"/>
                    <a:pt x="5096311" y="8356865"/>
                  </a:cubicBezTo>
                  <a:cubicBezTo>
                    <a:pt x="4894243" y="8356920"/>
                    <a:pt x="4914201" y="8356152"/>
                    <a:pt x="4806008" y="8356115"/>
                  </a:cubicBezTo>
                  <a:close/>
                  <a:moveTo>
                    <a:pt x="5099259" y="7602871"/>
                  </a:moveTo>
                  <a:cubicBezTo>
                    <a:pt x="5089756" y="7278344"/>
                    <a:pt x="5086149" y="7323411"/>
                    <a:pt x="5127584" y="7323960"/>
                  </a:cubicBezTo>
                  <a:cubicBezTo>
                    <a:pt x="5211206" y="7325204"/>
                    <a:pt x="5236913" y="7324362"/>
                    <a:pt x="5347560" y="7325113"/>
                  </a:cubicBezTo>
                  <a:cubicBezTo>
                    <a:pt x="5400878" y="7325479"/>
                    <a:pt x="5386175" y="7273786"/>
                    <a:pt x="5390002" y="7658682"/>
                  </a:cubicBezTo>
                  <a:cubicBezTo>
                    <a:pt x="5051342" y="7657382"/>
                    <a:pt x="5101438" y="7677939"/>
                    <a:pt x="5099259" y="7602871"/>
                  </a:cubicBezTo>
                  <a:close/>
                  <a:moveTo>
                    <a:pt x="5106656" y="7977827"/>
                  </a:moveTo>
                  <a:cubicBezTo>
                    <a:pt x="5101200" y="7629468"/>
                    <a:pt x="5090068" y="7675596"/>
                    <a:pt x="5127713" y="7675394"/>
                  </a:cubicBezTo>
                  <a:cubicBezTo>
                    <a:pt x="5439970" y="7674150"/>
                    <a:pt x="5389892" y="7662837"/>
                    <a:pt x="5390936" y="7728295"/>
                  </a:cubicBezTo>
                  <a:cubicBezTo>
                    <a:pt x="5396063" y="8055348"/>
                    <a:pt x="5412175" y="8006822"/>
                    <a:pt x="5347560" y="8007078"/>
                  </a:cubicBezTo>
                  <a:cubicBezTo>
                    <a:pt x="5064727" y="8007847"/>
                    <a:pt x="5107279" y="8018189"/>
                    <a:pt x="5106656" y="7977827"/>
                  </a:cubicBezTo>
                  <a:close/>
                  <a:moveTo>
                    <a:pt x="5400933" y="8353186"/>
                  </a:moveTo>
                  <a:cubicBezTo>
                    <a:pt x="5400933" y="8357378"/>
                    <a:pt x="5425542" y="8356737"/>
                    <a:pt x="5111307" y="8356847"/>
                  </a:cubicBezTo>
                  <a:cubicBezTo>
                    <a:pt x="5105668" y="7983776"/>
                    <a:pt x="5100083" y="8025804"/>
                    <a:pt x="5127804" y="8025291"/>
                  </a:cubicBezTo>
                  <a:cubicBezTo>
                    <a:pt x="5210748" y="8023736"/>
                    <a:pt x="5230266" y="8024541"/>
                    <a:pt x="5347614" y="8024065"/>
                  </a:cubicBezTo>
                  <a:cubicBezTo>
                    <a:pt x="5407048" y="8023919"/>
                    <a:pt x="5402141" y="7970267"/>
                    <a:pt x="5400933" y="835318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" name="矩形 4">
            <a:extLst>
              <a:ext uri="{FF2B5EF4-FFF2-40B4-BE49-F238E27FC236}">
                <a16:creationId xmlns:a16="http://schemas.microsoft.com/office/drawing/2014/main" id="{83AFD0A4-FD31-4865-91A2-8BEB1DB4E434}"/>
              </a:ext>
            </a:extLst>
          </p:cNvPr>
          <p:cNvSpPr/>
          <p:nvPr/>
        </p:nvSpPr>
        <p:spPr>
          <a:xfrm>
            <a:off x="1768090" y="2309528"/>
            <a:ext cx="5943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400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看見自己</a:t>
            </a:r>
            <a:endParaRPr lang="zh-TW" altLang="en-US" sz="3600" dirty="0">
              <a:latin typeface="清松手寫體2" panose="00000500000000000000" pitchFamily="2" charset="-120"/>
              <a:ea typeface="清松手寫體2" panose="00000500000000000000" pitchFamily="2" charset="-120"/>
            </a:endParaRPr>
          </a:p>
        </p:txBody>
      </p:sp>
      <p:grpSp>
        <p:nvGrpSpPr>
          <p:cNvPr id="58" name="Google Shape;705;p14">
            <a:extLst>
              <a:ext uri="{FF2B5EF4-FFF2-40B4-BE49-F238E27FC236}">
                <a16:creationId xmlns:a16="http://schemas.microsoft.com/office/drawing/2014/main" id="{D7335CE7-32B7-4CFC-926A-28C7306CF1CA}"/>
              </a:ext>
            </a:extLst>
          </p:cNvPr>
          <p:cNvGrpSpPr/>
          <p:nvPr/>
        </p:nvGrpSpPr>
        <p:grpSpPr>
          <a:xfrm>
            <a:off x="1432309" y="909488"/>
            <a:ext cx="1649753" cy="1117432"/>
            <a:chOff x="1266245" y="3275726"/>
            <a:chExt cx="2617477" cy="1772769"/>
          </a:xfrm>
        </p:grpSpPr>
        <p:sp>
          <p:nvSpPr>
            <p:cNvPr id="59" name="Google Shape;706;p14">
              <a:extLst>
                <a:ext uri="{FF2B5EF4-FFF2-40B4-BE49-F238E27FC236}">
                  <a16:creationId xmlns:a16="http://schemas.microsoft.com/office/drawing/2014/main" id="{0540F0E0-A396-4CA6-BEB2-557CB7FA586B}"/>
                </a:ext>
              </a:extLst>
            </p:cNvPr>
            <p:cNvSpPr/>
            <p:nvPr/>
          </p:nvSpPr>
          <p:spPr>
            <a:xfrm>
              <a:off x="1266245" y="3275726"/>
              <a:ext cx="2617477" cy="1772769"/>
            </a:xfrm>
            <a:custGeom>
              <a:avLst/>
              <a:gdLst/>
              <a:ahLst/>
              <a:cxnLst/>
              <a:rect l="l" t="t" r="r" b="b"/>
              <a:pathLst>
                <a:path w="2617477" h="1772769" extrusionOk="0">
                  <a:moveTo>
                    <a:pt x="2516569" y="1199040"/>
                  </a:moveTo>
                  <a:cubicBezTo>
                    <a:pt x="2576761" y="1305471"/>
                    <a:pt x="2567102" y="1444089"/>
                    <a:pt x="2484505" y="1539579"/>
                  </a:cubicBezTo>
                  <a:cubicBezTo>
                    <a:pt x="2395013" y="1643251"/>
                    <a:pt x="2246492" y="1665343"/>
                    <a:pt x="2122497" y="1620519"/>
                  </a:cubicBezTo>
                  <a:cubicBezTo>
                    <a:pt x="1999350" y="1766255"/>
                    <a:pt x="1792543" y="1717287"/>
                    <a:pt x="1631390" y="1651217"/>
                  </a:cubicBezTo>
                  <a:cubicBezTo>
                    <a:pt x="1485203" y="1771560"/>
                    <a:pt x="1269800" y="1777510"/>
                    <a:pt x="1115866" y="1669591"/>
                  </a:cubicBezTo>
                  <a:cubicBezTo>
                    <a:pt x="987091" y="1798221"/>
                    <a:pt x="783902" y="1806507"/>
                    <a:pt x="641113" y="1694869"/>
                  </a:cubicBezTo>
                  <a:cubicBezTo>
                    <a:pt x="535267" y="1756900"/>
                    <a:pt x="399592" y="1748299"/>
                    <a:pt x="299908" y="1671713"/>
                  </a:cubicBezTo>
                  <a:cubicBezTo>
                    <a:pt x="193534" y="1590139"/>
                    <a:pt x="153832" y="1456833"/>
                    <a:pt x="161794" y="1327774"/>
                  </a:cubicBezTo>
                  <a:cubicBezTo>
                    <a:pt x="78982" y="1285605"/>
                    <a:pt x="26015" y="1202968"/>
                    <a:pt x="11577" y="1109710"/>
                  </a:cubicBezTo>
                  <a:cubicBezTo>
                    <a:pt x="-6258" y="993824"/>
                    <a:pt x="38752" y="882505"/>
                    <a:pt x="96399" y="783616"/>
                  </a:cubicBezTo>
                  <a:cubicBezTo>
                    <a:pt x="-950" y="718825"/>
                    <a:pt x="-21545" y="586791"/>
                    <a:pt x="21021" y="476006"/>
                  </a:cubicBezTo>
                  <a:cubicBezTo>
                    <a:pt x="71769" y="344187"/>
                    <a:pt x="178672" y="239987"/>
                    <a:pt x="321565" y="221398"/>
                  </a:cubicBezTo>
                  <a:cubicBezTo>
                    <a:pt x="360634" y="216302"/>
                    <a:pt x="399598" y="216406"/>
                    <a:pt x="438876" y="218103"/>
                  </a:cubicBezTo>
                  <a:cubicBezTo>
                    <a:pt x="459784" y="218952"/>
                    <a:pt x="487707" y="224054"/>
                    <a:pt x="507454" y="213960"/>
                  </a:cubicBezTo>
                  <a:cubicBezTo>
                    <a:pt x="526137" y="204401"/>
                    <a:pt x="539303" y="179972"/>
                    <a:pt x="553102" y="164992"/>
                  </a:cubicBezTo>
                  <a:cubicBezTo>
                    <a:pt x="597799" y="116344"/>
                    <a:pt x="657566" y="83629"/>
                    <a:pt x="721794" y="68968"/>
                  </a:cubicBezTo>
                  <a:cubicBezTo>
                    <a:pt x="855024" y="38484"/>
                    <a:pt x="985924" y="84053"/>
                    <a:pt x="1098345" y="154475"/>
                  </a:cubicBezTo>
                  <a:cubicBezTo>
                    <a:pt x="1217351" y="-23866"/>
                    <a:pt x="1475116" y="-52334"/>
                    <a:pt x="1621831" y="92868"/>
                  </a:cubicBezTo>
                  <a:cubicBezTo>
                    <a:pt x="1752830" y="-17492"/>
                    <a:pt x="1956559" y="-815"/>
                    <a:pt x="2062300" y="143748"/>
                  </a:cubicBezTo>
                  <a:cubicBezTo>
                    <a:pt x="2198509" y="87981"/>
                    <a:pt x="2364117" y="113159"/>
                    <a:pt x="2470491" y="219376"/>
                  </a:cubicBezTo>
                  <a:cubicBezTo>
                    <a:pt x="2581111" y="329846"/>
                    <a:pt x="2604360" y="504364"/>
                    <a:pt x="2540237" y="643505"/>
                  </a:cubicBezTo>
                  <a:cubicBezTo>
                    <a:pt x="2629205" y="801251"/>
                    <a:pt x="2664981" y="1070620"/>
                    <a:pt x="2516569" y="119904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0" name="Google Shape;707;p14">
              <a:extLst>
                <a:ext uri="{FF2B5EF4-FFF2-40B4-BE49-F238E27FC236}">
                  <a16:creationId xmlns:a16="http://schemas.microsoft.com/office/drawing/2014/main" id="{35F9CA15-158A-445B-BB22-3DAD44D310AC}"/>
                </a:ext>
              </a:extLst>
            </p:cNvPr>
            <p:cNvGrpSpPr/>
            <p:nvPr/>
          </p:nvGrpSpPr>
          <p:grpSpPr>
            <a:xfrm>
              <a:off x="1687144" y="3671865"/>
              <a:ext cx="1819338" cy="1047504"/>
              <a:chOff x="1687144" y="3671865"/>
              <a:chExt cx="1819338" cy="1047504"/>
            </a:xfrm>
          </p:grpSpPr>
          <p:sp>
            <p:nvSpPr>
              <p:cNvPr id="108" name="Google Shape;708;p14">
                <a:extLst>
                  <a:ext uri="{FF2B5EF4-FFF2-40B4-BE49-F238E27FC236}">
                    <a16:creationId xmlns:a16="http://schemas.microsoft.com/office/drawing/2014/main" id="{653BBF0B-FD00-4BDA-B306-799B8A36673B}"/>
                  </a:ext>
                </a:extLst>
              </p:cNvPr>
              <p:cNvSpPr/>
              <p:nvPr/>
            </p:nvSpPr>
            <p:spPr>
              <a:xfrm>
                <a:off x="3429819" y="3682754"/>
                <a:ext cx="69406" cy="844730"/>
              </a:xfrm>
              <a:custGeom>
                <a:avLst/>
                <a:gdLst/>
                <a:ahLst/>
                <a:cxnLst/>
                <a:rect l="l" t="t" r="r" b="b"/>
                <a:pathLst>
                  <a:path w="69406" h="844730" extrusionOk="0">
                    <a:moveTo>
                      <a:pt x="4038" y="349844"/>
                    </a:moveTo>
                    <a:cubicBezTo>
                      <a:pt x="4038" y="405092"/>
                      <a:pt x="4033" y="460031"/>
                      <a:pt x="1342" y="515447"/>
                    </a:cubicBezTo>
                    <a:cubicBezTo>
                      <a:pt x="1342" y="535570"/>
                      <a:pt x="1337" y="557475"/>
                      <a:pt x="2708" y="578038"/>
                    </a:cubicBezTo>
                    <a:cubicBezTo>
                      <a:pt x="3106" y="584449"/>
                      <a:pt x="3734" y="590714"/>
                      <a:pt x="4341" y="596742"/>
                    </a:cubicBezTo>
                    <a:cubicBezTo>
                      <a:pt x="5859" y="611901"/>
                      <a:pt x="7215" y="625754"/>
                      <a:pt x="5446" y="640776"/>
                    </a:cubicBezTo>
                    <a:cubicBezTo>
                      <a:pt x="5394" y="641185"/>
                      <a:pt x="5373" y="641594"/>
                      <a:pt x="5373" y="642002"/>
                    </a:cubicBezTo>
                    <a:lnTo>
                      <a:pt x="5373" y="725471"/>
                    </a:lnTo>
                    <a:cubicBezTo>
                      <a:pt x="5373" y="739472"/>
                      <a:pt x="5043" y="753823"/>
                      <a:pt x="4703" y="768322"/>
                    </a:cubicBezTo>
                    <a:cubicBezTo>
                      <a:pt x="4373" y="782773"/>
                      <a:pt x="4033" y="797365"/>
                      <a:pt x="4033" y="811638"/>
                    </a:cubicBezTo>
                    <a:cubicBezTo>
                      <a:pt x="4033" y="821124"/>
                      <a:pt x="7153" y="829268"/>
                      <a:pt x="12691" y="835208"/>
                    </a:cubicBezTo>
                    <a:cubicBezTo>
                      <a:pt x="18083" y="840985"/>
                      <a:pt x="25281" y="844149"/>
                      <a:pt x="32626" y="844657"/>
                    </a:cubicBezTo>
                    <a:cubicBezTo>
                      <a:pt x="39923" y="845165"/>
                      <a:pt x="47446" y="843054"/>
                      <a:pt x="53660" y="838262"/>
                    </a:cubicBezTo>
                    <a:cubicBezTo>
                      <a:pt x="60125" y="833275"/>
                      <a:pt x="64722" y="825738"/>
                      <a:pt x="66522" y="816294"/>
                    </a:cubicBezTo>
                    <a:cubicBezTo>
                      <a:pt x="66643" y="815645"/>
                      <a:pt x="66706" y="814990"/>
                      <a:pt x="66706" y="814330"/>
                    </a:cubicBezTo>
                    <a:cubicBezTo>
                      <a:pt x="66706" y="800330"/>
                      <a:pt x="67041" y="785643"/>
                      <a:pt x="67381" y="770809"/>
                    </a:cubicBezTo>
                    <a:cubicBezTo>
                      <a:pt x="67716" y="756023"/>
                      <a:pt x="68056" y="741090"/>
                      <a:pt x="68056" y="726812"/>
                    </a:cubicBezTo>
                    <a:cubicBezTo>
                      <a:pt x="68056" y="726739"/>
                      <a:pt x="68056" y="643924"/>
                      <a:pt x="68040" y="643919"/>
                    </a:cubicBezTo>
                    <a:cubicBezTo>
                      <a:pt x="69428" y="618987"/>
                      <a:pt x="68035" y="595522"/>
                      <a:pt x="66685" y="572581"/>
                    </a:cubicBezTo>
                    <a:cubicBezTo>
                      <a:pt x="66674" y="572439"/>
                      <a:pt x="66664" y="572292"/>
                      <a:pt x="66653" y="572151"/>
                    </a:cubicBezTo>
                    <a:cubicBezTo>
                      <a:pt x="65323" y="553384"/>
                      <a:pt x="64025" y="535052"/>
                      <a:pt x="64025" y="516783"/>
                    </a:cubicBezTo>
                    <a:cubicBezTo>
                      <a:pt x="64025" y="468459"/>
                      <a:pt x="65371" y="407989"/>
                      <a:pt x="66711" y="360891"/>
                    </a:cubicBezTo>
                    <a:cubicBezTo>
                      <a:pt x="66742" y="359654"/>
                      <a:pt x="66779" y="358418"/>
                      <a:pt x="66815" y="357182"/>
                    </a:cubicBezTo>
                    <a:cubicBezTo>
                      <a:pt x="68129" y="310037"/>
                      <a:pt x="69407" y="263908"/>
                      <a:pt x="69407" y="215186"/>
                    </a:cubicBezTo>
                    <a:cubicBezTo>
                      <a:pt x="69407" y="157125"/>
                      <a:pt x="68061" y="96320"/>
                      <a:pt x="64009" y="30093"/>
                    </a:cubicBezTo>
                    <a:cubicBezTo>
                      <a:pt x="63978" y="29648"/>
                      <a:pt x="63926" y="29208"/>
                      <a:pt x="63842" y="28773"/>
                    </a:cubicBezTo>
                    <a:cubicBezTo>
                      <a:pt x="62015" y="19204"/>
                      <a:pt x="57324" y="11531"/>
                      <a:pt x="50776" y="6471"/>
                    </a:cubicBezTo>
                    <a:cubicBezTo>
                      <a:pt x="44672" y="1762"/>
                      <a:pt x="37254" y="-432"/>
                      <a:pt x="29946" y="70"/>
                    </a:cubicBezTo>
                    <a:cubicBezTo>
                      <a:pt x="22742" y="568"/>
                      <a:pt x="15738" y="3690"/>
                      <a:pt x="10424" y="9378"/>
                    </a:cubicBezTo>
                    <a:cubicBezTo>
                      <a:pt x="4545" y="15679"/>
                      <a:pt x="1342" y="24463"/>
                      <a:pt x="1342" y="34765"/>
                    </a:cubicBezTo>
                    <a:lnTo>
                      <a:pt x="1342" y="66182"/>
                    </a:lnTo>
                    <a:cubicBezTo>
                      <a:pt x="-61" y="75091"/>
                      <a:pt x="-4" y="96467"/>
                      <a:pt x="2" y="103778"/>
                    </a:cubicBezTo>
                    <a:cubicBezTo>
                      <a:pt x="2692" y="185818"/>
                      <a:pt x="4038" y="267826"/>
                      <a:pt x="4038" y="34984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" name="Google Shape;709;p14">
                <a:extLst>
                  <a:ext uri="{FF2B5EF4-FFF2-40B4-BE49-F238E27FC236}">
                    <a16:creationId xmlns:a16="http://schemas.microsoft.com/office/drawing/2014/main" id="{38A4CA20-E1A7-4B54-A64D-5F4791EECB64}"/>
                  </a:ext>
                </a:extLst>
              </p:cNvPr>
              <p:cNvSpPr/>
              <p:nvPr/>
            </p:nvSpPr>
            <p:spPr>
              <a:xfrm>
                <a:off x="2428718" y="3676560"/>
                <a:ext cx="271249" cy="1039709"/>
              </a:xfrm>
              <a:custGeom>
                <a:avLst/>
                <a:gdLst/>
                <a:ahLst/>
                <a:cxnLst/>
                <a:rect l="l" t="t" r="r" b="b"/>
                <a:pathLst>
                  <a:path w="271249" h="1039709" extrusionOk="0">
                    <a:moveTo>
                      <a:pt x="242478" y="975819"/>
                    </a:moveTo>
                    <a:cubicBezTo>
                      <a:pt x="241960" y="975724"/>
                      <a:pt x="241442" y="975672"/>
                      <a:pt x="240913" y="975656"/>
                    </a:cubicBezTo>
                    <a:cubicBezTo>
                      <a:pt x="240677" y="975651"/>
                      <a:pt x="195159" y="974310"/>
                      <a:pt x="194856" y="974305"/>
                    </a:cubicBezTo>
                    <a:cubicBezTo>
                      <a:pt x="186893" y="974305"/>
                      <a:pt x="152861" y="974300"/>
                      <a:pt x="132952" y="975651"/>
                    </a:cubicBezTo>
                    <a:cubicBezTo>
                      <a:pt x="127717" y="975651"/>
                      <a:pt x="121608" y="976159"/>
                      <a:pt x="117038" y="976531"/>
                    </a:cubicBezTo>
                    <a:cubicBezTo>
                      <a:pt x="113484" y="976819"/>
                      <a:pt x="111212" y="976997"/>
                      <a:pt x="110683" y="977018"/>
                    </a:cubicBezTo>
                    <a:lnTo>
                      <a:pt x="73352" y="974881"/>
                    </a:lnTo>
                    <a:cubicBezTo>
                      <a:pt x="72996" y="958267"/>
                      <a:pt x="71871" y="938358"/>
                      <a:pt x="70771" y="925552"/>
                    </a:cubicBezTo>
                    <a:cubicBezTo>
                      <a:pt x="70771" y="925552"/>
                      <a:pt x="70771" y="921519"/>
                      <a:pt x="70756" y="920937"/>
                    </a:cubicBezTo>
                    <a:cubicBezTo>
                      <a:pt x="70751" y="920796"/>
                      <a:pt x="70740" y="920654"/>
                      <a:pt x="70735" y="920513"/>
                    </a:cubicBezTo>
                    <a:cubicBezTo>
                      <a:pt x="69405" y="896435"/>
                      <a:pt x="68086" y="872535"/>
                      <a:pt x="68086" y="839380"/>
                    </a:cubicBezTo>
                    <a:lnTo>
                      <a:pt x="68086" y="804370"/>
                    </a:lnTo>
                    <a:cubicBezTo>
                      <a:pt x="68086" y="797509"/>
                      <a:pt x="67756" y="790370"/>
                      <a:pt x="67426" y="783367"/>
                    </a:cubicBezTo>
                    <a:cubicBezTo>
                      <a:pt x="67081" y="775929"/>
                      <a:pt x="66735" y="768591"/>
                      <a:pt x="66735" y="761295"/>
                    </a:cubicBezTo>
                    <a:cubicBezTo>
                      <a:pt x="66735" y="749054"/>
                      <a:pt x="66400" y="730088"/>
                      <a:pt x="66060" y="711279"/>
                    </a:cubicBezTo>
                    <a:cubicBezTo>
                      <a:pt x="65725" y="692387"/>
                      <a:pt x="65385" y="673656"/>
                      <a:pt x="65369" y="662243"/>
                    </a:cubicBezTo>
                    <a:cubicBezTo>
                      <a:pt x="70761" y="565109"/>
                      <a:pt x="73462" y="465329"/>
                      <a:pt x="74808" y="377581"/>
                    </a:cubicBezTo>
                    <a:lnTo>
                      <a:pt x="74808" y="307562"/>
                    </a:lnTo>
                    <a:cubicBezTo>
                      <a:pt x="74808" y="290544"/>
                      <a:pt x="74834" y="261936"/>
                      <a:pt x="72112" y="242200"/>
                    </a:cubicBezTo>
                    <a:cubicBezTo>
                      <a:pt x="72085" y="221877"/>
                      <a:pt x="70887" y="202749"/>
                      <a:pt x="69656" y="182966"/>
                    </a:cubicBezTo>
                    <a:cubicBezTo>
                      <a:pt x="69573" y="181651"/>
                      <a:pt x="69489" y="180331"/>
                      <a:pt x="69410" y="179043"/>
                    </a:cubicBezTo>
                    <a:cubicBezTo>
                      <a:pt x="68060" y="156080"/>
                      <a:pt x="65385" y="105242"/>
                      <a:pt x="65353" y="82212"/>
                    </a:cubicBezTo>
                    <a:lnTo>
                      <a:pt x="69395" y="32400"/>
                    </a:lnTo>
                    <a:cubicBezTo>
                      <a:pt x="69447" y="31772"/>
                      <a:pt x="69437" y="31138"/>
                      <a:pt x="69374" y="30510"/>
                    </a:cubicBezTo>
                    <a:cubicBezTo>
                      <a:pt x="68452" y="21255"/>
                      <a:pt x="65008" y="13314"/>
                      <a:pt x="59181" y="7731"/>
                    </a:cubicBezTo>
                    <a:cubicBezTo>
                      <a:pt x="54255" y="3011"/>
                      <a:pt x="48052" y="413"/>
                      <a:pt x="41534" y="47"/>
                    </a:cubicBezTo>
                    <a:cubicBezTo>
                      <a:pt x="35299" y="-309"/>
                      <a:pt x="29096" y="1382"/>
                      <a:pt x="23557" y="4672"/>
                    </a:cubicBezTo>
                    <a:cubicBezTo>
                      <a:pt x="16522" y="8851"/>
                      <a:pt x="10554" y="15603"/>
                      <a:pt x="6397" y="24371"/>
                    </a:cubicBezTo>
                    <a:cubicBezTo>
                      <a:pt x="5732" y="25775"/>
                      <a:pt x="5392" y="27309"/>
                      <a:pt x="5392" y="28860"/>
                    </a:cubicBezTo>
                    <a:cubicBezTo>
                      <a:pt x="5392" y="30887"/>
                      <a:pt x="5146" y="35072"/>
                      <a:pt x="4837" y="40330"/>
                    </a:cubicBezTo>
                    <a:cubicBezTo>
                      <a:pt x="4497" y="46066"/>
                      <a:pt x="4083" y="52880"/>
                      <a:pt x="4041" y="57694"/>
                    </a:cubicBezTo>
                    <a:cubicBezTo>
                      <a:pt x="-31" y="85852"/>
                      <a:pt x="26" y="137146"/>
                      <a:pt x="1356" y="162156"/>
                    </a:cubicBezTo>
                    <a:cubicBezTo>
                      <a:pt x="1356" y="184689"/>
                      <a:pt x="2644" y="234233"/>
                      <a:pt x="5387" y="254435"/>
                    </a:cubicBezTo>
                    <a:lnTo>
                      <a:pt x="5387" y="413931"/>
                    </a:lnTo>
                    <a:cubicBezTo>
                      <a:pt x="5387" y="447479"/>
                      <a:pt x="5382" y="494907"/>
                      <a:pt x="6732" y="522992"/>
                    </a:cubicBezTo>
                    <a:cubicBezTo>
                      <a:pt x="6732" y="522992"/>
                      <a:pt x="6732" y="557320"/>
                      <a:pt x="6753" y="557325"/>
                    </a:cubicBezTo>
                    <a:cubicBezTo>
                      <a:pt x="6706" y="558048"/>
                      <a:pt x="4057" y="599060"/>
                      <a:pt x="4036" y="599730"/>
                    </a:cubicBezTo>
                    <a:lnTo>
                      <a:pt x="4036" y="629355"/>
                    </a:lnTo>
                    <a:cubicBezTo>
                      <a:pt x="4036" y="636542"/>
                      <a:pt x="3706" y="646436"/>
                      <a:pt x="3366" y="656602"/>
                    </a:cubicBezTo>
                    <a:cubicBezTo>
                      <a:pt x="3031" y="666633"/>
                      <a:pt x="2686" y="676935"/>
                      <a:pt x="2691" y="684163"/>
                    </a:cubicBezTo>
                    <a:cubicBezTo>
                      <a:pt x="1356" y="720498"/>
                      <a:pt x="0" y="758377"/>
                      <a:pt x="0" y="794958"/>
                    </a:cubicBezTo>
                    <a:cubicBezTo>
                      <a:pt x="0" y="813678"/>
                      <a:pt x="-5" y="845037"/>
                      <a:pt x="1345" y="864966"/>
                    </a:cubicBezTo>
                    <a:lnTo>
                      <a:pt x="1345" y="901322"/>
                    </a:lnTo>
                    <a:cubicBezTo>
                      <a:pt x="1345" y="914605"/>
                      <a:pt x="1324" y="927422"/>
                      <a:pt x="2712" y="938473"/>
                    </a:cubicBezTo>
                    <a:cubicBezTo>
                      <a:pt x="4041" y="955821"/>
                      <a:pt x="5355" y="978181"/>
                      <a:pt x="4031" y="1003642"/>
                    </a:cubicBezTo>
                    <a:cubicBezTo>
                      <a:pt x="4031" y="1006360"/>
                      <a:pt x="4026" y="1011964"/>
                      <a:pt x="6486" y="1019145"/>
                    </a:cubicBezTo>
                    <a:cubicBezTo>
                      <a:pt x="8219" y="1024179"/>
                      <a:pt x="11067" y="1029757"/>
                      <a:pt x="15663" y="1035660"/>
                    </a:cubicBezTo>
                    <a:cubicBezTo>
                      <a:pt x="17694" y="1038274"/>
                      <a:pt x="20840" y="1039772"/>
                      <a:pt x="24149" y="1039704"/>
                    </a:cubicBezTo>
                    <a:cubicBezTo>
                      <a:pt x="24149" y="1039704"/>
                      <a:pt x="155829" y="1037022"/>
                      <a:pt x="155808" y="1037022"/>
                    </a:cubicBezTo>
                    <a:cubicBezTo>
                      <a:pt x="161619" y="1037022"/>
                      <a:pt x="170461" y="1037347"/>
                      <a:pt x="179632" y="1037687"/>
                    </a:cubicBezTo>
                    <a:cubicBezTo>
                      <a:pt x="188296" y="1038007"/>
                      <a:pt x="197253" y="1038342"/>
                      <a:pt x="203535" y="1038368"/>
                    </a:cubicBezTo>
                    <a:cubicBezTo>
                      <a:pt x="213901" y="1039730"/>
                      <a:pt x="230218" y="1039709"/>
                      <a:pt x="235202" y="1039709"/>
                    </a:cubicBezTo>
                    <a:cubicBezTo>
                      <a:pt x="245425" y="1039709"/>
                      <a:pt x="254911" y="1035335"/>
                      <a:pt x="261523" y="1028715"/>
                    </a:cubicBezTo>
                    <a:cubicBezTo>
                      <a:pt x="267187" y="1023048"/>
                      <a:pt x="271250" y="1015207"/>
                      <a:pt x="271250" y="1006339"/>
                    </a:cubicBezTo>
                    <a:cubicBezTo>
                      <a:pt x="271250" y="1001054"/>
                      <a:pt x="268355" y="993857"/>
                      <a:pt x="263523" y="988059"/>
                    </a:cubicBezTo>
                    <a:cubicBezTo>
                      <a:pt x="259010" y="982628"/>
                      <a:pt x="252105" y="977568"/>
                      <a:pt x="242478" y="97581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" name="Google Shape;710;p14">
                <a:extLst>
                  <a:ext uri="{FF2B5EF4-FFF2-40B4-BE49-F238E27FC236}">
                    <a16:creationId xmlns:a16="http://schemas.microsoft.com/office/drawing/2014/main" id="{309375F2-A836-44F0-8C46-EEF86E633888}"/>
                  </a:ext>
                </a:extLst>
              </p:cNvPr>
              <p:cNvSpPr/>
              <p:nvPr/>
            </p:nvSpPr>
            <p:spPr>
              <a:xfrm>
                <a:off x="1687144" y="3676612"/>
                <a:ext cx="311621" cy="1042757"/>
              </a:xfrm>
              <a:custGeom>
                <a:avLst/>
                <a:gdLst/>
                <a:ahLst/>
                <a:cxnLst/>
                <a:rect l="l" t="t" r="r" b="b"/>
                <a:pathLst>
                  <a:path w="311621" h="1042757" extrusionOk="0">
                    <a:moveTo>
                      <a:pt x="304895" y="712773"/>
                    </a:moveTo>
                    <a:cubicBezTo>
                      <a:pt x="304895" y="698830"/>
                      <a:pt x="304502" y="685688"/>
                      <a:pt x="304141" y="673709"/>
                    </a:cubicBezTo>
                    <a:cubicBezTo>
                      <a:pt x="303832" y="663370"/>
                      <a:pt x="303544" y="653968"/>
                      <a:pt x="303544" y="645451"/>
                    </a:cubicBezTo>
                    <a:cubicBezTo>
                      <a:pt x="303544" y="645451"/>
                      <a:pt x="303544" y="607755"/>
                      <a:pt x="303518" y="607006"/>
                    </a:cubicBezTo>
                    <a:cubicBezTo>
                      <a:pt x="302204" y="588611"/>
                      <a:pt x="302193" y="566136"/>
                      <a:pt x="302193" y="541785"/>
                    </a:cubicBezTo>
                    <a:lnTo>
                      <a:pt x="302193" y="353288"/>
                    </a:lnTo>
                    <a:cubicBezTo>
                      <a:pt x="302193" y="325104"/>
                      <a:pt x="302199" y="273684"/>
                      <a:pt x="300859" y="241540"/>
                    </a:cubicBezTo>
                    <a:cubicBezTo>
                      <a:pt x="300859" y="220757"/>
                      <a:pt x="300529" y="196663"/>
                      <a:pt x="300194" y="172480"/>
                    </a:cubicBezTo>
                    <a:cubicBezTo>
                      <a:pt x="299853" y="147862"/>
                      <a:pt x="299508" y="123145"/>
                      <a:pt x="299508" y="101519"/>
                    </a:cubicBezTo>
                    <a:cubicBezTo>
                      <a:pt x="299508" y="92284"/>
                      <a:pt x="299005" y="85056"/>
                      <a:pt x="298618" y="79452"/>
                    </a:cubicBezTo>
                    <a:cubicBezTo>
                      <a:pt x="298351" y="75571"/>
                      <a:pt x="298163" y="72826"/>
                      <a:pt x="298163" y="70558"/>
                    </a:cubicBezTo>
                    <a:cubicBezTo>
                      <a:pt x="298163" y="70558"/>
                      <a:pt x="298163" y="65650"/>
                      <a:pt x="298152" y="65650"/>
                    </a:cubicBezTo>
                    <a:cubicBezTo>
                      <a:pt x="298199" y="64739"/>
                      <a:pt x="299497" y="37387"/>
                      <a:pt x="299508" y="36895"/>
                    </a:cubicBezTo>
                    <a:cubicBezTo>
                      <a:pt x="299508" y="31338"/>
                      <a:pt x="298183" y="26189"/>
                      <a:pt x="295938" y="21700"/>
                    </a:cubicBezTo>
                    <a:cubicBezTo>
                      <a:pt x="293755" y="17347"/>
                      <a:pt x="290729" y="13618"/>
                      <a:pt x="287206" y="10690"/>
                    </a:cubicBezTo>
                    <a:cubicBezTo>
                      <a:pt x="283861" y="6374"/>
                      <a:pt x="279631" y="3101"/>
                      <a:pt x="274647" y="1357"/>
                    </a:cubicBezTo>
                    <a:cubicBezTo>
                      <a:pt x="269527" y="-435"/>
                      <a:pt x="264219" y="-377"/>
                      <a:pt x="259293" y="1089"/>
                    </a:cubicBezTo>
                    <a:cubicBezTo>
                      <a:pt x="255016" y="2362"/>
                      <a:pt x="251121" y="4656"/>
                      <a:pt x="247734" y="7589"/>
                    </a:cubicBezTo>
                    <a:cubicBezTo>
                      <a:pt x="243138" y="11575"/>
                      <a:pt x="239295" y="16887"/>
                      <a:pt x="236442" y="23078"/>
                    </a:cubicBezTo>
                    <a:cubicBezTo>
                      <a:pt x="235793" y="24481"/>
                      <a:pt x="235463" y="26011"/>
                      <a:pt x="235479" y="27561"/>
                    </a:cubicBezTo>
                    <a:lnTo>
                      <a:pt x="238175" y="351952"/>
                    </a:lnTo>
                    <a:cubicBezTo>
                      <a:pt x="238175" y="365419"/>
                      <a:pt x="238175" y="401764"/>
                      <a:pt x="238186" y="413329"/>
                    </a:cubicBezTo>
                    <a:cubicBezTo>
                      <a:pt x="238128" y="414465"/>
                      <a:pt x="238065" y="415597"/>
                      <a:pt x="238008" y="416728"/>
                    </a:cubicBezTo>
                    <a:cubicBezTo>
                      <a:pt x="236720" y="440953"/>
                      <a:pt x="235521" y="463580"/>
                      <a:pt x="236824" y="491969"/>
                    </a:cubicBezTo>
                    <a:lnTo>
                      <a:pt x="236824" y="510249"/>
                    </a:lnTo>
                    <a:cubicBezTo>
                      <a:pt x="228825" y="510479"/>
                      <a:pt x="221805" y="510296"/>
                      <a:pt x="213869" y="510086"/>
                    </a:cubicBezTo>
                    <a:cubicBezTo>
                      <a:pt x="207828" y="509929"/>
                      <a:pt x="201258" y="509756"/>
                      <a:pt x="193479" y="509756"/>
                    </a:cubicBezTo>
                    <a:cubicBezTo>
                      <a:pt x="162478" y="509756"/>
                      <a:pt x="129084" y="509751"/>
                      <a:pt x="99281" y="508410"/>
                    </a:cubicBezTo>
                    <a:cubicBezTo>
                      <a:pt x="91816" y="508410"/>
                      <a:pt x="84670" y="508054"/>
                      <a:pt x="77608" y="507703"/>
                    </a:cubicBezTo>
                    <a:cubicBezTo>
                      <a:pt x="75033" y="507572"/>
                      <a:pt x="72452" y="507446"/>
                      <a:pt x="69887" y="507336"/>
                    </a:cubicBezTo>
                    <a:cubicBezTo>
                      <a:pt x="69970" y="506205"/>
                      <a:pt x="70060" y="505058"/>
                      <a:pt x="70149" y="503916"/>
                    </a:cubicBezTo>
                    <a:cubicBezTo>
                      <a:pt x="70431" y="500234"/>
                      <a:pt x="70745" y="496243"/>
                      <a:pt x="70740" y="493723"/>
                    </a:cubicBezTo>
                    <a:cubicBezTo>
                      <a:pt x="72096" y="458478"/>
                      <a:pt x="72091" y="412470"/>
                      <a:pt x="72091" y="376188"/>
                    </a:cubicBezTo>
                    <a:cubicBezTo>
                      <a:pt x="72091" y="292483"/>
                      <a:pt x="69400" y="210182"/>
                      <a:pt x="65364" y="128451"/>
                    </a:cubicBezTo>
                    <a:lnTo>
                      <a:pt x="65364" y="102870"/>
                    </a:lnTo>
                    <a:cubicBezTo>
                      <a:pt x="65364" y="97140"/>
                      <a:pt x="65280" y="91425"/>
                      <a:pt x="65196" y="85721"/>
                    </a:cubicBezTo>
                    <a:cubicBezTo>
                      <a:pt x="64940" y="68206"/>
                      <a:pt x="64694" y="50482"/>
                      <a:pt x="66662" y="29813"/>
                    </a:cubicBezTo>
                    <a:cubicBezTo>
                      <a:pt x="66924" y="27100"/>
                      <a:pt x="66118" y="24392"/>
                      <a:pt x="64416" y="22266"/>
                    </a:cubicBezTo>
                    <a:cubicBezTo>
                      <a:pt x="63636" y="21297"/>
                      <a:pt x="62851" y="20144"/>
                      <a:pt x="61757" y="18531"/>
                    </a:cubicBezTo>
                    <a:cubicBezTo>
                      <a:pt x="59328" y="14949"/>
                      <a:pt x="54831" y="7851"/>
                      <a:pt x="47162" y="4311"/>
                    </a:cubicBezTo>
                    <a:cubicBezTo>
                      <a:pt x="43089" y="2436"/>
                      <a:pt x="38519" y="1687"/>
                      <a:pt x="33535" y="2242"/>
                    </a:cubicBezTo>
                    <a:cubicBezTo>
                      <a:pt x="24604" y="3237"/>
                      <a:pt x="15056" y="7113"/>
                      <a:pt x="8318" y="14650"/>
                    </a:cubicBezTo>
                    <a:cubicBezTo>
                      <a:pt x="3178" y="20401"/>
                      <a:pt x="0" y="27959"/>
                      <a:pt x="0" y="37157"/>
                    </a:cubicBezTo>
                    <a:cubicBezTo>
                      <a:pt x="1351" y="92499"/>
                      <a:pt x="4041" y="151848"/>
                      <a:pt x="6727" y="205200"/>
                    </a:cubicBezTo>
                    <a:lnTo>
                      <a:pt x="6727" y="275648"/>
                    </a:lnTo>
                    <a:cubicBezTo>
                      <a:pt x="3958" y="292237"/>
                      <a:pt x="4062" y="327225"/>
                      <a:pt x="5382" y="343876"/>
                    </a:cubicBezTo>
                    <a:cubicBezTo>
                      <a:pt x="5382" y="350261"/>
                      <a:pt x="5732" y="356939"/>
                      <a:pt x="6067" y="363277"/>
                    </a:cubicBezTo>
                    <a:cubicBezTo>
                      <a:pt x="6408" y="369729"/>
                      <a:pt x="6732" y="375842"/>
                      <a:pt x="6732" y="381572"/>
                    </a:cubicBezTo>
                    <a:cubicBezTo>
                      <a:pt x="6732" y="404430"/>
                      <a:pt x="6727" y="446363"/>
                      <a:pt x="8078" y="481205"/>
                    </a:cubicBezTo>
                    <a:cubicBezTo>
                      <a:pt x="8078" y="483201"/>
                      <a:pt x="7816" y="485615"/>
                      <a:pt x="7465" y="488795"/>
                    </a:cubicBezTo>
                    <a:cubicBezTo>
                      <a:pt x="7167" y="491476"/>
                      <a:pt x="6779" y="494823"/>
                      <a:pt x="6732" y="498008"/>
                    </a:cubicBezTo>
                    <a:cubicBezTo>
                      <a:pt x="5382" y="508939"/>
                      <a:pt x="4031" y="523893"/>
                      <a:pt x="4083" y="535364"/>
                    </a:cubicBezTo>
                    <a:cubicBezTo>
                      <a:pt x="2638" y="549783"/>
                      <a:pt x="4041" y="569210"/>
                      <a:pt x="5387" y="581482"/>
                    </a:cubicBezTo>
                    <a:cubicBezTo>
                      <a:pt x="5460" y="584693"/>
                      <a:pt x="6067" y="587286"/>
                      <a:pt x="6408" y="588805"/>
                    </a:cubicBezTo>
                    <a:cubicBezTo>
                      <a:pt x="6612" y="589695"/>
                      <a:pt x="6680" y="590067"/>
                      <a:pt x="6727" y="589826"/>
                    </a:cubicBezTo>
                    <a:cubicBezTo>
                      <a:pt x="5382" y="606032"/>
                      <a:pt x="4031" y="627674"/>
                      <a:pt x="4031" y="644110"/>
                    </a:cubicBezTo>
                    <a:cubicBezTo>
                      <a:pt x="4031" y="656775"/>
                      <a:pt x="3356" y="670509"/>
                      <a:pt x="2675" y="684373"/>
                    </a:cubicBezTo>
                    <a:cubicBezTo>
                      <a:pt x="2015" y="697756"/>
                      <a:pt x="1351" y="711290"/>
                      <a:pt x="1351" y="723552"/>
                    </a:cubicBezTo>
                    <a:lnTo>
                      <a:pt x="1351" y="796257"/>
                    </a:lnTo>
                    <a:cubicBezTo>
                      <a:pt x="1351" y="818099"/>
                      <a:pt x="2696" y="849311"/>
                      <a:pt x="4036" y="872996"/>
                    </a:cubicBezTo>
                    <a:cubicBezTo>
                      <a:pt x="4036" y="877935"/>
                      <a:pt x="4371" y="883461"/>
                      <a:pt x="4696" y="888736"/>
                    </a:cubicBezTo>
                    <a:cubicBezTo>
                      <a:pt x="5046" y="894529"/>
                      <a:pt x="5387" y="900123"/>
                      <a:pt x="5387" y="905308"/>
                    </a:cubicBezTo>
                    <a:lnTo>
                      <a:pt x="5387" y="933587"/>
                    </a:lnTo>
                    <a:cubicBezTo>
                      <a:pt x="5387" y="944240"/>
                      <a:pt x="5376" y="960944"/>
                      <a:pt x="6732" y="973981"/>
                    </a:cubicBezTo>
                    <a:lnTo>
                      <a:pt x="6732" y="991480"/>
                    </a:lnTo>
                    <a:cubicBezTo>
                      <a:pt x="6732" y="999499"/>
                      <a:pt x="6711" y="1007052"/>
                      <a:pt x="8219" y="1016103"/>
                    </a:cubicBezTo>
                    <a:cubicBezTo>
                      <a:pt x="8345" y="1016847"/>
                      <a:pt x="8543" y="1017569"/>
                      <a:pt x="8826" y="1018271"/>
                    </a:cubicBezTo>
                    <a:cubicBezTo>
                      <a:pt x="12449" y="1027338"/>
                      <a:pt x="18186" y="1034184"/>
                      <a:pt x="25243" y="1038321"/>
                    </a:cubicBezTo>
                    <a:cubicBezTo>
                      <a:pt x="31342" y="1041904"/>
                      <a:pt x="38200" y="1043303"/>
                      <a:pt x="44801" y="1042444"/>
                    </a:cubicBezTo>
                    <a:cubicBezTo>
                      <a:pt x="51659" y="1041553"/>
                      <a:pt x="58071" y="1038248"/>
                      <a:pt x="62825" y="1032832"/>
                    </a:cubicBezTo>
                    <a:cubicBezTo>
                      <a:pt x="67945" y="1027003"/>
                      <a:pt x="70751" y="1019188"/>
                      <a:pt x="70745" y="1009975"/>
                    </a:cubicBezTo>
                    <a:cubicBezTo>
                      <a:pt x="70745" y="1009969"/>
                      <a:pt x="68075" y="930895"/>
                      <a:pt x="68065" y="930895"/>
                    </a:cubicBezTo>
                    <a:cubicBezTo>
                      <a:pt x="68065" y="921084"/>
                      <a:pt x="67714" y="910603"/>
                      <a:pt x="67369" y="900536"/>
                    </a:cubicBezTo>
                    <a:cubicBezTo>
                      <a:pt x="67039" y="890752"/>
                      <a:pt x="66714" y="881382"/>
                      <a:pt x="66714" y="873007"/>
                    </a:cubicBezTo>
                    <a:lnTo>
                      <a:pt x="66714" y="831267"/>
                    </a:lnTo>
                    <a:cubicBezTo>
                      <a:pt x="66714" y="818942"/>
                      <a:pt x="67034" y="805324"/>
                      <a:pt x="67363" y="791198"/>
                    </a:cubicBezTo>
                    <a:cubicBezTo>
                      <a:pt x="67704" y="776406"/>
                      <a:pt x="68065" y="761081"/>
                      <a:pt x="68065" y="746446"/>
                    </a:cubicBezTo>
                    <a:lnTo>
                      <a:pt x="68065" y="662977"/>
                    </a:lnTo>
                    <a:cubicBezTo>
                      <a:pt x="68065" y="652156"/>
                      <a:pt x="68075" y="641937"/>
                      <a:pt x="69353" y="630477"/>
                    </a:cubicBezTo>
                    <a:cubicBezTo>
                      <a:pt x="69395" y="630094"/>
                      <a:pt x="69416" y="629707"/>
                      <a:pt x="69416" y="629319"/>
                    </a:cubicBezTo>
                    <a:lnTo>
                      <a:pt x="69416" y="572751"/>
                    </a:lnTo>
                    <a:cubicBezTo>
                      <a:pt x="72489" y="572882"/>
                      <a:pt x="75624" y="573050"/>
                      <a:pt x="78744" y="573212"/>
                    </a:cubicBezTo>
                    <a:cubicBezTo>
                      <a:pt x="84592" y="573521"/>
                      <a:pt x="90507" y="573840"/>
                      <a:pt x="94318" y="573793"/>
                    </a:cubicBezTo>
                    <a:cubicBezTo>
                      <a:pt x="109798" y="575192"/>
                      <a:pt x="133256" y="575181"/>
                      <a:pt x="151390" y="573793"/>
                    </a:cubicBezTo>
                    <a:cubicBezTo>
                      <a:pt x="165634" y="572494"/>
                      <a:pt x="179968" y="572489"/>
                      <a:pt x="193489" y="572489"/>
                    </a:cubicBezTo>
                    <a:cubicBezTo>
                      <a:pt x="199379" y="572489"/>
                      <a:pt x="205530" y="572342"/>
                      <a:pt x="211634" y="572196"/>
                    </a:cubicBezTo>
                    <a:cubicBezTo>
                      <a:pt x="220842" y="571976"/>
                      <a:pt x="229909" y="571761"/>
                      <a:pt x="238453" y="571992"/>
                    </a:cubicBezTo>
                    <a:cubicBezTo>
                      <a:pt x="239845" y="622898"/>
                      <a:pt x="246253" y="856853"/>
                      <a:pt x="246258" y="856853"/>
                    </a:cubicBezTo>
                    <a:cubicBezTo>
                      <a:pt x="246258" y="856853"/>
                      <a:pt x="246258" y="887824"/>
                      <a:pt x="246258" y="887966"/>
                    </a:cubicBezTo>
                    <a:cubicBezTo>
                      <a:pt x="246258" y="887966"/>
                      <a:pt x="247593" y="988934"/>
                      <a:pt x="247614" y="989495"/>
                    </a:cubicBezTo>
                    <a:cubicBezTo>
                      <a:pt x="247614" y="989495"/>
                      <a:pt x="248917" y="1009006"/>
                      <a:pt x="248938" y="1009011"/>
                    </a:cubicBezTo>
                    <a:cubicBezTo>
                      <a:pt x="248938" y="1018832"/>
                      <a:pt x="252063" y="1027228"/>
                      <a:pt x="257738" y="1033309"/>
                    </a:cubicBezTo>
                    <a:cubicBezTo>
                      <a:pt x="263130" y="1039086"/>
                      <a:pt x="270276" y="1042187"/>
                      <a:pt x="277537" y="1042684"/>
                    </a:cubicBezTo>
                    <a:cubicBezTo>
                      <a:pt x="284908" y="1043193"/>
                      <a:pt x="292462" y="1041045"/>
                      <a:pt x="298670" y="1036300"/>
                    </a:cubicBezTo>
                    <a:cubicBezTo>
                      <a:pt x="304999" y="1031465"/>
                      <a:pt x="309596" y="1024195"/>
                      <a:pt x="311417" y="1015097"/>
                    </a:cubicBezTo>
                    <a:cubicBezTo>
                      <a:pt x="311554" y="1014421"/>
                      <a:pt x="311622" y="1013730"/>
                      <a:pt x="311622" y="1013039"/>
                    </a:cubicBezTo>
                    <a:cubicBezTo>
                      <a:pt x="311622" y="941732"/>
                      <a:pt x="311627" y="878056"/>
                      <a:pt x="306240" y="808388"/>
                    </a:cubicBezTo>
                    <a:cubicBezTo>
                      <a:pt x="306240" y="780178"/>
                      <a:pt x="306245" y="740852"/>
                      <a:pt x="304895" y="71277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" name="Google Shape;711;p14">
                <a:extLst>
                  <a:ext uri="{FF2B5EF4-FFF2-40B4-BE49-F238E27FC236}">
                    <a16:creationId xmlns:a16="http://schemas.microsoft.com/office/drawing/2014/main" id="{709FEF42-F0BE-4AFC-8A4D-26A07F561E61}"/>
                  </a:ext>
                </a:extLst>
              </p:cNvPr>
              <p:cNvSpPr/>
              <p:nvPr/>
            </p:nvSpPr>
            <p:spPr>
              <a:xfrm>
                <a:off x="2076678" y="3682063"/>
                <a:ext cx="291586" cy="1034200"/>
              </a:xfrm>
              <a:custGeom>
                <a:avLst/>
                <a:gdLst/>
                <a:ahLst/>
                <a:cxnLst/>
                <a:rect l="l" t="t" r="r" b="b"/>
                <a:pathLst>
                  <a:path w="291586" h="1034200" extrusionOk="0">
                    <a:moveTo>
                      <a:pt x="280678" y="10247"/>
                    </a:moveTo>
                    <a:cubicBezTo>
                      <a:pt x="279955" y="9582"/>
                      <a:pt x="279144" y="9026"/>
                      <a:pt x="278269" y="8586"/>
                    </a:cubicBezTo>
                    <a:lnTo>
                      <a:pt x="272877" y="5899"/>
                    </a:lnTo>
                    <a:cubicBezTo>
                      <a:pt x="272050" y="5486"/>
                      <a:pt x="271166" y="5187"/>
                      <a:pt x="270260" y="5004"/>
                    </a:cubicBezTo>
                    <a:cubicBezTo>
                      <a:pt x="248959" y="735"/>
                      <a:pt x="213010" y="-616"/>
                      <a:pt x="191369" y="861"/>
                    </a:cubicBezTo>
                    <a:cubicBezTo>
                      <a:pt x="185605" y="1683"/>
                      <a:pt x="164331" y="1306"/>
                      <a:pt x="147720" y="976"/>
                    </a:cubicBezTo>
                    <a:cubicBezTo>
                      <a:pt x="141841" y="861"/>
                      <a:pt x="136700" y="756"/>
                      <a:pt x="134167" y="766"/>
                    </a:cubicBezTo>
                    <a:cubicBezTo>
                      <a:pt x="107976" y="-548"/>
                      <a:pt x="68101" y="-742"/>
                      <a:pt x="47025" y="4915"/>
                    </a:cubicBezTo>
                    <a:cubicBezTo>
                      <a:pt x="43513" y="5208"/>
                      <a:pt x="31724" y="6187"/>
                      <a:pt x="30991" y="6277"/>
                    </a:cubicBezTo>
                    <a:cubicBezTo>
                      <a:pt x="22693" y="7665"/>
                      <a:pt x="15239" y="9739"/>
                      <a:pt x="10166" y="14929"/>
                    </a:cubicBezTo>
                    <a:cubicBezTo>
                      <a:pt x="4989" y="20230"/>
                      <a:pt x="4104" y="27050"/>
                      <a:pt x="3471" y="31554"/>
                    </a:cubicBezTo>
                    <a:cubicBezTo>
                      <a:pt x="785" y="54328"/>
                      <a:pt x="-707" y="76719"/>
                      <a:pt x="2052" y="96791"/>
                    </a:cubicBezTo>
                    <a:lnTo>
                      <a:pt x="2052" y="106837"/>
                    </a:lnTo>
                    <a:cubicBezTo>
                      <a:pt x="2052" y="121073"/>
                      <a:pt x="2387" y="142375"/>
                      <a:pt x="2727" y="163541"/>
                    </a:cubicBezTo>
                    <a:cubicBezTo>
                      <a:pt x="3062" y="184785"/>
                      <a:pt x="3403" y="205899"/>
                      <a:pt x="3413" y="219433"/>
                    </a:cubicBezTo>
                    <a:cubicBezTo>
                      <a:pt x="2052" y="247989"/>
                      <a:pt x="2047" y="286079"/>
                      <a:pt x="3403" y="308790"/>
                    </a:cubicBezTo>
                    <a:cubicBezTo>
                      <a:pt x="3403" y="313865"/>
                      <a:pt x="3680" y="318899"/>
                      <a:pt x="3968" y="324147"/>
                    </a:cubicBezTo>
                    <a:cubicBezTo>
                      <a:pt x="4340" y="330898"/>
                      <a:pt x="4753" y="338336"/>
                      <a:pt x="4753" y="347832"/>
                    </a:cubicBezTo>
                    <a:lnTo>
                      <a:pt x="4753" y="378808"/>
                    </a:lnTo>
                    <a:cubicBezTo>
                      <a:pt x="4753" y="392563"/>
                      <a:pt x="4601" y="409423"/>
                      <a:pt x="4455" y="426467"/>
                    </a:cubicBezTo>
                    <a:cubicBezTo>
                      <a:pt x="4162" y="460481"/>
                      <a:pt x="3832" y="496145"/>
                      <a:pt x="4753" y="506704"/>
                    </a:cubicBezTo>
                    <a:cubicBezTo>
                      <a:pt x="4753" y="528813"/>
                      <a:pt x="4345" y="547685"/>
                      <a:pt x="3973" y="564744"/>
                    </a:cubicBezTo>
                    <a:cubicBezTo>
                      <a:pt x="3680" y="578645"/>
                      <a:pt x="3403" y="591415"/>
                      <a:pt x="3403" y="603650"/>
                    </a:cubicBezTo>
                    <a:cubicBezTo>
                      <a:pt x="3403" y="603650"/>
                      <a:pt x="3403" y="761905"/>
                      <a:pt x="3418" y="761905"/>
                    </a:cubicBezTo>
                    <a:cubicBezTo>
                      <a:pt x="712" y="807882"/>
                      <a:pt x="707" y="820201"/>
                      <a:pt x="707" y="840607"/>
                    </a:cubicBezTo>
                    <a:cubicBezTo>
                      <a:pt x="707" y="840607"/>
                      <a:pt x="707" y="910139"/>
                      <a:pt x="717" y="910139"/>
                    </a:cubicBezTo>
                    <a:cubicBezTo>
                      <a:pt x="-634" y="939806"/>
                      <a:pt x="-728" y="981498"/>
                      <a:pt x="6371" y="1011338"/>
                    </a:cubicBezTo>
                    <a:cubicBezTo>
                      <a:pt x="6653" y="1012548"/>
                      <a:pt x="7161" y="1013700"/>
                      <a:pt x="7852" y="1014737"/>
                    </a:cubicBezTo>
                    <a:cubicBezTo>
                      <a:pt x="7863" y="1014753"/>
                      <a:pt x="7873" y="1014774"/>
                      <a:pt x="7884" y="1014790"/>
                    </a:cubicBezTo>
                    <a:cubicBezTo>
                      <a:pt x="10831" y="1019205"/>
                      <a:pt x="14673" y="1025443"/>
                      <a:pt x="20929" y="1028790"/>
                    </a:cubicBezTo>
                    <a:cubicBezTo>
                      <a:pt x="24447" y="1030671"/>
                      <a:pt x="28180" y="1031435"/>
                      <a:pt x="32053" y="1031509"/>
                    </a:cubicBezTo>
                    <a:cubicBezTo>
                      <a:pt x="55543" y="1034217"/>
                      <a:pt x="82869" y="1034201"/>
                      <a:pt x="108076" y="1034201"/>
                    </a:cubicBezTo>
                    <a:cubicBezTo>
                      <a:pt x="129481" y="1034201"/>
                      <a:pt x="162158" y="1034206"/>
                      <a:pt x="183428" y="1032865"/>
                    </a:cubicBezTo>
                    <a:cubicBezTo>
                      <a:pt x="195410" y="1032865"/>
                      <a:pt x="207367" y="1032499"/>
                      <a:pt x="218769" y="1032153"/>
                    </a:cubicBezTo>
                    <a:cubicBezTo>
                      <a:pt x="229537" y="1031823"/>
                      <a:pt x="239772" y="1031514"/>
                      <a:pt x="249362" y="1031514"/>
                    </a:cubicBezTo>
                    <a:cubicBezTo>
                      <a:pt x="255675" y="1031514"/>
                      <a:pt x="265355" y="1030388"/>
                      <a:pt x="273616" y="1025187"/>
                    </a:cubicBezTo>
                    <a:cubicBezTo>
                      <a:pt x="277903" y="1022489"/>
                      <a:pt x="281887" y="1018640"/>
                      <a:pt x="284619" y="1013307"/>
                    </a:cubicBezTo>
                    <a:cubicBezTo>
                      <a:pt x="287352" y="1007975"/>
                      <a:pt x="288520" y="1001753"/>
                      <a:pt x="288101" y="995441"/>
                    </a:cubicBezTo>
                    <a:cubicBezTo>
                      <a:pt x="288101" y="987684"/>
                      <a:pt x="286384" y="980948"/>
                      <a:pt x="281992" y="975920"/>
                    </a:cubicBezTo>
                    <a:cubicBezTo>
                      <a:pt x="276071" y="969153"/>
                      <a:pt x="267590" y="968415"/>
                      <a:pt x="264491" y="967995"/>
                    </a:cubicBezTo>
                    <a:cubicBezTo>
                      <a:pt x="263376" y="967849"/>
                      <a:pt x="262722" y="967755"/>
                      <a:pt x="262188" y="967650"/>
                    </a:cubicBezTo>
                    <a:cubicBezTo>
                      <a:pt x="261408" y="967493"/>
                      <a:pt x="260617" y="967425"/>
                      <a:pt x="259821" y="967451"/>
                    </a:cubicBezTo>
                    <a:cubicBezTo>
                      <a:pt x="259821" y="967451"/>
                      <a:pt x="122273" y="971463"/>
                      <a:pt x="122268" y="971515"/>
                    </a:cubicBezTo>
                    <a:cubicBezTo>
                      <a:pt x="113551" y="970892"/>
                      <a:pt x="103574" y="969661"/>
                      <a:pt x="93036" y="968362"/>
                    </a:cubicBezTo>
                    <a:cubicBezTo>
                      <a:pt x="85680" y="967456"/>
                      <a:pt x="78064" y="966513"/>
                      <a:pt x="70651" y="965769"/>
                    </a:cubicBezTo>
                    <a:lnTo>
                      <a:pt x="69044" y="965612"/>
                    </a:lnTo>
                    <a:cubicBezTo>
                      <a:pt x="69750" y="936962"/>
                      <a:pt x="68950" y="916576"/>
                      <a:pt x="67944" y="890749"/>
                    </a:cubicBezTo>
                    <a:cubicBezTo>
                      <a:pt x="67766" y="886218"/>
                      <a:pt x="67583" y="881515"/>
                      <a:pt x="67405" y="876963"/>
                    </a:cubicBezTo>
                    <a:cubicBezTo>
                      <a:pt x="67405" y="871531"/>
                      <a:pt x="67091" y="865843"/>
                      <a:pt x="66777" y="860218"/>
                    </a:cubicBezTo>
                    <a:cubicBezTo>
                      <a:pt x="66426" y="853828"/>
                      <a:pt x="66065" y="847380"/>
                      <a:pt x="66065" y="840607"/>
                    </a:cubicBezTo>
                    <a:cubicBezTo>
                      <a:pt x="66065" y="837276"/>
                      <a:pt x="65458" y="834118"/>
                      <a:pt x="65118" y="832264"/>
                    </a:cubicBezTo>
                    <a:cubicBezTo>
                      <a:pt x="64814" y="830598"/>
                      <a:pt x="64735" y="830043"/>
                      <a:pt x="64720" y="829839"/>
                    </a:cubicBezTo>
                    <a:cubicBezTo>
                      <a:pt x="64720" y="829839"/>
                      <a:pt x="64720" y="818315"/>
                      <a:pt x="64704" y="818305"/>
                    </a:cubicBezTo>
                    <a:cubicBezTo>
                      <a:pt x="68756" y="749297"/>
                      <a:pt x="68751" y="678975"/>
                      <a:pt x="68751" y="611727"/>
                    </a:cubicBezTo>
                    <a:lnTo>
                      <a:pt x="68751" y="577692"/>
                    </a:lnTo>
                    <a:cubicBezTo>
                      <a:pt x="90387" y="577378"/>
                      <a:pt x="119875" y="576220"/>
                      <a:pt x="146317" y="575073"/>
                    </a:cubicBezTo>
                    <a:cubicBezTo>
                      <a:pt x="149034" y="574921"/>
                      <a:pt x="151735" y="574769"/>
                      <a:pt x="154395" y="574623"/>
                    </a:cubicBezTo>
                    <a:cubicBezTo>
                      <a:pt x="175711" y="573428"/>
                      <a:pt x="194269" y="572397"/>
                      <a:pt x="202253" y="572397"/>
                    </a:cubicBezTo>
                    <a:cubicBezTo>
                      <a:pt x="209733" y="572397"/>
                      <a:pt x="216209" y="569767"/>
                      <a:pt x="221078" y="565132"/>
                    </a:cubicBezTo>
                    <a:cubicBezTo>
                      <a:pt x="227333" y="559176"/>
                      <a:pt x="230003" y="550880"/>
                      <a:pt x="230385" y="543248"/>
                    </a:cubicBezTo>
                    <a:cubicBezTo>
                      <a:pt x="230773" y="535470"/>
                      <a:pt x="228883" y="527147"/>
                      <a:pt x="224569" y="520228"/>
                    </a:cubicBezTo>
                    <a:cubicBezTo>
                      <a:pt x="221365" y="515095"/>
                      <a:pt x="216680" y="510523"/>
                      <a:pt x="210424" y="507836"/>
                    </a:cubicBezTo>
                    <a:cubicBezTo>
                      <a:pt x="209116" y="507275"/>
                      <a:pt x="207713" y="506987"/>
                      <a:pt x="206294" y="506987"/>
                    </a:cubicBezTo>
                    <a:cubicBezTo>
                      <a:pt x="191144" y="506987"/>
                      <a:pt x="161273" y="508354"/>
                      <a:pt x="143045" y="509674"/>
                    </a:cubicBezTo>
                    <a:cubicBezTo>
                      <a:pt x="139669" y="509674"/>
                      <a:pt x="137281" y="510287"/>
                      <a:pt x="135795" y="510664"/>
                    </a:cubicBezTo>
                    <a:cubicBezTo>
                      <a:pt x="134596" y="510963"/>
                      <a:pt x="134292" y="511025"/>
                      <a:pt x="133371" y="511031"/>
                    </a:cubicBezTo>
                    <a:cubicBezTo>
                      <a:pt x="133371" y="511031"/>
                      <a:pt x="80419" y="512356"/>
                      <a:pt x="80414" y="512393"/>
                    </a:cubicBezTo>
                    <a:lnTo>
                      <a:pt x="67421" y="511628"/>
                    </a:lnTo>
                    <a:cubicBezTo>
                      <a:pt x="67468" y="497795"/>
                      <a:pt x="67683" y="481930"/>
                      <a:pt x="68756" y="462278"/>
                    </a:cubicBezTo>
                    <a:cubicBezTo>
                      <a:pt x="68756" y="454442"/>
                      <a:pt x="69086" y="445899"/>
                      <a:pt x="69426" y="437099"/>
                    </a:cubicBezTo>
                    <a:cubicBezTo>
                      <a:pt x="69761" y="428394"/>
                      <a:pt x="70106" y="419432"/>
                      <a:pt x="70106" y="411115"/>
                    </a:cubicBezTo>
                    <a:cubicBezTo>
                      <a:pt x="70106" y="402818"/>
                      <a:pt x="69703" y="394569"/>
                      <a:pt x="69337" y="387252"/>
                    </a:cubicBezTo>
                    <a:cubicBezTo>
                      <a:pt x="69028" y="380898"/>
                      <a:pt x="68756" y="375367"/>
                      <a:pt x="68756" y="370726"/>
                    </a:cubicBezTo>
                    <a:lnTo>
                      <a:pt x="68756" y="357260"/>
                    </a:lnTo>
                    <a:cubicBezTo>
                      <a:pt x="68756" y="332443"/>
                      <a:pt x="67499" y="322277"/>
                      <a:pt x="66196" y="311791"/>
                    </a:cubicBezTo>
                    <a:cubicBezTo>
                      <a:pt x="66128" y="311257"/>
                      <a:pt x="66060" y="310722"/>
                      <a:pt x="65992" y="310183"/>
                    </a:cubicBezTo>
                    <a:cubicBezTo>
                      <a:pt x="64741" y="300205"/>
                      <a:pt x="64720" y="290196"/>
                      <a:pt x="64720" y="267055"/>
                    </a:cubicBezTo>
                    <a:cubicBezTo>
                      <a:pt x="64720" y="267055"/>
                      <a:pt x="64720" y="262477"/>
                      <a:pt x="64693" y="262441"/>
                    </a:cubicBezTo>
                    <a:cubicBezTo>
                      <a:pt x="66076" y="245748"/>
                      <a:pt x="66065" y="219726"/>
                      <a:pt x="66065" y="203772"/>
                    </a:cubicBezTo>
                    <a:lnTo>
                      <a:pt x="66065" y="129720"/>
                    </a:lnTo>
                    <a:cubicBezTo>
                      <a:pt x="66065" y="122581"/>
                      <a:pt x="66133" y="117276"/>
                      <a:pt x="67096" y="113405"/>
                    </a:cubicBezTo>
                    <a:cubicBezTo>
                      <a:pt x="67196" y="113001"/>
                      <a:pt x="67274" y="112593"/>
                      <a:pt x="67327" y="112179"/>
                    </a:cubicBezTo>
                    <a:cubicBezTo>
                      <a:pt x="67400" y="111587"/>
                      <a:pt x="67473" y="110995"/>
                      <a:pt x="67552" y="110404"/>
                    </a:cubicBezTo>
                    <a:cubicBezTo>
                      <a:pt x="68777" y="100698"/>
                      <a:pt x="70080" y="90668"/>
                      <a:pt x="68756" y="79281"/>
                    </a:cubicBezTo>
                    <a:lnTo>
                      <a:pt x="68756" y="68407"/>
                    </a:lnTo>
                    <a:cubicBezTo>
                      <a:pt x="70583" y="68203"/>
                      <a:pt x="72494" y="67904"/>
                      <a:pt x="74431" y="67475"/>
                    </a:cubicBezTo>
                    <a:lnTo>
                      <a:pt x="223454" y="63484"/>
                    </a:lnTo>
                    <a:cubicBezTo>
                      <a:pt x="227695" y="63871"/>
                      <a:pt x="252529" y="66118"/>
                      <a:pt x="253393" y="66160"/>
                    </a:cubicBezTo>
                    <a:lnTo>
                      <a:pt x="258774" y="66160"/>
                    </a:lnTo>
                    <a:cubicBezTo>
                      <a:pt x="265454" y="66160"/>
                      <a:pt x="271611" y="64175"/>
                      <a:pt x="276720" y="60854"/>
                    </a:cubicBezTo>
                    <a:cubicBezTo>
                      <a:pt x="282091" y="57366"/>
                      <a:pt x="286321" y="52390"/>
                      <a:pt x="288870" y="46639"/>
                    </a:cubicBezTo>
                    <a:cubicBezTo>
                      <a:pt x="291404" y="40945"/>
                      <a:pt x="292320" y="34398"/>
                      <a:pt x="290954" y="27809"/>
                    </a:cubicBezTo>
                    <a:cubicBezTo>
                      <a:pt x="289619" y="21340"/>
                      <a:pt x="286164" y="15280"/>
                      <a:pt x="280678" y="1024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" name="Google Shape;712;p14">
                <a:extLst>
                  <a:ext uri="{FF2B5EF4-FFF2-40B4-BE49-F238E27FC236}">
                    <a16:creationId xmlns:a16="http://schemas.microsoft.com/office/drawing/2014/main" id="{FA4B3C4D-5B79-41B4-97D8-CABD864EF7D0}"/>
                  </a:ext>
                </a:extLst>
              </p:cNvPr>
              <p:cNvSpPr/>
              <p:nvPr/>
            </p:nvSpPr>
            <p:spPr>
              <a:xfrm>
                <a:off x="3421729" y="4632687"/>
                <a:ext cx="84753" cy="86280"/>
              </a:xfrm>
              <a:custGeom>
                <a:avLst/>
                <a:gdLst/>
                <a:ahLst/>
                <a:cxnLst/>
                <a:rect l="l" t="t" r="r" b="b"/>
                <a:pathLst>
                  <a:path w="84753" h="86280" extrusionOk="0">
                    <a:moveTo>
                      <a:pt x="84606" y="39752"/>
                    </a:moveTo>
                    <a:cubicBezTo>
                      <a:pt x="84150" y="35583"/>
                      <a:pt x="82674" y="31943"/>
                      <a:pt x="80737" y="28517"/>
                    </a:cubicBezTo>
                    <a:cubicBezTo>
                      <a:pt x="80512" y="27705"/>
                      <a:pt x="80219" y="26532"/>
                      <a:pt x="80188" y="25909"/>
                    </a:cubicBezTo>
                    <a:cubicBezTo>
                      <a:pt x="80188" y="25542"/>
                      <a:pt x="80167" y="25175"/>
                      <a:pt x="80125" y="24809"/>
                    </a:cubicBezTo>
                    <a:cubicBezTo>
                      <a:pt x="79612" y="20215"/>
                      <a:pt x="78130" y="15815"/>
                      <a:pt x="75408" y="11966"/>
                    </a:cubicBezTo>
                    <a:cubicBezTo>
                      <a:pt x="72801" y="8273"/>
                      <a:pt x="69330" y="5497"/>
                      <a:pt x="65352" y="3570"/>
                    </a:cubicBezTo>
                    <a:cubicBezTo>
                      <a:pt x="57452" y="-249"/>
                      <a:pt x="47636" y="-704"/>
                      <a:pt x="37156" y="799"/>
                    </a:cubicBezTo>
                    <a:cubicBezTo>
                      <a:pt x="31283" y="1700"/>
                      <a:pt x="26440" y="4643"/>
                      <a:pt x="22671" y="7933"/>
                    </a:cubicBezTo>
                    <a:cubicBezTo>
                      <a:pt x="7966" y="20770"/>
                      <a:pt x="433" y="47226"/>
                      <a:pt x="433" y="47226"/>
                    </a:cubicBezTo>
                    <a:cubicBezTo>
                      <a:pt x="-206" y="49379"/>
                      <a:pt x="-138" y="51684"/>
                      <a:pt x="637" y="53800"/>
                    </a:cubicBezTo>
                    <a:cubicBezTo>
                      <a:pt x="3469" y="61578"/>
                      <a:pt x="7123" y="67633"/>
                      <a:pt x="11651" y="72425"/>
                    </a:cubicBezTo>
                    <a:cubicBezTo>
                      <a:pt x="17200" y="78286"/>
                      <a:pt x="23446" y="81602"/>
                      <a:pt x="29241" y="84085"/>
                    </a:cubicBezTo>
                    <a:cubicBezTo>
                      <a:pt x="30550" y="84645"/>
                      <a:pt x="31947" y="84933"/>
                      <a:pt x="33366" y="84933"/>
                    </a:cubicBezTo>
                    <a:lnTo>
                      <a:pt x="40093" y="84933"/>
                    </a:lnTo>
                    <a:cubicBezTo>
                      <a:pt x="44459" y="84933"/>
                      <a:pt x="51825" y="86138"/>
                      <a:pt x="51825" y="86138"/>
                    </a:cubicBezTo>
                    <a:cubicBezTo>
                      <a:pt x="54657" y="86609"/>
                      <a:pt x="57552" y="85902"/>
                      <a:pt x="59844" y="84179"/>
                    </a:cubicBezTo>
                    <a:cubicBezTo>
                      <a:pt x="66702" y="79030"/>
                      <a:pt x="74031" y="73567"/>
                      <a:pt x="78476" y="65904"/>
                    </a:cubicBezTo>
                    <a:cubicBezTo>
                      <a:pt x="80575" y="62285"/>
                      <a:pt x="81962" y="58341"/>
                      <a:pt x="82643" y="53941"/>
                    </a:cubicBezTo>
                    <a:cubicBezTo>
                      <a:pt x="84077" y="49494"/>
                      <a:pt x="85161" y="44817"/>
                      <a:pt x="84606" y="3975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" name="Google Shape;713;p14">
                <a:extLst>
                  <a:ext uri="{FF2B5EF4-FFF2-40B4-BE49-F238E27FC236}">
                    <a16:creationId xmlns:a16="http://schemas.microsoft.com/office/drawing/2014/main" id="{66FE2554-3804-4E3B-8FF1-5861211FBECF}"/>
                  </a:ext>
                </a:extLst>
              </p:cNvPr>
              <p:cNvSpPr/>
              <p:nvPr/>
            </p:nvSpPr>
            <p:spPr>
              <a:xfrm>
                <a:off x="2725991" y="3676560"/>
                <a:ext cx="271244" cy="1039709"/>
              </a:xfrm>
              <a:custGeom>
                <a:avLst/>
                <a:gdLst/>
                <a:ahLst/>
                <a:cxnLst/>
                <a:rect l="l" t="t" r="r" b="b"/>
                <a:pathLst>
                  <a:path w="271244" h="1039709" extrusionOk="0">
                    <a:moveTo>
                      <a:pt x="242478" y="975819"/>
                    </a:moveTo>
                    <a:cubicBezTo>
                      <a:pt x="241960" y="975724"/>
                      <a:pt x="241442" y="975672"/>
                      <a:pt x="240918" y="975656"/>
                    </a:cubicBezTo>
                    <a:cubicBezTo>
                      <a:pt x="240866" y="975656"/>
                      <a:pt x="195165" y="974310"/>
                      <a:pt x="194856" y="974305"/>
                    </a:cubicBezTo>
                    <a:cubicBezTo>
                      <a:pt x="186893" y="974305"/>
                      <a:pt x="152861" y="974300"/>
                      <a:pt x="132952" y="975651"/>
                    </a:cubicBezTo>
                    <a:cubicBezTo>
                      <a:pt x="127717" y="975651"/>
                      <a:pt x="121608" y="976159"/>
                      <a:pt x="117038" y="976531"/>
                    </a:cubicBezTo>
                    <a:cubicBezTo>
                      <a:pt x="113483" y="976819"/>
                      <a:pt x="111211" y="976997"/>
                      <a:pt x="110683" y="977018"/>
                    </a:cubicBezTo>
                    <a:lnTo>
                      <a:pt x="73352" y="974881"/>
                    </a:lnTo>
                    <a:cubicBezTo>
                      <a:pt x="72996" y="958267"/>
                      <a:pt x="71871" y="938358"/>
                      <a:pt x="70771" y="925552"/>
                    </a:cubicBezTo>
                    <a:cubicBezTo>
                      <a:pt x="70771" y="925552"/>
                      <a:pt x="70771" y="921519"/>
                      <a:pt x="70756" y="920937"/>
                    </a:cubicBezTo>
                    <a:cubicBezTo>
                      <a:pt x="70750" y="920796"/>
                      <a:pt x="70740" y="920654"/>
                      <a:pt x="70735" y="920513"/>
                    </a:cubicBezTo>
                    <a:cubicBezTo>
                      <a:pt x="69405" y="896435"/>
                      <a:pt x="68086" y="872535"/>
                      <a:pt x="68086" y="839380"/>
                    </a:cubicBezTo>
                    <a:lnTo>
                      <a:pt x="68086" y="804370"/>
                    </a:lnTo>
                    <a:cubicBezTo>
                      <a:pt x="68086" y="797509"/>
                      <a:pt x="67756" y="790370"/>
                      <a:pt x="67426" y="783367"/>
                    </a:cubicBezTo>
                    <a:cubicBezTo>
                      <a:pt x="67081" y="775929"/>
                      <a:pt x="66735" y="768591"/>
                      <a:pt x="66735" y="761295"/>
                    </a:cubicBezTo>
                    <a:cubicBezTo>
                      <a:pt x="66735" y="749054"/>
                      <a:pt x="66400" y="730088"/>
                      <a:pt x="66060" y="711279"/>
                    </a:cubicBezTo>
                    <a:cubicBezTo>
                      <a:pt x="65725" y="692387"/>
                      <a:pt x="65385" y="673656"/>
                      <a:pt x="65369" y="662243"/>
                    </a:cubicBezTo>
                    <a:cubicBezTo>
                      <a:pt x="70761" y="565109"/>
                      <a:pt x="73462" y="465329"/>
                      <a:pt x="74807" y="377581"/>
                    </a:cubicBezTo>
                    <a:lnTo>
                      <a:pt x="74807" y="307562"/>
                    </a:lnTo>
                    <a:cubicBezTo>
                      <a:pt x="74807" y="290544"/>
                      <a:pt x="74834" y="261936"/>
                      <a:pt x="72112" y="242200"/>
                    </a:cubicBezTo>
                    <a:cubicBezTo>
                      <a:pt x="72085" y="221877"/>
                      <a:pt x="70887" y="202749"/>
                      <a:pt x="69656" y="182966"/>
                    </a:cubicBezTo>
                    <a:cubicBezTo>
                      <a:pt x="69573" y="181651"/>
                      <a:pt x="69489" y="180331"/>
                      <a:pt x="69410" y="179043"/>
                    </a:cubicBezTo>
                    <a:cubicBezTo>
                      <a:pt x="68060" y="156080"/>
                      <a:pt x="65385" y="105242"/>
                      <a:pt x="65353" y="82212"/>
                    </a:cubicBezTo>
                    <a:lnTo>
                      <a:pt x="69395" y="32400"/>
                    </a:lnTo>
                    <a:cubicBezTo>
                      <a:pt x="69447" y="31772"/>
                      <a:pt x="69436" y="31138"/>
                      <a:pt x="69374" y="30510"/>
                    </a:cubicBezTo>
                    <a:cubicBezTo>
                      <a:pt x="68452" y="21255"/>
                      <a:pt x="65008" y="13314"/>
                      <a:pt x="59181" y="7731"/>
                    </a:cubicBezTo>
                    <a:cubicBezTo>
                      <a:pt x="54255" y="3011"/>
                      <a:pt x="48052" y="413"/>
                      <a:pt x="41534" y="47"/>
                    </a:cubicBezTo>
                    <a:cubicBezTo>
                      <a:pt x="35299" y="-309"/>
                      <a:pt x="29096" y="1382"/>
                      <a:pt x="23557" y="4672"/>
                    </a:cubicBezTo>
                    <a:cubicBezTo>
                      <a:pt x="16522" y="8851"/>
                      <a:pt x="10554" y="15603"/>
                      <a:pt x="6397" y="24371"/>
                    </a:cubicBezTo>
                    <a:cubicBezTo>
                      <a:pt x="5732" y="25775"/>
                      <a:pt x="5392" y="27309"/>
                      <a:pt x="5392" y="28860"/>
                    </a:cubicBezTo>
                    <a:cubicBezTo>
                      <a:pt x="5392" y="30887"/>
                      <a:pt x="5146" y="35072"/>
                      <a:pt x="4837" y="40330"/>
                    </a:cubicBezTo>
                    <a:cubicBezTo>
                      <a:pt x="4497" y="46066"/>
                      <a:pt x="4083" y="52880"/>
                      <a:pt x="4041" y="57694"/>
                    </a:cubicBezTo>
                    <a:cubicBezTo>
                      <a:pt x="-31" y="85852"/>
                      <a:pt x="26" y="137146"/>
                      <a:pt x="1356" y="162156"/>
                    </a:cubicBezTo>
                    <a:cubicBezTo>
                      <a:pt x="1356" y="184689"/>
                      <a:pt x="2644" y="234233"/>
                      <a:pt x="5387" y="254435"/>
                    </a:cubicBezTo>
                    <a:lnTo>
                      <a:pt x="5387" y="413931"/>
                    </a:lnTo>
                    <a:cubicBezTo>
                      <a:pt x="5387" y="447479"/>
                      <a:pt x="5381" y="494907"/>
                      <a:pt x="6732" y="522992"/>
                    </a:cubicBezTo>
                    <a:cubicBezTo>
                      <a:pt x="6732" y="522992"/>
                      <a:pt x="6732" y="557320"/>
                      <a:pt x="6753" y="557325"/>
                    </a:cubicBezTo>
                    <a:cubicBezTo>
                      <a:pt x="6706" y="558048"/>
                      <a:pt x="4057" y="599060"/>
                      <a:pt x="4036" y="599730"/>
                    </a:cubicBezTo>
                    <a:lnTo>
                      <a:pt x="4036" y="629355"/>
                    </a:lnTo>
                    <a:cubicBezTo>
                      <a:pt x="4036" y="636542"/>
                      <a:pt x="3706" y="646436"/>
                      <a:pt x="3366" y="656602"/>
                    </a:cubicBezTo>
                    <a:cubicBezTo>
                      <a:pt x="3031" y="666633"/>
                      <a:pt x="2686" y="676935"/>
                      <a:pt x="2691" y="684163"/>
                    </a:cubicBezTo>
                    <a:cubicBezTo>
                      <a:pt x="1356" y="720498"/>
                      <a:pt x="0" y="758377"/>
                      <a:pt x="0" y="794958"/>
                    </a:cubicBezTo>
                    <a:cubicBezTo>
                      <a:pt x="0" y="813678"/>
                      <a:pt x="-5" y="845037"/>
                      <a:pt x="1345" y="864966"/>
                    </a:cubicBezTo>
                    <a:lnTo>
                      <a:pt x="1345" y="901322"/>
                    </a:lnTo>
                    <a:cubicBezTo>
                      <a:pt x="1345" y="914605"/>
                      <a:pt x="1324" y="927422"/>
                      <a:pt x="2712" y="938473"/>
                    </a:cubicBezTo>
                    <a:cubicBezTo>
                      <a:pt x="4041" y="955821"/>
                      <a:pt x="5355" y="978181"/>
                      <a:pt x="4026" y="1003642"/>
                    </a:cubicBezTo>
                    <a:cubicBezTo>
                      <a:pt x="4026" y="1006360"/>
                      <a:pt x="4020" y="1011964"/>
                      <a:pt x="6481" y="1019145"/>
                    </a:cubicBezTo>
                    <a:cubicBezTo>
                      <a:pt x="8214" y="1024179"/>
                      <a:pt x="11062" y="1029757"/>
                      <a:pt x="15658" y="1035660"/>
                    </a:cubicBezTo>
                    <a:cubicBezTo>
                      <a:pt x="17689" y="1038274"/>
                      <a:pt x="20835" y="1039772"/>
                      <a:pt x="24144" y="1039704"/>
                    </a:cubicBezTo>
                    <a:cubicBezTo>
                      <a:pt x="24144" y="1039704"/>
                      <a:pt x="155824" y="1037022"/>
                      <a:pt x="155803" y="1037022"/>
                    </a:cubicBezTo>
                    <a:cubicBezTo>
                      <a:pt x="161614" y="1037022"/>
                      <a:pt x="170456" y="1037347"/>
                      <a:pt x="179627" y="1037687"/>
                    </a:cubicBezTo>
                    <a:cubicBezTo>
                      <a:pt x="188291" y="1038007"/>
                      <a:pt x="197248" y="1038342"/>
                      <a:pt x="203530" y="1038368"/>
                    </a:cubicBezTo>
                    <a:cubicBezTo>
                      <a:pt x="213895" y="1039730"/>
                      <a:pt x="230213" y="1039709"/>
                      <a:pt x="235196" y="1039709"/>
                    </a:cubicBezTo>
                    <a:cubicBezTo>
                      <a:pt x="245420" y="1039709"/>
                      <a:pt x="254906" y="1035335"/>
                      <a:pt x="261518" y="1028715"/>
                    </a:cubicBezTo>
                    <a:cubicBezTo>
                      <a:pt x="267182" y="1023048"/>
                      <a:pt x="271244" y="1015207"/>
                      <a:pt x="271244" y="1006339"/>
                    </a:cubicBezTo>
                    <a:cubicBezTo>
                      <a:pt x="271244" y="1001054"/>
                      <a:pt x="268349" y="993857"/>
                      <a:pt x="263517" y="988059"/>
                    </a:cubicBezTo>
                    <a:cubicBezTo>
                      <a:pt x="259010" y="982628"/>
                      <a:pt x="252105" y="977568"/>
                      <a:pt x="242478" y="97581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" name="Google Shape;714;p14">
                <a:extLst>
                  <a:ext uri="{FF2B5EF4-FFF2-40B4-BE49-F238E27FC236}">
                    <a16:creationId xmlns:a16="http://schemas.microsoft.com/office/drawing/2014/main" id="{EAA59886-6656-4660-BB48-EB459211742C}"/>
                  </a:ext>
                </a:extLst>
              </p:cNvPr>
              <p:cNvSpPr/>
              <p:nvPr/>
            </p:nvSpPr>
            <p:spPr>
              <a:xfrm>
                <a:off x="2988440" y="3671865"/>
                <a:ext cx="354694" cy="1044398"/>
              </a:xfrm>
              <a:custGeom>
                <a:avLst/>
                <a:gdLst/>
                <a:ahLst/>
                <a:cxnLst/>
                <a:rect l="l" t="t" r="r" b="b"/>
                <a:pathLst>
                  <a:path w="354694" h="1044398" extrusionOk="0">
                    <a:moveTo>
                      <a:pt x="351978" y="459842"/>
                    </a:moveTo>
                    <a:cubicBezTo>
                      <a:pt x="351978" y="459842"/>
                      <a:pt x="350653" y="433433"/>
                      <a:pt x="350643" y="433428"/>
                    </a:cubicBezTo>
                    <a:lnTo>
                      <a:pt x="350643" y="383627"/>
                    </a:lnTo>
                    <a:cubicBezTo>
                      <a:pt x="350643" y="361356"/>
                      <a:pt x="347879" y="336539"/>
                      <a:pt x="345219" y="316667"/>
                    </a:cubicBezTo>
                    <a:cubicBezTo>
                      <a:pt x="345219" y="316667"/>
                      <a:pt x="341272" y="274555"/>
                      <a:pt x="341230" y="274550"/>
                    </a:cubicBezTo>
                    <a:lnTo>
                      <a:pt x="341230" y="250336"/>
                    </a:lnTo>
                    <a:cubicBezTo>
                      <a:pt x="341230" y="249859"/>
                      <a:pt x="341199" y="249388"/>
                      <a:pt x="341136" y="248916"/>
                    </a:cubicBezTo>
                    <a:cubicBezTo>
                      <a:pt x="337074" y="219161"/>
                      <a:pt x="331598" y="184759"/>
                      <a:pt x="320296" y="149493"/>
                    </a:cubicBezTo>
                    <a:cubicBezTo>
                      <a:pt x="303586" y="107690"/>
                      <a:pt x="263701" y="43601"/>
                      <a:pt x="220429" y="15092"/>
                    </a:cubicBezTo>
                    <a:cubicBezTo>
                      <a:pt x="206509" y="5920"/>
                      <a:pt x="191285" y="-208"/>
                      <a:pt x="176612" y="206"/>
                    </a:cubicBezTo>
                    <a:cubicBezTo>
                      <a:pt x="159823" y="-784"/>
                      <a:pt x="145411" y="1856"/>
                      <a:pt x="132790" y="6884"/>
                    </a:cubicBezTo>
                    <a:cubicBezTo>
                      <a:pt x="108720" y="16469"/>
                      <a:pt x="91983" y="34508"/>
                      <a:pt x="78242" y="49137"/>
                    </a:cubicBezTo>
                    <a:cubicBezTo>
                      <a:pt x="77781" y="49635"/>
                      <a:pt x="77320" y="50127"/>
                      <a:pt x="76441" y="51080"/>
                    </a:cubicBezTo>
                    <a:lnTo>
                      <a:pt x="69714" y="59152"/>
                    </a:lnTo>
                    <a:cubicBezTo>
                      <a:pt x="69342" y="59602"/>
                      <a:pt x="69002" y="60079"/>
                      <a:pt x="68709" y="60587"/>
                    </a:cubicBezTo>
                    <a:cubicBezTo>
                      <a:pt x="39613" y="110487"/>
                      <a:pt x="21846" y="173702"/>
                      <a:pt x="12234" y="217741"/>
                    </a:cubicBezTo>
                    <a:cubicBezTo>
                      <a:pt x="5465" y="261105"/>
                      <a:pt x="0" y="310157"/>
                      <a:pt x="0" y="355348"/>
                    </a:cubicBezTo>
                    <a:lnTo>
                      <a:pt x="0" y="375545"/>
                    </a:lnTo>
                    <a:cubicBezTo>
                      <a:pt x="0" y="379740"/>
                      <a:pt x="440" y="383842"/>
                      <a:pt x="790" y="387110"/>
                    </a:cubicBezTo>
                    <a:cubicBezTo>
                      <a:pt x="1120" y="390258"/>
                      <a:pt x="1351" y="392510"/>
                      <a:pt x="1351" y="394390"/>
                    </a:cubicBezTo>
                    <a:cubicBezTo>
                      <a:pt x="1351" y="394390"/>
                      <a:pt x="1351" y="475173"/>
                      <a:pt x="1361" y="475670"/>
                    </a:cubicBezTo>
                    <a:cubicBezTo>
                      <a:pt x="2691" y="503776"/>
                      <a:pt x="4036" y="558820"/>
                      <a:pt x="4036" y="586921"/>
                    </a:cubicBezTo>
                    <a:lnTo>
                      <a:pt x="4036" y="611151"/>
                    </a:lnTo>
                    <a:cubicBezTo>
                      <a:pt x="4036" y="615875"/>
                      <a:pt x="4444" y="620898"/>
                      <a:pt x="4790" y="625188"/>
                    </a:cubicBezTo>
                    <a:cubicBezTo>
                      <a:pt x="5120" y="629321"/>
                      <a:pt x="5387" y="632683"/>
                      <a:pt x="5387" y="635391"/>
                    </a:cubicBezTo>
                    <a:cubicBezTo>
                      <a:pt x="5387" y="658505"/>
                      <a:pt x="6737" y="701785"/>
                      <a:pt x="8109" y="737104"/>
                    </a:cubicBezTo>
                    <a:cubicBezTo>
                      <a:pt x="8240" y="738979"/>
                      <a:pt x="8376" y="740838"/>
                      <a:pt x="8502" y="742682"/>
                    </a:cubicBezTo>
                    <a:cubicBezTo>
                      <a:pt x="9711" y="759542"/>
                      <a:pt x="10768" y="774386"/>
                      <a:pt x="10768" y="784835"/>
                    </a:cubicBezTo>
                    <a:cubicBezTo>
                      <a:pt x="10768" y="785291"/>
                      <a:pt x="10794" y="785752"/>
                      <a:pt x="10857" y="786202"/>
                    </a:cubicBezTo>
                    <a:cubicBezTo>
                      <a:pt x="17647" y="837842"/>
                      <a:pt x="31247" y="900622"/>
                      <a:pt x="47769" y="944692"/>
                    </a:cubicBezTo>
                    <a:cubicBezTo>
                      <a:pt x="47947" y="945153"/>
                      <a:pt x="48146" y="945599"/>
                      <a:pt x="48381" y="946028"/>
                    </a:cubicBezTo>
                    <a:cubicBezTo>
                      <a:pt x="65044" y="976601"/>
                      <a:pt x="97224" y="1016204"/>
                      <a:pt x="129262" y="1033698"/>
                    </a:cubicBezTo>
                    <a:cubicBezTo>
                      <a:pt x="129900" y="1034049"/>
                      <a:pt x="130576" y="1034327"/>
                      <a:pt x="131272" y="1034536"/>
                    </a:cubicBezTo>
                    <a:lnTo>
                      <a:pt x="158185" y="1042618"/>
                    </a:lnTo>
                    <a:cubicBezTo>
                      <a:pt x="158981" y="1042859"/>
                      <a:pt x="159813" y="1043000"/>
                      <a:pt x="160645" y="1043047"/>
                    </a:cubicBezTo>
                    <a:cubicBezTo>
                      <a:pt x="160645" y="1043047"/>
                      <a:pt x="186213" y="1044383"/>
                      <a:pt x="186762" y="1044399"/>
                    </a:cubicBezTo>
                    <a:cubicBezTo>
                      <a:pt x="198724" y="1044399"/>
                      <a:pt x="209639" y="1042854"/>
                      <a:pt x="223255" y="1036788"/>
                    </a:cubicBezTo>
                    <a:cubicBezTo>
                      <a:pt x="246708" y="1026527"/>
                      <a:pt x="265564" y="1010594"/>
                      <a:pt x="280672" y="991749"/>
                    </a:cubicBezTo>
                    <a:cubicBezTo>
                      <a:pt x="310496" y="954539"/>
                      <a:pt x="326117" y="905456"/>
                      <a:pt x="334346" y="863428"/>
                    </a:cubicBezTo>
                    <a:cubicBezTo>
                      <a:pt x="334346" y="863428"/>
                      <a:pt x="343759" y="810920"/>
                      <a:pt x="343796" y="810689"/>
                    </a:cubicBezTo>
                    <a:cubicBezTo>
                      <a:pt x="350633" y="766922"/>
                      <a:pt x="353344" y="715194"/>
                      <a:pt x="353344" y="675780"/>
                    </a:cubicBezTo>
                    <a:cubicBezTo>
                      <a:pt x="353344" y="671631"/>
                      <a:pt x="353632" y="667111"/>
                      <a:pt x="353967" y="662004"/>
                    </a:cubicBezTo>
                    <a:cubicBezTo>
                      <a:pt x="354307" y="656677"/>
                      <a:pt x="354695" y="650775"/>
                      <a:pt x="354695" y="644814"/>
                    </a:cubicBezTo>
                    <a:cubicBezTo>
                      <a:pt x="354695" y="644803"/>
                      <a:pt x="354695" y="514220"/>
                      <a:pt x="354658" y="513346"/>
                    </a:cubicBezTo>
                    <a:cubicBezTo>
                      <a:pt x="353313" y="497318"/>
                      <a:pt x="351988" y="473413"/>
                      <a:pt x="351978" y="459842"/>
                    </a:cubicBezTo>
                    <a:close/>
                    <a:moveTo>
                      <a:pt x="78750" y="799779"/>
                    </a:moveTo>
                    <a:cubicBezTo>
                      <a:pt x="77430" y="788575"/>
                      <a:pt x="75493" y="776806"/>
                      <a:pt x="73583" y="765157"/>
                    </a:cubicBezTo>
                    <a:cubicBezTo>
                      <a:pt x="71494" y="752466"/>
                      <a:pt x="69431" y="739890"/>
                      <a:pt x="68055" y="727717"/>
                    </a:cubicBezTo>
                    <a:lnTo>
                      <a:pt x="68055" y="667713"/>
                    </a:lnTo>
                    <a:cubicBezTo>
                      <a:pt x="68055" y="643473"/>
                      <a:pt x="68055" y="596349"/>
                      <a:pt x="68055" y="572119"/>
                    </a:cubicBezTo>
                    <a:cubicBezTo>
                      <a:pt x="68055" y="544814"/>
                      <a:pt x="68096" y="441756"/>
                      <a:pt x="64013" y="413807"/>
                    </a:cubicBezTo>
                    <a:cubicBezTo>
                      <a:pt x="64050" y="352609"/>
                      <a:pt x="68065" y="279709"/>
                      <a:pt x="79927" y="208214"/>
                    </a:cubicBezTo>
                    <a:cubicBezTo>
                      <a:pt x="80828" y="205055"/>
                      <a:pt x="85157" y="189892"/>
                      <a:pt x="85256" y="189504"/>
                    </a:cubicBezTo>
                    <a:cubicBezTo>
                      <a:pt x="93564" y="154888"/>
                      <a:pt x="105207" y="116317"/>
                      <a:pt x="117467" y="102924"/>
                    </a:cubicBezTo>
                    <a:cubicBezTo>
                      <a:pt x="125199" y="95188"/>
                      <a:pt x="140260" y="81402"/>
                      <a:pt x="153897" y="72566"/>
                    </a:cubicBezTo>
                    <a:lnTo>
                      <a:pt x="164550" y="68302"/>
                    </a:lnTo>
                    <a:cubicBezTo>
                      <a:pt x="169487" y="68302"/>
                      <a:pt x="178737" y="68302"/>
                      <a:pt x="184742" y="68302"/>
                    </a:cubicBezTo>
                    <a:cubicBezTo>
                      <a:pt x="202300" y="81349"/>
                      <a:pt x="217340" y="102494"/>
                      <a:pt x="232438" y="123906"/>
                    </a:cubicBezTo>
                    <a:cubicBezTo>
                      <a:pt x="233202" y="124985"/>
                      <a:pt x="233956" y="126064"/>
                      <a:pt x="234291" y="126483"/>
                    </a:cubicBezTo>
                    <a:cubicBezTo>
                      <a:pt x="245562" y="145282"/>
                      <a:pt x="258429" y="179704"/>
                      <a:pt x="266617" y="202829"/>
                    </a:cubicBezTo>
                    <a:cubicBezTo>
                      <a:pt x="267145" y="208083"/>
                      <a:pt x="269218" y="228274"/>
                      <a:pt x="270475" y="236382"/>
                    </a:cubicBezTo>
                    <a:cubicBezTo>
                      <a:pt x="270543" y="247670"/>
                      <a:pt x="271878" y="266358"/>
                      <a:pt x="273223" y="274267"/>
                    </a:cubicBezTo>
                    <a:lnTo>
                      <a:pt x="277249" y="314624"/>
                    </a:lnTo>
                    <a:lnTo>
                      <a:pt x="281280" y="356364"/>
                    </a:lnTo>
                    <a:cubicBezTo>
                      <a:pt x="281316" y="356715"/>
                      <a:pt x="281369" y="357066"/>
                      <a:pt x="281437" y="357417"/>
                    </a:cubicBezTo>
                    <a:cubicBezTo>
                      <a:pt x="282855" y="364504"/>
                      <a:pt x="283929" y="370092"/>
                      <a:pt x="283981" y="375252"/>
                    </a:cubicBezTo>
                    <a:cubicBezTo>
                      <a:pt x="285331" y="388807"/>
                      <a:pt x="286625" y="403096"/>
                      <a:pt x="286635" y="413796"/>
                    </a:cubicBezTo>
                    <a:cubicBezTo>
                      <a:pt x="287321" y="426818"/>
                      <a:pt x="288687" y="443552"/>
                      <a:pt x="290033" y="460051"/>
                    </a:cubicBezTo>
                    <a:cubicBezTo>
                      <a:pt x="291378" y="476540"/>
                      <a:pt x="292708" y="492793"/>
                      <a:pt x="293357" y="504803"/>
                    </a:cubicBezTo>
                    <a:cubicBezTo>
                      <a:pt x="293357" y="531935"/>
                      <a:pt x="292666" y="562188"/>
                      <a:pt x="291985" y="592211"/>
                    </a:cubicBezTo>
                    <a:cubicBezTo>
                      <a:pt x="291326" y="621186"/>
                      <a:pt x="290671" y="649952"/>
                      <a:pt x="290661" y="675209"/>
                    </a:cubicBezTo>
                    <a:cubicBezTo>
                      <a:pt x="290451" y="677063"/>
                      <a:pt x="290247" y="678859"/>
                      <a:pt x="290038" y="680630"/>
                    </a:cubicBezTo>
                    <a:cubicBezTo>
                      <a:pt x="288965" y="689916"/>
                      <a:pt x="287965" y="698496"/>
                      <a:pt x="287975" y="707594"/>
                    </a:cubicBezTo>
                    <a:cubicBezTo>
                      <a:pt x="286661" y="733992"/>
                      <a:pt x="282683" y="767216"/>
                      <a:pt x="277306" y="798181"/>
                    </a:cubicBezTo>
                    <a:cubicBezTo>
                      <a:pt x="277306" y="798181"/>
                      <a:pt x="270621" y="845007"/>
                      <a:pt x="270600" y="845154"/>
                    </a:cubicBezTo>
                    <a:cubicBezTo>
                      <a:pt x="266590" y="870604"/>
                      <a:pt x="261403" y="895939"/>
                      <a:pt x="249017" y="918268"/>
                    </a:cubicBezTo>
                    <a:cubicBezTo>
                      <a:pt x="234406" y="943514"/>
                      <a:pt x="222146" y="961553"/>
                      <a:pt x="212063" y="969823"/>
                    </a:cubicBezTo>
                    <a:cubicBezTo>
                      <a:pt x="200300" y="975553"/>
                      <a:pt x="190102" y="977659"/>
                      <a:pt x="181381" y="977659"/>
                    </a:cubicBezTo>
                    <a:cubicBezTo>
                      <a:pt x="170576" y="977659"/>
                      <a:pt x="160577" y="974951"/>
                      <a:pt x="151489" y="970237"/>
                    </a:cubicBezTo>
                    <a:cubicBezTo>
                      <a:pt x="139465" y="963999"/>
                      <a:pt x="128953" y="954210"/>
                      <a:pt x="120545" y="942513"/>
                    </a:cubicBezTo>
                    <a:lnTo>
                      <a:pt x="108845" y="916524"/>
                    </a:lnTo>
                    <a:cubicBezTo>
                      <a:pt x="108605" y="916000"/>
                      <a:pt x="108332" y="915492"/>
                      <a:pt x="108013" y="915015"/>
                    </a:cubicBezTo>
                    <a:cubicBezTo>
                      <a:pt x="100736" y="904084"/>
                      <a:pt x="90622" y="881441"/>
                      <a:pt x="86743" y="866398"/>
                    </a:cubicBezTo>
                    <a:cubicBezTo>
                      <a:pt x="85895" y="859369"/>
                      <a:pt x="78750" y="799779"/>
                      <a:pt x="78750" y="79977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" name="Google Shape;715;p14">
              <a:extLst>
                <a:ext uri="{FF2B5EF4-FFF2-40B4-BE49-F238E27FC236}">
                  <a16:creationId xmlns:a16="http://schemas.microsoft.com/office/drawing/2014/main" id="{6DD00575-0F8B-47DD-A07E-D18EB71B66D9}"/>
                </a:ext>
              </a:extLst>
            </p:cNvPr>
            <p:cNvGrpSpPr/>
            <p:nvPr/>
          </p:nvGrpSpPr>
          <p:grpSpPr>
            <a:xfrm>
              <a:off x="1424326" y="3596289"/>
              <a:ext cx="82588" cy="109824"/>
              <a:chOff x="1424326" y="3596289"/>
              <a:chExt cx="82588" cy="109824"/>
            </a:xfrm>
          </p:grpSpPr>
          <p:sp>
            <p:nvSpPr>
              <p:cNvPr id="106" name="Google Shape;716;p14">
                <a:extLst>
                  <a:ext uri="{FF2B5EF4-FFF2-40B4-BE49-F238E27FC236}">
                    <a16:creationId xmlns:a16="http://schemas.microsoft.com/office/drawing/2014/main" id="{0C7BF2AF-3D8C-42B7-9C35-3CF3DBE10215}"/>
                  </a:ext>
                </a:extLst>
              </p:cNvPr>
              <p:cNvSpPr/>
              <p:nvPr/>
            </p:nvSpPr>
            <p:spPr>
              <a:xfrm>
                <a:off x="1424326" y="3596289"/>
                <a:ext cx="82588" cy="109824"/>
              </a:xfrm>
              <a:custGeom>
                <a:avLst/>
                <a:gdLst/>
                <a:ahLst/>
                <a:cxnLst/>
                <a:rect l="l" t="t" r="r" b="b"/>
                <a:pathLst>
                  <a:path w="82588" h="109824" extrusionOk="0">
                    <a:moveTo>
                      <a:pt x="74207" y="1065"/>
                    </a:moveTo>
                    <a:cubicBezTo>
                      <a:pt x="61544" y="-3544"/>
                      <a:pt x="48587" y="7811"/>
                      <a:pt x="39860" y="15925"/>
                    </a:cubicBezTo>
                    <a:cubicBezTo>
                      <a:pt x="32401" y="22859"/>
                      <a:pt x="25946" y="31193"/>
                      <a:pt x="20245" y="39599"/>
                    </a:cubicBezTo>
                    <a:cubicBezTo>
                      <a:pt x="14534" y="48027"/>
                      <a:pt x="10225" y="57115"/>
                      <a:pt x="6425" y="66542"/>
                    </a:cubicBezTo>
                    <a:cubicBezTo>
                      <a:pt x="1808" y="77998"/>
                      <a:pt x="-5076" y="95109"/>
                      <a:pt x="5844" y="104951"/>
                    </a:cubicBezTo>
                    <a:cubicBezTo>
                      <a:pt x="9964" y="108665"/>
                      <a:pt x="16068" y="111090"/>
                      <a:pt x="21627" y="109126"/>
                    </a:cubicBezTo>
                    <a:cubicBezTo>
                      <a:pt x="26637" y="107355"/>
                      <a:pt x="30469" y="104532"/>
                      <a:pt x="33364" y="100038"/>
                    </a:cubicBezTo>
                    <a:cubicBezTo>
                      <a:pt x="35144" y="97278"/>
                      <a:pt x="35725" y="93899"/>
                      <a:pt x="36515" y="90783"/>
                    </a:cubicBezTo>
                    <a:cubicBezTo>
                      <a:pt x="37562" y="86635"/>
                      <a:pt x="38829" y="82544"/>
                      <a:pt x="40295" y="78527"/>
                    </a:cubicBezTo>
                    <a:cubicBezTo>
                      <a:pt x="40667" y="77505"/>
                      <a:pt x="41065" y="76500"/>
                      <a:pt x="41457" y="75483"/>
                    </a:cubicBezTo>
                    <a:cubicBezTo>
                      <a:pt x="41415" y="75541"/>
                      <a:pt x="41379" y="75635"/>
                      <a:pt x="41337" y="75682"/>
                    </a:cubicBezTo>
                    <a:cubicBezTo>
                      <a:pt x="41400" y="75614"/>
                      <a:pt x="41431" y="75468"/>
                      <a:pt x="41494" y="75389"/>
                    </a:cubicBezTo>
                    <a:cubicBezTo>
                      <a:pt x="41557" y="75237"/>
                      <a:pt x="41614" y="75085"/>
                      <a:pt x="41672" y="74928"/>
                    </a:cubicBezTo>
                    <a:cubicBezTo>
                      <a:pt x="42232" y="73488"/>
                      <a:pt x="42180" y="73928"/>
                      <a:pt x="41928" y="74593"/>
                    </a:cubicBezTo>
                    <a:cubicBezTo>
                      <a:pt x="42761" y="73137"/>
                      <a:pt x="43373" y="71204"/>
                      <a:pt x="44048" y="69853"/>
                    </a:cubicBezTo>
                    <a:cubicBezTo>
                      <a:pt x="46038" y="65830"/>
                      <a:pt x="48205" y="61876"/>
                      <a:pt x="50545" y="58047"/>
                    </a:cubicBezTo>
                    <a:cubicBezTo>
                      <a:pt x="52738" y="54464"/>
                      <a:pt x="55136" y="51044"/>
                      <a:pt x="57617" y="47660"/>
                    </a:cubicBezTo>
                    <a:cubicBezTo>
                      <a:pt x="57691" y="47576"/>
                      <a:pt x="57717" y="47550"/>
                      <a:pt x="57801" y="47446"/>
                    </a:cubicBezTo>
                    <a:cubicBezTo>
                      <a:pt x="58492" y="46628"/>
                      <a:pt x="59162" y="45790"/>
                      <a:pt x="59858" y="44979"/>
                    </a:cubicBezTo>
                    <a:cubicBezTo>
                      <a:pt x="61245" y="43350"/>
                      <a:pt x="62685" y="41763"/>
                      <a:pt x="64119" y="40170"/>
                    </a:cubicBezTo>
                    <a:cubicBezTo>
                      <a:pt x="66978" y="36996"/>
                      <a:pt x="69825" y="33806"/>
                      <a:pt x="72862" y="30800"/>
                    </a:cubicBezTo>
                    <a:cubicBezTo>
                      <a:pt x="78474" y="25248"/>
                      <a:pt x="82593" y="20476"/>
                      <a:pt x="82588" y="12054"/>
                    </a:cubicBezTo>
                    <a:cubicBezTo>
                      <a:pt x="82578" y="6717"/>
                      <a:pt x="78981" y="2799"/>
                      <a:pt x="74207" y="106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" name="Google Shape;717;p14">
                <a:extLst>
                  <a:ext uri="{FF2B5EF4-FFF2-40B4-BE49-F238E27FC236}">
                    <a16:creationId xmlns:a16="http://schemas.microsoft.com/office/drawing/2014/main" id="{175154B9-BB6C-4D75-8DDD-E350296CDED8}"/>
                  </a:ext>
                </a:extLst>
              </p:cNvPr>
              <p:cNvSpPr/>
              <p:nvPr/>
            </p:nvSpPr>
            <p:spPr>
              <a:xfrm>
                <a:off x="1465784" y="3670898"/>
                <a:ext cx="465" cy="88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885" extrusionOk="0">
                    <a:moveTo>
                      <a:pt x="0" y="885"/>
                    </a:moveTo>
                    <a:cubicBezTo>
                      <a:pt x="194" y="618"/>
                      <a:pt x="345" y="314"/>
                      <a:pt x="466" y="0"/>
                    </a:cubicBezTo>
                    <a:cubicBezTo>
                      <a:pt x="314" y="257"/>
                      <a:pt x="204" y="581"/>
                      <a:pt x="37" y="791"/>
                    </a:cubicBezTo>
                    <a:cubicBezTo>
                      <a:pt x="26" y="822"/>
                      <a:pt x="16" y="854"/>
                      <a:pt x="0" y="88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2" name="Google Shape;718;p14">
              <a:extLst>
                <a:ext uri="{FF2B5EF4-FFF2-40B4-BE49-F238E27FC236}">
                  <a16:creationId xmlns:a16="http://schemas.microsoft.com/office/drawing/2014/main" id="{9E92CD50-7F7F-4232-A73A-D4539A4AC7B1}"/>
                </a:ext>
              </a:extLst>
            </p:cNvPr>
            <p:cNvSpPr/>
            <p:nvPr/>
          </p:nvSpPr>
          <p:spPr>
            <a:xfrm>
              <a:off x="1361636" y="3794581"/>
              <a:ext cx="40883" cy="125495"/>
            </a:xfrm>
            <a:custGeom>
              <a:avLst/>
              <a:gdLst/>
              <a:ahLst/>
              <a:cxnLst/>
              <a:rect l="l" t="t" r="r" b="b"/>
              <a:pathLst>
                <a:path w="40883" h="125495" extrusionOk="0">
                  <a:moveTo>
                    <a:pt x="40537" y="105108"/>
                  </a:moveTo>
                  <a:cubicBezTo>
                    <a:pt x="39951" y="102269"/>
                    <a:pt x="38852" y="99776"/>
                    <a:pt x="37616" y="97147"/>
                  </a:cubicBezTo>
                  <a:cubicBezTo>
                    <a:pt x="37412" y="96728"/>
                    <a:pt x="36768" y="94947"/>
                    <a:pt x="36600" y="94591"/>
                  </a:cubicBezTo>
                  <a:cubicBezTo>
                    <a:pt x="36208" y="93218"/>
                    <a:pt x="35826" y="91846"/>
                    <a:pt x="35454" y="90458"/>
                  </a:cubicBezTo>
                  <a:cubicBezTo>
                    <a:pt x="35370" y="90159"/>
                    <a:pt x="35323" y="90018"/>
                    <a:pt x="35266" y="89845"/>
                  </a:cubicBezTo>
                  <a:cubicBezTo>
                    <a:pt x="35260" y="89646"/>
                    <a:pt x="35260" y="89505"/>
                    <a:pt x="35239" y="89196"/>
                  </a:cubicBezTo>
                  <a:cubicBezTo>
                    <a:pt x="34679" y="80993"/>
                    <a:pt x="34370" y="72828"/>
                    <a:pt x="34648" y="64604"/>
                  </a:cubicBezTo>
                  <a:cubicBezTo>
                    <a:pt x="34946" y="55983"/>
                    <a:pt x="35538" y="47278"/>
                    <a:pt x="36449" y="38698"/>
                  </a:cubicBezTo>
                  <a:cubicBezTo>
                    <a:pt x="36758" y="35744"/>
                    <a:pt x="37522" y="31758"/>
                    <a:pt x="38176" y="27956"/>
                  </a:cubicBezTo>
                  <a:cubicBezTo>
                    <a:pt x="38600" y="25494"/>
                    <a:pt x="39118" y="23027"/>
                    <a:pt x="39228" y="20523"/>
                  </a:cubicBezTo>
                  <a:cubicBezTo>
                    <a:pt x="39302" y="18789"/>
                    <a:pt x="38653" y="16312"/>
                    <a:pt x="39108" y="14667"/>
                  </a:cubicBezTo>
                  <a:cubicBezTo>
                    <a:pt x="40762" y="8644"/>
                    <a:pt x="37051" y="2086"/>
                    <a:pt x="31025" y="426"/>
                  </a:cubicBezTo>
                  <a:cubicBezTo>
                    <a:pt x="24586" y="-1345"/>
                    <a:pt x="18948" y="2610"/>
                    <a:pt x="16797" y="8502"/>
                  </a:cubicBezTo>
                  <a:cubicBezTo>
                    <a:pt x="14216" y="12153"/>
                    <a:pt x="11970" y="15830"/>
                    <a:pt x="10431" y="20298"/>
                  </a:cubicBezTo>
                  <a:cubicBezTo>
                    <a:pt x="8824" y="24996"/>
                    <a:pt x="7525" y="29810"/>
                    <a:pt x="6243" y="34602"/>
                  </a:cubicBezTo>
                  <a:cubicBezTo>
                    <a:pt x="3353" y="45376"/>
                    <a:pt x="1673" y="56276"/>
                    <a:pt x="757" y="67391"/>
                  </a:cubicBezTo>
                  <a:cubicBezTo>
                    <a:pt x="-850" y="87001"/>
                    <a:pt x="-2039" y="117150"/>
                    <a:pt x="20937" y="124713"/>
                  </a:cubicBezTo>
                  <a:cubicBezTo>
                    <a:pt x="33208" y="128767"/>
                    <a:pt x="42856" y="116301"/>
                    <a:pt x="40537" y="10510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719;p14">
              <a:extLst>
                <a:ext uri="{FF2B5EF4-FFF2-40B4-BE49-F238E27FC236}">
                  <a16:creationId xmlns:a16="http://schemas.microsoft.com/office/drawing/2014/main" id="{B352E2A1-BFF0-48AC-8771-CB270E313762}"/>
                </a:ext>
              </a:extLst>
            </p:cNvPr>
            <p:cNvSpPr/>
            <p:nvPr/>
          </p:nvSpPr>
          <p:spPr>
            <a:xfrm>
              <a:off x="1433677" y="4015024"/>
              <a:ext cx="67872" cy="83216"/>
            </a:xfrm>
            <a:custGeom>
              <a:avLst/>
              <a:gdLst/>
              <a:ahLst/>
              <a:cxnLst/>
              <a:rect l="l" t="t" r="r" b="b"/>
              <a:pathLst>
                <a:path w="67872" h="83216" extrusionOk="0">
                  <a:moveTo>
                    <a:pt x="59841" y="52096"/>
                  </a:moveTo>
                  <a:cubicBezTo>
                    <a:pt x="59344" y="51808"/>
                    <a:pt x="58778" y="51656"/>
                    <a:pt x="58265" y="51399"/>
                  </a:cubicBezTo>
                  <a:cubicBezTo>
                    <a:pt x="57532" y="50713"/>
                    <a:pt x="56805" y="50001"/>
                    <a:pt x="56156" y="49226"/>
                  </a:cubicBezTo>
                  <a:cubicBezTo>
                    <a:pt x="50298" y="40966"/>
                    <a:pt x="44738" y="32543"/>
                    <a:pt x="38315" y="24681"/>
                  </a:cubicBezTo>
                  <a:cubicBezTo>
                    <a:pt x="35190" y="20847"/>
                    <a:pt x="32054" y="17024"/>
                    <a:pt x="28976" y="13148"/>
                  </a:cubicBezTo>
                  <a:cubicBezTo>
                    <a:pt x="27442" y="11210"/>
                    <a:pt x="25992" y="9199"/>
                    <a:pt x="24228" y="7465"/>
                  </a:cubicBezTo>
                  <a:cubicBezTo>
                    <a:pt x="22919" y="6182"/>
                    <a:pt x="21359" y="4338"/>
                    <a:pt x="19736" y="3610"/>
                  </a:cubicBezTo>
                  <a:cubicBezTo>
                    <a:pt x="18726" y="2761"/>
                    <a:pt x="18699" y="2829"/>
                    <a:pt x="19668" y="3819"/>
                  </a:cubicBezTo>
                  <a:cubicBezTo>
                    <a:pt x="18684" y="2950"/>
                    <a:pt x="17631" y="2175"/>
                    <a:pt x="16516" y="1489"/>
                  </a:cubicBezTo>
                  <a:cubicBezTo>
                    <a:pt x="12773" y="-916"/>
                    <a:pt x="7549" y="-250"/>
                    <a:pt x="4172" y="2358"/>
                  </a:cubicBezTo>
                  <a:cubicBezTo>
                    <a:pt x="424" y="5255"/>
                    <a:pt x="-429" y="9314"/>
                    <a:pt x="178" y="13792"/>
                  </a:cubicBezTo>
                  <a:cubicBezTo>
                    <a:pt x="131" y="13478"/>
                    <a:pt x="115" y="13404"/>
                    <a:pt x="183" y="13907"/>
                  </a:cubicBezTo>
                  <a:cubicBezTo>
                    <a:pt x="189" y="13954"/>
                    <a:pt x="183" y="14002"/>
                    <a:pt x="194" y="14049"/>
                  </a:cubicBezTo>
                  <a:cubicBezTo>
                    <a:pt x="236" y="14347"/>
                    <a:pt x="257" y="14468"/>
                    <a:pt x="278" y="14625"/>
                  </a:cubicBezTo>
                  <a:cubicBezTo>
                    <a:pt x="314" y="14887"/>
                    <a:pt x="340" y="15081"/>
                    <a:pt x="393" y="15473"/>
                  </a:cubicBezTo>
                  <a:cubicBezTo>
                    <a:pt x="571" y="16778"/>
                    <a:pt x="791" y="17883"/>
                    <a:pt x="1188" y="19114"/>
                  </a:cubicBezTo>
                  <a:cubicBezTo>
                    <a:pt x="1989" y="21565"/>
                    <a:pt x="3015" y="23974"/>
                    <a:pt x="4136" y="26289"/>
                  </a:cubicBezTo>
                  <a:cubicBezTo>
                    <a:pt x="5711" y="29526"/>
                    <a:pt x="7429" y="32690"/>
                    <a:pt x="9025" y="35916"/>
                  </a:cubicBezTo>
                  <a:cubicBezTo>
                    <a:pt x="12135" y="42212"/>
                    <a:pt x="15155" y="48539"/>
                    <a:pt x="18752" y="54579"/>
                  </a:cubicBezTo>
                  <a:cubicBezTo>
                    <a:pt x="22709" y="61225"/>
                    <a:pt x="26274" y="68532"/>
                    <a:pt x="31363" y="74388"/>
                  </a:cubicBezTo>
                  <a:cubicBezTo>
                    <a:pt x="34629" y="78143"/>
                    <a:pt x="39090" y="81145"/>
                    <a:pt x="43916" y="82470"/>
                  </a:cubicBezTo>
                  <a:cubicBezTo>
                    <a:pt x="47403" y="83428"/>
                    <a:pt x="51140" y="83444"/>
                    <a:pt x="54658" y="82632"/>
                  </a:cubicBezTo>
                  <a:cubicBezTo>
                    <a:pt x="59522" y="81506"/>
                    <a:pt x="62956" y="78133"/>
                    <a:pt x="65620" y="74157"/>
                  </a:cubicBezTo>
                  <a:cubicBezTo>
                    <a:pt x="70463" y="66945"/>
                    <a:pt x="67018" y="56255"/>
                    <a:pt x="59841" y="5209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720;p14">
              <a:extLst>
                <a:ext uri="{FF2B5EF4-FFF2-40B4-BE49-F238E27FC236}">
                  <a16:creationId xmlns:a16="http://schemas.microsoft.com/office/drawing/2014/main" id="{65E08790-A6A8-42F0-91F9-A980CB391058}"/>
                </a:ext>
              </a:extLst>
            </p:cNvPr>
            <p:cNvSpPr/>
            <p:nvPr/>
          </p:nvSpPr>
          <p:spPr>
            <a:xfrm>
              <a:off x="1383027" y="4174756"/>
              <a:ext cx="60915" cy="119725"/>
            </a:xfrm>
            <a:custGeom>
              <a:avLst/>
              <a:gdLst/>
              <a:ahLst/>
              <a:cxnLst/>
              <a:rect l="l" t="t" r="r" b="b"/>
              <a:pathLst>
                <a:path w="60915" h="119725" extrusionOk="0">
                  <a:moveTo>
                    <a:pt x="41526" y="3431"/>
                  </a:moveTo>
                  <a:cubicBezTo>
                    <a:pt x="35207" y="10932"/>
                    <a:pt x="28564" y="17683"/>
                    <a:pt x="23266" y="26027"/>
                  </a:cubicBezTo>
                  <a:cubicBezTo>
                    <a:pt x="17911" y="34465"/>
                    <a:pt x="13529" y="43395"/>
                    <a:pt x="9744" y="52635"/>
                  </a:cubicBezTo>
                  <a:cubicBezTo>
                    <a:pt x="6336" y="60921"/>
                    <a:pt x="3975" y="69479"/>
                    <a:pt x="2358" y="78284"/>
                  </a:cubicBezTo>
                  <a:cubicBezTo>
                    <a:pt x="60" y="90787"/>
                    <a:pt x="-2919" y="104944"/>
                    <a:pt x="6279" y="115362"/>
                  </a:cubicBezTo>
                  <a:cubicBezTo>
                    <a:pt x="11519" y="121302"/>
                    <a:pt x="22293" y="121056"/>
                    <a:pt x="27569" y="115362"/>
                  </a:cubicBezTo>
                  <a:cubicBezTo>
                    <a:pt x="35427" y="106882"/>
                    <a:pt x="34265" y="95108"/>
                    <a:pt x="35411" y="84344"/>
                  </a:cubicBezTo>
                  <a:cubicBezTo>
                    <a:pt x="35438" y="84077"/>
                    <a:pt x="35459" y="83894"/>
                    <a:pt x="35485" y="83705"/>
                  </a:cubicBezTo>
                  <a:cubicBezTo>
                    <a:pt x="35621" y="82820"/>
                    <a:pt x="35752" y="81930"/>
                    <a:pt x="35898" y="81044"/>
                  </a:cubicBezTo>
                  <a:cubicBezTo>
                    <a:pt x="36239" y="78970"/>
                    <a:pt x="36631" y="76907"/>
                    <a:pt x="37055" y="74848"/>
                  </a:cubicBezTo>
                  <a:cubicBezTo>
                    <a:pt x="37966" y="70485"/>
                    <a:pt x="38950" y="66127"/>
                    <a:pt x="40060" y="61811"/>
                  </a:cubicBezTo>
                  <a:cubicBezTo>
                    <a:pt x="41097" y="57763"/>
                    <a:pt x="42264" y="53756"/>
                    <a:pt x="43609" y="49796"/>
                  </a:cubicBezTo>
                  <a:cubicBezTo>
                    <a:pt x="44923" y="45930"/>
                    <a:pt x="46190" y="42615"/>
                    <a:pt x="47316" y="40090"/>
                  </a:cubicBezTo>
                  <a:cubicBezTo>
                    <a:pt x="50844" y="32186"/>
                    <a:pt x="54147" y="23984"/>
                    <a:pt x="59110" y="17007"/>
                  </a:cubicBezTo>
                  <a:cubicBezTo>
                    <a:pt x="66418" y="6720"/>
                    <a:pt x="49719" y="-6301"/>
                    <a:pt x="41526" y="34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721;p14">
              <a:extLst>
                <a:ext uri="{FF2B5EF4-FFF2-40B4-BE49-F238E27FC236}">
                  <a16:creationId xmlns:a16="http://schemas.microsoft.com/office/drawing/2014/main" id="{DF5542D2-B6AA-44D2-920A-6F2891C8F780}"/>
                </a:ext>
              </a:extLst>
            </p:cNvPr>
            <p:cNvSpPr/>
            <p:nvPr/>
          </p:nvSpPr>
          <p:spPr>
            <a:xfrm>
              <a:off x="1389323" y="4384462"/>
              <a:ext cx="46620" cy="90253"/>
            </a:xfrm>
            <a:custGeom>
              <a:avLst/>
              <a:gdLst/>
              <a:ahLst/>
              <a:cxnLst/>
              <a:rect l="l" t="t" r="r" b="b"/>
              <a:pathLst>
                <a:path w="46620" h="90253" extrusionOk="0">
                  <a:moveTo>
                    <a:pt x="46239" y="73564"/>
                  </a:moveTo>
                  <a:cubicBezTo>
                    <a:pt x="46307" y="72831"/>
                    <a:pt x="46522" y="72150"/>
                    <a:pt x="46475" y="71375"/>
                  </a:cubicBezTo>
                  <a:cubicBezTo>
                    <a:pt x="46313" y="68808"/>
                    <a:pt x="45800" y="66210"/>
                    <a:pt x="45130" y="63728"/>
                  </a:cubicBezTo>
                  <a:cubicBezTo>
                    <a:pt x="43999" y="59574"/>
                    <a:pt x="42303" y="55379"/>
                    <a:pt x="40486" y="51497"/>
                  </a:cubicBezTo>
                  <a:cubicBezTo>
                    <a:pt x="40449" y="51414"/>
                    <a:pt x="40444" y="51408"/>
                    <a:pt x="40413" y="51351"/>
                  </a:cubicBezTo>
                  <a:cubicBezTo>
                    <a:pt x="40031" y="50418"/>
                    <a:pt x="39638" y="49486"/>
                    <a:pt x="39240" y="48559"/>
                  </a:cubicBezTo>
                  <a:cubicBezTo>
                    <a:pt x="39235" y="48549"/>
                    <a:pt x="39235" y="48554"/>
                    <a:pt x="39230" y="48543"/>
                  </a:cubicBezTo>
                  <a:cubicBezTo>
                    <a:pt x="38963" y="47842"/>
                    <a:pt x="38670" y="47145"/>
                    <a:pt x="38397" y="46438"/>
                  </a:cubicBezTo>
                  <a:cubicBezTo>
                    <a:pt x="37246" y="43452"/>
                    <a:pt x="36209" y="40420"/>
                    <a:pt x="35293" y="37355"/>
                  </a:cubicBezTo>
                  <a:cubicBezTo>
                    <a:pt x="33581" y="31641"/>
                    <a:pt x="32314" y="25759"/>
                    <a:pt x="31168" y="19908"/>
                  </a:cubicBezTo>
                  <a:cubicBezTo>
                    <a:pt x="30498" y="16488"/>
                    <a:pt x="29734" y="12879"/>
                    <a:pt x="28378" y="9663"/>
                  </a:cubicBezTo>
                  <a:cubicBezTo>
                    <a:pt x="25797" y="3551"/>
                    <a:pt x="19363" y="-1577"/>
                    <a:pt x="12359" y="450"/>
                  </a:cubicBezTo>
                  <a:cubicBezTo>
                    <a:pt x="1967" y="3451"/>
                    <a:pt x="250" y="15430"/>
                    <a:pt x="20" y="24685"/>
                  </a:cubicBezTo>
                  <a:cubicBezTo>
                    <a:pt x="-163" y="32154"/>
                    <a:pt x="946" y="39707"/>
                    <a:pt x="2276" y="47045"/>
                  </a:cubicBezTo>
                  <a:cubicBezTo>
                    <a:pt x="3375" y="53132"/>
                    <a:pt x="4836" y="59213"/>
                    <a:pt x="7061" y="64990"/>
                  </a:cubicBezTo>
                  <a:cubicBezTo>
                    <a:pt x="8563" y="68892"/>
                    <a:pt x="10181" y="72815"/>
                    <a:pt x="12563" y="76272"/>
                  </a:cubicBezTo>
                  <a:cubicBezTo>
                    <a:pt x="15306" y="80242"/>
                    <a:pt x="19154" y="85035"/>
                    <a:pt x="23907" y="87083"/>
                  </a:cubicBezTo>
                  <a:cubicBezTo>
                    <a:pt x="24472" y="87497"/>
                    <a:pt x="24980" y="87989"/>
                    <a:pt x="25572" y="88361"/>
                  </a:cubicBezTo>
                  <a:cubicBezTo>
                    <a:pt x="34262" y="93803"/>
                    <a:pt x="47192" y="86811"/>
                    <a:pt x="46601" y="76288"/>
                  </a:cubicBezTo>
                  <a:cubicBezTo>
                    <a:pt x="46543" y="75371"/>
                    <a:pt x="46355" y="74470"/>
                    <a:pt x="46239" y="735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722;p14">
              <a:extLst>
                <a:ext uri="{FF2B5EF4-FFF2-40B4-BE49-F238E27FC236}">
                  <a16:creationId xmlns:a16="http://schemas.microsoft.com/office/drawing/2014/main" id="{56B7331B-8AA1-49D8-9F5D-BF9F640F9767}"/>
                </a:ext>
              </a:extLst>
            </p:cNvPr>
            <p:cNvSpPr/>
            <p:nvPr/>
          </p:nvSpPr>
          <p:spPr>
            <a:xfrm>
              <a:off x="1468569" y="4535912"/>
              <a:ext cx="60929" cy="64178"/>
            </a:xfrm>
            <a:custGeom>
              <a:avLst/>
              <a:gdLst/>
              <a:ahLst/>
              <a:cxnLst/>
              <a:rect l="l" t="t" r="r" b="b"/>
              <a:pathLst>
                <a:path w="60929" h="64178" extrusionOk="0">
                  <a:moveTo>
                    <a:pt x="59862" y="44311"/>
                  </a:moveTo>
                  <a:cubicBezTo>
                    <a:pt x="59045" y="41241"/>
                    <a:pt x="57407" y="38392"/>
                    <a:pt x="55014" y="35956"/>
                  </a:cubicBezTo>
                  <a:cubicBezTo>
                    <a:pt x="53208" y="34118"/>
                    <a:pt x="50920" y="32499"/>
                    <a:pt x="48879" y="31054"/>
                  </a:cubicBezTo>
                  <a:cubicBezTo>
                    <a:pt x="46696" y="29509"/>
                    <a:pt x="44487" y="28011"/>
                    <a:pt x="42346" y="26418"/>
                  </a:cubicBezTo>
                  <a:cubicBezTo>
                    <a:pt x="39608" y="24245"/>
                    <a:pt x="36912" y="21977"/>
                    <a:pt x="34378" y="19578"/>
                  </a:cubicBezTo>
                  <a:cubicBezTo>
                    <a:pt x="31891" y="17226"/>
                    <a:pt x="29305" y="14843"/>
                    <a:pt x="27065" y="12234"/>
                  </a:cubicBezTo>
                  <a:cubicBezTo>
                    <a:pt x="25876" y="10564"/>
                    <a:pt x="24683" y="8893"/>
                    <a:pt x="23248" y="7437"/>
                  </a:cubicBezTo>
                  <a:cubicBezTo>
                    <a:pt x="21934" y="6106"/>
                    <a:pt x="20840" y="4446"/>
                    <a:pt x="19406" y="3257"/>
                  </a:cubicBezTo>
                  <a:cubicBezTo>
                    <a:pt x="15804" y="256"/>
                    <a:pt x="11517" y="-1001"/>
                    <a:pt x="6994" y="905"/>
                  </a:cubicBezTo>
                  <a:cubicBezTo>
                    <a:pt x="2759" y="2691"/>
                    <a:pt x="167" y="6698"/>
                    <a:pt x="5" y="11292"/>
                  </a:cubicBezTo>
                  <a:cubicBezTo>
                    <a:pt x="-58" y="13125"/>
                    <a:pt x="466" y="14885"/>
                    <a:pt x="722" y="16681"/>
                  </a:cubicBezTo>
                  <a:lnTo>
                    <a:pt x="288" y="13465"/>
                  </a:lnTo>
                  <a:cubicBezTo>
                    <a:pt x="523" y="17797"/>
                    <a:pt x="1738" y="21657"/>
                    <a:pt x="3528" y="25575"/>
                  </a:cubicBezTo>
                  <a:cubicBezTo>
                    <a:pt x="4528" y="27759"/>
                    <a:pt x="5575" y="29922"/>
                    <a:pt x="6596" y="32101"/>
                  </a:cubicBezTo>
                  <a:cubicBezTo>
                    <a:pt x="6114" y="30954"/>
                    <a:pt x="5628" y="29802"/>
                    <a:pt x="5146" y="28655"/>
                  </a:cubicBezTo>
                  <a:cubicBezTo>
                    <a:pt x="6847" y="32887"/>
                    <a:pt x="8795" y="36580"/>
                    <a:pt x="11417" y="40272"/>
                  </a:cubicBezTo>
                  <a:cubicBezTo>
                    <a:pt x="14051" y="43986"/>
                    <a:pt x="16904" y="47542"/>
                    <a:pt x="20097" y="50795"/>
                  </a:cubicBezTo>
                  <a:cubicBezTo>
                    <a:pt x="23222" y="53980"/>
                    <a:pt x="26876" y="56965"/>
                    <a:pt x="30541" y="59464"/>
                  </a:cubicBezTo>
                  <a:cubicBezTo>
                    <a:pt x="32944" y="61108"/>
                    <a:pt x="35687" y="62350"/>
                    <a:pt x="38440" y="63292"/>
                  </a:cubicBezTo>
                  <a:cubicBezTo>
                    <a:pt x="41843" y="64460"/>
                    <a:pt x="45528" y="64429"/>
                    <a:pt x="48942" y="63460"/>
                  </a:cubicBezTo>
                  <a:cubicBezTo>
                    <a:pt x="53082" y="62957"/>
                    <a:pt x="57030" y="60218"/>
                    <a:pt x="59066" y="56740"/>
                  </a:cubicBezTo>
                  <a:cubicBezTo>
                    <a:pt x="61066" y="53335"/>
                    <a:pt x="61647" y="48155"/>
                    <a:pt x="59862" y="443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723;p14">
              <a:extLst>
                <a:ext uri="{FF2B5EF4-FFF2-40B4-BE49-F238E27FC236}">
                  <a16:creationId xmlns:a16="http://schemas.microsoft.com/office/drawing/2014/main" id="{2E9C1667-6058-441C-A759-1BF9CDCE1FF2}"/>
                </a:ext>
              </a:extLst>
            </p:cNvPr>
            <p:cNvSpPr/>
            <p:nvPr/>
          </p:nvSpPr>
          <p:spPr>
            <a:xfrm>
              <a:off x="1518676" y="4673176"/>
              <a:ext cx="38940" cy="91660"/>
            </a:xfrm>
            <a:custGeom>
              <a:avLst/>
              <a:gdLst/>
              <a:ahLst/>
              <a:cxnLst/>
              <a:rect l="l" t="t" r="r" b="b"/>
              <a:pathLst>
                <a:path w="38940" h="91660" extrusionOk="0">
                  <a:moveTo>
                    <a:pt x="38279" y="64940"/>
                  </a:moveTo>
                  <a:cubicBezTo>
                    <a:pt x="37819" y="62311"/>
                    <a:pt x="37133" y="59734"/>
                    <a:pt x="36520" y="57136"/>
                  </a:cubicBezTo>
                  <a:cubicBezTo>
                    <a:pt x="35918" y="54543"/>
                    <a:pt x="35442" y="51935"/>
                    <a:pt x="35039" y="49306"/>
                  </a:cubicBezTo>
                  <a:cubicBezTo>
                    <a:pt x="34992" y="48991"/>
                    <a:pt x="34945" y="48682"/>
                    <a:pt x="34898" y="48373"/>
                  </a:cubicBezTo>
                  <a:cubicBezTo>
                    <a:pt x="34898" y="48358"/>
                    <a:pt x="34892" y="48352"/>
                    <a:pt x="34892" y="48337"/>
                  </a:cubicBezTo>
                  <a:cubicBezTo>
                    <a:pt x="34772" y="47006"/>
                    <a:pt x="34631" y="45676"/>
                    <a:pt x="34536" y="44340"/>
                  </a:cubicBezTo>
                  <a:cubicBezTo>
                    <a:pt x="34144" y="39013"/>
                    <a:pt x="33903" y="33734"/>
                    <a:pt x="34238" y="28396"/>
                  </a:cubicBezTo>
                  <a:cubicBezTo>
                    <a:pt x="34594" y="22687"/>
                    <a:pt x="35337" y="17586"/>
                    <a:pt x="33809" y="12358"/>
                  </a:cubicBezTo>
                  <a:cubicBezTo>
                    <a:pt x="34196" y="7487"/>
                    <a:pt x="31736" y="2826"/>
                    <a:pt x="27097" y="861"/>
                  </a:cubicBezTo>
                  <a:cubicBezTo>
                    <a:pt x="22323" y="-1155"/>
                    <a:pt x="15272" y="359"/>
                    <a:pt x="12905" y="5513"/>
                  </a:cubicBezTo>
                  <a:cubicBezTo>
                    <a:pt x="12885" y="5560"/>
                    <a:pt x="12885" y="5565"/>
                    <a:pt x="12864" y="5607"/>
                  </a:cubicBezTo>
                  <a:cubicBezTo>
                    <a:pt x="12293" y="6026"/>
                    <a:pt x="11665" y="6366"/>
                    <a:pt x="11147" y="6864"/>
                  </a:cubicBezTo>
                  <a:cubicBezTo>
                    <a:pt x="9477" y="8472"/>
                    <a:pt x="8246" y="10436"/>
                    <a:pt x="7246" y="12495"/>
                  </a:cubicBezTo>
                  <a:cubicBezTo>
                    <a:pt x="5493" y="16098"/>
                    <a:pt x="4242" y="19770"/>
                    <a:pt x="3263" y="23635"/>
                  </a:cubicBezTo>
                  <a:cubicBezTo>
                    <a:pt x="1556" y="30350"/>
                    <a:pt x="373" y="37426"/>
                    <a:pt x="69" y="44340"/>
                  </a:cubicBezTo>
                  <a:cubicBezTo>
                    <a:pt x="-245" y="51490"/>
                    <a:pt x="546" y="58519"/>
                    <a:pt x="1682" y="65574"/>
                  </a:cubicBezTo>
                  <a:cubicBezTo>
                    <a:pt x="2169" y="68617"/>
                    <a:pt x="2839" y="71545"/>
                    <a:pt x="3959" y="74421"/>
                  </a:cubicBezTo>
                  <a:cubicBezTo>
                    <a:pt x="5933" y="79486"/>
                    <a:pt x="8639" y="83231"/>
                    <a:pt x="12272" y="87217"/>
                  </a:cubicBezTo>
                  <a:cubicBezTo>
                    <a:pt x="16465" y="91821"/>
                    <a:pt x="23820" y="92758"/>
                    <a:pt x="29307" y="90443"/>
                  </a:cubicBezTo>
                  <a:cubicBezTo>
                    <a:pt x="35096" y="87997"/>
                    <a:pt x="38698" y="82487"/>
                    <a:pt x="38892" y="76186"/>
                  </a:cubicBezTo>
                  <a:cubicBezTo>
                    <a:pt x="39002" y="72263"/>
                    <a:pt x="38976" y="68900"/>
                    <a:pt x="38279" y="6494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8" name="Google Shape;724;p14">
              <a:extLst>
                <a:ext uri="{FF2B5EF4-FFF2-40B4-BE49-F238E27FC236}">
                  <a16:creationId xmlns:a16="http://schemas.microsoft.com/office/drawing/2014/main" id="{D9DD0A4B-8D6D-486B-9445-0BB214112483}"/>
                </a:ext>
              </a:extLst>
            </p:cNvPr>
            <p:cNvGrpSpPr/>
            <p:nvPr/>
          </p:nvGrpSpPr>
          <p:grpSpPr>
            <a:xfrm>
              <a:off x="1580574" y="4829000"/>
              <a:ext cx="79237" cy="88776"/>
              <a:chOff x="1580574" y="4829000"/>
              <a:chExt cx="79237" cy="88776"/>
            </a:xfrm>
          </p:grpSpPr>
          <p:sp>
            <p:nvSpPr>
              <p:cNvPr id="104" name="Google Shape;725;p14">
                <a:extLst>
                  <a:ext uri="{FF2B5EF4-FFF2-40B4-BE49-F238E27FC236}">
                    <a16:creationId xmlns:a16="http://schemas.microsoft.com/office/drawing/2014/main" id="{6E12263A-AF64-40FF-A7DA-A544EC181DB9}"/>
                  </a:ext>
                </a:extLst>
              </p:cNvPr>
              <p:cNvSpPr/>
              <p:nvPr/>
            </p:nvSpPr>
            <p:spPr>
              <a:xfrm>
                <a:off x="1659651" y="4903530"/>
                <a:ext cx="160" cy="2517"/>
              </a:xfrm>
              <a:custGeom>
                <a:avLst/>
                <a:gdLst/>
                <a:ahLst/>
                <a:cxnLst/>
                <a:rect l="l" t="t" r="r" b="b"/>
                <a:pathLst>
                  <a:path w="160" h="2517" extrusionOk="0">
                    <a:moveTo>
                      <a:pt x="161" y="0"/>
                    </a:moveTo>
                    <a:cubicBezTo>
                      <a:pt x="156" y="168"/>
                      <a:pt x="72" y="283"/>
                      <a:pt x="56" y="450"/>
                    </a:cubicBezTo>
                    <a:cubicBezTo>
                      <a:pt x="-2" y="2566"/>
                      <a:pt x="-70" y="3960"/>
                      <a:pt x="16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" name="Google Shape;726;p14">
                <a:extLst>
                  <a:ext uri="{FF2B5EF4-FFF2-40B4-BE49-F238E27FC236}">
                    <a16:creationId xmlns:a16="http://schemas.microsoft.com/office/drawing/2014/main" id="{366E64CC-4E04-42E5-9139-484D9075B0C2}"/>
                  </a:ext>
                </a:extLst>
              </p:cNvPr>
              <p:cNvSpPr/>
              <p:nvPr/>
            </p:nvSpPr>
            <p:spPr>
              <a:xfrm>
                <a:off x="1580574" y="4829000"/>
                <a:ext cx="79193" cy="88776"/>
              </a:xfrm>
              <a:custGeom>
                <a:avLst/>
                <a:gdLst/>
                <a:ahLst/>
                <a:cxnLst/>
                <a:rect l="l" t="t" r="r" b="b"/>
                <a:pathLst>
                  <a:path w="79193" h="88776" extrusionOk="0">
                    <a:moveTo>
                      <a:pt x="79154" y="70963"/>
                    </a:moveTo>
                    <a:cubicBezTo>
                      <a:pt x="78829" y="68522"/>
                      <a:pt x="78091" y="66327"/>
                      <a:pt x="76940" y="64122"/>
                    </a:cubicBezTo>
                    <a:cubicBezTo>
                      <a:pt x="76144" y="62588"/>
                      <a:pt x="75071" y="61179"/>
                      <a:pt x="74039" y="59791"/>
                    </a:cubicBezTo>
                    <a:cubicBezTo>
                      <a:pt x="71045" y="55737"/>
                      <a:pt x="67909" y="52154"/>
                      <a:pt x="64318" y="48660"/>
                    </a:cubicBezTo>
                    <a:cubicBezTo>
                      <a:pt x="59005" y="43491"/>
                      <a:pt x="53613" y="38384"/>
                      <a:pt x="48451" y="33062"/>
                    </a:cubicBezTo>
                    <a:cubicBezTo>
                      <a:pt x="43462" y="27919"/>
                      <a:pt x="38913" y="22388"/>
                      <a:pt x="33898" y="17276"/>
                    </a:cubicBezTo>
                    <a:cubicBezTo>
                      <a:pt x="32657" y="16013"/>
                      <a:pt x="31395" y="14788"/>
                      <a:pt x="30134" y="13552"/>
                    </a:cubicBezTo>
                    <a:cubicBezTo>
                      <a:pt x="29385" y="12813"/>
                      <a:pt x="28668" y="12038"/>
                      <a:pt x="27909" y="11310"/>
                    </a:cubicBezTo>
                    <a:cubicBezTo>
                      <a:pt x="27642" y="11053"/>
                      <a:pt x="27637" y="11074"/>
                      <a:pt x="27527" y="10990"/>
                    </a:cubicBezTo>
                    <a:cubicBezTo>
                      <a:pt x="24124" y="6454"/>
                      <a:pt x="20088" y="2343"/>
                      <a:pt x="14586" y="489"/>
                    </a:cubicBezTo>
                    <a:cubicBezTo>
                      <a:pt x="8739" y="-1481"/>
                      <a:pt x="2205" y="2772"/>
                      <a:pt x="603" y="8429"/>
                    </a:cubicBezTo>
                    <a:cubicBezTo>
                      <a:pt x="-1004" y="14133"/>
                      <a:pt x="844" y="20481"/>
                      <a:pt x="3273" y="25672"/>
                    </a:cubicBezTo>
                    <a:cubicBezTo>
                      <a:pt x="4048" y="27322"/>
                      <a:pt x="4053" y="27275"/>
                      <a:pt x="3373" y="25604"/>
                    </a:cubicBezTo>
                    <a:cubicBezTo>
                      <a:pt x="3760" y="26557"/>
                      <a:pt x="4137" y="27521"/>
                      <a:pt x="4524" y="28474"/>
                    </a:cubicBezTo>
                    <a:cubicBezTo>
                      <a:pt x="5577" y="31025"/>
                      <a:pt x="6608" y="33602"/>
                      <a:pt x="7828" y="36079"/>
                    </a:cubicBezTo>
                    <a:cubicBezTo>
                      <a:pt x="11644" y="43815"/>
                      <a:pt x="17397" y="50530"/>
                      <a:pt x="22899" y="57114"/>
                    </a:cubicBezTo>
                    <a:cubicBezTo>
                      <a:pt x="27668" y="62818"/>
                      <a:pt x="32657" y="68307"/>
                      <a:pt x="37976" y="73498"/>
                    </a:cubicBezTo>
                    <a:cubicBezTo>
                      <a:pt x="41525" y="76965"/>
                      <a:pt x="45200" y="80265"/>
                      <a:pt x="49320" y="83067"/>
                    </a:cubicBezTo>
                    <a:cubicBezTo>
                      <a:pt x="50770" y="84057"/>
                      <a:pt x="52257" y="85032"/>
                      <a:pt x="53812" y="85854"/>
                    </a:cubicBezTo>
                    <a:cubicBezTo>
                      <a:pt x="55586" y="86791"/>
                      <a:pt x="57596" y="87766"/>
                      <a:pt x="59554" y="88216"/>
                    </a:cubicBezTo>
                    <a:cubicBezTo>
                      <a:pt x="60947" y="88405"/>
                      <a:pt x="62345" y="88588"/>
                      <a:pt x="63732" y="88777"/>
                    </a:cubicBezTo>
                    <a:cubicBezTo>
                      <a:pt x="68773" y="88143"/>
                      <a:pt x="69297" y="88043"/>
                      <a:pt x="65308" y="88483"/>
                    </a:cubicBezTo>
                    <a:cubicBezTo>
                      <a:pt x="72992" y="87577"/>
                      <a:pt x="78458" y="82968"/>
                      <a:pt x="79138" y="74991"/>
                    </a:cubicBezTo>
                    <a:cubicBezTo>
                      <a:pt x="79185" y="73435"/>
                      <a:pt x="79227" y="71513"/>
                      <a:pt x="79154" y="7096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9" name="Google Shape;727;p14">
              <a:extLst>
                <a:ext uri="{FF2B5EF4-FFF2-40B4-BE49-F238E27FC236}">
                  <a16:creationId xmlns:a16="http://schemas.microsoft.com/office/drawing/2014/main" id="{6A5586C8-A69C-4CCA-AC70-801354A5E022}"/>
                </a:ext>
              </a:extLst>
            </p:cNvPr>
            <p:cNvSpPr/>
            <p:nvPr/>
          </p:nvSpPr>
          <p:spPr>
            <a:xfrm>
              <a:off x="1757204" y="4902902"/>
              <a:ext cx="88836" cy="37633"/>
            </a:xfrm>
            <a:custGeom>
              <a:avLst/>
              <a:gdLst/>
              <a:ahLst/>
              <a:cxnLst/>
              <a:rect l="l" t="t" r="r" b="b"/>
              <a:pathLst>
                <a:path w="88836" h="37633" extrusionOk="0">
                  <a:moveTo>
                    <a:pt x="80225" y="4374"/>
                  </a:moveTo>
                  <a:cubicBezTo>
                    <a:pt x="73058" y="241"/>
                    <a:pt x="63834" y="168"/>
                    <a:pt x="55715" y="63"/>
                  </a:cubicBezTo>
                  <a:cubicBezTo>
                    <a:pt x="50066" y="-5"/>
                    <a:pt x="44428" y="-47"/>
                    <a:pt x="38775" y="94"/>
                  </a:cubicBezTo>
                  <a:cubicBezTo>
                    <a:pt x="33147" y="236"/>
                    <a:pt x="27451" y="147"/>
                    <a:pt x="21834" y="545"/>
                  </a:cubicBezTo>
                  <a:cubicBezTo>
                    <a:pt x="18154" y="807"/>
                    <a:pt x="14238" y="1419"/>
                    <a:pt x="10741" y="2677"/>
                  </a:cubicBezTo>
                  <a:cubicBezTo>
                    <a:pt x="3774" y="5175"/>
                    <a:pt x="-1331" y="11722"/>
                    <a:pt x="308" y="19333"/>
                  </a:cubicBezTo>
                  <a:cubicBezTo>
                    <a:pt x="2570" y="29824"/>
                    <a:pt x="14003" y="32343"/>
                    <a:pt x="23049" y="33501"/>
                  </a:cubicBezTo>
                  <a:cubicBezTo>
                    <a:pt x="28687" y="34224"/>
                    <a:pt x="34341" y="34899"/>
                    <a:pt x="39989" y="35601"/>
                  </a:cubicBezTo>
                  <a:cubicBezTo>
                    <a:pt x="45617" y="36298"/>
                    <a:pt x="51270" y="36816"/>
                    <a:pt x="56929" y="37267"/>
                  </a:cubicBezTo>
                  <a:cubicBezTo>
                    <a:pt x="59751" y="37492"/>
                    <a:pt x="62567" y="37665"/>
                    <a:pt x="65400" y="37628"/>
                  </a:cubicBezTo>
                  <a:cubicBezTo>
                    <a:pt x="66625" y="37613"/>
                    <a:pt x="67813" y="37544"/>
                    <a:pt x="69027" y="37429"/>
                  </a:cubicBezTo>
                  <a:cubicBezTo>
                    <a:pt x="73289" y="37042"/>
                    <a:pt x="76341" y="36146"/>
                    <a:pt x="80225" y="34407"/>
                  </a:cubicBezTo>
                  <a:cubicBezTo>
                    <a:pt x="85638" y="31982"/>
                    <a:pt x="88836" y="25000"/>
                    <a:pt x="88836" y="19390"/>
                  </a:cubicBezTo>
                  <a:cubicBezTo>
                    <a:pt x="88831" y="13294"/>
                    <a:pt x="85523" y="7427"/>
                    <a:pt x="80225" y="437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728;p14">
              <a:extLst>
                <a:ext uri="{FF2B5EF4-FFF2-40B4-BE49-F238E27FC236}">
                  <a16:creationId xmlns:a16="http://schemas.microsoft.com/office/drawing/2014/main" id="{9D608C9D-993C-4D64-8151-A8B0FE110462}"/>
                </a:ext>
              </a:extLst>
            </p:cNvPr>
            <p:cNvSpPr/>
            <p:nvPr/>
          </p:nvSpPr>
          <p:spPr>
            <a:xfrm>
              <a:off x="1936656" y="4914579"/>
              <a:ext cx="69662" cy="53775"/>
            </a:xfrm>
            <a:custGeom>
              <a:avLst/>
              <a:gdLst/>
              <a:ahLst/>
              <a:cxnLst/>
              <a:rect l="l" t="t" r="r" b="b"/>
              <a:pathLst>
                <a:path w="69662" h="53775" extrusionOk="0">
                  <a:moveTo>
                    <a:pt x="69177" y="34944"/>
                  </a:moveTo>
                  <a:cubicBezTo>
                    <a:pt x="67585" y="29041"/>
                    <a:pt x="61523" y="24704"/>
                    <a:pt x="56142" y="22043"/>
                  </a:cubicBezTo>
                  <a:cubicBezTo>
                    <a:pt x="51854" y="19922"/>
                    <a:pt x="47452" y="18016"/>
                    <a:pt x="43044" y="16167"/>
                  </a:cubicBezTo>
                  <a:lnTo>
                    <a:pt x="47211" y="17926"/>
                  </a:lnTo>
                  <a:cubicBezTo>
                    <a:pt x="41913" y="15648"/>
                    <a:pt x="36793" y="12893"/>
                    <a:pt x="31668" y="10243"/>
                  </a:cubicBezTo>
                  <a:cubicBezTo>
                    <a:pt x="27051" y="7844"/>
                    <a:pt x="22643" y="3763"/>
                    <a:pt x="17633" y="2140"/>
                  </a:cubicBezTo>
                  <a:cubicBezTo>
                    <a:pt x="13786" y="-793"/>
                    <a:pt x="8095" y="-662"/>
                    <a:pt x="4347" y="2234"/>
                  </a:cubicBezTo>
                  <a:cubicBezTo>
                    <a:pt x="316" y="5351"/>
                    <a:pt x="-1370" y="11484"/>
                    <a:pt x="1274" y="16114"/>
                  </a:cubicBezTo>
                  <a:cubicBezTo>
                    <a:pt x="2227" y="23746"/>
                    <a:pt x="8718" y="30701"/>
                    <a:pt x="13759" y="36290"/>
                  </a:cubicBezTo>
                  <a:cubicBezTo>
                    <a:pt x="20089" y="43293"/>
                    <a:pt x="28642" y="48033"/>
                    <a:pt x="37322" y="51411"/>
                  </a:cubicBezTo>
                  <a:cubicBezTo>
                    <a:pt x="41484" y="53030"/>
                    <a:pt x="46588" y="53983"/>
                    <a:pt x="50991" y="53737"/>
                  </a:cubicBezTo>
                  <a:cubicBezTo>
                    <a:pt x="53634" y="53590"/>
                    <a:pt x="56430" y="53360"/>
                    <a:pt x="58984" y="52684"/>
                  </a:cubicBezTo>
                  <a:cubicBezTo>
                    <a:pt x="66633" y="50663"/>
                    <a:pt x="71218" y="42513"/>
                    <a:pt x="69177" y="349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729;p14">
              <a:extLst>
                <a:ext uri="{FF2B5EF4-FFF2-40B4-BE49-F238E27FC236}">
                  <a16:creationId xmlns:a16="http://schemas.microsoft.com/office/drawing/2014/main" id="{E620CDBC-A41D-4D96-8549-269A7107F564}"/>
                </a:ext>
              </a:extLst>
            </p:cNvPr>
            <p:cNvSpPr/>
            <p:nvPr/>
          </p:nvSpPr>
          <p:spPr>
            <a:xfrm>
              <a:off x="2076837" y="4961538"/>
              <a:ext cx="127742" cy="44851"/>
            </a:xfrm>
            <a:custGeom>
              <a:avLst/>
              <a:gdLst/>
              <a:ahLst/>
              <a:cxnLst/>
              <a:rect l="l" t="t" r="r" b="b"/>
              <a:pathLst>
                <a:path w="127742" h="44851" extrusionOk="0">
                  <a:moveTo>
                    <a:pt x="120260" y="9271"/>
                  </a:moveTo>
                  <a:cubicBezTo>
                    <a:pt x="110026" y="4856"/>
                    <a:pt x="100001" y="5238"/>
                    <a:pt x="89144" y="6013"/>
                  </a:cubicBezTo>
                  <a:cubicBezTo>
                    <a:pt x="80443" y="6632"/>
                    <a:pt x="71622" y="6663"/>
                    <a:pt x="62917" y="6291"/>
                  </a:cubicBezTo>
                  <a:cubicBezTo>
                    <a:pt x="60812" y="6202"/>
                    <a:pt x="58713" y="6082"/>
                    <a:pt x="56619" y="5909"/>
                  </a:cubicBezTo>
                  <a:cubicBezTo>
                    <a:pt x="56158" y="5872"/>
                    <a:pt x="52332" y="5437"/>
                    <a:pt x="51656" y="5395"/>
                  </a:cubicBezTo>
                  <a:cubicBezTo>
                    <a:pt x="47704" y="4830"/>
                    <a:pt x="43772" y="4102"/>
                    <a:pt x="39851" y="3326"/>
                  </a:cubicBezTo>
                  <a:cubicBezTo>
                    <a:pt x="29701" y="1320"/>
                    <a:pt x="21288" y="100"/>
                    <a:pt x="11368" y="1"/>
                  </a:cubicBezTo>
                  <a:cubicBezTo>
                    <a:pt x="1285" y="-99"/>
                    <a:pt x="-3719" y="12639"/>
                    <a:pt x="3212" y="19689"/>
                  </a:cubicBezTo>
                  <a:cubicBezTo>
                    <a:pt x="17561" y="34271"/>
                    <a:pt x="38344" y="39567"/>
                    <a:pt x="57996" y="42615"/>
                  </a:cubicBezTo>
                  <a:cubicBezTo>
                    <a:pt x="68382" y="44223"/>
                    <a:pt x="78627" y="45124"/>
                    <a:pt x="89139" y="44778"/>
                  </a:cubicBezTo>
                  <a:cubicBezTo>
                    <a:pt x="101242" y="44375"/>
                    <a:pt x="114408" y="42337"/>
                    <a:pt x="123370" y="33444"/>
                  </a:cubicBezTo>
                  <a:cubicBezTo>
                    <a:pt x="129720" y="27153"/>
                    <a:pt x="129542" y="13273"/>
                    <a:pt x="120260" y="927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730;p14">
              <a:extLst>
                <a:ext uri="{FF2B5EF4-FFF2-40B4-BE49-F238E27FC236}">
                  <a16:creationId xmlns:a16="http://schemas.microsoft.com/office/drawing/2014/main" id="{8522894F-6807-439C-A096-CA84E2D7BB70}"/>
                </a:ext>
              </a:extLst>
            </p:cNvPr>
            <p:cNvSpPr/>
            <p:nvPr/>
          </p:nvSpPr>
          <p:spPr>
            <a:xfrm>
              <a:off x="2239414" y="4895835"/>
              <a:ext cx="96818" cy="68596"/>
            </a:xfrm>
            <a:custGeom>
              <a:avLst/>
              <a:gdLst/>
              <a:ahLst/>
              <a:cxnLst/>
              <a:rect l="l" t="t" r="r" b="b"/>
              <a:pathLst>
                <a:path w="96818" h="68596" extrusionOk="0">
                  <a:moveTo>
                    <a:pt x="93776" y="5919"/>
                  </a:moveTo>
                  <a:cubicBezTo>
                    <a:pt x="90892" y="2190"/>
                    <a:pt x="86767" y="43"/>
                    <a:pt x="81987" y="1"/>
                  </a:cubicBezTo>
                  <a:cubicBezTo>
                    <a:pt x="76611" y="-46"/>
                    <a:pt x="71486" y="2237"/>
                    <a:pt x="67198" y="5359"/>
                  </a:cubicBezTo>
                  <a:cubicBezTo>
                    <a:pt x="64858" y="7066"/>
                    <a:pt x="62560" y="8826"/>
                    <a:pt x="60283" y="10623"/>
                  </a:cubicBezTo>
                  <a:cubicBezTo>
                    <a:pt x="59639" y="11131"/>
                    <a:pt x="59001" y="11644"/>
                    <a:pt x="58367" y="12152"/>
                  </a:cubicBezTo>
                  <a:cubicBezTo>
                    <a:pt x="58226" y="12262"/>
                    <a:pt x="58215" y="12273"/>
                    <a:pt x="58116" y="12351"/>
                  </a:cubicBezTo>
                  <a:cubicBezTo>
                    <a:pt x="52938" y="16756"/>
                    <a:pt x="47033" y="20627"/>
                    <a:pt x="41390" y="24362"/>
                  </a:cubicBezTo>
                  <a:cubicBezTo>
                    <a:pt x="35569" y="28211"/>
                    <a:pt x="29564" y="31736"/>
                    <a:pt x="23471" y="35131"/>
                  </a:cubicBezTo>
                  <a:cubicBezTo>
                    <a:pt x="19681" y="37247"/>
                    <a:pt x="16199" y="39541"/>
                    <a:pt x="12771" y="42217"/>
                  </a:cubicBezTo>
                  <a:cubicBezTo>
                    <a:pt x="11556" y="43160"/>
                    <a:pt x="10431" y="44208"/>
                    <a:pt x="9232" y="45150"/>
                  </a:cubicBezTo>
                  <a:cubicBezTo>
                    <a:pt x="10865" y="43867"/>
                    <a:pt x="8687" y="45323"/>
                    <a:pt x="8310" y="45538"/>
                  </a:cubicBezTo>
                  <a:cubicBezTo>
                    <a:pt x="7426" y="46036"/>
                    <a:pt x="6536" y="46517"/>
                    <a:pt x="5646" y="47005"/>
                  </a:cubicBezTo>
                  <a:cubicBezTo>
                    <a:pt x="568" y="49775"/>
                    <a:pt x="-1275" y="56370"/>
                    <a:pt x="898" y="61513"/>
                  </a:cubicBezTo>
                  <a:cubicBezTo>
                    <a:pt x="3164" y="66892"/>
                    <a:pt x="8907" y="69627"/>
                    <a:pt x="14592" y="68238"/>
                  </a:cubicBezTo>
                  <a:cubicBezTo>
                    <a:pt x="15388" y="68045"/>
                    <a:pt x="16179" y="67851"/>
                    <a:pt x="16969" y="67652"/>
                  </a:cubicBezTo>
                  <a:cubicBezTo>
                    <a:pt x="16927" y="67662"/>
                    <a:pt x="18393" y="67327"/>
                    <a:pt x="18948" y="67170"/>
                  </a:cubicBezTo>
                  <a:cubicBezTo>
                    <a:pt x="19382" y="67133"/>
                    <a:pt x="19942" y="67076"/>
                    <a:pt x="20052" y="67070"/>
                  </a:cubicBezTo>
                  <a:cubicBezTo>
                    <a:pt x="21869" y="66903"/>
                    <a:pt x="23670" y="66615"/>
                    <a:pt x="25465" y="66321"/>
                  </a:cubicBezTo>
                  <a:cubicBezTo>
                    <a:pt x="29376" y="65677"/>
                    <a:pt x="32967" y="64279"/>
                    <a:pt x="36600" y="62739"/>
                  </a:cubicBezTo>
                  <a:cubicBezTo>
                    <a:pt x="43835" y="59685"/>
                    <a:pt x="50907" y="56228"/>
                    <a:pt x="57802" y="52452"/>
                  </a:cubicBezTo>
                  <a:cubicBezTo>
                    <a:pt x="64089" y="49011"/>
                    <a:pt x="70256" y="45334"/>
                    <a:pt x="76129" y="41222"/>
                  </a:cubicBezTo>
                  <a:cubicBezTo>
                    <a:pt x="83631" y="35974"/>
                    <a:pt x="94907" y="28929"/>
                    <a:pt x="96467" y="19014"/>
                  </a:cubicBezTo>
                  <a:cubicBezTo>
                    <a:pt x="97237" y="14080"/>
                    <a:pt x="96912" y="9979"/>
                    <a:pt x="93776" y="59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731;p14">
              <a:extLst>
                <a:ext uri="{FF2B5EF4-FFF2-40B4-BE49-F238E27FC236}">
                  <a16:creationId xmlns:a16="http://schemas.microsoft.com/office/drawing/2014/main" id="{3E9A64DC-CC30-4942-B5C6-59695A2A5D93}"/>
                </a:ext>
              </a:extLst>
            </p:cNvPr>
            <p:cNvSpPr/>
            <p:nvPr/>
          </p:nvSpPr>
          <p:spPr>
            <a:xfrm>
              <a:off x="1340246" y="4073331"/>
              <a:ext cx="49437" cy="37931"/>
            </a:xfrm>
            <a:custGeom>
              <a:avLst/>
              <a:gdLst/>
              <a:ahLst/>
              <a:cxnLst/>
              <a:rect l="l" t="t" r="r" b="b"/>
              <a:pathLst>
                <a:path w="49437" h="37931" extrusionOk="0">
                  <a:moveTo>
                    <a:pt x="48955" y="21952"/>
                  </a:moveTo>
                  <a:cubicBezTo>
                    <a:pt x="47908" y="18715"/>
                    <a:pt x="46003" y="16311"/>
                    <a:pt x="43165" y="14415"/>
                  </a:cubicBezTo>
                  <a:cubicBezTo>
                    <a:pt x="39846" y="12199"/>
                    <a:pt x="36601" y="10115"/>
                    <a:pt x="32978" y="8433"/>
                  </a:cubicBezTo>
                  <a:cubicBezTo>
                    <a:pt x="28591" y="6396"/>
                    <a:pt x="24105" y="4584"/>
                    <a:pt x="19644" y="2708"/>
                  </a:cubicBezTo>
                  <a:cubicBezTo>
                    <a:pt x="20602" y="3112"/>
                    <a:pt x="21555" y="3515"/>
                    <a:pt x="22518" y="3918"/>
                  </a:cubicBezTo>
                  <a:cubicBezTo>
                    <a:pt x="20822" y="3185"/>
                    <a:pt x="19158" y="2357"/>
                    <a:pt x="17488" y="1572"/>
                  </a:cubicBezTo>
                  <a:cubicBezTo>
                    <a:pt x="14582" y="210"/>
                    <a:pt x="11677" y="-492"/>
                    <a:pt x="8478" y="393"/>
                  </a:cubicBezTo>
                  <a:cubicBezTo>
                    <a:pt x="5767" y="1142"/>
                    <a:pt x="2830" y="3237"/>
                    <a:pt x="1490" y="5773"/>
                  </a:cubicBezTo>
                  <a:cubicBezTo>
                    <a:pt x="-1526" y="11487"/>
                    <a:pt x="118" y="18354"/>
                    <a:pt x="5683" y="21784"/>
                  </a:cubicBezTo>
                  <a:cubicBezTo>
                    <a:pt x="9761" y="24293"/>
                    <a:pt x="13661" y="27043"/>
                    <a:pt x="17697" y="29615"/>
                  </a:cubicBezTo>
                  <a:cubicBezTo>
                    <a:pt x="19671" y="30877"/>
                    <a:pt x="21665" y="32124"/>
                    <a:pt x="23743" y="33213"/>
                  </a:cubicBezTo>
                  <a:cubicBezTo>
                    <a:pt x="25906" y="34350"/>
                    <a:pt x="28193" y="35240"/>
                    <a:pt x="30434" y="36199"/>
                  </a:cubicBezTo>
                  <a:cubicBezTo>
                    <a:pt x="31884" y="37121"/>
                    <a:pt x="33444" y="37618"/>
                    <a:pt x="35124" y="37697"/>
                  </a:cubicBezTo>
                  <a:cubicBezTo>
                    <a:pt x="36799" y="38074"/>
                    <a:pt x="38475" y="37995"/>
                    <a:pt x="40150" y="37472"/>
                  </a:cubicBezTo>
                  <a:cubicBezTo>
                    <a:pt x="43076" y="36665"/>
                    <a:pt x="46243" y="34402"/>
                    <a:pt x="47688" y="31673"/>
                  </a:cubicBezTo>
                  <a:cubicBezTo>
                    <a:pt x="49227" y="28745"/>
                    <a:pt x="50007" y="25199"/>
                    <a:pt x="48955" y="219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732;p14">
              <a:extLst>
                <a:ext uri="{FF2B5EF4-FFF2-40B4-BE49-F238E27FC236}">
                  <a16:creationId xmlns:a16="http://schemas.microsoft.com/office/drawing/2014/main" id="{AD5FEC22-B31F-45C5-A647-1E16CFFB78ED}"/>
                </a:ext>
              </a:extLst>
            </p:cNvPr>
            <p:cNvSpPr/>
            <p:nvPr/>
          </p:nvSpPr>
          <p:spPr>
            <a:xfrm>
              <a:off x="2428527" y="4890789"/>
              <a:ext cx="108009" cy="57887"/>
            </a:xfrm>
            <a:custGeom>
              <a:avLst/>
              <a:gdLst/>
              <a:ahLst/>
              <a:cxnLst/>
              <a:rect l="l" t="t" r="r" b="b"/>
              <a:pathLst>
                <a:path w="108009" h="57887" extrusionOk="0">
                  <a:moveTo>
                    <a:pt x="105628" y="28894"/>
                  </a:moveTo>
                  <a:cubicBezTo>
                    <a:pt x="102158" y="20681"/>
                    <a:pt x="90280" y="14847"/>
                    <a:pt x="81113" y="17031"/>
                  </a:cubicBezTo>
                  <a:cubicBezTo>
                    <a:pt x="78370" y="16465"/>
                    <a:pt x="75627" y="15915"/>
                    <a:pt x="72920" y="15229"/>
                  </a:cubicBezTo>
                  <a:cubicBezTo>
                    <a:pt x="66188" y="13521"/>
                    <a:pt x="59435" y="11845"/>
                    <a:pt x="52750" y="9949"/>
                  </a:cubicBezTo>
                  <a:cubicBezTo>
                    <a:pt x="46075" y="8053"/>
                    <a:pt x="39616" y="5539"/>
                    <a:pt x="32978" y="3554"/>
                  </a:cubicBezTo>
                  <a:cubicBezTo>
                    <a:pt x="29790" y="2601"/>
                    <a:pt x="26450" y="2187"/>
                    <a:pt x="23193" y="1537"/>
                  </a:cubicBezTo>
                  <a:cubicBezTo>
                    <a:pt x="21340" y="1165"/>
                    <a:pt x="19503" y="668"/>
                    <a:pt x="17639" y="322"/>
                  </a:cubicBezTo>
                  <a:cubicBezTo>
                    <a:pt x="14362" y="-285"/>
                    <a:pt x="11530" y="24"/>
                    <a:pt x="8342" y="773"/>
                  </a:cubicBezTo>
                  <a:cubicBezTo>
                    <a:pt x="385" y="2653"/>
                    <a:pt x="-1704" y="11473"/>
                    <a:pt x="1327" y="18021"/>
                  </a:cubicBezTo>
                  <a:cubicBezTo>
                    <a:pt x="2379" y="20289"/>
                    <a:pt x="3746" y="22038"/>
                    <a:pt x="5578" y="23746"/>
                  </a:cubicBezTo>
                  <a:cubicBezTo>
                    <a:pt x="6897" y="24762"/>
                    <a:pt x="8206" y="25778"/>
                    <a:pt x="9520" y="26794"/>
                  </a:cubicBezTo>
                  <a:cubicBezTo>
                    <a:pt x="8457" y="25977"/>
                    <a:pt x="8572" y="26076"/>
                    <a:pt x="9876" y="27092"/>
                  </a:cubicBezTo>
                  <a:cubicBezTo>
                    <a:pt x="13064" y="29622"/>
                    <a:pt x="16367" y="32456"/>
                    <a:pt x="19953" y="34451"/>
                  </a:cubicBezTo>
                  <a:cubicBezTo>
                    <a:pt x="27046" y="38396"/>
                    <a:pt x="35019" y="41360"/>
                    <a:pt x="42484" y="44471"/>
                  </a:cubicBezTo>
                  <a:cubicBezTo>
                    <a:pt x="55525" y="49903"/>
                    <a:pt x="69628" y="55303"/>
                    <a:pt x="83642" y="57487"/>
                  </a:cubicBezTo>
                  <a:cubicBezTo>
                    <a:pt x="91625" y="58729"/>
                    <a:pt x="98875" y="57262"/>
                    <a:pt x="104089" y="50511"/>
                  </a:cubicBezTo>
                  <a:cubicBezTo>
                    <a:pt x="109303" y="43780"/>
                    <a:pt x="108785" y="36368"/>
                    <a:pt x="105628" y="288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733;p14">
              <a:extLst>
                <a:ext uri="{FF2B5EF4-FFF2-40B4-BE49-F238E27FC236}">
                  <a16:creationId xmlns:a16="http://schemas.microsoft.com/office/drawing/2014/main" id="{782801F2-7811-4DB1-963C-03C187ADF4CE}"/>
                </a:ext>
              </a:extLst>
            </p:cNvPr>
            <p:cNvSpPr/>
            <p:nvPr/>
          </p:nvSpPr>
          <p:spPr>
            <a:xfrm>
              <a:off x="2604095" y="4909006"/>
              <a:ext cx="92175" cy="46127"/>
            </a:xfrm>
            <a:custGeom>
              <a:avLst/>
              <a:gdLst/>
              <a:ahLst/>
              <a:cxnLst/>
              <a:rect l="l" t="t" r="r" b="b"/>
              <a:pathLst>
                <a:path w="92175" h="46127" extrusionOk="0">
                  <a:moveTo>
                    <a:pt x="89564" y="9336"/>
                  </a:moveTo>
                  <a:cubicBezTo>
                    <a:pt x="86219" y="4214"/>
                    <a:pt x="80005" y="-647"/>
                    <a:pt x="73430" y="71"/>
                  </a:cubicBezTo>
                  <a:cubicBezTo>
                    <a:pt x="59830" y="1558"/>
                    <a:pt x="46758" y="6670"/>
                    <a:pt x="33880" y="11070"/>
                  </a:cubicBezTo>
                  <a:cubicBezTo>
                    <a:pt x="29373" y="12610"/>
                    <a:pt x="24844" y="14129"/>
                    <a:pt x="20264" y="15407"/>
                  </a:cubicBezTo>
                  <a:cubicBezTo>
                    <a:pt x="18641" y="15690"/>
                    <a:pt x="19206" y="15632"/>
                    <a:pt x="21949" y="15224"/>
                  </a:cubicBezTo>
                  <a:cubicBezTo>
                    <a:pt x="20567" y="15281"/>
                    <a:pt x="19217" y="15533"/>
                    <a:pt x="17882" y="15842"/>
                  </a:cubicBezTo>
                  <a:cubicBezTo>
                    <a:pt x="14793" y="13647"/>
                    <a:pt x="10872" y="12945"/>
                    <a:pt x="7066" y="14553"/>
                  </a:cubicBezTo>
                  <a:cubicBezTo>
                    <a:pt x="2198" y="16606"/>
                    <a:pt x="-1372" y="22567"/>
                    <a:pt x="512" y="27915"/>
                  </a:cubicBezTo>
                  <a:cubicBezTo>
                    <a:pt x="847" y="28868"/>
                    <a:pt x="1261" y="29790"/>
                    <a:pt x="1659" y="30722"/>
                  </a:cubicBezTo>
                  <a:cubicBezTo>
                    <a:pt x="1659" y="30738"/>
                    <a:pt x="1612" y="30644"/>
                    <a:pt x="1664" y="30796"/>
                  </a:cubicBezTo>
                  <a:cubicBezTo>
                    <a:pt x="1716" y="30942"/>
                    <a:pt x="1795" y="31042"/>
                    <a:pt x="1847" y="31183"/>
                  </a:cubicBezTo>
                  <a:cubicBezTo>
                    <a:pt x="1873" y="31241"/>
                    <a:pt x="1894" y="31298"/>
                    <a:pt x="1915" y="31351"/>
                  </a:cubicBezTo>
                  <a:cubicBezTo>
                    <a:pt x="2214" y="32042"/>
                    <a:pt x="2182" y="31953"/>
                    <a:pt x="2093" y="31697"/>
                  </a:cubicBezTo>
                  <a:cubicBezTo>
                    <a:pt x="2905" y="33718"/>
                    <a:pt x="3957" y="35332"/>
                    <a:pt x="5376" y="37086"/>
                  </a:cubicBezTo>
                  <a:cubicBezTo>
                    <a:pt x="5287" y="36976"/>
                    <a:pt x="5276" y="36960"/>
                    <a:pt x="5145" y="36809"/>
                  </a:cubicBezTo>
                  <a:cubicBezTo>
                    <a:pt x="3810" y="35138"/>
                    <a:pt x="4292" y="35771"/>
                    <a:pt x="6585" y="38710"/>
                  </a:cubicBezTo>
                  <a:cubicBezTo>
                    <a:pt x="7543" y="39658"/>
                    <a:pt x="8705" y="40538"/>
                    <a:pt x="9815" y="41287"/>
                  </a:cubicBezTo>
                  <a:cubicBezTo>
                    <a:pt x="10611" y="41821"/>
                    <a:pt x="11479" y="42261"/>
                    <a:pt x="12307" y="42738"/>
                  </a:cubicBezTo>
                  <a:cubicBezTo>
                    <a:pt x="19562" y="46896"/>
                    <a:pt x="27724" y="46535"/>
                    <a:pt x="35681" y="45288"/>
                  </a:cubicBezTo>
                  <a:cubicBezTo>
                    <a:pt x="42722" y="44183"/>
                    <a:pt x="49778" y="43057"/>
                    <a:pt x="56799" y="41811"/>
                  </a:cubicBezTo>
                  <a:cubicBezTo>
                    <a:pt x="63861" y="40554"/>
                    <a:pt x="71734" y="39506"/>
                    <a:pt x="78398" y="36819"/>
                  </a:cubicBezTo>
                  <a:cubicBezTo>
                    <a:pt x="82314" y="35242"/>
                    <a:pt x="85455" y="33556"/>
                    <a:pt x="88114" y="30115"/>
                  </a:cubicBezTo>
                  <a:cubicBezTo>
                    <a:pt x="90810" y="26621"/>
                    <a:pt x="91695" y="23211"/>
                    <a:pt x="92124" y="18780"/>
                  </a:cubicBezTo>
                  <a:cubicBezTo>
                    <a:pt x="92433" y="15533"/>
                    <a:pt x="91323" y="12034"/>
                    <a:pt x="89564" y="933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734;p14">
              <a:extLst>
                <a:ext uri="{FF2B5EF4-FFF2-40B4-BE49-F238E27FC236}">
                  <a16:creationId xmlns:a16="http://schemas.microsoft.com/office/drawing/2014/main" id="{9F9F483E-7B95-447B-9CC1-D445852558CA}"/>
                </a:ext>
              </a:extLst>
            </p:cNvPr>
            <p:cNvSpPr/>
            <p:nvPr/>
          </p:nvSpPr>
          <p:spPr>
            <a:xfrm>
              <a:off x="2744145" y="4852835"/>
              <a:ext cx="76660" cy="61037"/>
            </a:xfrm>
            <a:custGeom>
              <a:avLst/>
              <a:gdLst/>
              <a:ahLst/>
              <a:cxnLst/>
              <a:rect l="l" t="t" r="r" b="b"/>
              <a:pathLst>
                <a:path w="76660" h="61037" extrusionOk="0">
                  <a:moveTo>
                    <a:pt x="70955" y="5054"/>
                  </a:moveTo>
                  <a:cubicBezTo>
                    <a:pt x="71070" y="5101"/>
                    <a:pt x="71185" y="5148"/>
                    <a:pt x="71295" y="5195"/>
                  </a:cubicBezTo>
                  <a:cubicBezTo>
                    <a:pt x="71034" y="4991"/>
                    <a:pt x="70772" y="4786"/>
                    <a:pt x="70505" y="4587"/>
                  </a:cubicBezTo>
                  <a:cubicBezTo>
                    <a:pt x="69840" y="3974"/>
                    <a:pt x="69128" y="3461"/>
                    <a:pt x="68390" y="2953"/>
                  </a:cubicBezTo>
                  <a:cubicBezTo>
                    <a:pt x="68170" y="2786"/>
                    <a:pt x="67950" y="2613"/>
                    <a:pt x="67730" y="2440"/>
                  </a:cubicBezTo>
                  <a:cubicBezTo>
                    <a:pt x="67657" y="2398"/>
                    <a:pt x="67568" y="2388"/>
                    <a:pt x="67495" y="2346"/>
                  </a:cubicBezTo>
                  <a:cubicBezTo>
                    <a:pt x="64851" y="748"/>
                    <a:pt x="61893" y="-200"/>
                    <a:pt x="58836" y="36"/>
                  </a:cubicBezTo>
                  <a:cubicBezTo>
                    <a:pt x="55104" y="-53"/>
                    <a:pt x="51219" y="1178"/>
                    <a:pt x="48078" y="3116"/>
                  </a:cubicBezTo>
                  <a:cubicBezTo>
                    <a:pt x="44660" y="5221"/>
                    <a:pt x="41618" y="7866"/>
                    <a:pt x="38551" y="10433"/>
                  </a:cubicBezTo>
                  <a:cubicBezTo>
                    <a:pt x="34431" y="13874"/>
                    <a:pt x="30311" y="17315"/>
                    <a:pt x="26186" y="20756"/>
                  </a:cubicBezTo>
                  <a:cubicBezTo>
                    <a:pt x="22254" y="24041"/>
                    <a:pt x="18543" y="27466"/>
                    <a:pt x="15009" y="31174"/>
                  </a:cubicBezTo>
                  <a:cubicBezTo>
                    <a:pt x="14234" y="31981"/>
                    <a:pt x="13454" y="32777"/>
                    <a:pt x="12632" y="33542"/>
                  </a:cubicBezTo>
                  <a:cubicBezTo>
                    <a:pt x="12365" y="33793"/>
                    <a:pt x="12083" y="34034"/>
                    <a:pt x="11805" y="34270"/>
                  </a:cubicBezTo>
                  <a:cubicBezTo>
                    <a:pt x="10685" y="34867"/>
                    <a:pt x="9591" y="35595"/>
                    <a:pt x="8581" y="36349"/>
                  </a:cubicBezTo>
                  <a:cubicBezTo>
                    <a:pt x="8560" y="36354"/>
                    <a:pt x="8554" y="36354"/>
                    <a:pt x="8533" y="36360"/>
                  </a:cubicBezTo>
                  <a:cubicBezTo>
                    <a:pt x="4016" y="37664"/>
                    <a:pt x="723" y="41524"/>
                    <a:pt x="100" y="46160"/>
                  </a:cubicBezTo>
                  <a:cubicBezTo>
                    <a:pt x="-486" y="50507"/>
                    <a:pt x="1524" y="55855"/>
                    <a:pt x="5717" y="57903"/>
                  </a:cubicBezTo>
                  <a:cubicBezTo>
                    <a:pt x="9141" y="59568"/>
                    <a:pt x="13025" y="61103"/>
                    <a:pt x="16894" y="61035"/>
                  </a:cubicBezTo>
                  <a:cubicBezTo>
                    <a:pt x="20082" y="60977"/>
                    <a:pt x="23521" y="60150"/>
                    <a:pt x="26505" y="59003"/>
                  </a:cubicBezTo>
                  <a:cubicBezTo>
                    <a:pt x="32274" y="56792"/>
                    <a:pt x="37886" y="54006"/>
                    <a:pt x="43089" y="50659"/>
                  </a:cubicBezTo>
                  <a:cubicBezTo>
                    <a:pt x="47602" y="47747"/>
                    <a:pt x="52010" y="44656"/>
                    <a:pt x="56470" y="41660"/>
                  </a:cubicBezTo>
                  <a:cubicBezTo>
                    <a:pt x="58768" y="40115"/>
                    <a:pt x="61082" y="38596"/>
                    <a:pt x="63364" y="37025"/>
                  </a:cubicBezTo>
                  <a:cubicBezTo>
                    <a:pt x="65594" y="35490"/>
                    <a:pt x="67699" y="33788"/>
                    <a:pt x="69762" y="32039"/>
                  </a:cubicBezTo>
                  <a:cubicBezTo>
                    <a:pt x="72813" y="29446"/>
                    <a:pt x="74426" y="26041"/>
                    <a:pt x="75818" y="22354"/>
                  </a:cubicBezTo>
                  <a:cubicBezTo>
                    <a:pt x="78085" y="16362"/>
                    <a:pt x="75546" y="9574"/>
                    <a:pt x="70955" y="505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735;p14">
              <a:extLst>
                <a:ext uri="{FF2B5EF4-FFF2-40B4-BE49-F238E27FC236}">
                  <a16:creationId xmlns:a16="http://schemas.microsoft.com/office/drawing/2014/main" id="{9C42AC54-7581-43E3-9682-B1347AD1064C}"/>
                </a:ext>
              </a:extLst>
            </p:cNvPr>
            <p:cNvSpPr/>
            <p:nvPr/>
          </p:nvSpPr>
          <p:spPr>
            <a:xfrm>
              <a:off x="2958757" y="4863921"/>
              <a:ext cx="100171" cy="49680"/>
            </a:xfrm>
            <a:custGeom>
              <a:avLst/>
              <a:gdLst/>
              <a:ahLst/>
              <a:cxnLst/>
              <a:rect l="l" t="t" r="r" b="b"/>
              <a:pathLst>
                <a:path w="100171" h="49680" extrusionOk="0">
                  <a:moveTo>
                    <a:pt x="99502" y="28416"/>
                  </a:moveTo>
                  <a:cubicBezTo>
                    <a:pt x="95524" y="16998"/>
                    <a:pt x="84745" y="13494"/>
                    <a:pt x="74018" y="11021"/>
                  </a:cubicBezTo>
                  <a:cubicBezTo>
                    <a:pt x="67548" y="9529"/>
                    <a:pt x="61077" y="8041"/>
                    <a:pt x="54649" y="6396"/>
                  </a:cubicBezTo>
                  <a:cubicBezTo>
                    <a:pt x="48194" y="4752"/>
                    <a:pt x="41698" y="3432"/>
                    <a:pt x="35138" y="2301"/>
                  </a:cubicBezTo>
                  <a:cubicBezTo>
                    <a:pt x="31856" y="1740"/>
                    <a:pt x="28579" y="1106"/>
                    <a:pt x="25302" y="572"/>
                  </a:cubicBezTo>
                  <a:cubicBezTo>
                    <a:pt x="22286" y="85"/>
                    <a:pt x="20046" y="-182"/>
                    <a:pt x="17125" y="142"/>
                  </a:cubicBezTo>
                  <a:cubicBezTo>
                    <a:pt x="15476" y="310"/>
                    <a:pt x="13832" y="520"/>
                    <a:pt x="12199" y="771"/>
                  </a:cubicBezTo>
                  <a:cubicBezTo>
                    <a:pt x="13523" y="640"/>
                    <a:pt x="13371" y="572"/>
                    <a:pt x="11733" y="556"/>
                  </a:cubicBezTo>
                  <a:cubicBezTo>
                    <a:pt x="6791" y="237"/>
                    <a:pt x="1425" y="4437"/>
                    <a:pt x="341" y="9235"/>
                  </a:cubicBezTo>
                  <a:cubicBezTo>
                    <a:pt x="-884" y="14599"/>
                    <a:pt x="1247" y="19543"/>
                    <a:pt x="5775" y="22592"/>
                  </a:cubicBezTo>
                  <a:cubicBezTo>
                    <a:pt x="5964" y="22717"/>
                    <a:pt x="6147" y="22843"/>
                    <a:pt x="6341" y="22969"/>
                  </a:cubicBezTo>
                  <a:cubicBezTo>
                    <a:pt x="10942" y="28002"/>
                    <a:pt x="17146" y="30815"/>
                    <a:pt x="23438" y="33654"/>
                  </a:cubicBezTo>
                  <a:cubicBezTo>
                    <a:pt x="30443" y="36812"/>
                    <a:pt x="37520" y="39667"/>
                    <a:pt x="44886" y="41846"/>
                  </a:cubicBezTo>
                  <a:cubicBezTo>
                    <a:pt x="51241" y="43726"/>
                    <a:pt x="57622" y="45575"/>
                    <a:pt x="64051" y="47199"/>
                  </a:cubicBezTo>
                  <a:cubicBezTo>
                    <a:pt x="74259" y="49776"/>
                    <a:pt x="87252" y="52363"/>
                    <a:pt x="95450" y="43784"/>
                  </a:cubicBezTo>
                  <a:cubicBezTo>
                    <a:pt x="99151" y="39908"/>
                    <a:pt x="101355" y="33732"/>
                    <a:pt x="99502" y="284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736;p14">
              <a:extLst>
                <a:ext uri="{FF2B5EF4-FFF2-40B4-BE49-F238E27FC236}">
                  <a16:creationId xmlns:a16="http://schemas.microsoft.com/office/drawing/2014/main" id="{ABC7A0BB-2F8A-4DBA-9788-DFBAEEF184B0}"/>
                </a:ext>
              </a:extLst>
            </p:cNvPr>
            <p:cNvSpPr/>
            <p:nvPr/>
          </p:nvSpPr>
          <p:spPr>
            <a:xfrm>
              <a:off x="3096561" y="4886175"/>
              <a:ext cx="103438" cy="47999"/>
            </a:xfrm>
            <a:custGeom>
              <a:avLst/>
              <a:gdLst/>
              <a:ahLst/>
              <a:cxnLst/>
              <a:rect l="l" t="t" r="r" b="b"/>
              <a:pathLst>
                <a:path w="103438" h="47999" extrusionOk="0">
                  <a:moveTo>
                    <a:pt x="90797" y="1793"/>
                  </a:moveTo>
                  <a:cubicBezTo>
                    <a:pt x="85531" y="-391"/>
                    <a:pt x="79249" y="-564"/>
                    <a:pt x="74071" y="1186"/>
                  </a:cubicBezTo>
                  <a:cubicBezTo>
                    <a:pt x="71025" y="2212"/>
                    <a:pt x="68051" y="3485"/>
                    <a:pt x="64994" y="4501"/>
                  </a:cubicBezTo>
                  <a:cubicBezTo>
                    <a:pt x="58691" y="6591"/>
                    <a:pt x="52320" y="8555"/>
                    <a:pt x="45850" y="10069"/>
                  </a:cubicBezTo>
                  <a:cubicBezTo>
                    <a:pt x="39437" y="11567"/>
                    <a:pt x="32878" y="12405"/>
                    <a:pt x="26412" y="13615"/>
                  </a:cubicBezTo>
                  <a:cubicBezTo>
                    <a:pt x="24648" y="13945"/>
                    <a:pt x="22889" y="14217"/>
                    <a:pt x="21120" y="14526"/>
                  </a:cubicBezTo>
                  <a:cubicBezTo>
                    <a:pt x="20863" y="14568"/>
                    <a:pt x="20764" y="14589"/>
                    <a:pt x="20607" y="14621"/>
                  </a:cubicBezTo>
                  <a:cubicBezTo>
                    <a:pt x="20418" y="14642"/>
                    <a:pt x="20293" y="14652"/>
                    <a:pt x="20005" y="14684"/>
                  </a:cubicBezTo>
                  <a:cubicBezTo>
                    <a:pt x="15037" y="15244"/>
                    <a:pt x="10734" y="16292"/>
                    <a:pt x="7190" y="19026"/>
                  </a:cubicBezTo>
                  <a:cubicBezTo>
                    <a:pt x="6724" y="19267"/>
                    <a:pt x="6242" y="19471"/>
                    <a:pt x="5813" y="19764"/>
                  </a:cubicBezTo>
                  <a:cubicBezTo>
                    <a:pt x="-218" y="23918"/>
                    <a:pt x="-2427" y="32722"/>
                    <a:pt x="3426" y="38269"/>
                  </a:cubicBezTo>
                  <a:cubicBezTo>
                    <a:pt x="3818" y="38646"/>
                    <a:pt x="4310" y="38893"/>
                    <a:pt x="4734" y="39238"/>
                  </a:cubicBezTo>
                  <a:cubicBezTo>
                    <a:pt x="10446" y="46493"/>
                    <a:pt x="22711" y="46791"/>
                    <a:pt x="31014" y="47661"/>
                  </a:cubicBezTo>
                  <a:cubicBezTo>
                    <a:pt x="37898" y="48383"/>
                    <a:pt x="44682" y="47828"/>
                    <a:pt x="51546" y="47126"/>
                  </a:cubicBezTo>
                  <a:cubicBezTo>
                    <a:pt x="59639" y="46294"/>
                    <a:pt x="67763" y="45215"/>
                    <a:pt x="75642" y="43156"/>
                  </a:cubicBezTo>
                  <a:cubicBezTo>
                    <a:pt x="85719" y="40522"/>
                    <a:pt x="97932" y="36158"/>
                    <a:pt x="101456" y="25913"/>
                  </a:cubicBezTo>
                  <a:cubicBezTo>
                    <a:pt x="106586" y="16548"/>
                    <a:pt x="101314" y="4287"/>
                    <a:pt x="90797" y="17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737;p14">
              <a:extLst>
                <a:ext uri="{FF2B5EF4-FFF2-40B4-BE49-F238E27FC236}">
                  <a16:creationId xmlns:a16="http://schemas.microsoft.com/office/drawing/2014/main" id="{6C9A84C0-E618-49B5-9693-77D29AF9D830}"/>
                </a:ext>
              </a:extLst>
            </p:cNvPr>
            <p:cNvSpPr/>
            <p:nvPr/>
          </p:nvSpPr>
          <p:spPr>
            <a:xfrm>
              <a:off x="3246167" y="4837492"/>
              <a:ext cx="81327" cy="58063"/>
            </a:xfrm>
            <a:custGeom>
              <a:avLst/>
              <a:gdLst/>
              <a:ahLst/>
              <a:cxnLst/>
              <a:rect l="l" t="t" r="r" b="b"/>
              <a:pathLst>
                <a:path w="81327" h="58063" extrusionOk="0">
                  <a:moveTo>
                    <a:pt x="67976" y="707"/>
                  </a:moveTo>
                  <a:cubicBezTo>
                    <a:pt x="61092" y="-1142"/>
                    <a:pt x="55030" y="833"/>
                    <a:pt x="49178" y="4327"/>
                  </a:cubicBezTo>
                  <a:cubicBezTo>
                    <a:pt x="46832" y="5725"/>
                    <a:pt x="44540" y="7207"/>
                    <a:pt x="42226" y="8648"/>
                  </a:cubicBezTo>
                  <a:cubicBezTo>
                    <a:pt x="37729" y="11439"/>
                    <a:pt x="33379" y="14456"/>
                    <a:pt x="28981" y="17395"/>
                  </a:cubicBezTo>
                  <a:cubicBezTo>
                    <a:pt x="26851" y="18820"/>
                    <a:pt x="24736" y="20270"/>
                    <a:pt x="22621" y="21716"/>
                  </a:cubicBezTo>
                  <a:cubicBezTo>
                    <a:pt x="21490" y="22486"/>
                    <a:pt x="20344" y="23235"/>
                    <a:pt x="19234" y="24031"/>
                  </a:cubicBezTo>
                  <a:cubicBezTo>
                    <a:pt x="17846" y="25011"/>
                    <a:pt x="16512" y="26063"/>
                    <a:pt x="15239" y="27184"/>
                  </a:cubicBezTo>
                  <a:cubicBezTo>
                    <a:pt x="13999" y="28242"/>
                    <a:pt x="14261" y="28059"/>
                    <a:pt x="16025" y="26640"/>
                  </a:cubicBezTo>
                  <a:cubicBezTo>
                    <a:pt x="14674" y="28342"/>
                    <a:pt x="12245" y="29473"/>
                    <a:pt x="10617" y="30893"/>
                  </a:cubicBezTo>
                  <a:cubicBezTo>
                    <a:pt x="9633" y="31746"/>
                    <a:pt x="8607" y="32600"/>
                    <a:pt x="7685" y="33522"/>
                  </a:cubicBezTo>
                  <a:cubicBezTo>
                    <a:pt x="6209" y="34988"/>
                    <a:pt x="4958" y="36675"/>
                    <a:pt x="3691" y="38309"/>
                  </a:cubicBezTo>
                  <a:cubicBezTo>
                    <a:pt x="4743" y="37058"/>
                    <a:pt x="4775" y="36937"/>
                    <a:pt x="3785" y="37953"/>
                  </a:cubicBezTo>
                  <a:cubicBezTo>
                    <a:pt x="2880" y="38901"/>
                    <a:pt x="2115" y="39949"/>
                    <a:pt x="1513" y="41101"/>
                  </a:cubicBezTo>
                  <a:cubicBezTo>
                    <a:pt x="-2837" y="48769"/>
                    <a:pt x="2744" y="57610"/>
                    <a:pt x="11219" y="58019"/>
                  </a:cubicBezTo>
                  <a:cubicBezTo>
                    <a:pt x="12570" y="58140"/>
                    <a:pt x="13910" y="58014"/>
                    <a:pt x="15239" y="57642"/>
                  </a:cubicBezTo>
                  <a:cubicBezTo>
                    <a:pt x="15527" y="57574"/>
                    <a:pt x="15470" y="57584"/>
                    <a:pt x="15627" y="57542"/>
                  </a:cubicBezTo>
                  <a:cubicBezTo>
                    <a:pt x="17464" y="57218"/>
                    <a:pt x="19349" y="57108"/>
                    <a:pt x="21171" y="56689"/>
                  </a:cubicBezTo>
                  <a:cubicBezTo>
                    <a:pt x="23767" y="56092"/>
                    <a:pt x="26259" y="55165"/>
                    <a:pt x="28767" y="54279"/>
                  </a:cubicBezTo>
                  <a:cubicBezTo>
                    <a:pt x="34729" y="52174"/>
                    <a:pt x="40524" y="49602"/>
                    <a:pt x="46309" y="47035"/>
                  </a:cubicBezTo>
                  <a:cubicBezTo>
                    <a:pt x="51162" y="44883"/>
                    <a:pt x="56062" y="42798"/>
                    <a:pt x="60841" y="40483"/>
                  </a:cubicBezTo>
                  <a:cubicBezTo>
                    <a:pt x="63296" y="39294"/>
                    <a:pt x="65788" y="38142"/>
                    <a:pt x="68222" y="36906"/>
                  </a:cubicBezTo>
                  <a:cubicBezTo>
                    <a:pt x="74227" y="33857"/>
                    <a:pt x="78551" y="29583"/>
                    <a:pt x="80624" y="22952"/>
                  </a:cubicBezTo>
                  <a:cubicBezTo>
                    <a:pt x="83509" y="13676"/>
                    <a:pt x="77179" y="3179"/>
                    <a:pt x="67976" y="70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738;p14">
              <a:extLst>
                <a:ext uri="{FF2B5EF4-FFF2-40B4-BE49-F238E27FC236}">
                  <a16:creationId xmlns:a16="http://schemas.microsoft.com/office/drawing/2014/main" id="{4C59F509-C1A4-4F63-80A4-6DC027F27BA4}"/>
                </a:ext>
              </a:extLst>
            </p:cNvPr>
            <p:cNvSpPr/>
            <p:nvPr/>
          </p:nvSpPr>
          <p:spPr>
            <a:xfrm>
              <a:off x="3448106" y="4823070"/>
              <a:ext cx="106173" cy="44625"/>
            </a:xfrm>
            <a:custGeom>
              <a:avLst/>
              <a:gdLst/>
              <a:ahLst/>
              <a:cxnLst/>
              <a:rect l="l" t="t" r="r" b="b"/>
              <a:pathLst>
                <a:path w="106173" h="44625" extrusionOk="0">
                  <a:moveTo>
                    <a:pt x="104941" y="11448"/>
                  </a:moveTo>
                  <a:cubicBezTo>
                    <a:pt x="102323" y="5246"/>
                    <a:pt x="96894" y="2276"/>
                    <a:pt x="90387" y="1653"/>
                  </a:cubicBezTo>
                  <a:cubicBezTo>
                    <a:pt x="92586" y="2035"/>
                    <a:pt x="92801" y="1994"/>
                    <a:pt x="91037" y="1522"/>
                  </a:cubicBezTo>
                  <a:cubicBezTo>
                    <a:pt x="85493" y="836"/>
                    <a:pt x="84681" y="700"/>
                    <a:pt x="88602" y="1108"/>
                  </a:cubicBezTo>
                  <a:cubicBezTo>
                    <a:pt x="86540" y="333"/>
                    <a:pt x="84383" y="-39"/>
                    <a:pt x="82127" y="3"/>
                  </a:cubicBezTo>
                  <a:cubicBezTo>
                    <a:pt x="81205" y="8"/>
                    <a:pt x="80273" y="24"/>
                    <a:pt x="79347" y="45"/>
                  </a:cubicBezTo>
                  <a:cubicBezTo>
                    <a:pt x="74609" y="286"/>
                    <a:pt x="70070" y="1475"/>
                    <a:pt x="65437" y="2344"/>
                  </a:cubicBezTo>
                  <a:cubicBezTo>
                    <a:pt x="63726" y="2669"/>
                    <a:pt x="62003" y="2936"/>
                    <a:pt x="60292" y="3214"/>
                  </a:cubicBezTo>
                  <a:cubicBezTo>
                    <a:pt x="59580" y="3292"/>
                    <a:pt x="58873" y="3376"/>
                    <a:pt x="58161" y="3450"/>
                  </a:cubicBezTo>
                  <a:cubicBezTo>
                    <a:pt x="54596" y="3806"/>
                    <a:pt x="51020" y="3973"/>
                    <a:pt x="47445" y="4167"/>
                  </a:cubicBezTo>
                  <a:cubicBezTo>
                    <a:pt x="40315" y="4549"/>
                    <a:pt x="33185" y="4612"/>
                    <a:pt x="26044" y="4696"/>
                  </a:cubicBezTo>
                  <a:cubicBezTo>
                    <a:pt x="24395" y="4717"/>
                    <a:pt x="22736" y="4508"/>
                    <a:pt x="21092" y="4544"/>
                  </a:cubicBezTo>
                  <a:cubicBezTo>
                    <a:pt x="15726" y="5288"/>
                    <a:pt x="14789" y="5408"/>
                    <a:pt x="18276" y="4895"/>
                  </a:cubicBezTo>
                  <a:cubicBezTo>
                    <a:pt x="16266" y="4827"/>
                    <a:pt x="14360" y="5178"/>
                    <a:pt x="12564" y="5953"/>
                  </a:cubicBezTo>
                  <a:cubicBezTo>
                    <a:pt x="3749" y="8478"/>
                    <a:pt x="-1402" y="15596"/>
                    <a:pt x="336" y="24778"/>
                  </a:cubicBezTo>
                  <a:cubicBezTo>
                    <a:pt x="1136" y="29041"/>
                    <a:pt x="4037" y="32462"/>
                    <a:pt x="7612" y="34735"/>
                  </a:cubicBezTo>
                  <a:cubicBezTo>
                    <a:pt x="3278" y="31980"/>
                    <a:pt x="10874" y="37123"/>
                    <a:pt x="12109" y="37715"/>
                  </a:cubicBezTo>
                  <a:cubicBezTo>
                    <a:pt x="16423" y="39784"/>
                    <a:pt x="21275" y="41036"/>
                    <a:pt x="25961" y="42005"/>
                  </a:cubicBezTo>
                  <a:cubicBezTo>
                    <a:pt x="34122" y="43697"/>
                    <a:pt x="42666" y="44755"/>
                    <a:pt x="51015" y="44613"/>
                  </a:cubicBezTo>
                  <a:cubicBezTo>
                    <a:pt x="59538" y="44472"/>
                    <a:pt x="67992" y="43487"/>
                    <a:pt x="76415" y="42204"/>
                  </a:cubicBezTo>
                  <a:cubicBezTo>
                    <a:pt x="81556" y="41423"/>
                    <a:pt x="86304" y="40365"/>
                    <a:pt x="90942" y="37741"/>
                  </a:cubicBezTo>
                  <a:cubicBezTo>
                    <a:pt x="92911" y="36835"/>
                    <a:pt x="94664" y="35594"/>
                    <a:pt x="96198" y="34007"/>
                  </a:cubicBezTo>
                  <a:cubicBezTo>
                    <a:pt x="97565" y="32656"/>
                    <a:pt x="97271" y="32750"/>
                    <a:pt x="95313" y="34300"/>
                  </a:cubicBezTo>
                  <a:cubicBezTo>
                    <a:pt x="97863" y="32676"/>
                    <a:pt x="99423" y="30707"/>
                    <a:pt x="101643" y="28858"/>
                  </a:cubicBezTo>
                  <a:cubicBezTo>
                    <a:pt x="106485" y="24820"/>
                    <a:pt x="107207" y="16816"/>
                    <a:pt x="104941" y="114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739;p14">
              <a:extLst>
                <a:ext uri="{FF2B5EF4-FFF2-40B4-BE49-F238E27FC236}">
                  <a16:creationId xmlns:a16="http://schemas.microsoft.com/office/drawing/2014/main" id="{82AEEAC8-F6ED-48DB-921D-96C8A6F7D910}"/>
                </a:ext>
              </a:extLst>
            </p:cNvPr>
            <p:cNvSpPr/>
            <p:nvPr/>
          </p:nvSpPr>
          <p:spPr>
            <a:xfrm>
              <a:off x="3610148" y="4734914"/>
              <a:ext cx="107483" cy="87010"/>
            </a:xfrm>
            <a:custGeom>
              <a:avLst/>
              <a:gdLst/>
              <a:ahLst/>
              <a:cxnLst/>
              <a:rect l="l" t="t" r="r" b="b"/>
              <a:pathLst>
                <a:path w="107483" h="87010" extrusionOk="0">
                  <a:moveTo>
                    <a:pt x="102947" y="4339"/>
                  </a:moveTo>
                  <a:cubicBezTo>
                    <a:pt x="97995" y="-213"/>
                    <a:pt x="90933" y="-1360"/>
                    <a:pt x="84897" y="1741"/>
                  </a:cubicBezTo>
                  <a:cubicBezTo>
                    <a:pt x="74730" y="2846"/>
                    <a:pt x="66726" y="11153"/>
                    <a:pt x="60266" y="18476"/>
                  </a:cubicBezTo>
                  <a:cubicBezTo>
                    <a:pt x="54791" y="24667"/>
                    <a:pt x="49304" y="30816"/>
                    <a:pt x="43326" y="36530"/>
                  </a:cubicBezTo>
                  <a:cubicBezTo>
                    <a:pt x="40860" y="38893"/>
                    <a:pt x="38264" y="41103"/>
                    <a:pt x="35646" y="43287"/>
                  </a:cubicBezTo>
                  <a:cubicBezTo>
                    <a:pt x="35599" y="43318"/>
                    <a:pt x="35594" y="43318"/>
                    <a:pt x="35547" y="43350"/>
                  </a:cubicBezTo>
                  <a:cubicBezTo>
                    <a:pt x="34830" y="43832"/>
                    <a:pt x="34144" y="44335"/>
                    <a:pt x="33427" y="44806"/>
                  </a:cubicBezTo>
                  <a:cubicBezTo>
                    <a:pt x="31830" y="45864"/>
                    <a:pt x="30191" y="46859"/>
                    <a:pt x="28511" y="47776"/>
                  </a:cubicBezTo>
                  <a:cubicBezTo>
                    <a:pt x="27590" y="48284"/>
                    <a:pt x="26632" y="48729"/>
                    <a:pt x="25705" y="49227"/>
                  </a:cubicBezTo>
                  <a:cubicBezTo>
                    <a:pt x="23171" y="50589"/>
                    <a:pt x="26553" y="49216"/>
                    <a:pt x="26752" y="48855"/>
                  </a:cubicBezTo>
                  <a:cubicBezTo>
                    <a:pt x="26270" y="49750"/>
                    <a:pt x="22486" y="50348"/>
                    <a:pt x="21418" y="50730"/>
                  </a:cubicBezTo>
                  <a:cubicBezTo>
                    <a:pt x="19366" y="51463"/>
                    <a:pt x="17256" y="52364"/>
                    <a:pt x="15319" y="53239"/>
                  </a:cubicBezTo>
                  <a:cubicBezTo>
                    <a:pt x="14963" y="53401"/>
                    <a:pt x="13350" y="53909"/>
                    <a:pt x="13193" y="54229"/>
                  </a:cubicBezTo>
                  <a:cubicBezTo>
                    <a:pt x="13827" y="53993"/>
                    <a:pt x="14460" y="53763"/>
                    <a:pt x="15089" y="53527"/>
                  </a:cubicBezTo>
                  <a:cubicBezTo>
                    <a:pt x="14513" y="53773"/>
                    <a:pt x="13937" y="54014"/>
                    <a:pt x="13361" y="54260"/>
                  </a:cubicBezTo>
                  <a:cubicBezTo>
                    <a:pt x="6231" y="54642"/>
                    <a:pt x="96" y="61556"/>
                    <a:pt x="1" y="68580"/>
                  </a:cubicBezTo>
                  <a:cubicBezTo>
                    <a:pt x="-56" y="72912"/>
                    <a:pt x="1650" y="77244"/>
                    <a:pt x="4708" y="80318"/>
                  </a:cubicBezTo>
                  <a:cubicBezTo>
                    <a:pt x="5671" y="81334"/>
                    <a:pt x="6765" y="82199"/>
                    <a:pt x="8001" y="82916"/>
                  </a:cubicBezTo>
                  <a:cubicBezTo>
                    <a:pt x="9220" y="83429"/>
                    <a:pt x="10435" y="83943"/>
                    <a:pt x="11655" y="84461"/>
                  </a:cubicBezTo>
                  <a:cubicBezTo>
                    <a:pt x="9424" y="83398"/>
                    <a:pt x="9545" y="83408"/>
                    <a:pt x="12005" y="84493"/>
                  </a:cubicBezTo>
                  <a:cubicBezTo>
                    <a:pt x="12989" y="84995"/>
                    <a:pt x="14015" y="85378"/>
                    <a:pt x="15083" y="85650"/>
                  </a:cubicBezTo>
                  <a:cubicBezTo>
                    <a:pt x="21386" y="87546"/>
                    <a:pt x="27982" y="87337"/>
                    <a:pt x="34322" y="85781"/>
                  </a:cubicBezTo>
                  <a:cubicBezTo>
                    <a:pt x="44237" y="83351"/>
                    <a:pt x="53974" y="78527"/>
                    <a:pt x="62256" y="72571"/>
                  </a:cubicBezTo>
                  <a:cubicBezTo>
                    <a:pt x="71024" y="66260"/>
                    <a:pt x="78584" y="58875"/>
                    <a:pt x="85933" y="50997"/>
                  </a:cubicBezTo>
                  <a:cubicBezTo>
                    <a:pt x="93294" y="43093"/>
                    <a:pt x="102701" y="34592"/>
                    <a:pt x="104863" y="23645"/>
                  </a:cubicBezTo>
                  <a:cubicBezTo>
                    <a:pt x="105030" y="23415"/>
                    <a:pt x="105172" y="23174"/>
                    <a:pt x="105339" y="22938"/>
                  </a:cubicBezTo>
                  <a:cubicBezTo>
                    <a:pt x="109145" y="17674"/>
                    <a:pt x="107601" y="8613"/>
                    <a:pt x="102947" y="433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740;p14">
              <a:extLst>
                <a:ext uri="{FF2B5EF4-FFF2-40B4-BE49-F238E27FC236}">
                  <a16:creationId xmlns:a16="http://schemas.microsoft.com/office/drawing/2014/main" id="{863466DD-A70A-4E9C-A327-234CEC753CAB}"/>
                </a:ext>
              </a:extLst>
            </p:cNvPr>
            <p:cNvSpPr/>
            <p:nvPr/>
          </p:nvSpPr>
          <p:spPr>
            <a:xfrm>
              <a:off x="3725117" y="4536734"/>
              <a:ext cx="40139" cy="132639"/>
            </a:xfrm>
            <a:custGeom>
              <a:avLst/>
              <a:gdLst/>
              <a:ahLst/>
              <a:cxnLst/>
              <a:rect l="l" t="t" r="r" b="b"/>
              <a:pathLst>
                <a:path w="40139" h="132639" extrusionOk="0">
                  <a:moveTo>
                    <a:pt x="28141" y="2414"/>
                  </a:moveTo>
                  <a:cubicBezTo>
                    <a:pt x="22890" y="-157"/>
                    <a:pt x="15624" y="-1393"/>
                    <a:pt x="10478" y="2414"/>
                  </a:cubicBezTo>
                  <a:cubicBezTo>
                    <a:pt x="3118" y="7856"/>
                    <a:pt x="-107" y="14357"/>
                    <a:pt x="3" y="23470"/>
                  </a:cubicBezTo>
                  <a:cubicBezTo>
                    <a:pt x="60" y="28059"/>
                    <a:pt x="830" y="32762"/>
                    <a:pt x="1123" y="37350"/>
                  </a:cubicBezTo>
                  <a:cubicBezTo>
                    <a:pt x="1683" y="46270"/>
                    <a:pt x="1966" y="55222"/>
                    <a:pt x="2081" y="64163"/>
                  </a:cubicBezTo>
                  <a:cubicBezTo>
                    <a:pt x="2201" y="73088"/>
                    <a:pt x="1997" y="82013"/>
                    <a:pt x="1474" y="90922"/>
                  </a:cubicBezTo>
                  <a:cubicBezTo>
                    <a:pt x="929" y="100136"/>
                    <a:pt x="139" y="109302"/>
                    <a:pt x="1364" y="118489"/>
                  </a:cubicBezTo>
                  <a:cubicBezTo>
                    <a:pt x="2212" y="124806"/>
                    <a:pt x="5191" y="130363"/>
                    <a:pt x="11776" y="132175"/>
                  </a:cubicBezTo>
                  <a:cubicBezTo>
                    <a:pt x="17529" y="133757"/>
                    <a:pt x="25031" y="131227"/>
                    <a:pt x="27795" y="125654"/>
                  </a:cubicBezTo>
                  <a:cubicBezTo>
                    <a:pt x="36778" y="107516"/>
                    <a:pt x="37893" y="86046"/>
                    <a:pt x="39333" y="66148"/>
                  </a:cubicBezTo>
                  <a:cubicBezTo>
                    <a:pt x="40003" y="56882"/>
                    <a:pt x="40239" y="47632"/>
                    <a:pt x="40103" y="38346"/>
                  </a:cubicBezTo>
                  <a:cubicBezTo>
                    <a:pt x="39919" y="26016"/>
                    <a:pt x="41233" y="8831"/>
                    <a:pt x="28141" y="24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3" name="Google Shape;741;p14">
              <a:extLst>
                <a:ext uri="{FF2B5EF4-FFF2-40B4-BE49-F238E27FC236}">
                  <a16:creationId xmlns:a16="http://schemas.microsoft.com/office/drawing/2014/main" id="{DE87416D-8166-4EE1-B58E-65F6DE53B181}"/>
                </a:ext>
              </a:extLst>
            </p:cNvPr>
            <p:cNvGrpSpPr/>
            <p:nvPr/>
          </p:nvGrpSpPr>
          <p:grpSpPr>
            <a:xfrm>
              <a:off x="3728046" y="4311664"/>
              <a:ext cx="63911" cy="115302"/>
              <a:chOff x="3728046" y="4311664"/>
              <a:chExt cx="63911" cy="115302"/>
            </a:xfrm>
          </p:grpSpPr>
          <p:sp>
            <p:nvSpPr>
              <p:cNvPr id="102" name="Google Shape;742;p14">
                <a:extLst>
                  <a:ext uri="{FF2B5EF4-FFF2-40B4-BE49-F238E27FC236}">
                    <a16:creationId xmlns:a16="http://schemas.microsoft.com/office/drawing/2014/main" id="{A254BE8F-3A95-49A0-860C-48CC5071AA25}"/>
                  </a:ext>
                </a:extLst>
              </p:cNvPr>
              <p:cNvSpPr/>
              <p:nvPr/>
            </p:nvSpPr>
            <p:spPr>
              <a:xfrm>
                <a:off x="3751457" y="4420597"/>
                <a:ext cx="633" cy="512"/>
              </a:xfrm>
              <a:custGeom>
                <a:avLst/>
                <a:gdLst/>
                <a:ahLst/>
                <a:cxnLst/>
                <a:rect l="l" t="t" r="r" b="b"/>
                <a:pathLst>
                  <a:path w="633" h="512" extrusionOk="0">
                    <a:moveTo>
                      <a:pt x="586" y="31"/>
                    </a:moveTo>
                    <a:cubicBezTo>
                      <a:pt x="382" y="182"/>
                      <a:pt x="204" y="355"/>
                      <a:pt x="0" y="512"/>
                    </a:cubicBezTo>
                    <a:cubicBezTo>
                      <a:pt x="314" y="271"/>
                      <a:pt x="785" y="-111"/>
                      <a:pt x="586" y="3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" name="Google Shape;743;p14">
                <a:extLst>
                  <a:ext uri="{FF2B5EF4-FFF2-40B4-BE49-F238E27FC236}">
                    <a16:creationId xmlns:a16="http://schemas.microsoft.com/office/drawing/2014/main" id="{48648DB8-0C00-42A4-AC7B-E9EE05C55BDD}"/>
                  </a:ext>
                </a:extLst>
              </p:cNvPr>
              <p:cNvSpPr/>
              <p:nvPr/>
            </p:nvSpPr>
            <p:spPr>
              <a:xfrm>
                <a:off x="3728046" y="4311664"/>
                <a:ext cx="63911" cy="115302"/>
              </a:xfrm>
              <a:custGeom>
                <a:avLst/>
                <a:gdLst/>
                <a:ahLst/>
                <a:cxnLst/>
                <a:rect l="l" t="t" r="r" b="b"/>
                <a:pathLst>
                  <a:path w="63911" h="115302" extrusionOk="0">
                    <a:moveTo>
                      <a:pt x="59637" y="6895"/>
                    </a:moveTo>
                    <a:cubicBezTo>
                      <a:pt x="49973" y="-5618"/>
                      <a:pt x="31818" y="343"/>
                      <a:pt x="25699" y="13254"/>
                    </a:cubicBezTo>
                    <a:cubicBezTo>
                      <a:pt x="22081" y="20891"/>
                      <a:pt x="20825" y="28863"/>
                      <a:pt x="19286" y="37070"/>
                    </a:cubicBezTo>
                    <a:cubicBezTo>
                      <a:pt x="18050" y="43633"/>
                      <a:pt x="16506" y="50175"/>
                      <a:pt x="14695" y="56597"/>
                    </a:cubicBezTo>
                    <a:cubicBezTo>
                      <a:pt x="13648" y="60289"/>
                      <a:pt x="12465" y="63945"/>
                      <a:pt x="11151" y="67549"/>
                    </a:cubicBezTo>
                    <a:cubicBezTo>
                      <a:pt x="10470" y="69398"/>
                      <a:pt x="9742" y="71231"/>
                      <a:pt x="9010" y="73054"/>
                    </a:cubicBezTo>
                    <a:cubicBezTo>
                      <a:pt x="8900" y="73316"/>
                      <a:pt x="8805" y="73536"/>
                      <a:pt x="8664" y="73876"/>
                    </a:cubicBezTo>
                    <a:cubicBezTo>
                      <a:pt x="8051" y="75327"/>
                      <a:pt x="7502" y="76725"/>
                      <a:pt x="6989" y="78208"/>
                    </a:cubicBezTo>
                    <a:cubicBezTo>
                      <a:pt x="5780" y="81712"/>
                      <a:pt x="4434" y="85274"/>
                      <a:pt x="3565" y="88877"/>
                    </a:cubicBezTo>
                    <a:cubicBezTo>
                      <a:pt x="3565" y="88872"/>
                      <a:pt x="3000" y="91224"/>
                      <a:pt x="3361" y="89940"/>
                    </a:cubicBezTo>
                    <a:cubicBezTo>
                      <a:pt x="3816" y="89013"/>
                      <a:pt x="3633" y="89469"/>
                      <a:pt x="2811" y="91313"/>
                    </a:cubicBezTo>
                    <a:cubicBezTo>
                      <a:pt x="2267" y="92303"/>
                      <a:pt x="1921" y="93361"/>
                      <a:pt x="1780" y="94482"/>
                    </a:cubicBezTo>
                    <a:cubicBezTo>
                      <a:pt x="1560" y="95168"/>
                      <a:pt x="1283" y="95859"/>
                      <a:pt x="1099" y="96556"/>
                    </a:cubicBezTo>
                    <a:cubicBezTo>
                      <a:pt x="812" y="97645"/>
                      <a:pt x="-801" y="103349"/>
                      <a:pt x="1152" y="98850"/>
                    </a:cubicBezTo>
                    <a:cubicBezTo>
                      <a:pt x="-3858" y="110389"/>
                      <a:pt x="8497" y="120576"/>
                      <a:pt x="18542" y="112274"/>
                    </a:cubicBezTo>
                    <a:cubicBezTo>
                      <a:pt x="17935" y="112772"/>
                      <a:pt x="15004" y="114244"/>
                      <a:pt x="18485" y="112657"/>
                    </a:cubicBezTo>
                    <a:cubicBezTo>
                      <a:pt x="20118" y="111913"/>
                      <a:pt x="21259" y="111049"/>
                      <a:pt x="22683" y="109954"/>
                    </a:cubicBezTo>
                    <a:cubicBezTo>
                      <a:pt x="23563" y="109278"/>
                      <a:pt x="23872" y="109053"/>
                      <a:pt x="23992" y="108969"/>
                    </a:cubicBezTo>
                    <a:cubicBezTo>
                      <a:pt x="24976" y="108220"/>
                      <a:pt x="25950" y="107466"/>
                      <a:pt x="26861" y="106628"/>
                    </a:cubicBezTo>
                    <a:cubicBezTo>
                      <a:pt x="29431" y="104245"/>
                      <a:pt x="31965" y="101872"/>
                      <a:pt x="34273" y="99211"/>
                    </a:cubicBezTo>
                    <a:cubicBezTo>
                      <a:pt x="39367" y="93329"/>
                      <a:pt x="43241" y="87002"/>
                      <a:pt x="46617" y="80025"/>
                    </a:cubicBezTo>
                    <a:cubicBezTo>
                      <a:pt x="50120" y="72787"/>
                      <a:pt x="53460" y="65260"/>
                      <a:pt x="55820" y="57560"/>
                    </a:cubicBezTo>
                    <a:cubicBezTo>
                      <a:pt x="57873" y="50877"/>
                      <a:pt x="59113" y="43989"/>
                      <a:pt x="60789" y="37206"/>
                    </a:cubicBezTo>
                    <a:cubicBezTo>
                      <a:pt x="63317" y="26935"/>
                      <a:pt x="66835" y="16213"/>
                      <a:pt x="59637" y="689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4" name="Google Shape;744;p14">
              <a:extLst>
                <a:ext uri="{FF2B5EF4-FFF2-40B4-BE49-F238E27FC236}">
                  <a16:creationId xmlns:a16="http://schemas.microsoft.com/office/drawing/2014/main" id="{FE816935-EC6C-46DD-9600-CF9CE75BFEDD}"/>
                </a:ext>
              </a:extLst>
            </p:cNvPr>
            <p:cNvSpPr/>
            <p:nvPr/>
          </p:nvSpPr>
          <p:spPr>
            <a:xfrm>
              <a:off x="3772826" y="4098421"/>
              <a:ext cx="40949" cy="147315"/>
            </a:xfrm>
            <a:custGeom>
              <a:avLst/>
              <a:gdLst/>
              <a:ahLst/>
              <a:cxnLst/>
              <a:rect l="l" t="t" r="r" b="b"/>
              <a:pathLst>
                <a:path w="40949" h="147315" extrusionOk="0">
                  <a:moveTo>
                    <a:pt x="33986" y="8758"/>
                  </a:moveTo>
                  <a:cubicBezTo>
                    <a:pt x="31043" y="3640"/>
                    <a:pt x="26196" y="0"/>
                    <a:pt x="19872" y="0"/>
                  </a:cubicBezTo>
                  <a:cubicBezTo>
                    <a:pt x="12993" y="0"/>
                    <a:pt x="6884" y="4656"/>
                    <a:pt x="4549" y="11041"/>
                  </a:cubicBezTo>
                  <a:cubicBezTo>
                    <a:pt x="-2193" y="19909"/>
                    <a:pt x="429" y="33501"/>
                    <a:pt x="1073" y="44354"/>
                  </a:cubicBezTo>
                  <a:cubicBezTo>
                    <a:pt x="1686" y="54630"/>
                    <a:pt x="2482" y="64886"/>
                    <a:pt x="3141" y="75157"/>
                  </a:cubicBezTo>
                  <a:cubicBezTo>
                    <a:pt x="4361" y="94165"/>
                    <a:pt x="3089" y="113099"/>
                    <a:pt x="225" y="131866"/>
                  </a:cubicBezTo>
                  <a:cubicBezTo>
                    <a:pt x="-607" y="137329"/>
                    <a:pt x="780" y="142724"/>
                    <a:pt x="5842" y="145689"/>
                  </a:cubicBezTo>
                  <a:cubicBezTo>
                    <a:pt x="10140" y="148203"/>
                    <a:pt x="17370" y="147978"/>
                    <a:pt x="20668" y="143772"/>
                  </a:cubicBezTo>
                  <a:cubicBezTo>
                    <a:pt x="35383" y="125036"/>
                    <a:pt x="38686" y="102566"/>
                    <a:pt x="40126" y="79420"/>
                  </a:cubicBezTo>
                  <a:cubicBezTo>
                    <a:pt x="40812" y="68505"/>
                    <a:pt x="40791" y="57605"/>
                    <a:pt x="40671" y="46674"/>
                  </a:cubicBezTo>
                  <a:cubicBezTo>
                    <a:pt x="40540" y="34967"/>
                    <a:pt x="43278" y="17447"/>
                    <a:pt x="33986" y="875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5" name="Google Shape;745;p14">
              <a:extLst>
                <a:ext uri="{FF2B5EF4-FFF2-40B4-BE49-F238E27FC236}">
                  <a16:creationId xmlns:a16="http://schemas.microsoft.com/office/drawing/2014/main" id="{EBCBD789-8EF7-4641-BC1C-AB6BB212CBA5}"/>
                </a:ext>
              </a:extLst>
            </p:cNvPr>
            <p:cNvGrpSpPr/>
            <p:nvPr/>
          </p:nvGrpSpPr>
          <p:grpSpPr>
            <a:xfrm>
              <a:off x="3711618" y="3947881"/>
              <a:ext cx="71153" cy="97073"/>
              <a:chOff x="3711618" y="3947881"/>
              <a:chExt cx="71153" cy="97073"/>
            </a:xfrm>
          </p:grpSpPr>
          <p:sp>
            <p:nvSpPr>
              <p:cNvPr id="100" name="Google Shape;746;p14">
                <a:extLst>
                  <a:ext uri="{FF2B5EF4-FFF2-40B4-BE49-F238E27FC236}">
                    <a16:creationId xmlns:a16="http://schemas.microsoft.com/office/drawing/2014/main" id="{5C3E65AA-3E50-482C-870C-0D3D6DA69D60}"/>
                  </a:ext>
                </a:extLst>
              </p:cNvPr>
              <p:cNvSpPr/>
              <p:nvPr/>
            </p:nvSpPr>
            <p:spPr>
              <a:xfrm>
                <a:off x="3753232" y="4033116"/>
                <a:ext cx="581" cy="722"/>
              </a:xfrm>
              <a:custGeom>
                <a:avLst/>
                <a:gdLst/>
                <a:ahLst/>
                <a:cxnLst/>
                <a:rect l="l" t="t" r="r" b="b"/>
                <a:pathLst>
                  <a:path w="581" h="722" extrusionOk="0">
                    <a:moveTo>
                      <a:pt x="581" y="723"/>
                    </a:moveTo>
                    <a:cubicBezTo>
                      <a:pt x="382" y="482"/>
                      <a:pt x="194" y="241"/>
                      <a:pt x="0" y="0"/>
                    </a:cubicBezTo>
                    <a:cubicBezTo>
                      <a:pt x="42" y="52"/>
                      <a:pt x="178" y="230"/>
                      <a:pt x="581" y="72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" name="Google Shape;747;p14">
                <a:extLst>
                  <a:ext uri="{FF2B5EF4-FFF2-40B4-BE49-F238E27FC236}">
                    <a16:creationId xmlns:a16="http://schemas.microsoft.com/office/drawing/2014/main" id="{3FD86DCF-1FCA-402E-9309-8D20E4DAE85F}"/>
                  </a:ext>
                </a:extLst>
              </p:cNvPr>
              <p:cNvSpPr/>
              <p:nvPr/>
            </p:nvSpPr>
            <p:spPr>
              <a:xfrm>
                <a:off x="3711618" y="3947881"/>
                <a:ext cx="71153" cy="97073"/>
              </a:xfrm>
              <a:custGeom>
                <a:avLst/>
                <a:gdLst/>
                <a:ahLst/>
                <a:cxnLst/>
                <a:rect l="l" t="t" r="r" b="b"/>
                <a:pathLst>
                  <a:path w="71153" h="97073" extrusionOk="0">
                    <a:moveTo>
                      <a:pt x="70704" y="80709"/>
                    </a:moveTo>
                    <a:cubicBezTo>
                      <a:pt x="70359" y="79070"/>
                      <a:pt x="70259" y="79117"/>
                      <a:pt x="70411" y="80861"/>
                    </a:cubicBezTo>
                    <a:cubicBezTo>
                      <a:pt x="70406" y="78289"/>
                      <a:pt x="69757" y="75896"/>
                      <a:pt x="68474" y="73675"/>
                    </a:cubicBezTo>
                    <a:cubicBezTo>
                      <a:pt x="67851" y="72292"/>
                      <a:pt x="67170" y="70951"/>
                      <a:pt x="66516" y="69584"/>
                    </a:cubicBezTo>
                    <a:cubicBezTo>
                      <a:pt x="65103" y="66667"/>
                      <a:pt x="63768" y="63713"/>
                      <a:pt x="62407" y="60774"/>
                    </a:cubicBezTo>
                    <a:cubicBezTo>
                      <a:pt x="59862" y="55301"/>
                      <a:pt x="57486" y="49712"/>
                      <a:pt x="54554" y="44432"/>
                    </a:cubicBezTo>
                    <a:cubicBezTo>
                      <a:pt x="51633" y="39163"/>
                      <a:pt x="48717" y="33889"/>
                      <a:pt x="45770" y="28641"/>
                    </a:cubicBezTo>
                    <a:cubicBezTo>
                      <a:pt x="43990" y="25482"/>
                      <a:pt x="42116" y="22334"/>
                      <a:pt x="40279" y="19171"/>
                    </a:cubicBezTo>
                    <a:cubicBezTo>
                      <a:pt x="40373" y="17421"/>
                      <a:pt x="40174" y="15667"/>
                      <a:pt x="39588" y="13991"/>
                    </a:cubicBezTo>
                    <a:cubicBezTo>
                      <a:pt x="36070" y="3934"/>
                      <a:pt x="26542" y="-1964"/>
                      <a:pt x="15936" y="597"/>
                    </a:cubicBezTo>
                    <a:cubicBezTo>
                      <a:pt x="14308" y="990"/>
                      <a:pt x="6220" y="4583"/>
                      <a:pt x="14355" y="1158"/>
                    </a:cubicBezTo>
                    <a:cubicBezTo>
                      <a:pt x="11230" y="2473"/>
                      <a:pt x="8518" y="3709"/>
                      <a:pt x="5979" y="6040"/>
                    </a:cubicBezTo>
                    <a:cubicBezTo>
                      <a:pt x="1781" y="9900"/>
                      <a:pt x="-41" y="15787"/>
                      <a:pt x="1" y="21287"/>
                    </a:cubicBezTo>
                    <a:cubicBezTo>
                      <a:pt x="63" y="28143"/>
                      <a:pt x="3833" y="33648"/>
                      <a:pt x="7523" y="39043"/>
                    </a:cubicBezTo>
                    <a:cubicBezTo>
                      <a:pt x="10083" y="42777"/>
                      <a:pt x="12628" y="46528"/>
                      <a:pt x="15208" y="50246"/>
                    </a:cubicBezTo>
                    <a:cubicBezTo>
                      <a:pt x="20731" y="58203"/>
                      <a:pt x="26191" y="66112"/>
                      <a:pt x="32280" y="73649"/>
                    </a:cubicBezTo>
                    <a:lnTo>
                      <a:pt x="40221" y="83491"/>
                    </a:lnTo>
                    <a:cubicBezTo>
                      <a:pt x="40687" y="84072"/>
                      <a:pt x="41158" y="84648"/>
                      <a:pt x="41624" y="85230"/>
                    </a:cubicBezTo>
                    <a:cubicBezTo>
                      <a:pt x="41530" y="85104"/>
                      <a:pt x="42163" y="85869"/>
                      <a:pt x="42661" y="86523"/>
                    </a:cubicBezTo>
                    <a:cubicBezTo>
                      <a:pt x="43775" y="87979"/>
                      <a:pt x="44770" y="89671"/>
                      <a:pt x="46121" y="90923"/>
                    </a:cubicBezTo>
                    <a:cubicBezTo>
                      <a:pt x="46848" y="91483"/>
                      <a:pt x="47571" y="92044"/>
                      <a:pt x="48299" y="92604"/>
                    </a:cubicBezTo>
                    <a:cubicBezTo>
                      <a:pt x="48398" y="92693"/>
                      <a:pt x="48571" y="92856"/>
                      <a:pt x="49089" y="93296"/>
                    </a:cubicBezTo>
                    <a:cubicBezTo>
                      <a:pt x="53256" y="96999"/>
                      <a:pt x="59773" y="98544"/>
                      <a:pt x="64762" y="95323"/>
                    </a:cubicBezTo>
                    <a:cubicBezTo>
                      <a:pt x="69594" y="92212"/>
                      <a:pt x="72275" y="86413"/>
                      <a:pt x="70704" y="8070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6" name="Google Shape;748;p14">
              <a:extLst>
                <a:ext uri="{FF2B5EF4-FFF2-40B4-BE49-F238E27FC236}">
                  <a16:creationId xmlns:a16="http://schemas.microsoft.com/office/drawing/2014/main" id="{C85C99CB-D58E-4FF2-98B2-06578B4CDAB7}"/>
                </a:ext>
              </a:extLst>
            </p:cNvPr>
            <p:cNvSpPr/>
            <p:nvPr/>
          </p:nvSpPr>
          <p:spPr>
            <a:xfrm>
              <a:off x="3699103" y="3741199"/>
              <a:ext cx="55989" cy="124256"/>
            </a:xfrm>
            <a:custGeom>
              <a:avLst/>
              <a:gdLst/>
              <a:ahLst/>
              <a:cxnLst/>
              <a:rect l="l" t="t" r="r" b="b"/>
              <a:pathLst>
                <a:path w="55989" h="124256" extrusionOk="0">
                  <a:moveTo>
                    <a:pt x="55856" y="19903"/>
                  </a:moveTo>
                  <a:cubicBezTo>
                    <a:pt x="54772" y="11340"/>
                    <a:pt x="50422" y="2692"/>
                    <a:pt x="41151" y="576"/>
                  </a:cubicBezTo>
                  <a:cubicBezTo>
                    <a:pt x="32073" y="-1493"/>
                    <a:pt x="23671" y="2111"/>
                    <a:pt x="18525" y="9789"/>
                  </a:cubicBezTo>
                  <a:cubicBezTo>
                    <a:pt x="15327" y="14556"/>
                    <a:pt x="14557" y="20113"/>
                    <a:pt x="13384" y="25597"/>
                  </a:cubicBezTo>
                  <a:cubicBezTo>
                    <a:pt x="12447" y="29960"/>
                    <a:pt x="11495" y="34318"/>
                    <a:pt x="10573" y="38681"/>
                  </a:cubicBezTo>
                  <a:cubicBezTo>
                    <a:pt x="8867" y="46805"/>
                    <a:pt x="7228" y="54934"/>
                    <a:pt x="5825" y="63110"/>
                  </a:cubicBezTo>
                  <a:cubicBezTo>
                    <a:pt x="4427" y="71302"/>
                    <a:pt x="2909" y="79478"/>
                    <a:pt x="1616" y="87686"/>
                  </a:cubicBezTo>
                  <a:cubicBezTo>
                    <a:pt x="1229" y="89864"/>
                    <a:pt x="967" y="92059"/>
                    <a:pt x="847" y="94269"/>
                  </a:cubicBezTo>
                  <a:cubicBezTo>
                    <a:pt x="1051" y="93138"/>
                    <a:pt x="1051" y="93185"/>
                    <a:pt x="857" y="94406"/>
                  </a:cubicBezTo>
                  <a:cubicBezTo>
                    <a:pt x="538" y="97517"/>
                    <a:pt x="-122" y="100445"/>
                    <a:pt x="20" y="103561"/>
                  </a:cubicBezTo>
                  <a:cubicBezTo>
                    <a:pt x="255" y="108762"/>
                    <a:pt x="1056" y="114246"/>
                    <a:pt x="4035" y="118641"/>
                  </a:cubicBezTo>
                  <a:cubicBezTo>
                    <a:pt x="7568" y="123837"/>
                    <a:pt x="13981" y="125937"/>
                    <a:pt x="19698" y="122747"/>
                  </a:cubicBezTo>
                  <a:cubicBezTo>
                    <a:pt x="29058" y="117525"/>
                    <a:pt x="32544" y="106625"/>
                    <a:pt x="35858" y="97134"/>
                  </a:cubicBezTo>
                  <a:cubicBezTo>
                    <a:pt x="38580" y="89351"/>
                    <a:pt x="40653" y="81269"/>
                    <a:pt x="43035" y="73376"/>
                  </a:cubicBezTo>
                  <a:cubicBezTo>
                    <a:pt x="45428" y="65451"/>
                    <a:pt x="47579" y="57474"/>
                    <a:pt x="49673" y="49471"/>
                  </a:cubicBezTo>
                  <a:cubicBezTo>
                    <a:pt x="50804" y="45160"/>
                    <a:pt x="51893" y="40844"/>
                    <a:pt x="53003" y="36528"/>
                  </a:cubicBezTo>
                  <a:cubicBezTo>
                    <a:pt x="54379" y="31196"/>
                    <a:pt x="56552" y="25419"/>
                    <a:pt x="55856" y="1990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749;p14">
              <a:extLst>
                <a:ext uri="{FF2B5EF4-FFF2-40B4-BE49-F238E27FC236}">
                  <a16:creationId xmlns:a16="http://schemas.microsoft.com/office/drawing/2014/main" id="{FE43A7B0-3C46-4CAB-BFCD-A1B5722A0451}"/>
                </a:ext>
              </a:extLst>
            </p:cNvPr>
            <p:cNvSpPr/>
            <p:nvPr/>
          </p:nvSpPr>
          <p:spPr>
            <a:xfrm>
              <a:off x="3610108" y="3510554"/>
              <a:ext cx="110873" cy="123691"/>
            </a:xfrm>
            <a:custGeom>
              <a:avLst/>
              <a:gdLst/>
              <a:ahLst/>
              <a:cxnLst/>
              <a:rect l="l" t="t" r="r" b="b"/>
              <a:pathLst>
                <a:path w="110873" h="123691" extrusionOk="0">
                  <a:moveTo>
                    <a:pt x="106045" y="95223"/>
                  </a:moveTo>
                  <a:cubicBezTo>
                    <a:pt x="103679" y="90325"/>
                    <a:pt x="100846" y="85585"/>
                    <a:pt x="97836" y="81060"/>
                  </a:cubicBezTo>
                  <a:cubicBezTo>
                    <a:pt x="91266" y="71197"/>
                    <a:pt x="83749" y="61654"/>
                    <a:pt x="76195" y="52545"/>
                  </a:cubicBezTo>
                  <a:cubicBezTo>
                    <a:pt x="69348" y="44285"/>
                    <a:pt x="62155" y="36371"/>
                    <a:pt x="54496" y="28855"/>
                  </a:cubicBezTo>
                  <a:cubicBezTo>
                    <a:pt x="50580" y="25016"/>
                    <a:pt x="46586" y="21265"/>
                    <a:pt x="42513" y="17599"/>
                  </a:cubicBezTo>
                  <a:cubicBezTo>
                    <a:pt x="41566" y="16745"/>
                    <a:pt x="40660" y="15792"/>
                    <a:pt x="39660" y="15001"/>
                  </a:cubicBezTo>
                  <a:cubicBezTo>
                    <a:pt x="39608" y="14959"/>
                    <a:pt x="39597" y="14959"/>
                    <a:pt x="39545" y="14917"/>
                  </a:cubicBezTo>
                  <a:cubicBezTo>
                    <a:pt x="39446" y="14755"/>
                    <a:pt x="39383" y="14681"/>
                    <a:pt x="39378" y="14718"/>
                  </a:cubicBezTo>
                  <a:cubicBezTo>
                    <a:pt x="38933" y="13686"/>
                    <a:pt x="38467" y="12696"/>
                    <a:pt x="37959" y="11790"/>
                  </a:cubicBezTo>
                  <a:cubicBezTo>
                    <a:pt x="37022" y="9559"/>
                    <a:pt x="35912" y="7411"/>
                    <a:pt x="34090" y="5730"/>
                  </a:cubicBezTo>
                  <a:cubicBezTo>
                    <a:pt x="28086" y="173"/>
                    <a:pt x="19396" y="-2609"/>
                    <a:pt x="10580" y="3294"/>
                  </a:cubicBezTo>
                  <a:cubicBezTo>
                    <a:pt x="4131" y="7616"/>
                    <a:pt x="26" y="13979"/>
                    <a:pt x="0" y="21941"/>
                  </a:cubicBezTo>
                  <a:cubicBezTo>
                    <a:pt x="-31" y="31683"/>
                    <a:pt x="5795" y="39980"/>
                    <a:pt x="13103" y="45857"/>
                  </a:cubicBezTo>
                  <a:cubicBezTo>
                    <a:pt x="22961" y="53781"/>
                    <a:pt x="32420" y="62157"/>
                    <a:pt x="41649" y="70809"/>
                  </a:cubicBezTo>
                  <a:cubicBezTo>
                    <a:pt x="50805" y="79399"/>
                    <a:pt x="59857" y="88319"/>
                    <a:pt x="67976" y="97899"/>
                  </a:cubicBezTo>
                  <a:cubicBezTo>
                    <a:pt x="71845" y="102456"/>
                    <a:pt x="75839" y="106955"/>
                    <a:pt x="79964" y="111276"/>
                  </a:cubicBezTo>
                  <a:cubicBezTo>
                    <a:pt x="85587" y="117164"/>
                    <a:pt x="91162" y="122684"/>
                    <a:pt x="99443" y="123643"/>
                  </a:cubicBezTo>
                  <a:cubicBezTo>
                    <a:pt x="104349" y="124209"/>
                    <a:pt x="108976" y="119735"/>
                    <a:pt x="110285" y="115388"/>
                  </a:cubicBezTo>
                  <a:cubicBezTo>
                    <a:pt x="112253" y="108836"/>
                    <a:pt x="108882" y="101094"/>
                    <a:pt x="106045" y="952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750;p14">
              <a:extLst>
                <a:ext uri="{FF2B5EF4-FFF2-40B4-BE49-F238E27FC236}">
                  <a16:creationId xmlns:a16="http://schemas.microsoft.com/office/drawing/2014/main" id="{AF39E8CE-7547-4035-ADEA-5A46CF95E804}"/>
                </a:ext>
              </a:extLst>
            </p:cNvPr>
            <p:cNvSpPr/>
            <p:nvPr/>
          </p:nvSpPr>
          <p:spPr>
            <a:xfrm>
              <a:off x="3372488" y="3448953"/>
              <a:ext cx="144294" cy="56949"/>
            </a:xfrm>
            <a:custGeom>
              <a:avLst/>
              <a:gdLst/>
              <a:ahLst/>
              <a:cxnLst/>
              <a:rect l="l" t="t" r="r" b="b"/>
              <a:pathLst>
                <a:path w="144294" h="56949" extrusionOk="0">
                  <a:moveTo>
                    <a:pt x="142621" y="36433"/>
                  </a:moveTo>
                  <a:cubicBezTo>
                    <a:pt x="137088" y="26591"/>
                    <a:pt x="122833" y="24197"/>
                    <a:pt x="112928" y="20567"/>
                  </a:cubicBezTo>
                  <a:cubicBezTo>
                    <a:pt x="103364" y="17058"/>
                    <a:pt x="93554" y="14376"/>
                    <a:pt x="83628" y="12114"/>
                  </a:cubicBezTo>
                  <a:cubicBezTo>
                    <a:pt x="73718" y="9856"/>
                    <a:pt x="63788" y="7693"/>
                    <a:pt x="53831" y="5640"/>
                  </a:cubicBezTo>
                  <a:cubicBezTo>
                    <a:pt x="44251" y="3665"/>
                    <a:pt x="33493" y="653"/>
                    <a:pt x="23526" y="334"/>
                  </a:cubicBezTo>
                  <a:cubicBezTo>
                    <a:pt x="13956" y="-1730"/>
                    <a:pt x="2696" y="6080"/>
                    <a:pt x="607" y="15262"/>
                  </a:cubicBezTo>
                  <a:cubicBezTo>
                    <a:pt x="-2026" y="26837"/>
                    <a:pt x="4120" y="36595"/>
                    <a:pt x="14945" y="40529"/>
                  </a:cubicBezTo>
                  <a:cubicBezTo>
                    <a:pt x="24149" y="43865"/>
                    <a:pt x="35388" y="44101"/>
                    <a:pt x="45078" y="45588"/>
                  </a:cubicBezTo>
                  <a:cubicBezTo>
                    <a:pt x="54810" y="47081"/>
                    <a:pt x="64521" y="48673"/>
                    <a:pt x="74221" y="50355"/>
                  </a:cubicBezTo>
                  <a:cubicBezTo>
                    <a:pt x="84796" y="52193"/>
                    <a:pt x="95449" y="53765"/>
                    <a:pt x="106144" y="54796"/>
                  </a:cubicBezTo>
                  <a:cubicBezTo>
                    <a:pt x="115891" y="55734"/>
                    <a:pt x="129329" y="59647"/>
                    <a:pt x="138067" y="53812"/>
                  </a:cubicBezTo>
                  <a:cubicBezTo>
                    <a:pt x="143835" y="49946"/>
                    <a:pt x="146155" y="42718"/>
                    <a:pt x="142621" y="364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9" name="Google Shape;751;p14">
              <a:extLst>
                <a:ext uri="{FF2B5EF4-FFF2-40B4-BE49-F238E27FC236}">
                  <a16:creationId xmlns:a16="http://schemas.microsoft.com/office/drawing/2014/main" id="{3957A09F-2A98-4FC3-A3A1-146BBEADB4E6}"/>
                </a:ext>
              </a:extLst>
            </p:cNvPr>
            <p:cNvGrpSpPr/>
            <p:nvPr/>
          </p:nvGrpSpPr>
          <p:grpSpPr>
            <a:xfrm>
              <a:off x="3174050" y="3390755"/>
              <a:ext cx="118355" cy="91680"/>
              <a:chOff x="3174050" y="3390755"/>
              <a:chExt cx="118355" cy="91680"/>
            </a:xfrm>
          </p:grpSpPr>
          <p:sp>
            <p:nvSpPr>
              <p:cNvPr id="98" name="Google Shape;752;p14">
                <a:extLst>
                  <a:ext uri="{FF2B5EF4-FFF2-40B4-BE49-F238E27FC236}">
                    <a16:creationId xmlns:a16="http://schemas.microsoft.com/office/drawing/2014/main" id="{BAB565A8-2E95-48DF-B103-3E45738AD0B4}"/>
                  </a:ext>
                </a:extLst>
              </p:cNvPr>
              <p:cNvSpPr/>
              <p:nvPr/>
            </p:nvSpPr>
            <p:spPr>
              <a:xfrm>
                <a:off x="3174050" y="3390755"/>
                <a:ext cx="118355" cy="91680"/>
              </a:xfrm>
              <a:custGeom>
                <a:avLst/>
                <a:gdLst/>
                <a:ahLst/>
                <a:cxnLst/>
                <a:rect l="l" t="t" r="r" b="b"/>
                <a:pathLst>
                  <a:path w="118355" h="91680" extrusionOk="0">
                    <a:moveTo>
                      <a:pt x="118060" y="76928"/>
                    </a:moveTo>
                    <a:cubicBezTo>
                      <a:pt x="115678" y="66960"/>
                      <a:pt x="106753" y="59334"/>
                      <a:pt x="99570" y="52467"/>
                    </a:cubicBezTo>
                    <a:cubicBezTo>
                      <a:pt x="92095" y="45318"/>
                      <a:pt x="84200" y="38896"/>
                      <a:pt x="75845" y="32799"/>
                    </a:cubicBezTo>
                    <a:cubicBezTo>
                      <a:pt x="68543" y="27472"/>
                      <a:pt x="61051" y="22397"/>
                      <a:pt x="53393" y="17594"/>
                    </a:cubicBezTo>
                    <a:cubicBezTo>
                      <a:pt x="49456" y="15127"/>
                      <a:pt x="45483" y="12754"/>
                      <a:pt x="41415" y="10513"/>
                    </a:cubicBezTo>
                    <a:cubicBezTo>
                      <a:pt x="39557" y="9491"/>
                      <a:pt x="37682" y="8496"/>
                      <a:pt x="35814" y="7490"/>
                    </a:cubicBezTo>
                    <a:cubicBezTo>
                      <a:pt x="32133" y="2939"/>
                      <a:pt x="26815" y="32"/>
                      <a:pt x="20407" y="0"/>
                    </a:cubicBezTo>
                    <a:cubicBezTo>
                      <a:pt x="10880" y="-52"/>
                      <a:pt x="4451" y="6375"/>
                      <a:pt x="1200" y="14629"/>
                    </a:cubicBezTo>
                    <a:cubicBezTo>
                      <a:pt x="-2857" y="24943"/>
                      <a:pt x="3964" y="36345"/>
                      <a:pt x="12801" y="41457"/>
                    </a:cubicBezTo>
                    <a:cubicBezTo>
                      <a:pt x="16957" y="43861"/>
                      <a:pt x="21533" y="45747"/>
                      <a:pt x="25820" y="47921"/>
                    </a:cubicBezTo>
                    <a:cubicBezTo>
                      <a:pt x="34803" y="52472"/>
                      <a:pt x="43692" y="57144"/>
                      <a:pt x="52361" y="62272"/>
                    </a:cubicBezTo>
                    <a:cubicBezTo>
                      <a:pt x="60758" y="67243"/>
                      <a:pt x="69029" y="72434"/>
                      <a:pt x="77374" y="77493"/>
                    </a:cubicBezTo>
                    <a:cubicBezTo>
                      <a:pt x="81515" y="80007"/>
                      <a:pt x="85755" y="82412"/>
                      <a:pt x="89807" y="85051"/>
                    </a:cubicBezTo>
                    <a:cubicBezTo>
                      <a:pt x="92681" y="86926"/>
                      <a:pt x="94927" y="88571"/>
                      <a:pt x="98193" y="89818"/>
                    </a:cubicBezTo>
                    <a:cubicBezTo>
                      <a:pt x="99062" y="90122"/>
                      <a:pt x="101067" y="90850"/>
                      <a:pt x="100989" y="90823"/>
                    </a:cubicBezTo>
                    <a:cubicBezTo>
                      <a:pt x="102847" y="91337"/>
                      <a:pt x="104947" y="91421"/>
                      <a:pt x="106862" y="91625"/>
                    </a:cubicBezTo>
                    <a:cubicBezTo>
                      <a:pt x="114704" y="92468"/>
                      <a:pt x="119646" y="83574"/>
                      <a:pt x="118060" y="7692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" name="Google Shape;753;p14">
                <a:extLst>
                  <a:ext uri="{FF2B5EF4-FFF2-40B4-BE49-F238E27FC236}">
                    <a16:creationId xmlns:a16="http://schemas.microsoft.com/office/drawing/2014/main" id="{8B1A262A-D62D-42C5-B040-204E9E718E79}"/>
                  </a:ext>
                </a:extLst>
              </p:cNvPr>
              <p:cNvSpPr/>
              <p:nvPr/>
            </p:nvSpPr>
            <p:spPr>
              <a:xfrm>
                <a:off x="3271848" y="3480443"/>
                <a:ext cx="546" cy="207"/>
              </a:xfrm>
              <a:custGeom>
                <a:avLst/>
                <a:gdLst/>
                <a:ahLst/>
                <a:cxnLst/>
                <a:rect l="l" t="t" r="r" b="b"/>
                <a:pathLst>
                  <a:path w="546" h="207" extrusionOk="0">
                    <a:moveTo>
                      <a:pt x="547" y="208"/>
                    </a:moveTo>
                    <a:cubicBezTo>
                      <a:pt x="489" y="187"/>
                      <a:pt x="453" y="155"/>
                      <a:pt x="395" y="134"/>
                    </a:cubicBezTo>
                    <a:cubicBezTo>
                      <a:pt x="-86" y="-33"/>
                      <a:pt x="-228" y="-80"/>
                      <a:pt x="547" y="20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90" name="Google Shape;754;p14">
              <a:extLst>
                <a:ext uri="{FF2B5EF4-FFF2-40B4-BE49-F238E27FC236}">
                  <a16:creationId xmlns:a16="http://schemas.microsoft.com/office/drawing/2014/main" id="{C25BC466-0AEC-4A97-83EB-4EFB8CC0512A}"/>
                </a:ext>
              </a:extLst>
            </p:cNvPr>
            <p:cNvSpPr/>
            <p:nvPr/>
          </p:nvSpPr>
          <p:spPr>
            <a:xfrm>
              <a:off x="2947117" y="3367586"/>
              <a:ext cx="119910" cy="67797"/>
            </a:xfrm>
            <a:custGeom>
              <a:avLst/>
              <a:gdLst/>
              <a:ahLst/>
              <a:cxnLst/>
              <a:rect l="l" t="t" r="r" b="b"/>
              <a:pathLst>
                <a:path w="119910" h="67797" extrusionOk="0">
                  <a:moveTo>
                    <a:pt x="108289" y="2"/>
                  </a:moveTo>
                  <a:cubicBezTo>
                    <a:pt x="91176" y="-145"/>
                    <a:pt x="74492" y="8105"/>
                    <a:pt x="58431" y="13332"/>
                  </a:cubicBezTo>
                  <a:cubicBezTo>
                    <a:pt x="50594" y="15883"/>
                    <a:pt x="42742" y="18345"/>
                    <a:pt x="34926" y="20969"/>
                  </a:cubicBezTo>
                  <a:cubicBezTo>
                    <a:pt x="31015" y="22289"/>
                    <a:pt x="27136" y="23666"/>
                    <a:pt x="23257" y="25075"/>
                  </a:cubicBezTo>
                  <a:cubicBezTo>
                    <a:pt x="16776" y="27432"/>
                    <a:pt x="11007" y="29595"/>
                    <a:pt x="5600" y="34110"/>
                  </a:cubicBezTo>
                  <a:cubicBezTo>
                    <a:pt x="-384" y="39102"/>
                    <a:pt x="-1279" y="48991"/>
                    <a:pt x="1527" y="55638"/>
                  </a:cubicBezTo>
                  <a:cubicBezTo>
                    <a:pt x="4364" y="62352"/>
                    <a:pt x="11798" y="68376"/>
                    <a:pt x="19525" y="67753"/>
                  </a:cubicBezTo>
                  <a:cubicBezTo>
                    <a:pt x="29874" y="66915"/>
                    <a:pt x="39747" y="61263"/>
                    <a:pt x="49045" y="56748"/>
                  </a:cubicBezTo>
                  <a:cubicBezTo>
                    <a:pt x="56714" y="53029"/>
                    <a:pt x="64289" y="49158"/>
                    <a:pt x="71922" y="45361"/>
                  </a:cubicBezTo>
                  <a:cubicBezTo>
                    <a:pt x="86998" y="37866"/>
                    <a:pt x="104499" y="32120"/>
                    <a:pt x="116586" y="20047"/>
                  </a:cubicBezTo>
                  <a:cubicBezTo>
                    <a:pt x="123826" y="12808"/>
                    <a:pt x="118418" y="86"/>
                    <a:pt x="108289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755;p14">
              <a:extLst>
                <a:ext uri="{FF2B5EF4-FFF2-40B4-BE49-F238E27FC236}">
                  <a16:creationId xmlns:a16="http://schemas.microsoft.com/office/drawing/2014/main" id="{DFE4439E-7769-4E50-8444-12A5199D4C46}"/>
                </a:ext>
              </a:extLst>
            </p:cNvPr>
            <p:cNvSpPr/>
            <p:nvPr/>
          </p:nvSpPr>
          <p:spPr>
            <a:xfrm>
              <a:off x="2694888" y="3364623"/>
              <a:ext cx="151162" cy="70885"/>
            </a:xfrm>
            <a:custGeom>
              <a:avLst/>
              <a:gdLst/>
              <a:ahLst/>
              <a:cxnLst/>
              <a:rect l="l" t="t" r="r" b="b"/>
              <a:pathLst>
                <a:path w="151162" h="70885" extrusionOk="0">
                  <a:moveTo>
                    <a:pt x="145366" y="47832"/>
                  </a:moveTo>
                  <a:cubicBezTo>
                    <a:pt x="135797" y="41264"/>
                    <a:pt x="125007" y="37613"/>
                    <a:pt x="114213" y="33653"/>
                  </a:cubicBezTo>
                  <a:cubicBezTo>
                    <a:pt x="104575" y="30128"/>
                    <a:pt x="95006" y="26441"/>
                    <a:pt x="85447" y="22722"/>
                  </a:cubicBezTo>
                  <a:cubicBezTo>
                    <a:pt x="75909" y="19013"/>
                    <a:pt x="66198" y="15750"/>
                    <a:pt x="56597" y="12215"/>
                  </a:cubicBezTo>
                  <a:cubicBezTo>
                    <a:pt x="46305" y="8428"/>
                    <a:pt x="36118" y="3892"/>
                    <a:pt x="25611" y="770"/>
                  </a:cubicBezTo>
                  <a:cubicBezTo>
                    <a:pt x="15832" y="-2137"/>
                    <a:pt x="5378" y="3483"/>
                    <a:pt x="1536" y="12592"/>
                  </a:cubicBezTo>
                  <a:cubicBezTo>
                    <a:pt x="-2040" y="21072"/>
                    <a:pt x="583" y="33973"/>
                    <a:pt x="9880" y="38089"/>
                  </a:cubicBezTo>
                  <a:cubicBezTo>
                    <a:pt x="30207" y="47078"/>
                    <a:pt x="52618" y="53808"/>
                    <a:pt x="74160" y="59271"/>
                  </a:cubicBezTo>
                  <a:cubicBezTo>
                    <a:pt x="84447" y="61879"/>
                    <a:pt x="94796" y="64242"/>
                    <a:pt x="105141" y="66567"/>
                  </a:cubicBezTo>
                  <a:cubicBezTo>
                    <a:pt x="116375" y="69092"/>
                    <a:pt x="127578" y="71554"/>
                    <a:pt x="139168" y="70721"/>
                  </a:cubicBezTo>
                  <a:cubicBezTo>
                    <a:pt x="151528" y="69836"/>
                    <a:pt x="155585" y="54856"/>
                    <a:pt x="145366" y="478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756;p14">
              <a:extLst>
                <a:ext uri="{FF2B5EF4-FFF2-40B4-BE49-F238E27FC236}">
                  <a16:creationId xmlns:a16="http://schemas.microsoft.com/office/drawing/2014/main" id="{715C2C47-72A1-4890-82E8-6465C94C6919}"/>
                </a:ext>
              </a:extLst>
            </p:cNvPr>
            <p:cNvSpPr/>
            <p:nvPr/>
          </p:nvSpPr>
          <p:spPr>
            <a:xfrm>
              <a:off x="2431100" y="3375471"/>
              <a:ext cx="129496" cy="96947"/>
            </a:xfrm>
            <a:custGeom>
              <a:avLst/>
              <a:gdLst/>
              <a:ahLst/>
              <a:cxnLst/>
              <a:rect l="l" t="t" r="r" b="b"/>
              <a:pathLst>
                <a:path w="129496" h="96947" extrusionOk="0">
                  <a:moveTo>
                    <a:pt x="123095" y="2483"/>
                  </a:moveTo>
                  <a:cubicBezTo>
                    <a:pt x="119729" y="141"/>
                    <a:pt x="115206" y="-571"/>
                    <a:pt x="111343" y="461"/>
                  </a:cubicBezTo>
                  <a:cubicBezTo>
                    <a:pt x="100590" y="3331"/>
                    <a:pt x="90534" y="9166"/>
                    <a:pt x="80619" y="14121"/>
                  </a:cubicBezTo>
                  <a:cubicBezTo>
                    <a:pt x="71175" y="18840"/>
                    <a:pt x="61872" y="23779"/>
                    <a:pt x="52852" y="29263"/>
                  </a:cubicBezTo>
                  <a:cubicBezTo>
                    <a:pt x="44131" y="34564"/>
                    <a:pt x="35729" y="40477"/>
                    <a:pt x="27400" y="46365"/>
                  </a:cubicBezTo>
                  <a:cubicBezTo>
                    <a:pt x="16396" y="54148"/>
                    <a:pt x="-1371" y="63382"/>
                    <a:pt x="84" y="78991"/>
                  </a:cubicBezTo>
                  <a:cubicBezTo>
                    <a:pt x="854" y="87178"/>
                    <a:pt x="5068" y="93196"/>
                    <a:pt x="12936" y="95877"/>
                  </a:cubicBezTo>
                  <a:cubicBezTo>
                    <a:pt x="22730" y="99209"/>
                    <a:pt x="31232" y="94228"/>
                    <a:pt x="38608" y="88262"/>
                  </a:cubicBezTo>
                  <a:cubicBezTo>
                    <a:pt x="40535" y="86706"/>
                    <a:pt x="42472" y="85161"/>
                    <a:pt x="44414" y="83626"/>
                  </a:cubicBezTo>
                  <a:cubicBezTo>
                    <a:pt x="45382" y="82856"/>
                    <a:pt x="46361" y="82102"/>
                    <a:pt x="47330" y="81332"/>
                  </a:cubicBezTo>
                  <a:cubicBezTo>
                    <a:pt x="47481" y="81212"/>
                    <a:pt x="47534" y="81170"/>
                    <a:pt x="47628" y="81091"/>
                  </a:cubicBezTo>
                  <a:cubicBezTo>
                    <a:pt x="47644" y="81081"/>
                    <a:pt x="47649" y="81075"/>
                    <a:pt x="47665" y="81065"/>
                  </a:cubicBezTo>
                  <a:cubicBezTo>
                    <a:pt x="56062" y="74638"/>
                    <a:pt x="64710" y="68568"/>
                    <a:pt x="73196" y="62261"/>
                  </a:cubicBezTo>
                  <a:cubicBezTo>
                    <a:pt x="81446" y="56123"/>
                    <a:pt x="89691" y="49953"/>
                    <a:pt x="98020" y="43919"/>
                  </a:cubicBezTo>
                  <a:cubicBezTo>
                    <a:pt x="107369" y="37146"/>
                    <a:pt x="116981" y="31668"/>
                    <a:pt x="125121" y="24151"/>
                  </a:cubicBezTo>
                  <a:cubicBezTo>
                    <a:pt x="127540" y="21915"/>
                    <a:pt x="128843" y="18620"/>
                    <a:pt x="129110" y="15294"/>
                  </a:cubicBezTo>
                  <a:cubicBezTo>
                    <a:pt x="130534" y="9784"/>
                    <a:pt x="127906" y="4855"/>
                    <a:pt x="123095" y="248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757;p14">
              <a:extLst>
                <a:ext uri="{FF2B5EF4-FFF2-40B4-BE49-F238E27FC236}">
                  <a16:creationId xmlns:a16="http://schemas.microsoft.com/office/drawing/2014/main" id="{792BE3EE-4AB6-4E7F-9D19-CE831345A2EE}"/>
                </a:ext>
              </a:extLst>
            </p:cNvPr>
            <p:cNvSpPr/>
            <p:nvPr/>
          </p:nvSpPr>
          <p:spPr>
            <a:xfrm>
              <a:off x="2128206" y="3425514"/>
              <a:ext cx="163957" cy="79221"/>
            </a:xfrm>
            <a:custGeom>
              <a:avLst/>
              <a:gdLst/>
              <a:ahLst/>
              <a:cxnLst/>
              <a:rect l="l" t="t" r="r" b="b"/>
              <a:pathLst>
                <a:path w="163957" h="79221" extrusionOk="0">
                  <a:moveTo>
                    <a:pt x="160895" y="59668"/>
                  </a:moveTo>
                  <a:cubicBezTo>
                    <a:pt x="152436" y="50099"/>
                    <a:pt x="140626" y="44678"/>
                    <a:pt x="129182" y="39429"/>
                  </a:cubicBezTo>
                  <a:cubicBezTo>
                    <a:pt x="117937" y="34275"/>
                    <a:pt x="106640" y="29189"/>
                    <a:pt x="95134" y="24638"/>
                  </a:cubicBezTo>
                  <a:cubicBezTo>
                    <a:pt x="84266" y="20343"/>
                    <a:pt x="73215" y="16551"/>
                    <a:pt x="62054" y="13109"/>
                  </a:cubicBezTo>
                  <a:cubicBezTo>
                    <a:pt x="55348" y="11041"/>
                    <a:pt x="48427" y="8725"/>
                    <a:pt x="41455" y="6756"/>
                  </a:cubicBezTo>
                  <a:cubicBezTo>
                    <a:pt x="37711" y="1623"/>
                    <a:pt x="31314" y="-1478"/>
                    <a:pt x="24378" y="712"/>
                  </a:cubicBezTo>
                  <a:cubicBezTo>
                    <a:pt x="21279" y="1691"/>
                    <a:pt x="18211" y="2644"/>
                    <a:pt x="15028" y="3278"/>
                  </a:cubicBezTo>
                  <a:cubicBezTo>
                    <a:pt x="6632" y="4944"/>
                    <a:pt x="-362" y="14555"/>
                    <a:pt x="15" y="23004"/>
                  </a:cubicBezTo>
                  <a:cubicBezTo>
                    <a:pt x="433" y="32379"/>
                    <a:pt x="6145" y="39754"/>
                    <a:pt x="15028" y="42729"/>
                  </a:cubicBezTo>
                  <a:cubicBezTo>
                    <a:pt x="25969" y="46396"/>
                    <a:pt x="37806" y="48187"/>
                    <a:pt x="48982" y="51157"/>
                  </a:cubicBezTo>
                  <a:cubicBezTo>
                    <a:pt x="60641" y="54257"/>
                    <a:pt x="72262" y="57557"/>
                    <a:pt x="83837" y="60951"/>
                  </a:cubicBezTo>
                  <a:cubicBezTo>
                    <a:pt x="94992" y="64220"/>
                    <a:pt x="106190" y="67341"/>
                    <a:pt x="117215" y="71039"/>
                  </a:cubicBezTo>
                  <a:cubicBezTo>
                    <a:pt x="128826" y="74936"/>
                    <a:pt x="140427" y="79278"/>
                    <a:pt x="152807" y="79221"/>
                  </a:cubicBezTo>
                  <a:cubicBezTo>
                    <a:pt x="163157" y="79168"/>
                    <a:pt x="167324" y="66943"/>
                    <a:pt x="160895" y="596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758;p14">
              <a:extLst>
                <a:ext uri="{FF2B5EF4-FFF2-40B4-BE49-F238E27FC236}">
                  <a16:creationId xmlns:a16="http://schemas.microsoft.com/office/drawing/2014/main" id="{CF9B06F1-1E47-41AC-915D-6CE36B17C1B7}"/>
                </a:ext>
              </a:extLst>
            </p:cNvPr>
            <p:cNvSpPr/>
            <p:nvPr/>
          </p:nvSpPr>
          <p:spPr>
            <a:xfrm>
              <a:off x="1842789" y="3434852"/>
              <a:ext cx="157733" cy="107913"/>
            </a:xfrm>
            <a:custGeom>
              <a:avLst/>
              <a:gdLst/>
              <a:ahLst/>
              <a:cxnLst/>
              <a:rect l="l" t="t" r="r" b="b"/>
              <a:pathLst>
                <a:path w="157733" h="107913" extrusionOk="0">
                  <a:moveTo>
                    <a:pt x="143140" y="524"/>
                  </a:moveTo>
                  <a:cubicBezTo>
                    <a:pt x="143072" y="545"/>
                    <a:pt x="143004" y="561"/>
                    <a:pt x="142941" y="582"/>
                  </a:cubicBezTo>
                  <a:cubicBezTo>
                    <a:pt x="137303" y="335"/>
                    <a:pt x="132058" y="2231"/>
                    <a:pt x="126514" y="4038"/>
                  </a:cubicBezTo>
                  <a:cubicBezTo>
                    <a:pt x="119687" y="6264"/>
                    <a:pt x="113227" y="9082"/>
                    <a:pt x="106705" y="12073"/>
                  </a:cubicBezTo>
                  <a:cubicBezTo>
                    <a:pt x="94528" y="17651"/>
                    <a:pt x="82320" y="23219"/>
                    <a:pt x="70583" y="29698"/>
                  </a:cubicBezTo>
                  <a:cubicBezTo>
                    <a:pt x="59203" y="35978"/>
                    <a:pt x="48115" y="42657"/>
                    <a:pt x="37326" y="49895"/>
                  </a:cubicBezTo>
                  <a:cubicBezTo>
                    <a:pt x="31944" y="53504"/>
                    <a:pt x="26620" y="57202"/>
                    <a:pt x="21359" y="60994"/>
                  </a:cubicBezTo>
                  <a:cubicBezTo>
                    <a:pt x="14538" y="65902"/>
                    <a:pt x="5638" y="70710"/>
                    <a:pt x="2220" y="78692"/>
                  </a:cubicBezTo>
                  <a:cubicBezTo>
                    <a:pt x="-1910" y="88335"/>
                    <a:pt x="-654" y="99534"/>
                    <a:pt x="9193" y="105295"/>
                  </a:cubicBezTo>
                  <a:cubicBezTo>
                    <a:pt x="14145" y="108192"/>
                    <a:pt x="19385" y="108537"/>
                    <a:pt x="24139" y="107055"/>
                  </a:cubicBezTo>
                  <a:cubicBezTo>
                    <a:pt x="24149" y="107123"/>
                    <a:pt x="24160" y="107186"/>
                    <a:pt x="24170" y="107254"/>
                  </a:cubicBezTo>
                  <a:cubicBezTo>
                    <a:pt x="31944" y="105966"/>
                    <a:pt x="39064" y="98832"/>
                    <a:pt x="44183" y="94888"/>
                  </a:cubicBezTo>
                  <a:cubicBezTo>
                    <a:pt x="47571" y="92279"/>
                    <a:pt x="53360" y="87990"/>
                    <a:pt x="57737" y="84831"/>
                  </a:cubicBezTo>
                  <a:cubicBezTo>
                    <a:pt x="68280" y="77236"/>
                    <a:pt x="78986" y="69809"/>
                    <a:pt x="89859" y="62696"/>
                  </a:cubicBezTo>
                  <a:cubicBezTo>
                    <a:pt x="100412" y="55798"/>
                    <a:pt x="110914" y="48821"/>
                    <a:pt x="121813" y="42473"/>
                  </a:cubicBezTo>
                  <a:cubicBezTo>
                    <a:pt x="127105" y="39393"/>
                    <a:pt x="132461" y="36565"/>
                    <a:pt x="137575" y="33202"/>
                  </a:cubicBezTo>
                  <a:cubicBezTo>
                    <a:pt x="142852" y="29735"/>
                    <a:pt x="148762" y="26786"/>
                    <a:pt x="152641" y="21774"/>
                  </a:cubicBezTo>
                  <a:cubicBezTo>
                    <a:pt x="163164" y="14676"/>
                    <a:pt x="156091" y="-3284"/>
                    <a:pt x="143140" y="5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5" name="Google Shape;759;p14">
              <a:extLst>
                <a:ext uri="{FF2B5EF4-FFF2-40B4-BE49-F238E27FC236}">
                  <a16:creationId xmlns:a16="http://schemas.microsoft.com/office/drawing/2014/main" id="{CEFBEBD2-BE92-4421-8881-ABA4E15A9ACA}"/>
                </a:ext>
              </a:extLst>
            </p:cNvPr>
            <p:cNvGrpSpPr/>
            <p:nvPr/>
          </p:nvGrpSpPr>
          <p:grpSpPr>
            <a:xfrm>
              <a:off x="1579507" y="3558634"/>
              <a:ext cx="127017" cy="43588"/>
              <a:chOff x="1579507" y="3558634"/>
              <a:chExt cx="127017" cy="43588"/>
            </a:xfrm>
          </p:grpSpPr>
          <p:sp>
            <p:nvSpPr>
              <p:cNvPr id="96" name="Google Shape;760;p14">
                <a:extLst>
                  <a:ext uri="{FF2B5EF4-FFF2-40B4-BE49-F238E27FC236}">
                    <a16:creationId xmlns:a16="http://schemas.microsoft.com/office/drawing/2014/main" id="{F42F5B6F-E6B0-4EE0-AAA0-F25CCA52C821}"/>
                  </a:ext>
                </a:extLst>
              </p:cNvPr>
              <p:cNvSpPr/>
              <p:nvPr/>
            </p:nvSpPr>
            <p:spPr>
              <a:xfrm>
                <a:off x="1579507" y="3558634"/>
                <a:ext cx="127017" cy="43588"/>
              </a:xfrm>
              <a:custGeom>
                <a:avLst/>
                <a:gdLst/>
                <a:ahLst/>
                <a:cxnLst/>
                <a:rect l="l" t="t" r="r" b="b"/>
                <a:pathLst>
                  <a:path w="127017" h="43588" extrusionOk="0">
                    <a:moveTo>
                      <a:pt x="126535" y="15224"/>
                    </a:moveTo>
                    <a:cubicBezTo>
                      <a:pt x="126184" y="13747"/>
                      <a:pt x="125540" y="12432"/>
                      <a:pt x="124614" y="11274"/>
                    </a:cubicBezTo>
                    <a:cubicBezTo>
                      <a:pt x="122918" y="8650"/>
                      <a:pt x="120735" y="6613"/>
                      <a:pt x="118033" y="5047"/>
                    </a:cubicBezTo>
                    <a:cubicBezTo>
                      <a:pt x="114489" y="2988"/>
                      <a:pt x="110495" y="1930"/>
                      <a:pt x="106496" y="1281"/>
                    </a:cubicBezTo>
                    <a:cubicBezTo>
                      <a:pt x="96581" y="-327"/>
                      <a:pt x="86289" y="181"/>
                      <a:pt x="76258" y="71"/>
                    </a:cubicBezTo>
                    <a:cubicBezTo>
                      <a:pt x="63250" y="-65"/>
                      <a:pt x="49796" y="-107"/>
                      <a:pt x="36546" y="925"/>
                    </a:cubicBezTo>
                    <a:cubicBezTo>
                      <a:pt x="36143" y="909"/>
                      <a:pt x="35761" y="746"/>
                      <a:pt x="35358" y="767"/>
                    </a:cubicBezTo>
                    <a:cubicBezTo>
                      <a:pt x="34447" y="815"/>
                      <a:pt x="33494" y="1029"/>
                      <a:pt x="32536" y="1218"/>
                    </a:cubicBezTo>
                    <a:cubicBezTo>
                      <a:pt x="31463" y="1323"/>
                      <a:pt x="30379" y="1380"/>
                      <a:pt x="29306" y="1501"/>
                    </a:cubicBezTo>
                    <a:cubicBezTo>
                      <a:pt x="29039" y="1495"/>
                      <a:pt x="28741" y="1595"/>
                      <a:pt x="28479" y="1558"/>
                    </a:cubicBezTo>
                    <a:cubicBezTo>
                      <a:pt x="28191" y="1516"/>
                      <a:pt x="28024" y="1480"/>
                      <a:pt x="27908" y="1443"/>
                    </a:cubicBezTo>
                    <a:cubicBezTo>
                      <a:pt x="27636" y="1480"/>
                      <a:pt x="27317" y="1516"/>
                      <a:pt x="26840" y="1564"/>
                    </a:cubicBezTo>
                    <a:cubicBezTo>
                      <a:pt x="22830" y="1946"/>
                      <a:pt x="18464" y="2464"/>
                      <a:pt x="14659" y="3842"/>
                    </a:cubicBezTo>
                    <a:cubicBezTo>
                      <a:pt x="5121" y="7294"/>
                      <a:pt x="-1209" y="15564"/>
                      <a:pt x="194" y="26008"/>
                    </a:cubicBezTo>
                    <a:cubicBezTo>
                      <a:pt x="1425" y="35164"/>
                      <a:pt x="10000" y="44461"/>
                      <a:pt x="20024" y="43523"/>
                    </a:cubicBezTo>
                    <a:cubicBezTo>
                      <a:pt x="38216" y="41826"/>
                      <a:pt x="56428" y="37479"/>
                      <a:pt x="74431" y="34368"/>
                    </a:cubicBezTo>
                    <a:cubicBezTo>
                      <a:pt x="83347" y="32828"/>
                      <a:pt x="89231" y="32252"/>
                      <a:pt x="97565" y="31414"/>
                    </a:cubicBezTo>
                    <a:cubicBezTo>
                      <a:pt x="100146" y="31152"/>
                      <a:pt x="102774" y="30947"/>
                      <a:pt x="105312" y="30382"/>
                    </a:cubicBezTo>
                    <a:cubicBezTo>
                      <a:pt x="105527" y="30340"/>
                      <a:pt x="105627" y="30319"/>
                      <a:pt x="105784" y="30288"/>
                    </a:cubicBezTo>
                    <a:cubicBezTo>
                      <a:pt x="106375" y="30251"/>
                      <a:pt x="106967" y="30204"/>
                      <a:pt x="107558" y="30204"/>
                    </a:cubicBezTo>
                    <a:cubicBezTo>
                      <a:pt x="107778" y="30183"/>
                      <a:pt x="107878" y="30162"/>
                      <a:pt x="108014" y="30136"/>
                    </a:cubicBezTo>
                    <a:cubicBezTo>
                      <a:pt x="108150" y="30209"/>
                      <a:pt x="108317" y="30293"/>
                      <a:pt x="108595" y="30403"/>
                    </a:cubicBezTo>
                    <a:cubicBezTo>
                      <a:pt x="109867" y="30906"/>
                      <a:pt x="111207" y="31136"/>
                      <a:pt x="112558" y="31314"/>
                    </a:cubicBezTo>
                    <a:cubicBezTo>
                      <a:pt x="121117" y="33446"/>
                      <a:pt x="128100" y="26532"/>
                      <a:pt x="126802" y="17345"/>
                    </a:cubicBezTo>
                    <a:cubicBezTo>
                      <a:pt x="127163" y="19791"/>
                      <a:pt x="127069" y="19079"/>
                      <a:pt x="126535" y="1522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" name="Google Shape;761;p14">
                <a:extLst>
                  <a:ext uri="{FF2B5EF4-FFF2-40B4-BE49-F238E27FC236}">
                    <a16:creationId xmlns:a16="http://schemas.microsoft.com/office/drawing/2014/main" id="{F3B279D2-3B42-4EF7-B982-6483AAD457AA}"/>
                  </a:ext>
                </a:extLst>
              </p:cNvPr>
              <p:cNvSpPr/>
              <p:nvPr/>
            </p:nvSpPr>
            <p:spPr>
              <a:xfrm>
                <a:off x="1607259" y="3559903"/>
                <a:ext cx="885" cy="184"/>
              </a:xfrm>
              <a:custGeom>
                <a:avLst/>
                <a:gdLst/>
                <a:ahLst/>
                <a:cxnLst/>
                <a:rect l="l" t="t" r="r" b="b"/>
                <a:pathLst>
                  <a:path w="885" h="184" extrusionOk="0">
                    <a:moveTo>
                      <a:pt x="156" y="185"/>
                    </a:moveTo>
                    <a:cubicBezTo>
                      <a:pt x="2151" y="-72"/>
                      <a:pt x="-671" y="-51"/>
                      <a:pt x="156" y="185"/>
                    </a:cubicBezTo>
                    <a:lnTo>
                      <a:pt x="156" y="18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15" name="Google Shape;4025;p34">
            <a:extLst>
              <a:ext uri="{FF2B5EF4-FFF2-40B4-BE49-F238E27FC236}">
                <a16:creationId xmlns:a16="http://schemas.microsoft.com/office/drawing/2014/main" id="{9F9C1399-BD44-4BC9-8335-E11EE191D23A}"/>
              </a:ext>
            </a:extLst>
          </p:cNvPr>
          <p:cNvGrpSpPr/>
          <p:nvPr/>
        </p:nvGrpSpPr>
        <p:grpSpPr>
          <a:xfrm>
            <a:off x="5916622" y="3696757"/>
            <a:ext cx="2226381" cy="733575"/>
            <a:chOff x="13479164" y="4277872"/>
            <a:chExt cx="2106829" cy="694185"/>
          </a:xfrm>
        </p:grpSpPr>
        <p:sp>
          <p:nvSpPr>
            <p:cNvPr id="116" name="Google Shape;4026;p34">
              <a:extLst>
                <a:ext uri="{FF2B5EF4-FFF2-40B4-BE49-F238E27FC236}">
                  <a16:creationId xmlns:a16="http://schemas.microsoft.com/office/drawing/2014/main" id="{591359CB-9B75-4650-9370-F52F5B484667}"/>
                </a:ext>
              </a:extLst>
            </p:cNvPr>
            <p:cNvSpPr/>
            <p:nvPr/>
          </p:nvSpPr>
          <p:spPr>
            <a:xfrm>
              <a:off x="13479164" y="4277872"/>
              <a:ext cx="2106829" cy="694185"/>
            </a:xfrm>
            <a:custGeom>
              <a:avLst/>
              <a:gdLst/>
              <a:ahLst/>
              <a:cxnLst/>
              <a:rect l="l" t="t" r="r" b="b"/>
              <a:pathLst>
                <a:path w="2106829" h="694185" extrusionOk="0">
                  <a:moveTo>
                    <a:pt x="2020629" y="455476"/>
                  </a:moveTo>
                  <a:cubicBezTo>
                    <a:pt x="2017979" y="456191"/>
                    <a:pt x="2015286" y="456822"/>
                    <a:pt x="2012635" y="457326"/>
                  </a:cubicBezTo>
                  <a:cubicBezTo>
                    <a:pt x="2020629" y="462287"/>
                    <a:pt x="2031989" y="470065"/>
                    <a:pt x="2041876" y="480029"/>
                  </a:cubicBezTo>
                  <a:cubicBezTo>
                    <a:pt x="2052268" y="490455"/>
                    <a:pt x="2070823" y="512695"/>
                    <a:pt x="2075451" y="546748"/>
                  </a:cubicBezTo>
                  <a:cubicBezTo>
                    <a:pt x="2079069" y="573276"/>
                    <a:pt x="2072842" y="597871"/>
                    <a:pt x="2061693" y="617672"/>
                  </a:cubicBezTo>
                  <a:cubicBezTo>
                    <a:pt x="2060384" y="619984"/>
                    <a:pt x="2059000" y="622255"/>
                    <a:pt x="2057486" y="624483"/>
                  </a:cubicBezTo>
                  <a:cubicBezTo>
                    <a:pt x="2044443" y="643906"/>
                    <a:pt x="2024374" y="661143"/>
                    <a:pt x="1997657" y="669635"/>
                  </a:cubicBezTo>
                  <a:cubicBezTo>
                    <a:pt x="1962947" y="680650"/>
                    <a:pt x="1933411" y="671906"/>
                    <a:pt x="1919821" y="666734"/>
                  </a:cubicBezTo>
                  <a:cubicBezTo>
                    <a:pt x="1897607" y="658242"/>
                    <a:pt x="1879136" y="643528"/>
                    <a:pt x="1876907" y="641846"/>
                  </a:cubicBezTo>
                  <a:cubicBezTo>
                    <a:pt x="1876318" y="641426"/>
                    <a:pt x="1875897" y="641131"/>
                    <a:pt x="1875602" y="640921"/>
                  </a:cubicBezTo>
                  <a:cubicBezTo>
                    <a:pt x="1871138" y="638008"/>
                    <a:pt x="1866700" y="635052"/>
                    <a:pt x="1862290" y="632084"/>
                  </a:cubicBezTo>
                  <a:cubicBezTo>
                    <a:pt x="1859349" y="630100"/>
                    <a:pt x="1855344" y="630751"/>
                    <a:pt x="1853257" y="633618"/>
                  </a:cubicBezTo>
                  <a:cubicBezTo>
                    <a:pt x="1844064" y="646248"/>
                    <a:pt x="1833112" y="655648"/>
                    <a:pt x="1822422" y="662362"/>
                  </a:cubicBezTo>
                  <a:cubicBezTo>
                    <a:pt x="1796588" y="678590"/>
                    <a:pt x="1771008" y="680188"/>
                    <a:pt x="1759438" y="680188"/>
                  </a:cubicBezTo>
                  <a:cubicBezTo>
                    <a:pt x="1756703" y="680188"/>
                    <a:pt x="1753421" y="680272"/>
                    <a:pt x="1748036" y="680440"/>
                  </a:cubicBezTo>
                  <a:cubicBezTo>
                    <a:pt x="1743618" y="680566"/>
                    <a:pt x="1737812" y="680734"/>
                    <a:pt x="1731585" y="680818"/>
                  </a:cubicBezTo>
                  <a:cubicBezTo>
                    <a:pt x="1718080" y="681491"/>
                    <a:pt x="1701418" y="681449"/>
                    <a:pt x="1693214" y="681449"/>
                  </a:cubicBezTo>
                  <a:cubicBezTo>
                    <a:pt x="1683537" y="681449"/>
                    <a:pt x="1666413" y="681575"/>
                    <a:pt x="1649668" y="679893"/>
                  </a:cubicBezTo>
                  <a:lnTo>
                    <a:pt x="1649416" y="679851"/>
                  </a:lnTo>
                  <a:cubicBezTo>
                    <a:pt x="1642646" y="679343"/>
                    <a:pt x="1635191" y="678145"/>
                    <a:pt x="1627310" y="675883"/>
                  </a:cubicBezTo>
                  <a:cubicBezTo>
                    <a:pt x="1626145" y="675551"/>
                    <a:pt x="1624900" y="675542"/>
                    <a:pt x="1623734" y="675870"/>
                  </a:cubicBezTo>
                  <a:cubicBezTo>
                    <a:pt x="1612913" y="678918"/>
                    <a:pt x="1601970" y="680356"/>
                    <a:pt x="1591481" y="680356"/>
                  </a:cubicBezTo>
                  <a:cubicBezTo>
                    <a:pt x="1574441" y="680356"/>
                    <a:pt x="1548818" y="676488"/>
                    <a:pt x="1524626" y="658705"/>
                  </a:cubicBezTo>
                  <a:cubicBezTo>
                    <a:pt x="1512004" y="649413"/>
                    <a:pt x="1500308" y="636633"/>
                    <a:pt x="1492019" y="620237"/>
                  </a:cubicBezTo>
                  <a:cubicBezTo>
                    <a:pt x="1491922" y="620043"/>
                    <a:pt x="1491826" y="619850"/>
                    <a:pt x="1491729" y="619657"/>
                  </a:cubicBezTo>
                  <a:cubicBezTo>
                    <a:pt x="1489242" y="614658"/>
                    <a:pt x="1482292" y="614616"/>
                    <a:pt x="1479751" y="619585"/>
                  </a:cubicBezTo>
                  <a:cubicBezTo>
                    <a:pt x="1475476" y="627956"/>
                    <a:pt x="1470015" y="636061"/>
                    <a:pt x="1463241" y="643612"/>
                  </a:cubicBezTo>
                  <a:cubicBezTo>
                    <a:pt x="1449988" y="658410"/>
                    <a:pt x="1432696" y="669804"/>
                    <a:pt x="1412837" y="675900"/>
                  </a:cubicBezTo>
                  <a:cubicBezTo>
                    <a:pt x="1401393" y="679978"/>
                    <a:pt x="1385027" y="683803"/>
                    <a:pt x="1365631" y="682038"/>
                  </a:cubicBezTo>
                  <a:cubicBezTo>
                    <a:pt x="1347792" y="680440"/>
                    <a:pt x="1328564" y="674176"/>
                    <a:pt x="1311314" y="661227"/>
                  </a:cubicBezTo>
                  <a:cubicBezTo>
                    <a:pt x="1302647" y="654748"/>
                    <a:pt x="1295722" y="647513"/>
                    <a:pt x="1290231" y="640265"/>
                  </a:cubicBezTo>
                  <a:cubicBezTo>
                    <a:pt x="1287711" y="636940"/>
                    <a:pt x="1282898" y="636620"/>
                    <a:pt x="1280024" y="639647"/>
                  </a:cubicBezTo>
                  <a:cubicBezTo>
                    <a:pt x="1273927" y="646063"/>
                    <a:pt x="1266872" y="652306"/>
                    <a:pt x="1258718" y="657994"/>
                  </a:cubicBezTo>
                  <a:cubicBezTo>
                    <a:pt x="1245717" y="667285"/>
                    <a:pt x="1213910" y="687759"/>
                    <a:pt x="1171921" y="687759"/>
                  </a:cubicBezTo>
                  <a:cubicBezTo>
                    <a:pt x="1148078" y="687759"/>
                    <a:pt x="1126393" y="682075"/>
                    <a:pt x="1107843" y="673625"/>
                  </a:cubicBezTo>
                  <a:cubicBezTo>
                    <a:pt x="1105971" y="672772"/>
                    <a:pt x="1103854" y="672835"/>
                    <a:pt x="1102020" y="673768"/>
                  </a:cubicBezTo>
                  <a:cubicBezTo>
                    <a:pt x="1097169" y="676240"/>
                    <a:pt x="1092019" y="678414"/>
                    <a:pt x="1086550" y="680234"/>
                  </a:cubicBezTo>
                  <a:cubicBezTo>
                    <a:pt x="1066018" y="687045"/>
                    <a:pt x="1043214" y="687928"/>
                    <a:pt x="1021125" y="681453"/>
                  </a:cubicBezTo>
                  <a:cubicBezTo>
                    <a:pt x="999542" y="675105"/>
                    <a:pt x="981492" y="662661"/>
                    <a:pt x="968281" y="647147"/>
                  </a:cubicBezTo>
                  <a:cubicBezTo>
                    <a:pt x="965323" y="643671"/>
                    <a:pt x="962652" y="640093"/>
                    <a:pt x="960245" y="636456"/>
                  </a:cubicBezTo>
                  <a:cubicBezTo>
                    <a:pt x="957801" y="632761"/>
                    <a:pt x="952605" y="632412"/>
                    <a:pt x="949668" y="635729"/>
                  </a:cubicBezTo>
                  <a:cubicBezTo>
                    <a:pt x="942785" y="643498"/>
                    <a:pt x="934576" y="651146"/>
                    <a:pt x="924781" y="657994"/>
                  </a:cubicBezTo>
                  <a:cubicBezTo>
                    <a:pt x="911781" y="667285"/>
                    <a:pt x="879973" y="687759"/>
                    <a:pt x="837942" y="687759"/>
                  </a:cubicBezTo>
                  <a:cubicBezTo>
                    <a:pt x="815323" y="687759"/>
                    <a:pt x="794640" y="682639"/>
                    <a:pt x="776725" y="674849"/>
                  </a:cubicBezTo>
                  <a:cubicBezTo>
                    <a:pt x="774924" y="674067"/>
                    <a:pt x="772905" y="674134"/>
                    <a:pt x="771146" y="675004"/>
                  </a:cubicBezTo>
                  <a:cubicBezTo>
                    <a:pt x="754531" y="683206"/>
                    <a:pt x="736200" y="687091"/>
                    <a:pt x="717949" y="686414"/>
                  </a:cubicBezTo>
                  <a:cubicBezTo>
                    <a:pt x="704927" y="685939"/>
                    <a:pt x="691977" y="683177"/>
                    <a:pt x="679742" y="678136"/>
                  </a:cubicBezTo>
                  <a:cubicBezTo>
                    <a:pt x="678328" y="677552"/>
                    <a:pt x="676767" y="677480"/>
                    <a:pt x="675303" y="677934"/>
                  </a:cubicBezTo>
                  <a:cubicBezTo>
                    <a:pt x="662214" y="681987"/>
                    <a:pt x="648456" y="683589"/>
                    <a:pt x="634770" y="682635"/>
                  </a:cubicBezTo>
                  <a:cubicBezTo>
                    <a:pt x="619392" y="681579"/>
                    <a:pt x="603871" y="677249"/>
                    <a:pt x="589587" y="669547"/>
                  </a:cubicBezTo>
                  <a:cubicBezTo>
                    <a:pt x="587576" y="668462"/>
                    <a:pt x="585194" y="668462"/>
                    <a:pt x="583188" y="669551"/>
                  </a:cubicBezTo>
                  <a:cubicBezTo>
                    <a:pt x="571247" y="676013"/>
                    <a:pt x="558209" y="680226"/>
                    <a:pt x="544817" y="681962"/>
                  </a:cubicBezTo>
                  <a:cubicBezTo>
                    <a:pt x="521988" y="684917"/>
                    <a:pt x="499466" y="680625"/>
                    <a:pt x="479918" y="670703"/>
                  </a:cubicBezTo>
                  <a:cubicBezTo>
                    <a:pt x="477991" y="669724"/>
                    <a:pt x="475749" y="669715"/>
                    <a:pt x="473822" y="670699"/>
                  </a:cubicBezTo>
                  <a:cubicBezTo>
                    <a:pt x="472135" y="671561"/>
                    <a:pt x="470414" y="672393"/>
                    <a:pt x="468664" y="673175"/>
                  </a:cubicBezTo>
                  <a:cubicBezTo>
                    <a:pt x="449016" y="682046"/>
                    <a:pt x="426632" y="685283"/>
                    <a:pt x="404165" y="681373"/>
                  </a:cubicBezTo>
                  <a:cubicBezTo>
                    <a:pt x="382203" y="677548"/>
                    <a:pt x="362513" y="667289"/>
                    <a:pt x="347114" y="652785"/>
                  </a:cubicBezTo>
                  <a:cubicBezTo>
                    <a:pt x="334748" y="641140"/>
                    <a:pt x="326140" y="627796"/>
                    <a:pt x="320448" y="614347"/>
                  </a:cubicBezTo>
                  <a:cubicBezTo>
                    <a:pt x="318580" y="609928"/>
                    <a:pt x="312900" y="608722"/>
                    <a:pt x="309534" y="612140"/>
                  </a:cubicBezTo>
                  <a:cubicBezTo>
                    <a:pt x="309509" y="612165"/>
                    <a:pt x="309483" y="612190"/>
                    <a:pt x="309458" y="612215"/>
                  </a:cubicBezTo>
                  <a:cubicBezTo>
                    <a:pt x="299949" y="621885"/>
                    <a:pt x="289221" y="632773"/>
                    <a:pt x="277987" y="643536"/>
                  </a:cubicBezTo>
                  <a:cubicBezTo>
                    <a:pt x="277777" y="643788"/>
                    <a:pt x="277398" y="644167"/>
                    <a:pt x="276809" y="644797"/>
                  </a:cubicBezTo>
                  <a:cubicBezTo>
                    <a:pt x="275084" y="646647"/>
                    <a:pt x="259096" y="665019"/>
                    <a:pt x="237849" y="677463"/>
                  </a:cubicBezTo>
                  <a:cubicBezTo>
                    <a:pt x="224722" y="685157"/>
                    <a:pt x="197248" y="698148"/>
                    <a:pt x="161654" y="693019"/>
                  </a:cubicBezTo>
                  <a:cubicBezTo>
                    <a:pt x="133213" y="688899"/>
                    <a:pt x="110577" y="674731"/>
                    <a:pt x="94715" y="657872"/>
                  </a:cubicBezTo>
                  <a:cubicBezTo>
                    <a:pt x="92906" y="655938"/>
                    <a:pt x="91181" y="653920"/>
                    <a:pt x="89498" y="651860"/>
                  </a:cubicBezTo>
                  <a:cubicBezTo>
                    <a:pt x="75235" y="634035"/>
                    <a:pt x="64970" y="610576"/>
                    <a:pt x="64296" y="583459"/>
                  </a:cubicBezTo>
                  <a:cubicBezTo>
                    <a:pt x="63413" y="548859"/>
                    <a:pt x="78307" y="523802"/>
                    <a:pt x="87100" y="511652"/>
                  </a:cubicBezTo>
                  <a:cubicBezTo>
                    <a:pt x="101111" y="492229"/>
                    <a:pt x="120254" y="478187"/>
                    <a:pt x="122442" y="476506"/>
                  </a:cubicBezTo>
                  <a:cubicBezTo>
                    <a:pt x="122820" y="476211"/>
                    <a:pt x="123115" y="475959"/>
                    <a:pt x="123367" y="475749"/>
                  </a:cubicBezTo>
                  <a:cubicBezTo>
                    <a:pt x="128963" y="470326"/>
                    <a:pt x="134601" y="464776"/>
                    <a:pt x="140533" y="458806"/>
                  </a:cubicBezTo>
                  <a:cubicBezTo>
                    <a:pt x="138051" y="458554"/>
                    <a:pt x="135611" y="458302"/>
                    <a:pt x="133128" y="458007"/>
                  </a:cubicBezTo>
                  <a:cubicBezTo>
                    <a:pt x="132708" y="457965"/>
                    <a:pt x="131950" y="457923"/>
                    <a:pt x="130604" y="457839"/>
                  </a:cubicBezTo>
                  <a:cubicBezTo>
                    <a:pt x="127154" y="457671"/>
                    <a:pt x="103467" y="457040"/>
                    <a:pt x="81084" y="449683"/>
                  </a:cubicBezTo>
                  <a:cubicBezTo>
                    <a:pt x="67788" y="445269"/>
                    <a:pt x="37870" y="433245"/>
                    <a:pt x="17511" y="401167"/>
                  </a:cubicBezTo>
                  <a:cubicBezTo>
                    <a:pt x="2238" y="377120"/>
                    <a:pt x="-2053" y="350508"/>
                    <a:pt x="850" y="326670"/>
                  </a:cubicBezTo>
                  <a:cubicBezTo>
                    <a:pt x="1186" y="324021"/>
                    <a:pt x="1607" y="321373"/>
                    <a:pt x="2112" y="318766"/>
                  </a:cubicBezTo>
                  <a:cubicBezTo>
                    <a:pt x="7876" y="290388"/>
                    <a:pt x="24243" y="264070"/>
                    <a:pt x="50370" y="246749"/>
                  </a:cubicBezTo>
                  <a:cubicBezTo>
                    <a:pt x="60455" y="240031"/>
                    <a:pt x="71196" y="235478"/>
                    <a:pt x="81858" y="232485"/>
                  </a:cubicBezTo>
                  <a:cubicBezTo>
                    <a:pt x="86297" y="231236"/>
                    <a:pt x="88118" y="225859"/>
                    <a:pt x="85337" y="222180"/>
                  </a:cubicBezTo>
                  <a:cubicBezTo>
                    <a:pt x="75568" y="209261"/>
                    <a:pt x="64351" y="189178"/>
                    <a:pt x="62066" y="162288"/>
                  </a:cubicBezTo>
                  <a:cubicBezTo>
                    <a:pt x="59710" y="134247"/>
                    <a:pt x="68041" y="109274"/>
                    <a:pt x="80705" y="90103"/>
                  </a:cubicBezTo>
                  <a:cubicBezTo>
                    <a:pt x="82136" y="87875"/>
                    <a:pt x="83692" y="85689"/>
                    <a:pt x="85333" y="83587"/>
                  </a:cubicBezTo>
                  <a:cubicBezTo>
                    <a:pt x="99596" y="65257"/>
                    <a:pt x="120549" y="49617"/>
                    <a:pt x="147391" y="42891"/>
                  </a:cubicBezTo>
                  <a:cubicBezTo>
                    <a:pt x="182102" y="34146"/>
                    <a:pt x="210628" y="44110"/>
                    <a:pt x="224049" y="50080"/>
                  </a:cubicBezTo>
                  <a:cubicBezTo>
                    <a:pt x="234365" y="54641"/>
                    <a:pt x="243781" y="60561"/>
                    <a:pt x="251069" y="65723"/>
                  </a:cubicBezTo>
                  <a:cubicBezTo>
                    <a:pt x="254359" y="68052"/>
                    <a:pt x="258873" y="66905"/>
                    <a:pt x="260775" y="63352"/>
                  </a:cubicBezTo>
                  <a:cubicBezTo>
                    <a:pt x="261667" y="61683"/>
                    <a:pt x="262609" y="60031"/>
                    <a:pt x="263602" y="58404"/>
                  </a:cubicBezTo>
                  <a:cubicBezTo>
                    <a:pt x="276645" y="36711"/>
                    <a:pt x="297177" y="19263"/>
                    <a:pt x="322757" y="10224"/>
                  </a:cubicBezTo>
                  <a:cubicBezTo>
                    <a:pt x="333654" y="6399"/>
                    <a:pt x="345103" y="4423"/>
                    <a:pt x="356673" y="4423"/>
                  </a:cubicBezTo>
                  <a:lnTo>
                    <a:pt x="360459" y="4423"/>
                  </a:lnTo>
                  <a:cubicBezTo>
                    <a:pt x="365634" y="4423"/>
                    <a:pt x="367696" y="4381"/>
                    <a:pt x="368706" y="4297"/>
                  </a:cubicBezTo>
                  <a:cubicBezTo>
                    <a:pt x="382296" y="3035"/>
                    <a:pt x="403963" y="3162"/>
                    <a:pt x="406488" y="3162"/>
                  </a:cubicBezTo>
                  <a:cubicBezTo>
                    <a:pt x="409096" y="3162"/>
                    <a:pt x="411705" y="3246"/>
                    <a:pt x="414271" y="3456"/>
                  </a:cubicBezTo>
                  <a:cubicBezTo>
                    <a:pt x="417721" y="3708"/>
                    <a:pt x="424705" y="3792"/>
                    <a:pt x="434887" y="3792"/>
                  </a:cubicBezTo>
                  <a:cubicBezTo>
                    <a:pt x="445448" y="3792"/>
                    <a:pt x="467410" y="4297"/>
                    <a:pt x="480453" y="5137"/>
                  </a:cubicBezTo>
                  <a:cubicBezTo>
                    <a:pt x="481168" y="5222"/>
                    <a:pt x="481883" y="5264"/>
                    <a:pt x="482598" y="5306"/>
                  </a:cubicBezTo>
                  <a:cubicBezTo>
                    <a:pt x="486049" y="5558"/>
                    <a:pt x="489372" y="5978"/>
                    <a:pt x="492486" y="6483"/>
                  </a:cubicBezTo>
                  <a:cubicBezTo>
                    <a:pt x="493453" y="6567"/>
                    <a:pt x="494379" y="6693"/>
                    <a:pt x="495389" y="6819"/>
                  </a:cubicBezTo>
                  <a:cubicBezTo>
                    <a:pt x="502667" y="4633"/>
                    <a:pt x="509736" y="3246"/>
                    <a:pt x="516341" y="2531"/>
                  </a:cubicBezTo>
                  <a:cubicBezTo>
                    <a:pt x="535316" y="429"/>
                    <a:pt x="555301" y="3162"/>
                    <a:pt x="574066" y="11822"/>
                  </a:cubicBezTo>
                  <a:cubicBezTo>
                    <a:pt x="575534" y="12486"/>
                    <a:pt x="576961" y="13188"/>
                    <a:pt x="578349" y="13907"/>
                  </a:cubicBezTo>
                  <a:cubicBezTo>
                    <a:pt x="580343" y="14942"/>
                    <a:pt x="582670" y="14925"/>
                    <a:pt x="584652" y="13869"/>
                  </a:cubicBezTo>
                  <a:cubicBezTo>
                    <a:pt x="590874" y="10557"/>
                    <a:pt x="597741" y="7656"/>
                    <a:pt x="605285" y="5432"/>
                  </a:cubicBezTo>
                  <a:cubicBezTo>
                    <a:pt x="625396" y="-580"/>
                    <a:pt x="648788" y="-1169"/>
                    <a:pt x="672055" y="6945"/>
                  </a:cubicBezTo>
                  <a:cubicBezTo>
                    <a:pt x="673309" y="7370"/>
                    <a:pt x="674546" y="7828"/>
                    <a:pt x="675770" y="8303"/>
                  </a:cubicBezTo>
                  <a:cubicBezTo>
                    <a:pt x="677365" y="8925"/>
                    <a:pt x="679111" y="8925"/>
                    <a:pt x="680709" y="8307"/>
                  </a:cubicBezTo>
                  <a:cubicBezTo>
                    <a:pt x="681740" y="7908"/>
                    <a:pt x="682788" y="7525"/>
                    <a:pt x="683836" y="7151"/>
                  </a:cubicBezTo>
                  <a:cubicBezTo>
                    <a:pt x="704283" y="-164"/>
                    <a:pt x="726498" y="-1425"/>
                    <a:pt x="747745" y="3788"/>
                  </a:cubicBezTo>
                  <a:cubicBezTo>
                    <a:pt x="755200" y="5604"/>
                    <a:pt x="762454" y="8202"/>
                    <a:pt x="769371" y="11528"/>
                  </a:cubicBezTo>
                  <a:cubicBezTo>
                    <a:pt x="771142" y="12381"/>
                    <a:pt x="773166" y="12423"/>
                    <a:pt x="774962" y="11629"/>
                  </a:cubicBezTo>
                  <a:cubicBezTo>
                    <a:pt x="791148" y="4469"/>
                    <a:pt x="809437" y="4"/>
                    <a:pt x="829111" y="4"/>
                  </a:cubicBezTo>
                  <a:cubicBezTo>
                    <a:pt x="858099" y="4"/>
                    <a:pt x="883764" y="8118"/>
                    <a:pt x="905600" y="21487"/>
                  </a:cubicBezTo>
                  <a:cubicBezTo>
                    <a:pt x="915151" y="27121"/>
                    <a:pt x="930129" y="37127"/>
                    <a:pt x="943382" y="53060"/>
                  </a:cubicBezTo>
                  <a:cubicBezTo>
                    <a:pt x="944728" y="54658"/>
                    <a:pt x="946033" y="56298"/>
                    <a:pt x="947253" y="58021"/>
                  </a:cubicBezTo>
                  <a:cubicBezTo>
                    <a:pt x="947800" y="58736"/>
                    <a:pt x="948347" y="59493"/>
                    <a:pt x="948978" y="60334"/>
                  </a:cubicBezTo>
                  <a:cubicBezTo>
                    <a:pt x="950030" y="61763"/>
                    <a:pt x="951208" y="63319"/>
                    <a:pt x="952470" y="65084"/>
                  </a:cubicBezTo>
                  <a:cubicBezTo>
                    <a:pt x="959580" y="50748"/>
                    <a:pt x="970015" y="37169"/>
                    <a:pt x="984362" y="26070"/>
                  </a:cubicBezTo>
                  <a:cubicBezTo>
                    <a:pt x="1005314" y="9842"/>
                    <a:pt x="1031484" y="1602"/>
                    <a:pt x="1058200" y="3073"/>
                  </a:cubicBezTo>
                  <a:cubicBezTo>
                    <a:pt x="1072522" y="3893"/>
                    <a:pt x="1086440" y="7441"/>
                    <a:pt x="1099180" y="13445"/>
                  </a:cubicBezTo>
                  <a:cubicBezTo>
                    <a:pt x="1101002" y="14302"/>
                    <a:pt x="1103072" y="14311"/>
                    <a:pt x="1104885" y="13441"/>
                  </a:cubicBezTo>
                  <a:cubicBezTo>
                    <a:pt x="1122030" y="5243"/>
                    <a:pt x="1141729" y="0"/>
                    <a:pt x="1163085" y="0"/>
                  </a:cubicBezTo>
                  <a:cubicBezTo>
                    <a:pt x="1192074" y="0"/>
                    <a:pt x="1217696" y="8114"/>
                    <a:pt x="1239533" y="21483"/>
                  </a:cubicBezTo>
                  <a:cubicBezTo>
                    <a:pt x="1249125" y="27117"/>
                    <a:pt x="1264061" y="37123"/>
                    <a:pt x="1277314" y="53056"/>
                  </a:cubicBezTo>
                  <a:cubicBezTo>
                    <a:pt x="1278661" y="54654"/>
                    <a:pt x="1279965" y="56293"/>
                    <a:pt x="1281185" y="58017"/>
                  </a:cubicBezTo>
                  <a:cubicBezTo>
                    <a:pt x="1281732" y="58732"/>
                    <a:pt x="1282279" y="59489"/>
                    <a:pt x="1282910" y="60329"/>
                  </a:cubicBezTo>
                  <a:cubicBezTo>
                    <a:pt x="1283815" y="61553"/>
                    <a:pt x="1284820" y="62898"/>
                    <a:pt x="1285897" y="64378"/>
                  </a:cubicBezTo>
                  <a:cubicBezTo>
                    <a:pt x="1288750" y="68292"/>
                    <a:pt x="1294766" y="67981"/>
                    <a:pt x="1297089" y="63731"/>
                  </a:cubicBezTo>
                  <a:cubicBezTo>
                    <a:pt x="1301035" y="56508"/>
                    <a:pt x="1306627" y="48045"/>
                    <a:pt x="1314545" y="39771"/>
                  </a:cubicBezTo>
                  <a:cubicBezTo>
                    <a:pt x="1324601" y="28294"/>
                    <a:pt x="1337854" y="17910"/>
                    <a:pt x="1354725" y="10847"/>
                  </a:cubicBezTo>
                  <a:cubicBezTo>
                    <a:pt x="1377403" y="1387"/>
                    <a:pt x="1401637" y="210"/>
                    <a:pt x="1423684" y="5886"/>
                  </a:cubicBezTo>
                  <a:cubicBezTo>
                    <a:pt x="1444089" y="11099"/>
                    <a:pt x="1460792" y="21609"/>
                    <a:pt x="1473288" y="33759"/>
                  </a:cubicBezTo>
                  <a:cubicBezTo>
                    <a:pt x="1475981" y="36366"/>
                    <a:pt x="1478505" y="39098"/>
                    <a:pt x="1480819" y="41873"/>
                  </a:cubicBezTo>
                  <a:lnTo>
                    <a:pt x="1483049" y="39183"/>
                  </a:lnTo>
                  <a:cubicBezTo>
                    <a:pt x="1493357" y="26822"/>
                    <a:pt x="1506442" y="17069"/>
                    <a:pt x="1521252" y="10763"/>
                  </a:cubicBezTo>
                  <a:cubicBezTo>
                    <a:pt x="1536693" y="4162"/>
                    <a:pt x="1560759" y="-2186"/>
                    <a:pt x="1589032" y="3952"/>
                  </a:cubicBezTo>
                  <a:cubicBezTo>
                    <a:pt x="1598313" y="5987"/>
                    <a:pt x="1606745" y="9068"/>
                    <a:pt x="1614305" y="12839"/>
                  </a:cubicBezTo>
                  <a:cubicBezTo>
                    <a:pt x="1615967" y="13668"/>
                    <a:pt x="1617873" y="13777"/>
                    <a:pt x="1619624" y="13146"/>
                  </a:cubicBezTo>
                  <a:cubicBezTo>
                    <a:pt x="1630420" y="9262"/>
                    <a:pt x="1638712" y="8085"/>
                    <a:pt x="1641119" y="7694"/>
                  </a:cubicBezTo>
                  <a:cubicBezTo>
                    <a:pt x="1643896" y="7231"/>
                    <a:pt x="1646673" y="6895"/>
                    <a:pt x="1649449" y="6643"/>
                  </a:cubicBezTo>
                  <a:lnTo>
                    <a:pt x="1651048" y="6516"/>
                  </a:lnTo>
                  <a:cubicBezTo>
                    <a:pt x="1673852" y="2522"/>
                    <a:pt x="1698086" y="3321"/>
                    <a:pt x="1708142" y="3826"/>
                  </a:cubicBezTo>
                  <a:cubicBezTo>
                    <a:pt x="1710161" y="3826"/>
                    <a:pt x="1712265" y="3868"/>
                    <a:pt x="1713738" y="3910"/>
                  </a:cubicBezTo>
                  <a:cubicBezTo>
                    <a:pt x="1719081" y="3994"/>
                    <a:pt x="1723078" y="4078"/>
                    <a:pt x="1725350" y="4078"/>
                  </a:cubicBezTo>
                  <a:cubicBezTo>
                    <a:pt x="1725644" y="4036"/>
                    <a:pt x="1725897" y="4036"/>
                    <a:pt x="1726191" y="3994"/>
                  </a:cubicBezTo>
                  <a:cubicBezTo>
                    <a:pt x="1742179" y="2943"/>
                    <a:pt x="1767886" y="3574"/>
                    <a:pt x="1788292" y="7652"/>
                  </a:cubicBezTo>
                  <a:cubicBezTo>
                    <a:pt x="1797127" y="9417"/>
                    <a:pt x="1805752" y="12402"/>
                    <a:pt x="1813830" y="16438"/>
                  </a:cubicBezTo>
                  <a:lnTo>
                    <a:pt x="1816355" y="17699"/>
                  </a:lnTo>
                  <a:cubicBezTo>
                    <a:pt x="1824811" y="21904"/>
                    <a:pt x="1832679" y="27285"/>
                    <a:pt x="1839621" y="33675"/>
                  </a:cubicBezTo>
                  <a:cubicBezTo>
                    <a:pt x="1849736" y="42962"/>
                    <a:pt x="1858424" y="54250"/>
                    <a:pt x="1864781" y="67178"/>
                  </a:cubicBezTo>
                  <a:cubicBezTo>
                    <a:pt x="1866565" y="70806"/>
                    <a:pt x="1871143" y="71987"/>
                    <a:pt x="1874479" y="69700"/>
                  </a:cubicBezTo>
                  <a:cubicBezTo>
                    <a:pt x="1878968" y="66623"/>
                    <a:pt x="1883478" y="63550"/>
                    <a:pt x="1888006" y="60493"/>
                  </a:cubicBezTo>
                  <a:cubicBezTo>
                    <a:pt x="1888258" y="60283"/>
                    <a:pt x="1888679" y="59989"/>
                    <a:pt x="1889184" y="59568"/>
                  </a:cubicBezTo>
                  <a:cubicBezTo>
                    <a:pt x="1891666" y="57593"/>
                    <a:pt x="1909421" y="42542"/>
                    <a:pt x="1930878" y="33293"/>
                  </a:cubicBezTo>
                  <a:cubicBezTo>
                    <a:pt x="1943753" y="27743"/>
                    <a:pt x="1973414" y="17233"/>
                    <a:pt x="2009261" y="27070"/>
                  </a:cubicBezTo>
                  <a:cubicBezTo>
                    <a:pt x="2036062" y="34428"/>
                    <a:pt x="2056930" y="50698"/>
                    <a:pt x="2070941" y="69995"/>
                  </a:cubicBezTo>
                  <a:cubicBezTo>
                    <a:pt x="2072497" y="72139"/>
                    <a:pt x="2073970" y="74367"/>
                    <a:pt x="2075358" y="76637"/>
                  </a:cubicBezTo>
                  <a:cubicBezTo>
                    <a:pt x="2087644" y="96733"/>
                    <a:pt x="2094628" y="121874"/>
                    <a:pt x="2091388" y="148991"/>
                  </a:cubicBezTo>
                  <a:cubicBezTo>
                    <a:pt x="2087097" y="185146"/>
                    <a:pt x="2066944" y="208395"/>
                    <a:pt x="2056972" y="218401"/>
                  </a:cubicBezTo>
                  <a:cubicBezTo>
                    <a:pt x="2051877" y="223492"/>
                    <a:pt x="2046395" y="228058"/>
                    <a:pt x="2041182" y="231980"/>
                  </a:cubicBezTo>
                  <a:cubicBezTo>
                    <a:pt x="2037143" y="235016"/>
                    <a:pt x="2037833" y="241149"/>
                    <a:pt x="2042394" y="243323"/>
                  </a:cubicBezTo>
                  <a:cubicBezTo>
                    <a:pt x="2053636" y="248687"/>
                    <a:pt x="2065753" y="256688"/>
                    <a:pt x="2076827" y="268640"/>
                  </a:cubicBezTo>
                  <a:cubicBezTo>
                    <a:pt x="2095423" y="288694"/>
                    <a:pt x="2104469" y="312952"/>
                    <a:pt x="2106446" y="335949"/>
                  </a:cubicBezTo>
                  <a:cubicBezTo>
                    <a:pt x="2106699" y="338597"/>
                    <a:pt x="2106825" y="341288"/>
                    <a:pt x="2106825" y="343936"/>
                  </a:cubicBezTo>
                  <a:cubicBezTo>
                    <a:pt x="2107035" y="366933"/>
                    <a:pt x="2100430" y="391864"/>
                    <a:pt x="2083937" y="413557"/>
                  </a:cubicBezTo>
                  <a:cubicBezTo>
                    <a:pt x="2062656" y="441561"/>
                    <a:pt x="2034762" y="451651"/>
                    <a:pt x="2020629" y="45547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7" name="Google Shape;4027;p34">
              <a:extLst>
                <a:ext uri="{FF2B5EF4-FFF2-40B4-BE49-F238E27FC236}">
                  <a16:creationId xmlns:a16="http://schemas.microsoft.com/office/drawing/2014/main" id="{A8AEBE36-990D-44B7-8DE3-2E5070A7ABBF}"/>
                </a:ext>
              </a:extLst>
            </p:cNvPr>
            <p:cNvGrpSpPr/>
            <p:nvPr/>
          </p:nvGrpSpPr>
          <p:grpSpPr>
            <a:xfrm>
              <a:off x="13828522" y="4379692"/>
              <a:ext cx="1424974" cy="484094"/>
              <a:chOff x="13828522" y="4379692"/>
              <a:chExt cx="1424974" cy="484094"/>
            </a:xfrm>
          </p:grpSpPr>
          <p:sp>
            <p:nvSpPr>
              <p:cNvPr id="124" name="Google Shape;4028;p34">
                <a:extLst>
                  <a:ext uri="{FF2B5EF4-FFF2-40B4-BE49-F238E27FC236}">
                    <a16:creationId xmlns:a16="http://schemas.microsoft.com/office/drawing/2014/main" id="{B2B69727-4368-48B9-A149-86F5081FF5EA}"/>
                  </a:ext>
                </a:extLst>
              </p:cNvPr>
              <p:cNvSpPr/>
              <p:nvPr/>
            </p:nvSpPr>
            <p:spPr>
              <a:xfrm>
                <a:off x="13828522" y="4382853"/>
                <a:ext cx="143616" cy="476175"/>
              </a:xfrm>
              <a:custGeom>
                <a:avLst/>
                <a:gdLst/>
                <a:ahLst/>
                <a:cxnLst/>
                <a:rect l="l" t="t" r="r" b="b"/>
                <a:pathLst>
                  <a:path w="143616" h="476175" extrusionOk="0">
                    <a:moveTo>
                      <a:pt x="129041" y="2518"/>
                    </a:moveTo>
                    <a:cubicBezTo>
                      <a:pt x="127779" y="2518"/>
                      <a:pt x="127152" y="1888"/>
                      <a:pt x="126517" y="1888"/>
                    </a:cubicBezTo>
                    <a:cubicBezTo>
                      <a:pt x="119579" y="1261"/>
                      <a:pt x="96868" y="626"/>
                      <a:pt x="85512" y="626"/>
                    </a:cubicBezTo>
                    <a:cubicBezTo>
                      <a:pt x="76681" y="626"/>
                      <a:pt x="65325" y="626"/>
                      <a:pt x="57129" y="0"/>
                    </a:cubicBezTo>
                    <a:cubicBezTo>
                      <a:pt x="52081" y="0"/>
                      <a:pt x="36311" y="0"/>
                      <a:pt x="29369" y="626"/>
                    </a:cubicBezTo>
                    <a:cubicBezTo>
                      <a:pt x="23063" y="1257"/>
                      <a:pt x="16125" y="1257"/>
                      <a:pt x="11076" y="1257"/>
                    </a:cubicBezTo>
                    <a:lnTo>
                      <a:pt x="7293" y="1257"/>
                    </a:lnTo>
                    <a:cubicBezTo>
                      <a:pt x="-3431" y="5037"/>
                      <a:pt x="-2800" y="22055"/>
                      <a:pt x="12338" y="22055"/>
                    </a:cubicBezTo>
                    <a:lnTo>
                      <a:pt x="28107" y="23316"/>
                    </a:lnTo>
                    <a:lnTo>
                      <a:pt x="60912" y="20794"/>
                    </a:lnTo>
                    <a:lnTo>
                      <a:pt x="60281" y="48528"/>
                    </a:lnTo>
                    <a:lnTo>
                      <a:pt x="60281" y="157575"/>
                    </a:lnTo>
                    <a:cubicBezTo>
                      <a:pt x="60281" y="163251"/>
                      <a:pt x="60912" y="168292"/>
                      <a:pt x="60912" y="174598"/>
                    </a:cubicBezTo>
                    <a:lnTo>
                      <a:pt x="60912" y="192247"/>
                    </a:lnTo>
                    <a:lnTo>
                      <a:pt x="62801" y="218086"/>
                    </a:lnTo>
                    <a:cubicBezTo>
                      <a:pt x="62801" y="225018"/>
                      <a:pt x="62801" y="232586"/>
                      <a:pt x="63432" y="237626"/>
                    </a:cubicBezTo>
                    <a:cubicBezTo>
                      <a:pt x="64059" y="243302"/>
                      <a:pt x="64694" y="252122"/>
                      <a:pt x="64059" y="259059"/>
                    </a:cubicBezTo>
                    <a:lnTo>
                      <a:pt x="64059" y="281118"/>
                    </a:lnTo>
                    <a:cubicBezTo>
                      <a:pt x="64059" y="287424"/>
                      <a:pt x="64059" y="294357"/>
                      <a:pt x="64690" y="300659"/>
                    </a:cubicBezTo>
                    <a:cubicBezTo>
                      <a:pt x="64690" y="305700"/>
                      <a:pt x="65317" y="313894"/>
                      <a:pt x="65317" y="318308"/>
                    </a:cubicBezTo>
                    <a:cubicBezTo>
                      <a:pt x="64690" y="332804"/>
                      <a:pt x="64055" y="351714"/>
                      <a:pt x="64690" y="366214"/>
                    </a:cubicBezTo>
                    <a:lnTo>
                      <a:pt x="64690" y="387016"/>
                    </a:lnTo>
                    <a:cubicBezTo>
                      <a:pt x="64690" y="392057"/>
                      <a:pt x="64059" y="397098"/>
                      <a:pt x="64059" y="402143"/>
                    </a:cubicBezTo>
                    <a:cubicBezTo>
                      <a:pt x="64059" y="405926"/>
                      <a:pt x="64059" y="411598"/>
                      <a:pt x="64690" y="415382"/>
                    </a:cubicBezTo>
                    <a:cubicBezTo>
                      <a:pt x="65317" y="421053"/>
                      <a:pt x="65952" y="428616"/>
                      <a:pt x="65317" y="432400"/>
                    </a:cubicBezTo>
                    <a:cubicBezTo>
                      <a:pt x="65317" y="434292"/>
                      <a:pt x="64690" y="436814"/>
                      <a:pt x="64690" y="438702"/>
                    </a:cubicBezTo>
                    <a:cubicBezTo>
                      <a:pt x="64690" y="439963"/>
                      <a:pt x="64690" y="441224"/>
                      <a:pt x="64059" y="443116"/>
                    </a:cubicBezTo>
                    <a:cubicBezTo>
                      <a:pt x="63432" y="446269"/>
                      <a:pt x="63432" y="450680"/>
                      <a:pt x="63432" y="456351"/>
                    </a:cubicBezTo>
                    <a:cubicBezTo>
                      <a:pt x="63432" y="458873"/>
                      <a:pt x="64059" y="462657"/>
                      <a:pt x="64059" y="467067"/>
                    </a:cubicBezTo>
                    <a:cubicBezTo>
                      <a:pt x="66583" y="477784"/>
                      <a:pt x="77308" y="479045"/>
                      <a:pt x="82357" y="470847"/>
                    </a:cubicBezTo>
                    <a:cubicBezTo>
                      <a:pt x="86139" y="466437"/>
                      <a:pt x="86139" y="456351"/>
                      <a:pt x="86139" y="446896"/>
                    </a:cubicBezTo>
                    <a:lnTo>
                      <a:pt x="86139" y="443116"/>
                    </a:lnTo>
                    <a:lnTo>
                      <a:pt x="86770" y="400255"/>
                    </a:lnTo>
                    <a:cubicBezTo>
                      <a:pt x="86770" y="391426"/>
                      <a:pt x="86770" y="378822"/>
                      <a:pt x="86139" y="370629"/>
                    </a:cubicBezTo>
                    <a:cubicBezTo>
                      <a:pt x="85508" y="359912"/>
                      <a:pt x="85508" y="345416"/>
                      <a:pt x="85508" y="334069"/>
                    </a:cubicBezTo>
                    <a:cubicBezTo>
                      <a:pt x="85508" y="329029"/>
                      <a:pt x="86139" y="322727"/>
                      <a:pt x="86774" y="317051"/>
                    </a:cubicBezTo>
                    <a:cubicBezTo>
                      <a:pt x="86774" y="313898"/>
                      <a:pt x="87401" y="310745"/>
                      <a:pt x="87401" y="307596"/>
                    </a:cubicBezTo>
                    <a:cubicBezTo>
                      <a:pt x="87401" y="293726"/>
                      <a:pt x="86774" y="279857"/>
                      <a:pt x="86774" y="265992"/>
                    </a:cubicBezTo>
                    <a:lnTo>
                      <a:pt x="86774" y="248343"/>
                    </a:lnTo>
                    <a:cubicBezTo>
                      <a:pt x="86774" y="244563"/>
                      <a:pt x="86143" y="240149"/>
                      <a:pt x="86143" y="236996"/>
                    </a:cubicBezTo>
                    <a:cubicBezTo>
                      <a:pt x="86143" y="225653"/>
                      <a:pt x="84881" y="221239"/>
                      <a:pt x="84250" y="214306"/>
                    </a:cubicBezTo>
                    <a:cubicBezTo>
                      <a:pt x="83623" y="209265"/>
                      <a:pt x="82988" y="204224"/>
                      <a:pt x="82988" y="198549"/>
                    </a:cubicBezTo>
                    <a:lnTo>
                      <a:pt x="82988" y="180900"/>
                    </a:lnTo>
                    <a:cubicBezTo>
                      <a:pt x="82361" y="161990"/>
                      <a:pt x="82361" y="146233"/>
                      <a:pt x="82361" y="127949"/>
                    </a:cubicBezTo>
                    <a:lnTo>
                      <a:pt x="82361" y="107777"/>
                    </a:lnTo>
                    <a:cubicBezTo>
                      <a:pt x="82361" y="101475"/>
                      <a:pt x="82988" y="94543"/>
                      <a:pt x="82988" y="87606"/>
                    </a:cubicBezTo>
                    <a:lnTo>
                      <a:pt x="83619" y="48524"/>
                    </a:lnTo>
                    <a:lnTo>
                      <a:pt x="83619" y="21424"/>
                    </a:lnTo>
                    <a:cubicBezTo>
                      <a:pt x="88036" y="21424"/>
                      <a:pt x="88036" y="22051"/>
                      <a:pt x="93708" y="22051"/>
                    </a:cubicBezTo>
                    <a:cubicBezTo>
                      <a:pt x="107588" y="22681"/>
                      <a:pt x="122726" y="24573"/>
                      <a:pt x="134713" y="23312"/>
                    </a:cubicBezTo>
                    <a:cubicBezTo>
                      <a:pt x="147966" y="19537"/>
                      <a:pt x="146704" y="2518"/>
                      <a:pt x="129041" y="25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" name="Google Shape;4029;p34">
                <a:extLst>
                  <a:ext uri="{FF2B5EF4-FFF2-40B4-BE49-F238E27FC236}">
                    <a16:creationId xmlns:a16="http://schemas.microsoft.com/office/drawing/2014/main" id="{1FC0BCD6-7DB0-4B35-B680-D39C36AEC28E}"/>
                  </a:ext>
                </a:extLst>
              </p:cNvPr>
              <p:cNvSpPr/>
              <p:nvPr/>
            </p:nvSpPr>
            <p:spPr>
              <a:xfrm>
                <a:off x="13995420" y="4380576"/>
                <a:ext cx="136229" cy="478358"/>
              </a:xfrm>
              <a:custGeom>
                <a:avLst/>
                <a:gdLst/>
                <a:ahLst/>
                <a:cxnLst/>
                <a:rect l="l" t="t" r="r" b="b"/>
                <a:pathLst>
                  <a:path w="136229" h="478358" extrusionOk="0">
                    <a:moveTo>
                      <a:pt x="133095" y="328791"/>
                    </a:moveTo>
                    <a:cubicBezTo>
                      <a:pt x="133095" y="316814"/>
                      <a:pt x="132464" y="306102"/>
                      <a:pt x="132464" y="297273"/>
                    </a:cubicBezTo>
                    <a:lnTo>
                      <a:pt x="132464" y="279624"/>
                    </a:lnTo>
                    <a:cubicBezTo>
                      <a:pt x="131837" y="270799"/>
                      <a:pt x="131837" y="260087"/>
                      <a:pt x="131837" y="248736"/>
                    </a:cubicBezTo>
                    <a:lnTo>
                      <a:pt x="131837" y="160491"/>
                    </a:lnTo>
                    <a:cubicBezTo>
                      <a:pt x="131837" y="147257"/>
                      <a:pt x="131837" y="123301"/>
                      <a:pt x="131206" y="108175"/>
                    </a:cubicBezTo>
                    <a:cubicBezTo>
                      <a:pt x="131206" y="88634"/>
                      <a:pt x="130579" y="62791"/>
                      <a:pt x="130579" y="42620"/>
                    </a:cubicBezTo>
                    <a:cubicBezTo>
                      <a:pt x="130579" y="35687"/>
                      <a:pt x="129948" y="31273"/>
                      <a:pt x="129948" y="28120"/>
                    </a:cubicBezTo>
                    <a:lnTo>
                      <a:pt x="129948" y="25597"/>
                    </a:lnTo>
                    <a:lnTo>
                      <a:pt x="130579" y="12362"/>
                    </a:lnTo>
                    <a:cubicBezTo>
                      <a:pt x="130579" y="8583"/>
                      <a:pt x="128686" y="5430"/>
                      <a:pt x="126161" y="3538"/>
                    </a:cubicBezTo>
                    <a:cubicBezTo>
                      <a:pt x="121744" y="-2768"/>
                      <a:pt x="114175" y="-246"/>
                      <a:pt x="110392" y="7948"/>
                    </a:cubicBezTo>
                    <a:lnTo>
                      <a:pt x="111654" y="159861"/>
                    </a:lnTo>
                    <a:cubicBezTo>
                      <a:pt x="111654" y="166167"/>
                      <a:pt x="111654" y="183185"/>
                      <a:pt x="111654" y="188856"/>
                    </a:cubicBezTo>
                    <a:cubicBezTo>
                      <a:pt x="111023" y="200834"/>
                      <a:pt x="110392" y="211546"/>
                      <a:pt x="111023" y="225416"/>
                    </a:cubicBezTo>
                    <a:lnTo>
                      <a:pt x="111023" y="238650"/>
                    </a:lnTo>
                    <a:cubicBezTo>
                      <a:pt x="101561" y="239277"/>
                      <a:pt x="95881" y="238650"/>
                      <a:pt x="85792" y="238650"/>
                    </a:cubicBezTo>
                    <a:cubicBezTo>
                      <a:pt x="71285" y="238650"/>
                      <a:pt x="55512" y="238650"/>
                      <a:pt x="41636" y="238020"/>
                    </a:cubicBezTo>
                    <a:cubicBezTo>
                      <a:pt x="34698" y="238020"/>
                      <a:pt x="28387" y="237393"/>
                      <a:pt x="22711" y="237393"/>
                    </a:cubicBezTo>
                    <a:cubicBezTo>
                      <a:pt x="22711" y="233614"/>
                      <a:pt x="23338" y="228565"/>
                      <a:pt x="23338" y="226046"/>
                    </a:cubicBezTo>
                    <a:cubicBezTo>
                      <a:pt x="23969" y="209659"/>
                      <a:pt x="23969" y="188226"/>
                      <a:pt x="23969" y="171208"/>
                    </a:cubicBezTo>
                    <a:cubicBezTo>
                      <a:pt x="23969" y="132126"/>
                      <a:pt x="22707" y="93679"/>
                      <a:pt x="20814" y="55224"/>
                    </a:cubicBezTo>
                    <a:lnTo>
                      <a:pt x="20814" y="43246"/>
                    </a:lnTo>
                    <a:cubicBezTo>
                      <a:pt x="20814" y="32530"/>
                      <a:pt x="20187" y="21813"/>
                      <a:pt x="21445" y="8579"/>
                    </a:cubicBezTo>
                    <a:cubicBezTo>
                      <a:pt x="18920" y="5426"/>
                      <a:pt x="17027" y="385"/>
                      <a:pt x="11351" y="1011"/>
                    </a:cubicBezTo>
                    <a:cubicBezTo>
                      <a:pt x="5671" y="1642"/>
                      <a:pt x="0" y="5426"/>
                      <a:pt x="0" y="12358"/>
                    </a:cubicBezTo>
                    <a:cubicBezTo>
                      <a:pt x="627" y="38201"/>
                      <a:pt x="1889" y="65936"/>
                      <a:pt x="3151" y="91148"/>
                    </a:cubicBezTo>
                    <a:lnTo>
                      <a:pt x="3151" y="124558"/>
                    </a:lnTo>
                    <a:cubicBezTo>
                      <a:pt x="1889" y="131487"/>
                      <a:pt x="1889" y="147879"/>
                      <a:pt x="2524" y="156073"/>
                    </a:cubicBezTo>
                    <a:cubicBezTo>
                      <a:pt x="2524" y="161748"/>
                      <a:pt x="3151" y="168050"/>
                      <a:pt x="3151" y="173722"/>
                    </a:cubicBezTo>
                    <a:cubicBezTo>
                      <a:pt x="3151" y="184438"/>
                      <a:pt x="3151" y="203979"/>
                      <a:pt x="3782" y="220367"/>
                    </a:cubicBezTo>
                    <a:cubicBezTo>
                      <a:pt x="3782" y="222893"/>
                      <a:pt x="3151" y="226042"/>
                      <a:pt x="3151" y="228560"/>
                    </a:cubicBezTo>
                    <a:cubicBezTo>
                      <a:pt x="2524" y="233605"/>
                      <a:pt x="1889" y="240538"/>
                      <a:pt x="1889" y="246209"/>
                    </a:cubicBezTo>
                    <a:cubicBezTo>
                      <a:pt x="1262" y="252511"/>
                      <a:pt x="1889" y="261340"/>
                      <a:pt x="2520" y="267011"/>
                    </a:cubicBezTo>
                    <a:cubicBezTo>
                      <a:pt x="2520" y="268899"/>
                      <a:pt x="3147" y="270160"/>
                      <a:pt x="3147" y="271422"/>
                    </a:cubicBezTo>
                    <a:cubicBezTo>
                      <a:pt x="2520" y="278989"/>
                      <a:pt x="1885" y="289071"/>
                      <a:pt x="1885" y="296638"/>
                    </a:cubicBezTo>
                    <a:cubicBezTo>
                      <a:pt x="1885" y="308616"/>
                      <a:pt x="623" y="322477"/>
                      <a:pt x="623" y="333828"/>
                    </a:cubicBezTo>
                    <a:lnTo>
                      <a:pt x="623" y="367869"/>
                    </a:lnTo>
                    <a:cubicBezTo>
                      <a:pt x="623" y="377950"/>
                      <a:pt x="1254" y="392450"/>
                      <a:pt x="1885" y="403797"/>
                    </a:cubicBezTo>
                    <a:cubicBezTo>
                      <a:pt x="1885" y="408212"/>
                      <a:pt x="2516" y="413879"/>
                      <a:pt x="2516" y="418928"/>
                    </a:cubicBezTo>
                    <a:lnTo>
                      <a:pt x="2516" y="432163"/>
                    </a:lnTo>
                    <a:cubicBezTo>
                      <a:pt x="2516" y="437203"/>
                      <a:pt x="2516" y="444767"/>
                      <a:pt x="3143" y="451073"/>
                    </a:cubicBezTo>
                    <a:lnTo>
                      <a:pt x="3143" y="459267"/>
                    </a:lnTo>
                    <a:cubicBezTo>
                      <a:pt x="3143" y="463046"/>
                      <a:pt x="3143" y="466199"/>
                      <a:pt x="3774" y="469983"/>
                    </a:cubicBezTo>
                    <a:cubicBezTo>
                      <a:pt x="8819" y="482587"/>
                      <a:pt x="23325" y="480065"/>
                      <a:pt x="23325" y="468091"/>
                    </a:cubicBezTo>
                    <a:lnTo>
                      <a:pt x="22063" y="430901"/>
                    </a:lnTo>
                    <a:cubicBezTo>
                      <a:pt x="22063" y="422073"/>
                      <a:pt x="21436" y="411991"/>
                      <a:pt x="21436" y="403797"/>
                    </a:cubicBezTo>
                    <a:lnTo>
                      <a:pt x="21436" y="384261"/>
                    </a:lnTo>
                    <a:cubicBezTo>
                      <a:pt x="21436" y="372279"/>
                      <a:pt x="22063" y="357783"/>
                      <a:pt x="22063" y="344548"/>
                    </a:cubicBezTo>
                    <a:lnTo>
                      <a:pt x="22063" y="305467"/>
                    </a:lnTo>
                    <a:cubicBezTo>
                      <a:pt x="22063" y="300426"/>
                      <a:pt x="22063" y="295385"/>
                      <a:pt x="22694" y="289710"/>
                    </a:cubicBezTo>
                    <a:lnTo>
                      <a:pt x="22694" y="258191"/>
                    </a:lnTo>
                    <a:cubicBezTo>
                      <a:pt x="28370" y="258191"/>
                      <a:pt x="35308" y="258822"/>
                      <a:pt x="39726" y="258822"/>
                    </a:cubicBezTo>
                    <a:cubicBezTo>
                      <a:pt x="46664" y="259448"/>
                      <a:pt x="57388" y="259448"/>
                      <a:pt x="65588" y="258822"/>
                    </a:cubicBezTo>
                    <a:cubicBezTo>
                      <a:pt x="72526" y="258191"/>
                      <a:pt x="79464" y="258191"/>
                      <a:pt x="85775" y="258191"/>
                    </a:cubicBezTo>
                    <a:cubicBezTo>
                      <a:pt x="93975" y="258191"/>
                      <a:pt x="103437" y="257565"/>
                      <a:pt x="111638" y="258191"/>
                    </a:cubicBezTo>
                    <a:lnTo>
                      <a:pt x="115420" y="396238"/>
                    </a:lnTo>
                    <a:lnTo>
                      <a:pt x="115420" y="410734"/>
                    </a:lnTo>
                    <a:lnTo>
                      <a:pt x="116047" y="458010"/>
                    </a:lnTo>
                    <a:lnTo>
                      <a:pt x="116678" y="467465"/>
                    </a:lnTo>
                    <a:cubicBezTo>
                      <a:pt x="116678" y="481330"/>
                      <a:pt x="133709" y="481961"/>
                      <a:pt x="136229" y="469352"/>
                    </a:cubicBezTo>
                    <a:cubicBezTo>
                      <a:pt x="136229" y="435946"/>
                      <a:pt x="136229" y="406320"/>
                      <a:pt x="133705" y="373540"/>
                    </a:cubicBezTo>
                    <a:cubicBezTo>
                      <a:pt x="133722" y="360306"/>
                      <a:pt x="133722" y="342026"/>
                      <a:pt x="133095" y="32879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" name="Google Shape;4030;p34">
                <a:extLst>
                  <a:ext uri="{FF2B5EF4-FFF2-40B4-BE49-F238E27FC236}">
                    <a16:creationId xmlns:a16="http://schemas.microsoft.com/office/drawing/2014/main" id="{EF6D68AC-49C1-4593-ACB2-2E1CA23E8BDC}"/>
                  </a:ext>
                </a:extLst>
              </p:cNvPr>
              <p:cNvSpPr/>
              <p:nvPr/>
            </p:nvSpPr>
            <p:spPr>
              <a:xfrm>
                <a:off x="14187819" y="4380304"/>
                <a:ext cx="22707" cy="482236"/>
              </a:xfrm>
              <a:custGeom>
                <a:avLst/>
                <a:gdLst/>
                <a:ahLst/>
                <a:cxnLst/>
                <a:rect l="l" t="t" r="r" b="b"/>
                <a:pathLst>
                  <a:path w="22707" h="482236" extrusionOk="0">
                    <a:moveTo>
                      <a:pt x="22072" y="293131"/>
                    </a:moveTo>
                    <a:cubicBezTo>
                      <a:pt x="22072" y="282414"/>
                      <a:pt x="22072" y="271071"/>
                      <a:pt x="22072" y="260355"/>
                    </a:cubicBezTo>
                    <a:cubicBezTo>
                      <a:pt x="21445" y="249008"/>
                      <a:pt x="21445" y="237665"/>
                      <a:pt x="21445" y="226949"/>
                    </a:cubicBezTo>
                    <a:cubicBezTo>
                      <a:pt x="21445" y="218755"/>
                      <a:pt x="21445" y="211188"/>
                      <a:pt x="22072" y="202994"/>
                    </a:cubicBezTo>
                    <a:cubicBezTo>
                      <a:pt x="22072" y="195431"/>
                      <a:pt x="22072" y="189129"/>
                      <a:pt x="22072" y="182827"/>
                    </a:cubicBezTo>
                    <a:cubicBezTo>
                      <a:pt x="22072" y="176520"/>
                      <a:pt x="22072" y="170845"/>
                      <a:pt x="22072" y="165178"/>
                    </a:cubicBezTo>
                    <a:cubicBezTo>
                      <a:pt x="22072" y="158245"/>
                      <a:pt x="21445" y="150678"/>
                      <a:pt x="21445" y="143745"/>
                    </a:cubicBezTo>
                    <a:cubicBezTo>
                      <a:pt x="21445" y="135551"/>
                      <a:pt x="20814" y="125461"/>
                      <a:pt x="20814" y="117267"/>
                    </a:cubicBezTo>
                    <a:lnTo>
                      <a:pt x="20814" y="93316"/>
                    </a:lnTo>
                    <a:cubicBezTo>
                      <a:pt x="20814" y="68104"/>
                      <a:pt x="21445" y="34698"/>
                      <a:pt x="22076" y="8851"/>
                    </a:cubicBezTo>
                    <a:cubicBezTo>
                      <a:pt x="20814" y="-604"/>
                      <a:pt x="10089" y="-3127"/>
                      <a:pt x="4418" y="4437"/>
                    </a:cubicBezTo>
                    <a:cubicBezTo>
                      <a:pt x="1262" y="6328"/>
                      <a:pt x="1262" y="10739"/>
                      <a:pt x="1262" y="12630"/>
                    </a:cubicBezTo>
                    <a:lnTo>
                      <a:pt x="1262" y="22716"/>
                    </a:lnTo>
                    <a:cubicBezTo>
                      <a:pt x="0" y="40361"/>
                      <a:pt x="0" y="63685"/>
                      <a:pt x="0" y="80704"/>
                    </a:cubicBezTo>
                    <a:lnTo>
                      <a:pt x="0" y="92686"/>
                    </a:lnTo>
                    <a:cubicBezTo>
                      <a:pt x="0" y="124830"/>
                      <a:pt x="0" y="166435"/>
                      <a:pt x="1262" y="198579"/>
                    </a:cubicBezTo>
                    <a:cubicBezTo>
                      <a:pt x="1262" y="204255"/>
                      <a:pt x="1262" y="221900"/>
                      <a:pt x="1889" y="229467"/>
                    </a:cubicBezTo>
                    <a:lnTo>
                      <a:pt x="1889" y="243963"/>
                    </a:lnTo>
                    <a:cubicBezTo>
                      <a:pt x="1889" y="253418"/>
                      <a:pt x="1262" y="263504"/>
                      <a:pt x="1889" y="273590"/>
                    </a:cubicBezTo>
                    <a:cubicBezTo>
                      <a:pt x="2520" y="283671"/>
                      <a:pt x="1889" y="293126"/>
                      <a:pt x="1262" y="303216"/>
                    </a:cubicBezTo>
                    <a:lnTo>
                      <a:pt x="1262" y="330951"/>
                    </a:lnTo>
                    <a:lnTo>
                      <a:pt x="1889" y="385163"/>
                    </a:lnTo>
                    <a:cubicBezTo>
                      <a:pt x="1889" y="411006"/>
                      <a:pt x="2520" y="436853"/>
                      <a:pt x="3151" y="465219"/>
                    </a:cubicBezTo>
                    <a:cubicBezTo>
                      <a:pt x="3151" y="466480"/>
                      <a:pt x="3151" y="470259"/>
                      <a:pt x="3782" y="472147"/>
                    </a:cubicBezTo>
                    <a:cubicBezTo>
                      <a:pt x="5045" y="485382"/>
                      <a:pt x="20814" y="485382"/>
                      <a:pt x="22707" y="473408"/>
                    </a:cubicBezTo>
                    <a:cubicBezTo>
                      <a:pt x="22707" y="443782"/>
                      <a:pt x="22076" y="412894"/>
                      <a:pt x="22076" y="383272"/>
                    </a:cubicBezTo>
                    <a:lnTo>
                      <a:pt x="22076" y="293131"/>
                    </a:lnTo>
                    <a:lnTo>
                      <a:pt x="22072" y="29313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" name="Google Shape;4031;p34">
                <a:extLst>
                  <a:ext uri="{FF2B5EF4-FFF2-40B4-BE49-F238E27FC236}">
                    <a16:creationId xmlns:a16="http://schemas.microsoft.com/office/drawing/2014/main" id="{F29A6373-85F1-4C77-91AE-31FA2545BAFA}"/>
                  </a:ext>
                </a:extLst>
              </p:cNvPr>
              <p:cNvSpPr/>
              <p:nvPr/>
            </p:nvSpPr>
            <p:spPr>
              <a:xfrm>
                <a:off x="14252641" y="4379692"/>
                <a:ext cx="121515" cy="484094"/>
              </a:xfrm>
              <a:custGeom>
                <a:avLst/>
                <a:gdLst/>
                <a:ahLst/>
                <a:cxnLst/>
                <a:rect l="l" t="t" r="r" b="b"/>
                <a:pathLst>
                  <a:path w="121515" h="484094" extrusionOk="0">
                    <a:moveTo>
                      <a:pt x="119363" y="347951"/>
                    </a:moveTo>
                    <a:cubicBezTo>
                      <a:pt x="114945" y="327780"/>
                      <a:pt x="108638" y="306982"/>
                      <a:pt x="101700" y="293113"/>
                    </a:cubicBezTo>
                    <a:lnTo>
                      <a:pt x="96021" y="279243"/>
                    </a:lnTo>
                    <a:lnTo>
                      <a:pt x="92865" y="272941"/>
                    </a:lnTo>
                    <a:lnTo>
                      <a:pt x="90976" y="269162"/>
                    </a:lnTo>
                    <a:cubicBezTo>
                      <a:pt x="89083" y="267270"/>
                      <a:pt x="86558" y="263486"/>
                      <a:pt x="87194" y="263486"/>
                    </a:cubicBezTo>
                    <a:lnTo>
                      <a:pt x="80256" y="254031"/>
                    </a:lnTo>
                    <a:cubicBezTo>
                      <a:pt x="79625" y="254031"/>
                      <a:pt x="78993" y="252770"/>
                      <a:pt x="78993" y="252770"/>
                    </a:cubicBezTo>
                    <a:lnTo>
                      <a:pt x="51869" y="219364"/>
                    </a:lnTo>
                    <a:cubicBezTo>
                      <a:pt x="44931" y="207386"/>
                      <a:pt x="32944" y="187219"/>
                      <a:pt x="29789" y="173980"/>
                    </a:cubicBezTo>
                    <a:lnTo>
                      <a:pt x="26006" y="160741"/>
                    </a:lnTo>
                    <a:lnTo>
                      <a:pt x="26006" y="161372"/>
                    </a:lnTo>
                    <a:cubicBezTo>
                      <a:pt x="25375" y="157592"/>
                      <a:pt x="24744" y="153808"/>
                      <a:pt x="24744" y="148763"/>
                    </a:cubicBezTo>
                    <a:cubicBezTo>
                      <a:pt x="24744" y="148763"/>
                      <a:pt x="24113" y="148137"/>
                      <a:pt x="24113" y="145615"/>
                    </a:cubicBezTo>
                    <a:lnTo>
                      <a:pt x="21588" y="128592"/>
                    </a:lnTo>
                    <a:lnTo>
                      <a:pt x="21588" y="129223"/>
                    </a:lnTo>
                    <a:lnTo>
                      <a:pt x="20962" y="123547"/>
                    </a:lnTo>
                    <a:lnTo>
                      <a:pt x="22224" y="101484"/>
                    </a:lnTo>
                    <a:lnTo>
                      <a:pt x="22224" y="81947"/>
                    </a:lnTo>
                    <a:cubicBezTo>
                      <a:pt x="22224" y="68712"/>
                      <a:pt x="22851" y="66190"/>
                      <a:pt x="25375" y="58623"/>
                    </a:cubicBezTo>
                    <a:cubicBezTo>
                      <a:pt x="25375" y="58623"/>
                      <a:pt x="25375" y="57361"/>
                      <a:pt x="26006" y="56100"/>
                    </a:cubicBezTo>
                    <a:cubicBezTo>
                      <a:pt x="26006" y="56100"/>
                      <a:pt x="26633" y="54212"/>
                      <a:pt x="26633" y="53578"/>
                    </a:cubicBezTo>
                    <a:cubicBezTo>
                      <a:pt x="29162" y="45384"/>
                      <a:pt x="34833" y="35298"/>
                      <a:pt x="42406" y="28992"/>
                    </a:cubicBezTo>
                    <a:cubicBezTo>
                      <a:pt x="48086" y="25843"/>
                      <a:pt x="53131" y="22063"/>
                      <a:pt x="58176" y="22063"/>
                    </a:cubicBezTo>
                    <a:cubicBezTo>
                      <a:pt x="63855" y="22063"/>
                      <a:pt x="69531" y="25843"/>
                      <a:pt x="73945" y="29627"/>
                    </a:cubicBezTo>
                    <a:cubicBezTo>
                      <a:pt x="78362" y="33406"/>
                      <a:pt x="82780" y="39708"/>
                      <a:pt x="85300" y="46645"/>
                    </a:cubicBezTo>
                    <a:cubicBezTo>
                      <a:pt x="90345" y="56100"/>
                      <a:pt x="92869" y="66186"/>
                      <a:pt x="93500" y="75010"/>
                    </a:cubicBezTo>
                    <a:cubicBezTo>
                      <a:pt x="94127" y="85096"/>
                      <a:pt x="95389" y="102114"/>
                      <a:pt x="106745" y="96443"/>
                    </a:cubicBezTo>
                    <a:cubicBezTo>
                      <a:pt x="110527" y="95817"/>
                      <a:pt x="112425" y="90767"/>
                      <a:pt x="113683" y="88880"/>
                    </a:cubicBezTo>
                    <a:lnTo>
                      <a:pt x="113683" y="83204"/>
                    </a:lnTo>
                    <a:lnTo>
                      <a:pt x="112421" y="68708"/>
                    </a:lnTo>
                    <a:lnTo>
                      <a:pt x="111790" y="63667"/>
                    </a:lnTo>
                    <a:lnTo>
                      <a:pt x="110527" y="56100"/>
                    </a:lnTo>
                    <a:cubicBezTo>
                      <a:pt x="110527" y="54212"/>
                      <a:pt x="107372" y="46645"/>
                      <a:pt x="105483" y="40969"/>
                    </a:cubicBezTo>
                    <a:cubicBezTo>
                      <a:pt x="102327" y="30253"/>
                      <a:pt x="98545" y="25843"/>
                      <a:pt x="91603" y="16388"/>
                    </a:cubicBezTo>
                    <a:cubicBezTo>
                      <a:pt x="88452" y="12608"/>
                      <a:pt x="84034" y="9455"/>
                      <a:pt x="79616" y="6933"/>
                    </a:cubicBezTo>
                    <a:cubicBezTo>
                      <a:pt x="72678" y="2518"/>
                      <a:pt x="65109" y="0"/>
                      <a:pt x="55647" y="0"/>
                    </a:cubicBezTo>
                    <a:cubicBezTo>
                      <a:pt x="40505" y="0"/>
                      <a:pt x="21580" y="12608"/>
                      <a:pt x="7704" y="44122"/>
                    </a:cubicBezTo>
                    <a:cubicBezTo>
                      <a:pt x="4549" y="51686"/>
                      <a:pt x="3287" y="63663"/>
                      <a:pt x="2655" y="71227"/>
                    </a:cubicBezTo>
                    <a:cubicBezTo>
                      <a:pt x="2655" y="73749"/>
                      <a:pt x="2655" y="76267"/>
                      <a:pt x="2029" y="79420"/>
                    </a:cubicBezTo>
                    <a:cubicBezTo>
                      <a:pt x="1397" y="85096"/>
                      <a:pt x="766" y="91398"/>
                      <a:pt x="766" y="100218"/>
                    </a:cubicBezTo>
                    <a:lnTo>
                      <a:pt x="766" y="109047"/>
                    </a:lnTo>
                    <a:cubicBezTo>
                      <a:pt x="766" y="118502"/>
                      <a:pt x="135" y="131106"/>
                      <a:pt x="2029" y="141192"/>
                    </a:cubicBezTo>
                    <a:cubicBezTo>
                      <a:pt x="2655" y="146233"/>
                      <a:pt x="4553" y="157580"/>
                      <a:pt x="5811" y="161363"/>
                    </a:cubicBezTo>
                    <a:cubicBezTo>
                      <a:pt x="8335" y="180274"/>
                      <a:pt x="13380" y="196031"/>
                      <a:pt x="19691" y="208008"/>
                    </a:cubicBezTo>
                    <a:cubicBezTo>
                      <a:pt x="25998" y="219355"/>
                      <a:pt x="31678" y="228810"/>
                      <a:pt x="40505" y="240788"/>
                    </a:cubicBezTo>
                    <a:cubicBezTo>
                      <a:pt x="44922" y="247090"/>
                      <a:pt x="49967" y="252765"/>
                      <a:pt x="52491" y="256545"/>
                    </a:cubicBezTo>
                    <a:cubicBezTo>
                      <a:pt x="56274" y="260959"/>
                      <a:pt x="60692" y="264739"/>
                      <a:pt x="63216" y="267892"/>
                    </a:cubicBezTo>
                    <a:lnTo>
                      <a:pt x="65109" y="270414"/>
                    </a:lnTo>
                    <a:cubicBezTo>
                      <a:pt x="72678" y="280496"/>
                      <a:pt x="78989" y="291212"/>
                      <a:pt x="87816" y="308235"/>
                    </a:cubicBezTo>
                    <a:cubicBezTo>
                      <a:pt x="97279" y="335970"/>
                      <a:pt x="101696" y="373155"/>
                      <a:pt x="100434" y="399002"/>
                    </a:cubicBezTo>
                    <a:lnTo>
                      <a:pt x="100434" y="402782"/>
                    </a:lnTo>
                    <a:cubicBezTo>
                      <a:pt x="98541" y="417912"/>
                      <a:pt x="96016" y="427998"/>
                      <a:pt x="89710" y="444386"/>
                    </a:cubicBezTo>
                    <a:lnTo>
                      <a:pt x="87816" y="449431"/>
                    </a:lnTo>
                    <a:cubicBezTo>
                      <a:pt x="81509" y="459512"/>
                      <a:pt x="72047" y="462666"/>
                      <a:pt x="63847" y="465188"/>
                    </a:cubicBezTo>
                    <a:cubicBezTo>
                      <a:pt x="39243" y="462035"/>
                      <a:pt x="30416" y="443125"/>
                      <a:pt x="23473" y="417282"/>
                    </a:cubicBezTo>
                    <a:lnTo>
                      <a:pt x="23473" y="418543"/>
                    </a:lnTo>
                    <a:lnTo>
                      <a:pt x="22211" y="414129"/>
                    </a:lnTo>
                    <a:cubicBezTo>
                      <a:pt x="20949" y="410976"/>
                      <a:pt x="20318" y="407827"/>
                      <a:pt x="20318" y="404674"/>
                    </a:cubicBezTo>
                    <a:cubicBezTo>
                      <a:pt x="20318" y="400894"/>
                      <a:pt x="20318" y="396480"/>
                      <a:pt x="19691" y="392065"/>
                    </a:cubicBezTo>
                    <a:lnTo>
                      <a:pt x="19691" y="392696"/>
                    </a:lnTo>
                    <a:lnTo>
                      <a:pt x="18429" y="388282"/>
                    </a:lnTo>
                    <a:cubicBezTo>
                      <a:pt x="14011" y="380718"/>
                      <a:pt x="2029" y="379457"/>
                      <a:pt x="766" y="388912"/>
                    </a:cubicBezTo>
                    <a:cubicBezTo>
                      <a:pt x="766" y="390174"/>
                      <a:pt x="135" y="392692"/>
                      <a:pt x="135" y="393953"/>
                    </a:cubicBezTo>
                    <a:cubicBezTo>
                      <a:pt x="-492" y="401516"/>
                      <a:pt x="766" y="431774"/>
                      <a:pt x="10229" y="448166"/>
                    </a:cubicBezTo>
                    <a:cubicBezTo>
                      <a:pt x="20953" y="468337"/>
                      <a:pt x="42398" y="484094"/>
                      <a:pt x="64478" y="484094"/>
                    </a:cubicBezTo>
                    <a:cubicBezTo>
                      <a:pt x="73940" y="484094"/>
                      <a:pt x="84034" y="479053"/>
                      <a:pt x="92865" y="472747"/>
                    </a:cubicBezTo>
                    <a:cubicBezTo>
                      <a:pt x="111790" y="459512"/>
                      <a:pt x="119363" y="426737"/>
                      <a:pt x="120625" y="402778"/>
                    </a:cubicBezTo>
                    <a:cubicBezTo>
                      <a:pt x="121252" y="395214"/>
                      <a:pt x="121887" y="385133"/>
                      <a:pt x="121252" y="375678"/>
                    </a:cubicBezTo>
                    <a:cubicBezTo>
                      <a:pt x="121252" y="368123"/>
                      <a:pt x="120625" y="354888"/>
                      <a:pt x="119363" y="34795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" name="Google Shape;4032;p34">
                <a:extLst>
                  <a:ext uri="{FF2B5EF4-FFF2-40B4-BE49-F238E27FC236}">
                    <a16:creationId xmlns:a16="http://schemas.microsoft.com/office/drawing/2014/main" id="{529E8FCA-AF82-4281-96FC-8702B82C8A07}"/>
                  </a:ext>
                </a:extLst>
              </p:cNvPr>
              <p:cNvSpPr/>
              <p:nvPr/>
            </p:nvSpPr>
            <p:spPr>
              <a:xfrm>
                <a:off x="14519866" y="4382600"/>
                <a:ext cx="24604" cy="479289"/>
              </a:xfrm>
              <a:custGeom>
                <a:avLst/>
                <a:gdLst/>
                <a:ahLst/>
                <a:cxnLst/>
                <a:rect l="l" t="t" r="r" b="b"/>
                <a:pathLst>
                  <a:path w="24604" h="479289" extrusionOk="0">
                    <a:moveTo>
                      <a:pt x="23338" y="389800"/>
                    </a:moveTo>
                    <a:lnTo>
                      <a:pt x="23338" y="286425"/>
                    </a:lnTo>
                    <a:cubicBezTo>
                      <a:pt x="23338" y="276970"/>
                      <a:pt x="23338" y="263735"/>
                      <a:pt x="22707" y="254280"/>
                    </a:cubicBezTo>
                    <a:cubicBezTo>
                      <a:pt x="22707" y="241041"/>
                      <a:pt x="22080" y="227802"/>
                      <a:pt x="21445" y="212676"/>
                    </a:cubicBezTo>
                    <a:lnTo>
                      <a:pt x="21445" y="209523"/>
                    </a:lnTo>
                    <a:cubicBezTo>
                      <a:pt x="20818" y="200068"/>
                      <a:pt x="20818" y="189982"/>
                      <a:pt x="20818" y="180531"/>
                    </a:cubicBezTo>
                    <a:lnTo>
                      <a:pt x="20818" y="152792"/>
                    </a:lnTo>
                    <a:lnTo>
                      <a:pt x="21445" y="98580"/>
                    </a:lnTo>
                    <a:lnTo>
                      <a:pt x="21445" y="17267"/>
                    </a:lnTo>
                    <a:cubicBezTo>
                      <a:pt x="21445" y="16006"/>
                      <a:pt x="21445" y="12853"/>
                      <a:pt x="20818" y="10335"/>
                    </a:cubicBezTo>
                    <a:cubicBezTo>
                      <a:pt x="19556" y="-2900"/>
                      <a:pt x="4418" y="-3535"/>
                      <a:pt x="1893" y="9073"/>
                    </a:cubicBezTo>
                    <a:cubicBezTo>
                      <a:pt x="1893" y="39326"/>
                      <a:pt x="1262" y="70845"/>
                      <a:pt x="631" y="100471"/>
                    </a:cubicBezTo>
                    <a:cubicBezTo>
                      <a:pt x="0" y="130729"/>
                      <a:pt x="0" y="160351"/>
                      <a:pt x="0" y="190608"/>
                    </a:cubicBezTo>
                    <a:cubicBezTo>
                      <a:pt x="0" y="212041"/>
                      <a:pt x="631" y="237884"/>
                      <a:pt x="1893" y="259316"/>
                    </a:cubicBezTo>
                    <a:lnTo>
                      <a:pt x="3156" y="282641"/>
                    </a:lnTo>
                    <a:cubicBezTo>
                      <a:pt x="3782" y="295245"/>
                      <a:pt x="3156" y="308480"/>
                      <a:pt x="3156" y="321092"/>
                    </a:cubicBezTo>
                    <a:lnTo>
                      <a:pt x="3156" y="341894"/>
                    </a:lnTo>
                    <a:cubicBezTo>
                      <a:pt x="3156" y="349457"/>
                      <a:pt x="2524" y="357651"/>
                      <a:pt x="2524" y="365845"/>
                    </a:cubicBezTo>
                    <a:lnTo>
                      <a:pt x="2524" y="469847"/>
                    </a:lnTo>
                    <a:cubicBezTo>
                      <a:pt x="3787" y="479933"/>
                      <a:pt x="13249" y="482455"/>
                      <a:pt x="18925" y="474892"/>
                    </a:cubicBezTo>
                    <a:cubicBezTo>
                      <a:pt x="22707" y="472365"/>
                      <a:pt x="23342" y="467960"/>
                      <a:pt x="23342" y="466063"/>
                    </a:cubicBezTo>
                    <a:lnTo>
                      <a:pt x="23342" y="456608"/>
                    </a:lnTo>
                    <a:cubicBezTo>
                      <a:pt x="23969" y="447784"/>
                      <a:pt x="24604" y="437698"/>
                      <a:pt x="24604" y="429504"/>
                    </a:cubicBezTo>
                    <a:cubicBezTo>
                      <a:pt x="24604" y="423202"/>
                      <a:pt x="23973" y="416900"/>
                      <a:pt x="23973" y="410594"/>
                    </a:cubicBezTo>
                    <a:cubicBezTo>
                      <a:pt x="23969" y="403670"/>
                      <a:pt x="23338" y="396733"/>
                      <a:pt x="23338" y="38980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" name="Google Shape;4033;p34">
                <a:extLst>
                  <a:ext uri="{FF2B5EF4-FFF2-40B4-BE49-F238E27FC236}">
                    <a16:creationId xmlns:a16="http://schemas.microsoft.com/office/drawing/2014/main" id="{8BDEE9EA-9CF9-407B-866B-BA9F06E1F697}"/>
                  </a:ext>
                </a:extLst>
              </p:cNvPr>
              <p:cNvSpPr/>
              <p:nvPr/>
            </p:nvSpPr>
            <p:spPr>
              <a:xfrm>
                <a:off x="14586589" y="4379692"/>
                <a:ext cx="121515" cy="484094"/>
              </a:xfrm>
              <a:custGeom>
                <a:avLst/>
                <a:gdLst/>
                <a:ahLst/>
                <a:cxnLst/>
                <a:rect l="l" t="t" r="r" b="b"/>
                <a:pathLst>
                  <a:path w="121515" h="484094" extrusionOk="0">
                    <a:moveTo>
                      <a:pt x="119363" y="347951"/>
                    </a:moveTo>
                    <a:cubicBezTo>
                      <a:pt x="114945" y="327780"/>
                      <a:pt x="108638" y="306982"/>
                      <a:pt x="101701" y="293113"/>
                    </a:cubicBezTo>
                    <a:lnTo>
                      <a:pt x="96021" y="279243"/>
                    </a:lnTo>
                    <a:lnTo>
                      <a:pt x="92865" y="272941"/>
                    </a:lnTo>
                    <a:lnTo>
                      <a:pt x="90976" y="269162"/>
                    </a:lnTo>
                    <a:cubicBezTo>
                      <a:pt x="89083" y="267270"/>
                      <a:pt x="86558" y="263486"/>
                      <a:pt x="87194" y="263486"/>
                    </a:cubicBezTo>
                    <a:lnTo>
                      <a:pt x="80256" y="254031"/>
                    </a:lnTo>
                    <a:cubicBezTo>
                      <a:pt x="79625" y="254031"/>
                      <a:pt x="78993" y="252770"/>
                      <a:pt x="78993" y="252770"/>
                    </a:cubicBezTo>
                    <a:lnTo>
                      <a:pt x="51869" y="219364"/>
                    </a:lnTo>
                    <a:cubicBezTo>
                      <a:pt x="44931" y="207386"/>
                      <a:pt x="32944" y="187219"/>
                      <a:pt x="29789" y="173980"/>
                    </a:cubicBezTo>
                    <a:lnTo>
                      <a:pt x="26006" y="160741"/>
                    </a:lnTo>
                    <a:lnTo>
                      <a:pt x="26006" y="161372"/>
                    </a:lnTo>
                    <a:cubicBezTo>
                      <a:pt x="25375" y="157592"/>
                      <a:pt x="24744" y="153808"/>
                      <a:pt x="24744" y="148763"/>
                    </a:cubicBezTo>
                    <a:cubicBezTo>
                      <a:pt x="24744" y="148763"/>
                      <a:pt x="24113" y="148137"/>
                      <a:pt x="24113" y="145615"/>
                    </a:cubicBezTo>
                    <a:lnTo>
                      <a:pt x="21588" y="128592"/>
                    </a:lnTo>
                    <a:lnTo>
                      <a:pt x="21588" y="129223"/>
                    </a:lnTo>
                    <a:lnTo>
                      <a:pt x="20962" y="123547"/>
                    </a:lnTo>
                    <a:lnTo>
                      <a:pt x="22224" y="101484"/>
                    </a:lnTo>
                    <a:lnTo>
                      <a:pt x="22224" y="81947"/>
                    </a:lnTo>
                    <a:cubicBezTo>
                      <a:pt x="22224" y="68712"/>
                      <a:pt x="22851" y="66190"/>
                      <a:pt x="25375" y="58623"/>
                    </a:cubicBezTo>
                    <a:cubicBezTo>
                      <a:pt x="25375" y="58623"/>
                      <a:pt x="25375" y="57361"/>
                      <a:pt x="26006" y="56100"/>
                    </a:cubicBezTo>
                    <a:cubicBezTo>
                      <a:pt x="26006" y="56100"/>
                      <a:pt x="26633" y="54212"/>
                      <a:pt x="26633" y="53578"/>
                    </a:cubicBezTo>
                    <a:cubicBezTo>
                      <a:pt x="29162" y="45384"/>
                      <a:pt x="34833" y="35298"/>
                      <a:pt x="42406" y="28992"/>
                    </a:cubicBezTo>
                    <a:cubicBezTo>
                      <a:pt x="48086" y="25843"/>
                      <a:pt x="53131" y="22063"/>
                      <a:pt x="58176" y="22063"/>
                    </a:cubicBezTo>
                    <a:cubicBezTo>
                      <a:pt x="63856" y="22063"/>
                      <a:pt x="69531" y="25843"/>
                      <a:pt x="73945" y="29627"/>
                    </a:cubicBezTo>
                    <a:cubicBezTo>
                      <a:pt x="78362" y="33406"/>
                      <a:pt x="82780" y="39708"/>
                      <a:pt x="85300" y="46645"/>
                    </a:cubicBezTo>
                    <a:cubicBezTo>
                      <a:pt x="90345" y="56100"/>
                      <a:pt x="92869" y="66186"/>
                      <a:pt x="93500" y="75010"/>
                    </a:cubicBezTo>
                    <a:cubicBezTo>
                      <a:pt x="94127" y="85096"/>
                      <a:pt x="95390" y="102114"/>
                      <a:pt x="106745" y="96443"/>
                    </a:cubicBezTo>
                    <a:cubicBezTo>
                      <a:pt x="110527" y="95817"/>
                      <a:pt x="112425" y="90767"/>
                      <a:pt x="113683" y="88880"/>
                    </a:cubicBezTo>
                    <a:lnTo>
                      <a:pt x="113683" y="83204"/>
                    </a:lnTo>
                    <a:lnTo>
                      <a:pt x="112421" y="68708"/>
                    </a:lnTo>
                    <a:lnTo>
                      <a:pt x="111790" y="63667"/>
                    </a:lnTo>
                    <a:lnTo>
                      <a:pt x="110527" y="56100"/>
                    </a:lnTo>
                    <a:cubicBezTo>
                      <a:pt x="110527" y="54212"/>
                      <a:pt x="107372" y="46645"/>
                      <a:pt x="105483" y="40969"/>
                    </a:cubicBezTo>
                    <a:cubicBezTo>
                      <a:pt x="102327" y="30253"/>
                      <a:pt x="98545" y="25843"/>
                      <a:pt x="91603" y="16388"/>
                    </a:cubicBezTo>
                    <a:cubicBezTo>
                      <a:pt x="88452" y="12608"/>
                      <a:pt x="84034" y="9455"/>
                      <a:pt x="79616" y="6933"/>
                    </a:cubicBezTo>
                    <a:cubicBezTo>
                      <a:pt x="72678" y="2518"/>
                      <a:pt x="65109" y="0"/>
                      <a:pt x="55647" y="0"/>
                    </a:cubicBezTo>
                    <a:cubicBezTo>
                      <a:pt x="40505" y="0"/>
                      <a:pt x="21580" y="12608"/>
                      <a:pt x="7704" y="44122"/>
                    </a:cubicBezTo>
                    <a:cubicBezTo>
                      <a:pt x="4549" y="51686"/>
                      <a:pt x="3287" y="63663"/>
                      <a:pt x="2655" y="71227"/>
                    </a:cubicBezTo>
                    <a:cubicBezTo>
                      <a:pt x="2655" y="73749"/>
                      <a:pt x="2655" y="76267"/>
                      <a:pt x="2029" y="79420"/>
                    </a:cubicBezTo>
                    <a:cubicBezTo>
                      <a:pt x="1398" y="85096"/>
                      <a:pt x="766" y="91398"/>
                      <a:pt x="766" y="100218"/>
                    </a:cubicBezTo>
                    <a:lnTo>
                      <a:pt x="766" y="109047"/>
                    </a:lnTo>
                    <a:cubicBezTo>
                      <a:pt x="766" y="118502"/>
                      <a:pt x="135" y="131106"/>
                      <a:pt x="2029" y="141192"/>
                    </a:cubicBezTo>
                    <a:cubicBezTo>
                      <a:pt x="2655" y="146233"/>
                      <a:pt x="4553" y="157580"/>
                      <a:pt x="5811" y="161363"/>
                    </a:cubicBezTo>
                    <a:cubicBezTo>
                      <a:pt x="8335" y="180274"/>
                      <a:pt x="13380" y="196031"/>
                      <a:pt x="19691" y="208008"/>
                    </a:cubicBezTo>
                    <a:cubicBezTo>
                      <a:pt x="25998" y="219355"/>
                      <a:pt x="31678" y="228810"/>
                      <a:pt x="40505" y="240788"/>
                    </a:cubicBezTo>
                    <a:cubicBezTo>
                      <a:pt x="44922" y="247090"/>
                      <a:pt x="49967" y="252765"/>
                      <a:pt x="52491" y="256545"/>
                    </a:cubicBezTo>
                    <a:cubicBezTo>
                      <a:pt x="56274" y="260959"/>
                      <a:pt x="60692" y="264739"/>
                      <a:pt x="63216" y="267892"/>
                    </a:cubicBezTo>
                    <a:lnTo>
                      <a:pt x="65109" y="270414"/>
                    </a:lnTo>
                    <a:cubicBezTo>
                      <a:pt x="72678" y="280496"/>
                      <a:pt x="78989" y="291212"/>
                      <a:pt x="87816" y="308235"/>
                    </a:cubicBezTo>
                    <a:cubicBezTo>
                      <a:pt x="97279" y="335970"/>
                      <a:pt x="101696" y="373155"/>
                      <a:pt x="100434" y="399002"/>
                    </a:cubicBezTo>
                    <a:lnTo>
                      <a:pt x="100434" y="402782"/>
                    </a:lnTo>
                    <a:cubicBezTo>
                      <a:pt x="98541" y="417912"/>
                      <a:pt x="96016" y="427998"/>
                      <a:pt x="89710" y="444386"/>
                    </a:cubicBezTo>
                    <a:lnTo>
                      <a:pt x="87816" y="449431"/>
                    </a:lnTo>
                    <a:cubicBezTo>
                      <a:pt x="81509" y="459512"/>
                      <a:pt x="72047" y="462666"/>
                      <a:pt x="63847" y="465188"/>
                    </a:cubicBezTo>
                    <a:cubicBezTo>
                      <a:pt x="39243" y="462035"/>
                      <a:pt x="30415" y="443125"/>
                      <a:pt x="23473" y="417282"/>
                    </a:cubicBezTo>
                    <a:lnTo>
                      <a:pt x="23473" y="418543"/>
                    </a:lnTo>
                    <a:lnTo>
                      <a:pt x="22211" y="414129"/>
                    </a:lnTo>
                    <a:cubicBezTo>
                      <a:pt x="20949" y="410976"/>
                      <a:pt x="20318" y="407827"/>
                      <a:pt x="20318" y="404674"/>
                    </a:cubicBezTo>
                    <a:cubicBezTo>
                      <a:pt x="20318" y="400894"/>
                      <a:pt x="20318" y="396480"/>
                      <a:pt x="19691" y="392065"/>
                    </a:cubicBezTo>
                    <a:lnTo>
                      <a:pt x="19691" y="392696"/>
                    </a:lnTo>
                    <a:lnTo>
                      <a:pt x="18429" y="388282"/>
                    </a:lnTo>
                    <a:cubicBezTo>
                      <a:pt x="14011" y="380718"/>
                      <a:pt x="2029" y="379457"/>
                      <a:pt x="766" y="388912"/>
                    </a:cubicBezTo>
                    <a:cubicBezTo>
                      <a:pt x="766" y="390174"/>
                      <a:pt x="135" y="392692"/>
                      <a:pt x="135" y="393953"/>
                    </a:cubicBezTo>
                    <a:cubicBezTo>
                      <a:pt x="-492" y="401516"/>
                      <a:pt x="766" y="431774"/>
                      <a:pt x="10229" y="448166"/>
                    </a:cubicBezTo>
                    <a:cubicBezTo>
                      <a:pt x="20953" y="468337"/>
                      <a:pt x="42398" y="484094"/>
                      <a:pt x="64478" y="484094"/>
                    </a:cubicBezTo>
                    <a:cubicBezTo>
                      <a:pt x="73940" y="484094"/>
                      <a:pt x="84034" y="479053"/>
                      <a:pt x="92865" y="472747"/>
                    </a:cubicBezTo>
                    <a:cubicBezTo>
                      <a:pt x="111790" y="459512"/>
                      <a:pt x="119363" y="426737"/>
                      <a:pt x="120625" y="402778"/>
                    </a:cubicBezTo>
                    <a:cubicBezTo>
                      <a:pt x="121252" y="395214"/>
                      <a:pt x="121887" y="385133"/>
                      <a:pt x="121252" y="375678"/>
                    </a:cubicBezTo>
                    <a:cubicBezTo>
                      <a:pt x="121252" y="368123"/>
                      <a:pt x="120625" y="354888"/>
                      <a:pt x="119363" y="34795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" name="Google Shape;4034;p34">
                <a:extLst>
                  <a:ext uri="{FF2B5EF4-FFF2-40B4-BE49-F238E27FC236}">
                    <a16:creationId xmlns:a16="http://schemas.microsoft.com/office/drawing/2014/main" id="{397227FA-8472-43F6-8B86-2A1F4D0EA65A}"/>
                  </a:ext>
                </a:extLst>
              </p:cNvPr>
              <p:cNvSpPr/>
              <p:nvPr/>
            </p:nvSpPr>
            <p:spPr>
              <a:xfrm>
                <a:off x="14848681" y="4381168"/>
                <a:ext cx="234125" cy="477339"/>
              </a:xfrm>
              <a:custGeom>
                <a:avLst/>
                <a:gdLst/>
                <a:ahLst/>
                <a:cxnLst/>
                <a:rect l="l" t="t" r="r" b="b"/>
                <a:pathLst>
                  <a:path w="234125" h="477339" extrusionOk="0">
                    <a:moveTo>
                      <a:pt x="233490" y="453630"/>
                    </a:moveTo>
                    <a:cubicBezTo>
                      <a:pt x="234117" y="443549"/>
                      <a:pt x="232859" y="432832"/>
                      <a:pt x="230961" y="424008"/>
                    </a:cubicBezTo>
                    <a:lnTo>
                      <a:pt x="226548" y="342061"/>
                    </a:lnTo>
                    <a:lnTo>
                      <a:pt x="224655" y="320628"/>
                    </a:lnTo>
                    <a:lnTo>
                      <a:pt x="224028" y="308024"/>
                    </a:lnTo>
                    <a:lnTo>
                      <a:pt x="222134" y="279659"/>
                    </a:lnTo>
                    <a:lnTo>
                      <a:pt x="220241" y="270830"/>
                    </a:lnTo>
                    <a:lnTo>
                      <a:pt x="220241" y="243095"/>
                    </a:lnTo>
                    <a:cubicBezTo>
                      <a:pt x="219614" y="224185"/>
                      <a:pt x="218352" y="201491"/>
                      <a:pt x="217090" y="182581"/>
                    </a:cubicBezTo>
                    <a:cubicBezTo>
                      <a:pt x="215197" y="164301"/>
                      <a:pt x="213307" y="146652"/>
                      <a:pt x="212672" y="128368"/>
                    </a:cubicBezTo>
                    <a:lnTo>
                      <a:pt x="212041" y="96224"/>
                    </a:lnTo>
                    <a:cubicBezTo>
                      <a:pt x="212041" y="65971"/>
                      <a:pt x="210152" y="44538"/>
                      <a:pt x="206996" y="14911"/>
                    </a:cubicBezTo>
                    <a:cubicBezTo>
                      <a:pt x="204472" y="4195"/>
                      <a:pt x="200690" y="-2738"/>
                      <a:pt x="191854" y="1042"/>
                    </a:cubicBezTo>
                    <a:lnTo>
                      <a:pt x="188703" y="4821"/>
                    </a:lnTo>
                    <a:cubicBezTo>
                      <a:pt x="188703" y="6083"/>
                      <a:pt x="187441" y="9236"/>
                      <a:pt x="187441" y="11128"/>
                    </a:cubicBezTo>
                    <a:cubicBezTo>
                      <a:pt x="187441" y="11754"/>
                      <a:pt x="187441" y="13015"/>
                      <a:pt x="186810" y="13650"/>
                    </a:cubicBezTo>
                    <a:lnTo>
                      <a:pt x="186183" y="14911"/>
                    </a:lnTo>
                    <a:cubicBezTo>
                      <a:pt x="180503" y="29407"/>
                      <a:pt x="178610" y="38232"/>
                      <a:pt x="176089" y="48317"/>
                    </a:cubicBezTo>
                    <a:cubicBezTo>
                      <a:pt x="176089" y="49579"/>
                      <a:pt x="174200" y="53993"/>
                      <a:pt x="172938" y="58399"/>
                    </a:cubicBezTo>
                    <a:lnTo>
                      <a:pt x="172938" y="61552"/>
                    </a:lnTo>
                    <a:lnTo>
                      <a:pt x="148334" y="166819"/>
                    </a:lnTo>
                    <a:lnTo>
                      <a:pt x="144551" y="185730"/>
                    </a:lnTo>
                    <a:cubicBezTo>
                      <a:pt x="144551" y="192032"/>
                      <a:pt x="142658" y="200226"/>
                      <a:pt x="142027" y="206528"/>
                    </a:cubicBezTo>
                    <a:lnTo>
                      <a:pt x="129409" y="249389"/>
                    </a:lnTo>
                    <a:cubicBezTo>
                      <a:pt x="123729" y="268299"/>
                      <a:pt x="119947" y="289101"/>
                      <a:pt x="116791" y="309273"/>
                    </a:cubicBezTo>
                    <a:lnTo>
                      <a:pt x="107329" y="275232"/>
                    </a:lnTo>
                    <a:lnTo>
                      <a:pt x="90929" y="229848"/>
                    </a:lnTo>
                    <a:lnTo>
                      <a:pt x="82097" y="194550"/>
                    </a:lnTo>
                    <a:lnTo>
                      <a:pt x="80835" y="189509"/>
                    </a:lnTo>
                    <a:lnTo>
                      <a:pt x="78942" y="181946"/>
                    </a:lnTo>
                    <a:cubicBezTo>
                      <a:pt x="78315" y="178793"/>
                      <a:pt x="77053" y="175013"/>
                      <a:pt x="77053" y="171860"/>
                    </a:cubicBezTo>
                    <a:lnTo>
                      <a:pt x="58128" y="83615"/>
                    </a:lnTo>
                    <a:lnTo>
                      <a:pt x="56235" y="76048"/>
                    </a:lnTo>
                    <a:cubicBezTo>
                      <a:pt x="53710" y="67223"/>
                      <a:pt x="53084" y="58399"/>
                      <a:pt x="47404" y="46421"/>
                    </a:cubicBezTo>
                    <a:lnTo>
                      <a:pt x="39830" y="16795"/>
                    </a:lnTo>
                    <a:lnTo>
                      <a:pt x="36048" y="9232"/>
                    </a:lnTo>
                    <a:cubicBezTo>
                      <a:pt x="33524" y="403"/>
                      <a:pt x="24697" y="-2115"/>
                      <a:pt x="20279" y="5452"/>
                    </a:cubicBezTo>
                    <a:cubicBezTo>
                      <a:pt x="18386" y="6713"/>
                      <a:pt x="17123" y="8601"/>
                      <a:pt x="15861" y="11754"/>
                    </a:cubicBezTo>
                    <a:cubicBezTo>
                      <a:pt x="15861" y="14276"/>
                      <a:pt x="15234" y="16168"/>
                      <a:pt x="14599" y="18687"/>
                    </a:cubicBezTo>
                    <a:cubicBezTo>
                      <a:pt x="13972" y="21209"/>
                      <a:pt x="13337" y="24362"/>
                      <a:pt x="13337" y="30664"/>
                    </a:cubicBezTo>
                    <a:cubicBezTo>
                      <a:pt x="13337" y="37597"/>
                      <a:pt x="12075" y="50836"/>
                      <a:pt x="11448" y="59656"/>
                    </a:cubicBezTo>
                    <a:cubicBezTo>
                      <a:pt x="10817" y="71638"/>
                      <a:pt x="10817" y="80458"/>
                      <a:pt x="10817" y="90544"/>
                    </a:cubicBezTo>
                    <a:cubicBezTo>
                      <a:pt x="10817" y="98111"/>
                      <a:pt x="10186" y="105674"/>
                      <a:pt x="8923" y="114499"/>
                    </a:cubicBezTo>
                    <a:cubicBezTo>
                      <a:pt x="8296" y="120801"/>
                      <a:pt x="7034" y="132148"/>
                      <a:pt x="7034" y="134670"/>
                    </a:cubicBezTo>
                    <a:cubicBezTo>
                      <a:pt x="6403" y="141603"/>
                      <a:pt x="6403" y="152319"/>
                      <a:pt x="6403" y="158621"/>
                    </a:cubicBezTo>
                    <a:lnTo>
                      <a:pt x="6403" y="182572"/>
                    </a:lnTo>
                    <a:cubicBezTo>
                      <a:pt x="6403" y="185726"/>
                      <a:pt x="6403" y="188248"/>
                      <a:pt x="5776" y="192658"/>
                    </a:cubicBezTo>
                    <a:cubicBezTo>
                      <a:pt x="5145" y="197068"/>
                      <a:pt x="5145" y="202740"/>
                      <a:pt x="5145" y="205893"/>
                    </a:cubicBezTo>
                    <a:lnTo>
                      <a:pt x="5145" y="261993"/>
                    </a:lnTo>
                    <a:cubicBezTo>
                      <a:pt x="5776" y="273970"/>
                      <a:pt x="5776" y="286579"/>
                      <a:pt x="5776" y="298552"/>
                    </a:cubicBezTo>
                    <a:cubicBezTo>
                      <a:pt x="5776" y="317462"/>
                      <a:pt x="4514" y="337003"/>
                      <a:pt x="2621" y="356544"/>
                    </a:cubicBezTo>
                    <a:lnTo>
                      <a:pt x="727" y="380495"/>
                    </a:lnTo>
                    <a:cubicBezTo>
                      <a:pt x="-535" y="392472"/>
                      <a:pt x="101" y="410748"/>
                      <a:pt x="727" y="423356"/>
                    </a:cubicBezTo>
                    <a:lnTo>
                      <a:pt x="727" y="456762"/>
                    </a:lnTo>
                    <a:cubicBezTo>
                      <a:pt x="727" y="458023"/>
                      <a:pt x="101" y="459285"/>
                      <a:pt x="101" y="459915"/>
                    </a:cubicBezTo>
                    <a:lnTo>
                      <a:pt x="101" y="466848"/>
                    </a:lnTo>
                    <a:cubicBezTo>
                      <a:pt x="101" y="476929"/>
                      <a:pt x="3883" y="479452"/>
                      <a:pt x="11456" y="475672"/>
                    </a:cubicBezTo>
                    <a:cubicBezTo>
                      <a:pt x="17132" y="475046"/>
                      <a:pt x="20918" y="469997"/>
                      <a:pt x="20918" y="463695"/>
                    </a:cubicBezTo>
                    <a:cubicBezTo>
                      <a:pt x="20918" y="451717"/>
                      <a:pt x="22181" y="432807"/>
                      <a:pt x="22181" y="420834"/>
                    </a:cubicBezTo>
                    <a:cubicBezTo>
                      <a:pt x="22808" y="408856"/>
                      <a:pt x="22808" y="396883"/>
                      <a:pt x="22808" y="384274"/>
                    </a:cubicBezTo>
                    <a:cubicBezTo>
                      <a:pt x="22808" y="375450"/>
                      <a:pt x="23439" y="357170"/>
                      <a:pt x="23439" y="348346"/>
                    </a:cubicBezTo>
                    <a:cubicBezTo>
                      <a:pt x="24065" y="342040"/>
                      <a:pt x="24065" y="330697"/>
                      <a:pt x="24065" y="319350"/>
                    </a:cubicBezTo>
                    <a:cubicBezTo>
                      <a:pt x="24065" y="309895"/>
                      <a:pt x="24697" y="299178"/>
                      <a:pt x="24697" y="289097"/>
                    </a:cubicBezTo>
                    <a:lnTo>
                      <a:pt x="26586" y="231731"/>
                    </a:lnTo>
                    <a:lnTo>
                      <a:pt x="29110" y="135923"/>
                    </a:lnTo>
                    <a:cubicBezTo>
                      <a:pt x="29110" y="130878"/>
                      <a:pt x="29741" y="123946"/>
                      <a:pt x="30372" y="117013"/>
                    </a:cubicBezTo>
                    <a:cubicBezTo>
                      <a:pt x="30372" y="113860"/>
                      <a:pt x="31003" y="110707"/>
                      <a:pt x="31003" y="108184"/>
                    </a:cubicBezTo>
                    <a:cubicBezTo>
                      <a:pt x="30372" y="98103"/>
                      <a:pt x="31003" y="79193"/>
                      <a:pt x="31635" y="67841"/>
                    </a:cubicBezTo>
                    <a:lnTo>
                      <a:pt x="36679" y="86752"/>
                    </a:lnTo>
                    <a:cubicBezTo>
                      <a:pt x="36679" y="88013"/>
                      <a:pt x="37306" y="89274"/>
                      <a:pt x="37306" y="89905"/>
                    </a:cubicBezTo>
                    <a:lnTo>
                      <a:pt x="55604" y="171217"/>
                    </a:lnTo>
                    <a:lnTo>
                      <a:pt x="58755" y="185086"/>
                    </a:lnTo>
                    <a:lnTo>
                      <a:pt x="68848" y="227948"/>
                    </a:lnTo>
                    <a:lnTo>
                      <a:pt x="81462" y="263880"/>
                    </a:lnTo>
                    <a:lnTo>
                      <a:pt x="85880" y="280264"/>
                    </a:lnTo>
                    <a:cubicBezTo>
                      <a:pt x="87142" y="290350"/>
                      <a:pt x="89662" y="295395"/>
                      <a:pt x="91560" y="301066"/>
                    </a:cubicBezTo>
                    <a:cubicBezTo>
                      <a:pt x="93453" y="306107"/>
                      <a:pt x="95977" y="309891"/>
                      <a:pt x="96604" y="313674"/>
                    </a:cubicBezTo>
                    <a:lnTo>
                      <a:pt x="99129" y="324391"/>
                    </a:lnTo>
                    <a:lnTo>
                      <a:pt x="100391" y="329431"/>
                    </a:lnTo>
                    <a:lnTo>
                      <a:pt x="102919" y="338887"/>
                    </a:lnTo>
                    <a:cubicBezTo>
                      <a:pt x="106702" y="354017"/>
                      <a:pt x="109226" y="360319"/>
                      <a:pt x="118689" y="360319"/>
                    </a:cubicBezTo>
                    <a:cubicBezTo>
                      <a:pt x="127520" y="360319"/>
                      <a:pt x="129413" y="348972"/>
                      <a:pt x="129413" y="348972"/>
                    </a:cubicBezTo>
                    <a:cubicBezTo>
                      <a:pt x="131302" y="342670"/>
                      <a:pt x="135720" y="330062"/>
                      <a:pt x="136351" y="322499"/>
                    </a:cubicBezTo>
                    <a:lnTo>
                      <a:pt x="147075" y="264507"/>
                    </a:lnTo>
                    <a:lnTo>
                      <a:pt x="150858" y="250637"/>
                    </a:lnTo>
                    <a:lnTo>
                      <a:pt x="169151" y="178150"/>
                    </a:lnTo>
                    <a:cubicBezTo>
                      <a:pt x="172307" y="161762"/>
                      <a:pt x="175462" y="146005"/>
                      <a:pt x="179245" y="130243"/>
                    </a:cubicBezTo>
                    <a:lnTo>
                      <a:pt x="188076" y="89270"/>
                    </a:lnTo>
                    <a:lnTo>
                      <a:pt x="190600" y="76035"/>
                    </a:lnTo>
                    <a:cubicBezTo>
                      <a:pt x="191863" y="113856"/>
                      <a:pt x="192494" y="159239"/>
                      <a:pt x="196280" y="192019"/>
                    </a:cubicBezTo>
                    <a:cubicBezTo>
                      <a:pt x="197543" y="204627"/>
                      <a:pt x="198174" y="219123"/>
                      <a:pt x="198805" y="231727"/>
                    </a:cubicBezTo>
                    <a:cubicBezTo>
                      <a:pt x="200067" y="249376"/>
                      <a:pt x="200698" y="268921"/>
                      <a:pt x="202587" y="287197"/>
                    </a:cubicBezTo>
                    <a:lnTo>
                      <a:pt x="202587" y="291611"/>
                    </a:lnTo>
                    <a:lnTo>
                      <a:pt x="203218" y="294764"/>
                    </a:lnTo>
                    <a:lnTo>
                      <a:pt x="203849" y="321864"/>
                    </a:lnTo>
                    <a:cubicBezTo>
                      <a:pt x="204476" y="341405"/>
                      <a:pt x="205112" y="362207"/>
                      <a:pt x="207632" y="381748"/>
                    </a:cubicBezTo>
                    <a:cubicBezTo>
                      <a:pt x="208259" y="393090"/>
                      <a:pt x="208894" y="405072"/>
                      <a:pt x="210156" y="415789"/>
                    </a:cubicBezTo>
                    <a:cubicBezTo>
                      <a:pt x="210783" y="420199"/>
                      <a:pt x="210783" y="425244"/>
                      <a:pt x="210783" y="429654"/>
                    </a:cubicBezTo>
                    <a:cubicBezTo>
                      <a:pt x="210783" y="432807"/>
                      <a:pt x="211414" y="435960"/>
                      <a:pt x="211414" y="439740"/>
                    </a:cubicBezTo>
                    <a:lnTo>
                      <a:pt x="212676" y="467474"/>
                    </a:lnTo>
                    <a:cubicBezTo>
                      <a:pt x="212676" y="478191"/>
                      <a:pt x="230339" y="476929"/>
                      <a:pt x="234125" y="468736"/>
                    </a:cubicBezTo>
                    <a:cubicBezTo>
                      <a:pt x="234125" y="466848"/>
                      <a:pt x="233499" y="463695"/>
                      <a:pt x="233499" y="460542"/>
                    </a:cubicBezTo>
                    <a:lnTo>
                      <a:pt x="233499" y="453630"/>
                    </a:lnTo>
                    <a:lnTo>
                      <a:pt x="233490" y="45363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" name="Google Shape;4035;p34">
                <a:extLst>
                  <a:ext uri="{FF2B5EF4-FFF2-40B4-BE49-F238E27FC236}">
                    <a16:creationId xmlns:a16="http://schemas.microsoft.com/office/drawing/2014/main" id="{BC302EB3-FEAE-4621-98FB-2E1539C9B818}"/>
                  </a:ext>
                </a:extLst>
              </p:cNvPr>
              <p:cNvSpPr/>
              <p:nvPr/>
            </p:nvSpPr>
            <p:spPr>
              <a:xfrm>
                <a:off x="15126620" y="4383136"/>
                <a:ext cx="126876" cy="474360"/>
              </a:xfrm>
              <a:custGeom>
                <a:avLst/>
                <a:gdLst/>
                <a:ahLst/>
                <a:cxnLst/>
                <a:rect l="l" t="t" r="r" b="b"/>
                <a:pathLst>
                  <a:path w="126876" h="474360" extrusionOk="0">
                    <a:moveTo>
                      <a:pt x="29352" y="21776"/>
                    </a:moveTo>
                    <a:lnTo>
                      <a:pt x="100006" y="19888"/>
                    </a:lnTo>
                    <a:lnTo>
                      <a:pt x="113882" y="21150"/>
                    </a:lnTo>
                    <a:lnTo>
                      <a:pt x="116410" y="21150"/>
                    </a:lnTo>
                    <a:cubicBezTo>
                      <a:pt x="125241" y="21150"/>
                      <a:pt x="130917" y="10433"/>
                      <a:pt x="123344" y="3501"/>
                    </a:cubicBezTo>
                    <a:lnTo>
                      <a:pt x="120820" y="2239"/>
                    </a:lnTo>
                    <a:cubicBezTo>
                      <a:pt x="111357" y="348"/>
                      <a:pt x="94961" y="-283"/>
                      <a:pt x="85495" y="348"/>
                    </a:cubicBezTo>
                    <a:cubicBezTo>
                      <a:pt x="81077" y="978"/>
                      <a:pt x="62783" y="348"/>
                      <a:pt x="57735" y="348"/>
                    </a:cubicBezTo>
                    <a:cubicBezTo>
                      <a:pt x="45121" y="-279"/>
                      <a:pt x="26823" y="-279"/>
                      <a:pt x="17996" y="2239"/>
                    </a:cubicBezTo>
                    <a:lnTo>
                      <a:pt x="10423" y="2866"/>
                    </a:lnTo>
                    <a:cubicBezTo>
                      <a:pt x="2854" y="4127"/>
                      <a:pt x="2223" y="6019"/>
                      <a:pt x="1592" y="10433"/>
                    </a:cubicBezTo>
                    <a:cubicBezTo>
                      <a:pt x="330" y="21150"/>
                      <a:pt x="-301" y="31231"/>
                      <a:pt x="961" y="40060"/>
                    </a:cubicBezTo>
                    <a:lnTo>
                      <a:pt x="961" y="45101"/>
                    </a:lnTo>
                    <a:cubicBezTo>
                      <a:pt x="961" y="58335"/>
                      <a:pt x="1592" y="84809"/>
                      <a:pt x="1592" y="98048"/>
                    </a:cubicBezTo>
                    <a:cubicBezTo>
                      <a:pt x="961" y="111286"/>
                      <a:pt x="961" y="128935"/>
                      <a:pt x="1592" y="139652"/>
                    </a:cubicBezTo>
                    <a:cubicBezTo>
                      <a:pt x="1592" y="144692"/>
                      <a:pt x="2219" y="149733"/>
                      <a:pt x="2219" y="157931"/>
                    </a:cubicBezTo>
                    <a:lnTo>
                      <a:pt x="2219" y="172427"/>
                    </a:lnTo>
                    <a:cubicBezTo>
                      <a:pt x="2219" y="191968"/>
                      <a:pt x="1592" y="224743"/>
                      <a:pt x="2219" y="232311"/>
                    </a:cubicBezTo>
                    <a:cubicBezTo>
                      <a:pt x="2219" y="251221"/>
                      <a:pt x="1592" y="265086"/>
                      <a:pt x="1592" y="277695"/>
                    </a:cubicBezTo>
                    <a:lnTo>
                      <a:pt x="1592" y="352074"/>
                    </a:lnTo>
                    <a:cubicBezTo>
                      <a:pt x="330" y="373507"/>
                      <a:pt x="330" y="379174"/>
                      <a:pt x="330" y="388629"/>
                    </a:cubicBezTo>
                    <a:lnTo>
                      <a:pt x="330" y="421409"/>
                    </a:lnTo>
                    <a:cubicBezTo>
                      <a:pt x="-301" y="435278"/>
                      <a:pt x="-301" y="454189"/>
                      <a:pt x="2854" y="467423"/>
                    </a:cubicBezTo>
                    <a:cubicBezTo>
                      <a:pt x="5379" y="471203"/>
                      <a:pt x="6637" y="473099"/>
                      <a:pt x="10423" y="473099"/>
                    </a:cubicBezTo>
                    <a:cubicBezTo>
                      <a:pt x="21148" y="474360"/>
                      <a:pt x="33765" y="474360"/>
                      <a:pt x="45748" y="474360"/>
                    </a:cubicBezTo>
                    <a:cubicBezTo>
                      <a:pt x="55841" y="474360"/>
                      <a:pt x="70979" y="474360"/>
                      <a:pt x="81073" y="473729"/>
                    </a:cubicBezTo>
                    <a:cubicBezTo>
                      <a:pt x="91797" y="473729"/>
                      <a:pt x="102522" y="473103"/>
                      <a:pt x="111984" y="473103"/>
                    </a:cubicBezTo>
                    <a:cubicBezTo>
                      <a:pt x="117029" y="473103"/>
                      <a:pt x="125864" y="471211"/>
                      <a:pt x="125229" y="461121"/>
                    </a:cubicBezTo>
                    <a:cubicBezTo>
                      <a:pt x="125229" y="452932"/>
                      <a:pt x="120184" y="453558"/>
                      <a:pt x="117029" y="452932"/>
                    </a:cubicBezTo>
                    <a:lnTo>
                      <a:pt x="52055" y="454819"/>
                    </a:lnTo>
                    <a:cubicBezTo>
                      <a:pt x="43224" y="454193"/>
                      <a:pt x="31868" y="452297"/>
                      <a:pt x="22406" y="451666"/>
                    </a:cubicBezTo>
                    <a:cubicBezTo>
                      <a:pt x="23037" y="433386"/>
                      <a:pt x="22406" y="422674"/>
                      <a:pt x="21779" y="405656"/>
                    </a:cubicBezTo>
                    <a:cubicBezTo>
                      <a:pt x="21779" y="400611"/>
                      <a:pt x="21148" y="394940"/>
                      <a:pt x="21148" y="388633"/>
                    </a:cubicBezTo>
                    <a:cubicBezTo>
                      <a:pt x="21148" y="386746"/>
                      <a:pt x="20521" y="384854"/>
                      <a:pt x="20521" y="383593"/>
                    </a:cubicBezTo>
                    <a:lnTo>
                      <a:pt x="20521" y="377917"/>
                    </a:lnTo>
                    <a:cubicBezTo>
                      <a:pt x="22410" y="345772"/>
                      <a:pt x="22410" y="312997"/>
                      <a:pt x="22410" y="281478"/>
                    </a:cubicBezTo>
                    <a:lnTo>
                      <a:pt x="22410" y="260680"/>
                    </a:lnTo>
                    <a:cubicBezTo>
                      <a:pt x="32503" y="260680"/>
                      <a:pt x="48908" y="260050"/>
                      <a:pt x="63415" y="259415"/>
                    </a:cubicBezTo>
                    <a:cubicBezTo>
                      <a:pt x="74770" y="258789"/>
                      <a:pt x="85495" y="258154"/>
                      <a:pt x="89908" y="258154"/>
                    </a:cubicBezTo>
                    <a:cubicBezTo>
                      <a:pt x="100633" y="258154"/>
                      <a:pt x="100633" y="241135"/>
                      <a:pt x="91802" y="237356"/>
                    </a:cubicBezTo>
                    <a:cubicBezTo>
                      <a:pt x="84864" y="237356"/>
                      <a:pt x="70984" y="237982"/>
                      <a:pt x="62152" y="238617"/>
                    </a:cubicBezTo>
                    <a:cubicBezTo>
                      <a:pt x="60259" y="238617"/>
                      <a:pt x="59628" y="239244"/>
                      <a:pt x="57735" y="239244"/>
                    </a:cubicBezTo>
                    <a:lnTo>
                      <a:pt x="32503" y="239874"/>
                    </a:lnTo>
                    <a:lnTo>
                      <a:pt x="21779" y="239244"/>
                    </a:lnTo>
                    <a:cubicBezTo>
                      <a:pt x="21779" y="231680"/>
                      <a:pt x="21779" y="222860"/>
                      <a:pt x="22406" y="211509"/>
                    </a:cubicBezTo>
                    <a:cubicBezTo>
                      <a:pt x="22406" y="203946"/>
                      <a:pt x="23037" y="195121"/>
                      <a:pt x="23037" y="187558"/>
                    </a:cubicBezTo>
                    <a:cubicBezTo>
                      <a:pt x="23037" y="180625"/>
                      <a:pt x="22406" y="173688"/>
                      <a:pt x="22406" y="168648"/>
                    </a:cubicBezTo>
                    <a:lnTo>
                      <a:pt x="22406" y="162346"/>
                    </a:lnTo>
                    <a:cubicBezTo>
                      <a:pt x="22406" y="150368"/>
                      <a:pt x="21779" y="145958"/>
                      <a:pt x="21143" y="140913"/>
                    </a:cubicBezTo>
                    <a:cubicBezTo>
                      <a:pt x="20517" y="135868"/>
                      <a:pt x="20517" y="130827"/>
                      <a:pt x="20517" y="120111"/>
                    </a:cubicBezTo>
                    <a:lnTo>
                      <a:pt x="20517" y="117588"/>
                    </a:lnTo>
                    <a:cubicBezTo>
                      <a:pt x="21143" y="110025"/>
                      <a:pt x="21143" y="98048"/>
                      <a:pt x="21143" y="90484"/>
                    </a:cubicBezTo>
                    <a:lnTo>
                      <a:pt x="21143" y="55817"/>
                    </a:lnTo>
                    <a:cubicBezTo>
                      <a:pt x="21143" y="52664"/>
                      <a:pt x="21143" y="49515"/>
                      <a:pt x="21775" y="46988"/>
                    </a:cubicBezTo>
                    <a:cubicBezTo>
                      <a:pt x="22401" y="41947"/>
                      <a:pt x="23037" y="37533"/>
                      <a:pt x="22401" y="32492"/>
                    </a:cubicBezTo>
                    <a:lnTo>
                      <a:pt x="22401" y="22411"/>
                    </a:lnTo>
                    <a:cubicBezTo>
                      <a:pt x="24307" y="22407"/>
                      <a:pt x="26828" y="22407"/>
                      <a:pt x="29352" y="2177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8" name="Google Shape;4036;p34">
              <a:extLst>
                <a:ext uri="{FF2B5EF4-FFF2-40B4-BE49-F238E27FC236}">
                  <a16:creationId xmlns:a16="http://schemas.microsoft.com/office/drawing/2014/main" id="{8068D65C-CED4-4FFB-A803-9FC413D93A01}"/>
                </a:ext>
              </a:extLst>
            </p:cNvPr>
            <p:cNvSpPr/>
            <p:nvPr/>
          </p:nvSpPr>
          <p:spPr>
            <a:xfrm>
              <a:off x="13642738" y="4421568"/>
              <a:ext cx="186747" cy="128657"/>
            </a:xfrm>
            <a:custGeom>
              <a:avLst/>
              <a:gdLst/>
              <a:ahLst/>
              <a:cxnLst/>
              <a:rect l="l" t="t" r="r" b="b"/>
              <a:pathLst>
                <a:path w="186747" h="128657" extrusionOk="0">
                  <a:moveTo>
                    <a:pt x="153187" y="90420"/>
                  </a:moveTo>
                  <a:cubicBezTo>
                    <a:pt x="116260" y="67335"/>
                    <a:pt x="79445" y="44031"/>
                    <a:pt x="43544" y="19370"/>
                  </a:cubicBezTo>
                  <a:cubicBezTo>
                    <a:pt x="34280" y="13005"/>
                    <a:pt x="13592" y="-9815"/>
                    <a:pt x="2220" y="4802"/>
                  </a:cubicBezTo>
                  <a:cubicBezTo>
                    <a:pt x="-7735" y="19908"/>
                    <a:pt x="18494" y="31024"/>
                    <a:pt x="27556" y="37242"/>
                  </a:cubicBezTo>
                  <a:cubicBezTo>
                    <a:pt x="63781" y="62105"/>
                    <a:pt x="101042" y="85413"/>
                    <a:pt x="138533" y="108308"/>
                  </a:cubicBezTo>
                  <a:cubicBezTo>
                    <a:pt x="148054" y="114123"/>
                    <a:pt x="174552" y="139314"/>
                    <a:pt x="185142" y="123540"/>
                  </a:cubicBezTo>
                  <a:cubicBezTo>
                    <a:pt x="194192" y="107468"/>
                    <a:pt x="162427" y="96192"/>
                    <a:pt x="153187" y="904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4037;p34">
              <a:extLst>
                <a:ext uri="{FF2B5EF4-FFF2-40B4-BE49-F238E27FC236}">
                  <a16:creationId xmlns:a16="http://schemas.microsoft.com/office/drawing/2014/main" id="{8C26ADDA-3930-4D3B-AB66-60453CB06C65}"/>
                </a:ext>
              </a:extLst>
            </p:cNvPr>
            <p:cNvSpPr/>
            <p:nvPr/>
          </p:nvSpPr>
          <p:spPr>
            <a:xfrm>
              <a:off x="13581063" y="4609239"/>
              <a:ext cx="228867" cy="32603"/>
            </a:xfrm>
            <a:custGeom>
              <a:avLst/>
              <a:gdLst/>
              <a:ahLst/>
              <a:cxnLst/>
              <a:rect l="l" t="t" r="r" b="b"/>
              <a:pathLst>
                <a:path w="228867" h="32603" extrusionOk="0">
                  <a:moveTo>
                    <a:pt x="180139" y="31530"/>
                  </a:moveTo>
                  <a:cubicBezTo>
                    <a:pt x="191360" y="31042"/>
                    <a:pt x="229243" y="36928"/>
                    <a:pt x="228865" y="17526"/>
                  </a:cubicBezTo>
                  <a:cubicBezTo>
                    <a:pt x="227047" y="-934"/>
                    <a:pt x="193557" y="8029"/>
                    <a:pt x="182554" y="8281"/>
                  </a:cubicBezTo>
                  <a:cubicBezTo>
                    <a:pt x="136644" y="9328"/>
                    <a:pt x="90801" y="8928"/>
                    <a:pt x="45067" y="4346"/>
                  </a:cubicBezTo>
                  <a:cubicBezTo>
                    <a:pt x="32500" y="3076"/>
                    <a:pt x="3654" y="-7543"/>
                    <a:pt x="111" y="9975"/>
                  </a:cubicBezTo>
                  <a:cubicBezTo>
                    <a:pt x="-2093" y="28125"/>
                    <a:pt x="28986" y="26397"/>
                    <a:pt x="41465" y="27729"/>
                  </a:cubicBezTo>
                  <a:cubicBezTo>
                    <a:pt x="87363" y="32989"/>
                    <a:pt x="134018" y="33531"/>
                    <a:pt x="180139" y="3153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4038;p34">
              <a:extLst>
                <a:ext uri="{FF2B5EF4-FFF2-40B4-BE49-F238E27FC236}">
                  <a16:creationId xmlns:a16="http://schemas.microsoft.com/office/drawing/2014/main" id="{41B19BAE-D21B-4FEE-BE4C-BA0CCE6C8621}"/>
                </a:ext>
              </a:extLst>
            </p:cNvPr>
            <p:cNvSpPr/>
            <p:nvPr/>
          </p:nvSpPr>
          <p:spPr>
            <a:xfrm>
              <a:off x="13645314" y="4721522"/>
              <a:ext cx="167110" cy="151095"/>
            </a:xfrm>
            <a:custGeom>
              <a:avLst/>
              <a:gdLst/>
              <a:ahLst/>
              <a:cxnLst/>
              <a:rect l="l" t="t" r="r" b="b"/>
              <a:pathLst>
                <a:path w="167110" h="151095" extrusionOk="0">
                  <a:moveTo>
                    <a:pt x="121324" y="20671"/>
                  </a:moveTo>
                  <a:cubicBezTo>
                    <a:pt x="86538" y="47040"/>
                    <a:pt x="57225" y="79702"/>
                    <a:pt x="25847" y="109841"/>
                  </a:cubicBezTo>
                  <a:cubicBezTo>
                    <a:pt x="17584" y="117778"/>
                    <a:pt x="-8674" y="132518"/>
                    <a:pt x="2900" y="146964"/>
                  </a:cubicBezTo>
                  <a:cubicBezTo>
                    <a:pt x="15564" y="160450"/>
                    <a:pt x="32444" y="137269"/>
                    <a:pt x="40556" y="129525"/>
                  </a:cubicBezTo>
                  <a:cubicBezTo>
                    <a:pt x="71467" y="100012"/>
                    <a:pt x="99686" y="67631"/>
                    <a:pt x="133315" y="41053"/>
                  </a:cubicBezTo>
                  <a:cubicBezTo>
                    <a:pt x="142255" y="33986"/>
                    <a:pt x="174353" y="21314"/>
                    <a:pt x="165619" y="5377"/>
                  </a:cubicBezTo>
                  <a:cubicBezTo>
                    <a:pt x="155016" y="-10801"/>
                    <a:pt x="130046" y="14058"/>
                    <a:pt x="121324" y="206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4039;p34">
              <a:extLst>
                <a:ext uri="{FF2B5EF4-FFF2-40B4-BE49-F238E27FC236}">
                  <a16:creationId xmlns:a16="http://schemas.microsoft.com/office/drawing/2014/main" id="{56BC14A3-E7EC-4C3B-8D76-7032EA71D3A0}"/>
                </a:ext>
              </a:extLst>
            </p:cNvPr>
            <p:cNvSpPr/>
            <p:nvPr/>
          </p:nvSpPr>
          <p:spPr>
            <a:xfrm>
              <a:off x="15299066" y="4405157"/>
              <a:ext cx="170374" cy="126949"/>
            </a:xfrm>
            <a:custGeom>
              <a:avLst/>
              <a:gdLst/>
              <a:ahLst/>
              <a:cxnLst/>
              <a:rect l="l" t="t" r="r" b="b"/>
              <a:pathLst>
                <a:path w="170374" h="126949" extrusionOk="0">
                  <a:moveTo>
                    <a:pt x="40243" y="109942"/>
                  </a:moveTo>
                  <a:cubicBezTo>
                    <a:pt x="73443" y="85881"/>
                    <a:pt x="106508" y="61619"/>
                    <a:pt x="140117" y="38127"/>
                  </a:cubicBezTo>
                  <a:cubicBezTo>
                    <a:pt x="149049" y="31883"/>
                    <a:pt x="177899" y="20204"/>
                    <a:pt x="168525" y="4880"/>
                  </a:cubicBezTo>
                  <a:cubicBezTo>
                    <a:pt x="157867" y="-9809"/>
                    <a:pt x="135888" y="12767"/>
                    <a:pt x="126863" y="18855"/>
                  </a:cubicBezTo>
                  <a:cubicBezTo>
                    <a:pt x="92712" y="41889"/>
                    <a:pt x="59188" y="65823"/>
                    <a:pt x="25711" y="89821"/>
                  </a:cubicBezTo>
                  <a:cubicBezTo>
                    <a:pt x="16526" y="96404"/>
                    <a:pt x="-7553" y="106936"/>
                    <a:pt x="2343" y="121907"/>
                  </a:cubicBezTo>
                  <a:cubicBezTo>
                    <a:pt x="13408" y="136075"/>
                    <a:pt x="31092" y="116576"/>
                    <a:pt x="40243" y="1099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4040;p34">
              <a:extLst>
                <a:ext uri="{FF2B5EF4-FFF2-40B4-BE49-F238E27FC236}">
                  <a16:creationId xmlns:a16="http://schemas.microsoft.com/office/drawing/2014/main" id="{95BA2038-D508-450C-9CE7-71C3947AA376}"/>
                </a:ext>
              </a:extLst>
            </p:cNvPr>
            <p:cNvSpPr/>
            <p:nvPr/>
          </p:nvSpPr>
          <p:spPr>
            <a:xfrm>
              <a:off x="15300480" y="4613307"/>
              <a:ext cx="183641" cy="35924"/>
            </a:xfrm>
            <a:custGeom>
              <a:avLst/>
              <a:gdLst/>
              <a:ahLst/>
              <a:cxnLst/>
              <a:rect l="l" t="t" r="r" b="b"/>
              <a:pathLst>
                <a:path w="183641" h="35924" extrusionOk="0">
                  <a:moveTo>
                    <a:pt x="143987" y="1707"/>
                  </a:moveTo>
                  <a:cubicBezTo>
                    <a:pt x="107240" y="3376"/>
                    <a:pt x="70489" y="5264"/>
                    <a:pt x="33847" y="8564"/>
                  </a:cubicBezTo>
                  <a:cubicBezTo>
                    <a:pt x="22655" y="9573"/>
                    <a:pt x="-1057" y="7210"/>
                    <a:pt x="37" y="24561"/>
                  </a:cubicBezTo>
                  <a:cubicBezTo>
                    <a:pt x="2477" y="41642"/>
                    <a:pt x="24940" y="34680"/>
                    <a:pt x="36115" y="33671"/>
                  </a:cubicBezTo>
                  <a:cubicBezTo>
                    <a:pt x="72437" y="30388"/>
                    <a:pt x="108809" y="27769"/>
                    <a:pt x="145219" y="25671"/>
                  </a:cubicBezTo>
                  <a:cubicBezTo>
                    <a:pt x="156045" y="25049"/>
                    <a:pt x="183788" y="29139"/>
                    <a:pt x="183641" y="11784"/>
                  </a:cubicBezTo>
                  <a:cubicBezTo>
                    <a:pt x="182134" y="-5549"/>
                    <a:pt x="154816" y="1215"/>
                    <a:pt x="143987" y="170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4041;p34">
              <a:extLst>
                <a:ext uri="{FF2B5EF4-FFF2-40B4-BE49-F238E27FC236}">
                  <a16:creationId xmlns:a16="http://schemas.microsoft.com/office/drawing/2014/main" id="{878FE839-C25F-42F6-9518-4500D2BA1A45}"/>
                </a:ext>
              </a:extLst>
            </p:cNvPr>
            <p:cNvSpPr/>
            <p:nvPr/>
          </p:nvSpPr>
          <p:spPr>
            <a:xfrm>
              <a:off x="15294558" y="4731552"/>
              <a:ext cx="159170" cy="121836"/>
            </a:xfrm>
            <a:custGeom>
              <a:avLst/>
              <a:gdLst/>
              <a:ahLst/>
              <a:cxnLst/>
              <a:rect l="l" t="t" r="r" b="b"/>
              <a:pathLst>
                <a:path w="159170" h="121836" extrusionOk="0">
                  <a:moveTo>
                    <a:pt x="130298" y="84937"/>
                  </a:moveTo>
                  <a:cubicBezTo>
                    <a:pt x="25056" y="11861"/>
                    <a:pt x="16402" y="-11522"/>
                    <a:pt x="2602" y="5092"/>
                  </a:cubicBezTo>
                  <a:cubicBezTo>
                    <a:pt x="-7513" y="19420"/>
                    <a:pt x="14512" y="30090"/>
                    <a:pt x="23461" y="36960"/>
                  </a:cubicBezTo>
                  <a:cubicBezTo>
                    <a:pt x="53965" y="60385"/>
                    <a:pt x="84510" y="84143"/>
                    <a:pt x="116869" y="104995"/>
                  </a:cubicBezTo>
                  <a:cubicBezTo>
                    <a:pt x="126057" y="110915"/>
                    <a:pt x="147443" y="131448"/>
                    <a:pt x="157491" y="116481"/>
                  </a:cubicBezTo>
                  <a:cubicBezTo>
                    <a:pt x="166094" y="101191"/>
                    <a:pt x="139289" y="91176"/>
                    <a:pt x="130298" y="849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71063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3" name="Google Shape;933;p18"/>
          <p:cNvGrpSpPr/>
          <p:nvPr/>
        </p:nvGrpSpPr>
        <p:grpSpPr>
          <a:xfrm rot="-5400000">
            <a:off x="2354951" y="-796693"/>
            <a:ext cx="4433220" cy="6736889"/>
            <a:chOff x="4709901" y="-1593387"/>
            <a:chExt cx="8866440" cy="13473778"/>
          </a:xfrm>
        </p:grpSpPr>
        <p:sp>
          <p:nvSpPr>
            <p:cNvPr id="934" name="Google Shape;934;p18"/>
            <p:cNvSpPr/>
            <p:nvPr/>
          </p:nvSpPr>
          <p:spPr>
            <a:xfrm>
              <a:off x="4709901" y="-1593387"/>
              <a:ext cx="8866440" cy="13473778"/>
            </a:xfrm>
            <a:custGeom>
              <a:avLst/>
              <a:gdLst/>
              <a:ahLst/>
              <a:cxnLst/>
              <a:rect l="l" t="t" r="r" b="b"/>
              <a:pathLst>
                <a:path w="8866440" h="13473778" extrusionOk="0">
                  <a:moveTo>
                    <a:pt x="8862457" y="13374557"/>
                  </a:moveTo>
                  <a:cubicBezTo>
                    <a:pt x="8865368" y="13423953"/>
                    <a:pt x="9297026" y="13402906"/>
                    <a:pt x="251787" y="13473779"/>
                  </a:cubicBezTo>
                  <a:cubicBezTo>
                    <a:pt x="90111" y="13473779"/>
                    <a:pt x="58385" y="2006916"/>
                    <a:pt x="0" y="254921"/>
                  </a:cubicBezTo>
                  <a:cubicBezTo>
                    <a:pt x="0" y="129075"/>
                    <a:pt x="1418157" y="171733"/>
                    <a:pt x="1888199" y="148612"/>
                  </a:cubicBezTo>
                  <a:cubicBezTo>
                    <a:pt x="5066626" y="-7684"/>
                    <a:pt x="6666783" y="-67076"/>
                    <a:pt x="8628919" y="101373"/>
                  </a:cubicBezTo>
                  <a:cubicBezTo>
                    <a:pt x="8767684" y="113284"/>
                    <a:pt x="8489940" y="5100632"/>
                    <a:pt x="8862457" y="1337455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5" name="Google Shape;935;p18"/>
            <p:cNvSpPr/>
            <p:nvPr/>
          </p:nvSpPr>
          <p:spPr>
            <a:xfrm>
              <a:off x="5084656" y="-1177434"/>
              <a:ext cx="8105426" cy="12641835"/>
            </a:xfrm>
            <a:custGeom>
              <a:avLst/>
              <a:gdLst/>
              <a:ahLst/>
              <a:cxnLst/>
              <a:rect l="l" t="t" r="r" b="b"/>
              <a:pathLst>
                <a:path w="8105426" h="12641835" extrusionOk="0">
                  <a:moveTo>
                    <a:pt x="0" y="178129"/>
                  </a:moveTo>
                  <a:cubicBezTo>
                    <a:pt x="317180" y="150400"/>
                    <a:pt x="643066" y="155197"/>
                    <a:pt x="1007929" y="155871"/>
                  </a:cubicBezTo>
                  <a:cubicBezTo>
                    <a:pt x="2257725" y="155871"/>
                    <a:pt x="5177896" y="-131013"/>
                    <a:pt x="7926580" y="73627"/>
                  </a:cubicBezTo>
                  <a:cubicBezTo>
                    <a:pt x="8006744" y="5660046"/>
                    <a:pt x="7775066" y="5331635"/>
                    <a:pt x="8105427" y="12580072"/>
                  </a:cubicBezTo>
                  <a:cubicBezTo>
                    <a:pt x="4433076" y="12609741"/>
                    <a:pt x="4695941" y="12606023"/>
                    <a:pt x="199979" y="12641835"/>
                  </a:cubicBezTo>
                  <a:cubicBezTo>
                    <a:pt x="19785" y="7212118"/>
                    <a:pt x="57845" y="2454821"/>
                    <a:pt x="0" y="17812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6" name="Google Shape;936;p18"/>
            <p:cNvSpPr/>
            <p:nvPr/>
          </p:nvSpPr>
          <p:spPr>
            <a:xfrm>
              <a:off x="5089175" y="-1181942"/>
              <a:ext cx="8089443" cy="12646535"/>
            </a:xfrm>
            <a:custGeom>
              <a:avLst/>
              <a:gdLst/>
              <a:ahLst/>
              <a:cxnLst/>
              <a:rect l="l" t="t" r="r" b="b"/>
              <a:pathLst>
                <a:path w="8089443" h="12646535" extrusionOk="0">
                  <a:moveTo>
                    <a:pt x="8034383" y="12326718"/>
                  </a:moveTo>
                  <a:cubicBezTo>
                    <a:pt x="8100072" y="12326718"/>
                    <a:pt x="8089371" y="12333132"/>
                    <a:pt x="8087942" y="12301657"/>
                  </a:cubicBezTo>
                  <a:cubicBezTo>
                    <a:pt x="8041364" y="12301711"/>
                    <a:pt x="8024598" y="12301657"/>
                    <a:pt x="7973114" y="12301738"/>
                  </a:cubicBezTo>
                  <a:cubicBezTo>
                    <a:pt x="7975567" y="11724440"/>
                    <a:pt x="7924622" y="11812127"/>
                    <a:pt x="8065435" y="11812451"/>
                  </a:cubicBezTo>
                  <a:cubicBezTo>
                    <a:pt x="8064033" y="11782108"/>
                    <a:pt x="8071661" y="11787390"/>
                    <a:pt x="8034383" y="11787390"/>
                  </a:cubicBezTo>
                  <a:cubicBezTo>
                    <a:pt x="7948612" y="11787390"/>
                    <a:pt x="7965971" y="11863975"/>
                    <a:pt x="7958343" y="11376790"/>
                  </a:cubicBezTo>
                  <a:cubicBezTo>
                    <a:pt x="7956914" y="11284332"/>
                    <a:pt x="7937479" y="11299935"/>
                    <a:pt x="8034383" y="11299935"/>
                  </a:cubicBezTo>
                  <a:cubicBezTo>
                    <a:pt x="8047699" y="11299935"/>
                    <a:pt x="8045138" y="11304975"/>
                    <a:pt x="8044087" y="11274928"/>
                  </a:cubicBezTo>
                  <a:cubicBezTo>
                    <a:pt x="7928315" y="11274928"/>
                    <a:pt x="7959502" y="11324000"/>
                    <a:pt x="7954542" y="11008686"/>
                  </a:cubicBezTo>
                  <a:cubicBezTo>
                    <a:pt x="7950175" y="10740315"/>
                    <a:pt x="7925161" y="10784186"/>
                    <a:pt x="8028076" y="10784213"/>
                  </a:cubicBezTo>
                  <a:cubicBezTo>
                    <a:pt x="8027051" y="10750771"/>
                    <a:pt x="8041149" y="10759367"/>
                    <a:pt x="7950471" y="10759071"/>
                  </a:cubicBezTo>
                  <a:cubicBezTo>
                    <a:pt x="7945189" y="10435323"/>
                    <a:pt x="7948962" y="10653949"/>
                    <a:pt x="7944083" y="10269946"/>
                  </a:cubicBezTo>
                  <a:cubicBezTo>
                    <a:pt x="8025406" y="10269757"/>
                    <a:pt x="8013196" y="10278192"/>
                    <a:pt x="8012253" y="10244831"/>
                  </a:cubicBezTo>
                  <a:cubicBezTo>
                    <a:pt x="7930768" y="10244858"/>
                    <a:pt x="7936563" y="10327317"/>
                    <a:pt x="7934272" y="9753631"/>
                  </a:cubicBezTo>
                  <a:cubicBezTo>
                    <a:pt x="8011633" y="9754492"/>
                    <a:pt x="7998910" y="9760313"/>
                    <a:pt x="7998075" y="9729027"/>
                  </a:cubicBezTo>
                  <a:cubicBezTo>
                    <a:pt x="7924568" y="9728785"/>
                    <a:pt x="7934191" y="9730806"/>
                    <a:pt x="7934164" y="9721158"/>
                  </a:cubicBezTo>
                  <a:cubicBezTo>
                    <a:pt x="7933814" y="9605715"/>
                    <a:pt x="7933301" y="9591648"/>
                    <a:pt x="7927749" y="9239417"/>
                  </a:cubicBezTo>
                  <a:cubicBezTo>
                    <a:pt x="7996241" y="9240144"/>
                    <a:pt x="7984974" y="9246019"/>
                    <a:pt x="7984112" y="9214787"/>
                  </a:cubicBezTo>
                  <a:cubicBezTo>
                    <a:pt x="7904594" y="9214464"/>
                    <a:pt x="7928315" y="9276874"/>
                    <a:pt x="7920848" y="8801519"/>
                  </a:cubicBezTo>
                  <a:cubicBezTo>
                    <a:pt x="7919393" y="8709143"/>
                    <a:pt x="7906562" y="8725149"/>
                    <a:pt x="7970419" y="8725850"/>
                  </a:cubicBezTo>
                  <a:cubicBezTo>
                    <a:pt x="7969502" y="8693890"/>
                    <a:pt x="7979772" y="8701409"/>
                    <a:pt x="7919312" y="8699900"/>
                  </a:cubicBezTo>
                  <a:cubicBezTo>
                    <a:pt x="7913004" y="8271676"/>
                    <a:pt x="7914891" y="8378415"/>
                    <a:pt x="7908503" y="8207783"/>
                  </a:cubicBezTo>
                  <a:cubicBezTo>
                    <a:pt x="7964058" y="8207460"/>
                    <a:pt x="7954946" y="8214170"/>
                    <a:pt x="7953922" y="8182560"/>
                  </a:cubicBezTo>
                  <a:cubicBezTo>
                    <a:pt x="7896696" y="8182749"/>
                    <a:pt x="7907128" y="8206221"/>
                    <a:pt x="7904918" y="8065824"/>
                  </a:cubicBezTo>
                  <a:cubicBezTo>
                    <a:pt x="7897963" y="7620300"/>
                    <a:pt x="7885618" y="7693058"/>
                    <a:pt x="7937129" y="7692331"/>
                  </a:cubicBezTo>
                  <a:cubicBezTo>
                    <a:pt x="7935970" y="7660964"/>
                    <a:pt x="7943437" y="7667027"/>
                    <a:pt x="7899797" y="7667862"/>
                  </a:cubicBezTo>
                  <a:cubicBezTo>
                    <a:pt x="7890901" y="7117566"/>
                    <a:pt x="7878340" y="7180111"/>
                    <a:pt x="7919635" y="7180004"/>
                  </a:cubicBezTo>
                  <a:cubicBezTo>
                    <a:pt x="7918827" y="7148502"/>
                    <a:pt x="7925188" y="7154915"/>
                    <a:pt x="7890901" y="7154996"/>
                  </a:cubicBezTo>
                  <a:cubicBezTo>
                    <a:pt x="7881979" y="6602167"/>
                    <a:pt x="7873353" y="6664766"/>
                    <a:pt x="7911225" y="6664442"/>
                  </a:cubicBezTo>
                  <a:cubicBezTo>
                    <a:pt x="7910956" y="6634369"/>
                    <a:pt x="7917991" y="6639301"/>
                    <a:pt x="7883489" y="6639651"/>
                  </a:cubicBezTo>
                  <a:cubicBezTo>
                    <a:pt x="7879796" y="6391033"/>
                    <a:pt x="7884027" y="6365486"/>
                    <a:pt x="7879149" y="6150041"/>
                  </a:cubicBezTo>
                  <a:cubicBezTo>
                    <a:pt x="7916454" y="6150041"/>
                    <a:pt x="7910148" y="6156508"/>
                    <a:pt x="7910309" y="6125006"/>
                  </a:cubicBezTo>
                  <a:cubicBezTo>
                    <a:pt x="7868637" y="6125033"/>
                    <a:pt x="7877478" y="6196175"/>
                    <a:pt x="7868232" y="5675009"/>
                  </a:cubicBezTo>
                  <a:cubicBezTo>
                    <a:pt x="7867370" y="5626988"/>
                    <a:pt x="7865887" y="5633294"/>
                    <a:pt x="7872356" y="5633348"/>
                  </a:cubicBezTo>
                  <a:cubicBezTo>
                    <a:pt x="7923140" y="5633833"/>
                    <a:pt x="7914514" y="5640193"/>
                    <a:pt x="7914918" y="5608691"/>
                  </a:cubicBezTo>
                  <a:cubicBezTo>
                    <a:pt x="7855617" y="5608260"/>
                    <a:pt x="7862626" y="5655203"/>
                    <a:pt x="7864108" y="5306959"/>
                  </a:cubicBezTo>
                  <a:cubicBezTo>
                    <a:pt x="7864809" y="5082405"/>
                    <a:pt x="7845294" y="5119350"/>
                    <a:pt x="7922357" y="5117760"/>
                  </a:cubicBezTo>
                  <a:cubicBezTo>
                    <a:pt x="7922870" y="5086393"/>
                    <a:pt x="7932870" y="5092241"/>
                    <a:pt x="7872167" y="5093993"/>
                  </a:cubicBezTo>
                  <a:cubicBezTo>
                    <a:pt x="7857747" y="5094397"/>
                    <a:pt x="7863623" y="5151876"/>
                    <a:pt x="7851951" y="4603816"/>
                  </a:cubicBezTo>
                  <a:cubicBezTo>
                    <a:pt x="7874512" y="4603412"/>
                    <a:pt x="7900821" y="4602900"/>
                    <a:pt x="7930525" y="4602550"/>
                  </a:cubicBezTo>
                  <a:cubicBezTo>
                    <a:pt x="7930983" y="4571210"/>
                    <a:pt x="7942601" y="4577111"/>
                    <a:pt x="7872275" y="4578432"/>
                  </a:cubicBezTo>
                  <a:cubicBezTo>
                    <a:pt x="7847639" y="4578863"/>
                    <a:pt x="7851466" y="4581127"/>
                    <a:pt x="7851277" y="4571641"/>
                  </a:cubicBezTo>
                  <a:cubicBezTo>
                    <a:pt x="7839363" y="4028135"/>
                    <a:pt x="7835454" y="4089522"/>
                    <a:pt x="7872384" y="4089899"/>
                  </a:cubicBezTo>
                  <a:cubicBezTo>
                    <a:pt x="7949690" y="4090843"/>
                    <a:pt x="7936617" y="4096825"/>
                    <a:pt x="7936860" y="4065485"/>
                  </a:cubicBezTo>
                  <a:cubicBezTo>
                    <a:pt x="7900147" y="4065215"/>
                    <a:pt x="7866103" y="4064784"/>
                    <a:pt x="7843460" y="4064542"/>
                  </a:cubicBezTo>
                  <a:cubicBezTo>
                    <a:pt x="7842544" y="4003936"/>
                    <a:pt x="7836938" y="3576144"/>
                    <a:pt x="7836910" y="3574258"/>
                  </a:cubicBezTo>
                  <a:cubicBezTo>
                    <a:pt x="7882761" y="3574096"/>
                    <a:pt x="7905592" y="3573961"/>
                    <a:pt x="7938072" y="3573880"/>
                  </a:cubicBezTo>
                  <a:cubicBezTo>
                    <a:pt x="7937965" y="3542352"/>
                    <a:pt x="7951389" y="3548738"/>
                    <a:pt x="7872410" y="3549061"/>
                  </a:cubicBezTo>
                  <a:cubicBezTo>
                    <a:pt x="7819902" y="3549277"/>
                    <a:pt x="7841682" y="3618236"/>
                    <a:pt x="7830873" y="3100950"/>
                  </a:cubicBezTo>
                  <a:cubicBezTo>
                    <a:pt x="7829821" y="3050289"/>
                    <a:pt x="7819066" y="3058400"/>
                    <a:pt x="7872275" y="3059398"/>
                  </a:cubicBezTo>
                  <a:cubicBezTo>
                    <a:pt x="7944434" y="3060745"/>
                    <a:pt x="7932493" y="3066700"/>
                    <a:pt x="7931873" y="3035333"/>
                  </a:cubicBezTo>
                  <a:cubicBezTo>
                    <a:pt x="7891629" y="3034848"/>
                    <a:pt x="7868097" y="3034201"/>
                    <a:pt x="7829524" y="3033636"/>
                  </a:cubicBezTo>
                  <a:cubicBezTo>
                    <a:pt x="7820737" y="2572482"/>
                    <a:pt x="7820630" y="2553888"/>
                    <a:pt x="7820468" y="2542759"/>
                  </a:cubicBezTo>
                  <a:cubicBezTo>
                    <a:pt x="7855617" y="2543325"/>
                    <a:pt x="7883300" y="2544106"/>
                    <a:pt x="7918126" y="2544672"/>
                  </a:cubicBezTo>
                  <a:cubicBezTo>
                    <a:pt x="7916967" y="2513009"/>
                    <a:pt x="7927102" y="2519880"/>
                    <a:pt x="7872680" y="2518695"/>
                  </a:cubicBezTo>
                  <a:cubicBezTo>
                    <a:pt x="7800009" y="2517132"/>
                    <a:pt x="7822435" y="2594013"/>
                    <a:pt x="7813217" y="2027979"/>
                  </a:cubicBezTo>
                  <a:cubicBezTo>
                    <a:pt x="7851708" y="2028707"/>
                    <a:pt x="7875348" y="2029569"/>
                    <a:pt x="7908288" y="2030351"/>
                  </a:cubicBezTo>
                  <a:cubicBezTo>
                    <a:pt x="7908098" y="1998768"/>
                    <a:pt x="7915242" y="2005532"/>
                    <a:pt x="7872760" y="2004373"/>
                  </a:cubicBezTo>
                  <a:cubicBezTo>
                    <a:pt x="7788310" y="2001948"/>
                    <a:pt x="7813971" y="2077752"/>
                    <a:pt x="7802516" y="1512877"/>
                  </a:cubicBezTo>
                  <a:cubicBezTo>
                    <a:pt x="7845563" y="1513604"/>
                    <a:pt x="7867558" y="1514574"/>
                    <a:pt x="7909958" y="1515598"/>
                  </a:cubicBezTo>
                  <a:cubicBezTo>
                    <a:pt x="7910336" y="1483989"/>
                    <a:pt x="7917452" y="1490861"/>
                    <a:pt x="7872760" y="1489513"/>
                  </a:cubicBezTo>
                  <a:cubicBezTo>
                    <a:pt x="7787906" y="1487088"/>
                    <a:pt x="7802138" y="1498864"/>
                    <a:pt x="7801330" y="1446828"/>
                  </a:cubicBezTo>
                  <a:cubicBezTo>
                    <a:pt x="7793001" y="910949"/>
                    <a:pt x="7778149" y="998636"/>
                    <a:pt x="7872518" y="998394"/>
                  </a:cubicBezTo>
                  <a:cubicBezTo>
                    <a:pt x="7926697" y="998232"/>
                    <a:pt x="7917586" y="1004780"/>
                    <a:pt x="7918072" y="973252"/>
                  </a:cubicBezTo>
                  <a:cubicBezTo>
                    <a:pt x="7874755" y="973333"/>
                    <a:pt x="7848609" y="973467"/>
                    <a:pt x="7795938" y="973521"/>
                  </a:cubicBezTo>
                  <a:cubicBezTo>
                    <a:pt x="7792057" y="779175"/>
                    <a:pt x="7789847" y="769582"/>
                    <a:pt x="7789011" y="484234"/>
                  </a:cubicBezTo>
                  <a:cubicBezTo>
                    <a:pt x="7847072" y="484558"/>
                    <a:pt x="7868879" y="485123"/>
                    <a:pt x="7923409" y="485609"/>
                  </a:cubicBezTo>
                  <a:cubicBezTo>
                    <a:pt x="7923571" y="453972"/>
                    <a:pt x="7933733" y="460763"/>
                    <a:pt x="7872653" y="459981"/>
                  </a:cubicBezTo>
                  <a:cubicBezTo>
                    <a:pt x="7762137" y="458661"/>
                    <a:pt x="7790656" y="530476"/>
                    <a:pt x="7782973" y="69053"/>
                  </a:cubicBezTo>
                  <a:cubicBezTo>
                    <a:pt x="7748013" y="66628"/>
                    <a:pt x="7764267" y="18176"/>
                    <a:pt x="7766827" y="459065"/>
                  </a:cubicBezTo>
                  <a:cubicBezTo>
                    <a:pt x="7722648" y="458904"/>
                    <a:pt x="7400779" y="457583"/>
                    <a:pt x="7336841" y="457799"/>
                  </a:cubicBezTo>
                  <a:cubicBezTo>
                    <a:pt x="7326490" y="-4298"/>
                    <a:pt x="7349294" y="42105"/>
                    <a:pt x="7311180" y="40138"/>
                  </a:cubicBezTo>
                  <a:cubicBezTo>
                    <a:pt x="7316059" y="534869"/>
                    <a:pt x="7341990" y="457206"/>
                    <a:pt x="7225139" y="458850"/>
                  </a:cubicBezTo>
                  <a:cubicBezTo>
                    <a:pt x="7104273" y="460547"/>
                    <a:pt x="7101847" y="459685"/>
                    <a:pt x="6901922" y="460197"/>
                  </a:cubicBezTo>
                  <a:cubicBezTo>
                    <a:pt x="6886018" y="460224"/>
                    <a:pt x="6889926" y="477821"/>
                    <a:pt x="6887825" y="343514"/>
                  </a:cubicBezTo>
                  <a:cubicBezTo>
                    <a:pt x="6882299" y="-22326"/>
                    <a:pt x="6892218" y="20736"/>
                    <a:pt x="6860843" y="19604"/>
                  </a:cubicBezTo>
                  <a:cubicBezTo>
                    <a:pt x="6864805" y="282128"/>
                    <a:pt x="6866072" y="372213"/>
                    <a:pt x="6867743" y="460278"/>
                  </a:cubicBezTo>
                  <a:cubicBezTo>
                    <a:pt x="6767174" y="460466"/>
                    <a:pt x="6742779" y="460386"/>
                    <a:pt x="6440344" y="460170"/>
                  </a:cubicBezTo>
                  <a:cubicBezTo>
                    <a:pt x="6429346" y="-43157"/>
                    <a:pt x="6446490" y="8044"/>
                    <a:pt x="6411394" y="7316"/>
                  </a:cubicBezTo>
                  <a:cubicBezTo>
                    <a:pt x="6418861" y="496792"/>
                    <a:pt x="6418672" y="460143"/>
                    <a:pt x="6416759" y="460143"/>
                  </a:cubicBezTo>
                  <a:cubicBezTo>
                    <a:pt x="6253573" y="460143"/>
                    <a:pt x="6255352" y="457718"/>
                    <a:pt x="6093352" y="457718"/>
                  </a:cubicBezTo>
                  <a:cubicBezTo>
                    <a:pt x="5958092" y="457718"/>
                    <a:pt x="5993834" y="545675"/>
                    <a:pt x="5985586" y="2008"/>
                  </a:cubicBezTo>
                  <a:cubicBezTo>
                    <a:pt x="5955558" y="1819"/>
                    <a:pt x="5961300" y="-55714"/>
                    <a:pt x="5969629" y="458823"/>
                  </a:cubicBezTo>
                  <a:cubicBezTo>
                    <a:pt x="5742479" y="463458"/>
                    <a:pt x="5760674" y="461598"/>
                    <a:pt x="5542553" y="459901"/>
                  </a:cubicBezTo>
                  <a:cubicBezTo>
                    <a:pt x="5532095" y="-52939"/>
                    <a:pt x="5544279" y="2008"/>
                    <a:pt x="5511744" y="2304"/>
                  </a:cubicBezTo>
                  <a:cubicBezTo>
                    <a:pt x="5520612" y="537617"/>
                    <a:pt x="5547621" y="459577"/>
                    <a:pt x="5446648" y="459577"/>
                  </a:cubicBezTo>
                  <a:cubicBezTo>
                    <a:pt x="5029519" y="459577"/>
                    <a:pt x="5093780" y="496307"/>
                    <a:pt x="5091381" y="343460"/>
                  </a:cubicBezTo>
                  <a:cubicBezTo>
                    <a:pt x="5088577" y="163370"/>
                    <a:pt x="5087580" y="169541"/>
                    <a:pt x="5084911" y="9149"/>
                  </a:cubicBezTo>
                  <a:cubicBezTo>
                    <a:pt x="5053320" y="9849"/>
                    <a:pt x="5061596" y="-47360"/>
                    <a:pt x="5071299" y="460790"/>
                  </a:cubicBezTo>
                  <a:cubicBezTo>
                    <a:pt x="4962778" y="460251"/>
                    <a:pt x="4841481" y="455293"/>
                    <a:pt x="4644143" y="459523"/>
                  </a:cubicBezTo>
                  <a:cubicBezTo>
                    <a:pt x="4642849" y="310692"/>
                    <a:pt x="4638402" y="120469"/>
                    <a:pt x="4636758" y="20925"/>
                  </a:cubicBezTo>
                  <a:cubicBezTo>
                    <a:pt x="4600638" y="22030"/>
                    <a:pt x="4618105" y="-27231"/>
                    <a:pt x="4622067" y="459981"/>
                  </a:cubicBezTo>
                  <a:cubicBezTo>
                    <a:pt x="4429527" y="463970"/>
                    <a:pt x="4333298" y="459146"/>
                    <a:pt x="4192188" y="458661"/>
                  </a:cubicBezTo>
                  <a:cubicBezTo>
                    <a:pt x="4187040" y="229149"/>
                    <a:pt x="4189358" y="190614"/>
                    <a:pt x="4187471" y="35638"/>
                  </a:cubicBezTo>
                  <a:cubicBezTo>
                    <a:pt x="4157578" y="36662"/>
                    <a:pt x="4165799" y="14376"/>
                    <a:pt x="4166258" y="159839"/>
                  </a:cubicBezTo>
                  <a:cubicBezTo>
                    <a:pt x="4166581" y="263426"/>
                    <a:pt x="4168090" y="367551"/>
                    <a:pt x="4170112" y="458634"/>
                  </a:cubicBezTo>
                  <a:cubicBezTo>
                    <a:pt x="4150435" y="458607"/>
                    <a:pt x="3843202" y="458445"/>
                    <a:pt x="3829994" y="458418"/>
                  </a:cubicBezTo>
                  <a:cubicBezTo>
                    <a:pt x="3714141" y="458418"/>
                    <a:pt x="3744546" y="529291"/>
                    <a:pt x="3740261" y="51887"/>
                  </a:cubicBezTo>
                  <a:cubicBezTo>
                    <a:pt x="3710448" y="53019"/>
                    <a:pt x="3718724" y="33455"/>
                    <a:pt x="3718454" y="159759"/>
                  </a:cubicBezTo>
                  <a:cubicBezTo>
                    <a:pt x="3718238" y="260839"/>
                    <a:pt x="3719559" y="360356"/>
                    <a:pt x="3721904" y="458769"/>
                  </a:cubicBezTo>
                  <a:cubicBezTo>
                    <a:pt x="3305422" y="461949"/>
                    <a:pt x="3712443" y="458580"/>
                    <a:pt x="3295961" y="461275"/>
                  </a:cubicBezTo>
                  <a:cubicBezTo>
                    <a:pt x="3295071" y="376121"/>
                    <a:pt x="3293589" y="294820"/>
                    <a:pt x="3289923" y="69700"/>
                  </a:cubicBezTo>
                  <a:cubicBezTo>
                    <a:pt x="3259033" y="70966"/>
                    <a:pt x="3267200" y="29952"/>
                    <a:pt x="3272322" y="343864"/>
                  </a:cubicBezTo>
                  <a:cubicBezTo>
                    <a:pt x="3274694" y="494393"/>
                    <a:pt x="3358955" y="461975"/>
                    <a:pt x="2860018" y="461975"/>
                  </a:cubicBezTo>
                  <a:cubicBezTo>
                    <a:pt x="2841823" y="461975"/>
                    <a:pt x="2851311" y="506601"/>
                    <a:pt x="2839720" y="88779"/>
                  </a:cubicBezTo>
                  <a:cubicBezTo>
                    <a:pt x="2803331" y="90342"/>
                    <a:pt x="2823035" y="35396"/>
                    <a:pt x="2825947" y="461895"/>
                  </a:cubicBezTo>
                  <a:cubicBezTo>
                    <a:pt x="2688503" y="461194"/>
                    <a:pt x="2598716" y="453245"/>
                    <a:pt x="2396122" y="458715"/>
                  </a:cubicBezTo>
                  <a:cubicBezTo>
                    <a:pt x="2394424" y="379220"/>
                    <a:pt x="2394370" y="350440"/>
                    <a:pt x="2389895" y="108909"/>
                  </a:cubicBezTo>
                  <a:cubicBezTo>
                    <a:pt x="2360865" y="110256"/>
                    <a:pt x="2365501" y="55364"/>
                    <a:pt x="2374019" y="459335"/>
                  </a:cubicBezTo>
                  <a:cubicBezTo>
                    <a:pt x="2268732" y="462380"/>
                    <a:pt x="2158756" y="461975"/>
                    <a:pt x="2051987" y="460655"/>
                  </a:cubicBezTo>
                  <a:cubicBezTo>
                    <a:pt x="1916269" y="459119"/>
                    <a:pt x="1945030" y="523416"/>
                    <a:pt x="1943332" y="129793"/>
                  </a:cubicBezTo>
                  <a:cubicBezTo>
                    <a:pt x="1916835" y="131059"/>
                    <a:pt x="1916835" y="79617"/>
                    <a:pt x="1925191" y="459739"/>
                  </a:cubicBezTo>
                  <a:cubicBezTo>
                    <a:pt x="1901605" y="459685"/>
                    <a:pt x="1915298" y="459712"/>
                    <a:pt x="1567013" y="459631"/>
                  </a:cubicBezTo>
                  <a:cubicBezTo>
                    <a:pt x="1473964" y="459631"/>
                    <a:pt x="1497118" y="514469"/>
                    <a:pt x="1491970" y="151351"/>
                  </a:cubicBezTo>
                  <a:cubicBezTo>
                    <a:pt x="1459867" y="152779"/>
                    <a:pt x="1468438" y="105729"/>
                    <a:pt x="1474584" y="459389"/>
                  </a:cubicBezTo>
                  <a:cubicBezTo>
                    <a:pt x="1359755" y="458715"/>
                    <a:pt x="1343448" y="457152"/>
                    <a:pt x="1048290" y="458661"/>
                  </a:cubicBezTo>
                  <a:cubicBezTo>
                    <a:pt x="1046134" y="383828"/>
                    <a:pt x="1044355" y="274932"/>
                    <a:pt x="1044463" y="160109"/>
                  </a:cubicBezTo>
                  <a:cubicBezTo>
                    <a:pt x="1016510" y="160163"/>
                    <a:pt x="1020419" y="132488"/>
                    <a:pt x="1023734" y="343891"/>
                  </a:cubicBezTo>
                  <a:cubicBezTo>
                    <a:pt x="1025972" y="488276"/>
                    <a:pt x="1048344" y="458930"/>
                    <a:pt x="920551" y="458930"/>
                  </a:cubicBezTo>
                  <a:cubicBezTo>
                    <a:pt x="760411" y="458930"/>
                    <a:pt x="759252" y="461356"/>
                    <a:pt x="600622" y="461383"/>
                  </a:cubicBezTo>
                  <a:cubicBezTo>
                    <a:pt x="598061" y="330121"/>
                    <a:pt x="598357" y="299509"/>
                    <a:pt x="594880" y="160028"/>
                  </a:cubicBezTo>
                  <a:cubicBezTo>
                    <a:pt x="564340" y="160163"/>
                    <a:pt x="571968" y="121251"/>
                    <a:pt x="578518" y="461356"/>
                  </a:cubicBezTo>
                  <a:cubicBezTo>
                    <a:pt x="576578" y="461356"/>
                    <a:pt x="151632" y="458311"/>
                    <a:pt x="149691" y="458284"/>
                  </a:cubicBezTo>
                  <a:cubicBezTo>
                    <a:pt x="147535" y="384367"/>
                    <a:pt x="146268" y="289269"/>
                    <a:pt x="144677" y="172101"/>
                  </a:cubicBezTo>
                  <a:cubicBezTo>
                    <a:pt x="115296" y="173798"/>
                    <a:pt x="122062" y="148764"/>
                    <a:pt x="125135" y="343864"/>
                  </a:cubicBezTo>
                  <a:cubicBezTo>
                    <a:pt x="127184" y="475099"/>
                    <a:pt x="133141" y="458068"/>
                    <a:pt x="112817" y="457745"/>
                  </a:cubicBezTo>
                  <a:cubicBezTo>
                    <a:pt x="-19533" y="455778"/>
                    <a:pt x="845" y="448852"/>
                    <a:pt x="1492" y="481728"/>
                  </a:cubicBezTo>
                  <a:cubicBezTo>
                    <a:pt x="58610" y="481944"/>
                    <a:pt x="90094" y="482510"/>
                    <a:pt x="128370" y="483049"/>
                  </a:cubicBezTo>
                  <a:cubicBezTo>
                    <a:pt x="137723" y="770229"/>
                    <a:pt x="135351" y="783568"/>
                    <a:pt x="137292" y="975354"/>
                  </a:cubicBezTo>
                  <a:cubicBezTo>
                    <a:pt x="97937" y="975731"/>
                    <a:pt x="66292" y="976135"/>
                    <a:pt x="9444" y="976324"/>
                  </a:cubicBezTo>
                  <a:cubicBezTo>
                    <a:pt x="9848" y="1009065"/>
                    <a:pt x="-9344" y="1001924"/>
                    <a:pt x="112763" y="1000630"/>
                  </a:cubicBezTo>
                  <a:cubicBezTo>
                    <a:pt x="148855" y="1000280"/>
                    <a:pt x="135297" y="932372"/>
                    <a:pt x="143464" y="1447125"/>
                  </a:cubicBezTo>
                  <a:cubicBezTo>
                    <a:pt x="144327" y="1501936"/>
                    <a:pt x="168371" y="1488247"/>
                    <a:pt x="14296" y="1488166"/>
                  </a:cubicBezTo>
                  <a:cubicBezTo>
                    <a:pt x="14512" y="1521527"/>
                    <a:pt x="-9101" y="1513173"/>
                    <a:pt x="144570" y="1513254"/>
                  </a:cubicBezTo>
                  <a:cubicBezTo>
                    <a:pt x="146753" y="1635623"/>
                    <a:pt x="152009" y="1809354"/>
                    <a:pt x="152306" y="2003996"/>
                  </a:cubicBezTo>
                  <a:cubicBezTo>
                    <a:pt x="107318" y="2004185"/>
                    <a:pt x="72492" y="2004481"/>
                    <a:pt x="16884" y="2004616"/>
                  </a:cubicBezTo>
                  <a:cubicBezTo>
                    <a:pt x="16992" y="2037276"/>
                    <a:pt x="-1068" y="2029893"/>
                    <a:pt x="112709" y="2029273"/>
                  </a:cubicBezTo>
                  <a:cubicBezTo>
                    <a:pt x="168317" y="2028976"/>
                    <a:pt x="150796" y="1953038"/>
                    <a:pt x="159880" y="2518641"/>
                  </a:cubicBezTo>
                  <a:cubicBezTo>
                    <a:pt x="111145" y="2518883"/>
                    <a:pt x="75619" y="2519260"/>
                    <a:pt x="18447" y="2519449"/>
                  </a:cubicBezTo>
                  <a:cubicBezTo>
                    <a:pt x="18528" y="2552675"/>
                    <a:pt x="1465" y="2544753"/>
                    <a:pt x="112709" y="2544025"/>
                  </a:cubicBezTo>
                  <a:cubicBezTo>
                    <a:pt x="179908" y="2543567"/>
                    <a:pt x="160204" y="2486007"/>
                    <a:pt x="166969" y="2917519"/>
                  </a:cubicBezTo>
                  <a:cubicBezTo>
                    <a:pt x="169126" y="3055059"/>
                    <a:pt x="184247" y="3031534"/>
                    <a:pt x="112466" y="3032881"/>
                  </a:cubicBezTo>
                  <a:cubicBezTo>
                    <a:pt x="3244" y="3034929"/>
                    <a:pt x="20091" y="3025551"/>
                    <a:pt x="20253" y="3059236"/>
                  </a:cubicBezTo>
                  <a:cubicBezTo>
                    <a:pt x="86535" y="3058751"/>
                    <a:pt x="114218" y="3057727"/>
                    <a:pt x="169934" y="3056999"/>
                  </a:cubicBezTo>
                  <a:cubicBezTo>
                    <a:pt x="176323" y="3281472"/>
                    <a:pt x="174058" y="3178667"/>
                    <a:pt x="179153" y="3547580"/>
                  </a:cubicBezTo>
                  <a:cubicBezTo>
                    <a:pt x="125647" y="3548361"/>
                    <a:pt x="89797" y="3549951"/>
                    <a:pt x="23649" y="3550651"/>
                  </a:cubicBezTo>
                  <a:cubicBezTo>
                    <a:pt x="23919" y="3581426"/>
                    <a:pt x="5832" y="3576737"/>
                    <a:pt x="112871" y="3574015"/>
                  </a:cubicBezTo>
                  <a:cubicBezTo>
                    <a:pt x="203682" y="3571805"/>
                    <a:pt x="179207" y="3497053"/>
                    <a:pt x="187185" y="4062736"/>
                  </a:cubicBezTo>
                  <a:cubicBezTo>
                    <a:pt x="120903" y="4062413"/>
                    <a:pt x="101226" y="4061874"/>
                    <a:pt x="30173" y="4061604"/>
                  </a:cubicBezTo>
                  <a:cubicBezTo>
                    <a:pt x="30685" y="4094723"/>
                    <a:pt x="15293" y="4086315"/>
                    <a:pt x="112520" y="4087258"/>
                  </a:cubicBezTo>
                  <a:cubicBezTo>
                    <a:pt x="206647" y="4088121"/>
                    <a:pt x="187590" y="4064299"/>
                    <a:pt x="188614" y="4204184"/>
                  </a:cubicBezTo>
                  <a:cubicBezTo>
                    <a:pt x="191903" y="4653939"/>
                    <a:pt x="229289" y="4578782"/>
                    <a:pt x="112628" y="4579078"/>
                  </a:cubicBezTo>
                  <a:cubicBezTo>
                    <a:pt x="27774" y="4579213"/>
                    <a:pt x="40631" y="4570886"/>
                    <a:pt x="41467" y="4604221"/>
                  </a:cubicBezTo>
                  <a:cubicBezTo>
                    <a:pt x="84487" y="4604167"/>
                    <a:pt x="123679" y="4604059"/>
                    <a:pt x="194922" y="4603978"/>
                  </a:cubicBezTo>
                  <a:cubicBezTo>
                    <a:pt x="207698" y="5192297"/>
                    <a:pt x="219424" y="5095259"/>
                    <a:pt x="112736" y="5094262"/>
                  </a:cubicBezTo>
                  <a:cubicBezTo>
                    <a:pt x="43030" y="5093615"/>
                    <a:pt x="54486" y="5087391"/>
                    <a:pt x="55402" y="5118811"/>
                  </a:cubicBezTo>
                  <a:cubicBezTo>
                    <a:pt x="109852" y="5119161"/>
                    <a:pt x="139017" y="5119674"/>
                    <a:pt x="200393" y="5119916"/>
                  </a:cubicBezTo>
                  <a:cubicBezTo>
                    <a:pt x="200420" y="5120940"/>
                    <a:pt x="206270" y="5360908"/>
                    <a:pt x="211202" y="5610577"/>
                  </a:cubicBezTo>
                  <a:cubicBezTo>
                    <a:pt x="145917" y="5610065"/>
                    <a:pt x="117857" y="5608880"/>
                    <a:pt x="67047" y="5608017"/>
                  </a:cubicBezTo>
                  <a:cubicBezTo>
                    <a:pt x="67613" y="5639681"/>
                    <a:pt x="58341" y="5632809"/>
                    <a:pt x="112412" y="5634022"/>
                  </a:cubicBezTo>
                  <a:cubicBezTo>
                    <a:pt x="239182" y="5636932"/>
                    <a:pt x="211122" y="5545472"/>
                    <a:pt x="220286" y="6125922"/>
                  </a:cubicBezTo>
                  <a:cubicBezTo>
                    <a:pt x="157805" y="6125788"/>
                    <a:pt x="133680" y="6125464"/>
                    <a:pt x="74406" y="6125141"/>
                  </a:cubicBezTo>
                  <a:cubicBezTo>
                    <a:pt x="74756" y="6156724"/>
                    <a:pt x="67074" y="6150148"/>
                    <a:pt x="112547" y="6150445"/>
                  </a:cubicBezTo>
                  <a:cubicBezTo>
                    <a:pt x="262444" y="6151469"/>
                    <a:pt x="214572" y="6075638"/>
                    <a:pt x="222928" y="6594702"/>
                  </a:cubicBezTo>
                  <a:cubicBezTo>
                    <a:pt x="223790" y="6650915"/>
                    <a:pt x="250638" y="6636848"/>
                    <a:pt x="78584" y="6636903"/>
                  </a:cubicBezTo>
                  <a:cubicBezTo>
                    <a:pt x="78772" y="6670263"/>
                    <a:pt x="52410" y="6661909"/>
                    <a:pt x="223979" y="6661882"/>
                  </a:cubicBezTo>
                  <a:cubicBezTo>
                    <a:pt x="224033" y="6664497"/>
                    <a:pt x="229801" y="7025109"/>
                    <a:pt x="232901" y="7156262"/>
                  </a:cubicBezTo>
                  <a:cubicBezTo>
                    <a:pt x="160662" y="7155885"/>
                    <a:pt x="123410" y="7154511"/>
                    <a:pt x="80605" y="7153595"/>
                  </a:cubicBezTo>
                  <a:cubicBezTo>
                    <a:pt x="80686" y="7183695"/>
                    <a:pt x="49984" y="7180381"/>
                    <a:pt x="233494" y="7181297"/>
                  </a:cubicBezTo>
                  <a:cubicBezTo>
                    <a:pt x="233548" y="7183695"/>
                    <a:pt x="243117" y="7667566"/>
                    <a:pt x="243144" y="7669533"/>
                  </a:cubicBezTo>
                  <a:cubicBezTo>
                    <a:pt x="163789" y="7669668"/>
                    <a:pt x="128504" y="7670260"/>
                    <a:pt x="81737" y="7670691"/>
                  </a:cubicBezTo>
                  <a:cubicBezTo>
                    <a:pt x="81791" y="7702166"/>
                    <a:pt x="75484" y="7695807"/>
                    <a:pt x="112763" y="7695403"/>
                  </a:cubicBezTo>
                  <a:cubicBezTo>
                    <a:pt x="257889" y="7693840"/>
                    <a:pt x="243548" y="7693436"/>
                    <a:pt x="243629" y="7698178"/>
                  </a:cubicBezTo>
                  <a:cubicBezTo>
                    <a:pt x="246271" y="7866439"/>
                    <a:pt x="251311" y="8037502"/>
                    <a:pt x="251904" y="8182534"/>
                  </a:cubicBezTo>
                  <a:cubicBezTo>
                    <a:pt x="49904" y="8182722"/>
                    <a:pt x="83031" y="8177522"/>
                    <a:pt x="83139" y="8208699"/>
                  </a:cubicBezTo>
                  <a:cubicBezTo>
                    <a:pt x="131389" y="8208268"/>
                    <a:pt x="166322" y="8207648"/>
                    <a:pt x="251985" y="8207541"/>
                  </a:cubicBezTo>
                  <a:cubicBezTo>
                    <a:pt x="252390" y="8515201"/>
                    <a:pt x="256244" y="8553278"/>
                    <a:pt x="259614" y="8695857"/>
                  </a:cubicBezTo>
                  <a:cubicBezTo>
                    <a:pt x="173331" y="8695939"/>
                    <a:pt x="137777" y="8696720"/>
                    <a:pt x="85942" y="8697421"/>
                  </a:cubicBezTo>
                  <a:cubicBezTo>
                    <a:pt x="86185" y="8727494"/>
                    <a:pt x="79365" y="8722562"/>
                    <a:pt x="112790" y="8722078"/>
                  </a:cubicBezTo>
                  <a:cubicBezTo>
                    <a:pt x="305383" y="8719221"/>
                    <a:pt x="255867" y="8630672"/>
                    <a:pt x="264277" y="9169865"/>
                  </a:cubicBezTo>
                  <a:cubicBezTo>
                    <a:pt x="265193" y="9228772"/>
                    <a:pt x="294008" y="9214059"/>
                    <a:pt x="112601" y="9214572"/>
                  </a:cubicBezTo>
                  <a:cubicBezTo>
                    <a:pt x="86967" y="9214625"/>
                    <a:pt x="91360" y="9208185"/>
                    <a:pt x="91819" y="9239686"/>
                  </a:cubicBezTo>
                  <a:cubicBezTo>
                    <a:pt x="136995" y="9239605"/>
                    <a:pt x="168802" y="9239417"/>
                    <a:pt x="265328" y="9239417"/>
                  </a:cubicBezTo>
                  <a:cubicBezTo>
                    <a:pt x="266703" y="9338746"/>
                    <a:pt x="268158" y="9526867"/>
                    <a:pt x="272687" y="9726036"/>
                  </a:cubicBezTo>
                  <a:cubicBezTo>
                    <a:pt x="188075" y="9726063"/>
                    <a:pt x="154624" y="9726871"/>
                    <a:pt x="101010" y="9727949"/>
                  </a:cubicBezTo>
                  <a:cubicBezTo>
                    <a:pt x="101846" y="9763251"/>
                    <a:pt x="74541" y="9751071"/>
                    <a:pt x="273199" y="9751043"/>
                  </a:cubicBezTo>
                  <a:cubicBezTo>
                    <a:pt x="273253" y="9753065"/>
                    <a:pt x="282795" y="10242378"/>
                    <a:pt x="282849" y="10244615"/>
                  </a:cubicBezTo>
                  <a:cubicBezTo>
                    <a:pt x="211175" y="10244696"/>
                    <a:pt x="171066" y="10244049"/>
                    <a:pt x="115674" y="10242782"/>
                  </a:cubicBezTo>
                  <a:cubicBezTo>
                    <a:pt x="116698" y="10273907"/>
                    <a:pt x="89096" y="10269649"/>
                    <a:pt x="274304" y="10269649"/>
                  </a:cubicBezTo>
                  <a:cubicBezTo>
                    <a:pt x="284897" y="10269649"/>
                    <a:pt x="283253" y="10268545"/>
                    <a:pt x="283307" y="10273125"/>
                  </a:cubicBezTo>
                  <a:cubicBezTo>
                    <a:pt x="291717" y="10818760"/>
                    <a:pt x="296731" y="10760068"/>
                    <a:pt x="274304" y="10760068"/>
                  </a:cubicBezTo>
                  <a:cubicBezTo>
                    <a:pt x="108531" y="10760068"/>
                    <a:pt x="132602" y="10752954"/>
                    <a:pt x="133680" y="10785264"/>
                  </a:cubicBezTo>
                  <a:cubicBezTo>
                    <a:pt x="175433" y="10785156"/>
                    <a:pt x="213035" y="10785102"/>
                    <a:pt x="291232" y="10785102"/>
                  </a:cubicBezTo>
                  <a:cubicBezTo>
                    <a:pt x="299130" y="11128037"/>
                    <a:pt x="296919" y="11131082"/>
                    <a:pt x="298240" y="11271183"/>
                  </a:cubicBezTo>
                  <a:cubicBezTo>
                    <a:pt x="234222" y="11270994"/>
                    <a:pt x="187805" y="11271452"/>
                    <a:pt x="149853" y="11272125"/>
                  </a:cubicBezTo>
                  <a:cubicBezTo>
                    <a:pt x="150958" y="11305056"/>
                    <a:pt x="129070" y="11296163"/>
                    <a:pt x="274331" y="11296163"/>
                  </a:cubicBezTo>
                  <a:cubicBezTo>
                    <a:pt x="307540" y="11296163"/>
                    <a:pt x="297890" y="11239708"/>
                    <a:pt x="305788" y="11744948"/>
                  </a:cubicBezTo>
                  <a:cubicBezTo>
                    <a:pt x="306650" y="11798411"/>
                    <a:pt x="314844" y="11789276"/>
                    <a:pt x="274331" y="11789276"/>
                  </a:cubicBezTo>
                  <a:cubicBezTo>
                    <a:pt x="145648" y="11789276"/>
                    <a:pt x="166700" y="11779521"/>
                    <a:pt x="167832" y="11813610"/>
                  </a:cubicBezTo>
                  <a:cubicBezTo>
                    <a:pt x="213386" y="11814284"/>
                    <a:pt x="260934" y="11814391"/>
                    <a:pt x="306947" y="11814257"/>
                  </a:cubicBezTo>
                  <a:cubicBezTo>
                    <a:pt x="316246" y="12381179"/>
                    <a:pt x="329481" y="12305511"/>
                    <a:pt x="274331" y="12305511"/>
                  </a:cubicBezTo>
                  <a:cubicBezTo>
                    <a:pt x="167212" y="12305511"/>
                    <a:pt x="183897" y="12297373"/>
                    <a:pt x="184975" y="12330572"/>
                  </a:cubicBezTo>
                  <a:cubicBezTo>
                    <a:pt x="230340" y="12330491"/>
                    <a:pt x="270099" y="12330518"/>
                    <a:pt x="313605" y="12330518"/>
                  </a:cubicBezTo>
                  <a:cubicBezTo>
                    <a:pt x="313955" y="12418421"/>
                    <a:pt x="315788" y="12525484"/>
                    <a:pt x="317890" y="12645239"/>
                  </a:cubicBezTo>
                  <a:cubicBezTo>
                    <a:pt x="352096" y="12644969"/>
                    <a:pt x="337136" y="12685741"/>
                    <a:pt x="335681" y="12330518"/>
                  </a:cubicBezTo>
                  <a:lnTo>
                    <a:pt x="762379" y="12330545"/>
                  </a:lnTo>
                  <a:cubicBezTo>
                    <a:pt x="764211" y="12460918"/>
                    <a:pt x="765371" y="12549764"/>
                    <a:pt x="768578" y="12641655"/>
                  </a:cubicBezTo>
                  <a:cubicBezTo>
                    <a:pt x="800924" y="12641385"/>
                    <a:pt x="789360" y="12683801"/>
                    <a:pt x="784482" y="12330545"/>
                  </a:cubicBezTo>
                  <a:cubicBezTo>
                    <a:pt x="1147916" y="12330572"/>
                    <a:pt x="1049234" y="12327338"/>
                    <a:pt x="1212959" y="12326745"/>
                  </a:cubicBezTo>
                  <a:cubicBezTo>
                    <a:pt x="1215816" y="12445342"/>
                    <a:pt x="1216112" y="12510070"/>
                    <a:pt x="1218808" y="12638097"/>
                  </a:cubicBezTo>
                  <a:cubicBezTo>
                    <a:pt x="1248377" y="12637855"/>
                    <a:pt x="1240911" y="12662620"/>
                    <a:pt x="1238054" y="12481047"/>
                  </a:cubicBezTo>
                  <a:cubicBezTo>
                    <a:pt x="1235331" y="12308502"/>
                    <a:pt x="1231611" y="12326691"/>
                    <a:pt x="1243822" y="12326691"/>
                  </a:cubicBezTo>
                  <a:cubicBezTo>
                    <a:pt x="1400916" y="12326691"/>
                    <a:pt x="1404070" y="12329359"/>
                    <a:pt x="1566959" y="12329359"/>
                  </a:cubicBezTo>
                  <a:cubicBezTo>
                    <a:pt x="1687717" y="12329386"/>
                    <a:pt x="1660385" y="12298774"/>
                    <a:pt x="1663242" y="12481532"/>
                  </a:cubicBezTo>
                  <a:cubicBezTo>
                    <a:pt x="1665991" y="12657850"/>
                    <a:pt x="1660681" y="12634675"/>
                    <a:pt x="1688984" y="12634433"/>
                  </a:cubicBezTo>
                  <a:cubicBezTo>
                    <a:pt x="1685723" y="12538985"/>
                    <a:pt x="1683997" y="12417316"/>
                    <a:pt x="1683970" y="12329386"/>
                  </a:cubicBezTo>
                  <a:cubicBezTo>
                    <a:pt x="1863922" y="12329440"/>
                    <a:pt x="1948857" y="12329683"/>
                    <a:pt x="2051960" y="12328847"/>
                  </a:cubicBezTo>
                  <a:cubicBezTo>
                    <a:pt x="2125035" y="12328255"/>
                    <a:pt x="2109347" y="12297939"/>
                    <a:pt x="2112205" y="12481506"/>
                  </a:cubicBezTo>
                  <a:cubicBezTo>
                    <a:pt x="2114900" y="12653808"/>
                    <a:pt x="2107461" y="12631145"/>
                    <a:pt x="2136788" y="12630929"/>
                  </a:cubicBezTo>
                  <a:cubicBezTo>
                    <a:pt x="2134901" y="12524460"/>
                    <a:pt x="2133230" y="12416858"/>
                    <a:pt x="2132017" y="12328335"/>
                  </a:cubicBezTo>
                  <a:cubicBezTo>
                    <a:pt x="2260862" y="12327850"/>
                    <a:pt x="2364261" y="12328658"/>
                    <a:pt x="2560952" y="12328578"/>
                  </a:cubicBezTo>
                  <a:cubicBezTo>
                    <a:pt x="2561356" y="12422328"/>
                    <a:pt x="2563378" y="12544131"/>
                    <a:pt x="2565399" y="12627615"/>
                  </a:cubicBezTo>
                  <a:cubicBezTo>
                    <a:pt x="2599794" y="12627373"/>
                    <a:pt x="2584403" y="12666366"/>
                    <a:pt x="2583055" y="12328524"/>
                  </a:cubicBezTo>
                  <a:cubicBezTo>
                    <a:pt x="2585050" y="12328524"/>
                    <a:pt x="3006653" y="12326665"/>
                    <a:pt x="3008809" y="12326638"/>
                  </a:cubicBezTo>
                  <a:cubicBezTo>
                    <a:pt x="3011586" y="12474176"/>
                    <a:pt x="3011774" y="12520337"/>
                    <a:pt x="3014146" y="12624112"/>
                  </a:cubicBezTo>
                  <a:cubicBezTo>
                    <a:pt x="3044902" y="12623896"/>
                    <a:pt x="3037166" y="12666851"/>
                    <a:pt x="3030939" y="12326503"/>
                  </a:cubicBezTo>
                  <a:cubicBezTo>
                    <a:pt x="3332054" y="12324455"/>
                    <a:pt x="3307417" y="12328389"/>
                    <a:pt x="3460495" y="12329116"/>
                  </a:cubicBezTo>
                  <a:cubicBezTo>
                    <a:pt x="3463514" y="12421224"/>
                    <a:pt x="3465185" y="12534107"/>
                    <a:pt x="3465616" y="12620636"/>
                  </a:cubicBezTo>
                  <a:cubicBezTo>
                    <a:pt x="3494323" y="12620420"/>
                    <a:pt x="3488716" y="12643622"/>
                    <a:pt x="3486183" y="12481047"/>
                  </a:cubicBezTo>
                  <a:cubicBezTo>
                    <a:pt x="3483433" y="12306130"/>
                    <a:pt x="3473514" y="12329251"/>
                    <a:pt x="3506668" y="12329251"/>
                  </a:cubicBezTo>
                  <a:cubicBezTo>
                    <a:pt x="3797216" y="12329494"/>
                    <a:pt x="3846679" y="12329629"/>
                    <a:pt x="3909457" y="12329359"/>
                  </a:cubicBezTo>
                  <a:cubicBezTo>
                    <a:pt x="3911398" y="12451459"/>
                    <a:pt x="3912854" y="12533487"/>
                    <a:pt x="3913635" y="12617213"/>
                  </a:cubicBezTo>
                  <a:cubicBezTo>
                    <a:pt x="3942342" y="12616998"/>
                    <a:pt x="3936439" y="12639930"/>
                    <a:pt x="3933959" y="12481047"/>
                  </a:cubicBezTo>
                  <a:cubicBezTo>
                    <a:pt x="3931129" y="12302924"/>
                    <a:pt x="3911452" y="12329521"/>
                    <a:pt x="3991805" y="12328767"/>
                  </a:cubicBezTo>
                  <a:cubicBezTo>
                    <a:pt x="4146176" y="12327311"/>
                    <a:pt x="4234481" y="12327958"/>
                    <a:pt x="4314969" y="12329144"/>
                  </a:cubicBezTo>
                  <a:cubicBezTo>
                    <a:pt x="4371250" y="12329979"/>
                    <a:pt x="4356425" y="12301199"/>
                    <a:pt x="4359256" y="12481532"/>
                  </a:cubicBezTo>
                  <a:cubicBezTo>
                    <a:pt x="4361682" y="12636480"/>
                    <a:pt x="4355698" y="12613817"/>
                    <a:pt x="4384000" y="12613602"/>
                  </a:cubicBezTo>
                  <a:cubicBezTo>
                    <a:pt x="4382006" y="12537071"/>
                    <a:pt x="4380011" y="12421735"/>
                    <a:pt x="4380065" y="12329952"/>
                  </a:cubicBezTo>
                  <a:cubicBezTo>
                    <a:pt x="4629426" y="12332189"/>
                    <a:pt x="4610665" y="12326045"/>
                    <a:pt x="4805900" y="12326045"/>
                  </a:cubicBezTo>
                  <a:cubicBezTo>
                    <a:pt x="4806278" y="12416454"/>
                    <a:pt x="4808164" y="12533002"/>
                    <a:pt x="4809970" y="12610341"/>
                  </a:cubicBezTo>
                  <a:cubicBezTo>
                    <a:pt x="4843772" y="12610072"/>
                    <a:pt x="4829324" y="12649496"/>
                    <a:pt x="4828003" y="12326072"/>
                  </a:cubicBezTo>
                  <a:cubicBezTo>
                    <a:pt x="4869945" y="12326125"/>
                    <a:pt x="4694684" y="12325371"/>
                    <a:pt x="5257450" y="12328093"/>
                  </a:cubicBezTo>
                  <a:cubicBezTo>
                    <a:pt x="5259068" y="12407669"/>
                    <a:pt x="5261090" y="12525726"/>
                    <a:pt x="5261682" y="12606892"/>
                  </a:cubicBezTo>
                  <a:cubicBezTo>
                    <a:pt x="5290551" y="12606677"/>
                    <a:pt x="5284540" y="12628504"/>
                    <a:pt x="5282249" y="12481074"/>
                  </a:cubicBezTo>
                  <a:cubicBezTo>
                    <a:pt x="5279608" y="12311250"/>
                    <a:pt x="5277047" y="12328200"/>
                    <a:pt x="5285026" y="12328227"/>
                  </a:cubicBezTo>
                  <a:cubicBezTo>
                    <a:pt x="5792777" y="12330949"/>
                    <a:pt x="5705631" y="12281042"/>
                    <a:pt x="5708839" y="12481506"/>
                  </a:cubicBezTo>
                  <a:cubicBezTo>
                    <a:pt x="5711049" y="12623815"/>
                    <a:pt x="5704122" y="12603497"/>
                    <a:pt x="5733045" y="12603281"/>
                  </a:cubicBezTo>
                  <a:cubicBezTo>
                    <a:pt x="5730754" y="12485090"/>
                    <a:pt x="5730565" y="12441758"/>
                    <a:pt x="5728085" y="12326773"/>
                  </a:cubicBezTo>
                  <a:cubicBezTo>
                    <a:pt x="5931596" y="12326260"/>
                    <a:pt x="5921595" y="12329898"/>
                    <a:pt x="6155052" y="12329359"/>
                  </a:cubicBezTo>
                  <a:cubicBezTo>
                    <a:pt x="6157694" y="12448737"/>
                    <a:pt x="6157748" y="12491341"/>
                    <a:pt x="6159985" y="12599993"/>
                  </a:cubicBezTo>
                  <a:cubicBezTo>
                    <a:pt x="6189123" y="12599778"/>
                    <a:pt x="6182196" y="12619720"/>
                    <a:pt x="6179959" y="12481074"/>
                  </a:cubicBezTo>
                  <a:cubicBezTo>
                    <a:pt x="6177129" y="12298828"/>
                    <a:pt x="6156508" y="12329548"/>
                    <a:pt x="6255082" y="12328901"/>
                  </a:cubicBezTo>
                  <a:cubicBezTo>
                    <a:pt x="6350719" y="12328255"/>
                    <a:pt x="6428888" y="12327985"/>
                    <a:pt x="6578408" y="12328793"/>
                  </a:cubicBezTo>
                  <a:cubicBezTo>
                    <a:pt x="6614501" y="12328982"/>
                    <a:pt x="6604420" y="12301765"/>
                    <a:pt x="6607276" y="12481532"/>
                  </a:cubicBezTo>
                  <a:cubicBezTo>
                    <a:pt x="6609514" y="12619558"/>
                    <a:pt x="6601778" y="12596625"/>
                    <a:pt x="6631212" y="12596409"/>
                  </a:cubicBezTo>
                  <a:cubicBezTo>
                    <a:pt x="6629676" y="12502040"/>
                    <a:pt x="6628248" y="12420038"/>
                    <a:pt x="6627304" y="12329036"/>
                  </a:cubicBezTo>
                  <a:cubicBezTo>
                    <a:pt x="6938607" y="12330249"/>
                    <a:pt x="6853753" y="12326583"/>
                    <a:pt x="7053382" y="12326422"/>
                  </a:cubicBezTo>
                  <a:cubicBezTo>
                    <a:pt x="7057371" y="12634568"/>
                    <a:pt x="7049015" y="12593176"/>
                    <a:pt x="7079744" y="12592933"/>
                  </a:cubicBezTo>
                  <a:cubicBezTo>
                    <a:pt x="7078046" y="12514031"/>
                    <a:pt x="7076536" y="12406267"/>
                    <a:pt x="7075512" y="12326422"/>
                  </a:cubicBezTo>
                  <a:cubicBezTo>
                    <a:pt x="7216865" y="12326476"/>
                    <a:pt x="7189451" y="12327634"/>
                    <a:pt x="7502937" y="12327527"/>
                  </a:cubicBezTo>
                  <a:cubicBezTo>
                    <a:pt x="7507520" y="12629933"/>
                    <a:pt x="7497816" y="12589538"/>
                    <a:pt x="7529192" y="12589269"/>
                  </a:cubicBezTo>
                  <a:cubicBezTo>
                    <a:pt x="7527656" y="12508399"/>
                    <a:pt x="7526685" y="12439144"/>
                    <a:pt x="7525014" y="12327500"/>
                  </a:cubicBezTo>
                  <a:cubicBezTo>
                    <a:pt x="7736880" y="12327419"/>
                    <a:pt x="7785426" y="12327527"/>
                    <a:pt x="7872518" y="12327069"/>
                  </a:cubicBezTo>
                  <a:cubicBezTo>
                    <a:pt x="7972737" y="12326530"/>
                    <a:pt x="7949259" y="12295782"/>
                    <a:pt x="7952143" y="12481586"/>
                  </a:cubicBezTo>
                  <a:cubicBezTo>
                    <a:pt x="7954057" y="12604790"/>
                    <a:pt x="7947076" y="12585738"/>
                    <a:pt x="7976133" y="12585496"/>
                  </a:cubicBezTo>
                  <a:cubicBezTo>
                    <a:pt x="7969636" y="12286001"/>
                    <a:pt x="7954919" y="12326718"/>
                    <a:pt x="8034383" y="12326718"/>
                  </a:cubicBezTo>
                  <a:close/>
                  <a:moveTo>
                    <a:pt x="7922088" y="10273233"/>
                  </a:moveTo>
                  <a:cubicBezTo>
                    <a:pt x="7930687" y="10836060"/>
                    <a:pt x="7946887" y="10759179"/>
                    <a:pt x="7872545" y="10758667"/>
                  </a:cubicBezTo>
                  <a:cubicBezTo>
                    <a:pt x="7423178" y="10755621"/>
                    <a:pt x="7499865" y="10788497"/>
                    <a:pt x="7497573" y="10640798"/>
                  </a:cubicBezTo>
                  <a:cubicBezTo>
                    <a:pt x="7490593" y="10193927"/>
                    <a:pt x="7470861" y="10267467"/>
                    <a:pt x="7548573" y="10268948"/>
                  </a:cubicBezTo>
                  <a:cubicBezTo>
                    <a:pt x="7824565" y="10274149"/>
                    <a:pt x="7921954" y="10265634"/>
                    <a:pt x="7922088" y="10273233"/>
                  </a:cubicBezTo>
                  <a:close/>
                  <a:moveTo>
                    <a:pt x="7921603" y="10244966"/>
                  </a:moveTo>
                  <a:cubicBezTo>
                    <a:pt x="7553667" y="10245855"/>
                    <a:pt x="7689251" y="10245531"/>
                    <a:pt x="7492236" y="10242998"/>
                  </a:cubicBezTo>
                  <a:cubicBezTo>
                    <a:pt x="7490242" y="10101685"/>
                    <a:pt x="7491697" y="9923697"/>
                    <a:pt x="7485309" y="9751151"/>
                  </a:cubicBezTo>
                  <a:cubicBezTo>
                    <a:pt x="7859229" y="9751339"/>
                    <a:pt x="7749980" y="9751043"/>
                    <a:pt x="7912169" y="9753388"/>
                  </a:cubicBezTo>
                  <a:cubicBezTo>
                    <a:pt x="7913220" y="9989556"/>
                    <a:pt x="7918880" y="10088642"/>
                    <a:pt x="7921603" y="10244966"/>
                  </a:cubicBezTo>
                  <a:close/>
                  <a:moveTo>
                    <a:pt x="7912088" y="9728300"/>
                  </a:moveTo>
                  <a:cubicBezTo>
                    <a:pt x="7466602" y="9721616"/>
                    <a:pt x="7484608" y="9732584"/>
                    <a:pt x="7484177" y="9720673"/>
                  </a:cubicBezTo>
                  <a:cubicBezTo>
                    <a:pt x="7479217" y="9594694"/>
                    <a:pt x="7477870" y="9483454"/>
                    <a:pt x="7477304" y="9353486"/>
                  </a:cubicBezTo>
                  <a:cubicBezTo>
                    <a:pt x="7476710" y="9214437"/>
                    <a:pt x="7457249" y="9237827"/>
                    <a:pt x="7548734" y="9237584"/>
                  </a:cubicBezTo>
                  <a:cubicBezTo>
                    <a:pt x="7678442" y="9237234"/>
                    <a:pt x="7769631" y="9237018"/>
                    <a:pt x="7872329" y="9238662"/>
                  </a:cubicBezTo>
                  <a:cubicBezTo>
                    <a:pt x="7916293" y="9239390"/>
                    <a:pt x="7909823" y="9170431"/>
                    <a:pt x="7912088" y="9728300"/>
                  </a:cubicBezTo>
                  <a:close/>
                  <a:moveTo>
                    <a:pt x="3451626" y="10272802"/>
                  </a:moveTo>
                  <a:cubicBezTo>
                    <a:pt x="3451492" y="10265257"/>
                    <a:pt x="3402056" y="10263559"/>
                    <a:pt x="3878055" y="10266308"/>
                  </a:cubicBezTo>
                  <a:cubicBezTo>
                    <a:pt x="3881316" y="10455021"/>
                    <a:pt x="3878405" y="10538612"/>
                    <a:pt x="3884011" y="10758532"/>
                  </a:cubicBezTo>
                  <a:cubicBezTo>
                    <a:pt x="3644004" y="10758747"/>
                    <a:pt x="3588935" y="10761981"/>
                    <a:pt x="3455346" y="10760769"/>
                  </a:cubicBezTo>
                  <a:cubicBezTo>
                    <a:pt x="3449335" y="10423816"/>
                    <a:pt x="3454834" y="10478573"/>
                    <a:pt x="3451626" y="10272802"/>
                  </a:cubicBezTo>
                  <a:close/>
                  <a:moveTo>
                    <a:pt x="746691" y="9754627"/>
                  </a:moveTo>
                  <a:cubicBezTo>
                    <a:pt x="1183658" y="9754627"/>
                    <a:pt x="985997" y="9753388"/>
                    <a:pt x="1172607" y="9752040"/>
                  </a:cubicBezTo>
                  <a:cubicBezTo>
                    <a:pt x="1172984" y="9857297"/>
                    <a:pt x="1174602" y="9906045"/>
                    <a:pt x="1176704" y="10089343"/>
                  </a:cubicBezTo>
                  <a:cubicBezTo>
                    <a:pt x="1179049" y="10293659"/>
                    <a:pt x="1265467" y="10238875"/>
                    <a:pt x="758982" y="10241623"/>
                  </a:cubicBezTo>
                  <a:cubicBezTo>
                    <a:pt x="740060" y="10241731"/>
                    <a:pt x="760842" y="10224916"/>
                    <a:pt x="746691" y="9754627"/>
                  </a:cubicBezTo>
                  <a:close/>
                  <a:moveTo>
                    <a:pt x="723402" y="8207865"/>
                  </a:moveTo>
                  <a:cubicBezTo>
                    <a:pt x="908178" y="8210613"/>
                    <a:pt x="856452" y="8210101"/>
                    <a:pt x="1147269" y="8209185"/>
                  </a:cubicBezTo>
                  <a:cubicBezTo>
                    <a:pt x="1157809" y="8717469"/>
                    <a:pt x="1144115" y="8122333"/>
                    <a:pt x="1157809" y="8696612"/>
                  </a:cubicBezTo>
                  <a:cubicBezTo>
                    <a:pt x="1004435" y="8698633"/>
                    <a:pt x="1098400" y="8701355"/>
                    <a:pt x="728469" y="8699576"/>
                  </a:cubicBezTo>
                  <a:cubicBezTo>
                    <a:pt x="727499" y="8513368"/>
                    <a:pt x="731515" y="8653253"/>
                    <a:pt x="723402" y="8207865"/>
                  </a:cubicBezTo>
                  <a:close/>
                  <a:moveTo>
                    <a:pt x="693131" y="6226599"/>
                  </a:moveTo>
                  <a:cubicBezTo>
                    <a:pt x="691514" y="6122258"/>
                    <a:pt x="622563" y="6151873"/>
                    <a:pt x="1082254" y="6148774"/>
                  </a:cubicBezTo>
                  <a:cubicBezTo>
                    <a:pt x="1133199" y="6148451"/>
                    <a:pt x="1113656" y="6081621"/>
                    <a:pt x="1121689" y="6594891"/>
                  </a:cubicBezTo>
                  <a:cubicBezTo>
                    <a:pt x="1122551" y="6648301"/>
                    <a:pt x="1181421" y="6641780"/>
                    <a:pt x="759090" y="6637253"/>
                  </a:cubicBezTo>
                  <a:cubicBezTo>
                    <a:pt x="669519" y="6636255"/>
                    <a:pt x="700571" y="6702170"/>
                    <a:pt x="693131" y="6226599"/>
                  </a:cubicBezTo>
                  <a:close/>
                  <a:moveTo>
                    <a:pt x="651270" y="3652594"/>
                  </a:moveTo>
                  <a:cubicBezTo>
                    <a:pt x="649734" y="3554289"/>
                    <a:pt x="570998" y="3571105"/>
                    <a:pt x="1076890" y="3575147"/>
                  </a:cubicBezTo>
                  <a:cubicBezTo>
                    <a:pt x="1085731" y="4100786"/>
                    <a:pt x="1084841" y="4065080"/>
                    <a:pt x="1082415" y="4065027"/>
                  </a:cubicBezTo>
                  <a:cubicBezTo>
                    <a:pt x="594637" y="4055191"/>
                    <a:pt x="655178" y="4094884"/>
                    <a:pt x="653992" y="4020267"/>
                  </a:cubicBezTo>
                  <a:cubicBezTo>
                    <a:pt x="651162" y="3833385"/>
                    <a:pt x="654181" y="3834436"/>
                    <a:pt x="651270" y="3652594"/>
                  </a:cubicBezTo>
                  <a:close/>
                  <a:moveTo>
                    <a:pt x="1062037" y="2543971"/>
                  </a:moveTo>
                  <a:cubicBezTo>
                    <a:pt x="1062603" y="2579138"/>
                    <a:pt x="1068830" y="3032585"/>
                    <a:pt x="1068830" y="3034498"/>
                  </a:cubicBezTo>
                  <a:cubicBezTo>
                    <a:pt x="558383" y="3025255"/>
                    <a:pt x="643318" y="3075350"/>
                    <a:pt x="640865" y="2917222"/>
                  </a:cubicBezTo>
                  <a:cubicBezTo>
                    <a:pt x="637981" y="2732901"/>
                    <a:pt x="635124" y="2733386"/>
                    <a:pt x="632240" y="2549819"/>
                  </a:cubicBezTo>
                  <a:cubicBezTo>
                    <a:pt x="631997" y="2534917"/>
                    <a:pt x="609867" y="2547205"/>
                    <a:pt x="1062037" y="2543971"/>
                  </a:cubicBezTo>
                  <a:close/>
                  <a:moveTo>
                    <a:pt x="631728" y="2517671"/>
                  </a:moveTo>
                  <a:cubicBezTo>
                    <a:pt x="627927" y="2279454"/>
                    <a:pt x="624638" y="2156681"/>
                    <a:pt x="624827" y="2030647"/>
                  </a:cubicBezTo>
                  <a:cubicBezTo>
                    <a:pt x="785533" y="2030782"/>
                    <a:pt x="777096" y="2032156"/>
                    <a:pt x="1051902" y="2031644"/>
                  </a:cubicBezTo>
                  <a:cubicBezTo>
                    <a:pt x="1052307" y="2274011"/>
                    <a:pt x="1058452" y="2341353"/>
                    <a:pt x="1061633" y="2518910"/>
                  </a:cubicBezTo>
                  <a:cubicBezTo>
                    <a:pt x="831087" y="2520635"/>
                    <a:pt x="776584" y="2517940"/>
                    <a:pt x="631728" y="2517671"/>
                  </a:cubicBezTo>
                  <a:close/>
                  <a:moveTo>
                    <a:pt x="1069100" y="3059532"/>
                  </a:moveTo>
                  <a:cubicBezTo>
                    <a:pt x="1071741" y="3312839"/>
                    <a:pt x="1073358" y="3370830"/>
                    <a:pt x="1076458" y="3550140"/>
                  </a:cubicBezTo>
                  <a:cubicBezTo>
                    <a:pt x="970013" y="3549304"/>
                    <a:pt x="864457" y="3549412"/>
                    <a:pt x="758955" y="3549978"/>
                  </a:cubicBezTo>
                  <a:cubicBezTo>
                    <a:pt x="620568" y="3550732"/>
                    <a:pt x="649491" y="3636102"/>
                    <a:pt x="643345" y="3101112"/>
                  </a:cubicBezTo>
                  <a:cubicBezTo>
                    <a:pt x="642698" y="3044253"/>
                    <a:pt x="574421" y="3050909"/>
                    <a:pt x="1069100" y="3059532"/>
                  </a:cubicBezTo>
                  <a:close/>
                  <a:moveTo>
                    <a:pt x="4658187" y="2917680"/>
                  </a:moveTo>
                  <a:cubicBezTo>
                    <a:pt x="4660586" y="3070958"/>
                    <a:pt x="4732097" y="3027815"/>
                    <a:pt x="4314995" y="3032827"/>
                  </a:cubicBezTo>
                  <a:cubicBezTo>
                    <a:pt x="4214938" y="3034040"/>
                    <a:pt x="4236583" y="3056541"/>
                    <a:pt x="4234400" y="2917195"/>
                  </a:cubicBezTo>
                  <a:cubicBezTo>
                    <a:pt x="4231516" y="2733197"/>
                    <a:pt x="4228254" y="2733062"/>
                    <a:pt x="4225397" y="2549792"/>
                  </a:cubicBezTo>
                  <a:cubicBezTo>
                    <a:pt x="4225182" y="2536103"/>
                    <a:pt x="4198954" y="2549199"/>
                    <a:pt x="4638510" y="2544456"/>
                  </a:cubicBezTo>
                  <a:cubicBezTo>
                    <a:pt x="4669454" y="2544133"/>
                    <a:pt x="4651691" y="2502661"/>
                    <a:pt x="4658187" y="2917680"/>
                  </a:cubicBezTo>
                  <a:close/>
                  <a:moveTo>
                    <a:pt x="5109225" y="3033043"/>
                  </a:moveTo>
                  <a:cubicBezTo>
                    <a:pt x="4977523" y="3032989"/>
                    <a:pt x="5140655" y="3032854"/>
                    <a:pt x="4682527" y="3032127"/>
                  </a:cubicBezTo>
                  <a:cubicBezTo>
                    <a:pt x="4676058" y="2775801"/>
                    <a:pt x="4681584" y="2755240"/>
                    <a:pt x="4678241" y="2544052"/>
                  </a:cubicBezTo>
                  <a:cubicBezTo>
                    <a:pt x="4933182" y="2541654"/>
                    <a:pt x="5105478" y="2547744"/>
                    <a:pt x="5105505" y="2550115"/>
                  </a:cubicBezTo>
                  <a:cubicBezTo>
                    <a:pt x="5108686" y="2752734"/>
                    <a:pt x="5102244" y="2783966"/>
                    <a:pt x="5109225" y="3033043"/>
                  </a:cubicBezTo>
                  <a:close/>
                  <a:moveTo>
                    <a:pt x="6898283" y="2519341"/>
                  </a:moveTo>
                  <a:cubicBezTo>
                    <a:pt x="6383820" y="2519530"/>
                    <a:pt x="6472987" y="2548202"/>
                    <a:pt x="6471451" y="2366064"/>
                  </a:cubicBezTo>
                  <a:cubicBezTo>
                    <a:pt x="6470641" y="2256037"/>
                    <a:pt x="6468701" y="2132213"/>
                    <a:pt x="6466463" y="2029812"/>
                  </a:cubicBezTo>
                  <a:cubicBezTo>
                    <a:pt x="6583017" y="2029219"/>
                    <a:pt x="6713183" y="2023425"/>
                    <a:pt x="6892838" y="2028761"/>
                  </a:cubicBezTo>
                  <a:cubicBezTo>
                    <a:pt x="6900466" y="2227957"/>
                    <a:pt x="6896531" y="2383418"/>
                    <a:pt x="6898283" y="2519341"/>
                  </a:cubicBezTo>
                  <a:close/>
                  <a:moveTo>
                    <a:pt x="6911006" y="3285353"/>
                  </a:moveTo>
                  <a:cubicBezTo>
                    <a:pt x="6915642" y="3585872"/>
                    <a:pt x="6920601" y="3549035"/>
                    <a:pt x="6901706" y="3549466"/>
                  </a:cubicBezTo>
                  <a:cubicBezTo>
                    <a:pt x="6789007" y="3551891"/>
                    <a:pt x="6692454" y="3551918"/>
                    <a:pt x="6578624" y="3549466"/>
                  </a:cubicBezTo>
                  <a:cubicBezTo>
                    <a:pt x="6454469" y="3546798"/>
                    <a:pt x="6497112" y="3627048"/>
                    <a:pt x="6481720" y="3100870"/>
                  </a:cubicBezTo>
                  <a:cubicBezTo>
                    <a:pt x="6480345" y="3053819"/>
                    <a:pt x="6411529" y="3053092"/>
                    <a:pt x="6901787" y="3059047"/>
                  </a:cubicBezTo>
                  <a:cubicBezTo>
                    <a:pt x="6915319" y="3059209"/>
                    <a:pt x="6907043" y="3032127"/>
                    <a:pt x="6911006" y="3285353"/>
                  </a:cubicBezTo>
                  <a:close/>
                  <a:moveTo>
                    <a:pt x="7386977" y="8697906"/>
                  </a:moveTo>
                  <a:cubicBezTo>
                    <a:pt x="6946532" y="8697906"/>
                    <a:pt x="7017046" y="8718009"/>
                    <a:pt x="7016211" y="8617790"/>
                  </a:cubicBezTo>
                  <a:cubicBezTo>
                    <a:pt x="7012275" y="8145642"/>
                    <a:pt x="6992949" y="8210748"/>
                    <a:pt x="7063598" y="8210748"/>
                  </a:cubicBezTo>
                  <a:cubicBezTo>
                    <a:pt x="7492560" y="8210748"/>
                    <a:pt x="7438919" y="8184905"/>
                    <a:pt x="7439351" y="8250064"/>
                  </a:cubicBezTo>
                  <a:cubicBezTo>
                    <a:pt x="7442020" y="8765410"/>
                    <a:pt x="7473692" y="8697906"/>
                    <a:pt x="7386977" y="8697906"/>
                  </a:cubicBezTo>
                  <a:close/>
                  <a:moveTo>
                    <a:pt x="7445793" y="8722832"/>
                  </a:moveTo>
                  <a:cubicBezTo>
                    <a:pt x="7449836" y="8982391"/>
                    <a:pt x="7452289" y="9084549"/>
                    <a:pt x="7454014" y="9212739"/>
                  </a:cubicBezTo>
                  <a:cubicBezTo>
                    <a:pt x="7184330" y="9213035"/>
                    <a:pt x="7201500" y="9214868"/>
                    <a:pt x="7026589" y="9214464"/>
                  </a:cubicBezTo>
                  <a:cubicBezTo>
                    <a:pt x="7020713" y="8886457"/>
                    <a:pt x="7019985" y="8935960"/>
                    <a:pt x="7017263" y="8722589"/>
                  </a:cubicBezTo>
                  <a:cubicBezTo>
                    <a:pt x="7150069" y="8722293"/>
                    <a:pt x="7321315" y="8723263"/>
                    <a:pt x="7445793" y="8722832"/>
                  </a:cubicBezTo>
                  <a:close/>
                  <a:moveTo>
                    <a:pt x="7386977" y="8182184"/>
                  </a:moveTo>
                  <a:cubicBezTo>
                    <a:pt x="6934996" y="8182184"/>
                    <a:pt x="7012842" y="8224815"/>
                    <a:pt x="7010362" y="8065797"/>
                  </a:cubicBezTo>
                  <a:cubicBezTo>
                    <a:pt x="7003381" y="7619814"/>
                    <a:pt x="6981197" y="7694486"/>
                    <a:pt x="7063598" y="7694486"/>
                  </a:cubicBezTo>
                  <a:cubicBezTo>
                    <a:pt x="7460727" y="7694486"/>
                    <a:pt x="7430375" y="7688127"/>
                    <a:pt x="7430510" y="7698340"/>
                  </a:cubicBezTo>
                  <a:cubicBezTo>
                    <a:pt x="7439189" y="8257744"/>
                    <a:pt x="7459621" y="8182184"/>
                    <a:pt x="7386977" y="8182184"/>
                  </a:cubicBezTo>
                  <a:close/>
                  <a:moveTo>
                    <a:pt x="7000847" y="7513884"/>
                  </a:moveTo>
                  <a:cubicBezTo>
                    <a:pt x="6998151" y="7384832"/>
                    <a:pt x="6996346" y="7264565"/>
                    <a:pt x="6995510" y="7178171"/>
                  </a:cubicBezTo>
                  <a:cubicBezTo>
                    <a:pt x="7086321" y="7178117"/>
                    <a:pt x="7015268" y="7178117"/>
                    <a:pt x="7386977" y="7178252"/>
                  </a:cubicBezTo>
                  <a:cubicBezTo>
                    <a:pt x="7435254" y="7178252"/>
                    <a:pt x="7420590" y="7102449"/>
                    <a:pt x="7430052" y="7667835"/>
                  </a:cubicBezTo>
                  <a:cubicBezTo>
                    <a:pt x="6918796" y="7666272"/>
                    <a:pt x="7005160" y="7719656"/>
                    <a:pt x="7000847" y="7513884"/>
                  </a:cubicBezTo>
                  <a:close/>
                  <a:moveTo>
                    <a:pt x="7386977" y="7153217"/>
                  </a:moveTo>
                  <a:cubicBezTo>
                    <a:pt x="7012437" y="7153083"/>
                    <a:pt x="7085377" y="7153110"/>
                    <a:pt x="6995267" y="7153137"/>
                  </a:cubicBezTo>
                  <a:cubicBezTo>
                    <a:pt x="6993218" y="6906970"/>
                    <a:pt x="6988474" y="6759702"/>
                    <a:pt x="6986669" y="6665170"/>
                  </a:cubicBezTo>
                  <a:cubicBezTo>
                    <a:pt x="7303040" y="6664201"/>
                    <a:pt x="7235625" y="6660832"/>
                    <a:pt x="7413097" y="6661371"/>
                  </a:cubicBezTo>
                  <a:cubicBezTo>
                    <a:pt x="7424310" y="7211774"/>
                    <a:pt x="7438111" y="7153217"/>
                    <a:pt x="7386977" y="7153217"/>
                  </a:cubicBezTo>
                  <a:close/>
                  <a:moveTo>
                    <a:pt x="5665010" y="8209347"/>
                  </a:moveTo>
                  <a:cubicBezTo>
                    <a:pt x="6151009" y="8212903"/>
                    <a:pt x="6088555" y="8183962"/>
                    <a:pt x="6090414" y="8249714"/>
                  </a:cubicBezTo>
                  <a:cubicBezTo>
                    <a:pt x="6095563" y="8432795"/>
                    <a:pt x="6098609" y="8698256"/>
                    <a:pt x="6093298" y="8698256"/>
                  </a:cubicBezTo>
                  <a:cubicBezTo>
                    <a:pt x="5932646" y="8698256"/>
                    <a:pt x="5928468" y="8700546"/>
                    <a:pt x="5769892" y="8700546"/>
                  </a:cubicBezTo>
                  <a:cubicBezTo>
                    <a:pt x="5630427" y="8700574"/>
                    <a:pt x="5677194" y="8789015"/>
                    <a:pt x="5665010" y="8209347"/>
                  </a:cubicBezTo>
                  <a:close/>
                  <a:moveTo>
                    <a:pt x="3867677" y="8207056"/>
                  </a:moveTo>
                  <a:cubicBezTo>
                    <a:pt x="4362086" y="8209131"/>
                    <a:pt x="4292515" y="8197435"/>
                    <a:pt x="4294213" y="8250441"/>
                  </a:cubicBezTo>
                  <a:cubicBezTo>
                    <a:pt x="4297043" y="8340419"/>
                    <a:pt x="4299416" y="8436649"/>
                    <a:pt x="4300547" y="8617952"/>
                  </a:cubicBezTo>
                  <a:cubicBezTo>
                    <a:pt x="4301275" y="8733234"/>
                    <a:pt x="4367477" y="8699468"/>
                    <a:pt x="3873823" y="8696666"/>
                  </a:cubicBezTo>
                  <a:cubicBezTo>
                    <a:pt x="3873014" y="8553116"/>
                    <a:pt x="3876087" y="8572491"/>
                    <a:pt x="3867677" y="8207056"/>
                  </a:cubicBezTo>
                  <a:close/>
                  <a:moveTo>
                    <a:pt x="1165033" y="7697828"/>
                  </a:moveTo>
                  <a:cubicBezTo>
                    <a:pt x="1164979" y="7694891"/>
                    <a:pt x="1131177" y="7691845"/>
                    <a:pt x="1567013" y="7691845"/>
                  </a:cubicBezTo>
                  <a:cubicBezTo>
                    <a:pt x="1596043" y="7691845"/>
                    <a:pt x="1588361" y="7634421"/>
                    <a:pt x="1595127" y="8066255"/>
                  </a:cubicBezTo>
                  <a:cubicBezTo>
                    <a:pt x="1597499" y="8219910"/>
                    <a:pt x="1670870" y="8184016"/>
                    <a:pt x="1243876" y="8184016"/>
                  </a:cubicBezTo>
                  <a:cubicBezTo>
                    <a:pt x="1134115" y="8184016"/>
                    <a:pt x="1173793" y="8258014"/>
                    <a:pt x="1165033" y="7697828"/>
                  </a:cubicBezTo>
                  <a:close/>
                  <a:moveTo>
                    <a:pt x="1535718" y="4088794"/>
                  </a:moveTo>
                  <a:cubicBezTo>
                    <a:pt x="1536850" y="4222508"/>
                    <a:pt x="1539438" y="4572961"/>
                    <a:pt x="1539518" y="4579051"/>
                  </a:cubicBezTo>
                  <a:cubicBezTo>
                    <a:pt x="1190262" y="4579348"/>
                    <a:pt x="1171852" y="4579267"/>
                    <a:pt x="1112794" y="4580076"/>
                  </a:cubicBezTo>
                  <a:cubicBezTo>
                    <a:pt x="1105543" y="4208091"/>
                    <a:pt x="1108858" y="4266972"/>
                    <a:pt x="1106783" y="4090546"/>
                  </a:cubicBezTo>
                  <a:cubicBezTo>
                    <a:pt x="1291290" y="4093968"/>
                    <a:pt x="1416550" y="4089118"/>
                    <a:pt x="1535718" y="4088794"/>
                  </a:cubicBezTo>
                  <a:close/>
                  <a:moveTo>
                    <a:pt x="1106486" y="4065512"/>
                  </a:moveTo>
                  <a:cubicBezTo>
                    <a:pt x="1098642" y="3474040"/>
                    <a:pt x="1057078" y="3575875"/>
                    <a:pt x="1243903" y="3575875"/>
                  </a:cubicBezTo>
                  <a:cubicBezTo>
                    <a:pt x="1395956" y="3575875"/>
                    <a:pt x="1401185" y="3574258"/>
                    <a:pt x="1525259" y="3573934"/>
                  </a:cubicBezTo>
                  <a:cubicBezTo>
                    <a:pt x="1534613" y="4027866"/>
                    <a:pt x="1533912" y="3928887"/>
                    <a:pt x="1535448" y="4063814"/>
                  </a:cubicBezTo>
                  <a:cubicBezTo>
                    <a:pt x="1404447" y="4064110"/>
                    <a:pt x="1289511" y="4068934"/>
                    <a:pt x="1106486" y="4065512"/>
                  </a:cubicBezTo>
                  <a:close/>
                  <a:moveTo>
                    <a:pt x="1539869" y="4604059"/>
                  </a:moveTo>
                  <a:cubicBezTo>
                    <a:pt x="1545152" y="4978172"/>
                    <a:pt x="1545799" y="4888059"/>
                    <a:pt x="1549384" y="5091810"/>
                  </a:cubicBezTo>
                  <a:cubicBezTo>
                    <a:pt x="1547470" y="5091810"/>
                    <a:pt x="1151312" y="5093885"/>
                    <a:pt x="1123198" y="5094289"/>
                  </a:cubicBezTo>
                  <a:cubicBezTo>
                    <a:pt x="1120880" y="4956479"/>
                    <a:pt x="1123845" y="5153466"/>
                    <a:pt x="1113306" y="4605083"/>
                  </a:cubicBezTo>
                  <a:cubicBezTo>
                    <a:pt x="1181987" y="4604194"/>
                    <a:pt x="1194683" y="4604355"/>
                    <a:pt x="1539869" y="4604059"/>
                  </a:cubicBezTo>
                  <a:close/>
                  <a:moveTo>
                    <a:pt x="2428845" y="4020698"/>
                  </a:moveTo>
                  <a:cubicBezTo>
                    <a:pt x="2429600" y="4069419"/>
                    <a:pt x="2490680" y="4076048"/>
                    <a:pt x="2052176" y="4064057"/>
                  </a:cubicBezTo>
                  <a:cubicBezTo>
                    <a:pt x="1989398" y="4062251"/>
                    <a:pt x="2004681" y="4133042"/>
                    <a:pt x="1997161" y="3652648"/>
                  </a:cubicBezTo>
                  <a:cubicBezTo>
                    <a:pt x="1995543" y="3548550"/>
                    <a:pt x="1928641" y="3576656"/>
                    <a:pt x="2375178" y="3574877"/>
                  </a:cubicBezTo>
                  <a:cubicBezTo>
                    <a:pt x="2450328" y="3574662"/>
                    <a:pt x="2420867" y="3510176"/>
                    <a:pt x="2428845" y="4020698"/>
                  </a:cubicBezTo>
                  <a:close/>
                  <a:moveTo>
                    <a:pt x="3338469" y="4580022"/>
                  </a:moveTo>
                  <a:cubicBezTo>
                    <a:pt x="2913173" y="4572018"/>
                    <a:pt x="2912176" y="4593307"/>
                    <a:pt x="2911394" y="4571830"/>
                  </a:cubicBezTo>
                  <a:cubicBezTo>
                    <a:pt x="2906785" y="4447736"/>
                    <a:pt x="2905248" y="4329032"/>
                    <a:pt x="2904574" y="4204211"/>
                  </a:cubicBezTo>
                  <a:cubicBezTo>
                    <a:pt x="2903820" y="4055649"/>
                    <a:pt x="2819127" y="4087474"/>
                    <a:pt x="3331892" y="4087043"/>
                  </a:cubicBezTo>
                  <a:cubicBezTo>
                    <a:pt x="3333105" y="4223505"/>
                    <a:pt x="3328496" y="4341266"/>
                    <a:pt x="3338469" y="4580022"/>
                  </a:cubicBezTo>
                  <a:close/>
                  <a:moveTo>
                    <a:pt x="3785949" y="4581639"/>
                  </a:moveTo>
                  <a:cubicBezTo>
                    <a:pt x="3492975" y="4581746"/>
                    <a:pt x="3452462" y="4582150"/>
                    <a:pt x="3360599" y="4580453"/>
                  </a:cubicBezTo>
                  <a:cubicBezTo>
                    <a:pt x="3350572" y="4341050"/>
                    <a:pt x="3355128" y="4216445"/>
                    <a:pt x="3353968" y="4087043"/>
                  </a:cubicBezTo>
                  <a:cubicBezTo>
                    <a:pt x="3870318" y="4086612"/>
                    <a:pt x="3782499" y="4062278"/>
                    <a:pt x="3781744" y="4204184"/>
                  </a:cubicBezTo>
                  <a:cubicBezTo>
                    <a:pt x="3781259" y="4297423"/>
                    <a:pt x="3781528" y="4326499"/>
                    <a:pt x="3785949" y="4581639"/>
                  </a:cubicBezTo>
                  <a:close/>
                  <a:moveTo>
                    <a:pt x="6901841" y="6640594"/>
                  </a:moveTo>
                  <a:cubicBezTo>
                    <a:pt x="6478243" y="6643450"/>
                    <a:pt x="6535981" y="6652855"/>
                    <a:pt x="6535064" y="6594406"/>
                  </a:cubicBezTo>
                  <a:cubicBezTo>
                    <a:pt x="6527004" y="6080031"/>
                    <a:pt x="6512476" y="6150283"/>
                    <a:pt x="6578677" y="6148451"/>
                  </a:cubicBezTo>
                  <a:cubicBezTo>
                    <a:pt x="6678276" y="6145864"/>
                    <a:pt x="6773319" y="6145244"/>
                    <a:pt x="6901653" y="6148181"/>
                  </a:cubicBezTo>
                  <a:cubicBezTo>
                    <a:pt x="6970684" y="6149771"/>
                    <a:pt x="6956991" y="6133522"/>
                    <a:pt x="6958447" y="6227003"/>
                  </a:cubicBezTo>
                  <a:cubicBezTo>
                    <a:pt x="6966021" y="6711843"/>
                    <a:pt x="6984188" y="6640055"/>
                    <a:pt x="6901841" y="6640594"/>
                  </a:cubicBezTo>
                  <a:close/>
                  <a:moveTo>
                    <a:pt x="6964592" y="6665278"/>
                  </a:moveTo>
                  <a:cubicBezTo>
                    <a:pt x="6967369" y="6815214"/>
                    <a:pt x="6970172" y="6849411"/>
                    <a:pt x="6973191" y="7153191"/>
                  </a:cubicBezTo>
                  <a:cubicBezTo>
                    <a:pt x="6497031" y="7153434"/>
                    <a:pt x="6545550" y="7157987"/>
                    <a:pt x="6545415" y="7146239"/>
                  </a:cubicBezTo>
                  <a:cubicBezTo>
                    <a:pt x="6539646" y="6593651"/>
                    <a:pt x="6514929" y="6665090"/>
                    <a:pt x="6578327" y="6665601"/>
                  </a:cubicBezTo>
                  <a:cubicBezTo>
                    <a:pt x="6754343" y="6666976"/>
                    <a:pt x="6899684" y="6665548"/>
                    <a:pt x="6964592" y="6665278"/>
                  </a:cubicBezTo>
                  <a:close/>
                  <a:moveTo>
                    <a:pt x="5640077" y="6664039"/>
                  </a:moveTo>
                  <a:cubicBezTo>
                    <a:pt x="6148206" y="6663608"/>
                    <a:pt x="6065670" y="6633992"/>
                    <a:pt x="6069443" y="6778862"/>
                  </a:cubicBezTo>
                  <a:cubicBezTo>
                    <a:pt x="6072732" y="6909288"/>
                    <a:pt x="6074915" y="7024165"/>
                    <a:pt x="6073999" y="7146642"/>
                  </a:cubicBezTo>
                  <a:cubicBezTo>
                    <a:pt x="6073891" y="7159253"/>
                    <a:pt x="6120253" y="7155427"/>
                    <a:pt x="5644848" y="7155697"/>
                  </a:cubicBezTo>
                  <a:cubicBezTo>
                    <a:pt x="5636950" y="6640729"/>
                    <a:pt x="5642395" y="6886383"/>
                    <a:pt x="5640077" y="6664039"/>
                  </a:cubicBezTo>
                  <a:close/>
                  <a:moveTo>
                    <a:pt x="4292299" y="6663877"/>
                  </a:moveTo>
                  <a:cubicBezTo>
                    <a:pt x="4519557" y="6667084"/>
                    <a:pt x="4611446" y="6664416"/>
                    <a:pt x="4719860" y="6663823"/>
                  </a:cubicBezTo>
                  <a:cubicBezTo>
                    <a:pt x="4726572" y="7125704"/>
                    <a:pt x="4726787" y="7152867"/>
                    <a:pt x="4726814" y="7156155"/>
                  </a:cubicBezTo>
                  <a:cubicBezTo>
                    <a:pt x="4248740" y="7156074"/>
                    <a:pt x="4297879" y="7161087"/>
                    <a:pt x="4297502" y="7146049"/>
                  </a:cubicBezTo>
                  <a:cubicBezTo>
                    <a:pt x="4290089" y="6837446"/>
                    <a:pt x="4293674" y="6806079"/>
                    <a:pt x="4292299" y="6663877"/>
                  </a:cubicBezTo>
                  <a:close/>
                  <a:moveTo>
                    <a:pt x="2054898" y="7180084"/>
                  </a:moveTo>
                  <a:cubicBezTo>
                    <a:pt x="2327872" y="7183022"/>
                    <a:pt x="2341646" y="7178495"/>
                    <a:pt x="2478604" y="7177524"/>
                  </a:cubicBezTo>
                  <a:cubicBezTo>
                    <a:pt x="2487176" y="7638543"/>
                    <a:pt x="2486987" y="7495506"/>
                    <a:pt x="2490114" y="7670476"/>
                  </a:cubicBezTo>
                  <a:cubicBezTo>
                    <a:pt x="2292075" y="7669964"/>
                    <a:pt x="2469089" y="7668724"/>
                    <a:pt x="2058969" y="7669021"/>
                  </a:cubicBezTo>
                  <a:cubicBezTo>
                    <a:pt x="2056435" y="7471387"/>
                    <a:pt x="2062661" y="7503159"/>
                    <a:pt x="2054898" y="7180084"/>
                  </a:cubicBezTo>
                  <a:close/>
                  <a:moveTo>
                    <a:pt x="2451919" y="5491631"/>
                  </a:moveTo>
                  <a:cubicBezTo>
                    <a:pt x="2454156" y="5634318"/>
                    <a:pt x="2475316" y="5610119"/>
                    <a:pt x="2375016" y="5610901"/>
                  </a:cubicBezTo>
                  <a:cubicBezTo>
                    <a:pt x="2231589" y="5612059"/>
                    <a:pt x="2139052" y="5611682"/>
                    <a:pt x="2051987" y="5610739"/>
                  </a:cubicBezTo>
                  <a:cubicBezTo>
                    <a:pt x="2019318" y="5610389"/>
                    <a:pt x="2031501" y="5669135"/>
                    <a:pt x="2022687" y="5123311"/>
                  </a:cubicBezTo>
                  <a:cubicBezTo>
                    <a:pt x="2022660" y="5121398"/>
                    <a:pt x="1987753" y="5110188"/>
                    <a:pt x="2374881" y="5119566"/>
                  </a:cubicBezTo>
                  <a:cubicBezTo>
                    <a:pt x="2481704" y="5122126"/>
                    <a:pt x="2444964" y="5045972"/>
                    <a:pt x="2451919" y="5491631"/>
                  </a:cubicBezTo>
                  <a:close/>
                  <a:moveTo>
                    <a:pt x="2051799" y="5635747"/>
                  </a:moveTo>
                  <a:cubicBezTo>
                    <a:pt x="2517339" y="5640758"/>
                    <a:pt x="2454453" y="5615886"/>
                    <a:pt x="2456393" y="5675171"/>
                  </a:cubicBezTo>
                  <a:cubicBezTo>
                    <a:pt x="2460221" y="5789698"/>
                    <a:pt x="2460032" y="5805139"/>
                    <a:pt x="2465154" y="6125842"/>
                  </a:cubicBezTo>
                  <a:cubicBezTo>
                    <a:pt x="2096733" y="6125249"/>
                    <a:pt x="2122636" y="6124952"/>
                    <a:pt x="2037270" y="6123659"/>
                  </a:cubicBezTo>
                  <a:cubicBezTo>
                    <a:pt x="2031016" y="5574522"/>
                    <a:pt x="2020234" y="5635423"/>
                    <a:pt x="2051799" y="5635747"/>
                  </a:cubicBezTo>
                  <a:close/>
                  <a:moveTo>
                    <a:pt x="2051745" y="6148990"/>
                  </a:moveTo>
                  <a:cubicBezTo>
                    <a:pt x="2538283" y="6156831"/>
                    <a:pt x="2464992" y="6117434"/>
                    <a:pt x="2466744" y="6227030"/>
                  </a:cubicBezTo>
                  <a:cubicBezTo>
                    <a:pt x="2474480" y="6721248"/>
                    <a:pt x="2495397" y="6637387"/>
                    <a:pt x="2375124" y="6637226"/>
                  </a:cubicBezTo>
                  <a:cubicBezTo>
                    <a:pt x="1976783" y="6636121"/>
                    <a:pt x="2043362" y="6659942"/>
                    <a:pt x="2042310" y="6594433"/>
                  </a:cubicBezTo>
                  <a:cubicBezTo>
                    <a:pt x="2034466" y="6093451"/>
                    <a:pt x="2033847" y="6148693"/>
                    <a:pt x="2051745" y="6148990"/>
                  </a:cubicBezTo>
                  <a:close/>
                  <a:moveTo>
                    <a:pt x="2052149" y="6664146"/>
                  </a:moveTo>
                  <a:cubicBezTo>
                    <a:pt x="2149834" y="6661640"/>
                    <a:pt x="2179727" y="6661991"/>
                    <a:pt x="2375124" y="6662233"/>
                  </a:cubicBezTo>
                  <a:cubicBezTo>
                    <a:pt x="2502513" y="6662583"/>
                    <a:pt x="2467175" y="6569479"/>
                    <a:pt x="2478011" y="7146615"/>
                  </a:cubicBezTo>
                  <a:cubicBezTo>
                    <a:pt x="2478038" y="7148609"/>
                    <a:pt x="2527177" y="7160143"/>
                    <a:pt x="2054278" y="7155023"/>
                  </a:cubicBezTo>
                  <a:cubicBezTo>
                    <a:pt x="2054251" y="7153137"/>
                    <a:pt x="2041178" y="6664416"/>
                    <a:pt x="2052149" y="6664146"/>
                  </a:cubicBezTo>
                  <a:close/>
                  <a:moveTo>
                    <a:pt x="2860018" y="5608556"/>
                  </a:moveTo>
                  <a:cubicBezTo>
                    <a:pt x="2398710" y="5608556"/>
                    <a:pt x="2476529" y="5646525"/>
                    <a:pt x="2473995" y="5491173"/>
                  </a:cubicBezTo>
                  <a:cubicBezTo>
                    <a:pt x="2471192" y="5311998"/>
                    <a:pt x="2474992" y="5306259"/>
                    <a:pt x="2472135" y="5123285"/>
                  </a:cubicBezTo>
                  <a:cubicBezTo>
                    <a:pt x="2472108" y="5121371"/>
                    <a:pt x="2899911" y="5115955"/>
                    <a:pt x="2900019" y="5123662"/>
                  </a:cubicBezTo>
                  <a:cubicBezTo>
                    <a:pt x="2908833" y="5686165"/>
                    <a:pt x="2919588" y="5608556"/>
                    <a:pt x="2860018" y="5608556"/>
                  </a:cubicBezTo>
                  <a:close/>
                  <a:moveTo>
                    <a:pt x="2905760" y="5633645"/>
                  </a:moveTo>
                  <a:cubicBezTo>
                    <a:pt x="2914683" y="6199247"/>
                    <a:pt x="2931475" y="6122878"/>
                    <a:pt x="2860018" y="6122878"/>
                  </a:cubicBezTo>
                  <a:cubicBezTo>
                    <a:pt x="2698045" y="6122878"/>
                    <a:pt x="2698476" y="6125922"/>
                    <a:pt x="2536800" y="6125922"/>
                  </a:cubicBezTo>
                  <a:cubicBezTo>
                    <a:pt x="2461542" y="6125922"/>
                    <a:pt x="2494615" y="6200406"/>
                    <a:pt x="2477256" y="5635369"/>
                  </a:cubicBezTo>
                  <a:cubicBezTo>
                    <a:pt x="2826001" y="5634345"/>
                    <a:pt x="2721388" y="5633213"/>
                    <a:pt x="2905760" y="5633645"/>
                  </a:cubicBezTo>
                  <a:close/>
                  <a:moveTo>
                    <a:pt x="2536800" y="6150930"/>
                  </a:moveTo>
                  <a:cubicBezTo>
                    <a:pt x="2698746" y="6150930"/>
                    <a:pt x="2698342" y="6147885"/>
                    <a:pt x="2860018" y="6147885"/>
                  </a:cubicBezTo>
                  <a:cubicBezTo>
                    <a:pt x="2929292" y="6147885"/>
                    <a:pt x="2910990" y="6069872"/>
                    <a:pt x="2920693" y="6641187"/>
                  </a:cubicBezTo>
                  <a:cubicBezTo>
                    <a:pt x="2737938" y="6642992"/>
                    <a:pt x="2734785" y="6637522"/>
                    <a:pt x="2494157" y="6637387"/>
                  </a:cubicBezTo>
                  <a:cubicBezTo>
                    <a:pt x="2486583" y="6073240"/>
                    <a:pt x="2472566" y="6150930"/>
                    <a:pt x="2536800" y="6150930"/>
                  </a:cubicBezTo>
                  <a:close/>
                  <a:moveTo>
                    <a:pt x="2536800" y="6662422"/>
                  </a:moveTo>
                  <a:cubicBezTo>
                    <a:pt x="2697344" y="6662422"/>
                    <a:pt x="2695835" y="6666491"/>
                    <a:pt x="2860018" y="6666491"/>
                  </a:cubicBezTo>
                  <a:cubicBezTo>
                    <a:pt x="2939858" y="6666491"/>
                    <a:pt x="2923146" y="6588827"/>
                    <a:pt x="2929535" y="7146480"/>
                  </a:cubicBezTo>
                  <a:cubicBezTo>
                    <a:pt x="2929643" y="7155724"/>
                    <a:pt x="2500276" y="7155401"/>
                    <a:pt x="2500114" y="7146104"/>
                  </a:cubicBezTo>
                  <a:cubicBezTo>
                    <a:pt x="2489521" y="6585109"/>
                    <a:pt x="2482540" y="6662422"/>
                    <a:pt x="2536800" y="6662422"/>
                  </a:cubicBezTo>
                  <a:close/>
                  <a:moveTo>
                    <a:pt x="2921987" y="5117733"/>
                  </a:moveTo>
                  <a:cubicBezTo>
                    <a:pt x="3007543" y="5118461"/>
                    <a:pt x="3158032" y="5124874"/>
                    <a:pt x="3345639" y="5119269"/>
                  </a:cubicBezTo>
                  <a:cubicBezTo>
                    <a:pt x="3348685" y="5309088"/>
                    <a:pt x="3353860" y="5433343"/>
                    <a:pt x="3354696" y="5609850"/>
                  </a:cubicBezTo>
                  <a:cubicBezTo>
                    <a:pt x="2998728" y="5610631"/>
                    <a:pt x="3089027" y="5609176"/>
                    <a:pt x="2927432" y="5608664"/>
                  </a:cubicBezTo>
                  <a:cubicBezTo>
                    <a:pt x="2922688" y="5307229"/>
                    <a:pt x="2924791" y="5290629"/>
                    <a:pt x="2921987" y="5117733"/>
                  </a:cubicBezTo>
                  <a:close/>
                  <a:moveTo>
                    <a:pt x="2927837" y="5633698"/>
                  </a:moveTo>
                  <a:cubicBezTo>
                    <a:pt x="3084418" y="5634264"/>
                    <a:pt x="3014659" y="5635612"/>
                    <a:pt x="3354804" y="5634884"/>
                  </a:cubicBezTo>
                  <a:cubicBezTo>
                    <a:pt x="3355478" y="5973076"/>
                    <a:pt x="3360060" y="5988301"/>
                    <a:pt x="3363807" y="6124468"/>
                  </a:cubicBezTo>
                  <a:cubicBezTo>
                    <a:pt x="3000831" y="6125303"/>
                    <a:pt x="3083717" y="6123767"/>
                    <a:pt x="2934548" y="6123039"/>
                  </a:cubicBezTo>
                  <a:cubicBezTo>
                    <a:pt x="2932041" y="5918561"/>
                    <a:pt x="2935546" y="6121880"/>
                    <a:pt x="2927837" y="5633698"/>
                  </a:cubicBezTo>
                  <a:close/>
                  <a:moveTo>
                    <a:pt x="3365963" y="6227030"/>
                  </a:moveTo>
                  <a:cubicBezTo>
                    <a:pt x="3373214" y="6701604"/>
                    <a:pt x="3383619" y="6638573"/>
                    <a:pt x="3345154" y="6638007"/>
                  </a:cubicBezTo>
                  <a:cubicBezTo>
                    <a:pt x="2883873" y="6630570"/>
                    <a:pt x="2943147" y="6667245"/>
                    <a:pt x="2942015" y="6594379"/>
                  </a:cubicBezTo>
                  <a:cubicBezTo>
                    <a:pt x="2936570" y="6260094"/>
                    <a:pt x="2935761" y="6215146"/>
                    <a:pt x="2934872" y="6148073"/>
                  </a:cubicBezTo>
                  <a:cubicBezTo>
                    <a:pt x="3440305" y="6150606"/>
                    <a:pt x="3364292" y="6121503"/>
                    <a:pt x="3365963" y="6227030"/>
                  </a:cubicBezTo>
                  <a:close/>
                  <a:moveTo>
                    <a:pt x="3367715" y="5118649"/>
                  </a:moveTo>
                  <a:cubicBezTo>
                    <a:pt x="3541548" y="5114015"/>
                    <a:pt x="3794575" y="5120320"/>
                    <a:pt x="3794629" y="5123797"/>
                  </a:cubicBezTo>
                  <a:cubicBezTo>
                    <a:pt x="3796111" y="5219272"/>
                    <a:pt x="3798402" y="5342557"/>
                    <a:pt x="3802742" y="5610901"/>
                  </a:cubicBezTo>
                  <a:cubicBezTo>
                    <a:pt x="3634947" y="5610739"/>
                    <a:pt x="3666027" y="5609257"/>
                    <a:pt x="3376826" y="5609796"/>
                  </a:cubicBezTo>
                  <a:cubicBezTo>
                    <a:pt x="3375748" y="5402839"/>
                    <a:pt x="3370006" y="5288446"/>
                    <a:pt x="3367715" y="5118649"/>
                  </a:cubicBezTo>
                  <a:close/>
                  <a:moveTo>
                    <a:pt x="3022017" y="6664146"/>
                  </a:moveTo>
                  <a:cubicBezTo>
                    <a:pt x="3131967" y="6660832"/>
                    <a:pt x="3234962" y="6661371"/>
                    <a:pt x="3344857" y="6663015"/>
                  </a:cubicBezTo>
                  <a:cubicBezTo>
                    <a:pt x="3381570" y="6663608"/>
                    <a:pt x="3374077" y="6642669"/>
                    <a:pt x="3372783" y="6778377"/>
                  </a:cubicBezTo>
                  <a:cubicBezTo>
                    <a:pt x="3368200" y="7210130"/>
                    <a:pt x="3400439" y="7153434"/>
                    <a:pt x="3345100" y="7152894"/>
                  </a:cubicBezTo>
                  <a:cubicBezTo>
                    <a:pt x="2917971" y="7148906"/>
                    <a:pt x="2951719" y="7156990"/>
                    <a:pt x="2951584" y="7146157"/>
                  </a:cubicBezTo>
                  <a:cubicBezTo>
                    <a:pt x="2945115" y="6581174"/>
                    <a:pt x="2914521" y="6667245"/>
                    <a:pt x="3022017" y="6664146"/>
                  </a:cubicBezTo>
                  <a:close/>
                  <a:moveTo>
                    <a:pt x="3376934" y="5675197"/>
                  </a:moveTo>
                  <a:cubicBezTo>
                    <a:pt x="3376934" y="5617125"/>
                    <a:pt x="3311784" y="5635504"/>
                    <a:pt x="3803146" y="5635908"/>
                  </a:cubicBezTo>
                  <a:cubicBezTo>
                    <a:pt x="3808052" y="5940173"/>
                    <a:pt x="3808052" y="5944377"/>
                    <a:pt x="3810209" y="6043247"/>
                  </a:cubicBezTo>
                  <a:cubicBezTo>
                    <a:pt x="3812419" y="6143762"/>
                    <a:pt x="3892556" y="6123308"/>
                    <a:pt x="3385883" y="6124413"/>
                  </a:cubicBezTo>
                  <a:cubicBezTo>
                    <a:pt x="3383349" y="6031956"/>
                    <a:pt x="3376934" y="5926430"/>
                    <a:pt x="3376934" y="5675197"/>
                  </a:cubicBezTo>
                  <a:close/>
                  <a:moveTo>
                    <a:pt x="3506641" y="6149313"/>
                  </a:moveTo>
                  <a:cubicBezTo>
                    <a:pt x="3670016" y="6149313"/>
                    <a:pt x="3664328" y="6146888"/>
                    <a:pt x="3812338" y="6146672"/>
                  </a:cubicBezTo>
                  <a:cubicBezTo>
                    <a:pt x="3813443" y="6206145"/>
                    <a:pt x="3813659" y="6225036"/>
                    <a:pt x="3819401" y="6594810"/>
                  </a:cubicBezTo>
                  <a:cubicBezTo>
                    <a:pt x="3820371" y="6656654"/>
                    <a:pt x="3867677" y="6638950"/>
                    <a:pt x="3506641" y="6639246"/>
                  </a:cubicBezTo>
                  <a:cubicBezTo>
                    <a:pt x="3372244" y="6639246"/>
                    <a:pt x="3395155" y="6649487"/>
                    <a:pt x="3394293" y="6594325"/>
                  </a:cubicBezTo>
                  <a:cubicBezTo>
                    <a:pt x="3385991" y="6058634"/>
                    <a:pt x="3353429" y="6149313"/>
                    <a:pt x="3506641" y="6149313"/>
                  </a:cubicBezTo>
                  <a:close/>
                  <a:moveTo>
                    <a:pt x="3816624" y="5120509"/>
                  </a:moveTo>
                  <a:cubicBezTo>
                    <a:pt x="4278822" y="5121263"/>
                    <a:pt x="4243726" y="5117168"/>
                    <a:pt x="4243834" y="5123797"/>
                  </a:cubicBezTo>
                  <a:cubicBezTo>
                    <a:pt x="4252649" y="5687054"/>
                    <a:pt x="4294483" y="5607856"/>
                    <a:pt x="4153373" y="5607856"/>
                  </a:cubicBezTo>
                  <a:cubicBezTo>
                    <a:pt x="3991697" y="5607856"/>
                    <a:pt x="3991454" y="5610901"/>
                    <a:pt x="3829967" y="5610901"/>
                  </a:cubicBezTo>
                  <a:cubicBezTo>
                    <a:pt x="3822986" y="5610901"/>
                    <a:pt x="3825142" y="5665550"/>
                    <a:pt x="3816624" y="5120509"/>
                  </a:cubicBezTo>
                  <a:close/>
                  <a:moveTo>
                    <a:pt x="3394832" y="6778701"/>
                  </a:moveTo>
                  <a:cubicBezTo>
                    <a:pt x="3396423" y="6628440"/>
                    <a:pt x="3304587" y="6664442"/>
                    <a:pt x="3820614" y="6664011"/>
                  </a:cubicBezTo>
                  <a:cubicBezTo>
                    <a:pt x="3823039" y="6791285"/>
                    <a:pt x="3829077" y="6944266"/>
                    <a:pt x="3828242" y="7146265"/>
                  </a:cubicBezTo>
                  <a:cubicBezTo>
                    <a:pt x="3828242" y="7148179"/>
                    <a:pt x="3878809" y="7156559"/>
                    <a:pt x="3399657" y="7153352"/>
                  </a:cubicBezTo>
                  <a:cubicBezTo>
                    <a:pt x="3395991" y="7027966"/>
                    <a:pt x="3393619" y="6904680"/>
                    <a:pt x="3394832" y="6778701"/>
                  </a:cubicBezTo>
                  <a:close/>
                  <a:moveTo>
                    <a:pt x="3825223" y="5635908"/>
                  </a:moveTo>
                  <a:cubicBezTo>
                    <a:pt x="3936143" y="5635908"/>
                    <a:pt x="3978893" y="5633159"/>
                    <a:pt x="4254346" y="5632809"/>
                  </a:cubicBezTo>
                  <a:cubicBezTo>
                    <a:pt x="4253538" y="5953323"/>
                    <a:pt x="4258605" y="5985175"/>
                    <a:pt x="4262218" y="6124629"/>
                  </a:cubicBezTo>
                  <a:cubicBezTo>
                    <a:pt x="3752768" y="6123174"/>
                    <a:pt x="3834549" y="6143869"/>
                    <a:pt x="3832312" y="6042628"/>
                  </a:cubicBezTo>
                  <a:cubicBezTo>
                    <a:pt x="3829697" y="5922738"/>
                    <a:pt x="3829967" y="5930391"/>
                    <a:pt x="3825223" y="5635908"/>
                  </a:cubicBezTo>
                  <a:close/>
                  <a:moveTo>
                    <a:pt x="4262837" y="6149663"/>
                  </a:moveTo>
                  <a:cubicBezTo>
                    <a:pt x="4264509" y="6222772"/>
                    <a:pt x="4269927" y="6636444"/>
                    <a:pt x="4269954" y="6638519"/>
                  </a:cubicBezTo>
                  <a:cubicBezTo>
                    <a:pt x="3779615" y="6632968"/>
                    <a:pt x="3842609" y="6664254"/>
                    <a:pt x="3841504" y="6594379"/>
                  </a:cubicBezTo>
                  <a:cubicBezTo>
                    <a:pt x="3836328" y="6260795"/>
                    <a:pt x="3835601" y="6210700"/>
                    <a:pt x="3834441" y="6146645"/>
                  </a:cubicBezTo>
                  <a:cubicBezTo>
                    <a:pt x="3986333" y="6146699"/>
                    <a:pt x="3896330" y="6148666"/>
                    <a:pt x="4262837" y="6149663"/>
                  </a:cubicBezTo>
                  <a:close/>
                  <a:moveTo>
                    <a:pt x="4270196" y="6663580"/>
                  </a:moveTo>
                  <a:cubicBezTo>
                    <a:pt x="4271517" y="6802576"/>
                    <a:pt x="4267932" y="6845369"/>
                    <a:pt x="4275641" y="7156317"/>
                  </a:cubicBezTo>
                  <a:cubicBezTo>
                    <a:pt x="4082643" y="7156613"/>
                    <a:pt x="3850264" y="7153299"/>
                    <a:pt x="3850291" y="7146400"/>
                  </a:cubicBezTo>
                  <a:cubicBezTo>
                    <a:pt x="3851126" y="6945721"/>
                    <a:pt x="3845277" y="6797806"/>
                    <a:pt x="3842690" y="6663958"/>
                  </a:cubicBezTo>
                  <a:cubicBezTo>
                    <a:pt x="3999271" y="6663931"/>
                    <a:pt x="4134990" y="6661937"/>
                    <a:pt x="4270196" y="6663580"/>
                  </a:cubicBezTo>
                  <a:close/>
                  <a:moveTo>
                    <a:pt x="3850210" y="7176123"/>
                  </a:moveTo>
                  <a:cubicBezTo>
                    <a:pt x="4018032" y="7176689"/>
                    <a:pt x="3939835" y="7181944"/>
                    <a:pt x="4276261" y="7181378"/>
                  </a:cubicBezTo>
                  <a:cubicBezTo>
                    <a:pt x="4276531" y="7193477"/>
                    <a:pt x="4285507" y="7667054"/>
                    <a:pt x="4285560" y="7670260"/>
                  </a:cubicBezTo>
                  <a:cubicBezTo>
                    <a:pt x="3984311" y="7671689"/>
                    <a:pt x="4029057" y="7667808"/>
                    <a:pt x="3859456" y="7667377"/>
                  </a:cubicBezTo>
                  <a:cubicBezTo>
                    <a:pt x="3856706" y="7510893"/>
                    <a:pt x="3849698" y="7379038"/>
                    <a:pt x="3850210" y="7176123"/>
                  </a:cubicBezTo>
                  <a:close/>
                  <a:moveTo>
                    <a:pt x="4284914" y="6149744"/>
                  </a:moveTo>
                  <a:cubicBezTo>
                    <a:pt x="4629992" y="6150930"/>
                    <a:pt x="4574464" y="6149340"/>
                    <a:pt x="4709428" y="6148316"/>
                  </a:cubicBezTo>
                  <a:cubicBezTo>
                    <a:pt x="4711719" y="6372277"/>
                    <a:pt x="4715951" y="6401084"/>
                    <a:pt x="4719482" y="6638788"/>
                  </a:cubicBezTo>
                  <a:cubicBezTo>
                    <a:pt x="4592659" y="6639436"/>
                    <a:pt x="4530097" y="6642076"/>
                    <a:pt x="4292003" y="6638815"/>
                  </a:cubicBezTo>
                  <a:cubicBezTo>
                    <a:pt x="4291976" y="6636686"/>
                    <a:pt x="4286747" y="6231341"/>
                    <a:pt x="4284914" y="6149744"/>
                  </a:cubicBezTo>
                  <a:close/>
                  <a:moveTo>
                    <a:pt x="4724900" y="5674767"/>
                  </a:moveTo>
                  <a:cubicBezTo>
                    <a:pt x="4722879" y="5614081"/>
                    <a:pt x="4662365" y="5634237"/>
                    <a:pt x="5123484" y="5634237"/>
                  </a:cubicBezTo>
                  <a:cubicBezTo>
                    <a:pt x="5169712" y="5634237"/>
                    <a:pt x="5142973" y="5574818"/>
                    <a:pt x="5157151" y="6043355"/>
                  </a:cubicBezTo>
                  <a:cubicBezTo>
                    <a:pt x="5160008" y="6137968"/>
                    <a:pt x="5232867" y="6122985"/>
                    <a:pt x="4800105" y="6122985"/>
                  </a:cubicBezTo>
                  <a:cubicBezTo>
                    <a:pt x="4700048" y="6122985"/>
                    <a:pt x="4742394" y="6198843"/>
                    <a:pt x="4724900" y="5674767"/>
                  </a:cubicBezTo>
                  <a:close/>
                  <a:moveTo>
                    <a:pt x="4800132" y="6147992"/>
                  </a:moveTo>
                  <a:cubicBezTo>
                    <a:pt x="5224242" y="6147992"/>
                    <a:pt x="5159766" y="6122419"/>
                    <a:pt x="5161410" y="6227030"/>
                  </a:cubicBezTo>
                  <a:cubicBezTo>
                    <a:pt x="5168849" y="6701280"/>
                    <a:pt x="5178903" y="6636794"/>
                    <a:pt x="5123511" y="6636794"/>
                  </a:cubicBezTo>
                  <a:cubicBezTo>
                    <a:pt x="4681880" y="6636794"/>
                    <a:pt x="4741882" y="6655415"/>
                    <a:pt x="4740912" y="6594379"/>
                  </a:cubicBezTo>
                  <a:cubicBezTo>
                    <a:pt x="4732690" y="6074021"/>
                    <a:pt x="4704657" y="6147992"/>
                    <a:pt x="4800132" y="6147992"/>
                  </a:cubicBezTo>
                  <a:close/>
                  <a:moveTo>
                    <a:pt x="4800132" y="6663608"/>
                  </a:moveTo>
                  <a:cubicBezTo>
                    <a:pt x="4960649" y="6663608"/>
                    <a:pt x="4969193" y="6661802"/>
                    <a:pt x="5123511" y="6661802"/>
                  </a:cubicBezTo>
                  <a:cubicBezTo>
                    <a:pt x="5183648" y="6661802"/>
                    <a:pt x="5165561" y="6592493"/>
                    <a:pt x="5173809" y="7152005"/>
                  </a:cubicBezTo>
                  <a:cubicBezTo>
                    <a:pt x="4996472" y="7150900"/>
                    <a:pt x="4967118" y="7156182"/>
                    <a:pt x="4748944" y="7156155"/>
                  </a:cubicBezTo>
                  <a:cubicBezTo>
                    <a:pt x="4741235" y="6594918"/>
                    <a:pt x="4718512" y="6663608"/>
                    <a:pt x="4800132" y="6663608"/>
                  </a:cubicBezTo>
                  <a:close/>
                  <a:moveTo>
                    <a:pt x="5164941" y="5123285"/>
                  </a:moveTo>
                  <a:cubicBezTo>
                    <a:pt x="5164860" y="5117437"/>
                    <a:pt x="5594226" y="5116602"/>
                    <a:pt x="5594334" y="5123716"/>
                  </a:cubicBezTo>
                  <a:cubicBezTo>
                    <a:pt x="5597542" y="5328760"/>
                    <a:pt x="5593984" y="5255840"/>
                    <a:pt x="5599806" y="5608125"/>
                  </a:cubicBezTo>
                  <a:cubicBezTo>
                    <a:pt x="5401794" y="5604972"/>
                    <a:pt x="5289581" y="5608637"/>
                    <a:pt x="5174483" y="5609095"/>
                  </a:cubicBezTo>
                  <a:cubicBezTo>
                    <a:pt x="5174294" y="5426795"/>
                    <a:pt x="5167663" y="5297231"/>
                    <a:pt x="5164941" y="5123285"/>
                  </a:cubicBezTo>
                  <a:close/>
                  <a:moveTo>
                    <a:pt x="5174186" y="5675305"/>
                  </a:moveTo>
                  <a:cubicBezTo>
                    <a:pt x="5174537" y="5628794"/>
                    <a:pt x="5110168" y="5625291"/>
                    <a:pt x="5600183" y="5633240"/>
                  </a:cubicBezTo>
                  <a:cubicBezTo>
                    <a:pt x="5607893" y="6086876"/>
                    <a:pt x="5604739" y="5936966"/>
                    <a:pt x="5606949" y="6124279"/>
                  </a:cubicBezTo>
                  <a:cubicBezTo>
                    <a:pt x="5112648" y="6115575"/>
                    <a:pt x="5182623" y="6155619"/>
                    <a:pt x="5179200" y="6042547"/>
                  </a:cubicBezTo>
                  <a:cubicBezTo>
                    <a:pt x="5174429" y="5884338"/>
                    <a:pt x="5173566" y="5774769"/>
                    <a:pt x="5174186" y="5675305"/>
                  </a:cubicBezTo>
                  <a:close/>
                  <a:moveTo>
                    <a:pt x="5607272" y="6149286"/>
                  </a:moveTo>
                  <a:cubicBezTo>
                    <a:pt x="5610561" y="6400572"/>
                    <a:pt x="5615170" y="6433125"/>
                    <a:pt x="5617704" y="6639058"/>
                  </a:cubicBezTo>
                  <a:cubicBezTo>
                    <a:pt x="5447807" y="6639193"/>
                    <a:pt x="5393897" y="6639624"/>
                    <a:pt x="5285187" y="6638007"/>
                  </a:cubicBezTo>
                  <a:cubicBezTo>
                    <a:pt x="5159927" y="6636148"/>
                    <a:pt x="5191033" y="6712706"/>
                    <a:pt x="5183432" y="6226599"/>
                  </a:cubicBezTo>
                  <a:cubicBezTo>
                    <a:pt x="5181869" y="6125653"/>
                    <a:pt x="5101138" y="6141094"/>
                    <a:pt x="5607272" y="6149286"/>
                  </a:cubicBezTo>
                  <a:close/>
                  <a:moveTo>
                    <a:pt x="5618001" y="6664066"/>
                  </a:moveTo>
                  <a:cubicBezTo>
                    <a:pt x="5620858" y="6946233"/>
                    <a:pt x="5614389" y="6610197"/>
                    <a:pt x="5622799" y="7155697"/>
                  </a:cubicBezTo>
                  <a:cubicBezTo>
                    <a:pt x="5160844" y="7155939"/>
                    <a:pt x="5411687" y="7154350"/>
                    <a:pt x="5195912" y="7152193"/>
                  </a:cubicBezTo>
                  <a:cubicBezTo>
                    <a:pt x="5194591" y="7046290"/>
                    <a:pt x="5195265" y="7097355"/>
                    <a:pt x="5188581" y="6661964"/>
                  </a:cubicBezTo>
                  <a:cubicBezTo>
                    <a:pt x="5369853" y="6662933"/>
                    <a:pt x="5202355" y="6664416"/>
                    <a:pt x="5618001" y="6664066"/>
                  </a:cubicBezTo>
                  <a:close/>
                  <a:moveTo>
                    <a:pt x="5622313" y="5633591"/>
                  </a:moveTo>
                  <a:cubicBezTo>
                    <a:pt x="6108905" y="5641298"/>
                    <a:pt x="6048580" y="5607074"/>
                    <a:pt x="6049874" y="5675467"/>
                  </a:cubicBezTo>
                  <a:cubicBezTo>
                    <a:pt x="6052408" y="5809612"/>
                    <a:pt x="6054187" y="5913414"/>
                    <a:pt x="6055400" y="6043140"/>
                  </a:cubicBezTo>
                  <a:cubicBezTo>
                    <a:pt x="6056235" y="6133684"/>
                    <a:pt x="6143273" y="6132659"/>
                    <a:pt x="5629079" y="6124629"/>
                  </a:cubicBezTo>
                  <a:cubicBezTo>
                    <a:pt x="5627354" y="5976876"/>
                    <a:pt x="5629214" y="6030070"/>
                    <a:pt x="5622313" y="5633591"/>
                  </a:cubicBezTo>
                  <a:close/>
                  <a:moveTo>
                    <a:pt x="5623203" y="7180704"/>
                  </a:moveTo>
                  <a:cubicBezTo>
                    <a:pt x="5625845" y="7351983"/>
                    <a:pt x="5626599" y="7409651"/>
                    <a:pt x="5628998" y="7514531"/>
                  </a:cubicBezTo>
                  <a:cubicBezTo>
                    <a:pt x="5633554" y="7721596"/>
                    <a:pt x="5707949" y="7660182"/>
                    <a:pt x="5284864" y="7669264"/>
                  </a:cubicBezTo>
                  <a:cubicBezTo>
                    <a:pt x="5184025" y="7671311"/>
                    <a:pt x="5203837" y="7764092"/>
                    <a:pt x="5196236" y="7177201"/>
                  </a:cubicBezTo>
                  <a:cubicBezTo>
                    <a:pt x="5362602" y="7178898"/>
                    <a:pt x="5203486" y="7180920"/>
                    <a:pt x="5623203" y="7180704"/>
                  </a:cubicBezTo>
                  <a:close/>
                  <a:moveTo>
                    <a:pt x="5630481" y="6226653"/>
                  </a:moveTo>
                  <a:cubicBezTo>
                    <a:pt x="5628944" y="6128240"/>
                    <a:pt x="5546489" y="6149313"/>
                    <a:pt x="6056586" y="6147211"/>
                  </a:cubicBezTo>
                  <a:cubicBezTo>
                    <a:pt x="6060009" y="6400006"/>
                    <a:pt x="6061222" y="6342743"/>
                    <a:pt x="6066451" y="6640972"/>
                  </a:cubicBezTo>
                  <a:cubicBezTo>
                    <a:pt x="5571638" y="6640136"/>
                    <a:pt x="5640131" y="6655442"/>
                    <a:pt x="5639187" y="6594379"/>
                  </a:cubicBezTo>
                  <a:cubicBezTo>
                    <a:pt x="5636303" y="6410462"/>
                    <a:pt x="5633311" y="6405962"/>
                    <a:pt x="5630481" y="6226653"/>
                  </a:cubicBezTo>
                  <a:close/>
                  <a:moveTo>
                    <a:pt x="6093298" y="5607910"/>
                  </a:moveTo>
                  <a:cubicBezTo>
                    <a:pt x="6063352" y="5607910"/>
                    <a:pt x="6070899" y="5625695"/>
                    <a:pt x="6068796" y="5491146"/>
                  </a:cubicBezTo>
                  <a:cubicBezTo>
                    <a:pt x="6062004" y="5063757"/>
                    <a:pt x="6050737" y="5119997"/>
                    <a:pt x="6093298" y="5119997"/>
                  </a:cubicBezTo>
                  <a:cubicBezTo>
                    <a:pt x="6255298" y="5119997"/>
                    <a:pt x="6254355" y="5119135"/>
                    <a:pt x="6416705" y="5119135"/>
                  </a:cubicBezTo>
                  <a:cubicBezTo>
                    <a:pt x="6524417" y="5119135"/>
                    <a:pt x="6491612" y="5045783"/>
                    <a:pt x="6498594" y="5491550"/>
                  </a:cubicBezTo>
                  <a:cubicBezTo>
                    <a:pt x="6501047" y="5648331"/>
                    <a:pt x="6581777" y="5607910"/>
                    <a:pt x="6093298" y="5607910"/>
                  </a:cubicBezTo>
                  <a:close/>
                  <a:moveTo>
                    <a:pt x="6500023" y="5635019"/>
                  </a:moveTo>
                  <a:cubicBezTo>
                    <a:pt x="6500615" y="5895386"/>
                    <a:pt x="6503473" y="5955641"/>
                    <a:pt x="6506815" y="6125033"/>
                  </a:cubicBezTo>
                  <a:cubicBezTo>
                    <a:pt x="6333414" y="6127647"/>
                    <a:pt x="6257454" y="6121988"/>
                    <a:pt x="6078365" y="6122123"/>
                  </a:cubicBezTo>
                  <a:cubicBezTo>
                    <a:pt x="6076964" y="6006006"/>
                    <a:pt x="6077530" y="5969573"/>
                    <a:pt x="6071222" y="5632944"/>
                  </a:cubicBezTo>
                  <a:cubicBezTo>
                    <a:pt x="6260581" y="5632755"/>
                    <a:pt x="6206725" y="5635154"/>
                    <a:pt x="6500023" y="5635019"/>
                  </a:cubicBezTo>
                  <a:close/>
                  <a:moveTo>
                    <a:pt x="6073810" y="7180489"/>
                  </a:moveTo>
                  <a:cubicBezTo>
                    <a:pt x="6072786" y="7395180"/>
                    <a:pt x="6080764" y="7504883"/>
                    <a:pt x="6083730" y="7665976"/>
                  </a:cubicBezTo>
                  <a:cubicBezTo>
                    <a:pt x="5892645" y="7666138"/>
                    <a:pt x="5910678" y="7671204"/>
                    <a:pt x="5654093" y="7668940"/>
                  </a:cubicBezTo>
                  <a:cubicBezTo>
                    <a:pt x="5651048" y="7483137"/>
                    <a:pt x="5651290" y="7572333"/>
                    <a:pt x="5645252" y="7180704"/>
                  </a:cubicBezTo>
                  <a:lnTo>
                    <a:pt x="6073810" y="7180489"/>
                  </a:lnTo>
                  <a:close/>
                  <a:moveTo>
                    <a:pt x="6079821" y="6226653"/>
                  </a:moveTo>
                  <a:cubicBezTo>
                    <a:pt x="6078069" y="6114928"/>
                    <a:pt x="6011355" y="6150661"/>
                    <a:pt x="6416705" y="6150661"/>
                  </a:cubicBezTo>
                  <a:cubicBezTo>
                    <a:pt x="6535037" y="6150661"/>
                    <a:pt x="6504740" y="6067850"/>
                    <a:pt x="6512988" y="6594864"/>
                  </a:cubicBezTo>
                  <a:cubicBezTo>
                    <a:pt x="6513931" y="6655011"/>
                    <a:pt x="6580807" y="6640998"/>
                    <a:pt x="6093298" y="6640998"/>
                  </a:cubicBezTo>
                  <a:cubicBezTo>
                    <a:pt x="6089255" y="6640998"/>
                    <a:pt x="6087045" y="6688938"/>
                    <a:pt x="6079821" y="6226653"/>
                  </a:cubicBezTo>
                  <a:close/>
                  <a:moveTo>
                    <a:pt x="6093298" y="6666006"/>
                  </a:moveTo>
                  <a:cubicBezTo>
                    <a:pt x="6596791" y="6666006"/>
                    <a:pt x="6512772" y="6629842"/>
                    <a:pt x="6516977" y="6778916"/>
                  </a:cubicBezTo>
                  <a:cubicBezTo>
                    <a:pt x="6520589" y="6911822"/>
                    <a:pt x="6521910" y="7012740"/>
                    <a:pt x="6523312" y="7146480"/>
                  </a:cubicBezTo>
                  <a:cubicBezTo>
                    <a:pt x="6523447" y="7158553"/>
                    <a:pt x="6564256" y="7155454"/>
                    <a:pt x="6096075" y="7155454"/>
                  </a:cubicBezTo>
                  <a:cubicBezTo>
                    <a:pt x="6098905" y="6790450"/>
                    <a:pt x="6081654" y="6666006"/>
                    <a:pt x="6093298" y="6666006"/>
                  </a:cubicBezTo>
                  <a:close/>
                  <a:moveTo>
                    <a:pt x="6095913" y="7180489"/>
                  </a:moveTo>
                  <a:cubicBezTo>
                    <a:pt x="6110873" y="7180489"/>
                    <a:pt x="6465035" y="7180138"/>
                    <a:pt x="6523662" y="7179707"/>
                  </a:cubicBezTo>
                  <a:cubicBezTo>
                    <a:pt x="6526493" y="7439913"/>
                    <a:pt x="6529620" y="7500302"/>
                    <a:pt x="6532422" y="7668455"/>
                  </a:cubicBezTo>
                  <a:cubicBezTo>
                    <a:pt x="6282549" y="7670395"/>
                    <a:pt x="6285380" y="7666164"/>
                    <a:pt x="6105806" y="7666003"/>
                  </a:cubicBezTo>
                  <a:cubicBezTo>
                    <a:pt x="6102679" y="7495021"/>
                    <a:pt x="6094889" y="7391623"/>
                    <a:pt x="6095913" y="7180489"/>
                  </a:cubicBezTo>
                  <a:close/>
                  <a:moveTo>
                    <a:pt x="6902137" y="6123147"/>
                  </a:moveTo>
                  <a:cubicBezTo>
                    <a:pt x="6467407" y="6113230"/>
                    <a:pt x="6529862" y="6160496"/>
                    <a:pt x="6527167" y="6042601"/>
                  </a:cubicBezTo>
                  <a:cubicBezTo>
                    <a:pt x="6524336" y="5919666"/>
                    <a:pt x="6522180" y="5797162"/>
                    <a:pt x="6522180" y="5675197"/>
                  </a:cubicBezTo>
                  <a:cubicBezTo>
                    <a:pt x="6522180" y="5614889"/>
                    <a:pt x="6458997" y="5639196"/>
                    <a:pt x="6948877" y="5632728"/>
                  </a:cubicBezTo>
                  <a:cubicBezTo>
                    <a:pt x="6955967" y="6201429"/>
                    <a:pt x="6978959" y="6124899"/>
                    <a:pt x="6902137" y="6123147"/>
                  </a:cubicBezTo>
                  <a:close/>
                  <a:moveTo>
                    <a:pt x="6901760" y="5608449"/>
                  </a:moveTo>
                  <a:cubicBezTo>
                    <a:pt x="6804049" y="5610173"/>
                    <a:pt x="6793293" y="5609850"/>
                    <a:pt x="6522018" y="5609984"/>
                  </a:cubicBezTo>
                  <a:cubicBezTo>
                    <a:pt x="6521802" y="5570803"/>
                    <a:pt x="6516600" y="5171656"/>
                    <a:pt x="6515818" y="5119027"/>
                  </a:cubicBezTo>
                  <a:cubicBezTo>
                    <a:pt x="6518567" y="5119027"/>
                    <a:pt x="6824265" y="5118407"/>
                    <a:pt x="6940845" y="5117868"/>
                  </a:cubicBezTo>
                  <a:cubicBezTo>
                    <a:pt x="6949713" y="5683848"/>
                    <a:pt x="6966883" y="5607317"/>
                    <a:pt x="6901760" y="5608449"/>
                  </a:cubicBezTo>
                  <a:close/>
                  <a:moveTo>
                    <a:pt x="6901841" y="5093049"/>
                  </a:moveTo>
                  <a:cubicBezTo>
                    <a:pt x="6753292" y="5093858"/>
                    <a:pt x="6723399" y="5093184"/>
                    <a:pt x="6578381" y="5093750"/>
                  </a:cubicBezTo>
                  <a:cubicBezTo>
                    <a:pt x="6492125" y="5094100"/>
                    <a:pt x="6516358" y="5172302"/>
                    <a:pt x="6506384" y="4604059"/>
                  </a:cubicBezTo>
                  <a:cubicBezTo>
                    <a:pt x="6637332" y="4604571"/>
                    <a:pt x="6613476" y="4605433"/>
                    <a:pt x="6931087" y="4604760"/>
                  </a:cubicBezTo>
                  <a:cubicBezTo>
                    <a:pt x="6933998" y="5160041"/>
                    <a:pt x="6964295" y="5092699"/>
                    <a:pt x="6901841" y="5093049"/>
                  </a:cubicBezTo>
                  <a:close/>
                  <a:moveTo>
                    <a:pt x="6901895" y="4579779"/>
                  </a:moveTo>
                  <a:cubicBezTo>
                    <a:pt x="6459320" y="4580992"/>
                    <a:pt x="6505953" y="4580669"/>
                    <a:pt x="6505791" y="4571668"/>
                  </a:cubicBezTo>
                  <a:cubicBezTo>
                    <a:pt x="6495629" y="3999679"/>
                    <a:pt x="6470911" y="4085884"/>
                    <a:pt x="6578219" y="4087771"/>
                  </a:cubicBezTo>
                  <a:cubicBezTo>
                    <a:pt x="6984431" y="4094858"/>
                    <a:pt x="6926666" y="4049370"/>
                    <a:pt x="6927287" y="4205046"/>
                  </a:cubicBezTo>
                  <a:cubicBezTo>
                    <a:pt x="6928661" y="4636989"/>
                    <a:pt x="6947422" y="4579644"/>
                    <a:pt x="6901895" y="4579779"/>
                  </a:cubicBezTo>
                  <a:close/>
                  <a:moveTo>
                    <a:pt x="6901976" y="4064973"/>
                  </a:moveTo>
                  <a:cubicBezTo>
                    <a:pt x="6434091" y="4059934"/>
                    <a:pt x="6496869" y="4079039"/>
                    <a:pt x="6495953" y="4020213"/>
                  </a:cubicBezTo>
                  <a:cubicBezTo>
                    <a:pt x="6487731" y="3491933"/>
                    <a:pt x="6461612" y="3572021"/>
                    <a:pt x="6578219" y="3574554"/>
                  </a:cubicBezTo>
                  <a:cubicBezTo>
                    <a:pt x="6983622" y="3583258"/>
                    <a:pt x="6914888" y="3538229"/>
                    <a:pt x="6916640" y="3653079"/>
                  </a:cubicBezTo>
                  <a:cubicBezTo>
                    <a:pt x="6923863" y="4113559"/>
                    <a:pt x="6940737" y="4065350"/>
                    <a:pt x="6901976" y="4064973"/>
                  </a:cubicBezTo>
                  <a:close/>
                  <a:moveTo>
                    <a:pt x="6416731" y="5094100"/>
                  </a:moveTo>
                  <a:cubicBezTo>
                    <a:pt x="6254732" y="5094100"/>
                    <a:pt x="6255675" y="5094963"/>
                    <a:pt x="6093326" y="5094963"/>
                  </a:cubicBezTo>
                  <a:cubicBezTo>
                    <a:pt x="6050144" y="5094963"/>
                    <a:pt x="6063324" y="5146271"/>
                    <a:pt x="6057098" y="4755666"/>
                  </a:cubicBezTo>
                  <a:cubicBezTo>
                    <a:pt x="6054294" y="4576707"/>
                    <a:pt x="6042812" y="4604086"/>
                    <a:pt x="6093326" y="4604086"/>
                  </a:cubicBezTo>
                  <a:cubicBezTo>
                    <a:pt x="6423012" y="4603924"/>
                    <a:pt x="6431503" y="4603870"/>
                    <a:pt x="6484281" y="4604005"/>
                  </a:cubicBezTo>
                  <a:cubicBezTo>
                    <a:pt x="6494524" y="5178877"/>
                    <a:pt x="6519161" y="5094100"/>
                    <a:pt x="6416731" y="5094100"/>
                  </a:cubicBezTo>
                  <a:close/>
                  <a:moveTo>
                    <a:pt x="6416731" y="4578917"/>
                  </a:moveTo>
                  <a:cubicBezTo>
                    <a:pt x="6053216" y="4579106"/>
                    <a:pt x="6092436" y="4579106"/>
                    <a:pt x="6054861" y="4579051"/>
                  </a:cubicBezTo>
                  <a:cubicBezTo>
                    <a:pt x="6053944" y="4492658"/>
                    <a:pt x="6048391" y="4089037"/>
                    <a:pt x="6048364" y="4087097"/>
                  </a:cubicBezTo>
                  <a:cubicBezTo>
                    <a:pt x="6050332" y="4087097"/>
                    <a:pt x="6412230" y="4086180"/>
                    <a:pt x="6474982" y="4086504"/>
                  </a:cubicBezTo>
                  <a:cubicBezTo>
                    <a:pt x="6484874" y="4657819"/>
                    <a:pt x="6512664" y="4578917"/>
                    <a:pt x="6416731" y="4578917"/>
                  </a:cubicBezTo>
                  <a:close/>
                  <a:moveTo>
                    <a:pt x="6048661" y="5607963"/>
                  </a:moveTo>
                  <a:cubicBezTo>
                    <a:pt x="5932323" y="5608233"/>
                    <a:pt x="5797009" y="5611332"/>
                    <a:pt x="5621909" y="5608502"/>
                  </a:cubicBezTo>
                  <a:cubicBezTo>
                    <a:pt x="5616168" y="5271308"/>
                    <a:pt x="5619780" y="5339107"/>
                    <a:pt x="5616410" y="5123285"/>
                  </a:cubicBezTo>
                  <a:cubicBezTo>
                    <a:pt x="5616275" y="5115577"/>
                    <a:pt x="5584253" y="5118730"/>
                    <a:pt x="6040844" y="5119916"/>
                  </a:cubicBezTo>
                  <a:cubicBezTo>
                    <a:pt x="6047825" y="5561237"/>
                    <a:pt x="6047637" y="5551185"/>
                    <a:pt x="6048661" y="5607963"/>
                  </a:cubicBezTo>
                  <a:close/>
                  <a:moveTo>
                    <a:pt x="5615925" y="5093831"/>
                  </a:moveTo>
                  <a:cubicBezTo>
                    <a:pt x="5607758" y="4575791"/>
                    <a:pt x="5606275" y="4602415"/>
                    <a:pt x="5608189" y="4602415"/>
                  </a:cubicBezTo>
                  <a:cubicBezTo>
                    <a:pt x="5776442" y="4603116"/>
                    <a:pt x="5783666" y="4602253"/>
                    <a:pt x="5931514" y="4603439"/>
                  </a:cubicBezTo>
                  <a:cubicBezTo>
                    <a:pt x="6065831" y="4604517"/>
                    <a:pt x="6031194" y="4514620"/>
                    <a:pt x="6040413" y="5094882"/>
                  </a:cubicBezTo>
                  <a:cubicBezTo>
                    <a:pt x="5940571" y="5094586"/>
                    <a:pt x="5831754" y="5092403"/>
                    <a:pt x="5615925" y="5093831"/>
                  </a:cubicBezTo>
                  <a:close/>
                  <a:moveTo>
                    <a:pt x="5606707" y="4571614"/>
                  </a:moveTo>
                  <a:cubicBezTo>
                    <a:pt x="5594604" y="4045840"/>
                    <a:pt x="5602663" y="4089010"/>
                    <a:pt x="5608189" y="4089010"/>
                  </a:cubicBezTo>
                  <a:cubicBezTo>
                    <a:pt x="6111169" y="4091085"/>
                    <a:pt x="6025857" y="4047619"/>
                    <a:pt x="6027825" y="4204427"/>
                  </a:cubicBezTo>
                  <a:cubicBezTo>
                    <a:pt x="6029766" y="4373846"/>
                    <a:pt x="6031140" y="4408958"/>
                    <a:pt x="6032677" y="4572153"/>
                  </a:cubicBezTo>
                  <a:cubicBezTo>
                    <a:pt x="6032757" y="4582231"/>
                    <a:pt x="5606895" y="4580669"/>
                    <a:pt x="5606707" y="4571614"/>
                  </a:cubicBezTo>
                  <a:close/>
                  <a:moveTo>
                    <a:pt x="5931461" y="4063140"/>
                  </a:moveTo>
                  <a:cubicBezTo>
                    <a:pt x="5539831" y="4068934"/>
                    <a:pt x="5600830" y="4078797"/>
                    <a:pt x="5599887" y="4020186"/>
                  </a:cubicBezTo>
                  <a:cubicBezTo>
                    <a:pt x="5592232" y="3519365"/>
                    <a:pt x="5585062" y="3573934"/>
                    <a:pt x="5608189" y="3574069"/>
                  </a:cubicBezTo>
                  <a:cubicBezTo>
                    <a:pt x="6095455" y="3577330"/>
                    <a:pt x="6019684" y="3549628"/>
                    <a:pt x="6021301" y="3653052"/>
                  </a:cubicBezTo>
                  <a:cubicBezTo>
                    <a:pt x="6024051" y="3828723"/>
                    <a:pt x="6022407" y="3837077"/>
                    <a:pt x="6025291" y="4020671"/>
                  </a:cubicBezTo>
                  <a:cubicBezTo>
                    <a:pt x="6026100" y="4073434"/>
                    <a:pt x="6044779" y="4061443"/>
                    <a:pt x="5931461" y="4063140"/>
                  </a:cubicBezTo>
                  <a:close/>
                  <a:moveTo>
                    <a:pt x="5593849" y="5093965"/>
                  </a:moveTo>
                  <a:cubicBezTo>
                    <a:pt x="5508159" y="5094424"/>
                    <a:pt x="5515060" y="5094343"/>
                    <a:pt x="5164510" y="5094505"/>
                  </a:cubicBezTo>
                  <a:cubicBezTo>
                    <a:pt x="5161626" y="4892937"/>
                    <a:pt x="5165103" y="4959551"/>
                    <a:pt x="5158714" y="4606053"/>
                  </a:cubicBezTo>
                  <a:cubicBezTo>
                    <a:pt x="5332682" y="4605325"/>
                    <a:pt x="5254782" y="4600933"/>
                    <a:pt x="5585331" y="4602334"/>
                  </a:cubicBezTo>
                  <a:cubicBezTo>
                    <a:pt x="5586922" y="4672317"/>
                    <a:pt x="5593607" y="5078471"/>
                    <a:pt x="5593849" y="5093965"/>
                  </a:cubicBezTo>
                  <a:close/>
                  <a:moveTo>
                    <a:pt x="5158256" y="4580992"/>
                  </a:moveTo>
                  <a:cubicBezTo>
                    <a:pt x="5149630" y="4084699"/>
                    <a:pt x="5151464" y="4215906"/>
                    <a:pt x="5149226" y="4090142"/>
                  </a:cubicBezTo>
                  <a:cubicBezTo>
                    <a:pt x="5323733" y="4089953"/>
                    <a:pt x="5313085" y="4087797"/>
                    <a:pt x="5578754" y="4088902"/>
                  </a:cubicBezTo>
                  <a:cubicBezTo>
                    <a:pt x="5580075" y="4208199"/>
                    <a:pt x="5578215" y="4304429"/>
                    <a:pt x="5584658" y="4572288"/>
                  </a:cubicBezTo>
                  <a:cubicBezTo>
                    <a:pt x="5584738" y="4577327"/>
                    <a:pt x="5622259" y="4578997"/>
                    <a:pt x="5158256" y="4580992"/>
                  </a:cubicBezTo>
                  <a:close/>
                  <a:moveTo>
                    <a:pt x="5148768" y="4065134"/>
                  </a:moveTo>
                  <a:cubicBezTo>
                    <a:pt x="5145291" y="3858150"/>
                    <a:pt x="5147151" y="3861492"/>
                    <a:pt x="5142676" y="3573907"/>
                  </a:cubicBezTo>
                  <a:cubicBezTo>
                    <a:pt x="5646924" y="3573826"/>
                    <a:pt x="5569805" y="3547040"/>
                    <a:pt x="5571449" y="3653052"/>
                  </a:cubicBezTo>
                  <a:cubicBezTo>
                    <a:pt x="5573983" y="3816220"/>
                    <a:pt x="5574765" y="3830825"/>
                    <a:pt x="5577784" y="4020617"/>
                  </a:cubicBezTo>
                  <a:cubicBezTo>
                    <a:pt x="5578727" y="4078932"/>
                    <a:pt x="5647220" y="4064596"/>
                    <a:pt x="5148768" y="4065134"/>
                  </a:cubicBezTo>
                  <a:close/>
                  <a:moveTo>
                    <a:pt x="5142811" y="5119512"/>
                  </a:moveTo>
                  <a:cubicBezTo>
                    <a:pt x="5145533" y="5300222"/>
                    <a:pt x="5152245" y="5424208"/>
                    <a:pt x="5152380" y="5609176"/>
                  </a:cubicBezTo>
                  <a:cubicBezTo>
                    <a:pt x="5010677" y="5609445"/>
                    <a:pt x="4954584" y="5607505"/>
                    <a:pt x="4722825" y="5607505"/>
                  </a:cubicBezTo>
                  <a:cubicBezTo>
                    <a:pt x="4717326" y="5406288"/>
                    <a:pt x="4720129" y="5300276"/>
                    <a:pt x="4717164" y="5119404"/>
                  </a:cubicBezTo>
                  <a:cubicBezTo>
                    <a:pt x="4772395" y="5119754"/>
                    <a:pt x="4784067" y="5119674"/>
                    <a:pt x="5142811" y="5119512"/>
                  </a:cubicBezTo>
                  <a:close/>
                  <a:moveTo>
                    <a:pt x="4800132" y="5094639"/>
                  </a:moveTo>
                  <a:cubicBezTo>
                    <a:pt x="4693902" y="5094639"/>
                    <a:pt x="4718674" y="5125036"/>
                    <a:pt x="4713067" y="4939260"/>
                  </a:cubicBezTo>
                  <a:cubicBezTo>
                    <a:pt x="4709752" y="4829691"/>
                    <a:pt x="4707352" y="4706594"/>
                    <a:pt x="4707919" y="4605325"/>
                  </a:cubicBezTo>
                  <a:cubicBezTo>
                    <a:pt x="4722717" y="4605406"/>
                    <a:pt x="5082297" y="4606188"/>
                    <a:pt x="5136611" y="4606107"/>
                  </a:cubicBezTo>
                  <a:cubicBezTo>
                    <a:pt x="5142945" y="4957772"/>
                    <a:pt x="5139657" y="4901156"/>
                    <a:pt x="5142433" y="5094505"/>
                  </a:cubicBezTo>
                  <a:lnTo>
                    <a:pt x="4800132" y="5094639"/>
                  </a:lnTo>
                  <a:close/>
                  <a:moveTo>
                    <a:pt x="4708889" y="6042978"/>
                  </a:moveTo>
                  <a:cubicBezTo>
                    <a:pt x="4708997" y="6141929"/>
                    <a:pt x="4786034" y="6126731"/>
                    <a:pt x="4315157" y="6124845"/>
                  </a:cubicBezTo>
                  <a:cubicBezTo>
                    <a:pt x="4283701" y="6124710"/>
                    <a:pt x="4272919" y="6196256"/>
                    <a:pt x="4276261" y="5675683"/>
                  </a:cubicBezTo>
                  <a:cubicBezTo>
                    <a:pt x="4276611" y="5618311"/>
                    <a:pt x="4208550" y="5632540"/>
                    <a:pt x="4701477" y="5632540"/>
                  </a:cubicBezTo>
                  <a:cubicBezTo>
                    <a:pt x="4705196" y="5755986"/>
                    <a:pt x="4708673" y="5847850"/>
                    <a:pt x="4708889" y="6042978"/>
                  </a:cubicBezTo>
                  <a:close/>
                  <a:moveTo>
                    <a:pt x="4276450" y="5607748"/>
                  </a:moveTo>
                  <a:cubicBezTo>
                    <a:pt x="4276099" y="5378155"/>
                    <a:pt x="4268148" y="5300465"/>
                    <a:pt x="4265856" y="5119754"/>
                  </a:cubicBezTo>
                  <a:cubicBezTo>
                    <a:pt x="4467668" y="5117221"/>
                    <a:pt x="4383407" y="5116602"/>
                    <a:pt x="4695061" y="5119242"/>
                  </a:cubicBezTo>
                  <a:cubicBezTo>
                    <a:pt x="4698215" y="5312564"/>
                    <a:pt x="4695034" y="5398419"/>
                    <a:pt x="4700695" y="5607505"/>
                  </a:cubicBezTo>
                  <a:cubicBezTo>
                    <a:pt x="4317960" y="5607532"/>
                    <a:pt x="4432600" y="5607505"/>
                    <a:pt x="4276450" y="5607748"/>
                  </a:cubicBezTo>
                  <a:close/>
                  <a:moveTo>
                    <a:pt x="4638564" y="5093588"/>
                  </a:moveTo>
                  <a:cubicBezTo>
                    <a:pt x="4534948" y="5092187"/>
                    <a:pt x="4421117" y="5092052"/>
                    <a:pt x="4314969" y="5093912"/>
                  </a:cubicBezTo>
                  <a:cubicBezTo>
                    <a:pt x="4233403" y="5095340"/>
                    <a:pt x="4278417" y="5157023"/>
                    <a:pt x="4260169" y="4604086"/>
                  </a:cubicBezTo>
                  <a:cubicBezTo>
                    <a:pt x="4623064" y="4603251"/>
                    <a:pt x="4517886" y="4603709"/>
                    <a:pt x="4685843" y="4605137"/>
                  </a:cubicBezTo>
                  <a:cubicBezTo>
                    <a:pt x="4682824" y="5156565"/>
                    <a:pt x="4731855" y="5094720"/>
                    <a:pt x="4638564" y="5093588"/>
                  </a:cubicBezTo>
                  <a:close/>
                  <a:moveTo>
                    <a:pt x="4686058" y="4571830"/>
                  </a:moveTo>
                  <a:cubicBezTo>
                    <a:pt x="4685950" y="4585492"/>
                    <a:pt x="4729510" y="4577246"/>
                    <a:pt x="4315050" y="4578890"/>
                  </a:cubicBezTo>
                  <a:cubicBezTo>
                    <a:pt x="4238740" y="4579106"/>
                    <a:pt x="4257635" y="4654666"/>
                    <a:pt x="4251624" y="4200923"/>
                  </a:cubicBezTo>
                  <a:cubicBezTo>
                    <a:pt x="4249926" y="4066859"/>
                    <a:pt x="4233268" y="4088660"/>
                    <a:pt x="4314941" y="4089872"/>
                  </a:cubicBezTo>
                  <a:cubicBezTo>
                    <a:pt x="4415942" y="4091489"/>
                    <a:pt x="4453571" y="4091112"/>
                    <a:pt x="4680667" y="4091166"/>
                  </a:cubicBezTo>
                  <a:cubicBezTo>
                    <a:pt x="4686301" y="4447494"/>
                    <a:pt x="4687002" y="4458704"/>
                    <a:pt x="4686058" y="4571830"/>
                  </a:cubicBezTo>
                  <a:close/>
                  <a:moveTo>
                    <a:pt x="4249710" y="4064003"/>
                  </a:moveTo>
                  <a:cubicBezTo>
                    <a:pt x="4246530" y="3857153"/>
                    <a:pt x="4245694" y="3829936"/>
                    <a:pt x="4241759" y="3573099"/>
                  </a:cubicBezTo>
                  <a:cubicBezTo>
                    <a:pt x="4361223" y="3572317"/>
                    <a:pt x="4399284" y="3569919"/>
                    <a:pt x="4670936" y="3572749"/>
                  </a:cubicBezTo>
                  <a:cubicBezTo>
                    <a:pt x="4676705" y="3949637"/>
                    <a:pt x="4674845" y="3724302"/>
                    <a:pt x="4680263" y="4066159"/>
                  </a:cubicBezTo>
                  <a:cubicBezTo>
                    <a:pt x="4240869" y="4066078"/>
                    <a:pt x="4429554" y="4065673"/>
                    <a:pt x="4249710" y="4064003"/>
                  </a:cubicBezTo>
                  <a:close/>
                  <a:moveTo>
                    <a:pt x="4242702" y="4939664"/>
                  </a:moveTo>
                  <a:cubicBezTo>
                    <a:pt x="4242055" y="5139076"/>
                    <a:pt x="4333433" y="5096283"/>
                    <a:pt x="3816247" y="5095475"/>
                  </a:cubicBezTo>
                  <a:cubicBezTo>
                    <a:pt x="3810990" y="4760489"/>
                    <a:pt x="3809751" y="4679135"/>
                    <a:pt x="3808511" y="4606646"/>
                  </a:cubicBezTo>
                  <a:cubicBezTo>
                    <a:pt x="4007519" y="4606592"/>
                    <a:pt x="3916088" y="4604679"/>
                    <a:pt x="4238012" y="4604140"/>
                  </a:cubicBezTo>
                  <a:cubicBezTo>
                    <a:pt x="4240977" y="4692824"/>
                    <a:pt x="4243106" y="4809857"/>
                    <a:pt x="4242702" y="4939664"/>
                  </a:cubicBezTo>
                  <a:close/>
                  <a:moveTo>
                    <a:pt x="4153373" y="4579186"/>
                  </a:moveTo>
                  <a:cubicBezTo>
                    <a:pt x="3769857" y="4579186"/>
                    <a:pt x="3808214" y="4589507"/>
                    <a:pt x="3807891" y="4571749"/>
                  </a:cubicBezTo>
                  <a:cubicBezTo>
                    <a:pt x="3798214" y="4025576"/>
                    <a:pt x="3797971" y="4090519"/>
                    <a:pt x="3829967" y="4090519"/>
                  </a:cubicBezTo>
                  <a:cubicBezTo>
                    <a:pt x="4308984" y="4090519"/>
                    <a:pt x="4227607" y="4053385"/>
                    <a:pt x="4229521" y="4201355"/>
                  </a:cubicBezTo>
                  <a:cubicBezTo>
                    <a:pt x="4231866" y="4378373"/>
                    <a:pt x="4233052" y="4463500"/>
                    <a:pt x="4236907" y="4572503"/>
                  </a:cubicBezTo>
                  <a:cubicBezTo>
                    <a:pt x="4237230" y="4581315"/>
                    <a:pt x="4249791" y="4579186"/>
                    <a:pt x="4153373" y="4579186"/>
                  </a:cubicBezTo>
                  <a:close/>
                  <a:moveTo>
                    <a:pt x="4153373" y="4063625"/>
                  </a:moveTo>
                  <a:cubicBezTo>
                    <a:pt x="3747188" y="4063625"/>
                    <a:pt x="3803874" y="4083081"/>
                    <a:pt x="3802850" y="4020159"/>
                  </a:cubicBezTo>
                  <a:cubicBezTo>
                    <a:pt x="3794818" y="3507050"/>
                    <a:pt x="3774089" y="3573180"/>
                    <a:pt x="3829940" y="3573180"/>
                  </a:cubicBezTo>
                  <a:cubicBezTo>
                    <a:pt x="4117900" y="3573314"/>
                    <a:pt x="4165799" y="3573449"/>
                    <a:pt x="4219682" y="3573207"/>
                  </a:cubicBezTo>
                  <a:cubicBezTo>
                    <a:pt x="4228416" y="4144953"/>
                    <a:pt x="4258552" y="4063625"/>
                    <a:pt x="4153373" y="4063625"/>
                  </a:cubicBezTo>
                  <a:close/>
                  <a:moveTo>
                    <a:pt x="3794171" y="5095421"/>
                  </a:moveTo>
                  <a:cubicBezTo>
                    <a:pt x="3671849" y="5094936"/>
                    <a:pt x="3542141" y="5089115"/>
                    <a:pt x="3367338" y="5093588"/>
                  </a:cubicBezTo>
                  <a:cubicBezTo>
                    <a:pt x="3365236" y="4934571"/>
                    <a:pt x="3369360" y="4805330"/>
                    <a:pt x="3361596" y="4605541"/>
                  </a:cubicBezTo>
                  <a:cubicBezTo>
                    <a:pt x="3454969" y="4607239"/>
                    <a:pt x="3506021" y="4606753"/>
                    <a:pt x="3786381" y="4606646"/>
                  </a:cubicBezTo>
                  <a:cubicBezTo>
                    <a:pt x="3788079" y="4703199"/>
                    <a:pt x="3788887" y="4757687"/>
                    <a:pt x="3794171" y="5095421"/>
                  </a:cubicBezTo>
                  <a:close/>
                  <a:moveTo>
                    <a:pt x="3353726" y="4062008"/>
                  </a:moveTo>
                  <a:cubicBezTo>
                    <a:pt x="3351569" y="3879277"/>
                    <a:pt x="3347364" y="3820801"/>
                    <a:pt x="3344156" y="3573880"/>
                  </a:cubicBezTo>
                  <a:cubicBezTo>
                    <a:pt x="3374050" y="3573880"/>
                    <a:pt x="3649341" y="3573557"/>
                    <a:pt x="3770882" y="3573233"/>
                  </a:cubicBezTo>
                  <a:cubicBezTo>
                    <a:pt x="3775006" y="3862327"/>
                    <a:pt x="3778968" y="3853488"/>
                    <a:pt x="3781421" y="4065296"/>
                  </a:cubicBezTo>
                  <a:cubicBezTo>
                    <a:pt x="3580660" y="4064191"/>
                    <a:pt x="3773954" y="4061658"/>
                    <a:pt x="3353726" y="4062008"/>
                  </a:cubicBezTo>
                  <a:close/>
                  <a:moveTo>
                    <a:pt x="3344696" y="5094208"/>
                  </a:moveTo>
                  <a:cubicBezTo>
                    <a:pt x="3143396" y="5100002"/>
                    <a:pt x="3035737" y="5093642"/>
                    <a:pt x="2921583" y="5092699"/>
                  </a:cubicBezTo>
                  <a:cubicBezTo>
                    <a:pt x="2912445" y="4513731"/>
                    <a:pt x="2877862" y="4607293"/>
                    <a:pt x="3021856" y="4604975"/>
                  </a:cubicBezTo>
                  <a:cubicBezTo>
                    <a:pt x="3128220" y="4603251"/>
                    <a:pt x="3229679" y="4603089"/>
                    <a:pt x="3339466" y="4605164"/>
                  </a:cubicBezTo>
                  <a:cubicBezTo>
                    <a:pt x="3344480" y="4733677"/>
                    <a:pt x="3346609" y="5094127"/>
                    <a:pt x="3344696" y="5094208"/>
                  </a:cubicBezTo>
                  <a:close/>
                  <a:moveTo>
                    <a:pt x="3183370" y="4062143"/>
                  </a:moveTo>
                  <a:cubicBezTo>
                    <a:pt x="3033123" y="4062143"/>
                    <a:pt x="3028540" y="4063895"/>
                    <a:pt x="2903253" y="4064245"/>
                  </a:cubicBezTo>
                  <a:cubicBezTo>
                    <a:pt x="2898509" y="3721607"/>
                    <a:pt x="2897620" y="3661271"/>
                    <a:pt x="2896110" y="3576171"/>
                  </a:cubicBezTo>
                  <a:cubicBezTo>
                    <a:pt x="3391517" y="3574662"/>
                    <a:pt x="3321460" y="3542325"/>
                    <a:pt x="3323213" y="3653079"/>
                  </a:cubicBezTo>
                  <a:cubicBezTo>
                    <a:pt x="3330976" y="4148618"/>
                    <a:pt x="3372352" y="4061982"/>
                    <a:pt x="3183370" y="4062143"/>
                  </a:cubicBezTo>
                  <a:close/>
                  <a:moveTo>
                    <a:pt x="2899534" y="5092564"/>
                  </a:moveTo>
                  <a:cubicBezTo>
                    <a:pt x="2693786" y="5091540"/>
                    <a:pt x="2681036" y="5098088"/>
                    <a:pt x="2471677" y="5096229"/>
                  </a:cubicBezTo>
                  <a:cubicBezTo>
                    <a:pt x="2461515" y="4527285"/>
                    <a:pt x="2427767" y="4602900"/>
                    <a:pt x="2536800" y="4602900"/>
                  </a:cubicBezTo>
                  <a:cubicBezTo>
                    <a:pt x="2695889" y="4602900"/>
                    <a:pt x="2699177" y="4606269"/>
                    <a:pt x="2860018" y="4606269"/>
                  </a:cubicBezTo>
                  <a:cubicBezTo>
                    <a:pt x="2903038" y="4606269"/>
                    <a:pt x="2890800" y="4539573"/>
                    <a:pt x="2899534" y="5092564"/>
                  </a:cubicBezTo>
                  <a:close/>
                  <a:moveTo>
                    <a:pt x="2860018" y="4581261"/>
                  </a:moveTo>
                  <a:cubicBezTo>
                    <a:pt x="2857619" y="4581261"/>
                    <a:pt x="2460976" y="4579995"/>
                    <a:pt x="2460949" y="4572018"/>
                  </a:cubicBezTo>
                  <a:cubicBezTo>
                    <a:pt x="2459790" y="4015821"/>
                    <a:pt x="2412834" y="4090789"/>
                    <a:pt x="2536800" y="4090789"/>
                  </a:cubicBezTo>
                  <a:cubicBezTo>
                    <a:pt x="2950559" y="4090789"/>
                    <a:pt x="2881689" y="4051957"/>
                    <a:pt x="2882471" y="4204346"/>
                  </a:cubicBezTo>
                  <a:cubicBezTo>
                    <a:pt x="2884735" y="4638606"/>
                    <a:pt x="2906434" y="4581261"/>
                    <a:pt x="2860018" y="4581261"/>
                  </a:cubicBezTo>
                  <a:close/>
                  <a:moveTo>
                    <a:pt x="2860018" y="4064326"/>
                  </a:moveTo>
                  <a:cubicBezTo>
                    <a:pt x="2388844" y="4064326"/>
                    <a:pt x="2451946" y="4085129"/>
                    <a:pt x="2450921" y="4020267"/>
                  </a:cubicBezTo>
                  <a:cubicBezTo>
                    <a:pt x="2448037" y="3836700"/>
                    <a:pt x="2451703" y="3836592"/>
                    <a:pt x="2448819" y="3652594"/>
                  </a:cubicBezTo>
                  <a:cubicBezTo>
                    <a:pt x="2447283" y="3554586"/>
                    <a:pt x="2429519" y="3574608"/>
                    <a:pt x="2536800" y="3574608"/>
                  </a:cubicBezTo>
                  <a:cubicBezTo>
                    <a:pt x="2942177" y="3574608"/>
                    <a:pt x="2873738" y="3551325"/>
                    <a:pt x="2875328" y="3653025"/>
                  </a:cubicBezTo>
                  <a:cubicBezTo>
                    <a:pt x="2882849" y="4127788"/>
                    <a:pt x="2887943" y="4064326"/>
                    <a:pt x="2860018" y="4064326"/>
                  </a:cubicBezTo>
                  <a:close/>
                  <a:moveTo>
                    <a:pt x="2449574" y="5095987"/>
                  </a:moveTo>
                  <a:cubicBezTo>
                    <a:pt x="2289515" y="5093939"/>
                    <a:pt x="2399869" y="5091621"/>
                    <a:pt x="2022202" y="5093076"/>
                  </a:cubicBezTo>
                  <a:cubicBezTo>
                    <a:pt x="2012660" y="4531139"/>
                    <a:pt x="1993360" y="4602900"/>
                    <a:pt x="2052014" y="4602415"/>
                  </a:cubicBezTo>
                  <a:cubicBezTo>
                    <a:pt x="2149672" y="4601634"/>
                    <a:pt x="2229540" y="4601337"/>
                    <a:pt x="2375043" y="4602307"/>
                  </a:cubicBezTo>
                  <a:cubicBezTo>
                    <a:pt x="2454641" y="4602927"/>
                    <a:pt x="2439142" y="4520090"/>
                    <a:pt x="2449574" y="5095987"/>
                  </a:cubicBezTo>
                  <a:close/>
                  <a:moveTo>
                    <a:pt x="2008185" y="5635315"/>
                  </a:moveTo>
                  <a:cubicBezTo>
                    <a:pt x="2015301" y="6013955"/>
                    <a:pt x="2013522" y="5978789"/>
                    <a:pt x="2015140" y="6123336"/>
                  </a:cubicBezTo>
                  <a:cubicBezTo>
                    <a:pt x="1946189" y="6122392"/>
                    <a:pt x="1926700" y="6122608"/>
                    <a:pt x="1587471" y="6122527"/>
                  </a:cubicBezTo>
                  <a:cubicBezTo>
                    <a:pt x="1584479" y="5987601"/>
                    <a:pt x="1581622" y="5951033"/>
                    <a:pt x="1579358" y="5633240"/>
                  </a:cubicBezTo>
                  <a:cubicBezTo>
                    <a:pt x="1582350" y="5633267"/>
                    <a:pt x="2005948" y="5635315"/>
                    <a:pt x="2008185" y="5635315"/>
                  </a:cubicBezTo>
                  <a:close/>
                  <a:moveTo>
                    <a:pt x="1579169" y="5608233"/>
                  </a:moveTo>
                  <a:cubicBezTo>
                    <a:pt x="1578549" y="5540595"/>
                    <a:pt x="1577876" y="5505347"/>
                    <a:pt x="1571999" y="5123285"/>
                  </a:cubicBezTo>
                  <a:cubicBezTo>
                    <a:pt x="1571811" y="5110700"/>
                    <a:pt x="1549573" y="5119674"/>
                    <a:pt x="2000530" y="5118191"/>
                  </a:cubicBezTo>
                  <a:cubicBezTo>
                    <a:pt x="2003306" y="5285805"/>
                    <a:pt x="2003441" y="5372792"/>
                    <a:pt x="2007727" y="5610308"/>
                  </a:cubicBezTo>
                  <a:cubicBezTo>
                    <a:pt x="2005517" y="5610281"/>
                    <a:pt x="1581218" y="5608233"/>
                    <a:pt x="1579169" y="5608233"/>
                  </a:cubicBezTo>
                  <a:close/>
                  <a:moveTo>
                    <a:pt x="1890284" y="6147615"/>
                  </a:moveTo>
                  <a:cubicBezTo>
                    <a:pt x="2054224" y="6147615"/>
                    <a:pt x="2011851" y="6058553"/>
                    <a:pt x="2020234" y="6594864"/>
                  </a:cubicBezTo>
                  <a:cubicBezTo>
                    <a:pt x="2021312" y="6663418"/>
                    <a:pt x="2077945" y="6638277"/>
                    <a:pt x="1594614" y="6636525"/>
                  </a:cubicBezTo>
                  <a:cubicBezTo>
                    <a:pt x="1591434" y="6470932"/>
                    <a:pt x="1591973" y="6344144"/>
                    <a:pt x="1588011" y="6147561"/>
                  </a:cubicBezTo>
                  <a:lnTo>
                    <a:pt x="1890284" y="6147615"/>
                  </a:lnTo>
                  <a:close/>
                  <a:moveTo>
                    <a:pt x="2375178" y="4577273"/>
                  </a:moveTo>
                  <a:cubicBezTo>
                    <a:pt x="2276226" y="4576492"/>
                    <a:pt x="2164686" y="4576411"/>
                    <a:pt x="2051799" y="4577327"/>
                  </a:cubicBezTo>
                  <a:cubicBezTo>
                    <a:pt x="1994977" y="4577785"/>
                    <a:pt x="2013118" y="4652187"/>
                    <a:pt x="2004870" y="4087878"/>
                  </a:cubicBezTo>
                  <a:cubicBezTo>
                    <a:pt x="2172746" y="4091489"/>
                    <a:pt x="2073147" y="4091893"/>
                    <a:pt x="2430112" y="4090896"/>
                  </a:cubicBezTo>
                  <a:cubicBezTo>
                    <a:pt x="2441487" y="4654289"/>
                    <a:pt x="2463267" y="4577866"/>
                    <a:pt x="2375178" y="4577273"/>
                  </a:cubicBezTo>
                  <a:close/>
                  <a:moveTo>
                    <a:pt x="2000126" y="5093157"/>
                  </a:moveTo>
                  <a:cubicBezTo>
                    <a:pt x="1740711" y="5094100"/>
                    <a:pt x="1760630" y="5091837"/>
                    <a:pt x="1571487" y="5091810"/>
                  </a:cubicBezTo>
                  <a:cubicBezTo>
                    <a:pt x="1562538" y="4568596"/>
                    <a:pt x="1557444" y="4604059"/>
                    <a:pt x="1567013" y="4604032"/>
                  </a:cubicBezTo>
                  <a:cubicBezTo>
                    <a:pt x="1570193" y="4604032"/>
                    <a:pt x="1988077" y="4602846"/>
                    <a:pt x="1990422" y="4602819"/>
                  </a:cubicBezTo>
                  <a:cubicBezTo>
                    <a:pt x="1994627" y="4862432"/>
                    <a:pt x="1998967" y="5026300"/>
                    <a:pt x="2000126" y="5093157"/>
                  </a:cubicBezTo>
                  <a:close/>
                  <a:moveTo>
                    <a:pt x="1561514" y="4571884"/>
                  </a:moveTo>
                  <a:cubicBezTo>
                    <a:pt x="1560031" y="4463365"/>
                    <a:pt x="1551379" y="4088741"/>
                    <a:pt x="1567040" y="4088741"/>
                  </a:cubicBezTo>
                  <a:cubicBezTo>
                    <a:pt x="2066273" y="4088741"/>
                    <a:pt x="1982443" y="4049209"/>
                    <a:pt x="1984384" y="4204427"/>
                  </a:cubicBezTo>
                  <a:cubicBezTo>
                    <a:pt x="1986055" y="4338275"/>
                    <a:pt x="1987080" y="4394326"/>
                    <a:pt x="1990045" y="4577785"/>
                  </a:cubicBezTo>
                  <a:cubicBezTo>
                    <a:pt x="1508358" y="4580534"/>
                    <a:pt x="1561648" y="4581881"/>
                    <a:pt x="1561514" y="4571884"/>
                  </a:cubicBezTo>
                  <a:close/>
                  <a:moveTo>
                    <a:pt x="1890284" y="4061766"/>
                  </a:moveTo>
                  <a:cubicBezTo>
                    <a:pt x="1495312" y="4061766"/>
                    <a:pt x="1557929" y="4083567"/>
                    <a:pt x="1556931" y="4020159"/>
                  </a:cubicBezTo>
                  <a:cubicBezTo>
                    <a:pt x="1549115" y="3519985"/>
                    <a:pt x="1535179" y="3573826"/>
                    <a:pt x="1567013" y="3573826"/>
                  </a:cubicBezTo>
                  <a:cubicBezTo>
                    <a:pt x="2049211" y="3573826"/>
                    <a:pt x="1973467" y="3549628"/>
                    <a:pt x="1975085" y="3653079"/>
                  </a:cubicBezTo>
                  <a:cubicBezTo>
                    <a:pt x="1982713" y="4139078"/>
                    <a:pt x="2007970" y="4061766"/>
                    <a:pt x="1890284" y="4061766"/>
                  </a:cubicBezTo>
                  <a:close/>
                  <a:moveTo>
                    <a:pt x="1549815" y="5116844"/>
                  </a:moveTo>
                  <a:cubicBezTo>
                    <a:pt x="1549842" y="5119216"/>
                    <a:pt x="1556365" y="5530597"/>
                    <a:pt x="1557066" y="5608233"/>
                  </a:cubicBezTo>
                  <a:cubicBezTo>
                    <a:pt x="1423235" y="5608179"/>
                    <a:pt x="1582835" y="5607936"/>
                    <a:pt x="1131096" y="5606751"/>
                  </a:cubicBezTo>
                  <a:cubicBezTo>
                    <a:pt x="1130126" y="5531513"/>
                    <a:pt x="1129021" y="5465061"/>
                    <a:pt x="1123657" y="5123311"/>
                  </a:cubicBezTo>
                  <a:cubicBezTo>
                    <a:pt x="1123603" y="5118326"/>
                    <a:pt x="1086620" y="5117248"/>
                    <a:pt x="1549815" y="5116844"/>
                  </a:cubicBezTo>
                  <a:close/>
                  <a:moveTo>
                    <a:pt x="1557282" y="5633240"/>
                  </a:moveTo>
                  <a:cubicBezTo>
                    <a:pt x="1559708" y="5964857"/>
                    <a:pt x="1562430" y="5989460"/>
                    <a:pt x="1565368" y="6122527"/>
                  </a:cubicBezTo>
                  <a:cubicBezTo>
                    <a:pt x="1563050" y="6122527"/>
                    <a:pt x="1141609" y="6123336"/>
                    <a:pt x="1138428" y="6123363"/>
                  </a:cubicBezTo>
                  <a:cubicBezTo>
                    <a:pt x="1131366" y="5664904"/>
                    <a:pt x="1133792" y="5824595"/>
                    <a:pt x="1131393" y="5631758"/>
                  </a:cubicBezTo>
                  <a:cubicBezTo>
                    <a:pt x="1537793" y="5632701"/>
                    <a:pt x="1406900" y="5633186"/>
                    <a:pt x="1557282" y="5633240"/>
                  </a:cubicBezTo>
                  <a:close/>
                  <a:moveTo>
                    <a:pt x="1565908" y="6147561"/>
                  </a:moveTo>
                  <a:cubicBezTo>
                    <a:pt x="1570112" y="6355839"/>
                    <a:pt x="1568900" y="6445629"/>
                    <a:pt x="1572538" y="6636471"/>
                  </a:cubicBezTo>
                  <a:cubicBezTo>
                    <a:pt x="1569843" y="6636471"/>
                    <a:pt x="1523319" y="6636283"/>
                    <a:pt x="1144466" y="6637387"/>
                  </a:cubicBezTo>
                  <a:cubicBezTo>
                    <a:pt x="1140773" y="6410381"/>
                    <a:pt x="1143361" y="6443715"/>
                    <a:pt x="1138832" y="6148397"/>
                  </a:cubicBezTo>
                  <a:cubicBezTo>
                    <a:pt x="1144142" y="6148397"/>
                    <a:pt x="1539923" y="6147561"/>
                    <a:pt x="1565908" y="6147561"/>
                  </a:cubicBezTo>
                  <a:close/>
                  <a:moveTo>
                    <a:pt x="1567013" y="6661478"/>
                  </a:moveTo>
                  <a:cubicBezTo>
                    <a:pt x="1576096" y="6661478"/>
                    <a:pt x="1571918" y="6648490"/>
                    <a:pt x="1576420" y="6778969"/>
                  </a:cubicBezTo>
                  <a:cubicBezTo>
                    <a:pt x="1590841" y="7197815"/>
                    <a:pt x="1587633" y="7155562"/>
                    <a:pt x="1567013" y="7155562"/>
                  </a:cubicBezTo>
                  <a:cubicBezTo>
                    <a:pt x="1564344" y="7155562"/>
                    <a:pt x="1154116" y="7155643"/>
                    <a:pt x="1153846" y="7145942"/>
                  </a:cubicBezTo>
                  <a:cubicBezTo>
                    <a:pt x="1150477" y="7026780"/>
                    <a:pt x="1150746" y="7021848"/>
                    <a:pt x="1144897" y="6662449"/>
                  </a:cubicBezTo>
                  <a:cubicBezTo>
                    <a:pt x="1147889" y="6662449"/>
                    <a:pt x="1564614" y="6661478"/>
                    <a:pt x="1567013" y="6661478"/>
                  </a:cubicBezTo>
                  <a:close/>
                  <a:moveTo>
                    <a:pt x="1243903" y="7177551"/>
                  </a:moveTo>
                  <a:cubicBezTo>
                    <a:pt x="1404797" y="7177551"/>
                    <a:pt x="1405363" y="7180597"/>
                    <a:pt x="1567040" y="7180597"/>
                  </a:cubicBezTo>
                  <a:cubicBezTo>
                    <a:pt x="1593078" y="7180597"/>
                    <a:pt x="1580167" y="7126620"/>
                    <a:pt x="1587768" y="7666865"/>
                  </a:cubicBezTo>
                  <a:cubicBezTo>
                    <a:pt x="1577255" y="7666839"/>
                    <a:pt x="1166569" y="7669156"/>
                    <a:pt x="1164574" y="7669182"/>
                  </a:cubicBezTo>
                  <a:cubicBezTo>
                    <a:pt x="1154951" y="7090079"/>
                    <a:pt x="1124250" y="7177551"/>
                    <a:pt x="1243903" y="7177551"/>
                  </a:cubicBezTo>
                  <a:close/>
                  <a:moveTo>
                    <a:pt x="1595127" y="6661532"/>
                  </a:moveTo>
                  <a:cubicBezTo>
                    <a:pt x="1738743" y="6662099"/>
                    <a:pt x="1730117" y="6666168"/>
                    <a:pt x="1890284" y="6666168"/>
                  </a:cubicBezTo>
                  <a:cubicBezTo>
                    <a:pt x="2062527" y="6666168"/>
                    <a:pt x="2017377" y="6564063"/>
                    <a:pt x="2031933" y="7146697"/>
                  </a:cubicBezTo>
                  <a:cubicBezTo>
                    <a:pt x="2032202" y="7157556"/>
                    <a:pt x="2086031" y="7154700"/>
                    <a:pt x="1605046" y="7155535"/>
                  </a:cubicBezTo>
                  <a:cubicBezTo>
                    <a:pt x="1603914" y="6875362"/>
                    <a:pt x="1597499" y="6771856"/>
                    <a:pt x="1595127" y="6661532"/>
                  </a:cubicBezTo>
                  <a:close/>
                  <a:moveTo>
                    <a:pt x="2032768" y="7179842"/>
                  </a:moveTo>
                  <a:cubicBezTo>
                    <a:pt x="2039911" y="7472411"/>
                    <a:pt x="2034601" y="7492164"/>
                    <a:pt x="2036892" y="7669021"/>
                  </a:cubicBezTo>
                  <a:cubicBezTo>
                    <a:pt x="1640519" y="7669290"/>
                    <a:pt x="1794055" y="7667431"/>
                    <a:pt x="1609817" y="7666892"/>
                  </a:cubicBezTo>
                  <a:cubicBezTo>
                    <a:pt x="1609790" y="7664763"/>
                    <a:pt x="1605208" y="7182644"/>
                    <a:pt x="1605181" y="7180542"/>
                  </a:cubicBezTo>
                  <a:cubicBezTo>
                    <a:pt x="1726398" y="7180354"/>
                    <a:pt x="1853787" y="7178009"/>
                    <a:pt x="2032768" y="7179842"/>
                  </a:cubicBezTo>
                  <a:close/>
                  <a:moveTo>
                    <a:pt x="2037270" y="7694028"/>
                  </a:moveTo>
                  <a:cubicBezTo>
                    <a:pt x="2037297" y="7696022"/>
                    <a:pt x="2043739" y="8107755"/>
                    <a:pt x="2045653" y="8184258"/>
                  </a:cubicBezTo>
                  <a:cubicBezTo>
                    <a:pt x="1814190" y="8182749"/>
                    <a:pt x="1719740" y="8185120"/>
                    <a:pt x="1619305" y="8185417"/>
                  </a:cubicBezTo>
                  <a:cubicBezTo>
                    <a:pt x="1619278" y="8183503"/>
                    <a:pt x="1610356" y="7700604"/>
                    <a:pt x="1610221" y="7691927"/>
                  </a:cubicBezTo>
                  <a:cubicBezTo>
                    <a:pt x="1812950" y="7692573"/>
                    <a:pt x="1627392" y="7694325"/>
                    <a:pt x="2037270" y="7694028"/>
                  </a:cubicBezTo>
                  <a:close/>
                  <a:moveTo>
                    <a:pt x="2046273" y="8209319"/>
                  </a:moveTo>
                  <a:cubicBezTo>
                    <a:pt x="2054764" y="8521453"/>
                    <a:pt x="2052526" y="8554329"/>
                    <a:pt x="2053928" y="8698875"/>
                  </a:cubicBezTo>
                  <a:cubicBezTo>
                    <a:pt x="1889233" y="8697016"/>
                    <a:pt x="1687178" y="8699010"/>
                    <a:pt x="1626421" y="8699172"/>
                  </a:cubicBezTo>
                  <a:cubicBezTo>
                    <a:pt x="1625047" y="8561551"/>
                    <a:pt x="1626988" y="8567506"/>
                    <a:pt x="1619764" y="8210425"/>
                  </a:cubicBezTo>
                  <a:cubicBezTo>
                    <a:pt x="1752517" y="8210101"/>
                    <a:pt x="1801818" y="8207730"/>
                    <a:pt x="2046273" y="8209319"/>
                  </a:cubicBezTo>
                  <a:close/>
                  <a:moveTo>
                    <a:pt x="2051799" y="8723964"/>
                  </a:moveTo>
                  <a:cubicBezTo>
                    <a:pt x="2057270" y="8723991"/>
                    <a:pt x="2051448" y="8695534"/>
                    <a:pt x="2061610" y="9212280"/>
                  </a:cubicBezTo>
                  <a:cubicBezTo>
                    <a:pt x="1816535" y="9210906"/>
                    <a:pt x="1747800" y="9212388"/>
                    <a:pt x="1637069" y="9212685"/>
                  </a:cubicBezTo>
                  <a:cubicBezTo>
                    <a:pt x="1633241" y="8957788"/>
                    <a:pt x="1629494" y="8970130"/>
                    <a:pt x="1626664" y="8724233"/>
                  </a:cubicBezTo>
                  <a:cubicBezTo>
                    <a:pt x="1761116" y="8723937"/>
                    <a:pt x="1850822" y="8722051"/>
                    <a:pt x="2051799" y="8723964"/>
                  </a:cubicBezTo>
                  <a:close/>
                  <a:moveTo>
                    <a:pt x="2059373" y="7697936"/>
                  </a:moveTo>
                  <a:cubicBezTo>
                    <a:pt x="2059265" y="7690902"/>
                    <a:pt x="2025275" y="7694460"/>
                    <a:pt x="2490518" y="7695484"/>
                  </a:cubicBezTo>
                  <a:cubicBezTo>
                    <a:pt x="2491165" y="7735447"/>
                    <a:pt x="2496341" y="8172159"/>
                    <a:pt x="2496421" y="8184231"/>
                  </a:cubicBezTo>
                  <a:cubicBezTo>
                    <a:pt x="2368197" y="8184312"/>
                    <a:pt x="2229783" y="8185444"/>
                    <a:pt x="2067675" y="8184393"/>
                  </a:cubicBezTo>
                  <a:cubicBezTo>
                    <a:pt x="2066004" y="8115569"/>
                    <a:pt x="2065627" y="8080780"/>
                    <a:pt x="2059373" y="7697936"/>
                  </a:cubicBezTo>
                  <a:close/>
                  <a:moveTo>
                    <a:pt x="2496583" y="8209266"/>
                  </a:moveTo>
                  <a:cubicBezTo>
                    <a:pt x="2497580" y="8485882"/>
                    <a:pt x="2500546" y="8545868"/>
                    <a:pt x="2503591" y="8699926"/>
                  </a:cubicBezTo>
                  <a:cubicBezTo>
                    <a:pt x="2169457" y="8699657"/>
                    <a:pt x="2149618" y="8699765"/>
                    <a:pt x="2076031" y="8699092"/>
                  </a:cubicBezTo>
                  <a:cubicBezTo>
                    <a:pt x="2074764" y="8563329"/>
                    <a:pt x="2076678" y="8517384"/>
                    <a:pt x="2068376" y="8209454"/>
                  </a:cubicBezTo>
                  <a:cubicBezTo>
                    <a:pt x="2224904" y="8210425"/>
                    <a:pt x="2397577" y="8209347"/>
                    <a:pt x="2496583" y="8209266"/>
                  </a:cubicBezTo>
                  <a:close/>
                  <a:moveTo>
                    <a:pt x="2213502" y="8724719"/>
                  </a:moveTo>
                  <a:cubicBezTo>
                    <a:pt x="2559901" y="8725015"/>
                    <a:pt x="2503753" y="8699333"/>
                    <a:pt x="2505344" y="8802058"/>
                  </a:cubicBezTo>
                  <a:cubicBezTo>
                    <a:pt x="2507877" y="8964066"/>
                    <a:pt x="2507635" y="8988266"/>
                    <a:pt x="2510465" y="9170000"/>
                  </a:cubicBezTo>
                  <a:cubicBezTo>
                    <a:pt x="2511355" y="9227237"/>
                    <a:pt x="2580198" y="9214948"/>
                    <a:pt x="2083659" y="9212388"/>
                  </a:cubicBezTo>
                  <a:cubicBezTo>
                    <a:pt x="2083012" y="9179755"/>
                    <a:pt x="2083444" y="9206487"/>
                    <a:pt x="2077271" y="8801627"/>
                  </a:cubicBezTo>
                  <a:cubicBezTo>
                    <a:pt x="2075789" y="8703430"/>
                    <a:pt x="2048807" y="8724719"/>
                    <a:pt x="2213502" y="8724719"/>
                  </a:cubicBezTo>
                  <a:close/>
                  <a:moveTo>
                    <a:pt x="2500680" y="7177389"/>
                  </a:moveTo>
                  <a:cubicBezTo>
                    <a:pt x="2502594" y="7177389"/>
                    <a:pt x="2841095" y="7176635"/>
                    <a:pt x="2929885" y="7176770"/>
                  </a:cubicBezTo>
                  <a:cubicBezTo>
                    <a:pt x="2936732" y="7756924"/>
                    <a:pt x="2959859" y="7668024"/>
                    <a:pt x="2860018" y="7668024"/>
                  </a:cubicBezTo>
                  <a:cubicBezTo>
                    <a:pt x="2699096" y="7668024"/>
                    <a:pt x="2695565" y="7670530"/>
                    <a:pt x="2536800" y="7670530"/>
                  </a:cubicBezTo>
                  <a:cubicBezTo>
                    <a:pt x="2504643" y="7670530"/>
                    <a:pt x="2511004" y="7735958"/>
                    <a:pt x="2500680" y="7177389"/>
                  </a:cubicBezTo>
                  <a:close/>
                  <a:moveTo>
                    <a:pt x="2536800" y="7695537"/>
                  </a:moveTo>
                  <a:cubicBezTo>
                    <a:pt x="2968431" y="7695537"/>
                    <a:pt x="2935923" y="7687291"/>
                    <a:pt x="2936112" y="7698367"/>
                  </a:cubicBezTo>
                  <a:cubicBezTo>
                    <a:pt x="2945061" y="8267850"/>
                    <a:pt x="2978647" y="8185821"/>
                    <a:pt x="2860018" y="8185902"/>
                  </a:cubicBezTo>
                  <a:cubicBezTo>
                    <a:pt x="2702250" y="8185902"/>
                    <a:pt x="2702358" y="8184231"/>
                    <a:pt x="2536800" y="8184231"/>
                  </a:cubicBezTo>
                  <a:cubicBezTo>
                    <a:pt x="2512028" y="8184231"/>
                    <a:pt x="2519306" y="8202179"/>
                    <a:pt x="2517177" y="8065824"/>
                  </a:cubicBezTo>
                  <a:cubicBezTo>
                    <a:pt x="2510492" y="7638597"/>
                    <a:pt x="2503295" y="7695537"/>
                    <a:pt x="2536800" y="7695537"/>
                  </a:cubicBezTo>
                  <a:close/>
                  <a:moveTo>
                    <a:pt x="2536800" y="8209266"/>
                  </a:moveTo>
                  <a:cubicBezTo>
                    <a:pt x="3011262" y="8209266"/>
                    <a:pt x="2946031" y="8198244"/>
                    <a:pt x="2947325" y="8250334"/>
                  </a:cubicBezTo>
                  <a:cubicBezTo>
                    <a:pt x="2960156" y="8785000"/>
                    <a:pt x="2973552" y="8697151"/>
                    <a:pt x="2860018" y="8697151"/>
                  </a:cubicBezTo>
                  <a:cubicBezTo>
                    <a:pt x="2457768" y="8697151"/>
                    <a:pt x="2526557" y="8734069"/>
                    <a:pt x="2523889" y="8617575"/>
                  </a:cubicBezTo>
                  <a:cubicBezTo>
                    <a:pt x="2513349" y="8159035"/>
                    <a:pt x="2515964" y="8209266"/>
                    <a:pt x="2536800" y="8209266"/>
                  </a:cubicBezTo>
                  <a:close/>
                  <a:moveTo>
                    <a:pt x="2951934" y="7176823"/>
                  </a:moveTo>
                  <a:cubicBezTo>
                    <a:pt x="3386261" y="7177686"/>
                    <a:pt x="3190082" y="7176878"/>
                    <a:pt x="3378255" y="7178279"/>
                  </a:cubicBezTo>
                  <a:cubicBezTo>
                    <a:pt x="3393754" y="7748085"/>
                    <a:pt x="3392514" y="7669452"/>
                    <a:pt x="3345208" y="7668320"/>
                  </a:cubicBezTo>
                  <a:cubicBezTo>
                    <a:pt x="2876083" y="7656949"/>
                    <a:pt x="2957433" y="7722134"/>
                    <a:pt x="2956112" y="7514126"/>
                  </a:cubicBezTo>
                  <a:cubicBezTo>
                    <a:pt x="2955250" y="7372786"/>
                    <a:pt x="2953821" y="7334521"/>
                    <a:pt x="2951934" y="7176823"/>
                  </a:cubicBezTo>
                  <a:close/>
                  <a:moveTo>
                    <a:pt x="3021802" y="7692223"/>
                  </a:moveTo>
                  <a:cubicBezTo>
                    <a:pt x="3423647" y="7688423"/>
                    <a:pt x="3384751" y="7696400"/>
                    <a:pt x="3384805" y="7698367"/>
                  </a:cubicBezTo>
                  <a:cubicBezTo>
                    <a:pt x="3393538" y="8256532"/>
                    <a:pt x="3422407" y="8184204"/>
                    <a:pt x="3344884" y="8184932"/>
                  </a:cubicBezTo>
                  <a:cubicBezTo>
                    <a:pt x="3237388" y="8185795"/>
                    <a:pt x="3252267" y="8185579"/>
                    <a:pt x="2967892" y="8185821"/>
                  </a:cubicBezTo>
                  <a:cubicBezTo>
                    <a:pt x="2955492" y="7613913"/>
                    <a:pt x="2934548" y="7693166"/>
                    <a:pt x="3021802" y="7692223"/>
                  </a:cubicBezTo>
                  <a:close/>
                  <a:moveTo>
                    <a:pt x="3397150" y="8209562"/>
                  </a:moveTo>
                  <a:cubicBezTo>
                    <a:pt x="3404213" y="8585049"/>
                    <a:pt x="3402353" y="8551580"/>
                    <a:pt x="3404104" y="8700169"/>
                  </a:cubicBezTo>
                  <a:cubicBezTo>
                    <a:pt x="2946543" y="8697340"/>
                    <a:pt x="3315611" y="8700412"/>
                    <a:pt x="2975520" y="8697555"/>
                  </a:cubicBezTo>
                  <a:cubicBezTo>
                    <a:pt x="2974280" y="8565971"/>
                    <a:pt x="2975843" y="8528621"/>
                    <a:pt x="2968458" y="8210856"/>
                  </a:cubicBezTo>
                  <a:cubicBezTo>
                    <a:pt x="3380007" y="8210505"/>
                    <a:pt x="3215743" y="8210748"/>
                    <a:pt x="3397150" y="8209562"/>
                  </a:cubicBezTo>
                  <a:close/>
                  <a:moveTo>
                    <a:pt x="3400385" y="7178414"/>
                  </a:moveTo>
                  <a:cubicBezTo>
                    <a:pt x="3653951" y="7179923"/>
                    <a:pt x="3640931" y="7176123"/>
                    <a:pt x="3828161" y="7176069"/>
                  </a:cubicBezTo>
                  <a:cubicBezTo>
                    <a:pt x="3827190" y="7557054"/>
                    <a:pt x="3847919" y="7667323"/>
                    <a:pt x="3829994" y="7667323"/>
                  </a:cubicBezTo>
                  <a:cubicBezTo>
                    <a:pt x="3671687" y="7667323"/>
                    <a:pt x="3576159" y="7672200"/>
                    <a:pt x="3406477" y="7669587"/>
                  </a:cubicBezTo>
                  <a:cubicBezTo>
                    <a:pt x="3404293" y="7516525"/>
                    <a:pt x="3406234" y="7392216"/>
                    <a:pt x="3400385" y="7178414"/>
                  </a:cubicBezTo>
                  <a:close/>
                  <a:moveTo>
                    <a:pt x="3506641" y="7695268"/>
                  </a:moveTo>
                  <a:cubicBezTo>
                    <a:pt x="3863795" y="7695268"/>
                    <a:pt x="3837676" y="7685621"/>
                    <a:pt x="3837865" y="7698313"/>
                  </a:cubicBezTo>
                  <a:cubicBezTo>
                    <a:pt x="3846328" y="8240228"/>
                    <a:pt x="3850237" y="8181941"/>
                    <a:pt x="3829940" y="8181941"/>
                  </a:cubicBezTo>
                  <a:cubicBezTo>
                    <a:pt x="3335288" y="8181941"/>
                    <a:pt x="3419226" y="8223009"/>
                    <a:pt x="3416773" y="8065770"/>
                  </a:cubicBezTo>
                  <a:cubicBezTo>
                    <a:pt x="3409819" y="7618980"/>
                    <a:pt x="3367149" y="7695268"/>
                    <a:pt x="3506641" y="7695268"/>
                  </a:cubicBezTo>
                  <a:close/>
                  <a:moveTo>
                    <a:pt x="3506641" y="8209266"/>
                  </a:moveTo>
                  <a:cubicBezTo>
                    <a:pt x="3903257" y="8209266"/>
                    <a:pt x="3845088" y="8187815"/>
                    <a:pt x="3846598" y="8251358"/>
                  </a:cubicBezTo>
                  <a:cubicBezTo>
                    <a:pt x="3859375" y="8757567"/>
                    <a:pt x="3854065" y="8696532"/>
                    <a:pt x="3829940" y="8696532"/>
                  </a:cubicBezTo>
                  <a:cubicBezTo>
                    <a:pt x="3359143" y="8696532"/>
                    <a:pt x="3426397" y="8736468"/>
                    <a:pt x="3425399" y="8617710"/>
                  </a:cubicBezTo>
                  <a:cubicBezTo>
                    <a:pt x="3421437" y="8136157"/>
                    <a:pt x="3392379" y="8209266"/>
                    <a:pt x="3506641" y="8209266"/>
                  </a:cubicBezTo>
                  <a:close/>
                  <a:moveTo>
                    <a:pt x="3506641" y="8725473"/>
                  </a:moveTo>
                  <a:cubicBezTo>
                    <a:pt x="3910886" y="8725473"/>
                    <a:pt x="3851181" y="8689821"/>
                    <a:pt x="3852932" y="8802058"/>
                  </a:cubicBezTo>
                  <a:cubicBezTo>
                    <a:pt x="3860291" y="9271969"/>
                    <a:pt x="3879887" y="9213736"/>
                    <a:pt x="3829967" y="9213736"/>
                  </a:cubicBezTo>
                  <a:cubicBezTo>
                    <a:pt x="3369818" y="9213736"/>
                    <a:pt x="3432273" y="9227668"/>
                    <a:pt x="3431329" y="9169569"/>
                  </a:cubicBezTo>
                  <a:cubicBezTo>
                    <a:pt x="3423027" y="8638918"/>
                    <a:pt x="3407474" y="8725473"/>
                    <a:pt x="3506641" y="8725473"/>
                  </a:cubicBezTo>
                  <a:close/>
                  <a:moveTo>
                    <a:pt x="3859941" y="7697882"/>
                  </a:moveTo>
                  <a:cubicBezTo>
                    <a:pt x="3859752" y="7684974"/>
                    <a:pt x="3851046" y="7697235"/>
                    <a:pt x="4285965" y="7695295"/>
                  </a:cubicBezTo>
                  <a:cubicBezTo>
                    <a:pt x="4288660" y="7875223"/>
                    <a:pt x="4287690" y="8011174"/>
                    <a:pt x="4292273" y="8184932"/>
                  </a:cubicBezTo>
                  <a:cubicBezTo>
                    <a:pt x="4051375" y="8187627"/>
                    <a:pt x="4006334" y="8182615"/>
                    <a:pt x="3867111" y="8182022"/>
                  </a:cubicBezTo>
                  <a:cubicBezTo>
                    <a:pt x="3863822" y="8028312"/>
                    <a:pt x="3862744" y="7877272"/>
                    <a:pt x="3859941" y="7697882"/>
                  </a:cubicBezTo>
                  <a:close/>
                  <a:moveTo>
                    <a:pt x="4315103" y="7181297"/>
                  </a:moveTo>
                  <a:cubicBezTo>
                    <a:pt x="4460013" y="7181108"/>
                    <a:pt x="4355590" y="7181108"/>
                    <a:pt x="4727164" y="7181162"/>
                  </a:cubicBezTo>
                  <a:cubicBezTo>
                    <a:pt x="4731909" y="7525579"/>
                    <a:pt x="4733472" y="7485454"/>
                    <a:pt x="4736599" y="7669533"/>
                  </a:cubicBezTo>
                  <a:cubicBezTo>
                    <a:pt x="4394621" y="7669748"/>
                    <a:pt x="4382383" y="7669695"/>
                    <a:pt x="4307664" y="7670126"/>
                  </a:cubicBezTo>
                  <a:cubicBezTo>
                    <a:pt x="4298822" y="7125030"/>
                    <a:pt x="4289173" y="7181351"/>
                    <a:pt x="4315103" y="7181297"/>
                  </a:cubicBezTo>
                  <a:close/>
                  <a:moveTo>
                    <a:pt x="4315130" y="7695160"/>
                  </a:moveTo>
                  <a:cubicBezTo>
                    <a:pt x="4408233" y="7694675"/>
                    <a:pt x="4406777" y="7694783"/>
                    <a:pt x="4736976" y="7694540"/>
                  </a:cubicBezTo>
                  <a:cubicBezTo>
                    <a:pt x="4737003" y="7696777"/>
                    <a:pt x="4743419" y="8118614"/>
                    <a:pt x="4743850" y="8181348"/>
                  </a:cubicBezTo>
                  <a:cubicBezTo>
                    <a:pt x="4741801" y="8181348"/>
                    <a:pt x="4316289" y="8184636"/>
                    <a:pt x="4314349" y="8184662"/>
                  </a:cubicBezTo>
                  <a:cubicBezTo>
                    <a:pt x="4314322" y="8182749"/>
                    <a:pt x="4302812" y="7695241"/>
                    <a:pt x="4315130" y="7695160"/>
                  </a:cubicBezTo>
                  <a:close/>
                  <a:moveTo>
                    <a:pt x="4315238" y="8209697"/>
                  </a:moveTo>
                  <a:cubicBezTo>
                    <a:pt x="4812612" y="8203661"/>
                    <a:pt x="4744011" y="8193097"/>
                    <a:pt x="4744146" y="8250011"/>
                  </a:cubicBezTo>
                  <a:cubicBezTo>
                    <a:pt x="4745251" y="8779934"/>
                    <a:pt x="4786654" y="8700627"/>
                    <a:pt x="4638564" y="8698849"/>
                  </a:cubicBezTo>
                  <a:cubicBezTo>
                    <a:pt x="4536134" y="8697474"/>
                    <a:pt x="4424514" y="8697340"/>
                    <a:pt x="4323298" y="8699092"/>
                  </a:cubicBezTo>
                  <a:cubicBezTo>
                    <a:pt x="4322597" y="8631318"/>
                    <a:pt x="4319119" y="8209643"/>
                    <a:pt x="4315238" y="8209697"/>
                  </a:cubicBezTo>
                  <a:close/>
                  <a:moveTo>
                    <a:pt x="4749618" y="8724799"/>
                  </a:moveTo>
                  <a:cubicBezTo>
                    <a:pt x="4752394" y="8923403"/>
                    <a:pt x="4753634" y="8945230"/>
                    <a:pt x="4758001" y="9211904"/>
                  </a:cubicBezTo>
                  <a:cubicBezTo>
                    <a:pt x="4454676" y="9211957"/>
                    <a:pt x="4416562" y="9211472"/>
                    <a:pt x="4329605" y="9213601"/>
                  </a:cubicBezTo>
                  <a:cubicBezTo>
                    <a:pt x="4328527" y="9155880"/>
                    <a:pt x="4323594" y="8726173"/>
                    <a:pt x="4323567" y="8724153"/>
                  </a:cubicBezTo>
                  <a:cubicBezTo>
                    <a:pt x="4510662" y="8720865"/>
                    <a:pt x="4633092" y="8724422"/>
                    <a:pt x="4749618" y="8724799"/>
                  </a:cubicBezTo>
                  <a:close/>
                  <a:moveTo>
                    <a:pt x="4749268" y="7181189"/>
                  </a:moveTo>
                  <a:cubicBezTo>
                    <a:pt x="4998520" y="7181216"/>
                    <a:pt x="4973938" y="7175772"/>
                    <a:pt x="5174132" y="7177066"/>
                  </a:cubicBezTo>
                  <a:cubicBezTo>
                    <a:pt x="5175534" y="7284776"/>
                    <a:pt x="5177367" y="7406929"/>
                    <a:pt x="5180063" y="7514558"/>
                  </a:cubicBezTo>
                  <a:cubicBezTo>
                    <a:pt x="5184941" y="7716853"/>
                    <a:pt x="5264890" y="7669506"/>
                    <a:pt x="4800132" y="7669506"/>
                  </a:cubicBezTo>
                  <a:cubicBezTo>
                    <a:pt x="4744227" y="7669533"/>
                    <a:pt x="4757058" y="7749486"/>
                    <a:pt x="4749268" y="7181189"/>
                  </a:cubicBezTo>
                  <a:close/>
                  <a:moveTo>
                    <a:pt x="4800132" y="7694513"/>
                  </a:moveTo>
                  <a:cubicBezTo>
                    <a:pt x="4802531" y="7694513"/>
                    <a:pt x="5183702" y="7694918"/>
                    <a:pt x="5183756" y="7698313"/>
                  </a:cubicBezTo>
                  <a:cubicBezTo>
                    <a:pt x="5192570" y="8260089"/>
                    <a:pt x="5214646" y="8183477"/>
                    <a:pt x="5123511" y="8183477"/>
                  </a:cubicBezTo>
                  <a:cubicBezTo>
                    <a:pt x="4969894" y="8183477"/>
                    <a:pt x="4959544" y="8181240"/>
                    <a:pt x="4800132" y="8181240"/>
                  </a:cubicBezTo>
                  <a:cubicBezTo>
                    <a:pt x="4756599" y="8181240"/>
                    <a:pt x="4766762" y="8204469"/>
                    <a:pt x="4764578" y="8065770"/>
                  </a:cubicBezTo>
                  <a:cubicBezTo>
                    <a:pt x="4757651" y="7622564"/>
                    <a:pt x="4741936" y="7694567"/>
                    <a:pt x="4800132" y="7694513"/>
                  </a:cubicBezTo>
                  <a:close/>
                  <a:moveTo>
                    <a:pt x="4800132" y="8206274"/>
                  </a:moveTo>
                  <a:cubicBezTo>
                    <a:pt x="5253866" y="8206274"/>
                    <a:pt x="5190925" y="8200265"/>
                    <a:pt x="5191330" y="8250172"/>
                  </a:cubicBezTo>
                  <a:cubicBezTo>
                    <a:pt x="5192327" y="8368499"/>
                    <a:pt x="5192785" y="8387416"/>
                    <a:pt x="5197853" y="8700384"/>
                  </a:cubicBezTo>
                  <a:cubicBezTo>
                    <a:pt x="5107716" y="8701490"/>
                    <a:pt x="5042538" y="8700277"/>
                    <a:pt x="4771371" y="8699846"/>
                  </a:cubicBezTo>
                  <a:cubicBezTo>
                    <a:pt x="4764147" y="8144133"/>
                    <a:pt x="4751747" y="8206274"/>
                    <a:pt x="4800132" y="8206274"/>
                  </a:cubicBezTo>
                  <a:close/>
                  <a:moveTo>
                    <a:pt x="4800132" y="8724880"/>
                  </a:moveTo>
                  <a:cubicBezTo>
                    <a:pt x="4929139" y="8724880"/>
                    <a:pt x="5098928" y="8726605"/>
                    <a:pt x="5198257" y="8725392"/>
                  </a:cubicBezTo>
                  <a:cubicBezTo>
                    <a:pt x="5207664" y="9304630"/>
                    <a:pt x="5228743" y="9214652"/>
                    <a:pt x="5123484" y="9214652"/>
                  </a:cubicBezTo>
                  <a:cubicBezTo>
                    <a:pt x="4721935" y="9214652"/>
                    <a:pt x="4780212" y="9222656"/>
                    <a:pt x="4779403" y="9169569"/>
                  </a:cubicBezTo>
                  <a:cubicBezTo>
                    <a:pt x="4771371" y="8656218"/>
                    <a:pt x="4759268" y="8724880"/>
                    <a:pt x="4800132" y="8724880"/>
                  </a:cubicBezTo>
                  <a:close/>
                  <a:moveTo>
                    <a:pt x="5205805" y="7697882"/>
                  </a:moveTo>
                  <a:cubicBezTo>
                    <a:pt x="5205724" y="7693436"/>
                    <a:pt x="5430367" y="7691603"/>
                    <a:pt x="5608135" y="7693544"/>
                  </a:cubicBezTo>
                  <a:cubicBezTo>
                    <a:pt x="5640805" y="7693894"/>
                    <a:pt x="5633662" y="7637842"/>
                    <a:pt x="5640374" y="8066282"/>
                  </a:cubicBezTo>
                  <a:cubicBezTo>
                    <a:pt x="5642746" y="8217054"/>
                    <a:pt x="5717033" y="8181429"/>
                    <a:pt x="5284999" y="8183153"/>
                  </a:cubicBezTo>
                  <a:cubicBezTo>
                    <a:pt x="5186801" y="8183531"/>
                    <a:pt x="5214673" y="8263808"/>
                    <a:pt x="5205805" y="7697882"/>
                  </a:cubicBezTo>
                  <a:close/>
                  <a:moveTo>
                    <a:pt x="5285106" y="8208215"/>
                  </a:moveTo>
                  <a:cubicBezTo>
                    <a:pt x="5698515" y="8206544"/>
                    <a:pt x="5642664" y="8197166"/>
                    <a:pt x="5643824" y="8250199"/>
                  </a:cubicBezTo>
                  <a:cubicBezTo>
                    <a:pt x="5655226" y="8770637"/>
                    <a:pt x="5658164" y="8699657"/>
                    <a:pt x="5608459" y="8698364"/>
                  </a:cubicBezTo>
                  <a:cubicBezTo>
                    <a:pt x="5502633" y="8695454"/>
                    <a:pt x="5394894" y="8695319"/>
                    <a:pt x="5284756" y="8698472"/>
                  </a:cubicBezTo>
                  <a:cubicBezTo>
                    <a:pt x="5198257" y="8700843"/>
                    <a:pt x="5220630" y="8745252"/>
                    <a:pt x="5215589" y="8433766"/>
                  </a:cubicBezTo>
                  <a:cubicBezTo>
                    <a:pt x="5211358" y="8162781"/>
                    <a:pt x="5196532" y="8208592"/>
                    <a:pt x="5285106" y="8208215"/>
                  </a:cubicBezTo>
                  <a:close/>
                  <a:moveTo>
                    <a:pt x="5285349" y="8723506"/>
                  </a:moveTo>
                  <a:cubicBezTo>
                    <a:pt x="5401094" y="8720326"/>
                    <a:pt x="5498024" y="8720515"/>
                    <a:pt x="5607947" y="8723398"/>
                  </a:cubicBezTo>
                  <a:cubicBezTo>
                    <a:pt x="5659350" y="8724799"/>
                    <a:pt x="5648029" y="8708738"/>
                    <a:pt x="5649484" y="8802031"/>
                  </a:cubicBezTo>
                  <a:cubicBezTo>
                    <a:pt x="5656978" y="9279919"/>
                    <a:pt x="5671965" y="9215864"/>
                    <a:pt x="5608270" y="9215623"/>
                  </a:cubicBezTo>
                  <a:cubicBezTo>
                    <a:pt x="5167582" y="9213844"/>
                    <a:pt x="5228474" y="9229878"/>
                    <a:pt x="5227530" y="9169542"/>
                  </a:cubicBezTo>
                  <a:cubicBezTo>
                    <a:pt x="5219228" y="8657134"/>
                    <a:pt x="5194376" y="8726120"/>
                    <a:pt x="5285349" y="8723506"/>
                  </a:cubicBezTo>
                  <a:close/>
                  <a:moveTo>
                    <a:pt x="5654579" y="7697882"/>
                  </a:moveTo>
                  <a:cubicBezTo>
                    <a:pt x="5654525" y="7693974"/>
                    <a:pt x="6082166" y="7690983"/>
                    <a:pt x="6084161" y="7690983"/>
                  </a:cubicBezTo>
                  <a:cubicBezTo>
                    <a:pt x="6087773" y="7911818"/>
                    <a:pt x="6082031" y="7905378"/>
                    <a:pt x="6088635" y="8182399"/>
                  </a:cubicBezTo>
                  <a:cubicBezTo>
                    <a:pt x="5578916" y="8182507"/>
                    <a:pt x="5664902" y="8223575"/>
                    <a:pt x="5662423" y="8065824"/>
                  </a:cubicBezTo>
                  <a:cubicBezTo>
                    <a:pt x="5659565" y="7881772"/>
                    <a:pt x="5657436" y="7880856"/>
                    <a:pt x="5654579" y="7697882"/>
                  </a:cubicBezTo>
                  <a:close/>
                  <a:moveTo>
                    <a:pt x="5769892" y="8725580"/>
                  </a:moveTo>
                  <a:cubicBezTo>
                    <a:pt x="6162573" y="8725580"/>
                    <a:pt x="6095832" y="8693082"/>
                    <a:pt x="6097530" y="8802112"/>
                  </a:cubicBezTo>
                  <a:cubicBezTo>
                    <a:pt x="6104673" y="9261029"/>
                    <a:pt x="6118825" y="9214706"/>
                    <a:pt x="6093298" y="9214706"/>
                  </a:cubicBezTo>
                  <a:cubicBezTo>
                    <a:pt x="5613365" y="9214706"/>
                    <a:pt x="5678003" y="9234998"/>
                    <a:pt x="5676951" y="9169569"/>
                  </a:cubicBezTo>
                  <a:cubicBezTo>
                    <a:pt x="5668703" y="8641127"/>
                    <a:pt x="5643284" y="8725580"/>
                    <a:pt x="5769892" y="8725580"/>
                  </a:cubicBezTo>
                  <a:close/>
                  <a:moveTo>
                    <a:pt x="6106237" y="7690983"/>
                  </a:moveTo>
                  <a:cubicBezTo>
                    <a:pt x="6108151" y="7690983"/>
                    <a:pt x="6532827" y="7692789"/>
                    <a:pt x="6532907" y="7698313"/>
                  </a:cubicBezTo>
                  <a:cubicBezTo>
                    <a:pt x="6537220" y="7985440"/>
                    <a:pt x="6538541" y="8079136"/>
                    <a:pt x="6540374" y="8185821"/>
                  </a:cubicBezTo>
                  <a:cubicBezTo>
                    <a:pt x="6234408" y="8188058"/>
                    <a:pt x="6306162" y="8182749"/>
                    <a:pt x="6110765" y="8182399"/>
                  </a:cubicBezTo>
                  <a:cubicBezTo>
                    <a:pt x="6103946" y="7900366"/>
                    <a:pt x="6109876" y="7917370"/>
                    <a:pt x="6106237" y="7690983"/>
                  </a:cubicBezTo>
                  <a:close/>
                  <a:moveTo>
                    <a:pt x="6540805" y="8210909"/>
                  </a:moveTo>
                  <a:cubicBezTo>
                    <a:pt x="6546628" y="8540936"/>
                    <a:pt x="6539323" y="8131279"/>
                    <a:pt x="6549161" y="8699092"/>
                  </a:cubicBezTo>
                  <a:cubicBezTo>
                    <a:pt x="6462852" y="8699415"/>
                    <a:pt x="6356703" y="8699441"/>
                    <a:pt x="6255082" y="8698768"/>
                  </a:cubicBezTo>
                  <a:cubicBezTo>
                    <a:pt x="6070225" y="8697555"/>
                    <a:pt x="6127747" y="8789797"/>
                    <a:pt x="6112571" y="8248905"/>
                  </a:cubicBezTo>
                  <a:cubicBezTo>
                    <a:pt x="6110657" y="8182507"/>
                    <a:pt x="6051653" y="8214224"/>
                    <a:pt x="6540805" y="8210909"/>
                  </a:cubicBezTo>
                  <a:close/>
                  <a:moveTo>
                    <a:pt x="6547787" y="7330047"/>
                  </a:moveTo>
                  <a:cubicBezTo>
                    <a:pt x="6545010" y="7152463"/>
                    <a:pt x="6535307" y="7179626"/>
                    <a:pt x="6578543" y="7179168"/>
                  </a:cubicBezTo>
                  <a:cubicBezTo>
                    <a:pt x="6674206" y="7178144"/>
                    <a:pt x="6681079" y="7178333"/>
                    <a:pt x="6973461" y="7178171"/>
                  </a:cubicBezTo>
                  <a:cubicBezTo>
                    <a:pt x="6979148" y="7751561"/>
                    <a:pt x="7012518" y="7669830"/>
                    <a:pt x="6902057" y="7668348"/>
                  </a:cubicBezTo>
                  <a:cubicBezTo>
                    <a:pt x="6815558" y="7667188"/>
                    <a:pt x="6715852" y="7666730"/>
                    <a:pt x="6578354" y="7668024"/>
                  </a:cubicBezTo>
                  <a:cubicBezTo>
                    <a:pt x="6546412" y="7668348"/>
                    <a:pt x="6553798" y="7714293"/>
                    <a:pt x="6547787" y="7330047"/>
                  </a:cubicBezTo>
                  <a:close/>
                  <a:moveTo>
                    <a:pt x="6578516" y="7693112"/>
                  </a:moveTo>
                  <a:cubicBezTo>
                    <a:pt x="7017181" y="7688962"/>
                    <a:pt x="6982059" y="7696076"/>
                    <a:pt x="6982086" y="7698340"/>
                  </a:cubicBezTo>
                  <a:cubicBezTo>
                    <a:pt x="6990981" y="8267014"/>
                    <a:pt x="7021467" y="8185929"/>
                    <a:pt x="6901922" y="8185282"/>
                  </a:cubicBezTo>
                  <a:cubicBezTo>
                    <a:pt x="6811461" y="8184797"/>
                    <a:pt x="6690029" y="8184662"/>
                    <a:pt x="6578327" y="8185552"/>
                  </a:cubicBezTo>
                  <a:cubicBezTo>
                    <a:pt x="6557221" y="8185713"/>
                    <a:pt x="6562639" y="8203876"/>
                    <a:pt x="6560483" y="8065851"/>
                  </a:cubicBezTo>
                  <a:cubicBezTo>
                    <a:pt x="6554148" y="7642667"/>
                    <a:pt x="6545658" y="7693409"/>
                    <a:pt x="6578516" y="7693112"/>
                  </a:cubicBezTo>
                  <a:close/>
                  <a:moveTo>
                    <a:pt x="7386977" y="6636310"/>
                  </a:moveTo>
                  <a:cubicBezTo>
                    <a:pt x="6926774" y="6636310"/>
                    <a:pt x="6986534" y="6663150"/>
                    <a:pt x="6985455" y="6594379"/>
                  </a:cubicBezTo>
                  <a:cubicBezTo>
                    <a:pt x="6977154" y="6064347"/>
                    <a:pt x="6957126" y="6150068"/>
                    <a:pt x="7063598" y="6150068"/>
                  </a:cubicBezTo>
                  <a:cubicBezTo>
                    <a:pt x="7464069" y="6150068"/>
                    <a:pt x="7407382" y="6121315"/>
                    <a:pt x="7409027" y="6227030"/>
                  </a:cubicBezTo>
                  <a:cubicBezTo>
                    <a:pt x="7416412" y="6699744"/>
                    <a:pt x="7417787" y="6636310"/>
                    <a:pt x="7386977" y="6636310"/>
                  </a:cubicBezTo>
                  <a:close/>
                  <a:moveTo>
                    <a:pt x="7386977" y="6124063"/>
                  </a:moveTo>
                  <a:cubicBezTo>
                    <a:pt x="6906558" y="6124063"/>
                    <a:pt x="6979444" y="6151199"/>
                    <a:pt x="6977315" y="6042708"/>
                  </a:cubicBezTo>
                  <a:cubicBezTo>
                    <a:pt x="6967611" y="5554311"/>
                    <a:pt x="6949308" y="5632054"/>
                    <a:pt x="7063598" y="5632054"/>
                  </a:cubicBezTo>
                  <a:cubicBezTo>
                    <a:pt x="7450349" y="5632054"/>
                    <a:pt x="7399403" y="5612652"/>
                    <a:pt x="7399673" y="5675251"/>
                  </a:cubicBezTo>
                  <a:cubicBezTo>
                    <a:pt x="7401803" y="6177608"/>
                    <a:pt x="7421103" y="6124063"/>
                    <a:pt x="7386977" y="6124063"/>
                  </a:cubicBezTo>
                  <a:close/>
                  <a:moveTo>
                    <a:pt x="7386977" y="5606482"/>
                  </a:moveTo>
                  <a:cubicBezTo>
                    <a:pt x="6884806" y="5606482"/>
                    <a:pt x="6971277" y="5642456"/>
                    <a:pt x="6968905" y="5491119"/>
                  </a:cubicBezTo>
                  <a:cubicBezTo>
                    <a:pt x="6960711" y="4979708"/>
                    <a:pt x="6963487" y="5155810"/>
                    <a:pt x="6962921" y="5117787"/>
                  </a:cubicBezTo>
                  <a:cubicBezTo>
                    <a:pt x="7028341" y="5117545"/>
                    <a:pt x="7079340" y="5117626"/>
                    <a:pt x="7386977" y="5117679"/>
                  </a:cubicBezTo>
                  <a:cubicBezTo>
                    <a:pt x="7388864" y="5117679"/>
                    <a:pt x="7409485" y="5606482"/>
                    <a:pt x="7386977" y="5606482"/>
                  </a:cubicBezTo>
                  <a:close/>
                  <a:moveTo>
                    <a:pt x="7386977" y="5092672"/>
                  </a:moveTo>
                  <a:cubicBezTo>
                    <a:pt x="7087292" y="5092618"/>
                    <a:pt x="7028745" y="5092537"/>
                    <a:pt x="6962517" y="5092780"/>
                  </a:cubicBezTo>
                  <a:cubicBezTo>
                    <a:pt x="6959741" y="4931310"/>
                    <a:pt x="6954377" y="4833544"/>
                    <a:pt x="6953136" y="4604732"/>
                  </a:cubicBezTo>
                  <a:cubicBezTo>
                    <a:pt x="6955967" y="4604732"/>
                    <a:pt x="7377947" y="4604032"/>
                    <a:pt x="7381290" y="4604032"/>
                  </a:cubicBezTo>
                  <a:cubicBezTo>
                    <a:pt x="7383824" y="4725053"/>
                    <a:pt x="7389269" y="5092672"/>
                    <a:pt x="7386977" y="5092672"/>
                  </a:cubicBezTo>
                  <a:close/>
                  <a:moveTo>
                    <a:pt x="6953002" y="4579671"/>
                  </a:moveTo>
                  <a:cubicBezTo>
                    <a:pt x="6953002" y="4577246"/>
                    <a:pt x="6948581" y="4092486"/>
                    <a:pt x="6948554" y="4090438"/>
                  </a:cubicBezTo>
                  <a:cubicBezTo>
                    <a:pt x="7214519" y="4092459"/>
                    <a:pt x="7197079" y="4087339"/>
                    <a:pt x="7371478" y="4087016"/>
                  </a:cubicBezTo>
                  <a:cubicBezTo>
                    <a:pt x="7371505" y="4088929"/>
                    <a:pt x="7380589" y="4569485"/>
                    <a:pt x="7380643" y="4572314"/>
                  </a:cubicBezTo>
                  <a:cubicBezTo>
                    <a:pt x="7380831" y="4582393"/>
                    <a:pt x="7425604" y="4579078"/>
                    <a:pt x="6953002" y="4579671"/>
                  </a:cubicBezTo>
                  <a:close/>
                  <a:moveTo>
                    <a:pt x="6948231" y="4065404"/>
                  </a:moveTo>
                  <a:cubicBezTo>
                    <a:pt x="6945265" y="3853057"/>
                    <a:pt x="6941843" y="3854458"/>
                    <a:pt x="6937530" y="3573773"/>
                  </a:cubicBezTo>
                  <a:cubicBezTo>
                    <a:pt x="7010766" y="3572398"/>
                    <a:pt x="7109233" y="3572156"/>
                    <a:pt x="7225086" y="3574177"/>
                  </a:cubicBezTo>
                  <a:cubicBezTo>
                    <a:pt x="7407544" y="3577356"/>
                    <a:pt x="7361721" y="3482555"/>
                    <a:pt x="7370400" y="4020725"/>
                  </a:cubicBezTo>
                  <a:cubicBezTo>
                    <a:pt x="7371074" y="4065889"/>
                    <a:pt x="7442235" y="4069257"/>
                    <a:pt x="6948231" y="4065404"/>
                  </a:cubicBezTo>
                  <a:close/>
                  <a:moveTo>
                    <a:pt x="6937125" y="3548711"/>
                  </a:moveTo>
                  <a:cubicBezTo>
                    <a:pt x="6932165" y="3226715"/>
                    <a:pt x="6931572" y="3213026"/>
                    <a:pt x="6931815" y="3101301"/>
                  </a:cubicBezTo>
                  <a:cubicBezTo>
                    <a:pt x="6931923" y="3047837"/>
                    <a:pt x="6861031" y="3059101"/>
                    <a:pt x="7357219" y="3058347"/>
                  </a:cubicBezTo>
                  <a:cubicBezTo>
                    <a:pt x="7359753" y="3353800"/>
                    <a:pt x="7362314" y="3416372"/>
                    <a:pt x="7364928" y="3550517"/>
                  </a:cubicBezTo>
                  <a:cubicBezTo>
                    <a:pt x="7220961" y="3550274"/>
                    <a:pt x="7115244" y="3545343"/>
                    <a:pt x="6937125" y="3548711"/>
                  </a:cubicBezTo>
                  <a:close/>
                  <a:moveTo>
                    <a:pt x="6931815" y="3034309"/>
                  </a:moveTo>
                  <a:cubicBezTo>
                    <a:pt x="6930871" y="2790919"/>
                    <a:pt x="6923863" y="2747614"/>
                    <a:pt x="6920710" y="2544456"/>
                  </a:cubicBezTo>
                  <a:cubicBezTo>
                    <a:pt x="7399620" y="2544187"/>
                    <a:pt x="7351747" y="2541681"/>
                    <a:pt x="7351909" y="2550115"/>
                  </a:cubicBezTo>
                  <a:cubicBezTo>
                    <a:pt x="7352341" y="2579030"/>
                    <a:pt x="7351073" y="2449978"/>
                    <a:pt x="7357003" y="3033339"/>
                  </a:cubicBezTo>
                  <a:cubicBezTo>
                    <a:pt x="7218265" y="3033528"/>
                    <a:pt x="7107751" y="3036223"/>
                    <a:pt x="6931815" y="3034309"/>
                  </a:cubicBezTo>
                  <a:close/>
                  <a:moveTo>
                    <a:pt x="6920359" y="2519314"/>
                  </a:moveTo>
                  <a:cubicBezTo>
                    <a:pt x="6918634" y="2387002"/>
                    <a:pt x="6922516" y="2228604"/>
                    <a:pt x="6914995" y="2029381"/>
                  </a:cubicBezTo>
                  <a:cubicBezTo>
                    <a:pt x="7114948" y="2035013"/>
                    <a:pt x="7229209" y="2027710"/>
                    <a:pt x="7341342" y="2026982"/>
                  </a:cubicBezTo>
                  <a:cubicBezTo>
                    <a:pt x="7346491" y="2350138"/>
                    <a:pt x="7349591" y="2414030"/>
                    <a:pt x="7351423" y="2519180"/>
                  </a:cubicBezTo>
                  <a:lnTo>
                    <a:pt x="6920359" y="2519314"/>
                  </a:lnTo>
                  <a:close/>
                  <a:moveTo>
                    <a:pt x="6901976" y="3033959"/>
                  </a:moveTo>
                  <a:cubicBezTo>
                    <a:pt x="6396704" y="3027842"/>
                    <a:pt x="6480076" y="3079770"/>
                    <a:pt x="6477542" y="2917249"/>
                  </a:cubicBezTo>
                  <a:cubicBezTo>
                    <a:pt x="6474712" y="2737617"/>
                    <a:pt x="6476464" y="2732173"/>
                    <a:pt x="6473607" y="2549738"/>
                  </a:cubicBezTo>
                  <a:cubicBezTo>
                    <a:pt x="6473418" y="2537154"/>
                    <a:pt x="6431314" y="2544295"/>
                    <a:pt x="6898634" y="2544456"/>
                  </a:cubicBezTo>
                  <a:cubicBezTo>
                    <a:pt x="6901302" y="2730314"/>
                    <a:pt x="6918203" y="3034174"/>
                    <a:pt x="6901976" y="3033959"/>
                  </a:cubicBezTo>
                  <a:close/>
                  <a:moveTo>
                    <a:pt x="6466545" y="3572883"/>
                  </a:moveTo>
                  <a:cubicBezTo>
                    <a:pt x="6467865" y="3684770"/>
                    <a:pt x="6469644" y="3765747"/>
                    <a:pt x="6474550" y="4061469"/>
                  </a:cubicBezTo>
                  <a:cubicBezTo>
                    <a:pt x="6412607" y="4061119"/>
                    <a:pt x="6049982" y="4062036"/>
                    <a:pt x="6047987" y="4062036"/>
                  </a:cubicBezTo>
                  <a:cubicBezTo>
                    <a:pt x="6043944" y="3791293"/>
                    <a:pt x="6046639" y="3833520"/>
                    <a:pt x="6042084" y="3575470"/>
                  </a:cubicBezTo>
                  <a:cubicBezTo>
                    <a:pt x="6271848" y="3575767"/>
                    <a:pt x="6284409" y="3571886"/>
                    <a:pt x="6466545" y="3572883"/>
                  </a:cubicBezTo>
                  <a:close/>
                  <a:moveTo>
                    <a:pt x="6416731" y="3547741"/>
                  </a:moveTo>
                  <a:cubicBezTo>
                    <a:pt x="5974562" y="3547741"/>
                    <a:pt x="6042300" y="3577842"/>
                    <a:pt x="6040008" y="3468650"/>
                  </a:cubicBezTo>
                  <a:cubicBezTo>
                    <a:pt x="6030062" y="2992163"/>
                    <a:pt x="6015533" y="3060933"/>
                    <a:pt x="6093298" y="3060933"/>
                  </a:cubicBezTo>
                  <a:cubicBezTo>
                    <a:pt x="6515198" y="3060933"/>
                    <a:pt x="6457973" y="3045816"/>
                    <a:pt x="6459590" y="3101678"/>
                  </a:cubicBezTo>
                  <a:cubicBezTo>
                    <a:pt x="6474793" y="3619988"/>
                    <a:pt x="6472367" y="3547741"/>
                    <a:pt x="6416731" y="3547741"/>
                  </a:cubicBezTo>
                  <a:close/>
                  <a:moveTo>
                    <a:pt x="6416731" y="3035603"/>
                  </a:moveTo>
                  <a:cubicBezTo>
                    <a:pt x="5954750" y="3035603"/>
                    <a:pt x="6034159" y="3069583"/>
                    <a:pt x="6031760" y="2917195"/>
                  </a:cubicBezTo>
                  <a:cubicBezTo>
                    <a:pt x="6024779" y="2470836"/>
                    <a:pt x="5993808" y="2545507"/>
                    <a:pt x="6093298" y="2545507"/>
                  </a:cubicBezTo>
                  <a:cubicBezTo>
                    <a:pt x="6482151" y="2545507"/>
                    <a:pt x="6451288" y="2534620"/>
                    <a:pt x="6451530" y="2550196"/>
                  </a:cubicBezTo>
                  <a:cubicBezTo>
                    <a:pt x="6460372" y="3113131"/>
                    <a:pt x="6470830" y="3035603"/>
                    <a:pt x="6416731" y="3035603"/>
                  </a:cubicBezTo>
                  <a:close/>
                  <a:moveTo>
                    <a:pt x="6416731" y="2517320"/>
                  </a:moveTo>
                  <a:cubicBezTo>
                    <a:pt x="6254004" y="2517320"/>
                    <a:pt x="6253896" y="2520473"/>
                    <a:pt x="6093326" y="2520473"/>
                  </a:cubicBezTo>
                  <a:cubicBezTo>
                    <a:pt x="5995074" y="2520473"/>
                    <a:pt x="6024320" y="2595414"/>
                    <a:pt x="6015156" y="2027225"/>
                  </a:cubicBezTo>
                  <a:cubicBezTo>
                    <a:pt x="6172115" y="2024961"/>
                    <a:pt x="6274894" y="2030378"/>
                    <a:pt x="6444387" y="2029893"/>
                  </a:cubicBezTo>
                  <a:cubicBezTo>
                    <a:pt x="6456895" y="2596681"/>
                    <a:pt x="6459860" y="2517320"/>
                    <a:pt x="6416731" y="2517320"/>
                  </a:cubicBezTo>
                  <a:close/>
                  <a:moveTo>
                    <a:pt x="6017905" y="3469243"/>
                  </a:moveTo>
                  <a:cubicBezTo>
                    <a:pt x="6020035" y="3571778"/>
                    <a:pt x="6098231" y="3552322"/>
                    <a:pt x="5608297" y="3549035"/>
                  </a:cubicBezTo>
                  <a:cubicBezTo>
                    <a:pt x="5584415" y="3548873"/>
                    <a:pt x="5593310" y="3604277"/>
                    <a:pt x="5583364" y="3100978"/>
                  </a:cubicBezTo>
                  <a:cubicBezTo>
                    <a:pt x="5582258" y="3045870"/>
                    <a:pt x="5521691" y="3059694"/>
                    <a:pt x="5931622" y="3060772"/>
                  </a:cubicBezTo>
                  <a:cubicBezTo>
                    <a:pt x="6035669" y="3061068"/>
                    <a:pt x="6007824" y="2986666"/>
                    <a:pt x="6017905" y="3469243"/>
                  </a:cubicBezTo>
                  <a:close/>
                  <a:moveTo>
                    <a:pt x="5931596" y="3035710"/>
                  </a:moveTo>
                  <a:cubicBezTo>
                    <a:pt x="5509507" y="3034579"/>
                    <a:pt x="5582393" y="3066565"/>
                    <a:pt x="5580075" y="2917249"/>
                  </a:cubicBezTo>
                  <a:cubicBezTo>
                    <a:pt x="5573363" y="2489699"/>
                    <a:pt x="5557352" y="2546585"/>
                    <a:pt x="5608324" y="2546046"/>
                  </a:cubicBezTo>
                  <a:cubicBezTo>
                    <a:pt x="6037232" y="2541411"/>
                    <a:pt x="6001436" y="2546343"/>
                    <a:pt x="6001490" y="2550169"/>
                  </a:cubicBezTo>
                  <a:cubicBezTo>
                    <a:pt x="6010304" y="3115341"/>
                    <a:pt x="6042866" y="3036007"/>
                    <a:pt x="5931596" y="3035710"/>
                  </a:cubicBezTo>
                  <a:close/>
                  <a:moveTo>
                    <a:pt x="5931596" y="2520311"/>
                  </a:moveTo>
                  <a:cubicBezTo>
                    <a:pt x="5829490" y="2520042"/>
                    <a:pt x="5710214" y="2519907"/>
                    <a:pt x="5608135" y="2521012"/>
                  </a:cubicBezTo>
                  <a:cubicBezTo>
                    <a:pt x="5560047" y="2521524"/>
                    <a:pt x="5571800" y="2597759"/>
                    <a:pt x="5565034" y="2030270"/>
                  </a:cubicBezTo>
                  <a:cubicBezTo>
                    <a:pt x="5911837" y="2033531"/>
                    <a:pt x="5855286" y="2030351"/>
                    <a:pt x="5993053" y="2027602"/>
                  </a:cubicBezTo>
                  <a:cubicBezTo>
                    <a:pt x="6002218" y="2595010"/>
                    <a:pt x="6028768" y="2520419"/>
                    <a:pt x="5931596" y="2520311"/>
                  </a:cubicBezTo>
                  <a:close/>
                  <a:moveTo>
                    <a:pt x="5567972" y="3469243"/>
                  </a:moveTo>
                  <a:cubicBezTo>
                    <a:pt x="5570263" y="3574123"/>
                    <a:pt x="5646735" y="3548711"/>
                    <a:pt x="5142299" y="3548873"/>
                  </a:cubicBezTo>
                  <a:cubicBezTo>
                    <a:pt x="5137177" y="3218765"/>
                    <a:pt x="5137420" y="3210331"/>
                    <a:pt x="5133538" y="3100762"/>
                  </a:cubicBezTo>
                  <a:cubicBezTo>
                    <a:pt x="5131409" y="3040804"/>
                    <a:pt x="5084318" y="3058050"/>
                    <a:pt x="5446594" y="3058293"/>
                  </a:cubicBezTo>
                  <a:cubicBezTo>
                    <a:pt x="5591908" y="3058293"/>
                    <a:pt x="5557163" y="2975914"/>
                    <a:pt x="5567972" y="3469243"/>
                  </a:cubicBezTo>
                  <a:close/>
                  <a:moveTo>
                    <a:pt x="5131328" y="3033043"/>
                  </a:moveTo>
                  <a:cubicBezTo>
                    <a:pt x="5124400" y="2791889"/>
                    <a:pt x="5130681" y="2748827"/>
                    <a:pt x="5127554" y="2549684"/>
                  </a:cubicBezTo>
                  <a:cubicBezTo>
                    <a:pt x="5127446" y="2541896"/>
                    <a:pt x="5126126" y="2549684"/>
                    <a:pt x="5551233" y="2546585"/>
                  </a:cubicBezTo>
                  <a:cubicBezTo>
                    <a:pt x="5551287" y="2549307"/>
                    <a:pt x="5551341" y="2567173"/>
                    <a:pt x="5559967" y="3033797"/>
                  </a:cubicBezTo>
                  <a:cubicBezTo>
                    <a:pt x="5498213" y="3033123"/>
                    <a:pt x="5473198" y="3033285"/>
                    <a:pt x="5131328" y="3033043"/>
                  </a:cubicBezTo>
                  <a:close/>
                  <a:moveTo>
                    <a:pt x="5123484" y="4581073"/>
                  </a:moveTo>
                  <a:cubicBezTo>
                    <a:pt x="4658941" y="4581073"/>
                    <a:pt x="4708053" y="4583094"/>
                    <a:pt x="4708161" y="4572099"/>
                  </a:cubicBezTo>
                  <a:cubicBezTo>
                    <a:pt x="4709132" y="4458569"/>
                    <a:pt x="4708242" y="4439005"/>
                    <a:pt x="4702770" y="4091166"/>
                  </a:cubicBezTo>
                  <a:cubicBezTo>
                    <a:pt x="4957037" y="4091220"/>
                    <a:pt x="4993130" y="4090142"/>
                    <a:pt x="5127150" y="4090142"/>
                  </a:cubicBezTo>
                  <a:cubicBezTo>
                    <a:pt x="5136881" y="4639980"/>
                    <a:pt x="5143673" y="4581073"/>
                    <a:pt x="5123484" y="4581073"/>
                  </a:cubicBezTo>
                  <a:close/>
                  <a:moveTo>
                    <a:pt x="5123484" y="4065134"/>
                  </a:moveTo>
                  <a:cubicBezTo>
                    <a:pt x="4628940" y="4065134"/>
                    <a:pt x="4702662" y="4085588"/>
                    <a:pt x="4701638" y="4020159"/>
                  </a:cubicBezTo>
                  <a:cubicBezTo>
                    <a:pt x="4693336" y="3490505"/>
                    <a:pt x="4659993" y="3573341"/>
                    <a:pt x="4800132" y="3573341"/>
                  </a:cubicBezTo>
                  <a:cubicBezTo>
                    <a:pt x="4951538" y="3573341"/>
                    <a:pt x="4965635" y="3573880"/>
                    <a:pt x="5120627" y="3573880"/>
                  </a:cubicBezTo>
                  <a:cubicBezTo>
                    <a:pt x="5128902" y="4106337"/>
                    <a:pt x="5126773" y="4065134"/>
                    <a:pt x="5123484" y="4065134"/>
                  </a:cubicBezTo>
                  <a:close/>
                  <a:moveTo>
                    <a:pt x="4692662" y="3547930"/>
                  </a:moveTo>
                  <a:cubicBezTo>
                    <a:pt x="4688053" y="3245875"/>
                    <a:pt x="4687918" y="3214346"/>
                    <a:pt x="4684468" y="3100870"/>
                  </a:cubicBezTo>
                  <a:cubicBezTo>
                    <a:pt x="4682608" y="3039133"/>
                    <a:pt x="4616568" y="3057915"/>
                    <a:pt x="5109980" y="3058077"/>
                  </a:cubicBezTo>
                  <a:cubicBezTo>
                    <a:pt x="5115775" y="3241132"/>
                    <a:pt x="5113618" y="3121458"/>
                    <a:pt x="5120249" y="3548900"/>
                  </a:cubicBezTo>
                  <a:cubicBezTo>
                    <a:pt x="5086771" y="3548873"/>
                    <a:pt x="4726949" y="3548226"/>
                    <a:pt x="4692662" y="3547930"/>
                  </a:cubicBezTo>
                  <a:close/>
                  <a:moveTo>
                    <a:pt x="4677837" y="2518991"/>
                  </a:moveTo>
                  <a:cubicBezTo>
                    <a:pt x="4672257" y="2165708"/>
                    <a:pt x="4671691" y="2118604"/>
                    <a:pt x="4669589" y="2029327"/>
                  </a:cubicBezTo>
                  <a:cubicBezTo>
                    <a:pt x="4832154" y="2032318"/>
                    <a:pt x="4971889" y="2028411"/>
                    <a:pt x="5096125" y="2028168"/>
                  </a:cubicBezTo>
                  <a:cubicBezTo>
                    <a:pt x="5098066" y="2110223"/>
                    <a:pt x="5104993" y="2519099"/>
                    <a:pt x="5105047" y="2521551"/>
                  </a:cubicBezTo>
                  <a:cubicBezTo>
                    <a:pt x="4926092" y="2521255"/>
                    <a:pt x="4924475" y="2516808"/>
                    <a:pt x="4677837" y="2518991"/>
                  </a:cubicBezTo>
                  <a:close/>
                  <a:moveTo>
                    <a:pt x="4670586" y="3547714"/>
                  </a:moveTo>
                  <a:cubicBezTo>
                    <a:pt x="4400685" y="3544831"/>
                    <a:pt x="4357719" y="3547310"/>
                    <a:pt x="4241408" y="3548065"/>
                  </a:cubicBezTo>
                  <a:cubicBezTo>
                    <a:pt x="4232594" y="2970578"/>
                    <a:pt x="4214723" y="3059101"/>
                    <a:pt x="4315211" y="3057888"/>
                  </a:cubicBezTo>
                  <a:cubicBezTo>
                    <a:pt x="4716517" y="3053065"/>
                    <a:pt x="4660694" y="3046004"/>
                    <a:pt x="4662365" y="3101678"/>
                  </a:cubicBezTo>
                  <a:cubicBezTo>
                    <a:pt x="4666138" y="3226823"/>
                    <a:pt x="4666192" y="3259995"/>
                    <a:pt x="4670586" y="3547714"/>
                  </a:cubicBezTo>
                  <a:close/>
                  <a:moveTo>
                    <a:pt x="4638321" y="2519395"/>
                  </a:moveTo>
                  <a:cubicBezTo>
                    <a:pt x="4523519" y="2520635"/>
                    <a:pt x="4433220" y="2520662"/>
                    <a:pt x="4315184" y="2519395"/>
                  </a:cubicBezTo>
                  <a:cubicBezTo>
                    <a:pt x="4199358" y="2517994"/>
                    <a:pt x="4223483" y="2611152"/>
                    <a:pt x="4216798" y="2027683"/>
                  </a:cubicBezTo>
                  <a:cubicBezTo>
                    <a:pt x="4432843" y="2027386"/>
                    <a:pt x="4497481" y="2025743"/>
                    <a:pt x="4647458" y="2028896"/>
                  </a:cubicBezTo>
                  <a:cubicBezTo>
                    <a:pt x="4660262" y="2573641"/>
                    <a:pt x="4660559" y="2519153"/>
                    <a:pt x="4638321" y="2519395"/>
                  </a:cubicBezTo>
                  <a:close/>
                  <a:moveTo>
                    <a:pt x="4219332" y="3548199"/>
                  </a:moveTo>
                  <a:cubicBezTo>
                    <a:pt x="3716702" y="3550517"/>
                    <a:pt x="3792823" y="3570350"/>
                    <a:pt x="3791556" y="3468812"/>
                  </a:cubicBezTo>
                  <a:cubicBezTo>
                    <a:pt x="3785572" y="2989469"/>
                    <a:pt x="3765571" y="3056433"/>
                    <a:pt x="3829967" y="3056433"/>
                  </a:cubicBezTo>
                  <a:cubicBezTo>
                    <a:pt x="4274725" y="3056433"/>
                    <a:pt x="4213779" y="3049804"/>
                    <a:pt x="4213779" y="3100708"/>
                  </a:cubicBezTo>
                  <a:cubicBezTo>
                    <a:pt x="4213887" y="3213564"/>
                    <a:pt x="4214076" y="3204725"/>
                    <a:pt x="4219332" y="3548199"/>
                  </a:cubicBezTo>
                  <a:close/>
                  <a:moveTo>
                    <a:pt x="4153373" y="3033797"/>
                  </a:moveTo>
                  <a:cubicBezTo>
                    <a:pt x="3991885" y="3033797"/>
                    <a:pt x="3991805" y="3031399"/>
                    <a:pt x="3829967" y="3031399"/>
                  </a:cubicBezTo>
                  <a:cubicBezTo>
                    <a:pt x="3771690" y="3031399"/>
                    <a:pt x="3783334" y="3054654"/>
                    <a:pt x="3781178" y="2917303"/>
                  </a:cubicBezTo>
                  <a:cubicBezTo>
                    <a:pt x="3774143" y="2468788"/>
                    <a:pt x="3758671" y="2541789"/>
                    <a:pt x="3829967" y="2541789"/>
                  </a:cubicBezTo>
                  <a:cubicBezTo>
                    <a:pt x="4246745" y="2541789"/>
                    <a:pt x="4203186" y="2542004"/>
                    <a:pt x="4203321" y="2550223"/>
                  </a:cubicBezTo>
                  <a:cubicBezTo>
                    <a:pt x="4212027" y="3106313"/>
                    <a:pt x="4241678" y="3033797"/>
                    <a:pt x="4153373" y="3033797"/>
                  </a:cubicBezTo>
                  <a:close/>
                  <a:moveTo>
                    <a:pt x="3829967" y="2516781"/>
                  </a:moveTo>
                  <a:cubicBezTo>
                    <a:pt x="3752255" y="2516781"/>
                    <a:pt x="3782607" y="2592127"/>
                    <a:pt x="3768563" y="2027899"/>
                  </a:cubicBezTo>
                  <a:cubicBezTo>
                    <a:pt x="3812177" y="2027710"/>
                    <a:pt x="3839536" y="2027764"/>
                    <a:pt x="4153400" y="2027710"/>
                  </a:cubicBezTo>
                  <a:cubicBezTo>
                    <a:pt x="4208415" y="2027710"/>
                    <a:pt x="4193644" y="1949831"/>
                    <a:pt x="4202836" y="2518533"/>
                  </a:cubicBezTo>
                  <a:cubicBezTo>
                    <a:pt x="3934283" y="2517751"/>
                    <a:pt x="3967734" y="2516781"/>
                    <a:pt x="3829967" y="2516781"/>
                  </a:cubicBezTo>
                  <a:close/>
                  <a:moveTo>
                    <a:pt x="3769480" y="3469135"/>
                  </a:moveTo>
                  <a:cubicBezTo>
                    <a:pt x="3770720" y="3568760"/>
                    <a:pt x="3852231" y="3551595"/>
                    <a:pt x="3345046" y="3548873"/>
                  </a:cubicBezTo>
                  <a:cubicBezTo>
                    <a:pt x="3341380" y="3548846"/>
                    <a:pt x="3345046" y="3382283"/>
                    <a:pt x="3336555" y="3100223"/>
                  </a:cubicBezTo>
                  <a:cubicBezTo>
                    <a:pt x="3334588" y="3033663"/>
                    <a:pt x="3284397" y="3069799"/>
                    <a:pt x="3668614" y="3058777"/>
                  </a:cubicBezTo>
                  <a:cubicBezTo>
                    <a:pt x="3783227" y="3055463"/>
                    <a:pt x="3763334" y="2978420"/>
                    <a:pt x="3769480" y="3469135"/>
                  </a:cubicBezTo>
                  <a:close/>
                  <a:moveTo>
                    <a:pt x="3668021" y="3033689"/>
                  </a:moveTo>
                  <a:cubicBezTo>
                    <a:pt x="3586105" y="3036061"/>
                    <a:pt x="3494296" y="3037273"/>
                    <a:pt x="3345181" y="3034444"/>
                  </a:cubicBezTo>
                  <a:cubicBezTo>
                    <a:pt x="3331623" y="3034201"/>
                    <a:pt x="3334534" y="3050531"/>
                    <a:pt x="3332377" y="2917276"/>
                  </a:cubicBezTo>
                  <a:cubicBezTo>
                    <a:pt x="3325638" y="2487543"/>
                    <a:pt x="3321488" y="2545373"/>
                    <a:pt x="3345235" y="2544807"/>
                  </a:cubicBezTo>
                  <a:cubicBezTo>
                    <a:pt x="3805222" y="2534243"/>
                    <a:pt x="3756083" y="2545265"/>
                    <a:pt x="3756137" y="2550142"/>
                  </a:cubicBezTo>
                  <a:cubicBezTo>
                    <a:pt x="3758994" y="2731742"/>
                    <a:pt x="3756245" y="2734059"/>
                    <a:pt x="3759102" y="2917707"/>
                  </a:cubicBezTo>
                  <a:cubicBezTo>
                    <a:pt x="3761285" y="3055733"/>
                    <a:pt x="3785033" y="3030348"/>
                    <a:pt x="3668021" y="3033689"/>
                  </a:cubicBezTo>
                  <a:close/>
                  <a:moveTo>
                    <a:pt x="3668210" y="2517374"/>
                  </a:moveTo>
                  <a:cubicBezTo>
                    <a:pt x="3476263" y="2518668"/>
                    <a:pt x="3466047" y="2516997"/>
                    <a:pt x="3344750" y="2519773"/>
                  </a:cubicBezTo>
                  <a:cubicBezTo>
                    <a:pt x="3321757" y="2520311"/>
                    <a:pt x="3326016" y="2580162"/>
                    <a:pt x="3321353" y="2030863"/>
                  </a:cubicBezTo>
                  <a:cubicBezTo>
                    <a:pt x="3455400" y="2029677"/>
                    <a:pt x="3220083" y="2031429"/>
                    <a:pt x="3746460" y="2028006"/>
                  </a:cubicBezTo>
                  <a:cubicBezTo>
                    <a:pt x="3760746" y="2608726"/>
                    <a:pt x="3779831" y="2516485"/>
                    <a:pt x="3668210" y="2517374"/>
                  </a:cubicBezTo>
                  <a:close/>
                  <a:moveTo>
                    <a:pt x="3321730" y="3548738"/>
                  </a:moveTo>
                  <a:cubicBezTo>
                    <a:pt x="2825677" y="3545828"/>
                    <a:pt x="2896434" y="3585306"/>
                    <a:pt x="2894008" y="3468704"/>
                  </a:cubicBezTo>
                  <a:cubicBezTo>
                    <a:pt x="2890773" y="3313971"/>
                    <a:pt x="2889264" y="3199471"/>
                    <a:pt x="2888428" y="3101139"/>
                  </a:cubicBezTo>
                  <a:cubicBezTo>
                    <a:pt x="2888024" y="3052391"/>
                    <a:pt x="2819935" y="3050505"/>
                    <a:pt x="3313212" y="3058966"/>
                  </a:cubicBezTo>
                  <a:cubicBezTo>
                    <a:pt x="3320733" y="3328631"/>
                    <a:pt x="3319574" y="3369860"/>
                    <a:pt x="3321730" y="3548738"/>
                  </a:cubicBezTo>
                  <a:close/>
                  <a:moveTo>
                    <a:pt x="2887835" y="3035091"/>
                  </a:moveTo>
                  <a:cubicBezTo>
                    <a:pt x="2885140" y="2786365"/>
                    <a:pt x="2881905" y="2752168"/>
                    <a:pt x="2878617" y="2544106"/>
                  </a:cubicBezTo>
                  <a:cubicBezTo>
                    <a:pt x="2881070" y="2544106"/>
                    <a:pt x="3305719" y="2546424"/>
                    <a:pt x="3305800" y="2550223"/>
                  </a:cubicBezTo>
                  <a:cubicBezTo>
                    <a:pt x="3308252" y="2705926"/>
                    <a:pt x="3308792" y="2881786"/>
                    <a:pt x="3312592" y="3033878"/>
                  </a:cubicBezTo>
                  <a:cubicBezTo>
                    <a:pt x="3145821" y="3031156"/>
                    <a:pt x="3007866" y="3034875"/>
                    <a:pt x="2887835" y="3035091"/>
                  </a:cubicBezTo>
                  <a:close/>
                  <a:moveTo>
                    <a:pt x="2878239" y="2519072"/>
                  </a:moveTo>
                  <a:cubicBezTo>
                    <a:pt x="2872741" y="2171098"/>
                    <a:pt x="2871743" y="2124856"/>
                    <a:pt x="2871231" y="2029273"/>
                  </a:cubicBezTo>
                  <a:cubicBezTo>
                    <a:pt x="3042854" y="2029381"/>
                    <a:pt x="3069755" y="2032695"/>
                    <a:pt x="3299249" y="2031024"/>
                  </a:cubicBezTo>
                  <a:cubicBezTo>
                    <a:pt x="3299277" y="2033072"/>
                    <a:pt x="3305287" y="2518452"/>
                    <a:pt x="3305314" y="2520608"/>
                  </a:cubicBezTo>
                  <a:cubicBezTo>
                    <a:pt x="3145417" y="2523626"/>
                    <a:pt x="3009807" y="2519233"/>
                    <a:pt x="2878239" y="2519072"/>
                  </a:cubicBezTo>
                  <a:close/>
                  <a:moveTo>
                    <a:pt x="2871959" y="3469297"/>
                  </a:moveTo>
                  <a:cubicBezTo>
                    <a:pt x="2874331" y="3582342"/>
                    <a:pt x="2941287" y="3549574"/>
                    <a:pt x="2536800" y="3549574"/>
                  </a:cubicBezTo>
                  <a:cubicBezTo>
                    <a:pt x="2426878" y="3549574"/>
                    <a:pt x="2444075" y="3636776"/>
                    <a:pt x="2439600" y="3099927"/>
                  </a:cubicBezTo>
                  <a:cubicBezTo>
                    <a:pt x="2439142" y="3045034"/>
                    <a:pt x="2372321" y="3060098"/>
                    <a:pt x="2866029" y="3060098"/>
                  </a:cubicBezTo>
                  <a:cubicBezTo>
                    <a:pt x="2867080" y="3169802"/>
                    <a:pt x="2867646" y="3262232"/>
                    <a:pt x="2871959" y="3469297"/>
                  </a:cubicBezTo>
                  <a:close/>
                  <a:moveTo>
                    <a:pt x="2860018" y="3035118"/>
                  </a:moveTo>
                  <a:cubicBezTo>
                    <a:pt x="2580090" y="3035199"/>
                    <a:pt x="2513942" y="3035306"/>
                    <a:pt x="2439007" y="3035091"/>
                  </a:cubicBezTo>
                  <a:cubicBezTo>
                    <a:pt x="2438980" y="3033663"/>
                    <a:pt x="2433212" y="2590429"/>
                    <a:pt x="2432457" y="2542732"/>
                  </a:cubicBezTo>
                  <a:cubicBezTo>
                    <a:pt x="2434371" y="2542705"/>
                    <a:pt x="2856513" y="2539552"/>
                    <a:pt x="2856675" y="2550196"/>
                  </a:cubicBezTo>
                  <a:cubicBezTo>
                    <a:pt x="2864708" y="3069718"/>
                    <a:pt x="2870908" y="3035118"/>
                    <a:pt x="2860018" y="3035118"/>
                  </a:cubicBezTo>
                  <a:close/>
                  <a:moveTo>
                    <a:pt x="2432026" y="2517671"/>
                  </a:moveTo>
                  <a:cubicBezTo>
                    <a:pt x="2430624" y="2431330"/>
                    <a:pt x="2435800" y="2741389"/>
                    <a:pt x="2423562" y="2030405"/>
                  </a:cubicBezTo>
                  <a:cubicBezTo>
                    <a:pt x="2577502" y="2032507"/>
                    <a:pt x="2716536" y="2029354"/>
                    <a:pt x="2849128" y="2029273"/>
                  </a:cubicBezTo>
                  <a:cubicBezTo>
                    <a:pt x="2849667" y="2124937"/>
                    <a:pt x="2851015" y="2192926"/>
                    <a:pt x="2856163" y="2519045"/>
                  </a:cubicBezTo>
                  <a:cubicBezTo>
                    <a:pt x="2694568" y="2519018"/>
                    <a:pt x="2605050" y="2515919"/>
                    <a:pt x="2432026" y="2517671"/>
                  </a:cubicBezTo>
                  <a:close/>
                  <a:moveTo>
                    <a:pt x="2424937" y="3549708"/>
                  </a:moveTo>
                  <a:cubicBezTo>
                    <a:pt x="2060721" y="3550570"/>
                    <a:pt x="2166357" y="3549951"/>
                    <a:pt x="1995840" y="3548684"/>
                  </a:cubicBezTo>
                  <a:cubicBezTo>
                    <a:pt x="1994654" y="3418878"/>
                    <a:pt x="1996487" y="3394895"/>
                    <a:pt x="1989047" y="3060125"/>
                  </a:cubicBezTo>
                  <a:cubicBezTo>
                    <a:pt x="2116248" y="3059748"/>
                    <a:pt x="2126868" y="3058939"/>
                    <a:pt x="2417147" y="3060044"/>
                  </a:cubicBezTo>
                  <a:cubicBezTo>
                    <a:pt x="2419923" y="3360725"/>
                    <a:pt x="2422430" y="3420306"/>
                    <a:pt x="2424937" y="3549708"/>
                  </a:cubicBezTo>
                  <a:close/>
                  <a:moveTo>
                    <a:pt x="2375178" y="3034848"/>
                  </a:moveTo>
                  <a:cubicBezTo>
                    <a:pt x="1910069" y="3032315"/>
                    <a:pt x="1988778" y="3070634"/>
                    <a:pt x="1986379" y="2917249"/>
                  </a:cubicBezTo>
                  <a:cubicBezTo>
                    <a:pt x="1983494" y="2733817"/>
                    <a:pt x="1985624" y="2733547"/>
                    <a:pt x="1982740" y="2549738"/>
                  </a:cubicBezTo>
                  <a:cubicBezTo>
                    <a:pt x="1982578" y="2539363"/>
                    <a:pt x="1957537" y="2548849"/>
                    <a:pt x="2410381" y="2542974"/>
                  </a:cubicBezTo>
                  <a:cubicBezTo>
                    <a:pt x="2419061" y="3103780"/>
                    <a:pt x="2432080" y="3035064"/>
                    <a:pt x="2375178" y="3034848"/>
                  </a:cubicBezTo>
                  <a:close/>
                  <a:moveTo>
                    <a:pt x="1982255" y="2519880"/>
                  </a:moveTo>
                  <a:cubicBezTo>
                    <a:pt x="1973063" y="1950855"/>
                    <a:pt x="1943547" y="2028680"/>
                    <a:pt x="2051960" y="2028357"/>
                  </a:cubicBezTo>
                  <a:cubicBezTo>
                    <a:pt x="2188892" y="2027979"/>
                    <a:pt x="2269083" y="2027764"/>
                    <a:pt x="2374935" y="2029596"/>
                  </a:cubicBezTo>
                  <a:cubicBezTo>
                    <a:pt x="2411998" y="2030297"/>
                    <a:pt x="2401109" y="1970689"/>
                    <a:pt x="2409977" y="2517940"/>
                  </a:cubicBezTo>
                  <a:cubicBezTo>
                    <a:pt x="2252155" y="2520042"/>
                    <a:pt x="2335473" y="2519638"/>
                    <a:pt x="1982255" y="2519880"/>
                  </a:cubicBezTo>
                  <a:close/>
                  <a:moveTo>
                    <a:pt x="1973764" y="3548523"/>
                  </a:moveTo>
                  <a:cubicBezTo>
                    <a:pt x="1863572" y="3547957"/>
                    <a:pt x="1725023" y="3548738"/>
                    <a:pt x="1546823" y="3548819"/>
                  </a:cubicBezTo>
                  <a:cubicBezTo>
                    <a:pt x="1543481" y="3396916"/>
                    <a:pt x="1541109" y="3395622"/>
                    <a:pt x="1538602" y="3058724"/>
                  </a:cubicBezTo>
                  <a:cubicBezTo>
                    <a:pt x="1712165" y="3058293"/>
                    <a:pt x="1728877" y="3060637"/>
                    <a:pt x="1966917" y="3060152"/>
                  </a:cubicBezTo>
                  <a:cubicBezTo>
                    <a:pt x="1974788" y="3423001"/>
                    <a:pt x="1972470" y="3405835"/>
                    <a:pt x="1973764" y="3548523"/>
                  </a:cubicBezTo>
                  <a:close/>
                  <a:moveTo>
                    <a:pt x="1890284" y="3035225"/>
                  </a:moveTo>
                  <a:cubicBezTo>
                    <a:pt x="1728473" y="3035225"/>
                    <a:pt x="1729012" y="3033716"/>
                    <a:pt x="1567013" y="3033716"/>
                  </a:cubicBezTo>
                  <a:cubicBezTo>
                    <a:pt x="1529653" y="3033716"/>
                    <a:pt x="1539060" y="3056568"/>
                    <a:pt x="1536877" y="2917276"/>
                  </a:cubicBezTo>
                  <a:cubicBezTo>
                    <a:pt x="1530165" y="2488998"/>
                    <a:pt x="1517739" y="2546019"/>
                    <a:pt x="1567013" y="2546019"/>
                  </a:cubicBezTo>
                  <a:cubicBezTo>
                    <a:pt x="1995516" y="2546019"/>
                    <a:pt x="1960502" y="2540657"/>
                    <a:pt x="1960664" y="2550196"/>
                  </a:cubicBezTo>
                  <a:cubicBezTo>
                    <a:pt x="1969532" y="3114963"/>
                    <a:pt x="1990233" y="3035225"/>
                    <a:pt x="1890284" y="3035225"/>
                  </a:cubicBezTo>
                  <a:close/>
                  <a:moveTo>
                    <a:pt x="1890284" y="2519934"/>
                  </a:moveTo>
                  <a:cubicBezTo>
                    <a:pt x="1723621" y="2519934"/>
                    <a:pt x="1724079" y="2520958"/>
                    <a:pt x="1567013" y="2520958"/>
                  </a:cubicBezTo>
                  <a:cubicBezTo>
                    <a:pt x="1505259" y="2520958"/>
                    <a:pt x="1543023" y="2580512"/>
                    <a:pt x="1524046" y="2027009"/>
                  </a:cubicBezTo>
                  <a:cubicBezTo>
                    <a:pt x="1636287" y="2026362"/>
                    <a:pt x="1727988" y="2028680"/>
                    <a:pt x="1951607" y="2028545"/>
                  </a:cubicBezTo>
                  <a:cubicBezTo>
                    <a:pt x="1961311" y="2599295"/>
                    <a:pt x="1984007" y="2519880"/>
                    <a:pt x="1890284" y="2519934"/>
                  </a:cubicBezTo>
                  <a:close/>
                  <a:moveTo>
                    <a:pt x="1524720" y="3548873"/>
                  </a:moveTo>
                  <a:cubicBezTo>
                    <a:pt x="1026619" y="3550140"/>
                    <a:pt x="1099181" y="3578893"/>
                    <a:pt x="1097106" y="3468704"/>
                  </a:cubicBezTo>
                  <a:cubicBezTo>
                    <a:pt x="1094680" y="3338925"/>
                    <a:pt x="1092793" y="3222619"/>
                    <a:pt x="1091634" y="3101139"/>
                  </a:cubicBezTo>
                  <a:cubicBezTo>
                    <a:pt x="1091122" y="3044738"/>
                    <a:pt x="1022791" y="3060879"/>
                    <a:pt x="1516526" y="3058805"/>
                  </a:cubicBezTo>
                  <a:cubicBezTo>
                    <a:pt x="1518979" y="3392362"/>
                    <a:pt x="1521674" y="3413973"/>
                    <a:pt x="1524720" y="3548873"/>
                  </a:cubicBezTo>
                  <a:close/>
                  <a:moveTo>
                    <a:pt x="1405310" y="3034956"/>
                  </a:moveTo>
                  <a:cubicBezTo>
                    <a:pt x="1278890" y="3036842"/>
                    <a:pt x="1183012" y="3036492"/>
                    <a:pt x="1090933" y="3034875"/>
                  </a:cubicBezTo>
                  <a:cubicBezTo>
                    <a:pt x="1090906" y="3032773"/>
                    <a:pt x="1084491" y="2566823"/>
                    <a:pt x="1084087" y="2543783"/>
                  </a:cubicBezTo>
                  <a:cubicBezTo>
                    <a:pt x="1555557" y="2539983"/>
                    <a:pt x="1509895" y="2548256"/>
                    <a:pt x="1509922" y="2550169"/>
                  </a:cubicBezTo>
                  <a:cubicBezTo>
                    <a:pt x="1518925" y="3123317"/>
                    <a:pt x="1549330" y="3032612"/>
                    <a:pt x="1405310" y="3034956"/>
                  </a:cubicBezTo>
                  <a:close/>
                  <a:moveTo>
                    <a:pt x="1083682" y="2518722"/>
                  </a:moveTo>
                  <a:cubicBezTo>
                    <a:pt x="1074572" y="2003915"/>
                    <a:pt x="1067051" y="2031617"/>
                    <a:pt x="1082227" y="2031563"/>
                  </a:cubicBezTo>
                  <a:cubicBezTo>
                    <a:pt x="1284982" y="2031024"/>
                    <a:pt x="1302449" y="2032075"/>
                    <a:pt x="1405741" y="2029111"/>
                  </a:cubicBezTo>
                  <a:cubicBezTo>
                    <a:pt x="1529114" y="2025716"/>
                    <a:pt x="1501000" y="1941370"/>
                    <a:pt x="1509491" y="2520823"/>
                  </a:cubicBezTo>
                  <a:cubicBezTo>
                    <a:pt x="1388058" y="2520177"/>
                    <a:pt x="1338569" y="2516646"/>
                    <a:pt x="1083682" y="2518722"/>
                  </a:cubicBezTo>
                  <a:close/>
                  <a:moveTo>
                    <a:pt x="759198" y="4089953"/>
                  </a:moveTo>
                  <a:cubicBezTo>
                    <a:pt x="867449" y="4087905"/>
                    <a:pt x="970310" y="4087797"/>
                    <a:pt x="1082038" y="4090061"/>
                  </a:cubicBezTo>
                  <a:cubicBezTo>
                    <a:pt x="1084653" y="4090115"/>
                    <a:pt x="1093790" y="4580345"/>
                    <a:pt x="1082092" y="4580560"/>
                  </a:cubicBezTo>
                  <a:cubicBezTo>
                    <a:pt x="1065542" y="4580803"/>
                    <a:pt x="666176" y="4587486"/>
                    <a:pt x="665987" y="4570509"/>
                  </a:cubicBezTo>
                  <a:cubicBezTo>
                    <a:pt x="660623" y="4000406"/>
                    <a:pt x="614180" y="4092675"/>
                    <a:pt x="759198" y="4089953"/>
                  </a:cubicBezTo>
                  <a:close/>
                  <a:moveTo>
                    <a:pt x="758901" y="4605837"/>
                  </a:moveTo>
                  <a:cubicBezTo>
                    <a:pt x="866128" y="4607131"/>
                    <a:pt x="975566" y="4607293"/>
                    <a:pt x="1082361" y="4605568"/>
                  </a:cubicBezTo>
                  <a:cubicBezTo>
                    <a:pt x="1093144" y="4605406"/>
                    <a:pt x="1091823" y="4548709"/>
                    <a:pt x="1101122" y="5094666"/>
                  </a:cubicBezTo>
                  <a:cubicBezTo>
                    <a:pt x="897046" y="5098196"/>
                    <a:pt x="801841" y="5095798"/>
                    <a:pt x="674209" y="5095367"/>
                  </a:cubicBezTo>
                  <a:cubicBezTo>
                    <a:pt x="665017" y="4519228"/>
                    <a:pt x="635340" y="4604328"/>
                    <a:pt x="758901" y="4605837"/>
                  </a:cubicBezTo>
                  <a:close/>
                  <a:moveTo>
                    <a:pt x="1101607" y="5123743"/>
                  </a:moveTo>
                  <a:cubicBezTo>
                    <a:pt x="1107591" y="5506237"/>
                    <a:pt x="1108104" y="5535717"/>
                    <a:pt x="1108993" y="5606697"/>
                  </a:cubicBezTo>
                  <a:cubicBezTo>
                    <a:pt x="775020" y="5605781"/>
                    <a:pt x="813782" y="5606993"/>
                    <a:pt x="682241" y="5607586"/>
                  </a:cubicBezTo>
                  <a:cubicBezTo>
                    <a:pt x="672187" y="4964725"/>
                    <a:pt x="675206" y="5157643"/>
                    <a:pt x="674613" y="5120401"/>
                  </a:cubicBezTo>
                  <a:cubicBezTo>
                    <a:pt x="1139291" y="5122072"/>
                    <a:pt x="1101500" y="5117383"/>
                    <a:pt x="1101607" y="5123743"/>
                  </a:cubicBezTo>
                  <a:close/>
                  <a:moveTo>
                    <a:pt x="759090" y="5632054"/>
                  </a:moveTo>
                  <a:cubicBezTo>
                    <a:pt x="1173604" y="5628686"/>
                    <a:pt x="1109182" y="5621572"/>
                    <a:pt x="1109802" y="5675305"/>
                  </a:cubicBezTo>
                  <a:cubicBezTo>
                    <a:pt x="1111096" y="5788889"/>
                    <a:pt x="1111392" y="5801097"/>
                    <a:pt x="1116352" y="6123497"/>
                  </a:cubicBezTo>
                  <a:cubicBezTo>
                    <a:pt x="829416" y="6125060"/>
                    <a:pt x="817744" y="6123767"/>
                    <a:pt x="691352" y="6123282"/>
                  </a:cubicBezTo>
                  <a:cubicBezTo>
                    <a:pt x="680651" y="5557248"/>
                    <a:pt x="651809" y="5633079"/>
                    <a:pt x="759090" y="5632054"/>
                  </a:cubicBezTo>
                  <a:close/>
                  <a:moveTo>
                    <a:pt x="758901" y="6662260"/>
                  </a:moveTo>
                  <a:cubicBezTo>
                    <a:pt x="861923" y="6663365"/>
                    <a:pt x="979232" y="6663311"/>
                    <a:pt x="1082281" y="6662745"/>
                  </a:cubicBezTo>
                  <a:cubicBezTo>
                    <a:pt x="1146838" y="6662395"/>
                    <a:pt x="1116082" y="6600496"/>
                    <a:pt x="1131905" y="7152759"/>
                  </a:cubicBezTo>
                  <a:cubicBezTo>
                    <a:pt x="806962" y="7154376"/>
                    <a:pt x="875778" y="7153514"/>
                    <a:pt x="704479" y="7152383"/>
                  </a:cubicBezTo>
                  <a:cubicBezTo>
                    <a:pt x="689843" y="6580906"/>
                    <a:pt x="677848" y="6661398"/>
                    <a:pt x="758901" y="6662260"/>
                  </a:cubicBezTo>
                  <a:close/>
                  <a:moveTo>
                    <a:pt x="758901" y="7177929"/>
                  </a:moveTo>
                  <a:cubicBezTo>
                    <a:pt x="867018" y="7178953"/>
                    <a:pt x="972547" y="7178898"/>
                    <a:pt x="1082281" y="7178144"/>
                  </a:cubicBezTo>
                  <a:cubicBezTo>
                    <a:pt x="1148132" y="7177686"/>
                    <a:pt x="1132686" y="7097867"/>
                    <a:pt x="1142471" y="7669317"/>
                  </a:cubicBezTo>
                  <a:cubicBezTo>
                    <a:pt x="997049" y="7670503"/>
                    <a:pt x="1047158" y="7671932"/>
                    <a:pt x="715746" y="7670153"/>
                  </a:cubicBezTo>
                  <a:cubicBezTo>
                    <a:pt x="706096" y="7102232"/>
                    <a:pt x="681837" y="7177201"/>
                    <a:pt x="758901" y="7177929"/>
                  </a:cubicBezTo>
                  <a:close/>
                  <a:moveTo>
                    <a:pt x="758955" y="7695484"/>
                  </a:moveTo>
                  <a:cubicBezTo>
                    <a:pt x="1167539" y="7698205"/>
                    <a:pt x="1142822" y="7689636"/>
                    <a:pt x="1142956" y="7698259"/>
                  </a:cubicBezTo>
                  <a:cubicBezTo>
                    <a:pt x="1145814" y="7881071"/>
                    <a:pt x="1141824" y="7879670"/>
                    <a:pt x="1144735" y="8066309"/>
                  </a:cubicBezTo>
                  <a:cubicBezTo>
                    <a:pt x="1146946" y="8207810"/>
                    <a:pt x="1163442" y="8183962"/>
                    <a:pt x="1082173" y="8184393"/>
                  </a:cubicBezTo>
                  <a:cubicBezTo>
                    <a:pt x="973625" y="8184986"/>
                    <a:pt x="867072" y="8185309"/>
                    <a:pt x="759198" y="8183423"/>
                  </a:cubicBezTo>
                  <a:cubicBezTo>
                    <a:pt x="712215" y="8182615"/>
                    <a:pt x="723186" y="8204819"/>
                    <a:pt x="721003" y="8065770"/>
                  </a:cubicBezTo>
                  <a:cubicBezTo>
                    <a:pt x="714318" y="7638085"/>
                    <a:pt x="698684" y="7695079"/>
                    <a:pt x="758955" y="7695484"/>
                  </a:cubicBezTo>
                  <a:close/>
                  <a:moveTo>
                    <a:pt x="758955" y="8724826"/>
                  </a:moveTo>
                  <a:cubicBezTo>
                    <a:pt x="1227326" y="8727332"/>
                    <a:pt x="1158132" y="8692193"/>
                    <a:pt x="1159830" y="8802004"/>
                  </a:cubicBezTo>
                  <a:cubicBezTo>
                    <a:pt x="1162660" y="8983361"/>
                    <a:pt x="1160315" y="8986595"/>
                    <a:pt x="1163200" y="9170000"/>
                  </a:cubicBezTo>
                  <a:cubicBezTo>
                    <a:pt x="1164116" y="9227829"/>
                    <a:pt x="1180424" y="9216215"/>
                    <a:pt x="1082281" y="9215676"/>
                  </a:cubicBezTo>
                  <a:cubicBezTo>
                    <a:pt x="685745" y="9213547"/>
                    <a:pt x="740356" y="9228153"/>
                    <a:pt x="739440" y="9169434"/>
                  </a:cubicBezTo>
                  <a:cubicBezTo>
                    <a:pt x="731677" y="8672144"/>
                    <a:pt x="708981" y="8724557"/>
                    <a:pt x="758955" y="8724826"/>
                  </a:cubicBezTo>
                  <a:close/>
                  <a:moveTo>
                    <a:pt x="740275" y="9238069"/>
                  </a:moveTo>
                  <a:cubicBezTo>
                    <a:pt x="842300" y="9240306"/>
                    <a:pt x="816882" y="9240226"/>
                    <a:pt x="1164413" y="9241061"/>
                  </a:cubicBezTo>
                  <a:cubicBezTo>
                    <a:pt x="1166865" y="9367822"/>
                    <a:pt x="1172122" y="9502129"/>
                    <a:pt x="1172499" y="9727033"/>
                  </a:cubicBezTo>
                  <a:cubicBezTo>
                    <a:pt x="707525" y="9730294"/>
                    <a:pt x="746044" y="9734902"/>
                    <a:pt x="745586" y="9720808"/>
                  </a:cubicBezTo>
                  <a:cubicBezTo>
                    <a:pt x="737391" y="9466423"/>
                    <a:pt x="741408" y="9365101"/>
                    <a:pt x="740275" y="9238069"/>
                  </a:cubicBezTo>
                  <a:close/>
                  <a:moveTo>
                    <a:pt x="1177782" y="8617467"/>
                  </a:moveTo>
                  <a:cubicBezTo>
                    <a:pt x="1163766" y="8138609"/>
                    <a:pt x="1147754" y="8209050"/>
                    <a:pt x="1243876" y="8209050"/>
                  </a:cubicBezTo>
                  <a:cubicBezTo>
                    <a:pt x="1654077" y="8209050"/>
                    <a:pt x="1597364" y="8198406"/>
                    <a:pt x="1598469" y="8252139"/>
                  </a:cubicBezTo>
                  <a:cubicBezTo>
                    <a:pt x="1609440" y="8770287"/>
                    <a:pt x="1614939" y="8699280"/>
                    <a:pt x="1567013" y="8699280"/>
                  </a:cubicBezTo>
                  <a:cubicBezTo>
                    <a:pt x="1406873" y="8699280"/>
                    <a:pt x="1405957" y="8696127"/>
                    <a:pt x="1243876" y="8696127"/>
                  </a:cubicBezTo>
                  <a:cubicBezTo>
                    <a:pt x="1163119" y="8696100"/>
                    <a:pt x="1180559" y="8712619"/>
                    <a:pt x="1177782" y="8617467"/>
                  </a:cubicBezTo>
                  <a:close/>
                  <a:moveTo>
                    <a:pt x="1243903" y="8721135"/>
                  </a:moveTo>
                  <a:cubicBezTo>
                    <a:pt x="1402883" y="8721135"/>
                    <a:pt x="1405875" y="8724288"/>
                    <a:pt x="1567040" y="8724288"/>
                  </a:cubicBezTo>
                  <a:cubicBezTo>
                    <a:pt x="1614561" y="8724288"/>
                    <a:pt x="1604237" y="8708658"/>
                    <a:pt x="1605693" y="8802058"/>
                  </a:cubicBezTo>
                  <a:cubicBezTo>
                    <a:pt x="1613133" y="9277898"/>
                    <a:pt x="1635613" y="9212766"/>
                    <a:pt x="1567040" y="9212766"/>
                  </a:cubicBezTo>
                  <a:cubicBezTo>
                    <a:pt x="1128913" y="9212766"/>
                    <a:pt x="1186381" y="9238554"/>
                    <a:pt x="1185303" y="9169569"/>
                  </a:cubicBezTo>
                  <a:cubicBezTo>
                    <a:pt x="1177108" y="8648376"/>
                    <a:pt x="1166839" y="8721135"/>
                    <a:pt x="1243903" y="8721135"/>
                  </a:cubicBezTo>
                  <a:close/>
                  <a:moveTo>
                    <a:pt x="1243903" y="9241142"/>
                  </a:moveTo>
                  <a:cubicBezTo>
                    <a:pt x="1690844" y="9241142"/>
                    <a:pt x="1615100" y="9200289"/>
                    <a:pt x="1616879" y="9353729"/>
                  </a:cubicBezTo>
                  <a:cubicBezTo>
                    <a:pt x="1622055" y="9804211"/>
                    <a:pt x="1643700" y="9730051"/>
                    <a:pt x="1567040" y="9729997"/>
                  </a:cubicBezTo>
                  <a:cubicBezTo>
                    <a:pt x="1544963" y="9729997"/>
                    <a:pt x="1194656" y="9728866"/>
                    <a:pt x="1194656" y="9721240"/>
                  </a:cubicBezTo>
                  <a:cubicBezTo>
                    <a:pt x="1193470" y="9168815"/>
                    <a:pt x="1157027" y="9241142"/>
                    <a:pt x="1243903" y="9241142"/>
                  </a:cubicBezTo>
                  <a:close/>
                  <a:moveTo>
                    <a:pt x="1243903" y="9751798"/>
                  </a:moveTo>
                  <a:cubicBezTo>
                    <a:pt x="1403746" y="9751798"/>
                    <a:pt x="1402965" y="9755005"/>
                    <a:pt x="1567040" y="9755005"/>
                  </a:cubicBezTo>
                  <a:cubicBezTo>
                    <a:pt x="1636422" y="9755058"/>
                    <a:pt x="1620303" y="9672922"/>
                    <a:pt x="1629926" y="10243160"/>
                  </a:cubicBezTo>
                  <a:cubicBezTo>
                    <a:pt x="1469355" y="10242567"/>
                    <a:pt x="1336736" y="10244858"/>
                    <a:pt x="1200883" y="10244265"/>
                  </a:cubicBezTo>
                  <a:cubicBezTo>
                    <a:pt x="1192176" y="9672033"/>
                    <a:pt x="1177459" y="9751798"/>
                    <a:pt x="1243903" y="9751798"/>
                  </a:cubicBezTo>
                  <a:close/>
                  <a:moveTo>
                    <a:pt x="1243903" y="10269379"/>
                  </a:moveTo>
                  <a:cubicBezTo>
                    <a:pt x="1662272" y="10269379"/>
                    <a:pt x="1630276" y="10263963"/>
                    <a:pt x="1630411" y="10273287"/>
                  </a:cubicBezTo>
                  <a:cubicBezTo>
                    <a:pt x="1639333" y="10842986"/>
                    <a:pt x="1665803" y="10760526"/>
                    <a:pt x="1567040" y="10760526"/>
                  </a:cubicBezTo>
                  <a:cubicBezTo>
                    <a:pt x="1407520" y="10760526"/>
                    <a:pt x="1409973" y="10758397"/>
                    <a:pt x="1243903" y="10758397"/>
                  </a:cubicBezTo>
                  <a:cubicBezTo>
                    <a:pt x="1202635" y="10758397"/>
                    <a:pt x="1213767" y="10781357"/>
                    <a:pt x="1211584" y="10640744"/>
                  </a:cubicBezTo>
                  <a:cubicBezTo>
                    <a:pt x="1204872" y="10212548"/>
                    <a:pt x="1174332" y="10269379"/>
                    <a:pt x="1243903" y="10269379"/>
                  </a:cubicBezTo>
                  <a:close/>
                  <a:moveTo>
                    <a:pt x="1638983" y="9353351"/>
                  </a:moveTo>
                  <a:cubicBezTo>
                    <a:pt x="1637338" y="9209532"/>
                    <a:pt x="1550570" y="9234540"/>
                    <a:pt x="2051852" y="9237234"/>
                  </a:cubicBezTo>
                  <a:cubicBezTo>
                    <a:pt x="2063928" y="9237315"/>
                    <a:pt x="2065168" y="9177464"/>
                    <a:pt x="2073740" y="9729727"/>
                  </a:cubicBezTo>
                  <a:cubicBezTo>
                    <a:pt x="1595369" y="9732045"/>
                    <a:pt x="1643187" y="9733177"/>
                    <a:pt x="1643160" y="9721240"/>
                  </a:cubicBezTo>
                  <a:cubicBezTo>
                    <a:pt x="1642864" y="9579118"/>
                    <a:pt x="1641408" y="9566587"/>
                    <a:pt x="1638983" y="9353351"/>
                  </a:cubicBezTo>
                  <a:close/>
                  <a:moveTo>
                    <a:pt x="2074117" y="9754789"/>
                  </a:moveTo>
                  <a:cubicBezTo>
                    <a:pt x="2082716" y="10308966"/>
                    <a:pt x="2093094" y="10244373"/>
                    <a:pt x="2051852" y="10244508"/>
                  </a:cubicBezTo>
                  <a:cubicBezTo>
                    <a:pt x="1939046" y="10244966"/>
                    <a:pt x="1841226" y="10245127"/>
                    <a:pt x="1728716" y="10243915"/>
                  </a:cubicBezTo>
                  <a:cubicBezTo>
                    <a:pt x="1637338" y="10242917"/>
                    <a:pt x="1645613" y="10326886"/>
                    <a:pt x="1643241" y="9755058"/>
                  </a:cubicBezTo>
                  <a:cubicBezTo>
                    <a:pt x="1918830" y="9755301"/>
                    <a:pt x="1941526" y="9755490"/>
                    <a:pt x="2074117" y="9754789"/>
                  </a:cubicBezTo>
                  <a:close/>
                  <a:moveTo>
                    <a:pt x="1728527" y="10269003"/>
                  </a:moveTo>
                  <a:cubicBezTo>
                    <a:pt x="2108135" y="10273098"/>
                    <a:pt x="2081503" y="10264852"/>
                    <a:pt x="2081638" y="10273233"/>
                  </a:cubicBezTo>
                  <a:cubicBezTo>
                    <a:pt x="2090452" y="10836734"/>
                    <a:pt x="2101638" y="10760283"/>
                    <a:pt x="2052041" y="10759529"/>
                  </a:cubicBezTo>
                  <a:cubicBezTo>
                    <a:pt x="1581514" y="10752576"/>
                    <a:pt x="1662487" y="10801621"/>
                    <a:pt x="1659980" y="10640744"/>
                  </a:cubicBezTo>
                  <a:cubicBezTo>
                    <a:pt x="1652999" y="10193765"/>
                    <a:pt x="1622567" y="10267870"/>
                    <a:pt x="1728527" y="10269003"/>
                  </a:cubicBezTo>
                  <a:close/>
                  <a:moveTo>
                    <a:pt x="2084225" y="9237423"/>
                  </a:moveTo>
                  <a:cubicBezTo>
                    <a:pt x="2145872" y="9237746"/>
                    <a:pt x="2508066" y="9238043"/>
                    <a:pt x="2511570" y="9238043"/>
                  </a:cubicBezTo>
                  <a:cubicBezTo>
                    <a:pt x="2511597" y="9240144"/>
                    <a:pt x="2518794" y="9664623"/>
                    <a:pt x="2519953" y="9727302"/>
                  </a:cubicBezTo>
                  <a:cubicBezTo>
                    <a:pt x="2376202" y="9727464"/>
                    <a:pt x="2518417" y="9728084"/>
                    <a:pt x="2095816" y="9729647"/>
                  </a:cubicBezTo>
                  <a:cubicBezTo>
                    <a:pt x="2088484" y="9257579"/>
                    <a:pt x="2088700" y="9431391"/>
                    <a:pt x="2084225" y="9237423"/>
                  </a:cubicBezTo>
                  <a:close/>
                  <a:moveTo>
                    <a:pt x="2520438" y="9752310"/>
                  </a:moveTo>
                  <a:cubicBezTo>
                    <a:pt x="2529738" y="10243915"/>
                    <a:pt x="2528174" y="10097886"/>
                    <a:pt x="2530681" y="10243375"/>
                  </a:cubicBezTo>
                  <a:cubicBezTo>
                    <a:pt x="2512567" y="10243375"/>
                    <a:pt x="2607584" y="10243106"/>
                    <a:pt x="2103283" y="10244346"/>
                  </a:cubicBezTo>
                  <a:cubicBezTo>
                    <a:pt x="2101126" y="10103571"/>
                    <a:pt x="2102420" y="10154960"/>
                    <a:pt x="2096220" y="9754682"/>
                  </a:cubicBezTo>
                  <a:cubicBezTo>
                    <a:pt x="2552569" y="9752741"/>
                    <a:pt x="2387388" y="9752445"/>
                    <a:pt x="2520438" y="9752310"/>
                  </a:cubicBezTo>
                  <a:close/>
                  <a:moveTo>
                    <a:pt x="2526126" y="8724961"/>
                  </a:moveTo>
                  <a:cubicBezTo>
                    <a:pt x="2719070" y="8725149"/>
                    <a:pt x="2718315" y="8720811"/>
                    <a:pt x="2953713" y="8722428"/>
                  </a:cubicBezTo>
                  <a:cubicBezTo>
                    <a:pt x="2956732" y="8985840"/>
                    <a:pt x="2960075" y="8948006"/>
                    <a:pt x="2964037" y="9211472"/>
                  </a:cubicBezTo>
                  <a:cubicBezTo>
                    <a:pt x="2675753" y="9210853"/>
                    <a:pt x="2734488" y="9213008"/>
                    <a:pt x="2533269" y="9213008"/>
                  </a:cubicBezTo>
                  <a:cubicBezTo>
                    <a:pt x="2530169" y="9024564"/>
                    <a:pt x="2529280" y="8896267"/>
                    <a:pt x="2526126" y="8724961"/>
                  </a:cubicBezTo>
                  <a:close/>
                  <a:moveTo>
                    <a:pt x="2536800" y="9238043"/>
                  </a:moveTo>
                  <a:cubicBezTo>
                    <a:pt x="3046493" y="9238043"/>
                    <a:pt x="2963929" y="9196812"/>
                    <a:pt x="2966032" y="9353620"/>
                  </a:cubicBezTo>
                  <a:cubicBezTo>
                    <a:pt x="2968161" y="9524414"/>
                    <a:pt x="2969698" y="9573028"/>
                    <a:pt x="2970776" y="9721293"/>
                  </a:cubicBezTo>
                  <a:cubicBezTo>
                    <a:pt x="2970857" y="9733070"/>
                    <a:pt x="3005278" y="9727357"/>
                    <a:pt x="2542083" y="9727276"/>
                  </a:cubicBezTo>
                  <a:cubicBezTo>
                    <a:pt x="2542002" y="9722857"/>
                    <a:pt x="2532352" y="9238043"/>
                    <a:pt x="2536800" y="9238043"/>
                  </a:cubicBezTo>
                  <a:close/>
                  <a:moveTo>
                    <a:pt x="2971018" y="9753091"/>
                  </a:moveTo>
                  <a:cubicBezTo>
                    <a:pt x="2971045" y="9755463"/>
                    <a:pt x="2976679" y="10238902"/>
                    <a:pt x="2976706" y="10241651"/>
                  </a:cubicBezTo>
                  <a:cubicBezTo>
                    <a:pt x="2802361" y="10239198"/>
                    <a:pt x="2684109" y="10243214"/>
                    <a:pt x="2552731" y="10243375"/>
                  </a:cubicBezTo>
                  <a:cubicBezTo>
                    <a:pt x="2549927" y="10079507"/>
                    <a:pt x="2551625" y="10242136"/>
                    <a:pt x="2542542" y="9752310"/>
                  </a:cubicBezTo>
                  <a:cubicBezTo>
                    <a:pt x="2693759" y="9752337"/>
                    <a:pt x="2801229" y="9754304"/>
                    <a:pt x="2971018" y="9753091"/>
                  </a:cubicBezTo>
                  <a:close/>
                  <a:moveTo>
                    <a:pt x="2977110" y="10266712"/>
                  </a:moveTo>
                  <a:cubicBezTo>
                    <a:pt x="2980318" y="10475879"/>
                    <a:pt x="2978242" y="10425083"/>
                    <a:pt x="2983660" y="10757561"/>
                  </a:cubicBezTo>
                  <a:cubicBezTo>
                    <a:pt x="2882202" y="10758936"/>
                    <a:pt x="2761335" y="10758020"/>
                    <a:pt x="2558445" y="10757966"/>
                  </a:cubicBezTo>
                  <a:cubicBezTo>
                    <a:pt x="2558418" y="10754894"/>
                    <a:pt x="2553270" y="10275362"/>
                    <a:pt x="2553243" y="10272802"/>
                  </a:cubicBezTo>
                  <a:cubicBezTo>
                    <a:pt x="2553108" y="10263828"/>
                    <a:pt x="2967999" y="10266578"/>
                    <a:pt x="2977110" y="10266712"/>
                  </a:cubicBezTo>
                  <a:close/>
                  <a:moveTo>
                    <a:pt x="2975789" y="8722617"/>
                  </a:moveTo>
                  <a:cubicBezTo>
                    <a:pt x="3224261" y="8724826"/>
                    <a:pt x="3032125" y="8722859"/>
                    <a:pt x="3404428" y="8725204"/>
                  </a:cubicBezTo>
                  <a:cubicBezTo>
                    <a:pt x="3407959" y="8997940"/>
                    <a:pt x="3407232" y="9053398"/>
                    <a:pt x="3409954" y="9212496"/>
                  </a:cubicBezTo>
                  <a:cubicBezTo>
                    <a:pt x="3061722" y="9211634"/>
                    <a:pt x="3262510" y="9212362"/>
                    <a:pt x="2986086" y="9211553"/>
                  </a:cubicBezTo>
                  <a:cubicBezTo>
                    <a:pt x="2982097" y="8950593"/>
                    <a:pt x="2978593" y="8969914"/>
                    <a:pt x="2975789" y="8722617"/>
                  </a:cubicBezTo>
                  <a:close/>
                  <a:moveTo>
                    <a:pt x="3021667" y="9236749"/>
                  </a:moveTo>
                  <a:cubicBezTo>
                    <a:pt x="3490280" y="9238635"/>
                    <a:pt x="3409334" y="9204439"/>
                    <a:pt x="3412919" y="9354941"/>
                  </a:cubicBezTo>
                  <a:cubicBezTo>
                    <a:pt x="3415965" y="9480652"/>
                    <a:pt x="3417366" y="9578579"/>
                    <a:pt x="3419307" y="9721482"/>
                  </a:cubicBezTo>
                  <a:cubicBezTo>
                    <a:pt x="3419415" y="9730968"/>
                    <a:pt x="2992960" y="9730617"/>
                    <a:pt x="2992906" y="9721158"/>
                  </a:cubicBezTo>
                  <a:cubicBezTo>
                    <a:pt x="2988836" y="9166874"/>
                    <a:pt x="2968727" y="9236507"/>
                    <a:pt x="3021667" y="9236749"/>
                  </a:cubicBezTo>
                  <a:close/>
                  <a:moveTo>
                    <a:pt x="3021802" y="9752633"/>
                  </a:moveTo>
                  <a:cubicBezTo>
                    <a:pt x="3135013" y="9751556"/>
                    <a:pt x="3231700" y="9751717"/>
                    <a:pt x="3344938" y="9752040"/>
                  </a:cubicBezTo>
                  <a:cubicBezTo>
                    <a:pt x="3441680" y="9752310"/>
                    <a:pt x="3419253" y="9664838"/>
                    <a:pt x="3429038" y="10241489"/>
                  </a:cubicBezTo>
                  <a:cubicBezTo>
                    <a:pt x="3310894" y="10242351"/>
                    <a:pt x="3244666" y="10246313"/>
                    <a:pt x="2998809" y="10242001"/>
                  </a:cubicBezTo>
                  <a:cubicBezTo>
                    <a:pt x="2990588" y="9679578"/>
                    <a:pt x="2983175" y="9753038"/>
                    <a:pt x="3021802" y="9752633"/>
                  </a:cubicBezTo>
                  <a:close/>
                  <a:moveTo>
                    <a:pt x="3021532" y="10267467"/>
                  </a:moveTo>
                  <a:cubicBezTo>
                    <a:pt x="3419631" y="10274958"/>
                    <a:pt x="3429308" y="10256364"/>
                    <a:pt x="3429577" y="10273233"/>
                  </a:cubicBezTo>
                  <a:cubicBezTo>
                    <a:pt x="3432381" y="10451842"/>
                    <a:pt x="3428472" y="10460815"/>
                    <a:pt x="3431302" y="10641283"/>
                  </a:cubicBezTo>
                  <a:cubicBezTo>
                    <a:pt x="3433512" y="10783297"/>
                    <a:pt x="3455831" y="10761981"/>
                    <a:pt x="3345343" y="10758316"/>
                  </a:cubicBezTo>
                  <a:cubicBezTo>
                    <a:pt x="2936786" y="10744923"/>
                    <a:pt x="3006572" y="10807684"/>
                    <a:pt x="3003850" y="10640825"/>
                  </a:cubicBezTo>
                  <a:cubicBezTo>
                    <a:pt x="2997084" y="10210984"/>
                    <a:pt x="2988189" y="10266846"/>
                    <a:pt x="3021532" y="10267467"/>
                  </a:cubicBezTo>
                  <a:close/>
                  <a:moveTo>
                    <a:pt x="3432515" y="9237558"/>
                  </a:moveTo>
                  <a:cubicBezTo>
                    <a:pt x="3783173" y="9237989"/>
                    <a:pt x="3507935" y="9238016"/>
                    <a:pt x="3862690" y="9238770"/>
                  </a:cubicBezTo>
                  <a:cubicBezTo>
                    <a:pt x="3871505" y="9806367"/>
                    <a:pt x="3883850" y="9730455"/>
                    <a:pt x="3829967" y="9730455"/>
                  </a:cubicBezTo>
                  <a:cubicBezTo>
                    <a:pt x="3827864" y="9730455"/>
                    <a:pt x="3441518" y="9728919"/>
                    <a:pt x="3441410" y="9720997"/>
                  </a:cubicBezTo>
                  <a:cubicBezTo>
                    <a:pt x="3436801" y="9380810"/>
                    <a:pt x="3435318" y="9389353"/>
                    <a:pt x="3432515" y="9237558"/>
                  </a:cubicBezTo>
                  <a:close/>
                  <a:moveTo>
                    <a:pt x="3829967" y="9755516"/>
                  </a:moveTo>
                  <a:cubicBezTo>
                    <a:pt x="3881316" y="9755516"/>
                    <a:pt x="3867650" y="9677100"/>
                    <a:pt x="3877650" y="10241300"/>
                  </a:cubicBezTo>
                  <a:cubicBezTo>
                    <a:pt x="3846436" y="10241112"/>
                    <a:pt x="3822069" y="10241165"/>
                    <a:pt x="3506668" y="10241220"/>
                  </a:cubicBezTo>
                  <a:cubicBezTo>
                    <a:pt x="3437043" y="10241220"/>
                    <a:pt x="3449658" y="10322197"/>
                    <a:pt x="3441842" y="9752175"/>
                  </a:cubicBezTo>
                  <a:cubicBezTo>
                    <a:pt x="3673466" y="9752310"/>
                    <a:pt x="3678884" y="9755516"/>
                    <a:pt x="3829967" y="9755516"/>
                  </a:cubicBezTo>
                  <a:close/>
                  <a:moveTo>
                    <a:pt x="3883688" y="9169515"/>
                  </a:moveTo>
                  <a:cubicBezTo>
                    <a:pt x="3875494" y="8643310"/>
                    <a:pt x="3835493" y="8719652"/>
                    <a:pt x="3991427" y="8723640"/>
                  </a:cubicBezTo>
                  <a:cubicBezTo>
                    <a:pt x="4098115" y="8726362"/>
                    <a:pt x="4207256" y="8726147"/>
                    <a:pt x="4301491" y="8724530"/>
                  </a:cubicBezTo>
                  <a:cubicBezTo>
                    <a:pt x="4307071" y="9185818"/>
                    <a:pt x="4305400" y="9096137"/>
                    <a:pt x="4307556" y="9214140"/>
                  </a:cubicBezTo>
                  <a:cubicBezTo>
                    <a:pt x="3815114" y="9226670"/>
                    <a:pt x="3884416" y="9215380"/>
                    <a:pt x="3883688" y="9169515"/>
                  </a:cubicBezTo>
                  <a:close/>
                  <a:moveTo>
                    <a:pt x="4308014" y="9239202"/>
                  </a:moveTo>
                  <a:cubicBezTo>
                    <a:pt x="4311303" y="9402800"/>
                    <a:pt x="4314295" y="9390700"/>
                    <a:pt x="4317340" y="9728731"/>
                  </a:cubicBezTo>
                  <a:cubicBezTo>
                    <a:pt x="4258633" y="9729269"/>
                    <a:pt x="3892422" y="9730428"/>
                    <a:pt x="3890508" y="9730428"/>
                  </a:cubicBezTo>
                  <a:cubicBezTo>
                    <a:pt x="3890777" y="9595610"/>
                    <a:pt x="3890723" y="9622719"/>
                    <a:pt x="3884739" y="9238851"/>
                  </a:cubicBezTo>
                  <a:cubicBezTo>
                    <a:pt x="4003773" y="9239363"/>
                    <a:pt x="4138332" y="9243486"/>
                    <a:pt x="4308014" y="9239202"/>
                  </a:cubicBezTo>
                  <a:close/>
                  <a:moveTo>
                    <a:pt x="4315184" y="9753765"/>
                  </a:moveTo>
                  <a:cubicBezTo>
                    <a:pt x="4317906" y="9753765"/>
                    <a:pt x="4325643" y="10241165"/>
                    <a:pt x="4325670" y="10243295"/>
                  </a:cubicBezTo>
                  <a:cubicBezTo>
                    <a:pt x="4074584" y="10247579"/>
                    <a:pt x="4015444" y="10242459"/>
                    <a:pt x="3899699" y="10241435"/>
                  </a:cubicBezTo>
                  <a:cubicBezTo>
                    <a:pt x="3897166" y="10096484"/>
                    <a:pt x="3890238" y="9956168"/>
                    <a:pt x="3890454" y="9755436"/>
                  </a:cubicBezTo>
                  <a:cubicBezTo>
                    <a:pt x="3892368" y="9755463"/>
                    <a:pt x="4275372" y="9754142"/>
                    <a:pt x="4315184" y="9753765"/>
                  </a:cubicBezTo>
                  <a:close/>
                  <a:moveTo>
                    <a:pt x="4326182" y="10273287"/>
                  </a:moveTo>
                  <a:cubicBezTo>
                    <a:pt x="4334780" y="10821697"/>
                    <a:pt x="4339282" y="10759260"/>
                    <a:pt x="4315184" y="10758990"/>
                  </a:cubicBezTo>
                  <a:cubicBezTo>
                    <a:pt x="3824360" y="10753735"/>
                    <a:pt x="3906195" y="10798414"/>
                    <a:pt x="3903743" y="10640798"/>
                  </a:cubicBezTo>
                  <a:cubicBezTo>
                    <a:pt x="3900885" y="10457986"/>
                    <a:pt x="3903204" y="10461597"/>
                    <a:pt x="3900239" y="10272802"/>
                  </a:cubicBezTo>
                  <a:cubicBezTo>
                    <a:pt x="3900104" y="10263020"/>
                    <a:pt x="4326155" y="10271185"/>
                    <a:pt x="4326182" y="10273287"/>
                  </a:cubicBezTo>
                  <a:close/>
                  <a:moveTo>
                    <a:pt x="4330090" y="9238635"/>
                  </a:moveTo>
                  <a:cubicBezTo>
                    <a:pt x="4412195" y="9236587"/>
                    <a:pt x="4426616" y="9236938"/>
                    <a:pt x="4758406" y="9236883"/>
                  </a:cubicBezTo>
                  <a:cubicBezTo>
                    <a:pt x="4762233" y="9461007"/>
                    <a:pt x="4759699" y="9260732"/>
                    <a:pt x="4766734" y="9729889"/>
                  </a:cubicBezTo>
                  <a:cubicBezTo>
                    <a:pt x="4290116" y="9728946"/>
                    <a:pt x="4339498" y="9730563"/>
                    <a:pt x="4339417" y="9721105"/>
                  </a:cubicBezTo>
                  <a:cubicBezTo>
                    <a:pt x="4336991" y="9430206"/>
                    <a:pt x="4332867" y="9373750"/>
                    <a:pt x="4330090" y="9238635"/>
                  </a:cubicBezTo>
                  <a:close/>
                  <a:moveTo>
                    <a:pt x="4767112" y="9754924"/>
                  </a:moveTo>
                  <a:cubicBezTo>
                    <a:pt x="4774039" y="10216697"/>
                    <a:pt x="4770724" y="9974654"/>
                    <a:pt x="4775010" y="10244318"/>
                  </a:cubicBezTo>
                  <a:cubicBezTo>
                    <a:pt x="4630746" y="10244076"/>
                    <a:pt x="4528344" y="10240196"/>
                    <a:pt x="4347773" y="10242917"/>
                  </a:cubicBezTo>
                  <a:cubicBezTo>
                    <a:pt x="4345428" y="10099502"/>
                    <a:pt x="4341277" y="9934879"/>
                    <a:pt x="4339713" y="9753523"/>
                  </a:cubicBezTo>
                  <a:cubicBezTo>
                    <a:pt x="4559342" y="9751609"/>
                    <a:pt x="4630127" y="9754682"/>
                    <a:pt x="4767112" y="9754924"/>
                  </a:cubicBezTo>
                  <a:close/>
                  <a:moveTo>
                    <a:pt x="4775414" y="10269353"/>
                  </a:moveTo>
                  <a:cubicBezTo>
                    <a:pt x="4778568" y="10497222"/>
                    <a:pt x="4774929" y="10394254"/>
                    <a:pt x="4780589" y="10757427"/>
                  </a:cubicBezTo>
                  <a:cubicBezTo>
                    <a:pt x="4618805" y="10757643"/>
                    <a:pt x="4577348" y="10761307"/>
                    <a:pt x="4355374" y="10759394"/>
                  </a:cubicBezTo>
                  <a:cubicBezTo>
                    <a:pt x="4351627" y="10615198"/>
                    <a:pt x="4351061" y="10453836"/>
                    <a:pt x="4348231" y="10272856"/>
                  </a:cubicBezTo>
                  <a:cubicBezTo>
                    <a:pt x="4348096" y="10262481"/>
                    <a:pt x="4329955" y="10268679"/>
                    <a:pt x="4775414" y="10269353"/>
                  </a:cubicBezTo>
                  <a:close/>
                  <a:moveTo>
                    <a:pt x="4780482" y="9236911"/>
                  </a:moveTo>
                  <a:cubicBezTo>
                    <a:pt x="4918276" y="9236883"/>
                    <a:pt x="4929246" y="9239067"/>
                    <a:pt x="5206586" y="9239767"/>
                  </a:cubicBezTo>
                  <a:cubicBezTo>
                    <a:pt x="5206613" y="9241923"/>
                    <a:pt x="5215131" y="9709867"/>
                    <a:pt x="5215536" y="9729566"/>
                  </a:cubicBezTo>
                  <a:cubicBezTo>
                    <a:pt x="5005637" y="9729512"/>
                    <a:pt x="4863692" y="9729997"/>
                    <a:pt x="4788784" y="9729917"/>
                  </a:cubicBezTo>
                  <a:cubicBezTo>
                    <a:pt x="4782072" y="9281320"/>
                    <a:pt x="4783743" y="9429262"/>
                    <a:pt x="4780482" y="9236911"/>
                  </a:cubicBezTo>
                  <a:close/>
                  <a:moveTo>
                    <a:pt x="4800132" y="9754951"/>
                  </a:moveTo>
                  <a:cubicBezTo>
                    <a:pt x="5303193" y="9754951"/>
                    <a:pt x="5215778" y="9717817"/>
                    <a:pt x="5218716" y="9905345"/>
                  </a:cubicBezTo>
                  <a:cubicBezTo>
                    <a:pt x="5221600" y="10090043"/>
                    <a:pt x="5222167" y="10077297"/>
                    <a:pt x="5224889" y="10245774"/>
                  </a:cubicBezTo>
                  <a:cubicBezTo>
                    <a:pt x="5018979" y="10246986"/>
                    <a:pt x="4977577" y="10244346"/>
                    <a:pt x="4797086" y="10244346"/>
                  </a:cubicBezTo>
                  <a:cubicBezTo>
                    <a:pt x="4788487" y="9697283"/>
                    <a:pt x="4783716" y="9754951"/>
                    <a:pt x="4800132" y="9754951"/>
                  </a:cubicBezTo>
                  <a:close/>
                  <a:moveTo>
                    <a:pt x="4800132" y="10269379"/>
                  </a:moveTo>
                  <a:cubicBezTo>
                    <a:pt x="4802045" y="10269379"/>
                    <a:pt x="5225293" y="10270404"/>
                    <a:pt x="5225347" y="10273287"/>
                  </a:cubicBezTo>
                  <a:cubicBezTo>
                    <a:pt x="5225401" y="10276521"/>
                    <a:pt x="5231250" y="10757400"/>
                    <a:pt x="5231277" y="10760634"/>
                  </a:cubicBezTo>
                  <a:cubicBezTo>
                    <a:pt x="4934691" y="10762170"/>
                    <a:pt x="5006957" y="10757454"/>
                    <a:pt x="4802666" y="10757427"/>
                  </a:cubicBezTo>
                  <a:cubicBezTo>
                    <a:pt x="4794175" y="10215080"/>
                    <a:pt x="4798218" y="10269379"/>
                    <a:pt x="4800132" y="10269379"/>
                  </a:cubicBezTo>
                  <a:close/>
                  <a:moveTo>
                    <a:pt x="5284999" y="9240064"/>
                  </a:moveTo>
                  <a:cubicBezTo>
                    <a:pt x="5444572" y="9240711"/>
                    <a:pt x="5449801" y="9240091"/>
                    <a:pt x="5608162" y="9240711"/>
                  </a:cubicBezTo>
                  <a:cubicBezTo>
                    <a:pt x="5673285" y="9240980"/>
                    <a:pt x="5656600" y="9163775"/>
                    <a:pt x="5663258" y="9728758"/>
                  </a:cubicBezTo>
                  <a:cubicBezTo>
                    <a:pt x="5193702" y="9730913"/>
                    <a:pt x="5237692" y="9733420"/>
                    <a:pt x="5237450" y="9720970"/>
                  </a:cubicBezTo>
                  <a:cubicBezTo>
                    <a:pt x="5226398" y="9163505"/>
                    <a:pt x="5209147" y="9239740"/>
                    <a:pt x="5284999" y="9240064"/>
                  </a:cubicBezTo>
                  <a:close/>
                  <a:moveTo>
                    <a:pt x="5663582" y="9753765"/>
                  </a:moveTo>
                  <a:cubicBezTo>
                    <a:pt x="5665064" y="9878128"/>
                    <a:pt x="5666628" y="9982469"/>
                    <a:pt x="5669862" y="10089505"/>
                  </a:cubicBezTo>
                  <a:cubicBezTo>
                    <a:pt x="5675873" y="10287380"/>
                    <a:pt x="5751725" y="10241543"/>
                    <a:pt x="5284945" y="10245342"/>
                  </a:cubicBezTo>
                  <a:cubicBezTo>
                    <a:pt x="5230280" y="10245774"/>
                    <a:pt x="5249472" y="10320661"/>
                    <a:pt x="5238151" y="9754600"/>
                  </a:cubicBezTo>
                  <a:cubicBezTo>
                    <a:pt x="5630670" y="9754654"/>
                    <a:pt x="5477619" y="9754654"/>
                    <a:pt x="5663582" y="9753765"/>
                  </a:cubicBezTo>
                  <a:close/>
                  <a:moveTo>
                    <a:pt x="5285160" y="10270404"/>
                  </a:moveTo>
                  <a:cubicBezTo>
                    <a:pt x="5287074" y="10270377"/>
                    <a:pt x="5673986" y="10266578"/>
                    <a:pt x="5674094" y="10273287"/>
                  </a:cubicBezTo>
                  <a:cubicBezTo>
                    <a:pt x="5682908" y="10838135"/>
                    <a:pt x="5712990" y="10758181"/>
                    <a:pt x="5608135" y="10759044"/>
                  </a:cubicBezTo>
                  <a:cubicBezTo>
                    <a:pt x="5446863" y="10760364"/>
                    <a:pt x="5437052" y="10759071"/>
                    <a:pt x="5284999" y="10760283"/>
                  </a:cubicBezTo>
                  <a:cubicBezTo>
                    <a:pt x="5243380" y="10760553"/>
                    <a:pt x="5253973" y="10782596"/>
                    <a:pt x="5251763" y="10640798"/>
                  </a:cubicBezTo>
                  <a:cubicBezTo>
                    <a:pt x="5245267" y="10214110"/>
                    <a:pt x="5232355" y="10270835"/>
                    <a:pt x="5285160" y="10270404"/>
                  </a:cubicBezTo>
                  <a:close/>
                  <a:moveTo>
                    <a:pt x="5678110" y="9240899"/>
                  </a:moveTo>
                  <a:cubicBezTo>
                    <a:pt x="5946313" y="9241384"/>
                    <a:pt x="5907767" y="9239713"/>
                    <a:pt x="6093326" y="9239713"/>
                  </a:cubicBezTo>
                  <a:cubicBezTo>
                    <a:pt x="6115321" y="9239713"/>
                    <a:pt x="6105213" y="9181588"/>
                    <a:pt x="6113973" y="9731183"/>
                  </a:cubicBezTo>
                  <a:cubicBezTo>
                    <a:pt x="5947364" y="9731641"/>
                    <a:pt x="5920706" y="9727815"/>
                    <a:pt x="5685388" y="9728623"/>
                  </a:cubicBezTo>
                  <a:cubicBezTo>
                    <a:pt x="5683555" y="9586448"/>
                    <a:pt x="5685577" y="9714853"/>
                    <a:pt x="5678110" y="9240899"/>
                  </a:cubicBezTo>
                  <a:close/>
                  <a:moveTo>
                    <a:pt x="5769892" y="9753549"/>
                  </a:moveTo>
                  <a:cubicBezTo>
                    <a:pt x="5929816" y="9753549"/>
                    <a:pt x="5931487" y="9756271"/>
                    <a:pt x="6093298" y="9756271"/>
                  </a:cubicBezTo>
                  <a:cubicBezTo>
                    <a:pt x="6124863" y="9756271"/>
                    <a:pt x="6113892" y="9695612"/>
                    <a:pt x="6122841" y="10245208"/>
                  </a:cubicBezTo>
                  <a:cubicBezTo>
                    <a:pt x="5961974" y="10245639"/>
                    <a:pt x="5901648" y="10242782"/>
                    <a:pt x="5695685" y="10243510"/>
                  </a:cubicBezTo>
                  <a:cubicBezTo>
                    <a:pt x="5685873" y="9674970"/>
                    <a:pt x="5651533" y="9753549"/>
                    <a:pt x="5769892" y="9753549"/>
                  </a:cubicBezTo>
                  <a:close/>
                  <a:moveTo>
                    <a:pt x="6119580" y="8801680"/>
                  </a:moveTo>
                  <a:cubicBezTo>
                    <a:pt x="6117908" y="8694268"/>
                    <a:pt x="6045184" y="8725958"/>
                    <a:pt x="6549566" y="8724126"/>
                  </a:cubicBezTo>
                  <a:cubicBezTo>
                    <a:pt x="6554094" y="8993089"/>
                    <a:pt x="6551291" y="8997832"/>
                    <a:pt x="6555119" y="9213897"/>
                  </a:cubicBezTo>
                  <a:cubicBezTo>
                    <a:pt x="6465574" y="9214948"/>
                    <a:pt x="6428699" y="9214652"/>
                    <a:pt x="6129418" y="9214706"/>
                  </a:cubicBezTo>
                  <a:cubicBezTo>
                    <a:pt x="6126265" y="8988966"/>
                    <a:pt x="6122464" y="8985463"/>
                    <a:pt x="6119580" y="8801680"/>
                  </a:cubicBezTo>
                  <a:close/>
                  <a:moveTo>
                    <a:pt x="6555577" y="9238932"/>
                  </a:moveTo>
                  <a:cubicBezTo>
                    <a:pt x="6558138" y="9373670"/>
                    <a:pt x="6562154" y="9448503"/>
                    <a:pt x="6564418" y="9721347"/>
                  </a:cubicBezTo>
                  <a:cubicBezTo>
                    <a:pt x="6564472" y="9728731"/>
                    <a:pt x="6614069" y="9728246"/>
                    <a:pt x="6136022" y="9731102"/>
                  </a:cubicBezTo>
                  <a:cubicBezTo>
                    <a:pt x="6128637" y="9267658"/>
                    <a:pt x="6132249" y="9433897"/>
                    <a:pt x="6129768" y="9239713"/>
                  </a:cubicBezTo>
                  <a:cubicBezTo>
                    <a:pt x="6429077" y="9239660"/>
                    <a:pt x="6477165" y="9239902"/>
                    <a:pt x="6555577" y="9238932"/>
                  </a:cubicBezTo>
                  <a:close/>
                  <a:moveTo>
                    <a:pt x="6564715" y="9753415"/>
                  </a:moveTo>
                  <a:cubicBezTo>
                    <a:pt x="6564741" y="9755543"/>
                    <a:pt x="6570133" y="10241381"/>
                    <a:pt x="6570160" y="10243322"/>
                  </a:cubicBezTo>
                  <a:cubicBezTo>
                    <a:pt x="6345220" y="10240331"/>
                    <a:pt x="6253034" y="10244561"/>
                    <a:pt x="6144917" y="10245100"/>
                  </a:cubicBezTo>
                  <a:cubicBezTo>
                    <a:pt x="6142707" y="10108368"/>
                    <a:pt x="6142518" y="10138818"/>
                    <a:pt x="6136427" y="9756136"/>
                  </a:cubicBezTo>
                  <a:cubicBezTo>
                    <a:pt x="6260393" y="9755409"/>
                    <a:pt x="6353387" y="9748914"/>
                    <a:pt x="6564715" y="9753415"/>
                  </a:cubicBezTo>
                  <a:close/>
                  <a:moveTo>
                    <a:pt x="6569782" y="8617575"/>
                  </a:moveTo>
                  <a:cubicBezTo>
                    <a:pt x="6561237" y="8161865"/>
                    <a:pt x="6557248" y="8210801"/>
                    <a:pt x="6578516" y="8210640"/>
                  </a:cubicBezTo>
                  <a:cubicBezTo>
                    <a:pt x="7055619" y="8206759"/>
                    <a:pt x="6989876" y="8199807"/>
                    <a:pt x="6990091" y="8250064"/>
                  </a:cubicBezTo>
                  <a:cubicBezTo>
                    <a:pt x="6992329" y="8777913"/>
                    <a:pt x="7025484" y="8697232"/>
                    <a:pt x="6901814" y="8698067"/>
                  </a:cubicBezTo>
                  <a:cubicBezTo>
                    <a:pt x="6747120" y="8699118"/>
                    <a:pt x="6751891" y="8698310"/>
                    <a:pt x="6578354" y="8698983"/>
                  </a:cubicBezTo>
                  <a:cubicBezTo>
                    <a:pt x="6568731" y="8699037"/>
                    <a:pt x="6571562" y="8711245"/>
                    <a:pt x="6569782" y="8617575"/>
                  </a:cubicBezTo>
                  <a:close/>
                  <a:moveTo>
                    <a:pt x="6578489" y="8724018"/>
                  </a:moveTo>
                  <a:cubicBezTo>
                    <a:pt x="7072601" y="8721996"/>
                    <a:pt x="6994755" y="8700169"/>
                    <a:pt x="6996372" y="8802058"/>
                  </a:cubicBezTo>
                  <a:cubicBezTo>
                    <a:pt x="7004109" y="9297732"/>
                    <a:pt x="7034433" y="9215137"/>
                    <a:pt x="6902003" y="9213521"/>
                  </a:cubicBezTo>
                  <a:cubicBezTo>
                    <a:pt x="6522530" y="9208912"/>
                    <a:pt x="6577518" y="9235941"/>
                    <a:pt x="6576467" y="9169569"/>
                  </a:cubicBezTo>
                  <a:cubicBezTo>
                    <a:pt x="6568650" y="8671012"/>
                    <a:pt x="6571157" y="8724018"/>
                    <a:pt x="6578489" y="8724018"/>
                  </a:cubicBezTo>
                  <a:close/>
                  <a:moveTo>
                    <a:pt x="6578569" y="9238635"/>
                  </a:moveTo>
                  <a:cubicBezTo>
                    <a:pt x="7094947" y="9232356"/>
                    <a:pt x="7003919" y="9214437"/>
                    <a:pt x="7007721" y="9353944"/>
                  </a:cubicBezTo>
                  <a:cubicBezTo>
                    <a:pt x="7011198" y="9481918"/>
                    <a:pt x="7013246" y="9595717"/>
                    <a:pt x="7012842" y="9721185"/>
                  </a:cubicBezTo>
                  <a:cubicBezTo>
                    <a:pt x="7012788" y="9738055"/>
                    <a:pt x="6588543" y="9728838"/>
                    <a:pt x="6586602" y="9728811"/>
                  </a:cubicBezTo>
                  <a:cubicBezTo>
                    <a:pt x="6583422" y="9362459"/>
                    <a:pt x="6575470" y="9238689"/>
                    <a:pt x="6578569" y="9238635"/>
                  </a:cubicBezTo>
                  <a:close/>
                  <a:moveTo>
                    <a:pt x="7012761" y="9756191"/>
                  </a:moveTo>
                  <a:cubicBezTo>
                    <a:pt x="7012653" y="9934125"/>
                    <a:pt x="7018637" y="10090933"/>
                    <a:pt x="7021171" y="10240869"/>
                  </a:cubicBezTo>
                  <a:cubicBezTo>
                    <a:pt x="6894536" y="10241489"/>
                    <a:pt x="6824831" y="10246663"/>
                    <a:pt x="6592209" y="10243618"/>
                  </a:cubicBezTo>
                  <a:cubicBezTo>
                    <a:pt x="6592182" y="10241220"/>
                    <a:pt x="6586818" y="9755813"/>
                    <a:pt x="6586791" y="9753900"/>
                  </a:cubicBezTo>
                  <a:cubicBezTo>
                    <a:pt x="6676578" y="9755813"/>
                    <a:pt x="7009634" y="9756191"/>
                    <a:pt x="7012761" y="9756191"/>
                  </a:cubicBezTo>
                  <a:close/>
                  <a:moveTo>
                    <a:pt x="7021602" y="10265903"/>
                  </a:moveTo>
                  <a:cubicBezTo>
                    <a:pt x="7024540" y="10446803"/>
                    <a:pt x="7024405" y="10556668"/>
                    <a:pt x="7028556" y="10757723"/>
                  </a:cubicBezTo>
                  <a:lnTo>
                    <a:pt x="6600835" y="10757912"/>
                  </a:lnTo>
                  <a:cubicBezTo>
                    <a:pt x="6599460" y="10692780"/>
                    <a:pt x="6592802" y="10280563"/>
                    <a:pt x="6592667" y="10272937"/>
                  </a:cubicBezTo>
                  <a:cubicBezTo>
                    <a:pt x="6592613" y="10268437"/>
                    <a:pt x="6555146" y="10268275"/>
                    <a:pt x="7021602" y="10265903"/>
                  </a:cubicBezTo>
                  <a:close/>
                  <a:moveTo>
                    <a:pt x="7027074" y="9239471"/>
                  </a:moveTo>
                  <a:cubicBezTo>
                    <a:pt x="7212767" y="9239821"/>
                    <a:pt x="7179639" y="9237854"/>
                    <a:pt x="7454338" y="9237746"/>
                  </a:cubicBezTo>
                  <a:cubicBezTo>
                    <a:pt x="7455874" y="9369870"/>
                    <a:pt x="7454338" y="9528753"/>
                    <a:pt x="7462209" y="9726117"/>
                  </a:cubicBezTo>
                  <a:cubicBezTo>
                    <a:pt x="7184033" y="9725982"/>
                    <a:pt x="7249210" y="9731345"/>
                    <a:pt x="7034918" y="9731183"/>
                  </a:cubicBezTo>
                  <a:cubicBezTo>
                    <a:pt x="7035592" y="9507276"/>
                    <a:pt x="7029608" y="9366313"/>
                    <a:pt x="7027074" y="9239471"/>
                  </a:cubicBezTo>
                  <a:close/>
                  <a:moveTo>
                    <a:pt x="7063598" y="9756217"/>
                  </a:moveTo>
                  <a:cubicBezTo>
                    <a:pt x="7541267" y="9756217"/>
                    <a:pt x="7463880" y="9697444"/>
                    <a:pt x="7467115" y="9905291"/>
                  </a:cubicBezTo>
                  <a:cubicBezTo>
                    <a:pt x="7469864" y="10081447"/>
                    <a:pt x="7467869" y="10080478"/>
                    <a:pt x="7470160" y="10242756"/>
                  </a:cubicBezTo>
                  <a:cubicBezTo>
                    <a:pt x="7468247" y="10242729"/>
                    <a:pt x="7095783" y="10240680"/>
                    <a:pt x="7043247" y="10240815"/>
                  </a:cubicBezTo>
                  <a:cubicBezTo>
                    <a:pt x="7034082" y="9700462"/>
                    <a:pt x="7020389" y="9756217"/>
                    <a:pt x="7063598" y="9756217"/>
                  </a:cubicBezTo>
                  <a:close/>
                  <a:moveTo>
                    <a:pt x="7063598" y="10265795"/>
                  </a:moveTo>
                  <a:cubicBezTo>
                    <a:pt x="7516146" y="10265795"/>
                    <a:pt x="7470538" y="10266766"/>
                    <a:pt x="7470618" y="10273314"/>
                  </a:cubicBezTo>
                  <a:cubicBezTo>
                    <a:pt x="7479514" y="10841746"/>
                    <a:pt x="7506981" y="10755864"/>
                    <a:pt x="7386951" y="10755864"/>
                  </a:cubicBezTo>
                  <a:cubicBezTo>
                    <a:pt x="7225759" y="10755864"/>
                    <a:pt x="7222147" y="10757723"/>
                    <a:pt x="7063571" y="10757723"/>
                  </a:cubicBezTo>
                  <a:cubicBezTo>
                    <a:pt x="7046051" y="10757723"/>
                    <a:pt x="7050632" y="10775752"/>
                    <a:pt x="7048504" y="10640852"/>
                  </a:cubicBezTo>
                  <a:cubicBezTo>
                    <a:pt x="7041953" y="10219688"/>
                    <a:pt x="7033300" y="10265795"/>
                    <a:pt x="7063598" y="10265795"/>
                  </a:cubicBezTo>
                  <a:close/>
                  <a:moveTo>
                    <a:pt x="7898799" y="8802004"/>
                  </a:moveTo>
                  <a:cubicBezTo>
                    <a:pt x="7906266" y="9276389"/>
                    <a:pt x="7918341" y="9214355"/>
                    <a:pt x="7872599" y="9213628"/>
                  </a:cubicBezTo>
                  <a:cubicBezTo>
                    <a:pt x="7779361" y="9212119"/>
                    <a:pt x="7698173" y="9212146"/>
                    <a:pt x="7548654" y="9212550"/>
                  </a:cubicBezTo>
                  <a:cubicBezTo>
                    <a:pt x="7451696" y="9212793"/>
                    <a:pt x="7476576" y="9282399"/>
                    <a:pt x="7469082" y="8801627"/>
                  </a:cubicBezTo>
                  <a:cubicBezTo>
                    <a:pt x="7467546" y="8701948"/>
                    <a:pt x="7446871" y="8723237"/>
                    <a:pt x="7548815" y="8721996"/>
                  </a:cubicBezTo>
                  <a:cubicBezTo>
                    <a:pt x="7959448" y="8717038"/>
                    <a:pt x="7897344" y="8707499"/>
                    <a:pt x="7898799" y="8802004"/>
                  </a:cubicBezTo>
                  <a:close/>
                  <a:moveTo>
                    <a:pt x="7888125" y="8250603"/>
                  </a:moveTo>
                  <a:cubicBezTo>
                    <a:pt x="7892600" y="8358609"/>
                    <a:pt x="7892761" y="8389491"/>
                    <a:pt x="7896077" y="8618060"/>
                  </a:cubicBezTo>
                  <a:cubicBezTo>
                    <a:pt x="7897397" y="8714856"/>
                    <a:pt x="7904406" y="8699603"/>
                    <a:pt x="7872815" y="8698606"/>
                  </a:cubicBezTo>
                  <a:cubicBezTo>
                    <a:pt x="7357003" y="8681737"/>
                    <a:pt x="7465848" y="8837817"/>
                    <a:pt x="7461158" y="8207325"/>
                  </a:cubicBezTo>
                  <a:cubicBezTo>
                    <a:pt x="7952116" y="8209239"/>
                    <a:pt x="7885591" y="8189621"/>
                    <a:pt x="7888125" y="8250603"/>
                  </a:cubicBezTo>
                  <a:close/>
                  <a:moveTo>
                    <a:pt x="7878232" y="7698367"/>
                  </a:moveTo>
                  <a:cubicBezTo>
                    <a:pt x="7886723" y="8242654"/>
                    <a:pt x="7889257" y="8182911"/>
                    <a:pt x="7872437" y="8183045"/>
                  </a:cubicBezTo>
                  <a:cubicBezTo>
                    <a:pt x="7375252" y="8186360"/>
                    <a:pt x="7461724" y="8210801"/>
                    <a:pt x="7459460" y="8065770"/>
                  </a:cubicBezTo>
                  <a:cubicBezTo>
                    <a:pt x="7456521" y="7880074"/>
                    <a:pt x="7455740" y="7893359"/>
                    <a:pt x="7452586" y="7697882"/>
                  </a:cubicBezTo>
                  <a:cubicBezTo>
                    <a:pt x="7452505" y="7691226"/>
                    <a:pt x="7878152" y="7693759"/>
                    <a:pt x="7878232" y="7698367"/>
                  </a:cubicBezTo>
                  <a:close/>
                  <a:moveTo>
                    <a:pt x="7877747" y="7668401"/>
                  </a:moveTo>
                  <a:cubicBezTo>
                    <a:pt x="7658495" y="7672740"/>
                    <a:pt x="7572967" y="7668563"/>
                    <a:pt x="7452101" y="7667916"/>
                  </a:cubicBezTo>
                  <a:cubicBezTo>
                    <a:pt x="7449593" y="7517171"/>
                    <a:pt x="7444311" y="7346136"/>
                    <a:pt x="7444014" y="7178360"/>
                  </a:cubicBezTo>
                  <a:cubicBezTo>
                    <a:pt x="7596445" y="7178980"/>
                    <a:pt x="7538383" y="7181027"/>
                    <a:pt x="7869256" y="7180219"/>
                  </a:cubicBezTo>
                  <a:cubicBezTo>
                    <a:pt x="7875133" y="7542394"/>
                    <a:pt x="7875726" y="7543499"/>
                    <a:pt x="7877747" y="7668401"/>
                  </a:cubicBezTo>
                  <a:close/>
                  <a:moveTo>
                    <a:pt x="7868879" y="7155131"/>
                  </a:moveTo>
                  <a:cubicBezTo>
                    <a:pt x="7388756" y="7156397"/>
                    <a:pt x="7444014" y="7154188"/>
                    <a:pt x="7444014" y="7146912"/>
                  </a:cubicBezTo>
                  <a:cubicBezTo>
                    <a:pt x="7443772" y="6909396"/>
                    <a:pt x="7437760" y="6783228"/>
                    <a:pt x="7435227" y="6661478"/>
                  </a:cubicBezTo>
                  <a:cubicBezTo>
                    <a:pt x="7575851" y="6662449"/>
                    <a:pt x="7588681" y="6667838"/>
                    <a:pt x="7861844" y="6665009"/>
                  </a:cubicBezTo>
                  <a:cubicBezTo>
                    <a:pt x="7864594" y="6860244"/>
                    <a:pt x="7861547" y="6702843"/>
                    <a:pt x="7868879" y="7155131"/>
                  </a:cubicBezTo>
                  <a:close/>
                  <a:moveTo>
                    <a:pt x="7858556" y="6227030"/>
                  </a:moveTo>
                  <a:cubicBezTo>
                    <a:pt x="7861413" y="6409088"/>
                    <a:pt x="7857881" y="6410731"/>
                    <a:pt x="7860766" y="6594864"/>
                  </a:cubicBezTo>
                  <a:cubicBezTo>
                    <a:pt x="7861844" y="6661829"/>
                    <a:pt x="7924029" y="6639651"/>
                    <a:pt x="7434715" y="6636471"/>
                  </a:cubicBezTo>
                  <a:cubicBezTo>
                    <a:pt x="7430753" y="6428436"/>
                    <a:pt x="7434688" y="6406150"/>
                    <a:pt x="7429755" y="6149124"/>
                  </a:cubicBezTo>
                  <a:cubicBezTo>
                    <a:pt x="7937156" y="6149879"/>
                    <a:pt x="7856965" y="6125896"/>
                    <a:pt x="7858556" y="6227030"/>
                  </a:cubicBezTo>
                  <a:close/>
                  <a:moveTo>
                    <a:pt x="7845401" y="5633159"/>
                  </a:moveTo>
                  <a:cubicBezTo>
                    <a:pt x="7854296" y="6153598"/>
                    <a:pt x="7851062" y="5922307"/>
                    <a:pt x="7856479" y="6125087"/>
                  </a:cubicBezTo>
                  <a:cubicBezTo>
                    <a:pt x="7350426" y="6125249"/>
                    <a:pt x="7430025" y="6148612"/>
                    <a:pt x="7427383" y="6042520"/>
                  </a:cubicBezTo>
                  <a:cubicBezTo>
                    <a:pt x="7424229" y="5916405"/>
                    <a:pt x="7422315" y="5803845"/>
                    <a:pt x="7421776" y="5675063"/>
                  </a:cubicBezTo>
                  <a:cubicBezTo>
                    <a:pt x="7421479" y="5616048"/>
                    <a:pt x="7355117" y="5628956"/>
                    <a:pt x="7845401" y="5633159"/>
                  </a:cubicBezTo>
                  <a:close/>
                  <a:moveTo>
                    <a:pt x="7840954" y="5123689"/>
                  </a:moveTo>
                  <a:cubicBezTo>
                    <a:pt x="7844269" y="5334500"/>
                    <a:pt x="7838986" y="5245761"/>
                    <a:pt x="7844970" y="5608152"/>
                  </a:cubicBezTo>
                  <a:cubicBezTo>
                    <a:pt x="7842248" y="5608125"/>
                    <a:pt x="7424607" y="5606535"/>
                    <a:pt x="7421345" y="5606508"/>
                  </a:cubicBezTo>
                  <a:cubicBezTo>
                    <a:pt x="7419027" y="5326119"/>
                    <a:pt x="7413824" y="5326927"/>
                    <a:pt x="7410752" y="5117733"/>
                  </a:cubicBezTo>
                  <a:cubicBezTo>
                    <a:pt x="7412719" y="5117733"/>
                    <a:pt x="7840926" y="5121775"/>
                    <a:pt x="7840954" y="5123689"/>
                  </a:cubicBezTo>
                  <a:close/>
                  <a:moveTo>
                    <a:pt x="7829902" y="4604221"/>
                  </a:moveTo>
                  <a:cubicBezTo>
                    <a:pt x="7844027" y="5265218"/>
                    <a:pt x="7839094" y="5014335"/>
                    <a:pt x="7840495" y="5094882"/>
                  </a:cubicBezTo>
                  <a:cubicBezTo>
                    <a:pt x="7663590" y="5099220"/>
                    <a:pt x="7542669" y="5093023"/>
                    <a:pt x="7410401" y="5092726"/>
                  </a:cubicBezTo>
                  <a:cubicBezTo>
                    <a:pt x="7408083" y="4937211"/>
                    <a:pt x="7407976" y="4827023"/>
                    <a:pt x="7403420" y="4604059"/>
                  </a:cubicBezTo>
                  <a:cubicBezTo>
                    <a:pt x="7533127" y="4604113"/>
                    <a:pt x="7707365" y="4605972"/>
                    <a:pt x="7829902" y="4604221"/>
                  </a:cubicBezTo>
                  <a:close/>
                  <a:moveTo>
                    <a:pt x="7829201" y="4572314"/>
                  </a:moveTo>
                  <a:cubicBezTo>
                    <a:pt x="7829471" y="4584010"/>
                    <a:pt x="7863650" y="4579186"/>
                    <a:pt x="7402907" y="4579025"/>
                  </a:cubicBezTo>
                  <a:cubicBezTo>
                    <a:pt x="7402854" y="4576546"/>
                    <a:pt x="7393582" y="4089010"/>
                    <a:pt x="7393555" y="4087016"/>
                  </a:cubicBezTo>
                  <a:cubicBezTo>
                    <a:pt x="7395495" y="4087016"/>
                    <a:pt x="7819713" y="4089414"/>
                    <a:pt x="7821761" y="4089441"/>
                  </a:cubicBezTo>
                  <a:cubicBezTo>
                    <a:pt x="7823325" y="4198660"/>
                    <a:pt x="7824673" y="4365465"/>
                    <a:pt x="7829201" y="4572314"/>
                  </a:cubicBezTo>
                  <a:close/>
                  <a:moveTo>
                    <a:pt x="7815913" y="3653079"/>
                  </a:moveTo>
                  <a:cubicBezTo>
                    <a:pt x="7818797" y="3836808"/>
                    <a:pt x="7817826" y="3836457"/>
                    <a:pt x="7820710" y="4020644"/>
                  </a:cubicBezTo>
                  <a:cubicBezTo>
                    <a:pt x="7821708" y="4083971"/>
                    <a:pt x="7887208" y="4062170"/>
                    <a:pt x="7393123" y="4061982"/>
                  </a:cubicBezTo>
                  <a:cubicBezTo>
                    <a:pt x="7388703" y="3797895"/>
                    <a:pt x="7392611" y="3858716"/>
                    <a:pt x="7387517" y="3575578"/>
                  </a:cubicBezTo>
                  <a:cubicBezTo>
                    <a:pt x="7888152" y="3575578"/>
                    <a:pt x="7814241" y="3545424"/>
                    <a:pt x="7815913" y="3653079"/>
                  </a:cubicBezTo>
                  <a:close/>
                  <a:moveTo>
                    <a:pt x="7808824" y="3101517"/>
                  </a:moveTo>
                  <a:cubicBezTo>
                    <a:pt x="7819983" y="3636075"/>
                    <a:pt x="7838986" y="3549466"/>
                    <a:pt x="7710519" y="3549466"/>
                  </a:cubicBezTo>
                  <a:cubicBezTo>
                    <a:pt x="7548464" y="3549466"/>
                    <a:pt x="7549165" y="3550544"/>
                    <a:pt x="7387031" y="3550544"/>
                  </a:cubicBezTo>
                  <a:cubicBezTo>
                    <a:pt x="7382746" y="3326744"/>
                    <a:pt x="7382018" y="3364121"/>
                    <a:pt x="7379322" y="3058319"/>
                  </a:cubicBezTo>
                  <a:cubicBezTo>
                    <a:pt x="7866615" y="3058347"/>
                    <a:pt x="7807556" y="3040372"/>
                    <a:pt x="7808824" y="3101517"/>
                  </a:cubicBezTo>
                  <a:close/>
                  <a:moveTo>
                    <a:pt x="7798499" y="2550169"/>
                  </a:moveTo>
                  <a:cubicBezTo>
                    <a:pt x="7807502" y="3124260"/>
                    <a:pt x="7839552" y="3032881"/>
                    <a:pt x="7710519" y="3032881"/>
                  </a:cubicBezTo>
                  <a:cubicBezTo>
                    <a:pt x="7550486" y="3032881"/>
                    <a:pt x="7548654" y="3033312"/>
                    <a:pt x="7386951" y="3033312"/>
                  </a:cubicBezTo>
                  <a:cubicBezTo>
                    <a:pt x="7376222" y="3033312"/>
                    <a:pt x="7379537" y="3048133"/>
                    <a:pt x="7377489" y="2917249"/>
                  </a:cubicBezTo>
                  <a:cubicBezTo>
                    <a:pt x="7370805" y="2488217"/>
                    <a:pt x="7368378" y="2544187"/>
                    <a:pt x="7386951" y="2544187"/>
                  </a:cubicBezTo>
                  <a:cubicBezTo>
                    <a:pt x="7828150" y="2544187"/>
                    <a:pt x="7798284" y="2535779"/>
                    <a:pt x="7798499" y="2550169"/>
                  </a:cubicBezTo>
                  <a:close/>
                  <a:moveTo>
                    <a:pt x="7798015" y="2517428"/>
                  </a:moveTo>
                  <a:cubicBezTo>
                    <a:pt x="7645772" y="2515676"/>
                    <a:pt x="7545715" y="2519126"/>
                    <a:pt x="7373473" y="2519153"/>
                  </a:cubicBezTo>
                  <a:cubicBezTo>
                    <a:pt x="7363958" y="1966431"/>
                    <a:pt x="7350157" y="2026821"/>
                    <a:pt x="7386977" y="2026821"/>
                  </a:cubicBezTo>
                  <a:cubicBezTo>
                    <a:pt x="7522993" y="2026821"/>
                    <a:pt x="7559382" y="2027144"/>
                    <a:pt x="7710545" y="2027144"/>
                  </a:cubicBezTo>
                  <a:cubicBezTo>
                    <a:pt x="7818554" y="2027171"/>
                    <a:pt x="7789254" y="1938406"/>
                    <a:pt x="7798015" y="2517428"/>
                  </a:cubicBezTo>
                  <a:close/>
                  <a:moveTo>
                    <a:pt x="7783432" y="1631257"/>
                  </a:moveTo>
                  <a:cubicBezTo>
                    <a:pt x="7786828" y="1743171"/>
                    <a:pt x="7786882" y="1767908"/>
                    <a:pt x="7790709" y="2002622"/>
                  </a:cubicBezTo>
                  <a:cubicBezTo>
                    <a:pt x="7742972" y="2002002"/>
                    <a:pt x="7396276" y="2001759"/>
                    <a:pt x="7362987" y="2001867"/>
                  </a:cubicBezTo>
                  <a:cubicBezTo>
                    <a:pt x="7354066" y="1440603"/>
                    <a:pt x="7339806" y="1515841"/>
                    <a:pt x="7386977" y="1515841"/>
                  </a:cubicBezTo>
                  <a:cubicBezTo>
                    <a:pt x="7861089" y="1515841"/>
                    <a:pt x="7778633" y="1472105"/>
                    <a:pt x="7783432" y="1631257"/>
                  </a:cubicBezTo>
                  <a:close/>
                  <a:moveTo>
                    <a:pt x="7775722" y="1079479"/>
                  </a:moveTo>
                  <a:cubicBezTo>
                    <a:pt x="7783054" y="1561005"/>
                    <a:pt x="7799254" y="1487250"/>
                    <a:pt x="7710519" y="1487250"/>
                  </a:cubicBezTo>
                  <a:cubicBezTo>
                    <a:pt x="7300883" y="1487250"/>
                    <a:pt x="7353958" y="1511907"/>
                    <a:pt x="7352960" y="1446882"/>
                  </a:cubicBezTo>
                  <a:cubicBezTo>
                    <a:pt x="7344874" y="930971"/>
                    <a:pt x="7335817" y="999579"/>
                    <a:pt x="7386977" y="999579"/>
                  </a:cubicBezTo>
                  <a:cubicBezTo>
                    <a:pt x="7845509" y="999579"/>
                    <a:pt x="7774079" y="974545"/>
                    <a:pt x="7775722" y="1079479"/>
                  </a:cubicBezTo>
                  <a:close/>
                  <a:moveTo>
                    <a:pt x="7386977" y="482860"/>
                  </a:moveTo>
                  <a:cubicBezTo>
                    <a:pt x="7826802" y="482860"/>
                    <a:pt x="7766935" y="472377"/>
                    <a:pt x="7766989" y="527674"/>
                  </a:cubicBezTo>
                  <a:cubicBezTo>
                    <a:pt x="7766989" y="1049567"/>
                    <a:pt x="7801330" y="973629"/>
                    <a:pt x="7710519" y="973629"/>
                  </a:cubicBezTo>
                  <a:cubicBezTo>
                    <a:pt x="7280478" y="973629"/>
                    <a:pt x="7348189" y="996912"/>
                    <a:pt x="7345844" y="895104"/>
                  </a:cubicBezTo>
                  <a:cubicBezTo>
                    <a:pt x="7335359" y="416784"/>
                    <a:pt x="7321018" y="482860"/>
                    <a:pt x="7386977" y="482860"/>
                  </a:cubicBezTo>
                  <a:close/>
                  <a:moveTo>
                    <a:pt x="7340911" y="2001975"/>
                  </a:moveTo>
                  <a:cubicBezTo>
                    <a:pt x="7227107" y="2002702"/>
                    <a:pt x="6914402" y="2014829"/>
                    <a:pt x="6913728" y="1997906"/>
                  </a:cubicBezTo>
                  <a:cubicBezTo>
                    <a:pt x="6906773" y="1825819"/>
                    <a:pt x="6907124" y="1660522"/>
                    <a:pt x="6905183" y="1515248"/>
                  </a:cubicBezTo>
                  <a:cubicBezTo>
                    <a:pt x="7366410" y="1515410"/>
                    <a:pt x="7141821" y="1515679"/>
                    <a:pt x="7332016" y="1515841"/>
                  </a:cubicBezTo>
                  <a:cubicBezTo>
                    <a:pt x="7336113" y="1745138"/>
                    <a:pt x="7332744" y="1487842"/>
                    <a:pt x="7340911" y="2001975"/>
                  </a:cubicBezTo>
                  <a:close/>
                  <a:moveTo>
                    <a:pt x="7330884" y="1447313"/>
                  </a:moveTo>
                  <a:cubicBezTo>
                    <a:pt x="7331827" y="1508107"/>
                    <a:pt x="7398811" y="1490402"/>
                    <a:pt x="6904833" y="1490241"/>
                  </a:cubicBezTo>
                  <a:cubicBezTo>
                    <a:pt x="6899550" y="1120520"/>
                    <a:pt x="6904779" y="1395843"/>
                    <a:pt x="6898849" y="997990"/>
                  </a:cubicBezTo>
                  <a:cubicBezTo>
                    <a:pt x="7495229" y="1000172"/>
                    <a:pt x="7275572" y="999391"/>
                    <a:pt x="7325924" y="999526"/>
                  </a:cubicBezTo>
                  <a:cubicBezTo>
                    <a:pt x="7330776" y="1262426"/>
                    <a:pt x="7327542" y="1233996"/>
                    <a:pt x="7330884" y="1447313"/>
                  </a:cubicBezTo>
                  <a:close/>
                  <a:moveTo>
                    <a:pt x="6901949" y="485312"/>
                  </a:moveTo>
                  <a:cubicBezTo>
                    <a:pt x="7380562" y="484369"/>
                    <a:pt x="7314792" y="464562"/>
                    <a:pt x="7316463" y="528051"/>
                  </a:cubicBezTo>
                  <a:cubicBezTo>
                    <a:pt x="7330372" y="1060400"/>
                    <a:pt x="7349591" y="974895"/>
                    <a:pt x="7225382" y="973871"/>
                  </a:cubicBezTo>
                  <a:cubicBezTo>
                    <a:pt x="6832459" y="970692"/>
                    <a:pt x="6898930" y="1000226"/>
                    <a:pt x="6897448" y="900978"/>
                  </a:cubicBezTo>
                  <a:cubicBezTo>
                    <a:pt x="6890897" y="435756"/>
                    <a:pt x="6885129" y="485366"/>
                    <a:pt x="6901949" y="485312"/>
                  </a:cubicBezTo>
                  <a:close/>
                  <a:moveTo>
                    <a:pt x="6891679" y="1999038"/>
                  </a:moveTo>
                  <a:cubicBezTo>
                    <a:pt x="6891895" y="2004400"/>
                    <a:pt x="6942543" y="2002164"/>
                    <a:pt x="6465925" y="2004778"/>
                  </a:cubicBezTo>
                  <a:cubicBezTo>
                    <a:pt x="6459348" y="1721047"/>
                    <a:pt x="6460992" y="1651899"/>
                    <a:pt x="6459213" y="1512607"/>
                  </a:cubicBezTo>
                  <a:cubicBezTo>
                    <a:pt x="6670783" y="1513362"/>
                    <a:pt x="6462043" y="1515113"/>
                    <a:pt x="6883134" y="1515248"/>
                  </a:cubicBezTo>
                  <a:cubicBezTo>
                    <a:pt x="6885075" y="1662301"/>
                    <a:pt x="6884752" y="1827085"/>
                    <a:pt x="6891679" y="1999038"/>
                  </a:cubicBezTo>
                  <a:close/>
                  <a:moveTo>
                    <a:pt x="6878013" y="1079479"/>
                  </a:moveTo>
                  <a:cubicBezTo>
                    <a:pt x="6880843" y="1260001"/>
                    <a:pt x="6879280" y="1264070"/>
                    <a:pt x="6882137" y="1447313"/>
                  </a:cubicBezTo>
                  <a:cubicBezTo>
                    <a:pt x="6883134" y="1510613"/>
                    <a:pt x="6947503" y="1489244"/>
                    <a:pt x="6458862" y="1487573"/>
                  </a:cubicBezTo>
                  <a:cubicBezTo>
                    <a:pt x="6456517" y="1318504"/>
                    <a:pt x="6455358" y="1315998"/>
                    <a:pt x="6450237" y="998367"/>
                  </a:cubicBezTo>
                  <a:cubicBezTo>
                    <a:pt x="6952247" y="998043"/>
                    <a:pt x="6876368" y="970260"/>
                    <a:pt x="6878013" y="1079479"/>
                  </a:cubicBezTo>
                  <a:close/>
                  <a:moveTo>
                    <a:pt x="6740138" y="485528"/>
                  </a:moveTo>
                  <a:cubicBezTo>
                    <a:pt x="6891598" y="485528"/>
                    <a:pt x="6867959" y="473644"/>
                    <a:pt x="6869091" y="527916"/>
                  </a:cubicBezTo>
                  <a:cubicBezTo>
                    <a:pt x="6871759" y="655648"/>
                    <a:pt x="6873430" y="766618"/>
                    <a:pt x="6875317" y="901382"/>
                  </a:cubicBezTo>
                  <a:cubicBezTo>
                    <a:pt x="6876719" y="995160"/>
                    <a:pt x="6954565" y="972928"/>
                    <a:pt x="6449859" y="973333"/>
                  </a:cubicBezTo>
                  <a:cubicBezTo>
                    <a:pt x="6444549" y="642497"/>
                    <a:pt x="6444576" y="634063"/>
                    <a:pt x="6441908" y="527269"/>
                  </a:cubicBezTo>
                  <a:cubicBezTo>
                    <a:pt x="6440506" y="471299"/>
                    <a:pt x="6388025" y="485258"/>
                    <a:pt x="6740138" y="485528"/>
                  </a:cubicBezTo>
                  <a:close/>
                  <a:moveTo>
                    <a:pt x="6416731" y="2004912"/>
                  </a:moveTo>
                  <a:cubicBezTo>
                    <a:pt x="6256700" y="2004912"/>
                    <a:pt x="6257589" y="2001706"/>
                    <a:pt x="6093326" y="2001706"/>
                  </a:cubicBezTo>
                  <a:cubicBezTo>
                    <a:pt x="5985937" y="2001706"/>
                    <a:pt x="6016207" y="2094028"/>
                    <a:pt x="6006396" y="1514709"/>
                  </a:cubicBezTo>
                  <a:cubicBezTo>
                    <a:pt x="6189123" y="1516649"/>
                    <a:pt x="6254543" y="1512230"/>
                    <a:pt x="6437136" y="1512526"/>
                  </a:cubicBezTo>
                  <a:cubicBezTo>
                    <a:pt x="6444172" y="2077752"/>
                    <a:pt x="6455763" y="2004912"/>
                    <a:pt x="6416731" y="2004912"/>
                  </a:cubicBezTo>
                  <a:close/>
                  <a:moveTo>
                    <a:pt x="6429481" y="1079425"/>
                  </a:moveTo>
                  <a:cubicBezTo>
                    <a:pt x="6436921" y="1550091"/>
                    <a:pt x="6445061" y="1487519"/>
                    <a:pt x="6416731" y="1487519"/>
                  </a:cubicBezTo>
                  <a:cubicBezTo>
                    <a:pt x="5944938" y="1487519"/>
                    <a:pt x="6006288" y="1510047"/>
                    <a:pt x="6005290" y="1446882"/>
                  </a:cubicBezTo>
                  <a:cubicBezTo>
                    <a:pt x="6002352" y="1258599"/>
                    <a:pt x="6004562" y="1262130"/>
                    <a:pt x="6001678" y="1079048"/>
                  </a:cubicBezTo>
                  <a:cubicBezTo>
                    <a:pt x="6000115" y="982037"/>
                    <a:pt x="5976287" y="998825"/>
                    <a:pt x="6093298" y="998825"/>
                  </a:cubicBezTo>
                  <a:cubicBezTo>
                    <a:pt x="6495979" y="998825"/>
                    <a:pt x="6427675" y="967808"/>
                    <a:pt x="6429481" y="1079425"/>
                  </a:cubicBezTo>
                  <a:close/>
                  <a:moveTo>
                    <a:pt x="6419831" y="527997"/>
                  </a:moveTo>
                  <a:cubicBezTo>
                    <a:pt x="6422608" y="638374"/>
                    <a:pt x="6422689" y="656025"/>
                    <a:pt x="6427783" y="973359"/>
                  </a:cubicBezTo>
                  <a:cubicBezTo>
                    <a:pt x="6380558" y="973359"/>
                    <a:pt x="6047610" y="973737"/>
                    <a:pt x="5999980" y="974249"/>
                  </a:cubicBezTo>
                  <a:lnTo>
                    <a:pt x="5992028" y="483587"/>
                  </a:lnTo>
                  <a:cubicBezTo>
                    <a:pt x="6500373" y="475503"/>
                    <a:pt x="6418511" y="475638"/>
                    <a:pt x="6419831" y="527997"/>
                  </a:cubicBezTo>
                  <a:close/>
                  <a:moveTo>
                    <a:pt x="5986422" y="1631042"/>
                  </a:moveTo>
                  <a:cubicBezTo>
                    <a:pt x="5988605" y="1747078"/>
                    <a:pt x="5987850" y="1703585"/>
                    <a:pt x="5992649" y="2002568"/>
                  </a:cubicBezTo>
                  <a:cubicBezTo>
                    <a:pt x="5853533" y="2005289"/>
                    <a:pt x="5909735" y="2008523"/>
                    <a:pt x="5564738" y="2005236"/>
                  </a:cubicBezTo>
                  <a:cubicBezTo>
                    <a:pt x="5558484" y="1502286"/>
                    <a:pt x="5562123" y="1668229"/>
                    <a:pt x="5560533" y="1511960"/>
                  </a:cubicBezTo>
                  <a:cubicBezTo>
                    <a:pt x="6072004" y="1511718"/>
                    <a:pt x="5983646" y="1490914"/>
                    <a:pt x="5986422" y="1631042"/>
                  </a:cubicBezTo>
                  <a:close/>
                  <a:moveTo>
                    <a:pt x="5979602" y="1079479"/>
                  </a:moveTo>
                  <a:cubicBezTo>
                    <a:pt x="5986853" y="1555616"/>
                    <a:pt x="5999333" y="1489863"/>
                    <a:pt x="5931784" y="1488489"/>
                  </a:cubicBezTo>
                  <a:cubicBezTo>
                    <a:pt x="5830703" y="1486441"/>
                    <a:pt x="5812050" y="1486845"/>
                    <a:pt x="5560236" y="1486953"/>
                  </a:cubicBezTo>
                  <a:cubicBezTo>
                    <a:pt x="5557217" y="1250003"/>
                    <a:pt x="5552392" y="1251324"/>
                    <a:pt x="5549751" y="999903"/>
                  </a:cubicBezTo>
                  <a:cubicBezTo>
                    <a:pt x="6054483" y="1004834"/>
                    <a:pt x="5977823" y="968482"/>
                    <a:pt x="5979602" y="1079479"/>
                  </a:cubicBezTo>
                  <a:close/>
                  <a:moveTo>
                    <a:pt x="5608081" y="485797"/>
                  </a:moveTo>
                  <a:cubicBezTo>
                    <a:pt x="5717734" y="487252"/>
                    <a:pt x="5823479" y="487495"/>
                    <a:pt x="5931838" y="484881"/>
                  </a:cubicBezTo>
                  <a:cubicBezTo>
                    <a:pt x="5985371" y="483534"/>
                    <a:pt x="5968793" y="410640"/>
                    <a:pt x="5977904" y="974545"/>
                  </a:cubicBezTo>
                  <a:cubicBezTo>
                    <a:pt x="5785796" y="977294"/>
                    <a:pt x="5861189" y="977968"/>
                    <a:pt x="5549508" y="974922"/>
                  </a:cubicBezTo>
                  <a:cubicBezTo>
                    <a:pt x="5544872" y="403095"/>
                    <a:pt x="5518887" y="484638"/>
                    <a:pt x="5608081" y="485797"/>
                  </a:cubicBezTo>
                  <a:close/>
                  <a:moveTo>
                    <a:pt x="5550829" y="2521551"/>
                  </a:moveTo>
                  <a:cubicBezTo>
                    <a:pt x="5445192" y="2522306"/>
                    <a:pt x="5308180" y="2521551"/>
                    <a:pt x="5127123" y="2521551"/>
                  </a:cubicBezTo>
                  <a:cubicBezTo>
                    <a:pt x="5126827" y="2503658"/>
                    <a:pt x="5119576" y="2084569"/>
                    <a:pt x="5118228" y="2028141"/>
                  </a:cubicBezTo>
                  <a:cubicBezTo>
                    <a:pt x="5120196" y="2028141"/>
                    <a:pt x="5539966" y="2030054"/>
                    <a:pt x="5542931" y="2030081"/>
                  </a:cubicBezTo>
                  <a:cubicBezTo>
                    <a:pt x="5545141" y="2209525"/>
                    <a:pt x="5548942" y="2403332"/>
                    <a:pt x="5550829" y="2521551"/>
                  </a:cubicBezTo>
                  <a:close/>
                  <a:moveTo>
                    <a:pt x="5538807" y="1630772"/>
                  </a:moveTo>
                  <a:cubicBezTo>
                    <a:pt x="5537863" y="2080365"/>
                    <a:pt x="5586733" y="2004751"/>
                    <a:pt x="5446621" y="2004751"/>
                  </a:cubicBezTo>
                  <a:cubicBezTo>
                    <a:pt x="5080302" y="2004751"/>
                    <a:pt x="5117662" y="2004724"/>
                    <a:pt x="5117500" y="1998175"/>
                  </a:cubicBezTo>
                  <a:cubicBezTo>
                    <a:pt x="5115343" y="1908790"/>
                    <a:pt x="5101516" y="1513119"/>
                    <a:pt x="5123484" y="1513119"/>
                  </a:cubicBezTo>
                  <a:cubicBezTo>
                    <a:pt x="5623041" y="1513119"/>
                    <a:pt x="5539130" y="1476336"/>
                    <a:pt x="5538807" y="1630772"/>
                  </a:cubicBezTo>
                  <a:close/>
                  <a:moveTo>
                    <a:pt x="5528753" y="1079479"/>
                  </a:moveTo>
                  <a:cubicBezTo>
                    <a:pt x="5536273" y="1559146"/>
                    <a:pt x="5568377" y="1486953"/>
                    <a:pt x="5446621" y="1487007"/>
                  </a:cubicBezTo>
                  <a:cubicBezTo>
                    <a:pt x="5061218" y="1487007"/>
                    <a:pt x="5110087" y="1506328"/>
                    <a:pt x="5109144" y="1446828"/>
                  </a:cubicBezTo>
                  <a:cubicBezTo>
                    <a:pt x="5108928" y="1432438"/>
                    <a:pt x="5102567" y="1019548"/>
                    <a:pt x="5102216" y="996669"/>
                  </a:cubicBezTo>
                  <a:cubicBezTo>
                    <a:pt x="5614173" y="995591"/>
                    <a:pt x="5527162" y="979126"/>
                    <a:pt x="5528753" y="1079479"/>
                  </a:cubicBezTo>
                  <a:close/>
                  <a:moveTo>
                    <a:pt x="5123484" y="486094"/>
                  </a:moveTo>
                  <a:cubicBezTo>
                    <a:pt x="5582043" y="486094"/>
                    <a:pt x="5520504" y="467015"/>
                    <a:pt x="5521825" y="526704"/>
                  </a:cubicBezTo>
                  <a:cubicBezTo>
                    <a:pt x="5534009" y="1062502"/>
                    <a:pt x="5544144" y="974464"/>
                    <a:pt x="5446621" y="974464"/>
                  </a:cubicBezTo>
                  <a:cubicBezTo>
                    <a:pt x="5285484" y="974464"/>
                    <a:pt x="5285322" y="971635"/>
                    <a:pt x="5123484" y="971635"/>
                  </a:cubicBezTo>
                  <a:cubicBezTo>
                    <a:pt x="5094669" y="971635"/>
                    <a:pt x="5102028" y="985701"/>
                    <a:pt x="5100788" y="895158"/>
                  </a:cubicBezTo>
                  <a:cubicBezTo>
                    <a:pt x="5094400" y="423117"/>
                    <a:pt x="5082108" y="486094"/>
                    <a:pt x="5123484" y="486094"/>
                  </a:cubicBezTo>
                  <a:close/>
                  <a:moveTo>
                    <a:pt x="5088038" y="1513173"/>
                  </a:moveTo>
                  <a:cubicBezTo>
                    <a:pt x="5089898" y="1648342"/>
                    <a:pt x="5089925" y="1774106"/>
                    <a:pt x="5095532" y="2003161"/>
                  </a:cubicBezTo>
                  <a:cubicBezTo>
                    <a:pt x="4645140" y="2003969"/>
                    <a:pt x="4669130" y="2009278"/>
                    <a:pt x="4668861" y="1999226"/>
                  </a:cubicBezTo>
                  <a:cubicBezTo>
                    <a:pt x="4667837" y="1955760"/>
                    <a:pt x="4659642" y="1516676"/>
                    <a:pt x="4659615" y="1514709"/>
                  </a:cubicBezTo>
                  <a:cubicBezTo>
                    <a:pt x="4885444" y="1516622"/>
                    <a:pt x="4951107" y="1513469"/>
                    <a:pt x="5088038" y="1513173"/>
                  </a:cubicBezTo>
                  <a:close/>
                  <a:moveTo>
                    <a:pt x="5087688" y="1488139"/>
                  </a:moveTo>
                  <a:cubicBezTo>
                    <a:pt x="4593872" y="1489190"/>
                    <a:pt x="4659481" y="1507945"/>
                    <a:pt x="4658510" y="1446828"/>
                  </a:cubicBezTo>
                  <a:cubicBezTo>
                    <a:pt x="4655626" y="1262749"/>
                    <a:pt x="4656407" y="1262642"/>
                    <a:pt x="4653523" y="1079048"/>
                  </a:cubicBezTo>
                  <a:cubicBezTo>
                    <a:pt x="4651906" y="976593"/>
                    <a:pt x="4568157" y="999633"/>
                    <a:pt x="5080114" y="996777"/>
                  </a:cubicBezTo>
                  <a:cubicBezTo>
                    <a:pt x="5080140" y="998825"/>
                    <a:pt x="5087014" y="1441358"/>
                    <a:pt x="5087688" y="1488139"/>
                  </a:cubicBezTo>
                  <a:close/>
                  <a:moveTo>
                    <a:pt x="5071784" y="485959"/>
                  </a:moveTo>
                  <a:cubicBezTo>
                    <a:pt x="5077229" y="760608"/>
                    <a:pt x="5076798" y="769393"/>
                    <a:pt x="5079763" y="971743"/>
                  </a:cubicBezTo>
                  <a:cubicBezTo>
                    <a:pt x="4584438" y="974356"/>
                    <a:pt x="4652553" y="1006936"/>
                    <a:pt x="4649992" y="895050"/>
                  </a:cubicBezTo>
                  <a:cubicBezTo>
                    <a:pt x="4645976" y="719864"/>
                    <a:pt x="4644952" y="619403"/>
                    <a:pt x="4644574" y="527593"/>
                  </a:cubicBezTo>
                  <a:cubicBezTo>
                    <a:pt x="4644305" y="465048"/>
                    <a:pt x="4581392" y="483534"/>
                    <a:pt x="5071784" y="485959"/>
                  </a:cubicBezTo>
                  <a:close/>
                  <a:moveTo>
                    <a:pt x="4638617" y="2003673"/>
                  </a:moveTo>
                  <a:cubicBezTo>
                    <a:pt x="4375105" y="1997987"/>
                    <a:pt x="4216583" y="2007850"/>
                    <a:pt x="4216475" y="1998391"/>
                  </a:cubicBezTo>
                  <a:cubicBezTo>
                    <a:pt x="4210491" y="1425028"/>
                    <a:pt x="4174775" y="1510802"/>
                    <a:pt x="4314969" y="1512688"/>
                  </a:cubicBezTo>
                  <a:cubicBezTo>
                    <a:pt x="4447965" y="1514467"/>
                    <a:pt x="4483114" y="1513038"/>
                    <a:pt x="4637566" y="1514467"/>
                  </a:cubicBezTo>
                  <a:cubicBezTo>
                    <a:pt x="4646920" y="2067161"/>
                    <a:pt x="4651825" y="2003915"/>
                    <a:pt x="4638617" y="2003673"/>
                  </a:cubicBezTo>
                  <a:close/>
                  <a:moveTo>
                    <a:pt x="4631447" y="1079479"/>
                  </a:moveTo>
                  <a:cubicBezTo>
                    <a:pt x="4634331" y="1263154"/>
                    <a:pt x="4633550" y="1262965"/>
                    <a:pt x="4636434" y="1447259"/>
                  </a:cubicBezTo>
                  <a:cubicBezTo>
                    <a:pt x="4637405" y="1508242"/>
                    <a:pt x="4703929" y="1488462"/>
                    <a:pt x="4209413" y="1486684"/>
                  </a:cubicBezTo>
                  <a:cubicBezTo>
                    <a:pt x="4205450" y="1225939"/>
                    <a:pt x="4209197" y="1228634"/>
                    <a:pt x="4204453" y="1000738"/>
                  </a:cubicBezTo>
                  <a:cubicBezTo>
                    <a:pt x="4696490" y="997801"/>
                    <a:pt x="4629695" y="966326"/>
                    <a:pt x="4631447" y="1079479"/>
                  </a:cubicBezTo>
                  <a:close/>
                  <a:moveTo>
                    <a:pt x="4622229" y="485177"/>
                  </a:moveTo>
                  <a:cubicBezTo>
                    <a:pt x="4623927" y="762576"/>
                    <a:pt x="4626083" y="801892"/>
                    <a:pt x="4629587" y="973710"/>
                  </a:cubicBezTo>
                  <a:cubicBezTo>
                    <a:pt x="4529476" y="971581"/>
                    <a:pt x="4422330" y="971554"/>
                    <a:pt x="4314861" y="974006"/>
                  </a:cubicBezTo>
                  <a:cubicBezTo>
                    <a:pt x="4169870" y="977321"/>
                    <a:pt x="4207714" y="1056816"/>
                    <a:pt x="4193886" y="527323"/>
                  </a:cubicBezTo>
                  <a:cubicBezTo>
                    <a:pt x="4191946" y="453676"/>
                    <a:pt x="4138359" y="495202"/>
                    <a:pt x="4622229" y="485177"/>
                  </a:cubicBezTo>
                  <a:close/>
                  <a:moveTo>
                    <a:pt x="4153373" y="2002676"/>
                  </a:moveTo>
                  <a:cubicBezTo>
                    <a:pt x="3836786" y="2002729"/>
                    <a:pt x="3808160" y="2002676"/>
                    <a:pt x="3767916" y="2002864"/>
                  </a:cubicBezTo>
                  <a:cubicBezTo>
                    <a:pt x="3760423" y="1737916"/>
                    <a:pt x="3763819" y="1637186"/>
                    <a:pt x="3762606" y="1514089"/>
                  </a:cubicBezTo>
                  <a:cubicBezTo>
                    <a:pt x="3995632" y="1513389"/>
                    <a:pt x="4054960" y="1511341"/>
                    <a:pt x="4187687" y="1511637"/>
                  </a:cubicBezTo>
                  <a:cubicBezTo>
                    <a:pt x="4196151" y="2090525"/>
                    <a:pt x="4212513" y="2002676"/>
                    <a:pt x="4153373" y="2002676"/>
                  </a:cubicBezTo>
                  <a:close/>
                  <a:moveTo>
                    <a:pt x="4183805" y="1079425"/>
                  </a:moveTo>
                  <a:cubicBezTo>
                    <a:pt x="4191164" y="1550522"/>
                    <a:pt x="4195396" y="1486576"/>
                    <a:pt x="4153400" y="1486576"/>
                  </a:cubicBezTo>
                  <a:cubicBezTo>
                    <a:pt x="3702389" y="1486576"/>
                    <a:pt x="3762714" y="1508403"/>
                    <a:pt x="3761771" y="1446828"/>
                  </a:cubicBezTo>
                  <a:cubicBezTo>
                    <a:pt x="3753495" y="918440"/>
                    <a:pt x="3728077" y="998717"/>
                    <a:pt x="3829994" y="998717"/>
                  </a:cubicBezTo>
                  <a:cubicBezTo>
                    <a:pt x="3991508" y="998717"/>
                    <a:pt x="3991562" y="1000900"/>
                    <a:pt x="4153400" y="1000900"/>
                  </a:cubicBezTo>
                  <a:cubicBezTo>
                    <a:pt x="4189708" y="1000873"/>
                    <a:pt x="4182269" y="985082"/>
                    <a:pt x="4183805" y="1079425"/>
                  </a:cubicBezTo>
                  <a:close/>
                  <a:moveTo>
                    <a:pt x="3829967" y="483614"/>
                  </a:moveTo>
                  <a:cubicBezTo>
                    <a:pt x="3842851" y="483614"/>
                    <a:pt x="4150785" y="483803"/>
                    <a:pt x="4170678" y="483830"/>
                  </a:cubicBezTo>
                  <a:cubicBezTo>
                    <a:pt x="4172349" y="553274"/>
                    <a:pt x="4165746" y="280618"/>
                    <a:pt x="4181784" y="975839"/>
                  </a:cubicBezTo>
                  <a:cubicBezTo>
                    <a:pt x="4001913" y="976351"/>
                    <a:pt x="3927409" y="972416"/>
                    <a:pt x="3752983" y="974006"/>
                  </a:cubicBezTo>
                  <a:cubicBezTo>
                    <a:pt x="3746245" y="394741"/>
                    <a:pt x="3714923" y="483614"/>
                    <a:pt x="3829967" y="483614"/>
                  </a:cubicBezTo>
                  <a:close/>
                  <a:moveTo>
                    <a:pt x="3740530" y="1514170"/>
                  </a:moveTo>
                  <a:cubicBezTo>
                    <a:pt x="3742147" y="1685476"/>
                    <a:pt x="3737511" y="1647776"/>
                    <a:pt x="3745813" y="2002972"/>
                  </a:cubicBezTo>
                  <a:cubicBezTo>
                    <a:pt x="3247981" y="2006098"/>
                    <a:pt x="3372971" y="2005289"/>
                    <a:pt x="3321137" y="2005774"/>
                  </a:cubicBezTo>
                  <a:cubicBezTo>
                    <a:pt x="3319547" y="1803075"/>
                    <a:pt x="3316123" y="1666047"/>
                    <a:pt x="3313563" y="1512850"/>
                  </a:cubicBezTo>
                  <a:cubicBezTo>
                    <a:pt x="3522491" y="1516811"/>
                    <a:pt x="3575404" y="1514898"/>
                    <a:pt x="3740530" y="1514170"/>
                  </a:cubicBezTo>
                  <a:close/>
                  <a:moveTo>
                    <a:pt x="3732390" y="1079479"/>
                  </a:moveTo>
                  <a:cubicBezTo>
                    <a:pt x="3739910" y="1559846"/>
                    <a:pt x="3764304" y="1488786"/>
                    <a:pt x="3668210" y="1489567"/>
                  </a:cubicBezTo>
                  <a:cubicBezTo>
                    <a:pt x="3256337" y="1492908"/>
                    <a:pt x="3313320" y="1497409"/>
                    <a:pt x="3312511" y="1446828"/>
                  </a:cubicBezTo>
                  <a:cubicBezTo>
                    <a:pt x="3305503" y="1010493"/>
                    <a:pt x="3305988" y="1038007"/>
                    <a:pt x="3305207" y="1000065"/>
                  </a:cubicBezTo>
                  <a:cubicBezTo>
                    <a:pt x="3806678" y="1007313"/>
                    <a:pt x="3730584" y="963685"/>
                    <a:pt x="3732390" y="1079479"/>
                  </a:cubicBezTo>
                  <a:close/>
                  <a:moveTo>
                    <a:pt x="3345100" y="486067"/>
                  </a:moveTo>
                  <a:cubicBezTo>
                    <a:pt x="3782715" y="482240"/>
                    <a:pt x="3722147" y="471892"/>
                    <a:pt x="3723764" y="528078"/>
                  </a:cubicBezTo>
                  <a:cubicBezTo>
                    <a:pt x="3738913" y="1045606"/>
                    <a:pt x="3741015" y="973818"/>
                    <a:pt x="3668129" y="975381"/>
                  </a:cubicBezTo>
                  <a:cubicBezTo>
                    <a:pt x="3558125" y="977752"/>
                    <a:pt x="3454133" y="977617"/>
                    <a:pt x="3345154" y="975704"/>
                  </a:cubicBezTo>
                  <a:cubicBezTo>
                    <a:pt x="3294020" y="974815"/>
                    <a:pt x="3305314" y="991145"/>
                    <a:pt x="3302700" y="894996"/>
                  </a:cubicBezTo>
                  <a:cubicBezTo>
                    <a:pt x="3289869" y="422902"/>
                    <a:pt x="3283885" y="486633"/>
                    <a:pt x="3345100" y="486067"/>
                  </a:cubicBezTo>
                  <a:close/>
                  <a:moveTo>
                    <a:pt x="3298980" y="1997475"/>
                  </a:moveTo>
                  <a:cubicBezTo>
                    <a:pt x="3299115" y="2012646"/>
                    <a:pt x="3332674" y="2004562"/>
                    <a:pt x="2871123" y="2004293"/>
                  </a:cubicBezTo>
                  <a:cubicBezTo>
                    <a:pt x="2870692" y="1915231"/>
                    <a:pt x="2865409" y="1515248"/>
                    <a:pt x="2865355" y="1512176"/>
                  </a:cubicBezTo>
                  <a:cubicBezTo>
                    <a:pt x="3091399" y="1512176"/>
                    <a:pt x="3196551" y="1511071"/>
                    <a:pt x="3291487" y="1512526"/>
                  </a:cubicBezTo>
                  <a:cubicBezTo>
                    <a:pt x="3294182" y="1674373"/>
                    <a:pt x="3297632" y="1812291"/>
                    <a:pt x="3298980" y="1997475"/>
                  </a:cubicBezTo>
                  <a:close/>
                  <a:moveTo>
                    <a:pt x="3291082" y="1487465"/>
                  </a:moveTo>
                  <a:cubicBezTo>
                    <a:pt x="2804463" y="1480082"/>
                    <a:pt x="2865409" y="1511502"/>
                    <a:pt x="2864384" y="1446774"/>
                  </a:cubicBezTo>
                  <a:cubicBezTo>
                    <a:pt x="2858239" y="1057247"/>
                    <a:pt x="2858131" y="1046010"/>
                    <a:pt x="2857053" y="996588"/>
                  </a:cubicBezTo>
                  <a:cubicBezTo>
                    <a:pt x="2860072" y="996588"/>
                    <a:pt x="3281028" y="999768"/>
                    <a:pt x="3283131" y="999795"/>
                  </a:cubicBezTo>
                  <a:cubicBezTo>
                    <a:pt x="3284236" y="1053717"/>
                    <a:pt x="3284371" y="1069562"/>
                    <a:pt x="3291082" y="1487465"/>
                  </a:cubicBezTo>
                  <a:close/>
                  <a:moveTo>
                    <a:pt x="2860018" y="487171"/>
                  </a:moveTo>
                  <a:cubicBezTo>
                    <a:pt x="3338954" y="487171"/>
                    <a:pt x="3273993" y="470733"/>
                    <a:pt x="3274478" y="527781"/>
                  </a:cubicBezTo>
                  <a:cubicBezTo>
                    <a:pt x="3278306" y="1054553"/>
                    <a:pt x="3316770" y="974303"/>
                    <a:pt x="3183370" y="974303"/>
                  </a:cubicBezTo>
                  <a:cubicBezTo>
                    <a:pt x="3024794" y="974303"/>
                    <a:pt x="3020723" y="971581"/>
                    <a:pt x="2859991" y="971581"/>
                  </a:cubicBezTo>
                  <a:cubicBezTo>
                    <a:pt x="2855112" y="971554"/>
                    <a:pt x="2834410" y="487171"/>
                    <a:pt x="2860018" y="487171"/>
                  </a:cubicBezTo>
                  <a:close/>
                  <a:moveTo>
                    <a:pt x="2848966" y="1998553"/>
                  </a:moveTo>
                  <a:cubicBezTo>
                    <a:pt x="2849020" y="2007122"/>
                    <a:pt x="2505505" y="2006502"/>
                    <a:pt x="2423131" y="2005370"/>
                  </a:cubicBezTo>
                  <a:cubicBezTo>
                    <a:pt x="2414748" y="1524222"/>
                    <a:pt x="2416123" y="1654217"/>
                    <a:pt x="2413481" y="1514359"/>
                  </a:cubicBezTo>
                  <a:cubicBezTo>
                    <a:pt x="2612678" y="1517458"/>
                    <a:pt x="2683947" y="1512392"/>
                    <a:pt x="2843306" y="1512176"/>
                  </a:cubicBezTo>
                  <a:cubicBezTo>
                    <a:pt x="2843306" y="1514116"/>
                    <a:pt x="2848696" y="1930483"/>
                    <a:pt x="2848966" y="1998553"/>
                  </a:cubicBezTo>
                  <a:close/>
                  <a:moveTo>
                    <a:pt x="2842928" y="1487142"/>
                  </a:moveTo>
                  <a:cubicBezTo>
                    <a:pt x="2351107" y="1487869"/>
                    <a:pt x="2413292" y="1509697"/>
                    <a:pt x="2412322" y="1446828"/>
                  </a:cubicBezTo>
                  <a:cubicBezTo>
                    <a:pt x="2409923" y="1292526"/>
                    <a:pt x="2409842" y="1260001"/>
                    <a:pt x="2406985" y="1079048"/>
                  </a:cubicBezTo>
                  <a:cubicBezTo>
                    <a:pt x="2405367" y="972551"/>
                    <a:pt x="2330729" y="996777"/>
                    <a:pt x="2834977" y="996588"/>
                  </a:cubicBezTo>
                  <a:cubicBezTo>
                    <a:pt x="2836324" y="1057732"/>
                    <a:pt x="2842901" y="1485121"/>
                    <a:pt x="2842928" y="1487142"/>
                  </a:cubicBezTo>
                  <a:close/>
                  <a:moveTo>
                    <a:pt x="2826081" y="487091"/>
                  </a:moveTo>
                  <a:cubicBezTo>
                    <a:pt x="2827645" y="817171"/>
                    <a:pt x="2831176" y="844173"/>
                    <a:pt x="2834356" y="971581"/>
                  </a:cubicBezTo>
                  <a:cubicBezTo>
                    <a:pt x="2524724" y="971716"/>
                    <a:pt x="2463482" y="972012"/>
                    <a:pt x="2405341" y="973440"/>
                  </a:cubicBezTo>
                  <a:cubicBezTo>
                    <a:pt x="2399437" y="587174"/>
                    <a:pt x="2400839" y="666157"/>
                    <a:pt x="2396661" y="483884"/>
                  </a:cubicBezTo>
                  <a:cubicBezTo>
                    <a:pt x="2606587" y="478225"/>
                    <a:pt x="2688772" y="486390"/>
                    <a:pt x="2826081" y="487091"/>
                  </a:cubicBezTo>
                  <a:close/>
                  <a:moveTo>
                    <a:pt x="2394073" y="1631150"/>
                  </a:moveTo>
                  <a:cubicBezTo>
                    <a:pt x="2405367" y="2063658"/>
                    <a:pt x="2409626" y="2005182"/>
                    <a:pt x="2375313" y="2004589"/>
                  </a:cubicBezTo>
                  <a:cubicBezTo>
                    <a:pt x="1974518" y="1997070"/>
                    <a:pt x="1973386" y="2011164"/>
                    <a:pt x="1973171" y="1998337"/>
                  </a:cubicBezTo>
                  <a:cubicBezTo>
                    <a:pt x="1963629" y="1427076"/>
                    <a:pt x="1930797" y="1512958"/>
                    <a:pt x="2051933" y="1512472"/>
                  </a:cubicBezTo>
                  <a:cubicBezTo>
                    <a:pt x="2200375" y="1511880"/>
                    <a:pt x="2269892" y="1511691"/>
                    <a:pt x="2374908" y="1513658"/>
                  </a:cubicBezTo>
                  <a:cubicBezTo>
                    <a:pt x="2397173" y="1514089"/>
                    <a:pt x="2390542" y="1495657"/>
                    <a:pt x="2394073" y="1631150"/>
                  </a:cubicBezTo>
                  <a:close/>
                  <a:moveTo>
                    <a:pt x="2384909" y="1079479"/>
                  </a:moveTo>
                  <a:cubicBezTo>
                    <a:pt x="2392079" y="1537911"/>
                    <a:pt x="2396580" y="1489001"/>
                    <a:pt x="2375313" y="1488597"/>
                  </a:cubicBezTo>
                  <a:cubicBezTo>
                    <a:pt x="1903600" y="1479731"/>
                    <a:pt x="1962227" y="1511071"/>
                    <a:pt x="1961230" y="1446882"/>
                  </a:cubicBezTo>
                  <a:cubicBezTo>
                    <a:pt x="1958372" y="1264501"/>
                    <a:pt x="1962739" y="1265040"/>
                    <a:pt x="1959828" y="1078994"/>
                  </a:cubicBezTo>
                  <a:cubicBezTo>
                    <a:pt x="1957995" y="962985"/>
                    <a:pt x="1893330" y="1012487"/>
                    <a:pt x="2375393" y="999310"/>
                  </a:cubicBezTo>
                  <a:cubicBezTo>
                    <a:pt x="2387065" y="998987"/>
                    <a:pt x="2383507" y="987022"/>
                    <a:pt x="2384909" y="1079479"/>
                  </a:cubicBezTo>
                  <a:close/>
                  <a:moveTo>
                    <a:pt x="2374585" y="484504"/>
                  </a:moveTo>
                  <a:cubicBezTo>
                    <a:pt x="2386903" y="1028521"/>
                    <a:pt x="2385825" y="973952"/>
                    <a:pt x="2374828" y="974222"/>
                  </a:cubicBezTo>
                  <a:cubicBezTo>
                    <a:pt x="2268463" y="977294"/>
                    <a:pt x="2249810" y="976189"/>
                    <a:pt x="2051852" y="976728"/>
                  </a:cubicBezTo>
                  <a:cubicBezTo>
                    <a:pt x="1927725" y="977051"/>
                    <a:pt x="1962739" y="1058514"/>
                    <a:pt x="1948911" y="527269"/>
                  </a:cubicBezTo>
                  <a:cubicBezTo>
                    <a:pt x="1947051" y="453622"/>
                    <a:pt x="1896403" y="498220"/>
                    <a:pt x="2374585" y="484504"/>
                  </a:cubicBezTo>
                  <a:close/>
                  <a:moveTo>
                    <a:pt x="1951122" y="1998822"/>
                  </a:moveTo>
                  <a:cubicBezTo>
                    <a:pt x="1951283" y="2008901"/>
                    <a:pt x="1523157" y="2001679"/>
                    <a:pt x="1523022" y="1998014"/>
                  </a:cubicBezTo>
                  <a:cubicBezTo>
                    <a:pt x="1502563" y="1431684"/>
                    <a:pt x="1509437" y="1511556"/>
                    <a:pt x="1567013" y="1511556"/>
                  </a:cubicBezTo>
                  <a:cubicBezTo>
                    <a:pt x="1721276" y="1511556"/>
                    <a:pt x="1725454" y="1512796"/>
                    <a:pt x="1890284" y="1512796"/>
                  </a:cubicBezTo>
                  <a:cubicBezTo>
                    <a:pt x="1955542" y="1512796"/>
                    <a:pt x="1941094" y="1434082"/>
                    <a:pt x="1951122" y="1998822"/>
                  </a:cubicBezTo>
                  <a:close/>
                  <a:moveTo>
                    <a:pt x="1937779" y="1079425"/>
                  </a:moveTo>
                  <a:cubicBezTo>
                    <a:pt x="1945245" y="1554726"/>
                    <a:pt x="1951122" y="1487788"/>
                    <a:pt x="1890284" y="1487788"/>
                  </a:cubicBezTo>
                  <a:cubicBezTo>
                    <a:pt x="1455904" y="1487788"/>
                    <a:pt x="1515232" y="1497571"/>
                    <a:pt x="1514450" y="1446828"/>
                  </a:cubicBezTo>
                  <a:cubicBezTo>
                    <a:pt x="1506283" y="925501"/>
                    <a:pt x="1484422" y="1000172"/>
                    <a:pt x="1567013" y="1000172"/>
                  </a:cubicBezTo>
                  <a:cubicBezTo>
                    <a:pt x="2007835" y="1000172"/>
                    <a:pt x="1936296" y="984246"/>
                    <a:pt x="1937779" y="1079425"/>
                  </a:cubicBezTo>
                  <a:close/>
                  <a:moveTo>
                    <a:pt x="1567013" y="484827"/>
                  </a:moveTo>
                  <a:cubicBezTo>
                    <a:pt x="1897616" y="484908"/>
                    <a:pt x="1898505" y="484908"/>
                    <a:pt x="1925757" y="484962"/>
                  </a:cubicBezTo>
                  <a:cubicBezTo>
                    <a:pt x="1928345" y="592456"/>
                    <a:pt x="1935919" y="974869"/>
                    <a:pt x="1935973" y="976997"/>
                  </a:cubicBezTo>
                  <a:cubicBezTo>
                    <a:pt x="1796777" y="977132"/>
                    <a:pt x="1923250" y="977132"/>
                    <a:pt x="1505178" y="975030"/>
                  </a:cubicBezTo>
                  <a:cubicBezTo>
                    <a:pt x="1496040" y="395927"/>
                    <a:pt x="1477819" y="484827"/>
                    <a:pt x="1567013" y="484827"/>
                  </a:cubicBezTo>
                  <a:close/>
                  <a:moveTo>
                    <a:pt x="1494234" y="1630934"/>
                  </a:moveTo>
                  <a:cubicBezTo>
                    <a:pt x="1494881" y="1755944"/>
                    <a:pt x="1496444" y="1875564"/>
                    <a:pt x="1500892" y="1998984"/>
                  </a:cubicBezTo>
                  <a:cubicBezTo>
                    <a:pt x="1501000" y="2001867"/>
                    <a:pt x="1073951" y="2018709"/>
                    <a:pt x="1073951" y="1999092"/>
                  </a:cubicBezTo>
                  <a:cubicBezTo>
                    <a:pt x="1073951" y="1471674"/>
                    <a:pt x="1048964" y="1513766"/>
                    <a:pt x="1082146" y="1513981"/>
                  </a:cubicBezTo>
                  <a:cubicBezTo>
                    <a:pt x="1575989" y="1517350"/>
                    <a:pt x="1493398" y="1470111"/>
                    <a:pt x="1494234" y="1630934"/>
                  </a:cubicBezTo>
                  <a:close/>
                  <a:moveTo>
                    <a:pt x="1484746" y="1079533"/>
                  </a:moveTo>
                  <a:cubicBezTo>
                    <a:pt x="1492266" y="1561786"/>
                    <a:pt x="1520353" y="1485821"/>
                    <a:pt x="1405256" y="1488004"/>
                  </a:cubicBezTo>
                  <a:cubicBezTo>
                    <a:pt x="1003141" y="1495037"/>
                    <a:pt x="1064787" y="1497705"/>
                    <a:pt x="1064005" y="1446882"/>
                  </a:cubicBezTo>
                  <a:cubicBezTo>
                    <a:pt x="1056134" y="944040"/>
                    <a:pt x="1051633" y="999633"/>
                    <a:pt x="1082389" y="999148"/>
                  </a:cubicBezTo>
                  <a:cubicBezTo>
                    <a:pt x="1565854" y="991333"/>
                    <a:pt x="1483290" y="987345"/>
                    <a:pt x="1484746" y="1079533"/>
                  </a:cubicBezTo>
                  <a:close/>
                  <a:moveTo>
                    <a:pt x="1082281" y="483695"/>
                  </a:moveTo>
                  <a:cubicBezTo>
                    <a:pt x="1537012" y="480947"/>
                    <a:pt x="1474772" y="470922"/>
                    <a:pt x="1475878" y="531797"/>
                  </a:cubicBezTo>
                  <a:cubicBezTo>
                    <a:pt x="1478169" y="656833"/>
                    <a:pt x="1479517" y="748024"/>
                    <a:pt x="1483102" y="974869"/>
                  </a:cubicBezTo>
                  <a:cubicBezTo>
                    <a:pt x="1379972" y="974087"/>
                    <a:pt x="1297489" y="970853"/>
                    <a:pt x="1058452" y="974491"/>
                  </a:cubicBezTo>
                  <a:cubicBezTo>
                    <a:pt x="1051768" y="416488"/>
                    <a:pt x="1033519" y="483965"/>
                    <a:pt x="1082281" y="483695"/>
                  </a:cubicBezTo>
                  <a:close/>
                  <a:moveTo>
                    <a:pt x="1051875" y="1999092"/>
                  </a:moveTo>
                  <a:cubicBezTo>
                    <a:pt x="1051875" y="2011299"/>
                    <a:pt x="1089127" y="2006071"/>
                    <a:pt x="624881" y="2005640"/>
                  </a:cubicBezTo>
                  <a:cubicBezTo>
                    <a:pt x="625528" y="1783969"/>
                    <a:pt x="619544" y="1639934"/>
                    <a:pt x="617118" y="1514224"/>
                  </a:cubicBezTo>
                  <a:cubicBezTo>
                    <a:pt x="751650" y="1514170"/>
                    <a:pt x="879741" y="1512850"/>
                    <a:pt x="1043142" y="1513766"/>
                  </a:cubicBezTo>
                  <a:cubicBezTo>
                    <a:pt x="1045730" y="1643653"/>
                    <a:pt x="1051875" y="1764163"/>
                    <a:pt x="1051875" y="1999092"/>
                  </a:cubicBezTo>
                  <a:close/>
                  <a:moveTo>
                    <a:pt x="1041929" y="1447313"/>
                  </a:moveTo>
                  <a:cubicBezTo>
                    <a:pt x="1042792" y="1501694"/>
                    <a:pt x="1112551" y="1488947"/>
                    <a:pt x="616606" y="1489190"/>
                  </a:cubicBezTo>
                  <a:cubicBezTo>
                    <a:pt x="611242" y="1186272"/>
                    <a:pt x="609220" y="1150540"/>
                    <a:pt x="607657" y="1000253"/>
                  </a:cubicBezTo>
                  <a:cubicBezTo>
                    <a:pt x="912437" y="1000469"/>
                    <a:pt x="962654" y="1000765"/>
                    <a:pt x="1036673" y="999822"/>
                  </a:cubicBezTo>
                  <a:cubicBezTo>
                    <a:pt x="1040446" y="1280669"/>
                    <a:pt x="1039988" y="1322923"/>
                    <a:pt x="1041929" y="1447313"/>
                  </a:cubicBezTo>
                  <a:close/>
                  <a:moveTo>
                    <a:pt x="1026942" y="483965"/>
                  </a:moveTo>
                  <a:cubicBezTo>
                    <a:pt x="1034813" y="731128"/>
                    <a:pt x="1032387" y="656160"/>
                    <a:pt x="1036349" y="974815"/>
                  </a:cubicBezTo>
                  <a:cubicBezTo>
                    <a:pt x="970660" y="975623"/>
                    <a:pt x="945888" y="975461"/>
                    <a:pt x="607441" y="975246"/>
                  </a:cubicBezTo>
                  <a:cubicBezTo>
                    <a:pt x="606201" y="821510"/>
                    <a:pt x="608870" y="862416"/>
                    <a:pt x="601161" y="486633"/>
                  </a:cubicBezTo>
                  <a:cubicBezTo>
                    <a:pt x="738955" y="486552"/>
                    <a:pt x="628574" y="485582"/>
                    <a:pt x="1026942" y="483965"/>
                  </a:cubicBezTo>
                  <a:close/>
                  <a:moveTo>
                    <a:pt x="274358" y="484207"/>
                  </a:moveTo>
                  <a:cubicBezTo>
                    <a:pt x="432853" y="484207"/>
                    <a:pt x="431937" y="486417"/>
                    <a:pt x="579058" y="486579"/>
                  </a:cubicBezTo>
                  <a:cubicBezTo>
                    <a:pt x="586982" y="874812"/>
                    <a:pt x="584098" y="825687"/>
                    <a:pt x="585365" y="975192"/>
                  </a:cubicBezTo>
                  <a:cubicBezTo>
                    <a:pt x="281717" y="974976"/>
                    <a:pt x="233872" y="974788"/>
                    <a:pt x="159449" y="975354"/>
                  </a:cubicBezTo>
                  <a:cubicBezTo>
                    <a:pt x="153546" y="382777"/>
                    <a:pt x="111792" y="484207"/>
                    <a:pt x="274358" y="484207"/>
                  </a:cubicBezTo>
                  <a:close/>
                  <a:moveTo>
                    <a:pt x="274358" y="1000011"/>
                  </a:moveTo>
                  <a:cubicBezTo>
                    <a:pt x="645070" y="1000253"/>
                    <a:pt x="584988" y="973764"/>
                    <a:pt x="586632" y="1079533"/>
                  </a:cubicBezTo>
                  <a:cubicBezTo>
                    <a:pt x="589543" y="1266630"/>
                    <a:pt x="590945" y="1263477"/>
                    <a:pt x="593829" y="1447259"/>
                  </a:cubicBezTo>
                  <a:cubicBezTo>
                    <a:pt x="594772" y="1507541"/>
                    <a:pt x="661594" y="1488678"/>
                    <a:pt x="166241" y="1488435"/>
                  </a:cubicBezTo>
                  <a:cubicBezTo>
                    <a:pt x="156376" y="910060"/>
                    <a:pt x="128235" y="1000011"/>
                    <a:pt x="274358" y="1000011"/>
                  </a:cubicBezTo>
                  <a:close/>
                  <a:moveTo>
                    <a:pt x="174436" y="1997798"/>
                  </a:moveTo>
                  <a:cubicBezTo>
                    <a:pt x="172630" y="1423033"/>
                    <a:pt x="124219" y="1513443"/>
                    <a:pt x="274358" y="1513523"/>
                  </a:cubicBezTo>
                  <a:cubicBezTo>
                    <a:pt x="414821" y="1513523"/>
                    <a:pt x="437436" y="1514224"/>
                    <a:pt x="594988" y="1514224"/>
                  </a:cubicBezTo>
                  <a:cubicBezTo>
                    <a:pt x="597818" y="1662840"/>
                    <a:pt x="603398" y="1777340"/>
                    <a:pt x="602724" y="2005640"/>
                  </a:cubicBezTo>
                  <a:cubicBezTo>
                    <a:pt x="600029" y="2005640"/>
                    <a:pt x="174463" y="2005640"/>
                    <a:pt x="174436" y="1997798"/>
                  </a:cubicBezTo>
                  <a:close/>
                  <a:moveTo>
                    <a:pt x="179342" y="2365956"/>
                  </a:moveTo>
                  <a:cubicBezTo>
                    <a:pt x="177455" y="2265684"/>
                    <a:pt x="175002" y="2129652"/>
                    <a:pt x="174571" y="2029138"/>
                  </a:cubicBezTo>
                  <a:cubicBezTo>
                    <a:pt x="420427" y="2028141"/>
                    <a:pt x="399348" y="2030647"/>
                    <a:pt x="602697" y="2030647"/>
                  </a:cubicBezTo>
                  <a:cubicBezTo>
                    <a:pt x="602050" y="2545992"/>
                    <a:pt x="622563" y="2517644"/>
                    <a:pt x="597441" y="2517644"/>
                  </a:cubicBezTo>
                  <a:cubicBezTo>
                    <a:pt x="94514" y="2517644"/>
                    <a:pt x="182900" y="2557149"/>
                    <a:pt x="179342" y="2365956"/>
                  </a:cubicBezTo>
                  <a:close/>
                  <a:moveTo>
                    <a:pt x="182495" y="2549792"/>
                  </a:moveTo>
                  <a:cubicBezTo>
                    <a:pt x="182334" y="2540064"/>
                    <a:pt x="609975" y="2539552"/>
                    <a:pt x="610137" y="2550223"/>
                  </a:cubicBezTo>
                  <a:cubicBezTo>
                    <a:pt x="618600" y="3090010"/>
                    <a:pt x="635043" y="3031561"/>
                    <a:pt x="597414" y="3031561"/>
                  </a:cubicBezTo>
                  <a:cubicBezTo>
                    <a:pt x="301771" y="3031507"/>
                    <a:pt x="249263" y="3031318"/>
                    <a:pt x="191337" y="3031857"/>
                  </a:cubicBezTo>
                  <a:cubicBezTo>
                    <a:pt x="189854" y="2972815"/>
                    <a:pt x="182738" y="2565044"/>
                    <a:pt x="182495" y="2549792"/>
                  </a:cubicBezTo>
                  <a:close/>
                  <a:moveTo>
                    <a:pt x="200286" y="3468758"/>
                  </a:moveTo>
                  <a:cubicBezTo>
                    <a:pt x="194194" y="2981708"/>
                    <a:pt x="167347" y="3056541"/>
                    <a:pt x="274358" y="3056541"/>
                  </a:cubicBezTo>
                  <a:cubicBezTo>
                    <a:pt x="296758" y="3056541"/>
                    <a:pt x="601673" y="3056595"/>
                    <a:pt x="620703" y="3056622"/>
                  </a:cubicBezTo>
                  <a:cubicBezTo>
                    <a:pt x="622239" y="3185916"/>
                    <a:pt x="621215" y="3122185"/>
                    <a:pt x="627603" y="3550436"/>
                  </a:cubicBezTo>
                  <a:cubicBezTo>
                    <a:pt x="122628" y="3550813"/>
                    <a:pt x="201526" y="3566578"/>
                    <a:pt x="200286" y="3468758"/>
                  </a:cubicBezTo>
                  <a:close/>
                  <a:moveTo>
                    <a:pt x="208696" y="4020159"/>
                  </a:moveTo>
                  <a:cubicBezTo>
                    <a:pt x="203601" y="3700183"/>
                    <a:pt x="202577" y="3638824"/>
                    <a:pt x="201660" y="3572506"/>
                  </a:cubicBezTo>
                  <a:cubicBezTo>
                    <a:pt x="370345" y="3570727"/>
                    <a:pt x="435225" y="3575605"/>
                    <a:pt x="628008" y="3575470"/>
                  </a:cubicBezTo>
                  <a:cubicBezTo>
                    <a:pt x="632779" y="3888197"/>
                    <a:pt x="628493" y="3852437"/>
                    <a:pt x="632752" y="4066401"/>
                  </a:cubicBezTo>
                  <a:cubicBezTo>
                    <a:pt x="135863" y="4068018"/>
                    <a:pt x="209477" y="4070686"/>
                    <a:pt x="208696" y="4020159"/>
                  </a:cubicBezTo>
                  <a:close/>
                  <a:moveTo>
                    <a:pt x="216378" y="4571668"/>
                  </a:moveTo>
                  <a:cubicBezTo>
                    <a:pt x="204086" y="4008787"/>
                    <a:pt x="191283" y="4088094"/>
                    <a:pt x="274385" y="4088094"/>
                  </a:cubicBezTo>
                  <a:cubicBezTo>
                    <a:pt x="433366" y="4088094"/>
                    <a:pt x="436331" y="4091462"/>
                    <a:pt x="597468" y="4091462"/>
                  </a:cubicBezTo>
                  <a:cubicBezTo>
                    <a:pt x="639437" y="4091462"/>
                    <a:pt x="638601" y="4013341"/>
                    <a:pt x="643911" y="4570752"/>
                  </a:cubicBezTo>
                  <a:cubicBezTo>
                    <a:pt x="644019" y="4583013"/>
                    <a:pt x="652375" y="4579833"/>
                    <a:pt x="597468" y="4579833"/>
                  </a:cubicBezTo>
                  <a:cubicBezTo>
                    <a:pt x="171552" y="4579833"/>
                    <a:pt x="216593" y="4581234"/>
                    <a:pt x="216378" y="4571668"/>
                  </a:cubicBezTo>
                  <a:close/>
                  <a:moveTo>
                    <a:pt x="217106" y="4604113"/>
                  </a:moveTo>
                  <a:cubicBezTo>
                    <a:pt x="283253" y="4604059"/>
                    <a:pt x="642186" y="4604921"/>
                    <a:pt x="644208" y="4604921"/>
                  </a:cubicBezTo>
                  <a:cubicBezTo>
                    <a:pt x="649922" y="5172491"/>
                    <a:pt x="677093" y="5095232"/>
                    <a:pt x="597441" y="5095232"/>
                  </a:cubicBezTo>
                  <a:cubicBezTo>
                    <a:pt x="276110" y="5095178"/>
                    <a:pt x="258266" y="5095205"/>
                    <a:pt x="222146" y="5095124"/>
                  </a:cubicBezTo>
                  <a:cubicBezTo>
                    <a:pt x="219612" y="4911827"/>
                    <a:pt x="223683" y="4904659"/>
                    <a:pt x="217106" y="4604113"/>
                  </a:cubicBezTo>
                  <a:close/>
                  <a:moveTo>
                    <a:pt x="233359" y="5610847"/>
                  </a:moveTo>
                  <a:cubicBezTo>
                    <a:pt x="223602" y="5131908"/>
                    <a:pt x="224491" y="5261202"/>
                    <a:pt x="222497" y="5120132"/>
                  </a:cubicBezTo>
                  <a:cubicBezTo>
                    <a:pt x="685611" y="5121317"/>
                    <a:pt x="652510" y="5117491"/>
                    <a:pt x="652591" y="5123716"/>
                  </a:cubicBezTo>
                  <a:cubicBezTo>
                    <a:pt x="661297" y="5680776"/>
                    <a:pt x="685152" y="5607721"/>
                    <a:pt x="597414" y="5607721"/>
                  </a:cubicBezTo>
                  <a:cubicBezTo>
                    <a:pt x="421910" y="5607748"/>
                    <a:pt x="420077" y="5611709"/>
                    <a:pt x="233359" y="5610847"/>
                  </a:cubicBezTo>
                  <a:close/>
                  <a:moveTo>
                    <a:pt x="233899" y="5635881"/>
                  </a:moveTo>
                  <a:cubicBezTo>
                    <a:pt x="381100" y="5636528"/>
                    <a:pt x="402772" y="5633456"/>
                    <a:pt x="660569" y="5632675"/>
                  </a:cubicBezTo>
                  <a:cubicBezTo>
                    <a:pt x="669734" y="6217275"/>
                    <a:pt x="691109" y="6123093"/>
                    <a:pt x="597441" y="6123093"/>
                  </a:cubicBezTo>
                  <a:cubicBezTo>
                    <a:pt x="435845" y="6123093"/>
                    <a:pt x="435684" y="6126138"/>
                    <a:pt x="274358" y="6126138"/>
                  </a:cubicBezTo>
                  <a:cubicBezTo>
                    <a:pt x="225650" y="6126138"/>
                    <a:pt x="245651" y="6189088"/>
                    <a:pt x="233899" y="5635881"/>
                  </a:cubicBezTo>
                  <a:close/>
                  <a:moveTo>
                    <a:pt x="245058" y="6594433"/>
                  </a:moveTo>
                  <a:cubicBezTo>
                    <a:pt x="237025" y="6079707"/>
                    <a:pt x="236944" y="6151145"/>
                    <a:pt x="274358" y="6151145"/>
                  </a:cubicBezTo>
                  <a:cubicBezTo>
                    <a:pt x="736259" y="6151145"/>
                    <a:pt x="669330" y="6118243"/>
                    <a:pt x="671082" y="6227030"/>
                  </a:cubicBezTo>
                  <a:cubicBezTo>
                    <a:pt x="673885" y="6406474"/>
                    <a:pt x="670462" y="6411270"/>
                    <a:pt x="673346" y="6594810"/>
                  </a:cubicBezTo>
                  <a:cubicBezTo>
                    <a:pt x="674182" y="6647547"/>
                    <a:pt x="689276" y="6636363"/>
                    <a:pt x="597468" y="6636363"/>
                  </a:cubicBezTo>
                  <a:cubicBezTo>
                    <a:pt x="189153" y="6636363"/>
                    <a:pt x="245947" y="6652209"/>
                    <a:pt x="245058" y="6594433"/>
                  </a:cubicBezTo>
                  <a:close/>
                  <a:moveTo>
                    <a:pt x="254843" y="7146049"/>
                  </a:moveTo>
                  <a:cubicBezTo>
                    <a:pt x="241365" y="6584435"/>
                    <a:pt x="237322" y="6662044"/>
                    <a:pt x="274358" y="6662044"/>
                  </a:cubicBezTo>
                  <a:cubicBezTo>
                    <a:pt x="757203" y="6662044"/>
                    <a:pt x="673993" y="6630192"/>
                    <a:pt x="675880" y="6778701"/>
                  </a:cubicBezTo>
                  <a:cubicBezTo>
                    <a:pt x="677362" y="6896488"/>
                    <a:pt x="679195" y="7029528"/>
                    <a:pt x="682268" y="7146750"/>
                  </a:cubicBezTo>
                  <a:cubicBezTo>
                    <a:pt x="682457" y="7154295"/>
                    <a:pt x="695153" y="7152086"/>
                    <a:pt x="597468" y="7152086"/>
                  </a:cubicBezTo>
                  <a:cubicBezTo>
                    <a:pt x="226675" y="7152086"/>
                    <a:pt x="255328" y="7167041"/>
                    <a:pt x="254843" y="7146049"/>
                  </a:cubicBezTo>
                  <a:close/>
                  <a:moveTo>
                    <a:pt x="265274" y="7669668"/>
                  </a:moveTo>
                  <a:cubicBezTo>
                    <a:pt x="256298" y="7124788"/>
                    <a:pt x="245354" y="7181566"/>
                    <a:pt x="274358" y="7181566"/>
                  </a:cubicBezTo>
                  <a:cubicBezTo>
                    <a:pt x="764319" y="7181566"/>
                    <a:pt x="682807" y="7124437"/>
                    <a:pt x="686042" y="7330425"/>
                  </a:cubicBezTo>
                  <a:cubicBezTo>
                    <a:pt x="688899" y="7513237"/>
                    <a:pt x="690921" y="7510246"/>
                    <a:pt x="693670" y="7670045"/>
                  </a:cubicBezTo>
                  <a:cubicBezTo>
                    <a:pt x="641324" y="7669830"/>
                    <a:pt x="290477" y="7669668"/>
                    <a:pt x="265274" y="7669668"/>
                  </a:cubicBezTo>
                  <a:close/>
                  <a:moveTo>
                    <a:pt x="274358" y="7694675"/>
                  </a:moveTo>
                  <a:cubicBezTo>
                    <a:pt x="654100" y="7694918"/>
                    <a:pt x="648871" y="7694891"/>
                    <a:pt x="694101" y="7695106"/>
                  </a:cubicBezTo>
                  <a:cubicBezTo>
                    <a:pt x="697821" y="7954934"/>
                    <a:pt x="696635" y="7943185"/>
                    <a:pt x="700867" y="8182560"/>
                  </a:cubicBezTo>
                  <a:cubicBezTo>
                    <a:pt x="592885" y="8181294"/>
                    <a:pt x="436196" y="8182695"/>
                    <a:pt x="274035" y="8182695"/>
                  </a:cubicBezTo>
                  <a:cubicBezTo>
                    <a:pt x="271555" y="7656760"/>
                    <a:pt x="254654" y="7694675"/>
                    <a:pt x="274358" y="7694675"/>
                  </a:cubicBezTo>
                  <a:close/>
                  <a:moveTo>
                    <a:pt x="274358" y="8207676"/>
                  </a:moveTo>
                  <a:cubicBezTo>
                    <a:pt x="767877" y="8207676"/>
                    <a:pt x="701002" y="8190941"/>
                    <a:pt x="702107" y="8250199"/>
                  </a:cubicBezTo>
                  <a:cubicBezTo>
                    <a:pt x="712215" y="8786779"/>
                    <a:pt x="731515" y="8699307"/>
                    <a:pt x="597441" y="8699307"/>
                  </a:cubicBezTo>
                  <a:cubicBezTo>
                    <a:pt x="441910" y="8699307"/>
                    <a:pt x="437005" y="8696100"/>
                    <a:pt x="281744" y="8695992"/>
                  </a:cubicBezTo>
                  <a:cubicBezTo>
                    <a:pt x="269425" y="8170596"/>
                    <a:pt x="276272" y="8207676"/>
                    <a:pt x="274358" y="8207676"/>
                  </a:cubicBezTo>
                  <a:close/>
                  <a:moveTo>
                    <a:pt x="286407" y="9169569"/>
                  </a:moveTo>
                  <a:cubicBezTo>
                    <a:pt x="283604" y="8990610"/>
                    <a:pt x="286649" y="8985059"/>
                    <a:pt x="283765" y="8801573"/>
                  </a:cubicBezTo>
                  <a:cubicBezTo>
                    <a:pt x="282067" y="8691169"/>
                    <a:pt x="210448" y="8722374"/>
                    <a:pt x="706555" y="8724557"/>
                  </a:cubicBezTo>
                  <a:cubicBezTo>
                    <a:pt x="708792" y="8977405"/>
                    <a:pt x="715234" y="8978511"/>
                    <a:pt x="717957" y="9212550"/>
                  </a:cubicBezTo>
                  <a:cubicBezTo>
                    <a:pt x="231553" y="9203819"/>
                    <a:pt x="287566" y="9243675"/>
                    <a:pt x="286407" y="9169569"/>
                  </a:cubicBezTo>
                  <a:close/>
                  <a:moveTo>
                    <a:pt x="294709" y="9720970"/>
                  </a:moveTo>
                  <a:cubicBezTo>
                    <a:pt x="291960" y="9589493"/>
                    <a:pt x="290288" y="9491485"/>
                    <a:pt x="288860" y="9353459"/>
                  </a:cubicBezTo>
                  <a:cubicBezTo>
                    <a:pt x="287350" y="9208293"/>
                    <a:pt x="257430" y="9241465"/>
                    <a:pt x="436088" y="9238096"/>
                  </a:cubicBezTo>
                  <a:cubicBezTo>
                    <a:pt x="552264" y="9236049"/>
                    <a:pt x="650003" y="9236345"/>
                    <a:pt x="718226" y="9237611"/>
                  </a:cubicBezTo>
                  <a:cubicBezTo>
                    <a:pt x="719439" y="9377523"/>
                    <a:pt x="714911" y="9445943"/>
                    <a:pt x="723779" y="9729620"/>
                  </a:cubicBezTo>
                  <a:cubicBezTo>
                    <a:pt x="256433" y="9729620"/>
                    <a:pt x="294817" y="9725685"/>
                    <a:pt x="294709" y="9720970"/>
                  </a:cubicBezTo>
                  <a:close/>
                  <a:moveTo>
                    <a:pt x="295356" y="9751232"/>
                  </a:moveTo>
                  <a:cubicBezTo>
                    <a:pt x="439134" y="9751529"/>
                    <a:pt x="394820" y="9754627"/>
                    <a:pt x="724561" y="9754627"/>
                  </a:cubicBezTo>
                  <a:cubicBezTo>
                    <a:pt x="731785" y="9990015"/>
                    <a:pt x="727661" y="10081474"/>
                    <a:pt x="729763" y="10241758"/>
                  </a:cubicBezTo>
                  <a:cubicBezTo>
                    <a:pt x="299211" y="10243510"/>
                    <a:pt x="444202" y="10244399"/>
                    <a:pt x="304979" y="10244749"/>
                  </a:cubicBezTo>
                  <a:cubicBezTo>
                    <a:pt x="304952" y="10242001"/>
                    <a:pt x="295410" y="9753307"/>
                    <a:pt x="295356" y="9751232"/>
                  </a:cubicBezTo>
                  <a:close/>
                  <a:moveTo>
                    <a:pt x="305437" y="10272856"/>
                  </a:moveTo>
                  <a:cubicBezTo>
                    <a:pt x="305383" y="10269379"/>
                    <a:pt x="268671" y="10268841"/>
                    <a:pt x="730113" y="10266793"/>
                  </a:cubicBezTo>
                  <a:cubicBezTo>
                    <a:pt x="733024" y="10455561"/>
                    <a:pt x="737715" y="10463698"/>
                    <a:pt x="741273" y="10759906"/>
                  </a:cubicBezTo>
                  <a:cubicBezTo>
                    <a:pt x="552129" y="10759232"/>
                    <a:pt x="448973" y="10760121"/>
                    <a:pt x="312823" y="10760230"/>
                  </a:cubicBezTo>
                  <a:cubicBezTo>
                    <a:pt x="309426" y="10600592"/>
                    <a:pt x="307998" y="10432790"/>
                    <a:pt x="305437" y="10272856"/>
                  </a:cubicBezTo>
                  <a:close/>
                  <a:moveTo>
                    <a:pt x="319885" y="11192926"/>
                  </a:moveTo>
                  <a:cubicBezTo>
                    <a:pt x="317863" y="10702049"/>
                    <a:pt x="275463" y="10785641"/>
                    <a:pt x="435926" y="10784994"/>
                  </a:cubicBezTo>
                  <a:cubicBezTo>
                    <a:pt x="545579" y="10784698"/>
                    <a:pt x="618466" y="10784590"/>
                    <a:pt x="741569" y="10784941"/>
                  </a:cubicBezTo>
                  <a:cubicBezTo>
                    <a:pt x="747445" y="11315161"/>
                    <a:pt x="741650" y="10669390"/>
                    <a:pt x="746098" y="11275170"/>
                  </a:cubicBezTo>
                  <a:cubicBezTo>
                    <a:pt x="235354" y="11277838"/>
                    <a:pt x="320289" y="11287836"/>
                    <a:pt x="319885" y="11192926"/>
                  </a:cubicBezTo>
                  <a:close/>
                  <a:moveTo>
                    <a:pt x="327891" y="11744651"/>
                  </a:moveTo>
                  <a:cubicBezTo>
                    <a:pt x="319454" y="11206374"/>
                    <a:pt x="286892" y="11294546"/>
                    <a:pt x="435630" y="11298426"/>
                  </a:cubicBezTo>
                  <a:cubicBezTo>
                    <a:pt x="527358" y="11300932"/>
                    <a:pt x="604773" y="11300932"/>
                    <a:pt x="746313" y="11300231"/>
                  </a:cubicBezTo>
                  <a:cubicBezTo>
                    <a:pt x="748928" y="11565207"/>
                    <a:pt x="755235" y="11549631"/>
                    <a:pt x="758039" y="11786770"/>
                  </a:cubicBezTo>
                  <a:cubicBezTo>
                    <a:pt x="264978" y="11780788"/>
                    <a:pt x="329023" y="11813906"/>
                    <a:pt x="327891" y="11744651"/>
                  </a:cubicBezTo>
                  <a:close/>
                  <a:moveTo>
                    <a:pt x="335654" y="12305619"/>
                  </a:moveTo>
                  <a:cubicBezTo>
                    <a:pt x="335195" y="12170665"/>
                    <a:pt x="335384" y="12200604"/>
                    <a:pt x="329050" y="11814257"/>
                  </a:cubicBezTo>
                  <a:cubicBezTo>
                    <a:pt x="459728" y="11813448"/>
                    <a:pt x="495497" y="11808651"/>
                    <a:pt x="758308" y="11811859"/>
                  </a:cubicBezTo>
                  <a:cubicBezTo>
                    <a:pt x="759494" y="11946542"/>
                    <a:pt x="761381" y="12249999"/>
                    <a:pt x="762109" y="12305646"/>
                  </a:cubicBezTo>
                  <a:lnTo>
                    <a:pt x="335654" y="12305619"/>
                  </a:lnTo>
                  <a:close/>
                  <a:moveTo>
                    <a:pt x="759063" y="10266658"/>
                  </a:moveTo>
                  <a:cubicBezTo>
                    <a:pt x="1214252" y="10264799"/>
                    <a:pt x="1179184" y="10270323"/>
                    <a:pt x="1179238" y="10273341"/>
                  </a:cubicBezTo>
                  <a:cubicBezTo>
                    <a:pt x="1188025" y="10834955"/>
                    <a:pt x="1237326" y="10757427"/>
                    <a:pt x="1082146" y="10759313"/>
                  </a:cubicBezTo>
                  <a:cubicBezTo>
                    <a:pt x="977183" y="10760445"/>
                    <a:pt x="913920" y="10760418"/>
                    <a:pt x="763403" y="10759987"/>
                  </a:cubicBezTo>
                  <a:cubicBezTo>
                    <a:pt x="756853" y="10227934"/>
                    <a:pt x="743348" y="10266739"/>
                    <a:pt x="759063" y="10266658"/>
                  </a:cubicBezTo>
                  <a:close/>
                  <a:moveTo>
                    <a:pt x="767985" y="11192981"/>
                  </a:moveTo>
                  <a:cubicBezTo>
                    <a:pt x="767985" y="10700298"/>
                    <a:pt x="716285" y="10785264"/>
                    <a:pt x="920577" y="10785264"/>
                  </a:cubicBezTo>
                  <a:cubicBezTo>
                    <a:pt x="1072873" y="10785264"/>
                    <a:pt x="1066835" y="10783917"/>
                    <a:pt x="1190613" y="10783485"/>
                  </a:cubicBezTo>
                  <a:cubicBezTo>
                    <a:pt x="1190074" y="11090364"/>
                    <a:pt x="1194737" y="11135637"/>
                    <a:pt x="1198268" y="11273958"/>
                  </a:cubicBezTo>
                  <a:cubicBezTo>
                    <a:pt x="691864" y="11274497"/>
                    <a:pt x="767985" y="11302550"/>
                    <a:pt x="767985" y="11192981"/>
                  </a:cubicBezTo>
                  <a:close/>
                  <a:moveTo>
                    <a:pt x="779549" y="11744597"/>
                  </a:moveTo>
                  <a:cubicBezTo>
                    <a:pt x="771220" y="11211035"/>
                    <a:pt x="718657" y="11299747"/>
                    <a:pt x="920577" y="11299747"/>
                  </a:cubicBezTo>
                  <a:cubicBezTo>
                    <a:pt x="1081607" y="11299747"/>
                    <a:pt x="1059423" y="11299181"/>
                    <a:pt x="1198861" y="11299019"/>
                  </a:cubicBezTo>
                  <a:cubicBezTo>
                    <a:pt x="1203821" y="11519019"/>
                    <a:pt x="1199400" y="11546640"/>
                    <a:pt x="1203309" y="11786959"/>
                  </a:cubicBezTo>
                  <a:cubicBezTo>
                    <a:pt x="712566" y="11787471"/>
                    <a:pt x="780438" y="11802534"/>
                    <a:pt x="779549" y="11744597"/>
                  </a:cubicBezTo>
                  <a:close/>
                  <a:moveTo>
                    <a:pt x="784212" y="12305672"/>
                  </a:moveTo>
                  <a:cubicBezTo>
                    <a:pt x="783403" y="12244367"/>
                    <a:pt x="781517" y="11940021"/>
                    <a:pt x="780384" y="11812127"/>
                  </a:cubicBezTo>
                  <a:cubicBezTo>
                    <a:pt x="928368" y="11813826"/>
                    <a:pt x="1091823" y="11812101"/>
                    <a:pt x="1203740" y="11811966"/>
                  </a:cubicBezTo>
                  <a:cubicBezTo>
                    <a:pt x="1210425" y="12222539"/>
                    <a:pt x="1209616" y="12182522"/>
                    <a:pt x="1212419" y="12301873"/>
                  </a:cubicBezTo>
                  <a:cubicBezTo>
                    <a:pt x="1060959" y="12302385"/>
                    <a:pt x="1127457" y="12305699"/>
                    <a:pt x="784212" y="12305672"/>
                  </a:cubicBezTo>
                  <a:close/>
                  <a:moveTo>
                    <a:pt x="1217999" y="11192523"/>
                  </a:moveTo>
                  <a:cubicBezTo>
                    <a:pt x="1202662" y="10719296"/>
                    <a:pt x="1209859" y="10783405"/>
                    <a:pt x="1243903" y="10783405"/>
                  </a:cubicBezTo>
                  <a:cubicBezTo>
                    <a:pt x="1701869" y="10783405"/>
                    <a:pt x="1639495" y="10772949"/>
                    <a:pt x="1639710" y="10825012"/>
                  </a:cubicBezTo>
                  <a:cubicBezTo>
                    <a:pt x="1641948" y="11353803"/>
                    <a:pt x="1673027" y="11271991"/>
                    <a:pt x="1567040" y="11271991"/>
                  </a:cubicBezTo>
                  <a:cubicBezTo>
                    <a:pt x="1162175" y="11271991"/>
                    <a:pt x="1221557" y="11303008"/>
                    <a:pt x="1217999" y="11192523"/>
                  </a:cubicBezTo>
                  <a:close/>
                  <a:moveTo>
                    <a:pt x="1224711" y="11744705"/>
                  </a:moveTo>
                  <a:cubicBezTo>
                    <a:pt x="1216813" y="11239627"/>
                    <a:pt x="1217029" y="11298992"/>
                    <a:pt x="1243903" y="11298992"/>
                  </a:cubicBezTo>
                  <a:cubicBezTo>
                    <a:pt x="1717853" y="11298992"/>
                    <a:pt x="1645074" y="11270643"/>
                    <a:pt x="1646746" y="11377248"/>
                  </a:cubicBezTo>
                  <a:cubicBezTo>
                    <a:pt x="1654266" y="11859933"/>
                    <a:pt x="1687717" y="11789249"/>
                    <a:pt x="1567013" y="11789249"/>
                  </a:cubicBezTo>
                  <a:cubicBezTo>
                    <a:pt x="1168914" y="11789249"/>
                    <a:pt x="1225573" y="11798923"/>
                    <a:pt x="1224711" y="11744705"/>
                  </a:cubicBezTo>
                  <a:close/>
                  <a:moveTo>
                    <a:pt x="1661948" y="12297184"/>
                  </a:moveTo>
                  <a:cubicBezTo>
                    <a:pt x="1661921" y="12311708"/>
                    <a:pt x="1698715" y="12301792"/>
                    <a:pt x="1243876" y="12301792"/>
                  </a:cubicBezTo>
                  <a:cubicBezTo>
                    <a:pt x="1229644" y="12301792"/>
                    <a:pt x="1234657" y="12356819"/>
                    <a:pt x="1225789" y="11811912"/>
                  </a:cubicBezTo>
                  <a:cubicBezTo>
                    <a:pt x="1417817" y="11811804"/>
                    <a:pt x="1373664" y="11814607"/>
                    <a:pt x="1657042" y="11814176"/>
                  </a:cubicBezTo>
                  <a:cubicBezTo>
                    <a:pt x="1657096" y="11817329"/>
                    <a:pt x="1662056" y="12207394"/>
                    <a:pt x="1661948" y="12297184"/>
                  </a:cubicBezTo>
                  <a:close/>
                  <a:moveTo>
                    <a:pt x="1666234" y="11192819"/>
                  </a:moveTo>
                  <a:cubicBezTo>
                    <a:pt x="1660250" y="10717059"/>
                    <a:pt x="1638767" y="10785669"/>
                    <a:pt x="1728797" y="10784456"/>
                  </a:cubicBezTo>
                  <a:cubicBezTo>
                    <a:pt x="2145360" y="10778823"/>
                    <a:pt x="2088996" y="10776613"/>
                    <a:pt x="2090209" y="10825308"/>
                  </a:cubicBezTo>
                  <a:cubicBezTo>
                    <a:pt x="2102744" y="11346581"/>
                    <a:pt x="2102447" y="11274147"/>
                    <a:pt x="2052014" y="11273581"/>
                  </a:cubicBezTo>
                  <a:cubicBezTo>
                    <a:pt x="1598038" y="11268676"/>
                    <a:pt x="1667528" y="11297888"/>
                    <a:pt x="1666234" y="11192819"/>
                  </a:cubicBezTo>
                  <a:close/>
                  <a:moveTo>
                    <a:pt x="1678121" y="11744597"/>
                  </a:moveTo>
                  <a:cubicBezTo>
                    <a:pt x="1670062" y="11229656"/>
                    <a:pt x="1639683" y="11297052"/>
                    <a:pt x="1728581" y="11297402"/>
                  </a:cubicBezTo>
                  <a:cubicBezTo>
                    <a:pt x="2164848" y="11299154"/>
                    <a:pt x="2095735" y="11278108"/>
                    <a:pt x="2097272" y="11377248"/>
                  </a:cubicBezTo>
                  <a:cubicBezTo>
                    <a:pt x="2100129" y="11559144"/>
                    <a:pt x="2101692" y="11571136"/>
                    <a:pt x="2104415" y="11745028"/>
                  </a:cubicBezTo>
                  <a:cubicBezTo>
                    <a:pt x="2105304" y="11803127"/>
                    <a:pt x="2144847" y="11788575"/>
                    <a:pt x="1890284" y="11788765"/>
                  </a:cubicBezTo>
                  <a:cubicBezTo>
                    <a:pt x="1638767" y="11788765"/>
                    <a:pt x="1679065" y="11803828"/>
                    <a:pt x="1678121" y="11744597"/>
                  </a:cubicBezTo>
                  <a:close/>
                  <a:moveTo>
                    <a:pt x="2051799" y="12303948"/>
                  </a:moveTo>
                  <a:cubicBezTo>
                    <a:pt x="1950744" y="12304756"/>
                    <a:pt x="1934436" y="12304621"/>
                    <a:pt x="1683997" y="12304541"/>
                  </a:cubicBezTo>
                  <a:cubicBezTo>
                    <a:pt x="1684132" y="12211087"/>
                    <a:pt x="1679199" y="11817437"/>
                    <a:pt x="1679145" y="11814176"/>
                  </a:cubicBezTo>
                  <a:cubicBezTo>
                    <a:pt x="1881362" y="11813771"/>
                    <a:pt x="1643268" y="11813961"/>
                    <a:pt x="2105304" y="11813637"/>
                  </a:cubicBezTo>
                  <a:cubicBezTo>
                    <a:pt x="2110884" y="12395623"/>
                    <a:pt x="2133310" y="12303274"/>
                    <a:pt x="2051799" y="12303948"/>
                  </a:cubicBezTo>
                  <a:close/>
                  <a:moveTo>
                    <a:pt x="2108566" y="10640798"/>
                  </a:moveTo>
                  <a:cubicBezTo>
                    <a:pt x="2105763" y="10461705"/>
                    <a:pt x="2106733" y="10464831"/>
                    <a:pt x="2103714" y="10272802"/>
                  </a:cubicBezTo>
                  <a:cubicBezTo>
                    <a:pt x="2103660" y="10268410"/>
                    <a:pt x="2067810" y="10268490"/>
                    <a:pt x="2531086" y="10268410"/>
                  </a:cubicBezTo>
                  <a:cubicBezTo>
                    <a:pt x="2531113" y="10270404"/>
                    <a:pt x="2532622" y="10347393"/>
                    <a:pt x="2536342" y="10757966"/>
                  </a:cubicBezTo>
                  <a:cubicBezTo>
                    <a:pt x="2026110" y="10757966"/>
                    <a:pt x="2111073" y="10800920"/>
                    <a:pt x="2108566" y="10640798"/>
                  </a:cubicBezTo>
                  <a:close/>
                  <a:moveTo>
                    <a:pt x="2213502" y="10785803"/>
                  </a:moveTo>
                  <a:cubicBezTo>
                    <a:pt x="2375205" y="10785803"/>
                    <a:pt x="2375717" y="10782974"/>
                    <a:pt x="2536530" y="10782974"/>
                  </a:cubicBezTo>
                  <a:cubicBezTo>
                    <a:pt x="2538930" y="11102733"/>
                    <a:pt x="2541544" y="11135609"/>
                    <a:pt x="2544428" y="11272718"/>
                  </a:cubicBezTo>
                  <a:cubicBezTo>
                    <a:pt x="2368089" y="11272718"/>
                    <a:pt x="2307682" y="11275413"/>
                    <a:pt x="2118054" y="11274174"/>
                  </a:cubicBezTo>
                  <a:cubicBezTo>
                    <a:pt x="2113310" y="10701295"/>
                    <a:pt x="2077837" y="10785803"/>
                    <a:pt x="2213502" y="10785803"/>
                  </a:cubicBezTo>
                  <a:close/>
                  <a:moveTo>
                    <a:pt x="2126491" y="11744597"/>
                  </a:moveTo>
                  <a:cubicBezTo>
                    <a:pt x="2118270" y="11217638"/>
                    <a:pt x="2089023" y="11299477"/>
                    <a:pt x="2213502" y="11299477"/>
                  </a:cubicBezTo>
                  <a:cubicBezTo>
                    <a:pt x="2610765" y="11299477"/>
                    <a:pt x="2544563" y="11264499"/>
                    <a:pt x="2546315" y="11377248"/>
                  </a:cubicBezTo>
                  <a:cubicBezTo>
                    <a:pt x="2552758" y="11784722"/>
                    <a:pt x="2552272" y="11754999"/>
                    <a:pt x="2552838" y="11789384"/>
                  </a:cubicBezTo>
                  <a:cubicBezTo>
                    <a:pt x="2058079" y="11790057"/>
                    <a:pt x="2127407" y="11802804"/>
                    <a:pt x="2126491" y="11744597"/>
                  </a:cubicBezTo>
                  <a:close/>
                  <a:moveTo>
                    <a:pt x="2536800" y="12303732"/>
                  </a:moveTo>
                  <a:cubicBezTo>
                    <a:pt x="2084603" y="12303732"/>
                    <a:pt x="2131747" y="12305699"/>
                    <a:pt x="2131639" y="12297157"/>
                  </a:cubicBezTo>
                  <a:cubicBezTo>
                    <a:pt x="2123768" y="11714550"/>
                    <a:pt x="2103714" y="11813664"/>
                    <a:pt x="2213529" y="11813583"/>
                  </a:cubicBezTo>
                  <a:cubicBezTo>
                    <a:pt x="2375663" y="11813583"/>
                    <a:pt x="2375043" y="11814445"/>
                    <a:pt x="2536800" y="11814445"/>
                  </a:cubicBezTo>
                  <a:cubicBezTo>
                    <a:pt x="2559065" y="11814445"/>
                    <a:pt x="2552623" y="11796849"/>
                    <a:pt x="2555642" y="11929269"/>
                  </a:cubicBezTo>
                  <a:cubicBezTo>
                    <a:pt x="2565561" y="12361131"/>
                    <a:pt x="2568526" y="12303732"/>
                    <a:pt x="2536800" y="12303732"/>
                  </a:cubicBezTo>
                  <a:close/>
                  <a:moveTo>
                    <a:pt x="2558957" y="10824904"/>
                  </a:moveTo>
                  <a:cubicBezTo>
                    <a:pt x="2558553" y="10759933"/>
                    <a:pt x="2497580" y="10789090"/>
                    <a:pt x="2984065" y="10782569"/>
                  </a:cubicBezTo>
                  <a:cubicBezTo>
                    <a:pt x="2988970" y="11083116"/>
                    <a:pt x="2988863" y="11089987"/>
                    <a:pt x="2991989" y="11193412"/>
                  </a:cubicBezTo>
                  <a:cubicBezTo>
                    <a:pt x="2995493" y="11309152"/>
                    <a:pt x="3063124" y="11273931"/>
                    <a:pt x="2566532" y="11272745"/>
                  </a:cubicBezTo>
                  <a:cubicBezTo>
                    <a:pt x="2564429" y="11172905"/>
                    <a:pt x="2560386" y="11055170"/>
                    <a:pt x="2558957" y="10824904"/>
                  </a:cubicBezTo>
                  <a:close/>
                  <a:moveTo>
                    <a:pt x="2567017" y="11297753"/>
                  </a:moveTo>
                  <a:cubicBezTo>
                    <a:pt x="3075119" y="11299019"/>
                    <a:pt x="2994712" y="11279374"/>
                    <a:pt x="2996221" y="11377167"/>
                  </a:cubicBezTo>
                  <a:cubicBezTo>
                    <a:pt x="2999079" y="11561515"/>
                    <a:pt x="3000696" y="11554024"/>
                    <a:pt x="3003796" y="11745001"/>
                  </a:cubicBezTo>
                  <a:cubicBezTo>
                    <a:pt x="3004685" y="11801780"/>
                    <a:pt x="3073421" y="11787309"/>
                    <a:pt x="2574914" y="11789303"/>
                  </a:cubicBezTo>
                  <a:cubicBezTo>
                    <a:pt x="2573675" y="11715871"/>
                    <a:pt x="2568337" y="11365850"/>
                    <a:pt x="2567017" y="11297753"/>
                  </a:cubicBezTo>
                  <a:close/>
                  <a:moveTo>
                    <a:pt x="2583001" y="12303652"/>
                  </a:moveTo>
                  <a:cubicBezTo>
                    <a:pt x="2582381" y="12091062"/>
                    <a:pt x="2577529" y="11934066"/>
                    <a:pt x="2575373" y="11814337"/>
                  </a:cubicBezTo>
                  <a:cubicBezTo>
                    <a:pt x="2723544" y="11813718"/>
                    <a:pt x="2772656" y="11808598"/>
                    <a:pt x="3004631" y="11811885"/>
                  </a:cubicBezTo>
                  <a:cubicBezTo>
                    <a:pt x="3005979" y="11984889"/>
                    <a:pt x="3000750" y="11894264"/>
                    <a:pt x="3008297" y="12297453"/>
                  </a:cubicBezTo>
                  <a:cubicBezTo>
                    <a:pt x="3008405" y="12303490"/>
                    <a:pt x="3045792" y="12302628"/>
                    <a:pt x="2583001" y="12303652"/>
                  </a:cubicBezTo>
                  <a:close/>
                  <a:moveTo>
                    <a:pt x="3014092" y="11192603"/>
                  </a:moveTo>
                  <a:cubicBezTo>
                    <a:pt x="3010615" y="11077780"/>
                    <a:pt x="3010831" y="11069992"/>
                    <a:pt x="3006141" y="10782273"/>
                  </a:cubicBezTo>
                  <a:cubicBezTo>
                    <a:pt x="3302188" y="10777638"/>
                    <a:pt x="3304964" y="10783835"/>
                    <a:pt x="3433701" y="10785587"/>
                  </a:cubicBezTo>
                  <a:cubicBezTo>
                    <a:pt x="3436046" y="10916956"/>
                    <a:pt x="3442111" y="11271721"/>
                    <a:pt x="3442138" y="11273716"/>
                  </a:cubicBezTo>
                  <a:cubicBezTo>
                    <a:pt x="2943740" y="11275898"/>
                    <a:pt x="3017516" y="11305702"/>
                    <a:pt x="3014092" y="11192603"/>
                  </a:cubicBezTo>
                  <a:close/>
                  <a:moveTo>
                    <a:pt x="3016923" y="11300636"/>
                  </a:moveTo>
                  <a:cubicBezTo>
                    <a:pt x="3196767" y="11300717"/>
                    <a:pt x="3246849" y="11301014"/>
                    <a:pt x="3345127" y="11299693"/>
                  </a:cubicBezTo>
                  <a:cubicBezTo>
                    <a:pt x="3468204" y="11298023"/>
                    <a:pt x="3442192" y="11214485"/>
                    <a:pt x="3450521" y="11745083"/>
                  </a:cubicBezTo>
                  <a:cubicBezTo>
                    <a:pt x="3451411" y="11801241"/>
                    <a:pt x="3519580" y="11794451"/>
                    <a:pt x="3026465" y="11787201"/>
                  </a:cubicBezTo>
                  <a:cubicBezTo>
                    <a:pt x="3025980" y="11744921"/>
                    <a:pt x="3016977" y="11302765"/>
                    <a:pt x="3016923" y="11300636"/>
                  </a:cubicBezTo>
                  <a:close/>
                  <a:moveTo>
                    <a:pt x="3030481" y="12301603"/>
                  </a:moveTo>
                  <a:cubicBezTo>
                    <a:pt x="3022637" y="11919191"/>
                    <a:pt x="3028055" y="11982383"/>
                    <a:pt x="3026708" y="11812235"/>
                  </a:cubicBezTo>
                  <a:cubicBezTo>
                    <a:pt x="3150674" y="11814068"/>
                    <a:pt x="3166308" y="11812748"/>
                    <a:pt x="3344938" y="11813961"/>
                  </a:cubicBezTo>
                  <a:cubicBezTo>
                    <a:pt x="3495698" y="11814984"/>
                    <a:pt x="3439416" y="11730476"/>
                    <a:pt x="3459443" y="12298181"/>
                  </a:cubicBezTo>
                  <a:cubicBezTo>
                    <a:pt x="3459928" y="12312140"/>
                    <a:pt x="3473352" y="12298666"/>
                    <a:pt x="3030481" y="12301603"/>
                  </a:cubicBezTo>
                  <a:close/>
                  <a:moveTo>
                    <a:pt x="3462759" y="11192819"/>
                  </a:moveTo>
                  <a:cubicBezTo>
                    <a:pt x="3454403" y="10720159"/>
                    <a:pt x="3438607" y="10786045"/>
                    <a:pt x="3506641" y="10786045"/>
                  </a:cubicBezTo>
                  <a:cubicBezTo>
                    <a:pt x="3942531" y="10786045"/>
                    <a:pt x="3884039" y="10764649"/>
                    <a:pt x="3885952" y="10825470"/>
                  </a:cubicBezTo>
                  <a:cubicBezTo>
                    <a:pt x="3901694" y="11345423"/>
                    <a:pt x="3903419" y="11272017"/>
                    <a:pt x="3829967" y="11272017"/>
                  </a:cubicBezTo>
                  <a:cubicBezTo>
                    <a:pt x="3398255" y="11271991"/>
                    <a:pt x="3464753" y="11298588"/>
                    <a:pt x="3462759" y="11192819"/>
                  </a:cubicBezTo>
                  <a:close/>
                  <a:moveTo>
                    <a:pt x="3472597" y="11744651"/>
                  </a:moveTo>
                  <a:cubicBezTo>
                    <a:pt x="3464538" y="11229872"/>
                    <a:pt x="3447205" y="11298588"/>
                    <a:pt x="3506668" y="11298588"/>
                  </a:cubicBezTo>
                  <a:cubicBezTo>
                    <a:pt x="3963852" y="11298588"/>
                    <a:pt x="3893095" y="11271991"/>
                    <a:pt x="3894740" y="11377167"/>
                  </a:cubicBezTo>
                  <a:cubicBezTo>
                    <a:pt x="3902314" y="11861334"/>
                    <a:pt x="3920428" y="11786663"/>
                    <a:pt x="3829967" y="11786663"/>
                  </a:cubicBezTo>
                  <a:cubicBezTo>
                    <a:pt x="3416639" y="11786689"/>
                    <a:pt x="3473595" y="11808516"/>
                    <a:pt x="3472597" y="11744651"/>
                  </a:cubicBezTo>
                  <a:close/>
                  <a:moveTo>
                    <a:pt x="3481762" y="12304325"/>
                  </a:moveTo>
                  <a:cubicBezTo>
                    <a:pt x="3474538" y="12088071"/>
                    <a:pt x="3475724" y="11975754"/>
                    <a:pt x="3473595" y="11814445"/>
                  </a:cubicBezTo>
                  <a:cubicBezTo>
                    <a:pt x="3690016" y="11814661"/>
                    <a:pt x="3605512" y="11812020"/>
                    <a:pt x="3901155" y="11811643"/>
                  </a:cubicBezTo>
                  <a:lnTo>
                    <a:pt x="3909026" y="12304433"/>
                  </a:lnTo>
                  <a:cubicBezTo>
                    <a:pt x="3840263" y="12304810"/>
                    <a:pt x="3483891" y="12304352"/>
                    <a:pt x="3481762" y="12304325"/>
                  </a:cubicBezTo>
                  <a:close/>
                  <a:moveTo>
                    <a:pt x="3914579" y="11194112"/>
                  </a:moveTo>
                  <a:cubicBezTo>
                    <a:pt x="3910589" y="10712129"/>
                    <a:pt x="3878998" y="10783728"/>
                    <a:pt x="3991670" y="10783405"/>
                  </a:cubicBezTo>
                  <a:cubicBezTo>
                    <a:pt x="4391925" y="10782326"/>
                    <a:pt x="4333514" y="10771575"/>
                    <a:pt x="4335131" y="10825443"/>
                  </a:cubicBezTo>
                  <a:cubicBezTo>
                    <a:pt x="4350684" y="11339360"/>
                    <a:pt x="4341061" y="11274955"/>
                    <a:pt x="4315211" y="11274551"/>
                  </a:cubicBezTo>
                  <a:cubicBezTo>
                    <a:pt x="3846194" y="11266359"/>
                    <a:pt x="3915495" y="11301714"/>
                    <a:pt x="3914579" y="11194112"/>
                  </a:cubicBezTo>
                  <a:close/>
                  <a:moveTo>
                    <a:pt x="3922180" y="11744651"/>
                  </a:moveTo>
                  <a:cubicBezTo>
                    <a:pt x="3913878" y="11214242"/>
                    <a:pt x="3894336" y="11296972"/>
                    <a:pt x="3991589" y="11297618"/>
                  </a:cubicBezTo>
                  <a:cubicBezTo>
                    <a:pt x="4400389" y="11300932"/>
                    <a:pt x="4339821" y="11274847"/>
                    <a:pt x="4341438" y="11377248"/>
                  </a:cubicBezTo>
                  <a:cubicBezTo>
                    <a:pt x="4348743" y="11844060"/>
                    <a:pt x="4371062" y="11787201"/>
                    <a:pt x="4315211" y="11786743"/>
                  </a:cubicBezTo>
                  <a:cubicBezTo>
                    <a:pt x="3862636" y="11783079"/>
                    <a:pt x="3923150" y="11805580"/>
                    <a:pt x="3922180" y="11744651"/>
                  </a:cubicBezTo>
                  <a:close/>
                  <a:moveTo>
                    <a:pt x="4357989" y="12297184"/>
                  </a:moveTo>
                  <a:cubicBezTo>
                    <a:pt x="4357962" y="12312032"/>
                    <a:pt x="4398259" y="12299986"/>
                    <a:pt x="3991589" y="12303813"/>
                  </a:cubicBezTo>
                  <a:cubicBezTo>
                    <a:pt x="3906681" y="12304621"/>
                    <a:pt x="3932288" y="12378808"/>
                    <a:pt x="3923258" y="11811616"/>
                  </a:cubicBezTo>
                  <a:cubicBezTo>
                    <a:pt x="4103992" y="11811266"/>
                    <a:pt x="4099867" y="11810376"/>
                    <a:pt x="4351735" y="11812074"/>
                  </a:cubicBezTo>
                  <a:cubicBezTo>
                    <a:pt x="4356614" y="12113024"/>
                    <a:pt x="4358285" y="12151532"/>
                    <a:pt x="4357989" y="12297184"/>
                  </a:cubicBezTo>
                  <a:close/>
                  <a:moveTo>
                    <a:pt x="4476752" y="10784886"/>
                  </a:moveTo>
                  <a:cubicBezTo>
                    <a:pt x="4640289" y="10784886"/>
                    <a:pt x="4634574" y="10782677"/>
                    <a:pt x="4780994" y="10782461"/>
                  </a:cubicBezTo>
                  <a:cubicBezTo>
                    <a:pt x="4785361" y="11061907"/>
                    <a:pt x="4785333" y="11081202"/>
                    <a:pt x="4788945" y="11194005"/>
                  </a:cubicBezTo>
                  <a:cubicBezTo>
                    <a:pt x="4791964" y="11290288"/>
                    <a:pt x="4876495" y="11281880"/>
                    <a:pt x="4362436" y="11275278"/>
                  </a:cubicBezTo>
                  <a:cubicBezTo>
                    <a:pt x="4359902" y="10693453"/>
                    <a:pt x="4317906" y="10784886"/>
                    <a:pt x="4476752" y="10784886"/>
                  </a:cubicBezTo>
                  <a:close/>
                  <a:moveTo>
                    <a:pt x="4372706" y="11744597"/>
                  </a:moveTo>
                  <a:cubicBezTo>
                    <a:pt x="4364512" y="11219389"/>
                    <a:pt x="4324187" y="11300932"/>
                    <a:pt x="4476752" y="11300932"/>
                  </a:cubicBezTo>
                  <a:cubicBezTo>
                    <a:pt x="4636137" y="11300932"/>
                    <a:pt x="4636218" y="11299262"/>
                    <a:pt x="4791857" y="11299208"/>
                  </a:cubicBezTo>
                  <a:cubicBezTo>
                    <a:pt x="4794040" y="11396327"/>
                    <a:pt x="4795118" y="11511770"/>
                    <a:pt x="4799377" y="11787794"/>
                  </a:cubicBezTo>
                  <a:cubicBezTo>
                    <a:pt x="4305588" y="11787767"/>
                    <a:pt x="4373596" y="11802076"/>
                    <a:pt x="4372706" y="11744597"/>
                  </a:cubicBezTo>
                  <a:close/>
                  <a:moveTo>
                    <a:pt x="4800132" y="12301172"/>
                  </a:moveTo>
                  <a:cubicBezTo>
                    <a:pt x="4593522" y="12301172"/>
                    <a:pt x="4380065" y="12314376"/>
                    <a:pt x="4380092" y="12297265"/>
                  </a:cubicBezTo>
                  <a:cubicBezTo>
                    <a:pt x="4381278" y="11726920"/>
                    <a:pt x="4331330" y="11812478"/>
                    <a:pt x="4476752" y="11812478"/>
                  </a:cubicBezTo>
                  <a:cubicBezTo>
                    <a:pt x="4616757" y="11812478"/>
                    <a:pt x="4647297" y="11812802"/>
                    <a:pt x="4799781" y="11812802"/>
                  </a:cubicBezTo>
                  <a:cubicBezTo>
                    <a:pt x="4807706" y="12342482"/>
                    <a:pt x="4808676" y="12301172"/>
                    <a:pt x="4800132" y="12301172"/>
                  </a:cubicBezTo>
                  <a:close/>
                  <a:moveTo>
                    <a:pt x="4803070" y="10782434"/>
                  </a:moveTo>
                  <a:cubicBezTo>
                    <a:pt x="4961862" y="10782488"/>
                    <a:pt x="4962401" y="10785910"/>
                    <a:pt x="5123511" y="10785910"/>
                  </a:cubicBezTo>
                  <a:cubicBezTo>
                    <a:pt x="5271925" y="10785910"/>
                    <a:pt x="5220252" y="10715578"/>
                    <a:pt x="5238986" y="11193492"/>
                  </a:cubicBezTo>
                  <a:cubicBezTo>
                    <a:pt x="5242895" y="11293091"/>
                    <a:pt x="5323140" y="11273661"/>
                    <a:pt x="4813421" y="11274147"/>
                  </a:cubicBezTo>
                  <a:cubicBezTo>
                    <a:pt x="4808622" y="11082442"/>
                    <a:pt x="4810725" y="11272638"/>
                    <a:pt x="4803070" y="10782434"/>
                  </a:cubicBezTo>
                  <a:close/>
                  <a:moveTo>
                    <a:pt x="4820806" y="11744651"/>
                  </a:moveTo>
                  <a:cubicBezTo>
                    <a:pt x="4817976" y="11563267"/>
                    <a:pt x="4818300" y="11560222"/>
                    <a:pt x="4815442" y="11376763"/>
                  </a:cubicBezTo>
                  <a:cubicBezTo>
                    <a:pt x="4813933" y="11281234"/>
                    <a:pt x="4729348" y="11294250"/>
                    <a:pt x="5242410" y="11296972"/>
                  </a:cubicBezTo>
                  <a:cubicBezTo>
                    <a:pt x="5245051" y="11402794"/>
                    <a:pt x="5245375" y="11504575"/>
                    <a:pt x="5249499" y="11788198"/>
                  </a:cubicBezTo>
                  <a:cubicBezTo>
                    <a:pt x="4749483" y="11797011"/>
                    <a:pt x="4821615" y="11794881"/>
                    <a:pt x="4820806" y="11744651"/>
                  </a:cubicBezTo>
                  <a:close/>
                  <a:moveTo>
                    <a:pt x="4827895" y="12301172"/>
                  </a:moveTo>
                  <a:cubicBezTo>
                    <a:pt x="4827895" y="12212892"/>
                    <a:pt x="4823205" y="11901459"/>
                    <a:pt x="4821857" y="11812802"/>
                  </a:cubicBezTo>
                  <a:cubicBezTo>
                    <a:pt x="4952482" y="11812910"/>
                    <a:pt x="5111085" y="11815631"/>
                    <a:pt x="5249822" y="11813233"/>
                  </a:cubicBezTo>
                  <a:cubicBezTo>
                    <a:pt x="5252087" y="11977613"/>
                    <a:pt x="5251574" y="12046464"/>
                    <a:pt x="5256777" y="12297508"/>
                  </a:cubicBezTo>
                  <a:cubicBezTo>
                    <a:pt x="5257019" y="12307694"/>
                    <a:pt x="5291171" y="12301846"/>
                    <a:pt x="4827895" y="12301172"/>
                  </a:cubicBezTo>
                  <a:close/>
                  <a:moveTo>
                    <a:pt x="5261009" y="11192415"/>
                  </a:moveTo>
                  <a:cubicBezTo>
                    <a:pt x="5242517" y="10721749"/>
                    <a:pt x="5251709" y="10785587"/>
                    <a:pt x="5285133" y="10785318"/>
                  </a:cubicBezTo>
                  <a:cubicBezTo>
                    <a:pt x="5745713" y="10782219"/>
                    <a:pt x="5683501" y="10768610"/>
                    <a:pt x="5683906" y="10825065"/>
                  </a:cubicBezTo>
                  <a:cubicBezTo>
                    <a:pt x="5684822" y="10951584"/>
                    <a:pt x="5685604" y="10982736"/>
                    <a:pt x="5690267" y="11275818"/>
                  </a:cubicBezTo>
                  <a:cubicBezTo>
                    <a:pt x="5189955" y="11270805"/>
                    <a:pt x="5265187" y="11298804"/>
                    <a:pt x="5261009" y="11192415"/>
                  </a:cubicBezTo>
                  <a:close/>
                  <a:moveTo>
                    <a:pt x="5270901" y="11744597"/>
                  </a:moveTo>
                  <a:cubicBezTo>
                    <a:pt x="5263030" y="11241891"/>
                    <a:pt x="5257720" y="11297052"/>
                    <a:pt x="5284999" y="11297240"/>
                  </a:cubicBezTo>
                  <a:cubicBezTo>
                    <a:pt x="5767466" y="11300474"/>
                    <a:pt x="5690321" y="11279670"/>
                    <a:pt x="5691884" y="11377194"/>
                  </a:cubicBezTo>
                  <a:cubicBezTo>
                    <a:pt x="5694742" y="11559521"/>
                    <a:pt x="5692612" y="11556045"/>
                    <a:pt x="5695577" y="11745083"/>
                  </a:cubicBezTo>
                  <a:cubicBezTo>
                    <a:pt x="5696440" y="11799571"/>
                    <a:pt x="5742182" y="11785935"/>
                    <a:pt x="5446621" y="11785881"/>
                  </a:cubicBezTo>
                  <a:cubicBezTo>
                    <a:pt x="5238151" y="11785881"/>
                    <a:pt x="5271818" y="11802723"/>
                    <a:pt x="5270901" y="11744597"/>
                  </a:cubicBezTo>
                  <a:close/>
                  <a:moveTo>
                    <a:pt x="5278907" y="12296915"/>
                  </a:moveTo>
                  <a:cubicBezTo>
                    <a:pt x="5267612" y="11754083"/>
                    <a:pt x="5269607" y="11812882"/>
                    <a:pt x="5285241" y="11812586"/>
                  </a:cubicBezTo>
                  <a:cubicBezTo>
                    <a:pt x="5397212" y="11810322"/>
                    <a:pt x="5416809" y="11810888"/>
                    <a:pt x="5696628" y="11810942"/>
                  </a:cubicBezTo>
                  <a:cubicBezTo>
                    <a:pt x="5696682" y="11813987"/>
                    <a:pt x="5702586" y="12172282"/>
                    <a:pt x="5705389" y="12301953"/>
                  </a:cubicBezTo>
                  <a:cubicBezTo>
                    <a:pt x="5296077" y="12303570"/>
                    <a:pt x="5279203" y="12309957"/>
                    <a:pt x="5278907" y="12296915"/>
                  </a:cubicBezTo>
                  <a:close/>
                  <a:moveTo>
                    <a:pt x="5703879" y="10640744"/>
                  </a:moveTo>
                  <a:cubicBezTo>
                    <a:pt x="5696898" y="10194089"/>
                    <a:pt x="5666951" y="10268383"/>
                    <a:pt x="5769892" y="10268383"/>
                  </a:cubicBezTo>
                  <a:cubicBezTo>
                    <a:pt x="5771914" y="10268383"/>
                    <a:pt x="6123219" y="10268545"/>
                    <a:pt x="6123300" y="10273287"/>
                  </a:cubicBezTo>
                  <a:cubicBezTo>
                    <a:pt x="6132006" y="10828838"/>
                    <a:pt x="6150551" y="10755783"/>
                    <a:pt x="6093326" y="10755783"/>
                  </a:cubicBezTo>
                  <a:cubicBezTo>
                    <a:pt x="5625925" y="10755783"/>
                    <a:pt x="5706305" y="10795477"/>
                    <a:pt x="5703879" y="10640744"/>
                  </a:cubicBezTo>
                  <a:close/>
                  <a:moveTo>
                    <a:pt x="5705659" y="10783512"/>
                  </a:moveTo>
                  <a:cubicBezTo>
                    <a:pt x="6006746" y="10782623"/>
                    <a:pt x="5953132" y="10780332"/>
                    <a:pt x="6132707" y="10780872"/>
                  </a:cubicBezTo>
                  <a:cubicBezTo>
                    <a:pt x="6133408" y="10859882"/>
                    <a:pt x="6133758" y="10855516"/>
                    <a:pt x="6136858" y="11274470"/>
                  </a:cubicBezTo>
                  <a:cubicBezTo>
                    <a:pt x="5929655" y="11274416"/>
                    <a:pt x="5855259" y="11277003"/>
                    <a:pt x="5712343" y="11276006"/>
                  </a:cubicBezTo>
                  <a:cubicBezTo>
                    <a:pt x="5705497" y="10845033"/>
                    <a:pt x="5707114" y="10953309"/>
                    <a:pt x="5705659" y="10783512"/>
                  </a:cubicBezTo>
                  <a:close/>
                  <a:moveTo>
                    <a:pt x="5717653" y="11744651"/>
                  </a:moveTo>
                  <a:cubicBezTo>
                    <a:pt x="5709567" y="11228417"/>
                    <a:pt x="5699593" y="11301202"/>
                    <a:pt x="5769892" y="11301202"/>
                  </a:cubicBezTo>
                  <a:cubicBezTo>
                    <a:pt x="6204003" y="11301202"/>
                    <a:pt x="6136534" y="11275844"/>
                    <a:pt x="6138098" y="11377248"/>
                  </a:cubicBezTo>
                  <a:cubicBezTo>
                    <a:pt x="6145537" y="11853034"/>
                    <a:pt x="6171091" y="11788333"/>
                    <a:pt x="6093298" y="11788333"/>
                  </a:cubicBezTo>
                  <a:cubicBezTo>
                    <a:pt x="5657894" y="11788333"/>
                    <a:pt x="5718489" y="11795502"/>
                    <a:pt x="5717653" y="11744651"/>
                  </a:cubicBezTo>
                  <a:close/>
                  <a:moveTo>
                    <a:pt x="6093298" y="12304541"/>
                  </a:moveTo>
                  <a:cubicBezTo>
                    <a:pt x="5684984" y="12304541"/>
                    <a:pt x="5727519" y="12302304"/>
                    <a:pt x="5727384" y="12295567"/>
                  </a:cubicBezTo>
                  <a:cubicBezTo>
                    <a:pt x="5714365" y="11733468"/>
                    <a:pt x="5703178" y="11810942"/>
                    <a:pt x="5769892" y="11810942"/>
                  </a:cubicBezTo>
                  <a:cubicBezTo>
                    <a:pt x="5931380" y="11810942"/>
                    <a:pt x="5931461" y="11813340"/>
                    <a:pt x="6093298" y="11813340"/>
                  </a:cubicBezTo>
                  <a:cubicBezTo>
                    <a:pt x="6161845" y="11813340"/>
                    <a:pt x="6148233" y="11790543"/>
                    <a:pt x="6148933" y="11929026"/>
                  </a:cubicBezTo>
                  <a:cubicBezTo>
                    <a:pt x="6150793" y="12376975"/>
                    <a:pt x="6182789" y="12304541"/>
                    <a:pt x="6093298" y="12304541"/>
                  </a:cubicBezTo>
                  <a:close/>
                  <a:moveTo>
                    <a:pt x="6153031" y="10640744"/>
                  </a:moveTo>
                  <a:cubicBezTo>
                    <a:pt x="6150146" y="10456611"/>
                    <a:pt x="6148233" y="10456315"/>
                    <a:pt x="6145349" y="10272856"/>
                  </a:cubicBezTo>
                  <a:cubicBezTo>
                    <a:pt x="6145295" y="10270296"/>
                    <a:pt x="6345597" y="10265337"/>
                    <a:pt x="6570537" y="10268356"/>
                  </a:cubicBezTo>
                  <a:cubicBezTo>
                    <a:pt x="6570564" y="10270565"/>
                    <a:pt x="6577384" y="10693400"/>
                    <a:pt x="6578731" y="10757912"/>
                  </a:cubicBezTo>
                  <a:cubicBezTo>
                    <a:pt x="6066667" y="10758101"/>
                    <a:pt x="6155376" y="10786530"/>
                    <a:pt x="6153031" y="10640744"/>
                  </a:cubicBezTo>
                  <a:close/>
                  <a:moveTo>
                    <a:pt x="6254867" y="10781895"/>
                  </a:moveTo>
                  <a:cubicBezTo>
                    <a:pt x="6349991" y="10783162"/>
                    <a:pt x="6372822" y="10783000"/>
                    <a:pt x="6579270" y="10782919"/>
                  </a:cubicBezTo>
                  <a:cubicBezTo>
                    <a:pt x="6591454" y="11327018"/>
                    <a:pt x="6590888" y="11273743"/>
                    <a:pt x="6578327" y="11273851"/>
                  </a:cubicBezTo>
                  <a:cubicBezTo>
                    <a:pt x="6457137" y="11274820"/>
                    <a:pt x="6449967" y="11274577"/>
                    <a:pt x="6158961" y="11274470"/>
                  </a:cubicBezTo>
                  <a:cubicBezTo>
                    <a:pt x="6154917" y="10695475"/>
                    <a:pt x="6124270" y="10780117"/>
                    <a:pt x="6254867" y="10781895"/>
                  </a:cubicBezTo>
                  <a:close/>
                  <a:moveTo>
                    <a:pt x="6169150" y="11744597"/>
                  </a:moveTo>
                  <a:cubicBezTo>
                    <a:pt x="6166239" y="11558120"/>
                    <a:pt x="6163031" y="11559225"/>
                    <a:pt x="6160174" y="11376817"/>
                  </a:cubicBezTo>
                  <a:cubicBezTo>
                    <a:pt x="6158449" y="11266521"/>
                    <a:pt x="6088123" y="11302738"/>
                    <a:pt x="6588219" y="11298857"/>
                  </a:cubicBezTo>
                  <a:cubicBezTo>
                    <a:pt x="6592424" y="11577657"/>
                    <a:pt x="6591320" y="11622821"/>
                    <a:pt x="6594473" y="11790812"/>
                  </a:cubicBezTo>
                  <a:cubicBezTo>
                    <a:pt x="6101035" y="11791028"/>
                    <a:pt x="6170039" y="11802427"/>
                    <a:pt x="6169150" y="11744597"/>
                  </a:cubicBezTo>
                  <a:close/>
                  <a:moveTo>
                    <a:pt x="6578489" y="12303840"/>
                  </a:moveTo>
                  <a:cubicBezTo>
                    <a:pt x="6140146" y="12301469"/>
                    <a:pt x="6176751" y="12310173"/>
                    <a:pt x="6176455" y="12296995"/>
                  </a:cubicBezTo>
                  <a:cubicBezTo>
                    <a:pt x="6163220" y="11718970"/>
                    <a:pt x="6150255" y="11812990"/>
                    <a:pt x="6254894" y="11814661"/>
                  </a:cubicBezTo>
                  <a:cubicBezTo>
                    <a:pt x="6348131" y="11816170"/>
                    <a:pt x="6373469" y="11815928"/>
                    <a:pt x="6595012" y="11815820"/>
                  </a:cubicBezTo>
                  <a:cubicBezTo>
                    <a:pt x="6606603" y="12360834"/>
                    <a:pt x="6617492" y="12304028"/>
                    <a:pt x="6578489" y="12303840"/>
                  </a:cubicBezTo>
                  <a:close/>
                  <a:moveTo>
                    <a:pt x="6601373" y="10782892"/>
                  </a:moveTo>
                  <a:cubicBezTo>
                    <a:pt x="7093733" y="10782677"/>
                    <a:pt x="7028638" y="10765673"/>
                    <a:pt x="7030066" y="10825335"/>
                  </a:cubicBezTo>
                  <a:cubicBezTo>
                    <a:pt x="7033705" y="10983571"/>
                    <a:pt x="7033274" y="11004590"/>
                    <a:pt x="7036832" y="11190555"/>
                  </a:cubicBezTo>
                  <a:cubicBezTo>
                    <a:pt x="7038988" y="11301660"/>
                    <a:pt x="7114031" y="11269970"/>
                    <a:pt x="6609918" y="11273581"/>
                  </a:cubicBezTo>
                  <a:cubicBezTo>
                    <a:pt x="6603961" y="10879042"/>
                    <a:pt x="6605389" y="10964384"/>
                    <a:pt x="6601373" y="10782892"/>
                  </a:cubicBezTo>
                  <a:close/>
                  <a:moveTo>
                    <a:pt x="6611482" y="11376817"/>
                  </a:moveTo>
                  <a:cubicBezTo>
                    <a:pt x="6609918" y="11273985"/>
                    <a:pt x="6533393" y="11297833"/>
                    <a:pt x="7038799" y="11297537"/>
                  </a:cubicBezTo>
                  <a:cubicBezTo>
                    <a:pt x="7039204" y="11320631"/>
                    <a:pt x="7045861" y="11729480"/>
                    <a:pt x="7046104" y="11745055"/>
                  </a:cubicBezTo>
                  <a:cubicBezTo>
                    <a:pt x="7046913" y="11796202"/>
                    <a:pt x="7116915" y="11790543"/>
                    <a:pt x="6616576" y="11790812"/>
                  </a:cubicBezTo>
                  <a:cubicBezTo>
                    <a:pt x="6613557" y="11635783"/>
                    <a:pt x="6614123" y="11546155"/>
                    <a:pt x="6611482" y="11376817"/>
                  </a:cubicBezTo>
                  <a:close/>
                  <a:moveTo>
                    <a:pt x="6627062" y="12304082"/>
                  </a:moveTo>
                  <a:cubicBezTo>
                    <a:pt x="6623261" y="11931074"/>
                    <a:pt x="6620808" y="11987853"/>
                    <a:pt x="6617061" y="11815793"/>
                  </a:cubicBezTo>
                  <a:cubicBezTo>
                    <a:pt x="6885641" y="11815658"/>
                    <a:pt x="6936613" y="11811131"/>
                    <a:pt x="7047048" y="11810861"/>
                  </a:cubicBezTo>
                  <a:cubicBezTo>
                    <a:pt x="7049258" y="11981008"/>
                    <a:pt x="7044918" y="11685798"/>
                    <a:pt x="7053058" y="12300552"/>
                  </a:cubicBezTo>
                  <a:cubicBezTo>
                    <a:pt x="7053058" y="12302493"/>
                    <a:pt x="6741432" y="12304621"/>
                    <a:pt x="6627062" y="12304082"/>
                  </a:cubicBezTo>
                  <a:close/>
                  <a:moveTo>
                    <a:pt x="7063598" y="10782704"/>
                  </a:moveTo>
                  <a:cubicBezTo>
                    <a:pt x="7540513" y="10782704"/>
                    <a:pt x="7477276" y="10761550"/>
                    <a:pt x="7478058" y="10825119"/>
                  </a:cubicBezTo>
                  <a:cubicBezTo>
                    <a:pt x="7484689" y="11355744"/>
                    <a:pt x="7519218" y="11274712"/>
                    <a:pt x="7386977" y="11274712"/>
                  </a:cubicBezTo>
                  <a:cubicBezTo>
                    <a:pt x="7231151" y="11274712"/>
                    <a:pt x="7225814" y="11272476"/>
                    <a:pt x="7063598" y="11272476"/>
                  </a:cubicBezTo>
                  <a:cubicBezTo>
                    <a:pt x="7059797" y="11272476"/>
                    <a:pt x="7043247" y="10782731"/>
                    <a:pt x="7063598" y="10782704"/>
                  </a:cubicBezTo>
                  <a:close/>
                  <a:moveTo>
                    <a:pt x="7068153" y="11744597"/>
                  </a:moveTo>
                  <a:cubicBezTo>
                    <a:pt x="7058988" y="11182633"/>
                    <a:pt x="7061469" y="11331275"/>
                    <a:pt x="7060875" y="11297510"/>
                  </a:cubicBezTo>
                  <a:cubicBezTo>
                    <a:pt x="7240100" y="11297510"/>
                    <a:pt x="7218508" y="11300393"/>
                    <a:pt x="7487519" y="11299612"/>
                  </a:cubicBezTo>
                  <a:cubicBezTo>
                    <a:pt x="7487574" y="11301714"/>
                    <a:pt x="7495687" y="11741094"/>
                    <a:pt x="7496361" y="11790327"/>
                  </a:cubicBezTo>
                  <a:cubicBezTo>
                    <a:pt x="7366087" y="11792079"/>
                    <a:pt x="7284521" y="11790300"/>
                    <a:pt x="7225544" y="11788360"/>
                  </a:cubicBezTo>
                  <a:cubicBezTo>
                    <a:pt x="7040282" y="11782566"/>
                    <a:pt x="7069043" y="11801780"/>
                    <a:pt x="7068153" y="11744597"/>
                  </a:cubicBezTo>
                  <a:close/>
                  <a:moveTo>
                    <a:pt x="7075189" y="12301495"/>
                  </a:moveTo>
                  <a:cubicBezTo>
                    <a:pt x="7069204" y="11890572"/>
                    <a:pt x="7070795" y="11936895"/>
                    <a:pt x="7069124" y="11810861"/>
                  </a:cubicBezTo>
                  <a:cubicBezTo>
                    <a:pt x="7224924" y="11810996"/>
                    <a:pt x="7225921" y="11816008"/>
                    <a:pt x="7386977" y="11816008"/>
                  </a:cubicBezTo>
                  <a:cubicBezTo>
                    <a:pt x="7532966" y="11816008"/>
                    <a:pt x="7493800" y="11722878"/>
                    <a:pt x="7502561" y="12302601"/>
                  </a:cubicBezTo>
                  <a:cubicBezTo>
                    <a:pt x="7205085" y="12302681"/>
                    <a:pt x="7234466" y="12301550"/>
                    <a:pt x="7075189" y="12301495"/>
                  </a:cubicBezTo>
                  <a:close/>
                  <a:moveTo>
                    <a:pt x="7506900" y="11192603"/>
                  </a:moveTo>
                  <a:cubicBezTo>
                    <a:pt x="7492911" y="10714850"/>
                    <a:pt x="7487600" y="10781195"/>
                    <a:pt x="7548599" y="10782003"/>
                  </a:cubicBezTo>
                  <a:cubicBezTo>
                    <a:pt x="7671703" y="10783835"/>
                    <a:pt x="7709548" y="10782596"/>
                    <a:pt x="7872437" y="10783701"/>
                  </a:cubicBezTo>
                  <a:cubicBezTo>
                    <a:pt x="7950930" y="10784240"/>
                    <a:pt x="7929285" y="10708140"/>
                    <a:pt x="7934919" y="11274767"/>
                  </a:cubicBezTo>
                  <a:cubicBezTo>
                    <a:pt x="7436359" y="11272853"/>
                    <a:pt x="7510108" y="11303116"/>
                    <a:pt x="7506900" y="11192603"/>
                  </a:cubicBezTo>
                  <a:close/>
                  <a:moveTo>
                    <a:pt x="7517790" y="11744597"/>
                  </a:moveTo>
                  <a:cubicBezTo>
                    <a:pt x="7509758" y="11231758"/>
                    <a:pt x="7493369" y="11299666"/>
                    <a:pt x="7548788" y="11299370"/>
                  </a:cubicBezTo>
                  <a:cubicBezTo>
                    <a:pt x="8008479" y="11297537"/>
                    <a:pt x="7934757" y="11280883"/>
                    <a:pt x="7936293" y="11377248"/>
                  </a:cubicBezTo>
                  <a:cubicBezTo>
                    <a:pt x="7943841" y="11858720"/>
                    <a:pt x="7967561" y="11787282"/>
                    <a:pt x="7872437" y="11787659"/>
                  </a:cubicBezTo>
                  <a:cubicBezTo>
                    <a:pt x="7456063" y="11788791"/>
                    <a:pt x="7518707" y="11804016"/>
                    <a:pt x="7517790" y="11744597"/>
                  </a:cubicBezTo>
                  <a:close/>
                  <a:moveTo>
                    <a:pt x="7951011" y="12297184"/>
                  </a:moveTo>
                  <a:cubicBezTo>
                    <a:pt x="7951011" y="12303355"/>
                    <a:pt x="7987238" y="12302411"/>
                    <a:pt x="7524637" y="12302573"/>
                  </a:cubicBezTo>
                  <a:cubicBezTo>
                    <a:pt x="7516334" y="11753355"/>
                    <a:pt x="7508113" y="11815227"/>
                    <a:pt x="7548923" y="11814472"/>
                  </a:cubicBezTo>
                  <a:cubicBezTo>
                    <a:pt x="7671030" y="11812182"/>
                    <a:pt x="7699763" y="11813368"/>
                    <a:pt x="7872518" y="11812667"/>
                  </a:cubicBezTo>
                  <a:cubicBezTo>
                    <a:pt x="7960014" y="11812451"/>
                    <a:pt x="7952790" y="11733468"/>
                    <a:pt x="7951011" y="122971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44" name="Google Shape;944;p18"/>
          <p:cNvGrpSpPr/>
          <p:nvPr/>
        </p:nvGrpSpPr>
        <p:grpSpPr>
          <a:xfrm rot="524561">
            <a:off x="559610" y="4026086"/>
            <a:ext cx="1397989" cy="887552"/>
            <a:chOff x="1147250" y="8025879"/>
            <a:chExt cx="2795925" cy="1775123"/>
          </a:xfrm>
        </p:grpSpPr>
        <p:sp>
          <p:nvSpPr>
            <p:cNvPr id="945" name="Google Shape;945;p18"/>
            <p:cNvSpPr/>
            <p:nvPr/>
          </p:nvSpPr>
          <p:spPr>
            <a:xfrm>
              <a:off x="1147250" y="8025879"/>
              <a:ext cx="2791779" cy="1766149"/>
            </a:xfrm>
            <a:custGeom>
              <a:avLst/>
              <a:gdLst/>
              <a:ahLst/>
              <a:cxnLst/>
              <a:rect l="l" t="t" r="r" b="b"/>
              <a:pathLst>
                <a:path w="2791779" h="1766149" extrusionOk="0">
                  <a:moveTo>
                    <a:pt x="2788040" y="219676"/>
                  </a:moveTo>
                  <a:cubicBezTo>
                    <a:pt x="2790920" y="271898"/>
                    <a:pt x="2792670" y="324277"/>
                    <a:pt x="2791311" y="376533"/>
                  </a:cubicBezTo>
                  <a:cubicBezTo>
                    <a:pt x="2774345" y="726856"/>
                    <a:pt x="2760690" y="1076793"/>
                    <a:pt x="2755630" y="1427429"/>
                  </a:cubicBezTo>
                  <a:cubicBezTo>
                    <a:pt x="2752867" y="1505547"/>
                    <a:pt x="2747656" y="1583627"/>
                    <a:pt x="2742092" y="1661588"/>
                  </a:cubicBezTo>
                  <a:cubicBezTo>
                    <a:pt x="2740459" y="1681993"/>
                    <a:pt x="2739642" y="1702516"/>
                    <a:pt x="2736254" y="1722687"/>
                  </a:cubicBezTo>
                  <a:cubicBezTo>
                    <a:pt x="2732597" y="1738771"/>
                    <a:pt x="2713920" y="1740641"/>
                    <a:pt x="2700108" y="1741615"/>
                  </a:cubicBezTo>
                  <a:cubicBezTo>
                    <a:pt x="2692173" y="1756216"/>
                    <a:pt x="2675325" y="1753647"/>
                    <a:pt x="2661586" y="1751621"/>
                  </a:cubicBezTo>
                  <a:cubicBezTo>
                    <a:pt x="2628398" y="1748778"/>
                    <a:pt x="2595166" y="1753021"/>
                    <a:pt x="2562017" y="1754425"/>
                  </a:cubicBezTo>
                  <a:cubicBezTo>
                    <a:pt x="2407900" y="1762994"/>
                    <a:pt x="2253549" y="1768870"/>
                    <a:pt x="2099197" y="1764863"/>
                  </a:cubicBezTo>
                  <a:cubicBezTo>
                    <a:pt x="1776334" y="1757817"/>
                    <a:pt x="1454244" y="1734255"/>
                    <a:pt x="1132041" y="1714784"/>
                  </a:cubicBezTo>
                  <a:cubicBezTo>
                    <a:pt x="810655" y="1706255"/>
                    <a:pt x="489582" y="1689941"/>
                    <a:pt x="168079" y="1694653"/>
                  </a:cubicBezTo>
                  <a:cubicBezTo>
                    <a:pt x="123920" y="1695431"/>
                    <a:pt x="80650" y="1698974"/>
                    <a:pt x="37269" y="1703182"/>
                  </a:cubicBezTo>
                  <a:cubicBezTo>
                    <a:pt x="15326" y="1702013"/>
                    <a:pt x="12525" y="1675261"/>
                    <a:pt x="11395" y="1657777"/>
                  </a:cubicBezTo>
                  <a:cubicBezTo>
                    <a:pt x="4937" y="1438651"/>
                    <a:pt x="12408" y="1219133"/>
                    <a:pt x="10853" y="999889"/>
                  </a:cubicBezTo>
                  <a:cubicBezTo>
                    <a:pt x="9684" y="835006"/>
                    <a:pt x="13789" y="670084"/>
                    <a:pt x="12044" y="505150"/>
                  </a:cubicBezTo>
                  <a:cubicBezTo>
                    <a:pt x="11088" y="414854"/>
                    <a:pt x="6642" y="324652"/>
                    <a:pt x="5541" y="234367"/>
                  </a:cubicBezTo>
                  <a:cubicBezTo>
                    <a:pt x="4864" y="178742"/>
                    <a:pt x="-21088" y="26227"/>
                    <a:pt x="45461" y="5027"/>
                  </a:cubicBezTo>
                  <a:cubicBezTo>
                    <a:pt x="63802" y="-816"/>
                    <a:pt x="83480" y="-251"/>
                    <a:pt x="102716" y="376"/>
                  </a:cubicBezTo>
                  <a:cubicBezTo>
                    <a:pt x="347935" y="376"/>
                    <a:pt x="593043" y="22444"/>
                    <a:pt x="838201" y="25197"/>
                  </a:cubicBezTo>
                  <a:cubicBezTo>
                    <a:pt x="1180948" y="32479"/>
                    <a:pt x="1523812" y="33844"/>
                    <a:pt x="1866441" y="44316"/>
                  </a:cubicBezTo>
                  <a:cubicBezTo>
                    <a:pt x="2148377" y="58492"/>
                    <a:pt x="2430150" y="74885"/>
                    <a:pt x="2712432" y="78310"/>
                  </a:cubicBezTo>
                  <a:cubicBezTo>
                    <a:pt x="2726557" y="78853"/>
                    <a:pt x="2740565" y="80140"/>
                    <a:pt x="2754299" y="83604"/>
                  </a:cubicBezTo>
                  <a:cubicBezTo>
                    <a:pt x="2791691" y="100892"/>
                    <a:pt x="2785658" y="161487"/>
                    <a:pt x="2786513" y="202220"/>
                  </a:cubicBezTo>
                  <a:cubicBezTo>
                    <a:pt x="2787184" y="208068"/>
                    <a:pt x="2787654" y="213911"/>
                    <a:pt x="2788040" y="2196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6" name="Google Shape;946;p18"/>
            <p:cNvSpPr/>
            <p:nvPr/>
          </p:nvSpPr>
          <p:spPr>
            <a:xfrm>
              <a:off x="1223451" y="8115715"/>
              <a:ext cx="2621640" cy="749033"/>
            </a:xfrm>
            <a:custGeom>
              <a:avLst/>
              <a:gdLst/>
              <a:ahLst/>
              <a:cxnLst/>
              <a:rect l="l" t="t" r="r" b="b"/>
              <a:pathLst>
                <a:path w="2621640" h="749033" extrusionOk="0">
                  <a:moveTo>
                    <a:pt x="1384049" y="748607"/>
                  </a:moveTo>
                  <a:cubicBezTo>
                    <a:pt x="1194384" y="747677"/>
                    <a:pt x="369100" y="225324"/>
                    <a:pt x="155659" y="109563"/>
                  </a:cubicBezTo>
                  <a:cubicBezTo>
                    <a:pt x="9930" y="26973"/>
                    <a:pt x="-7259" y="33281"/>
                    <a:pt x="2085" y="10066"/>
                  </a:cubicBezTo>
                  <a:cubicBezTo>
                    <a:pt x="12301" y="-15153"/>
                    <a:pt x="28008" y="-12237"/>
                    <a:pt x="471677" y="254740"/>
                  </a:cubicBezTo>
                  <a:cubicBezTo>
                    <a:pt x="1386459" y="796480"/>
                    <a:pt x="1375963" y="731509"/>
                    <a:pt x="1514859" y="676561"/>
                  </a:cubicBezTo>
                  <a:cubicBezTo>
                    <a:pt x="2301297" y="356885"/>
                    <a:pt x="2455168" y="170807"/>
                    <a:pt x="2595238" y="122217"/>
                  </a:cubicBezTo>
                  <a:cubicBezTo>
                    <a:pt x="2629399" y="112513"/>
                    <a:pt x="2626983" y="148242"/>
                    <a:pt x="2607400" y="147430"/>
                  </a:cubicBezTo>
                  <a:cubicBezTo>
                    <a:pt x="2474829" y="210728"/>
                    <a:pt x="2164263" y="460737"/>
                    <a:pt x="1664463" y="655411"/>
                  </a:cubicBezTo>
                  <a:cubicBezTo>
                    <a:pt x="1491250" y="721933"/>
                    <a:pt x="1437373" y="753112"/>
                    <a:pt x="1384049" y="74860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7" name="Google Shape;947;p18"/>
            <p:cNvSpPr/>
            <p:nvPr/>
          </p:nvSpPr>
          <p:spPr>
            <a:xfrm>
              <a:off x="2681653" y="8962782"/>
              <a:ext cx="938457" cy="747068"/>
            </a:xfrm>
            <a:custGeom>
              <a:avLst/>
              <a:gdLst/>
              <a:ahLst/>
              <a:cxnLst/>
              <a:rect l="l" t="t" r="r" b="b"/>
              <a:pathLst>
                <a:path w="938457" h="747068" extrusionOk="0">
                  <a:moveTo>
                    <a:pt x="912870" y="744761"/>
                  </a:moveTo>
                  <a:cubicBezTo>
                    <a:pt x="347422" y="293194"/>
                    <a:pt x="19264" y="69960"/>
                    <a:pt x="694" y="18913"/>
                  </a:cubicBezTo>
                  <a:cubicBezTo>
                    <a:pt x="-4227" y="2806"/>
                    <a:pt x="18341" y="-7666"/>
                    <a:pt x="27283" y="7031"/>
                  </a:cubicBezTo>
                  <a:cubicBezTo>
                    <a:pt x="111843" y="99219"/>
                    <a:pt x="502579" y="360555"/>
                    <a:pt x="933135" y="716716"/>
                  </a:cubicBezTo>
                  <a:cubicBezTo>
                    <a:pt x="947288" y="730131"/>
                    <a:pt x="930691" y="754700"/>
                    <a:pt x="912870" y="74476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8" name="Google Shape;948;p18"/>
            <p:cNvSpPr/>
            <p:nvPr/>
          </p:nvSpPr>
          <p:spPr>
            <a:xfrm>
              <a:off x="1369620" y="8943710"/>
              <a:ext cx="1085244" cy="670254"/>
            </a:xfrm>
            <a:custGeom>
              <a:avLst/>
              <a:gdLst/>
              <a:ahLst/>
              <a:cxnLst/>
              <a:rect l="l" t="t" r="r" b="b"/>
              <a:pathLst>
                <a:path w="1085244" h="670254" extrusionOk="0">
                  <a:moveTo>
                    <a:pt x="3652" y="662304"/>
                  </a:moveTo>
                  <a:cubicBezTo>
                    <a:pt x="-11093" y="637320"/>
                    <a:pt x="3088" y="645855"/>
                    <a:pt x="353713" y="435309"/>
                  </a:cubicBezTo>
                  <a:cubicBezTo>
                    <a:pt x="592715" y="291144"/>
                    <a:pt x="1066909" y="-19666"/>
                    <a:pt x="1066909" y="980"/>
                  </a:cubicBezTo>
                  <a:cubicBezTo>
                    <a:pt x="1081219" y="-3475"/>
                    <a:pt x="1092363" y="17098"/>
                    <a:pt x="1079748" y="26378"/>
                  </a:cubicBezTo>
                  <a:cubicBezTo>
                    <a:pt x="-2292" y="695162"/>
                    <a:pt x="18728" y="687097"/>
                    <a:pt x="3652" y="6623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9" name="Google Shape;949;p18"/>
            <p:cNvSpPr/>
            <p:nvPr/>
          </p:nvSpPr>
          <p:spPr>
            <a:xfrm>
              <a:off x="1183696" y="9711959"/>
              <a:ext cx="2344082" cy="76098"/>
            </a:xfrm>
            <a:custGeom>
              <a:avLst/>
              <a:gdLst/>
              <a:ahLst/>
              <a:cxnLst/>
              <a:rect l="l" t="t" r="r" b="b"/>
              <a:pathLst>
                <a:path w="2344082" h="76098" extrusionOk="0">
                  <a:moveTo>
                    <a:pt x="2322582" y="75828"/>
                  </a:moveTo>
                  <a:cubicBezTo>
                    <a:pt x="1185608" y="23527"/>
                    <a:pt x="1559669" y="94034"/>
                    <a:pt x="451577" y="39612"/>
                  </a:cubicBezTo>
                  <a:cubicBezTo>
                    <a:pt x="323423" y="35381"/>
                    <a:pt x="-15393" y="56906"/>
                    <a:pt x="544" y="8853"/>
                  </a:cubicBezTo>
                  <a:cubicBezTo>
                    <a:pt x="5202" y="-6711"/>
                    <a:pt x="7382" y="2904"/>
                    <a:pt x="142755" y="3279"/>
                  </a:cubicBezTo>
                  <a:cubicBezTo>
                    <a:pt x="709355" y="38096"/>
                    <a:pt x="1875301" y="10023"/>
                    <a:pt x="2329739" y="40860"/>
                  </a:cubicBezTo>
                  <a:cubicBezTo>
                    <a:pt x="2351855" y="45908"/>
                    <a:pt x="2347566" y="79433"/>
                    <a:pt x="2322582" y="758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0" name="Google Shape;950;p18"/>
            <p:cNvSpPr/>
            <p:nvPr/>
          </p:nvSpPr>
          <p:spPr>
            <a:xfrm>
              <a:off x="3725366" y="8194520"/>
              <a:ext cx="217809" cy="1606482"/>
            </a:xfrm>
            <a:custGeom>
              <a:avLst/>
              <a:gdLst/>
              <a:ahLst/>
              <a:cxnLst/>
              <a:rect l="l" t="t" r="r" b="b"/>
              <a:pathLst>
                <a:path w="217809" h="1606482" extrusionOk="0">
                  <a:moveTo>
                    <a:pt x="215007" y="10538"/>
                  </a:moveTo>
                  <a:cubicBezTo>
                    <a:pt x="214420" y="5210"/>
                    <a:pt x="211406" y="844"/>
                    <a:pt x="205786" y="83"/>
                  </a:cubicBezTo>
                  <a:cubicBezTo>
                    <a:pt x="201117" y="-549"/>
                    <a:pt x="194854" y="2462"/>
                    <a:pt x="194122" y="7706"/>
                  </a:cubicBezTo>
                  <a:cubicBezTo>
                    <a:pt x="186444" y="62889"/>
                    <a:pt x="187691" y="119768"/>
                    <a:pt x="186315" y="175410"/>
                  </a:cubicBezTo>
                  <a:cubicBezTo>
                    <a:pt x="184917" y="231572"/>
                    <a:pt x="183586" y="287729"/>
                    <a:pt x="182412" y="343897"/>
                  </a:cubicBezTo>
                  <a:cubicBezTo>
                    <a:pt x="180086" y="455013"/>
                    <a:pt x="177402" y="566118"/>
                    <a:pt x="174371" y="677218"/>
                  </a:cubicBezTo>
                  <a:cubicBezTo>
                    <a:pt x="168310" y="899416"/>
                    <a:pt x="160844" y="1121570"/>
                    <a:pt x="151970" y="1343673"/>
                  </a:cubicBezTo>
                  <a:cubicBezTo>
                    <a:pt x="149459" y="1406440"/>
                    <a:pt x="146842" y="1469206"/>
                    <a:pt x="144108" y="1531962"/>
                  </a:cubicBezTo>
                  <a:cubicBezTo>
                    <a:pt x="143812" y="1538857"/>
                    <a:pt x="143610" y="1545763"/>
                    <a:pt x="143191" y="1552653"/>
                  </a:cubicBezTo>
                  <a:cubicBezTo>
                    <a:pt x="142956" y="1556509"/>
                    <a:pt x="143040" y="1563734"/>
                    <a:pt x="139791" y="1566572"/>
                  </a:cubicBezTo>
                  <a:cubicBezTo>
                    <a:pt x="137683" y="1568413"/>
                    <a:pt x="133428" y="1568715"/>
                    <a:pt x="130889" y="1569000"/>
                  </a:cubicBezTo>
                  <a:cubicBezTo>
                    <a:pt x="123239" y="1569868"/>
                    <a:pt x="115383" y="1569784"/>
                    <a:pt x="107694" y="1570142"/>
                  </a:cubicBezTo>
                  <a:cubicBezTo>
                    <a:pt x="76804" y="1571564"/>
                    <a:pt x="45949" y="1573047"/>
                    <a:pt x="15098" y="1575118"/>
                  </a:cubicBezTo>
                  <a:cubicBezTo>
                    <a:pt x="-4820" y="1576450"/>
                    <a:pt x="-5245" y="1606991"/>
                    <a:pt x="15098" y="1606476"/>
                  </a:cubicBezTo>
                  <a:cubicBezTo>
                    <a:pt x="43611" y="1605754"/>
                    <a:pt x="72079" y="1604550"/>
                    <a:pt x="100570" y="1603230"/>
                  </a:cubicBezTo>
                  <a:cubicBezTo>
                    <a:pt x="124251" y="1602133"/>
                    <a:pt x="155828" y="1605284"/>
                    <a:pt x="169310" y="1580966"/>
                  </a:cubicBezTo>
                  <a:cubicBezTo>
                    <a:pt x="174522" y="1571564"/>
                    <a:pt x="175478" y="1560600"/>
                    <a:pt x="176015" y="1550073"/>
                  </a:cubicBezTo>
                  <a:cubicBezTo>
                    <a:pt x="176753" y="1535600"/>
                    <a:pt x="177268" y="1521104"/>
                    <a:pt x="177888" y="1506626"/>
                  </a:cubicBezTo>
                  <a:cubicBezTo>
                    <a:pt x="179124" y="1477657"/>
                    <a:pt x="180332" y="1448695"/>
                    <a:pt x="181523" y="1419726"/>
                  </a:cubicBezTo>
                  <a:cubicBezTo>
                    <a:pt x="186175" y="1306271"/>
                    <a:pt x="190459" y="1192793"/>
                    <a:pt x="194379" y="1079310"/>
                  </a:cubicBezTo>
                  <a:cubicBezTo>
                    <a:pt x="202252" y="851128"/>
                    <a:pt x="208649" y="622896"/>
                    <a:pt x="213559" y="394637"/>
                  </a:cubicBezTo>
                  <a:cubicBezTo>
                    <a:pt x="214934" y="330628"/>
                    <a:pt x="216193" y="266619"/>
                    <a:pt x="216886" y="202598"/>
                  </a:cubicBezTo>
                  <a:cubicBezTo>
                    <a:pt x="217227" y="171196"/>
                    <a:pt x="217602" y="139793"/>
                    <a:pt x="217674" y="108384"/>
                  </a:cubicBezTo>
                  <a:cubicBezTo>
                    <a:pt x="217753" y="75817"/>
                    <a:pt x="218569" y="42920"/>
                    <a:pt x="215007" y="1053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63" name="Google Shape;963;p18"/>
          <p:cNvGrpSpPr/>
          <p:nvPr/>
        </p:nvGrpSpPr>
        <p:grpSpPr>
          <a:xfrm rot="-977785">
            <a:off x="7275807" y="2533844"/>
            <a:ext cx="1638370" cy="599701"/>
            <a:chOff x="14551955" y="5068223"/>
            <a:chExt cx="3276818" cy="1199431"/>
          </a:xfrm>
        </p:grpSpPr>
        <p:sp>
          <p:nvSpPr>
            <p:cNvPr id="964" name="Google Shape;964;p18"/>
            <p:cNvSpPr/>
            <p:nvPr/>
          </p:nvSpPr>
          <p:spPr>
            <a:xfrm>
              <a:off x="16375284" y="5133089"/>
              <a:ext cx="1321717" cy="1075178"/>
            </a:xfrm>
            <a:custGeom>
              <a:avLst/>
              <a:gdLst/>
              <a:ahLst/>
              <a:cxnLst/>
              <a:rect l="l" t="t" r="r" b="b"/>
              <a:pathLst>
                <a:path w="1321717" h="1075178" extrusionOk="0">
                  <a:moveTo>
                    <a:pt x="1309924" y="257663"/>
                  </a:moveTo>
                  <a:cubicBezTo>
                    <a:pt x="1321524" y="318031"/>
                    <a:pt x="1322913" y="380839"/>
                    <a:pt x="1321013" y="441618"/>
                  </a:cubicBezTo>
                  <a:cubicBezTo>
                    <a:pt x="1317546" y="552445"/>
                    <a:pt x="1303521" y="664876"/>
                    <a:pt x="1258360" y="766175"/>
                  </a:cubicBezTo>
                  <a:cubicBezTo>
                    <a:pt x="1153685" y="1000976"/>
                    <a:pt x="887254" y="1073096"/>
                    <a:pt x="650248" y="1075072"/>
                  </a:cubicBezTo>
                  <a:cubicBezTo>
                    <a:pt x="523664" y="1076125"/>
                    <a:pt x="379733" y="1070314"/>
                    <a:pt x="263570" y="1015032"/>
                  </a:cubicBezTo>
                  <a:cubicBezTo>
                    <a:pt x="95784" y="935177"/>
                    <a:pt x="60571" y="758728"/>
                    <a:pt x="27357" y="592841"/>
                  </a:cubicBezTo>
                  <a:cubicBezTo>
                    <a:pt x="14951" y="530896"/>
                    <a:pt x="8207" y="467951"/>
                    <a:pt x="5035" y="404900"/>
                  </a:cubicBezTo>
                  <a:cubicBezTo>
                    <a:pt x="4675" y="403585"/>
                    <a:pt x="4321" y="402381"/>
                    <a:pt x="4105" y="401511"/>
                  </a:cubicBezTo>
                  <a:cubicBezTo>
                    <a:pt x="-3720" y="373568"/>
                    <a:pt x="848" y="343447"/>
                    <a:pt x="7768" y="315753"/>
                  </a:cubicBezTo>
                  <a:cubicBezTo>
                    <a:pt x="31650" y="236082"/>
                    <a:pt x="78135" y="171945"/>
                    <a:pt x="147387" y="125569"/>
                  </a:cubicBezTo>
                  <a:cubicBezTo>
                    <a:pt x="243988" y="60876"/>
                    <a:pt x="366377" y="32521"/>
                    <a:pt x="480259" y="16450"/>
                  </a:cubicBezTo>
                  <a:cubicBezTo>
                    <a:pt x="604222" y="-1049"/>
                    <a:pt x="729842" y="-1055"/>
                    <a:pt x="854761" y="797"/>
                  </a:cubicBezTo>
                  <a:cubicBezTo>
                    <a:pt x="922748" y="1804"/>
                    <a:pt x="991070" y="3336"/>
                    <a:pt x="1057996" y="15357"/>
                  </a:cubicBezTo>
                  <a:cubicBezTo>
                    <a:pt x="1142361" y="30506"/>
                    <a:pt x="1230743" y="62041"/>
                    <a:pt x="1271795" y="142930"/>
                  </a:cubicBezTo>
                  <a:cubicBezTo>
                    <a:pt x="1290237" y="179261"/>
                    <a:pt x="1302289" y="217935"/>
                    <a:pt x="1309924" y="257663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5" name="Google Shape;965;p18"/>
            <p:cNvSpPr/>
            <p:nvPr/>
          </p:nvSpPr>
          <p:spPr>
            <a:xfrm>
              <a:off x="14692295" y="5168780"/>
              <a:ext cx="1320440" cy="1072858"/>
            </a:xfrm>
            <a:custGeom>
              <a:avLst/>
              <a:gdLst/>
              <a:ahLst/>
              <a:cxnLst/>
              <a:rect l="l" t="t" r="r" b="b"/>
              <a:pathLst>
                <a:path w="1320440" h="1072858" extrusionOk="0">
                  <a:moveTo>
                    <a:pt x="6938" y="282052"/>
                  </a:moveTo>
                  <a:cubicBezTo>
                    <a:pt x="-2217" y="342838"/>
                    <a:pt x="-1070" y="405646"/>
                    <a:pt x="3281" y="466302"/>
                  </a:cubicBezTo>
                  <a:cubicBezTo>
                    <a:pt x="11218" y="576900"/>
                    <a:pt x="29771" y="688669"/>
                    <a:pt x="78976" y="788070"/>
                  </a:cubicBezTo>
                  <a:cubicBezTo>
                    <a:pt x="193035" y="1018467"/>
                    <a:pt x="462167" y="1079816"/>
                    <a:pt x="699061" y="1072251"/>
                  </a:cubicBezTo>
                  <a:cubicBezTo>
                    <a:pt x="825579" y="1068214"/>
                    <a:pt x="969163" y="1056618"/>
                    <a:pt x="1083000" y="996702"/>
                  </a:cubicBezTo>
                  <a:cubicBezTo>
                    <a:pt x="1247424" y="910166"/>
                    <a:pt x="1275493" y="732441"/>
                    <a:pt x="1301990" y="565350"/>
                  </a:cubicBezTo>
                  <a:cubicBezTo>
                    <a:pt x="1311886" y="502954"/>
                    <a:pt x="1316087" y="439792"/>
                    <a:pt x="1316716" y="376664"/>
                  </a:cubicBezTo>
                  <a:cubicBezTo>
                    <a:pt x="1317024" y="375335"/>
                    <a:pt x="1317325" y="374118"/>
                    <a:pt x="1317509" y="373241"/>
                  </a:cubicBezTo>
                  <a:cubicBezTo>
                    <a:pt x="1324200" y="345004"/>
                    <a:pt x="1318420" y="315092"/>
                    <a:pt x="1310385" y="287706"/>
                  </a:cubicBezTo>
                  <a:cubicBezTo>
                    <a:pt x="1283312" y="209062"/>
                    <a:pt x="1234271" y="146849"/>
                    <a:pt x="1163210" y="103293"/>
                  </a:cubicBezTo>
                  <a:cubicBezTo>
                    <a:pt x="1064080" y="42540"/>
                    <a:pt x="940642" y="19132"/>
                    <a:pt x="826202" y="7648"/>
                  </a:cubicBezTo>
                  <a:cubicBezTo>
                    <a:pt x="701637" y="-4851"/>
                    <a:pt x="576115" y="194"/>
                    <a:pt x="451373" y="7072"/>
                  </a:cubicBezTo>
                  <a:cubicBezTo>
                    <a:pt x="383477" y="10815"/>
                    <a:pt x="315280" y="15095"/>
                    <a:pt x="248892" y="29792"/>
                  </a:cubicBezTo>
                  <a:cubicBezTo>
                    <a:pt x="165208" y="48318"/>
                    <a:pt x="78163" y="83387"/>
                    <a:pt x="40414" y="165859"/>
                  </a:cubicBezTo>
                  <a:cubicBezTo>
                    <a:pt x="23447" y="202924"/>
                    <a:pt x="12961" y="242050"/>
                    <a:pt x="6938" y="282052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6" name="Google Shape;966;p18"/>
            <p:cNvSpPr/>
            <p:nvPr/>
          </p:nvSpPr>
          <p:spPr>
            <a:xfrm>
              <a:off x="16839366" y="5140424"/>
              <a:ext cx="439134" cy="930356"/>
            </a:xfrm>
            <a:custGeom>
              <a:avLst/>
              <a:gdLst/>
              <a:ahLst/>
              <a:cxnLst/>
              <a:rect l="l" t="t" r="r" b="b"/>
              <a:pathLst>
                <a:path w="439134" h="930356" extrusionOk="0">
                  <a:moveTo>
                    <a:pt x="385693" y="6740"/>
                  </a:moveTo>
                  <a:cubicBezTo>
                    <a:pt x="396159" y="-8939"/>
                    <a:pt x="421495" y="5405"/>
                    <a:pt x="412674" y="22576"/>
                  </a:cubicBezTo>
                  <a:cubicBezTo>
                    <a:pt x="403453" y="38896"/>
                    <a:pt x="394671" y="55367"/>
                    <a:pt x="386892" y="72421"/>
                  </a:cubicBezTo>
                  <a:cubicBezTo>
                    <a:pt x="364682" y="127729"/>
                    <a:pt x="346862" y="185387"/>
                    <a:pt x="336232" y="244060"/>
                  </a:cubicBezTo>
                  <a:cubicBezTo>
                    <a:pt x="319783" y="371319"/>
                    <a:pt x="398046" y="304244"/>
                    <a:pt x="433921" y="373380"/>
                  </a:cubicBezTo>
                  <a:cubicBezTo>
                    <a:pt x="452317" y="434781"/>
                    <a:pt x="417845" y="499683"/>
                    <a:pt x="395444" y="555875"/>
                  </a:cubicBezTo>
                  <a:cubicBezTo>
                    <a:pt x="357152" y="625299"/>
                    <a:pt x="239520" y="966562"/>
                    <a:pt x="146026" y="927208"/>
                  </a:cubicBezTo>
                  <a:cubicBezTo>
                    <a:pt x="111488" y="910711"/>
                    <a:pt x="112281" y="865473"/>
                    <a:pt x="110813" y="832452"/>
                  </a:cubicBezTo>
                  <a:cubicBezTo>
                    <a:pt x="115925" y="757577"/>
                    <a:pt x="144335" y="685902"/>
                    <a:pt x="170517" y="616177"/>
                  </a:cubicBezTo>
                  <a:cubicBezTo>
                    <a:pt x="183546" y="580336"/>
                    <a:pt x="201122" y="545863"/>
                    <a:pt x="210016" y="508674"/>
                  </a:cubicBezTo>
                  <a:cubicBezTo>
                    <a:pt x="212362" y="483441"/>
                    <a:pt x="169403" y="498086"/>
                    <a:pt x="154985" y="499389"/>
                  </a:cubicBezTo>
                  <a:cubicBezTo>
                    <a:pt x="125395" y="502909"/>
                    <a:pt x="95806" y="509388"/>
                    <a:pt x="65901" y="508570"/>
                  </a:cubicBezTo>
                  <a:cubicBezTo>
                    <a:pt x="18237" y="510546"/>
                    <a:pt x="-7421" y="474555"/>
                    <a:pt x="1892" y="429330"/>
                  </a:cubicBezTo>
                  <a:cubicBezTo>
                    <a:pt x="31940" y="335340"/>
                    <a:pt x="75175" y="245513"/>
                    <a:pt x="109974" y="153349"/>
                  </a:cubicBezTo>
                  <a:cubicBezTo>
                    <a:pt x="125729" y="110689"/>
                    <a:pt x="144499" y="69129"/>
                    <a:pt x="161040" y="26829"/>
                  </a:cubicBezTo>
                  <a:cubicBezTo>
                    <a:pt x="168243" y="6975"/>
                    <a:pt x="193599" y="10601"/>
                    <a:pt x="199720" y="25959"/>
                  </a:cubicBezTo>
                  <a:cubicBezTo>
                    <a:pt x="202853" y="25678"/>
                    <a:pt x="205913" y="25292"/>
                    <a:pt x="208771" y="24683"/>
                  </a:cubicBezTo>
                  <a:cubicBezTo>
                    <a:pt x="264162" y="16320"/>
                    <a:pt x="320333" y="21594"/>
                    <a:pt x="376013" y="18460"/>
                  </a:cubicBezTo>
                  <a:cubicBezTo>
                    <a:pt x="376013" y="18486"/>
                    <a:pt x="375993" y="18519"/>
                    <a:pt x="375993" y="18545"/>
                  </a:cubicBezTo>
                  <a:lnTo>
                    <a:pt x="375967" y="18545"/>
                  </a:lnTo>
                  <a:cubicBezTo>
                    <a:pt x="375967" y="18571"/>
                    <a:pt x="375941" y="18571"/>
                    <a:pt x="375947" y="18604"/>
                  </a:cubicBezTo>
                  <a:cubicBezTo>
                    <a:pt x="376563" y="18545"/>
                    <a:pt x="377179" y="18519"/>
                    <a:pt x="377776" y="18545"/>
                  </a:cubicBezTo>
                  <a:cubicBezTo>
                    <a:pt x="380391" y="14599"/>
                    <a:pt x="383025" y="10646"/>
                    <a:pt x="385693" y="67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7" name="Google Shape;967;p18"/>
            <p:cNvSpPr/>
            <p:nvPr/>
          </p:nvSpPr>
          <p:spPr>
            <a:xfrm>
              <a:off x="15264963" y="5182677"/>
              <a:ext cx="440457" cy="920142"/>
            </a:xfrm>
            <a:custGeom>
              <a:avLst/>
              <a:gdLst/>
              <a:ahLst/>
              <a:cxnLst/>
              <a:rect l="l" t="t" r="r" b="b"/>
              <a:pathLst>
                <a:path w="440457" h="920142" extrusionOk="0">
                  <a:moveTo>
                    <a:pt x="403219" y="6256"/>
                  </a:moveTo>
                  <a:cubicBezTo>
                    <a:pt x="414315" y="-8991"/>
                    <a:pt x="439048" y="6361"/>
                    <a:pt x="429539" y="23165"/>
                  </a:cubicBezTo>
                  <a:cubicBezTo>
                    <a:pt x="419662" y="39100"/>
                    <a:pt x="410232" y="55204"/>
                    <a:pt x="401764" y="71930"/>
                  </a:cubicBezTo>
                  <a:cubicBezTo>
                    <a:pt x="377339" y="126303"/>
                    <a:pt x="357213" y="183196"/>
                    <a:pt x="344224" y="241397"/>
                  </a:cubicBezTo>
                  <a:cubicBezTo>
                    <a:pt x="322655" y="367890"/>
                    <a:pt x="403560" y="304022"/>
                    <a:pt x="436617" y="374545"/>
                  </a:cubicBezTo>
                  <a:cubicBezTo>
                    <a:pt x="452522" y="436640"/>
                    <a:pt x="415455" y="500102"/>
                    <a:pt x="390807" y="555346"/>
                  </a:cubicBezTo>
                  <a:cubicBezTo>
                    <a:pt x="349742" y="623173"/>
                    <a:pt x="218446" y="959424"/>
                    <a:pt x="126610" y="916345"/>
                  </a:cubicBezTo>
                  <a:cubicBezTo>
                    <a:pt x="92767" y="898467"/>
                    <a:pt x="95382" y="853301"/>
                    <a:pt x="95251" y="820255"/>
                  </a:cubicBezTo>
                  <a:cubicBezTo>
                    <a:pt x="103377" y="745648"/>
                    <a:pt x="134658" y="675171"/>
                    <a:pt x="163631" y="606552"/>
                  </a:cubicBezTo>
                  <a:cubicBezTo>
                    <a:pt x="178095" y="571267"/>
                    <a:pt x="197055" y="537520"/>
                    <a:pt x="207436" y="500724"/>
                  </a:cubicBezTo>
                  <a:cubicBezTo>
                    <a:pt x="210798" y="475609"/>
                    <a:pt x="167288" y="488507"/>
                    <a:pt x="152824" y="489233"/>
                  </a:cubicBezTo>
                  <a:cubicBezTo>
                    <a:pt x="123117" y="491556"/>
                    <a:pt x="93291" y="496844"/>
                    <a:pt x="63439" y="494822"/>
                  </a:cubicBezTo>
                  <a:cubicBezTo>
                    <a:pt x="15735" y="494880"/>
                    <a:pt x="-8454" y="457881"/>
                    <a:pt x="2681" y="413069"/>
                  </a:cubicBezTo>
                  <a:cubicBezTo>
                    <a:pt x="36497" y="320362"/>
                    <a:pt x="83323" y="232347"/>
                    <a:pt x="121806" y="141662"/>
                  </a:cubicBezTo>
                  <a:cubicBezTo>
                    <a:pt x="139271" y="99670"/>
                    <a:pt x="159699" y="58901"/>
                    <a:pt x="177931" y="17302"/>
                  </a:cubicBezTo>
                  <a:cubicBezTo>
                    <a:pt x="185927" y="-2245"/>
                    <a:pt x="211119" y="2395"/>
                    <a:pt x="216611" y="17989"/>
                  </a:cubicBezTo>
                  <a:cubicBezTo>
                    <a:pt x="219750" y="17832"/>
                    <a:pt x="222830" y="17570"/>
                    <a:pt x="225707" y="17073"/>
                  </a:cubicBezTo>
                  <a:cubicBezTo>
                    <a:pt x="281394" y="10948"/>
                    <a:pt x="337309" y="18473"/>
                    <a:pt x="393068" y="17583"/>
                  </a:cubicBezTo>
                  <a:cubicBezTo>
                    <a:pt x="393068" y="17609"/>
                    <a:pt x="393042" y="17636"/>
                    <a:pt x="393048" y="17662"/>
                  </a:cubicBezTo>
                  <a:lnTo>
                    <a:pt x="393022" y="17662"/>
                  </a:lnTo>
                  <a:cubicBezTo>
                    <a:pt x="393022" y="17688"/>
                    <a:pt x="392996" y="17688"/>
                    <a:pt x="392996" y="17714"/>
                  </a:cubicBezTo>
                  <a:cubicBezTo>
                    <a:pt x="393612" y="17681"/>
                    <a:pt x="394228" y="17681"/>
                    <a:pt x="394824" y="17727"/>
                  </a:cubicBezTo>
                  <a:cubicBezTo>
                    <a:pt x="397609" y="13899"/>
                    <a:pt x="400401" y="10051"/>
                    <a:pt x="403219" y="62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8" name="Google Shape;968;p18"/>
            <p:cNvSpPr/>
            <p:nvPr/>
          </p:nvSpPr>
          <p:spPr>
            <a:xfrm>
              <a:off x="16708792" y="5820152"/>
              <a:ext cx="190028" cy="378143"/>
            </a:xfrm>
            <a:custGeom>
              <a:avLst/>
              <a:gdLst/>
              <a:ahLst/>
              <a:cxnLst/>
              <a:rect l="l" t="t" r="r" b="b"/>
              <a:pathLst>
                <a:path w="190028" h="378143" extrusionOk="0">
                  <a:moveTo>
                    <a:pt x="74466" y="377709"/>
                  </a:moveTo>
                  <a:cubicBezTo>
                    <a:pt x="57617" y="374672"/>
                    <a:pt x="55749" y="356147"/>
                    <a:pt x="60389" y="342575"/>
                  </a:cubicBezTo>
                  <a:cubicBezTo>
                    <a:pt x="55736" y="344904"/>
                    <a:pt x="50322" y="345467"/>
                    <a:pt x="44994" y="343648"/>
                  </a:cubicBezTo>
                  <a:cubicBezTo>
                    <a:pt x="42144" y="342679"/>
                    <a:pt x="39699" y="341168"/>
                    <a:pt x="37707" y="339277"/>
                  </a:cubicBezTo>
                  <a:cubicBezTo>
                    <a:pt x="29017" y="353235"/>
                    <a:pt x="6040" y="350257"/>
                    <a:pt x="1203" y="334526"/>
                  </a:cubicBezTo>
                  <a:cubicBezTo>
                    <a:pt x="-1726" y="326627"/>
                    <a:pt x="1354" y="318696"/>
                    <a:pt x="3457" y="311000"/>
                  </a:cubicBezTo>
                  <a:cubicBezTo>
                    <a:pt x="26461" y="244384"/>
                    <a:pt x="47996" y="177113"/>
                    <a:pt x="72323" y="110941"/>
                  </a:cubicBezTo>
                  <a:cubicBezTo>
                    <a:pt x="87495" y="74839"/>
                    <a:pt x="101251" y="35006"/>
                    <a:pt x="131745" y="8713"/>
                  </a:cubicBezTo>
                  <a:cubicBezTo>
                    <a:pt x="147742" y="-5383"/>
                    <a:pt x="176919" y="-2510"/>
                    <a:pt x="185642" y="18313"/>
                  </a:cubicBezTo>
                  <a:cubicBezTo>
                    <a:pt x="192582" y="34535"/>
                    <a:pt x="189378" y="53263"/>
                    <a:pt x="188702" y="70389"/>
                  </a:cubicBezTo>
                  <a:cubicBezTo>
                    <a:pt x="185524" y="128302"/>
                    <a:pt x="169265" y="184213"/>
                    <a:pt x="151144" y="238985"/>
                  </a:cubicBezTo>
                  <a:cubicBezTo>
                    <a:pt x="142447" y="265704"/>
                    <a:pt x="133475" y="292292"/>
                    <a:pt x="123422" y="318493"/>
                  </a:cubicBezTo>
                  <a:cubicBezTo>
                    <a:pt x="116265" y="330959"/>
                    <a:pt x="115577" y="351402"/>
                    <a:pt x="100052" y="356232"/>
                  </a:cubicBezTo>
                  <a:cubicBezTo>
                    <a:pt x="98361" y="368979"/>
                    <a:pt x="88235" y="380555"/>
                    <a:pt x="74466" y="37770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9" name="Google Shape;969;p18"/>
            <p:cNvSpPr/>
            <p:nvPr/>
          </p:nvSpPr>
          <p:spPr>
            <a:xfrm>
              <a:off x="15081708" y="5882057"/>
              <a:ext cx="201432" cy="374780"/>
            </a:xfrm>
            <a:custGeom>
              <a:avLst/>
              <a:gdLst/>
              <a:ahLst/>
              <a:cxnLst/>
              <a:rect l="l" t="t" r="r" b="b"/>
              <a:pathLst>
                <a:path w="201432" h="374780" extrusionOk="0">
                  <a:moveTo>
                    <a:pt x="72407" y="374162"/>
                  </a:moveTo>
                  <a:cubicBezTo>
                    <a:pt x="55695" y="370452"/>
                    <a:pt x="54574" y="351867"/>
                    <a:pt x="59758" y="338491"/>
                  </a:cubicBezTo>
                  <a:cubicBezTo>
                    <a:pt x="55013" y="340631"/>
                    <a:pt x="49587" y="340978"/>
                    <a:pt x="44331" y="338943"/>
                  </a:cubicBezTo>
                  <a:cubicBezTo>
                    <a:pt x="41519" y="337857"/>
                    <a:pt x="39140" y="336253"/>
                    <a:pt x="37227" y="334284"/>
                  </a:cubicBezTo>
                  <a:cubicBezTo>
                    <a:pt x="27980" y="347875"/>
                    <a:pt x="5140" y="343975"/>
                    <a:pt x="939" y="328074"/>
                  </a:cubicBezTo>
                  <a:cubicBezTo>
                    <a:pt x="-1669" y="320064"/>
                    <a:pt x="1732" y="312264"/>
                    <a:pt x="4137" y="304653"/>
                  </a:cubicBezTo>
                  <a:cubicBezTo>
                    <a:pt x="29808" y="239018"/>
                    <a:pt x="54043" y="172663"/>
                    <a:pt x="81025" y="107525"/>
                  </a:cubicBezTo>
                  <a:cubicBezTo>
                    <a:pt x="97638" y="72064"/>
                    <a:pt x="112993" y="32814"/>
                    <a:pt x="144523" y="7771"/>
                  </a:cubicBezTo>
                  <a:cubicBezTo>
                    <a:pt x="161077" y="-5671"/>
                    <a:pt x="190117" y="-1626"/>
                    <a:pt x="197988" y="19530"/>
                  </a:cubicBezTo>
                  <a:cubicBezTo>
                    <a:pt x="204266" y="36020"/>
                    <a:pt x="200308" y="54605"/>
                    <a:pt x="198944" y="71685"/>
                  </a:cubicBezTo>
                  <a:cubicBezTo>
                    <a:pt x="193433" y="129421"/>
                    <a:pt x="174932" y="184632"/>
                    <a:pt x="154616" y="238632"/>
                  </a:cubicBezTo>
                  <a:cubicBezTo>
                    <a:pt x="144851" y="264978"/>
                    <a:pt x="134810" y="291186"/>
                    <a:pt x="123709" y="316962"/>
                  </a:cubicBezTo>
                  <a:cubicBezTo>
                    <a:pt x="116054" y="329127"/>
                    <a:pt x="114547" y="349524"/>
                    <a:pt x="98831" y="353732"/>
                  </a:cubicBezTo>
                  <a:cubicBezTo>
                    <a:pt x="96635" y="366401"/>
                    <a:pt x="86051" y="377565"/>
                    <a:pt x="72407" y="3741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0" name="Google Shape;970;p18"/>
            <p:cNvSpPr/>
            <p:nvPr/>
          </p:nvSpPr>
          <p:spPr>
            <a:xfrm>
              <a:off x="16371538" y="5526296"/>
              <a:ext cx="129737" cy="313651"/>
            </a:xfrm>
            <a:custGeom>
              <a:avLst/>
              <a:gdLst/>
              <a:ahLst/>
              <a:cxnLst/>
              <a:rect l="l" t="t" r="r" b="b"/>
              <a:pathLst>
                <a:path w="129737" h="313651" extrusionOk="0">
                  <a:moveTo>
                    <a:pt x="46592" y="1073"/>
                  </a:moveTo>
                  <a:cubicBezTo>
                    <a:pt x="57844" y="-1368"/>
                    <a:pt x="69825" y="222"/>
                    <a:pt x="80101" y="7231"/>
                  </a:cubicBezTo>
                  <a:cubicBezTo>
                    <a:pt x="111145" y="28393"/>
                    <a:pt x="119770" y="79776"/>
                    <a:pt x="124875" y="114354"/>
                  </a:cubicBezTo>
                  <a:cubicBezTo>
                    <a:pt x="131278" y="157707"/>
                    <a:pt x="130269" y="201800"/>
                    <a:pt x="127988" y="245428"/>
                  </a:cubicBezTo>
                  <a:cubicBezTo>
                    <a:pt x="126979" y="264706"/>
                    <a:pt x="125098" y="285620"/>
                    <a:pt x="112030" y="299853"/>
                  </a:cubicBezTo>
                  <a:cubicBezTo>
                    <a:pt x="102376" y="310369"/>
                    <a:pt x="87198" y="315512"/>
                    <a:pt x="73128" y="313039"/>
                  </a:cubicBezTo>
                  <a:cubicBezTo>
                    <a:pt x="46074" y="308281"/>
                    <a:pt x="33727" y="278520"/>
                    <a:pt x="26210" y="255440"/>
                  </a:cubicBezTo>
                  <a:cubicBezTo>
                    <a:pt x="9485" y="204090"/>
                    <a:pt x="1686" y="150155"/>
                    <a:pt x="140" y="96266"/>
                  </a:cubicBezTo>
                  <a:cubicBezTo>
                    <a:pt x="-548" y="72466"/>
                    <a:pt x="906" y="45139"/>
                    <a:pt x="13745" y="24297"/>
                  </a:cubicBezTo>
                  <a:cubicBezTo>
                    <a:pt x="21039" y="12453"/>
                    <a:pt x="33314" y="3952"/>
                    <a:pt x="46592" y="107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1" name="Google Shape;971;p18"/>
            <p:cNvSpPr/>
            <p:nvPr/>
          </p:nvSpPr>
          <p:spPr>
            <a:xfrm>
              <a:off x="15894730" y="5535654"/>
              <a:ext cx="126374" cy="314420"/>
            </a:xfrm>
            <a:custGeom>
              <a:avLst/>
              <a:gdLst/>
              <a:ahLst/>
              <a:cxnLst/>
              <a:rect l="l" t="t" r="r" b="b"/>
              <a:pathLst>
                <a:path w="126374" h="314420" extrusionOk="0">
                  <a:moveTo>
                    <a:pt x="76068" y="713"/>
                  </a:moveTo>
                  <a:cubicBezTo>
                    <a:pt x="64724" y="-1277"/>
                    <a:pt x="52822" y="798"/>
                    <a:pt x="42834" y="8212"/>
                  </a:cubicBezTo>
                  <a:cubicBezTo>
                    <a:pt x="12675" y="30605"/>
                    <a:pt x="6127" y="82295"/>
                    <a:pt x="2418" y="117050"/>
                  </a:cubicBezTo>
                  <a:cubicBezTo>
                    <a:pt x="-2228" y="160625"/>
                    <a:pt x="557" y="204639"/>
                    <a:pt x="4600" y="248143"/>
                  </a:cubicBezTo>
                  <a:cubicBezTo>
                    <a:pt x="6390" y="267369"/>
                    <a:pt x="9109" y="288185"/>
                    <a:pt x="22741" y="301881"/>
                  </a:cubicBezTo>
                  <a:cubicBezTo>
                    <a:pt x="32807" y="311998"/>
                    <a:pt x="48182" y="316527"/>
                    <a:pt x="62141" y="313490"/>
                  </a:cubicBezTo>
                  <a:cubicBezTo>
                    <a:pt x="88979" y="307647"/>
                    <a:pt x="100120" y="277414"/>
                    <a:pt x="106700" y="254052"/>
                  </a:cubicBezTo>
                  <a:cubicBezTo>
                    <a:pt x="121334" y="202068"/>
                    <a:pt x="126957" y="147865"/>
                    <a:pt x="126328" y="93956"/>
                  </a:cubicBezTo>
                  <a:cubicBezTo>
                    <a:pt x="126052" y="70150"/>
                    <a:pt x="123497" y="42901"/>
                    <a:pt x="109832" y="22595"/>
                  </a:cubicBezTo>
                  <a:cubicBezTo>
                    <a:pt x="102060" y="11059"/>
                    <a:pt x="89450" y="3062"/>
                    <a:pt x="76068" y="7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2" name="Google Shape;972;p18"/>
            <p:cNvSpPr/>
            <p:nvPr/>
          </p:nvSpPr>
          <p:spPr>
            <a:xfrm>
              <a:off x="17290670" y="5238994"/>
              <a:ext cx="419139" cy="746402"/>
            </a:xfrm>
            <a:custGeom>
              <a:avLst/>
              <a:gdLst/>
              <a:ahLst/>
              <a:cxnLst/>
              <a:rect l="l" t="t" r="r" b="b"/>
              <a:pathLst>
                <a:path w="419139" h="746402" extrusionOk="0">
                  <a:moveTo>
                    <a:pt x="418355" y="71171"/>
                  </a:moveTo>
                  <a:cubicBezTo>
                    <a:pt x="409102" y="142355"/>
                    <a:pt x="296464" y="162059"/>
                    <a:pt x="232639" y="262219"/>
                  </a:cubicBezTo>
                  <a:cubicBezTo>
                    <a:pt x="161053" y="374564"/>
                    <a:pt x="187982" y="517280"/>
                    <a:pt x="164474" y="647280"/>
                  </a:cubicBezTo>
                  <a:cubicBezTo>
                    <a:pt x="141582" y="773858"/>
                    <a:pt x="29934" y="760476"/>
                    <a:pt x="5909" y="710219"/>
                  </a:cubicBezTo>
                  <a:cubicBezTo>
                    <a:pt x="-7815" y="681511"/>
                    <a:pt x="-1320" y="690051"/>
                    <a:pt x="65311" y="359860"/>
                  </a:cubicBezTo>
                  <a:cubicBezTo>
                    <a:pt x="74132" y="316141"/>
                    <a:pt x="61811" y="264163"/>
                    <a:pt x="126849" y="183182"/>
                  </a:cubicBezTo>
                  <a:cubicBezTo>
                    <a:pt x="176264" y="121657"/>
                    <a:pt x="247843" y="75607"/>
                    <a:pt x="331251" y="16451"/>
                  </a:cubicBezTo>
                  <a:cubicBezTo>
                    <a:pt x="391178" y="-26052"/>
                    <a:pt x="424798" y="21581"/>
                    <a:pt x="418355" y="71171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3" name="Google Shape;973;p18"/>
            <p:cNvSpPr/>
            <p:nvPr/>
          </p:nvSpPr>
          <p:spPr>
            <a:xfrm>
              <a:off x="14670842" y="5298335"/>
              <a:ext cx="444290" cy="733702"/>
            </a:xfrm>
            <a:custGeom>
              <a:avLst/>
              <a:gdLst/>
              <a:ahLst/>
              <a:cxnLst/>
              <a:rect l="l" t="t" r="r" b="b"/>
              <a:pathLst>
                <a:path w="444290" h="733702" extrusionOk="0">
                  <a:moveTo>
                    <a:pt x="1344" y="72930"/>
                  </a:moveTo>
                  <a:cubicBezTo>
                    <a:pt x="13462" y="143682"/>
                    <a:pt x="126807" y="158844"/>
                    <a:pt x="194618" y="256355"/>
                  </a:cubicBezTo>
                  <a:cubicBezTo>
                    <a:pt x="270679" y="365729"/>
                    <a:pt x="249524" y="509413"/>
                    <a:pt x="278262" y="638360"/>
                  </a:cubicBezTo>
                  <a:cubicBezTo>
                    <a:pt x="306246" y="763917"/>
                    <a:pt x="417264" y="746052"/>
                    <a:pt x="439239" y="694866"/>
                  </a:cubicBezTo>
                  <a:cubicBezTo>
                    <a:pt x="451796" y="665628"/>
                    <a:pt x="445648" y="674423"/>
                    <a:pt x="365746" y="347184"/>
                  </a:cubicBezTo>
                  <a:cubicBezTo>
                    <a:pt x="355169" y="303850"/>
                    <a:pt x="365386" y="251427"/>
                    <a:pt x="297130" y="173123"/>
                  </a:cubicBezTo>
                  <a:cubicBezTo>
                    <a:pt x="245271" y="113633"/>
                    <a:pt x="171896" y="70509"/>
                    <a:pt x="86161" y="14748"/>
                  </a:cubicBezTo>
                  <a:cubicBezTo>
                    <a:pt x="24577" y="-25300"/>
                    <a:pt x="-7097" y="23648"/>
                    <a:pt x="1344" y="72930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4" name="Google Shape;974;p18"/>
            <p:cNvSpPr/>
            <p:nvPr/>
          </p:nvSpPr>
          <p:spPr>
            <a:xfrm>
              <a:off x="16004030" y="5343760"/>
              <a:ext cx="376638" cy="144115"/>
            </a:xfrm>
            <a:custGeom>
              <a:avLst/>
              <a:gdLst/>
              <a:ahLst/>
              <a:cxnLst/>
              <a:rect l="l" t="t" r="r" b="b"/>
              <a:pathLst>
                <a:path w="376638" h="144115" extrusionOk="0">
                  <a:moveTo>
                    <a:pt x="157761" y="2206"/>
                  </a:moveTo>
                  <a:cubicBezTo>
                    <a:pt x="176714" y="-280"/>
                    <a:pt x="195923" y="-666"/>
                    <a:pt x="214968" y="1055"/>
                  </a:cubicBezTo>
                  <a:cubicBezTo>
                    <a:pt x="215066" y="1061"/>
                    <a:pt x="215158" y="1074"/>
                    <a:pt x="215256" y="1081"/>
                  </a:cubicBezTo>
                  <a:cubicBezTo>
                    <a:pt x="254040" y="4647"/>
                    <a:pt x="292773" y="13207"/>
                    <a:pt x="327395" y="31523"/>
                  </a:cubicBezTo>
                  <a:cubicBezTo>
                    <a:pt x="341577" y="40455"/>
                    <a:pt x="380631" y="51076"/>
                    <a:pt x="363762" y="73306"/>
                  </a:cubicBezTo>
                  <a:cubicBezTo>
                    <a:pt x="364004" y="74484"/>
                    <a:pt x="364135" y="75668"/>
                    <a:pt x="364161" y="76872"/>
                  </a:cubicBezTo>
                  <a:cubicBezTo>
                    <a:pt x="364299" y="76924"/>
                    <a:pt x="364404" y="77003"/>
                    <a:pt x="364509" y="77062"/>
                  </a:cubicBezTo>
                  <a:cubicBezTo>
                    <a:pt x="364856" y="77193"/>
                    <a:pt x="365210" y="77330"/>
                    <a:pt x="365531" y="77494"/>
                  </a:cubicBezTo>
                  <a:cubicBezTo>
                    <a:pt x="365531" y="77520"/>
                    <a:pt x="365505" y="77546"/>
                    <a:pt x="365479" y="77572"/>
                  </a:cubicBezTo>
                  <a:cubicBezTo>
                    <a:pt x="373939" y="81839"/>
                    <a:pt x="378776" y="91275"/>
                    <a:pt x="375715" y="100823"/>
                  </a:cubicBezTo>
                  <a:cubicBezTo>
                    <a:pt x="374562" y="104441"/>
                    <a:pt x="372439" y="107445"/>
                    <a:pt x="369699" y="109703"/>
                  </a:cubicBezTo>
                  <a:cubicBezTo>
                    <a:pt x="380821" y="123275"/>
                    <a:pt x="365485" y="143253"/>
                    <a:pt x="349396" y="135721"/>
                  </a:cubicBezTo>
                  <a:cubicBezTo>
                    <a:pt x="320763" y="122097"/>
                    <a:pt x="290518" y="112281"/>
                    <a:pt x="259788" y="104690"/>
                  </a:cubicBezTo>
                  <a:cubicBezTo>
                    <a:pt x="259552" y="104631"/>
                    <a:pt x="259316" y="104579"/>
                    <a:pt x="259080" y="104520"/>
                  </a:cubicBezTo>
                  <a:cubicBezTo>
                    <a:pt x="212628" y="93356"/>
                    <a:pt x="163823" y="94338"/>
                    <a:pt x="117862" y="107360"/>
                  </a:cubicBezTo>
                  <a:cubicBezTo>
                    <a:pt x="117627" y="107425"/>
                    <a:pt x="117397" y="107491"/>
                    <a:pt x="117161" y="107556"/>
                  </a:cubicBezTo>
                  <a:cubicBezTo>
                    <a:pt x="86765" y="116377"/>
                    <a:pt x="56940" y="127404"/>
                    <a:pt x="28884" y="142167"/>
                  </a:cubicBezTo>
                  <a:cubicBezTo>
                    <a:pt x="13109" y="150347"/>
                    <a:pt x="-3019" y="130996"/>
                    <a:pt x="7545" y="116993"/>
                  </a:cubicBezTo>
                  <a:cubicBezTo>
                    <a:pt x="4714" y="114853"/>
                    <a:pt x="2473" y="111934"/>
                    <a:pt x="1175" y="108361"/>
                  </a:cubicBezTo>
                  <a:cubicBezTo>
                    <a:pt x="-2272" y="98945"/>
                    <a:pt x="2178" y="89319"/>
                    <a:pt x="10461" y="84718"/>
                  </a:cubicBezTo>
                  <a:cubicBezTo>
                    <a:pt x="10435" y="84692"/>
                    <a:pt x="10402" y="84666"/>
                    <a:pt x="10402" y="84640"/>
                  </a:cubicBezTo>
                  <a:cubicBezTo>
                    <a:pt x="10717" y="84463"/>
                    <a:pt x="11064" y="84319"/>
                    <a:pt x="11405" y="84168"/>
                  </a:cubicBezTo>
                  <a:cubicBezTo>
                    <a:pt x="11510" y="84110"/>
                    <a:pt x="11615" y="84024"/>
                    <a:pt x="11746" y="83966"/>
                  </a:cubicBezTo>
                  <a:cubicBezTo>
                    <a:pt x="11726" y="82762"/>
                    <a:pt x="11811" y="81577"/>
                    <a:pt x="12002" y="80386"/>
                  </a:cubicBezTo>
                  <a:cubicBezTo>
                    <a:pt x="-5752" y="58850"/>
                    <a:pt x="32842" y="46666"/>
                    <a:pt x="46657" y="37170"/>
                  </a:cubicBezTo>
                  <a:cubicBezTo>
                    <a:pt x="80513" y="17473"/>
                    <a:pt x="118865" y="7370"/>
                    <a:pt x="157479" y="2246"/>
                  </a:cubicBezTo>
                  <a:cubicBezTo>
                    <a:pt x="157571" y="2233"/>
                    <a:pt x="157663" y="2220"/>
                    <a:pt x="157761" y="220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5" name="Google Shape;975;p18"/>
            <p:cNvSpPr/>
            <p:nvPr/>
          </p:nvSpPr>
          <p:spPr>
            <a:xfrm>
              <a:off x="17688870" y="5401460"/>
              <a:ext cx="28750" cy="260080"/>
            </a:xfrm>
            <a:custGeom>
              <a:avLst/>
              <a:gdLst/>
              <a:ahLst/>
              <a:cxnLst/>
              <a:rect l="l" t="t" r="r" b="b"/>
              <a:pathLst>
                <a:path w="28750" h="260080" extrusionOk="0">
                  <a:moveTo>
                    <a:pt x="3418" y="259987"/>
                  </a:moveTo>
                  <a:cubicBezTo>
                    <a:pt x="-5082" y="256924"/>
                    <a:pt x="4912" y="239472"/>
                    <a:pt x="5226" y="232660"/>
                  </a:cubicBezTo>
                  <a:cubicBezTo>
                    <a:pt x="7514" y="222602"/>
                    <a:pt x="8982" y="212400"/>
                    <a:pt x="10436" y="202191"/>
                  </a:cubicBezTo>
                  <a:cubicBezTo>
                    <a:pt x="17750" y="137198"/>
                    <a:pt x="20378" y="70561"/>
                    <a:pt x="10836" y="5711"/>
                  </a:cubicBezTo>
                  <a:cubicBezTo>
                    <a:pt x="9493" y="-276"/>
                    <a:pt x="18845" y="-2462"/>
                    <a:pt x="20155" y="3617"/>
                  </a:cubicBezTo>
                  <a:cubicBezTo>
                    <a:pt x="32542" y="67414"/>
                    <a:pt x="29704" y="133513"/>
                    <a:pt x="23111" y="197872"/>
                  </a:cubicBezTo>
                  <a:cubicBezTo>
                    <a:pt x="21499" y="208428"/>
                    <a:pt x="16472" y="262630"/>
                    <a:pt x="3418" y="259987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6" name="Google Shape;976;p18"/>
            <p:cNvSpPr/>
            <p:nvPr/>
          </p:nvSpPr>
          <p:spPr>
            <a:xfrm>
              <a:off x="14670823" y="5462306"/>
              <a:ext cx="35447" cy="259419"/>
            </a:xfrm>
            <a:custGeom>
              <a:avLst/>
              <a:gdLst/>
              <a:ahLst/>
              <a:cxnLst/>
              <a:rect l="l" t="t" r="r" b="b"/>
              <a:pathLst>
                <a:path w="35447" h="259419" extrusionOk="0">
                  <a:moveTo>
                    <a:pt x="32257" y="259285"/>
                  </a:moveTo>
                  <a:cubicBezTo>
                    <a:pt x="40633" y="255882"/>
                    <a:pt x="29937" y="238849"/>
                    <a:pt x="29348" y="232056"/>
                  </a:cubicBezTo>
                  <a:cubicBezTo>
                    <a:pt x="26661" y="222096"/>
                    <a:pt x="24780" y="211960"/>
                    <a:pt x="22912" y="201817"/>
                  </a:cubicBezTo>
                  <a:cubicBezTo>
                    <a:pt x="12977" y="137170"/>
                    <a:pt x="7668" y="70697"/>
                    <a:pt x="14582" y="5514"/>
                  </a:cubicBezTo>
                  <a:cubicBezTo>
                    <a:pt x="15683" y="-520"/>
                    <a:pt x="6253" y="-2332"/>
                    <a:pt x="5184" y="3799"/>
                  </a:cubicBezTo>
                  <a:cubicBezTo>
                    <a:pt x="-4620" y="68040"/>
                    <a:pt x="885" y="133976"/>
                    <a:pt x="10073" y="198015"/>
                  </a:cubicBezTo>
                  <a:cubicBezTo>
                    <a:pt x="12112" y="208492"/>
                    <a:pt x="19321" y="262452"/>
                    <a:pt x="32257" y="259285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7" name="Google Shape;977;p18"/>
            <p:cNvSpPr/>
            <p:nvPr/>
          </p:nvSpPr>
          <p:spPr>
            <a:xfrm>
              <a:off x="16319070" y="5068223"/>
              <a:ext cx="1509702" cy="1165703"/>
            </a:xfrm>
            <a:custGeom>
              <a:avLst/>
              <a:gdLst/>
              <a:ahLst/>
              <a:cxnLst/>
              <a:rect l="l" t="t" r="r" b="b"/>
              <a:pathLst>
                <a:path w="1509702" h="1165703" extrusionOk="0">
                  <a:moveTo>
                    <a:pt x="1495613" y="167714"/>
                  </a:moveTo>
                  <a:cubicBezTo>
                    <a:pt x="1443610" y="54296"/>
                    <a:pt x="1272966" y="41398"/>
                    <a:pt x="1167184" y="26497"/>
                  </a:cubicBezTo>
                  <a:cubicBezTo>
                    <a:pt x="443943" y="-75365"/>
                    <a:pt x="-109787" y="127312"/>
                    <a:pt x="18566" y="448564"/>
                  </a:cubicBezTo>
                  <a:cubicBezTo>
                    <a:pt x="77084" y="902323"/>
                    <a:pt x="148355" y="1115588"/>
                    <a:pt x="513143" y="1154995"/>
                  </a:cubicBezTo>
                  <a:cubicBezTo>
                    <a:pt x="1120948" y="1220650"/>
                    <a:pt x="1437004" y="987275"/>
                    <a:pt x="1412821" y="375469"/>
                  </a:cubicBezTo>
                  <a:cubicBezTo>
                    <a:pt x="1468107" y="356178"/>
                    <a:pt x="1540656" y="265951"/>
                    <a:pt x="1495613" y="167714"/>
                  </a:cubicBezTo>
                  <a:close/>
                  <a:moveTo>
                    <a:pt x="1349191" y="613601"/>
                  </a:moveTo>
                  <a:cubicBezTo>
                    <a:pt x="1282986" y="1038769"/>
                    <a:pt x="1014150" y="1140356"/>
                    <a:pt x="584932" y="1114482"/>
                  </a:cubicBezTo>
                  <a:cubicBezTo>
                    <a:pt x="435207" y="1105458"/>
                    <a:pt x="287718" y="1076985"/>
                    <a:pt x="196996" y="945499"/>
                  </a:cubicBezTo>
                  <a:cubicBezTo>
                    <a:pt x="122461" y="837480"/>
                    <a:pt x="92059" y="691237"/>
                    <a:pt x="83238" y="562532"/>
                  </a:cubicBezTo>
                  <a:cubicBezTo>
                    <a:pt x="72870" y="411310"/>
                    <a:pt x="106451" y="282572"/>
                    <a:pt x="246928" y="203450"/>
                  </a:cubicBezTo>
                  <a:cubicBezTo>
                    <a:pt x="308532" y="168755"/>
                    <a:pt x="377424" y="149044"/>
                    <a:pt x="446499" y="133830"/>
                  </a:cubicBezTo>
                  <a:cubicBezTo>
                    <a:pt x="609482" y="97937"/>
                    <a:pt x="777635" y="85641"/>
                    <a:pt x="944124" y="97138"/>
                  </a:cubicBezTo>
                  <a:cubicBezTo>
                    <a:pt x="1063485" y="105377"/>
                    <a:pt x="1255841" y="110874"/>
                    <a:pt x="1319661" y="234023"/>
                  </a:cubicBezTo>
                  <a:cubicBezTo>
                    <a:pt x="1380124" y="350707"/>
                    <a:pt x="1368793" y="487710"/>
                    <a:pt x="1349191" y="6136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8" name="Google Shape;978;p18"/>
            <p:cNvSpPr/>
            <p:nvPr/>
          </p:nvSpPr>
          <p:spPr>
            <a:xfrm>
              <a:off x="14551955" y="5104067"/>
              <a:ext cx="1513912" cy="1163587"/>
            </a:xfrm>
            <a:custGeom>
              <a:avLst/>
              <a:gdLst/>
              <a:ahLst/>
              <a:cxnLst/>
              <a:rect l="l" t="t" r="r" b="b"/>
              <a:pathLst>
                <a:path w="1513912" h="1163587" extrusionOk="0">
                  <a:moveTo>
                    <a:pt x="11665" y="197283"/>
                  </a:moveTo>
                  <a:cubicBezTo>
                    <a:pt x="59048" y="81862"/>
                    <a:pt x="229036" y="62113"/>
                    <a:pt x="334130" y="42972"/>
                  </a:cubicBezTo>
                  <a:cubicBezTo>
                    <a:pt x="1052678" y="-87899"/>
                    <a:pt x="1614135" y="92333"/>
                    <a:pt x="1498843" y="418492"/>
                  </a:cubicBezTo>
                  <a:cubicBezTo>
                    <a:pt x="1458676" y="874241"/>
                    <a:pt x="1396076" y="1090195"/>
                    <a:pt x="1033168" y="1144241"/>
                  </a:cubicBezTo>
                  <a:cubicBezTo>
                    <a:pt x="428503" y="1234298"/>
                    <a:pt x="103291" y="1013822"/>
                    <a:pt x="102774" y="401537"/>
                  </a:cubicBezTo>
                  <a:cubicBezTo>
                    <a:pt x="46753" y="384491"/>
                    <a:pt x="-29380" y="297254"/>
                    <a:pt x="11665" y="197283"/>
                  </a:cubicBezTo>
                  <a:close/>
                  <a:moveTo>
                    <a:pt x="175958" y="636920"/>
                  </a:moveTo>
                  <a:cubicBezTo>
                    <a:pt x="259268" y="1059079"/>
                    <a:pt x="531978" y="1149770"/>
                    <a:pt x="959806" y="1106653"/>
                  </a:cubicBezTo>
                  <a:cubicBezTo>
                    <a:pt x="1109046" y="1091615"/>
                    <a:pt x="1255264" y="1057234"/>
                    <a:pt x="1340612" y="922207"/>
                  </a:cubicBezTo>
                  <a:cubicBezTo>
                    <a:pt x="1410730" y="811275"/>
                    <a:pt x="1435201" y="663934"/>
                    <a:pt x="1438832" y="534973"/>
                  </a:cubicBezTo>
                  <a:cubicBezTo>
                    <a:pt x="1443092" y="383457"/>
                    <a:pt x="1404340" y="256172"/>
                    <a:pt x="1260789" y="182769"/>
                  </a:cubicBezTo>
                  <a:cubicBezTo>
                    <a:pt x="1197835" y="150580"/>
                    <a:pt x="1128202" y="133657"/>
                    <a:pt x="1058576" y="121237"/>
                  </a:cubicBezTo>
                  <a:cubicBezTo>
                    <a:pt x="894277" y="91927"/>
                    <a:pt x="725769" y="86410"/>
                    <a:pt x="559871" y="104589"/>
                  </a:cubicBezTo>
                  <a:cubicBezTo>
                    <a:pt x="440942" y="117625"/>
                    <a:pt x="248966" y="130850"/>
                    <a:pt x="190160" y="256466"/>
                  </a:cubicBezTo>
                  <a:cubicBezTo>
                    <a:pt x="134441" y="375486"/>
                    <a:pt x="151290" y="511919"/>
                    <a:pt x="175958" y="6369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9" name="文字方塊 48">
            <a:extLst>
              <a:ext uri="{FF2B5EF4-FFF2-40B4-BE49-F238E27FC236}">
                <a16:creationId xmlns:a16="http://schemas.microsoft.com/office/drawing/2014/main" id="{CFD0C6EF-1127-46C4-83CC-B3600B5FF1B6}"/>
              </a:ext>
            </a:extLst>
          </p:cNvPr>
          <p:cNvSpPr txBox="1"/>
          <p:nvPr/>
        </p:nvSpPr>
        <p:spPr>
          <a:xfrm>
            <a:off x="1770447" y="673638"/>
            <a:ext cx="41631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200" dirty="0">
                <a:latin typeface="清松手寫體2" panose="00000500000000000000" pitchFamily="2" charset="-120"/>
                <a:ea typeface="清松手寫體2" panose="00000500000000000000" pitchFamily="2" charset="-120"/>
                <a:cs typeface="Klee One" pitchFamily="2" charset="-120"/>
              </a:rPr>
              <a:t>先來個小暖身</a:t>
            </a:r>
            <a:endParaRPr lang="zh-TW" altLang="en-US" sz="4000" dirty="0">
              <a:latin typeface="清松手寫體2" panose="00000500000000000000" pitchFamily="2" charset="-120"/>
              <a:ea typeface="清松手寫體2" panose="00000500000000000000" pitchFamily="2" charset="-120"/>
              <a:cs typeface="Klee One" pitchFamily="2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7A80CB75-804A-4311-BF90-EC6AD75909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723322" y="1831240"/>
            <a:ext cx="1232493" cy="1232493"/>
          </a:xfrm>
          <a:prstGeom prst="rect">
            <a:avLst/>
          </a:prstGeom>
        </p:spPr>
      </p:pic>
      <p:cxnSp>
        <p:nvCxnSpPr>
          <p:cNvPr id="9" name="直線單箭頭接點 8">
            <a:extLst>
              <a:ext uri="{FF2B5EF4-FFF2-40B4-BE49-F238E27FC236}">
                <a16:creationId xmlns:a16="http://schemas.microsoft.com/office/drawing/2014/main" id="{8F712482-F2F0-458E-B749-502A4C0FC1F2}"/>
              </a:ext>
            </a:extLst>
          </p:cNvPr>
          <p:cNvCxnSpPr>
            <a:cxnSpLocks/>
          </p:cNvCxnSpPr>
          <p:nvPr/>
        </p:nvCxnSpPr>
        <p:spPr>
          <a:xfrm>
            <a:off x="2615142" y="2665495"/>
            <a:ext cx="1736711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群組 6">
            <a:extLst>
              <a:ext uri="{FF2B5EF4-FFF2-40B4-BE49-F238E27FC236}">
                <a16:creationId xmlns:a16="http://schemas.microsoft.com/office/drawing/2014/main" id="{10535B1B-9F22-4069-9633-B918B398B872}"/>
              </a:ext>
            </a:extLst>
          </p:cNvPr>
          <p:cNvGrpSpPr/>
          <p:nvPr/>
        </p:nvGrpSpPr>
        <p:grpSpPr>
          <a:xfrm>
            <a:off x="3150231" y="2197545"/>
            <a:ext cx="912117" cy="827677"/>
            <a:chOff x="3835780" y="2491537"/>
            <a:chExt cx="1370795" cy="1243893"/>
          </a:xfrm>
        </p:grpSpPr>
        <p:sp>
          <p:nvSpPr>
            <p:cNvPr id="5" name="橢圓 4">
              <a:extLst>
                <a:ext uri="{FF2B5EF4-FFF2-40B4-BE49-F238E27FC236}">
                  <a16:creationId xmlns:a16="http://schemas.microsoft.com/office/drawing/2014/main" id="{9077B780-E2FE-493B-887C-74269A9F6384}"/>
                </a:ext>
              </a:extLst>
            </p:cNvPr>
            <p:cNvSpPr/>
            <p:nvPr/>
          </p:nvSpPr>
          <p:spPr>
            <a:xfrm>
              <a:off x="3910265" y="3444240"/>
              <a:ext cx="291190" cy="29119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1" name="橢圓 40">
              <a:extLst>
                <a:ext uri="{FF2B5EF4-FFF2-40B4-BE49-F238E27FC236}">
                  <a16:creationId xmlns:a16="http://schemas.microsoft.com/office/drawing/2014/main" id="{1376D729-FE1E-41D0-94BF-149DD481FF04}"/>
                </a:ext>
              </a:extLst>
            </p:cNvPr>
            <p:cNvSpPr/>
            <p:nvPr/>
          </p:nvSpPr>
          <p:spPr>
            <a:xfrm>
              <a:off x="4818741" y="3444240"/>
              <a:ext cx="291190" cy="29119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" name="雲朵形 5">
              <a:extLst>
                <a:ext uri="{FF2B5EF4-FFF2-40B4-BE49-F238E27FC236}">
                  <a16:creationId xmlns:a16="http://schemas.microsoft.com/office/drawing/2014/main" id="{CE88D7BE-6E4A-461B-8B43-578623755630}"/>
                </a:ext>
              </a:extLst>
            </p:cNvPr>
            <p:cNvSpPr/>
            <p:nvPr/>
          </p:nvSpPr>
          <p:spPr>
            <a:xfrm>
              <a:off x="3853136" y="2491537"/>
              <a:ext cx="1353439" cy="366784"/>
            </a:xfrm>
            <a:prstGeom prst="cloud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727BD4EF-7814-4763-8695-25EEF4E71D10}"/>
                </a:ext>
              </a:extLst>
            </p:cNvPr>
            <p:cNvSpPr/>
            <p:nvPr/>
          </p:nvSpPr>
          <p:spPr>
            <a:xfrm>
              <a:off x="3835780" y="2668854"/>
              <a:ext cx="1353440" cy="775386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54" name="文字方塊 53">
            <a:extLst>
              <a:ext uri="{FF2B5EF4-FFF2-40B4-BE49-F238E27FC236}">
                <a16:creationId xmlns:a16="http://schemas.microsoft.com/office/drawing/2014/main" id="{9D5F5CB3-E85D-459A-8D9F-43D91CD786F1}"/>
              </a:ext>
            </a:extLst>
          </p:cNvPr>
          <p:cNvSpPr txBox="1"/>
          <p:nvPr/>
        </p:nvSpPr>
        <p:spPr>
          <a:xfrm>
            <a:off x="2176174" y="3157349"/>
            <a:ext cx="1948113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800" dirty="0">
                <a:latin typeface="清松手寫體2" panose="00000500000000000000" pitchFamily="2" charset="-120"/>
                <a:ea typeface="清松手寫體2" panose="00000500000000000000" pitchFamily="2" charset="-120"/>
                <a:cs typeface="Klee One" pitchFamily="2" charset="-120"/>
              </a:rPr>
              <a:t>數字列車</a:t>
            </a:r>
            <a:endParaRPr lang="zh-TW" altLang="en-US" sz="3600" dirty="0">
              <a:latin typeface="清松手寫體2" panose="00000500000000000000" pitchFamily="2" charset="-120"/>
              <a:ea typeface="清松手寫體2" panose="00000500000000000000" pitchFamily="2" charset="-120"/>
              <a:cs typeface="Klee One" pitchFamily="2" charset="-12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3ACF7E05-2610-4108-9FB0-1EB0DFFB52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6815" y="1231005"/>
            <a:ext cx="3174613" cy="3174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6251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4" name="Google Shape;794;p15"/>
          <p:cNvGrpSpPr/>
          <p:nvPr/>
        </p:nvGrpSpPr>
        <p:grpSpPr>
          <a:xfrm>
            <a:off x="595994" y="298410"/>
            <a:ext cx="8131628" cy="4775567"/>
            <a:chOff x="5032631" y="597139"/>
            <a:chExt cx="12095120" cy="8498653"/>
          </a:xfrm>
        </p:grpSpPr>
        <p:sp>
          <p:nvSpPr>
            <p:cNvPr id="795" name="Google Shape;795;p15"/>
            <p:cNvSpPr/>
            <p:nvPr/>
          </p:nvSpPr>
          <p:spPr>
            <a:xfrm>
              <a:off x="5032631" y="597139"/>
              <a:ext cx="12095120" cy="8498653"/>
            </a:xfrm>
            <a:custGeom>
              <a:avLst/>
              <a:gdLst/>
              <a:ahLst/>
              <a:cxnLst/>
              <a:rect l="l" t="t" r="r" b="b"/>
              <a:pathLst>
                <a:path w="12095120" h="8498653" extrusionOk="0">
                  <a:moveTo>
                    <a:pt x="11871045" y="3199"/>
                  </a:moveTo>
                  <a:cubicBezTo>
                    <a:pt x="12196645" y="2324741"/>
                    <a:pt x="11594669" y="2686664"/>
                    <a:pt x="12095120" y="8098381"/>
                  </a:cubicBezTo>
                  <a:cubicBezTo>
                    <a:pt x="11650233" y="8177163"/>
                    <a:pt x="11184881" y="8110415"/>
                    <a:pt x="10728673" y="8110415"/>
                  </a:cubicBezTo>
                  <a:cubicBezTo>
                    <a:pt x="9844509" y="8110415"/>
                    <a:pt x="7266988" y="8446179"/>
                    <a:pt x="5023414" y="8446179"/>
                  </a:cubicBezTo>
                  <a:cubicBezTo>
                    <a:pt x="3428694" y="8446179"/>
                    <a:pt x="1832206" y="8354309"/>
                    <a:pt x="236228" y="8472015"/>
                  </a:cubicBezTo>
                  <a:cubicBezTo>
                    <a:pt x="172726" y="8717456"/>
                    <a:pt x="0" y="7257933"/>
                    <a:pt x="0" y="4461793"/>
                  </a:cubicBezTo>
                  <a:cubicBezTo>
                    <a:pt x="0" y="3564829"/>
                    <a:pt x="25207" y="2200371"/>
                    <a:pt x="25207" y="1741155"/>
                  </a:cubicBezTo>
                  <a:cubicBezTo>
                    <a:pt x="25207" y="1532480"/>
                    <a:pt x="-19972" y="230249"/>
                    <a:pt x="43139" y="151365"/>
                  </a:cubicBezTo>
                  <a:cubicBezTo>
                    <a:pt x="956081" y="173988"/>
                    <a:pt x="1779957" y="33472"/>
                    <a:pt x="2794610" y="33472"/>
                  </a:cubicBezTo>
                  <a:cubicBezTo>
                    <a:pt x="4515756" y="33472"/>
                    <a:pt x="6237615" y="128894"/>
                    <a:pt x="7960682" y="128894"/>
                  </a:cubicBezTo>
                  <a:cubicBezTo>
                    <a:pt x="9732939" y="128877"/>
                    <a:pt x="10567880" y="-23792"/>
                    <a:pt x="11871045" y="319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6" name="Google Shape;796;p15"/>
            <p:cNvSpPr/>
            <p:nvPr/>
          </p:nvSpPr>
          <p:spPr>
            <a:xfrm>
              <a:off x="5596605" y="1101895"/>
              <a:ext cx="10966346" cy="7235610"/>
            </a:xfrm>
            <a:custGeom>
              <a:avLst/>
              <a:gdLst/>
              <a:ahLst/>
              <a:cxnLst/>
              <a:rect l="l" t="t" r="r" b="b"/>
              <a:pathLst>
                <a:path w="10966346" h="7235610" extrusionOk="0">
                  <a:moveTo>
                    <a:pt x="4452590" y="7235610"/>
                  </a:moveTo>
                  <a:cubicBezTo>
                    <a:pt x="3452401" y="7235610"/>
                    <a:pt x="2428008" y="7200018"/>
                    <a:pt x="1409139" y="7200018"/>
                  </a:cubicBezTo>
                  <a:cubicBezTo>
                    <a:pt x="137062" y="7200018"/>
                    <a:pt x="103305" y="7264743"/>
                    <a:pt x="95299" y="7154771"/>
                  </a:cubicBezTo>
                  <a:cubicBezTo>
                    <a:pt x="-63608" y="4975548"/>
                    <a:pt x="24200" y="2002178"/>
                    <a:pt x="24200" y="1027026"/>
                  </a:cubicBezTo>
                  <a:cubicBezTo>
                    <a:pt x="24200" y="261944"/>
                    <a:pt x="-38078" y="145309"/>
                    <a:pt x="78625" y="139445"/>
                  </a:cubicBezTo>
                  <a:cubicBezTo>
                    <a:pt x="1687946" y="58690"/>
                    <a:pt x="1053216" y="-23746"/>
                    <a:pt x="4798807" y="80039"/>
                  </a:cubicBezTo>
                  <a:cubicBezTo>
                    <a:pt x="10250672" y="231077"/>
                    <a:pt x="10876596" y="-151141"/>
                    <a:pt x="10888784" y="71557"/>
                  </a:cubicBezTo>
                  <a:cubicBezTo>
                    <a:pt x="11001237" y="2127601"/>
                    <a:pt x="10626482" y="2789594"/>
                    <a:pt x="10966087" y="6821607"/>
                  </a:cubicBezTo>
                  <a:cubicBezTo>
                    <a:pt x="10969657" y="6863948"/>
                    <a:pt x="10935918" y="6902106"/>
                    <a:pt x="10889753" y="6899999"/>
                  </a:cubicBezTo>
                  <a:cubicBezTo>
                    <a:pt x="9468525" y="6835018"/>
                    <a:pt x="7071974" y="7235610"/>
                    <a:pt x="4452590" y="72356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7" name="Google Shape;797;p15"/>
            <p:cNvSpPr/>
            <p:nvPr/>
          </p:nvSpPr>
          <p:spPr>
            <a:xfrm>
              <a:off x="5244077" y="814589"/>
              <a:ext cx="11592053" cy="8055271"/>
            </a:xfrm>
            <a:custGeom>
              <a:avLst/>
              <a:gdLst/>
              <a:ahLst/>
              <a:cxnLst/>
              <a:rect l="l" t="t" r="r" b="b"/>
              <a:pathLst>
                <a:path w="11592053" h="8055271" extrusionOk="0">
                  <a:moveTo>
                    <a:pt x="640475" y="8055272"/>
                  </a:moveTo>
                  <a:cubicBezTo>
                    <a:pt x="561251" y="8055272"/>
                    <a:pt x="493041" y="8054218"/>
                    <a:pt x="434179" y="8052008"/>
                  </a:cubicBezTo>
                  <a:cubicBezTo>
                    <a:pt x="160999" y="8041725"/>
                    <a:pt x="76114" y="8007832"/>
                    <a:pt x="70811" y="7906936"/>
                  </a:cubicBezTo>
                  <a:cubicBezTo>
                    <a:pt x="24646" y="7026562"/>
                    <a:pt x="357" y="6286738"/>
                    <a:pt x="31836" y="5537650"/>
                  </a:cubicBezTo>
                  <a:cubicBezTo>
                    <a:pt x="131542" y="3164165"/>
                    <a:pt x="59763" y="1773956"/>
                    <a:pt x="21196" y="1027078"/>
                  </a:cubicBezTo>
                  <a:cubicBezTo>
                    <a:pt x="-5864" y="503137"/>
                    <a:pt x="-17048" y="286285"/>
                    <a:pt x="50091" y="218857"/>
                  </a:cubicBezTo>
                  <a:cubicBezTo>
                    <a:pt x="66375" y="202523"/>
                    <a:pt x="87774" y="194840"/>
                    <a:pt x="113593" y="196081"/>
                  </a:cubicBezTo>
                  <a:cubicBezTo>
                    <a:pt x="868001" y="232081"/>
                    <a:pt x="1890626" y="181140"/>
                    <a:pt x="3074743" y="122160"/>
                  </a:cubicBezTo>
                  <a:cubicBezTo>
                    <a:pt x="4224559" y="64896"/>
                    <a:pt x="5527775" y="0"/>
                    <a:pt x="6883700" y="0"/>
                  </a:cubicBezTo>
                  <a:cubicBezTo>
                    <a:pt x="7408321" y="0"/>
                    <a:pt x="7949260" y="19411"/>
                    <a:pt x="8472385" y="38176"/>
                  </a:cubicBezTo>
                  <a:cubicBezTo>
                    <a:pt x="9002565" y="57196"/>
                    <a:pt x="9550812" y="76862"/>
                    <a:pt x="10089678" y="76862"/>
                  </a:cubicBezTo>
                  <a:cubicBezTo>
                    <a:pt x="10655620" y="76862"/>
                    <a:pt x="10991758" y="60663"/>
                    <a:pt x="11192598" y="50975"/>
                  </a:cubicBezTo>
                  <a:cubicBezTo>
                    <a:pt x="11471642" y="37513"/>
                    <a:pt x="11500810" y="36102"/>
                    <a:pt x="11506640" y="119559"/>
                  </a:cubicBezTo>
                  <a:cubicBezTo>
                    <a:pt x="11633270" y="1931113"/>
                    <a:pt x="11589587" y="4037010"/>
                    <a:pt x="11560691" y="5430533"/>
                  </a:cubicBezTo>
                  <a:cubicBezTo>
                    <a:pt x="11551666" y="5866309"/>
                    <a:pt x="11543848" y="6242647"/>
                    <a:pt x="11543848" y="6502535"/>
                  </a:cubicBezTo>
                  <a:cubicBezTo>
                    <a:pt x="11543848" y="6817172"/>
                    <a:pt x="11555592" y="7038766"/>
                    <a:pt x="11563360" y="7185402"/>
                  </a:cubicBezTo>
                  <a:cubicBezTo>
                    <a:pt x="11570125" y="7312898"/>
                    <a:pt x="11574204" y="7389845"/>
                    <a:pt x="11566828" y="7438372"/>
                  </a:cubicBezTo>
                  <a:cubicBezTo>
                    <a:pt x="11558856" y="7490928"/>
                    <a:pt x="11536454" y="7513364"/>
                    <a:pt x="11489524" y="7515812"/>
                  </a:cubicBezTo>
                  <a:cubicBezTo>
                    <a:pt x="10854523" y="7549041"/>
                    <a:pt x="10488706" y="7599252"/>
                    <a:pt x="10101406" y="7652402"/>
                  </a:cubicBezTo>
                  <a:cubicBezTo>
                    <a:pt x="9454132" y="7741230"/>
                    <a:pt x="8720495" y="7841905"/>
                    <a:pt x="6518870" y="7891146"/>
                  </a:cubicBezTo>
                  <a:cubicBezTo>
                    <a:pt x="4507156" y="7936138"/>
                    <a:pt x="3099253" y="7983271"/>
                    <a:pt x="2167631" y="8014462"/>
                  </a:cubicBezTo>
                  <a:cubicBezTo>
                    <a:pt x="1426022" y="8039312"/>
                    <a:pt x="949520" y="8055272"/>
                    <a:pt x="640475" y="8055272"/>
                  </a:cubicBezTo>
                  <a:close/>
                  <a:moveTo>
                    <a:pt x="108120" y="224262"/>
                  </a:moveTo>
                  <a:cubicBezTo>
                    <a:pt x="92160" y="224262"/>
                    <a:pt x="80024" y="228937"/>
                    <a:pt x="70165" y="238846"/>
                  </a:cubicBezTo>
                  <a:cubicBezTo>
                    <a:pt x="11881" y="297368"/>
                    <a:pt x="24459" y="540735"/>
                    <a:pt x="49496" y="1025617"/>
                  </a:cubicBezTo>
                  <a:cubicBezTo>
                    <a:pt x="88097" y="1772954"/>
                    <a:pt x="159928" y="3164012"/>
                    <a:pt x="60154" y="5538823"/>
                  </a:cubicBezTo>
                  <a:cubicBezTo>
                    <a:pt x="28726" y="6286789"/>
                    <a:pt x="52998" y="7025865"/>
                    <a:pt x="99128" y="7905441"/>
                  </a:cubicBezTo>
                  <a:cubicBezTo>
                    <a:pt x="102885" y="7977135"/>
                    <a:pt x="154149" y="8013119"/>
                    <a:pt x="435267" y="8023691"/>
                  </a:cubicBezTo>
                  <a:cubicBezTo>
                    <a:pt x="722725" y="8034535"/>
                    <a:pt x="1235619" y="8017334"/>
                    <a:pt x="2166730" y="7986161"/>
                  </a:cubicBezTo>
                  <a:cubicBezTo>
                    <a:pt x="3098420" y="7954954"/>
                    <a:pt x="4506408" y="7907820"/>
                    <a:pt x="6518292" y="7862828"/>
                  </a:cubicBezTo>
                  <a:cubicBezTo>
                    <a:pt x="8718302" y="7813621"/>
                    <a:pt x="9451089" y="7713066"/>
                    <a:pt x="10097616" y="7624340"/>
                  </a:cubicBezTo>
                  <a:cubicBezTo>
                    <a:pt x="10485528" y="7571104"/>
                    <a:pt x="10851922" y="7520826"/>
                    <a:pt x="11488096" y="7487528"/>
                  </a:cubicBezTo>
                  <a:cubicBezTo>
                    <a:pt x="11517247" y="7486016"/>
                    <a:pt x="11532290" y="7477619"/>
                    <a:pt x="11538885" y="7434106"/>
                  </a:cubicBezTo>
                  <a:cubicBezTo>
                    <a:pt x="11545819" y="7388434"/>
                    <a:pt x="11541790" y="7312575"/>
                    <a:pt x="11535128" y="7186880"/>
                  </a:cubicBezTo>
                  <a:cubicBezTo>
                    <a:pt x="11527343" y="7039956"/>
                    <a:pt x="11515564" y="6817886"/>
                    <a:pt x="11515564" y="6502501"/>
                  </a:cubicBezTo>
                  <a:cubicBezTo>
                    <a:pt x="11515564" y="6242324"/>
                    <a:pt x="11523366" y="5865851"/>
                    <a:pt x="11532408" y="5429921"/>
                  </a:cubicBezTo>
                  <a:cubicBezTo>
                    <a:pt x="11561303" y="4036908"/>
                    <a:pt x="11604952" y="1931776"/>
                    <a:pt x="11478407" y="121497"/>
                  </a:cubicBezTo>
                  <a:cubicBezTo>
                    <a:pt x="11474719" y="68839"/>
                    <a:pt x="11474515" y="65712"/>
                    <a:pt x="11193975" y="79224"/>
                  </a:cubicBezTo>
                  <a:cubicBezTo>
                    <a:pt x="10992880" y="88913"/>
                    <a:pt x="10656317" y="105145"/>
                    <a:pt x="10089695" y="105145"/>
                  </a:cubicBezTo>
                  <a:cubicBezTo>
                    <a:pt x="9550320" y="105145"/>
                    <a:pt x="9001818" y="85462"/>
                    <a:pt x="8471383" y="66425"/>
                  </a:cubicBezTo>
                  <a:cubicBezTo>
                    <a:pt x="7948512" y="47660"/>
                    <a:pt x="7407829" y="28266"/>
                    <a:pt x="6883717" y="28266"/>
                  </a:cubicBezTo>
                  <a:cubicBezTo>
                    <a:pt x="5528506" y="28266"/>
                    <a:pt x="4225663" y="93162"/>
                    <a:pt x="3076170" y="150392"/>
                  </a:cubicBezTo>
                  <a:cubicBezTo>
                    <a:pt x="1891306" y="209407"/>
                    <a:pt x="868018" y="260365"/>
                    <a:pt x="112267" y="224313"/>
                  </a:cubicBezTo>
                  <a:cubicBezTo>
                    <a:pt x="110857" y="224296"/>
                    <a:pt x="109463" y="224262"/>
                    <a:pt x="108120" y="2242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02" name="Google Shape;802;p15"/>
          <p:cNvGrpSpPr/>
          <p:nvPr/>
        </p:nvGrpSpPr>
        <p:grpSpPr>
          <a:xfrm rot="-896372">
            <a:off x="940523" y="583263"/>
            <a:ext cx="1063089" cy="1405252"/>
            <a:chOff x="1881111" y="1166386"/>
            <a:chExt cx="2126174" cy="2810500"/>
          </a:xfrm>
        </p:grpSpPr>
        <p:sp>
          <p:nvSpPr>
            <p:cNvPr id="803" name="Google Shape;803;p15"/>
            <p:cNvSpPr/>
            <p:nvPr/>
          </p:nvSpPr>
          <p:spPr>
            <a:xfrm>
              <a:off x="2208682" y="1241813"/>
              <a:ext cx="1463278" cy="2103530"/>
            </a:xfrm>
            <a:custGeom>
              <a:avLst/>
              <a:gdLst/>
              <a:ahLst/>
              <a:cxnLst/>
              <a:rect l="l" t="t" r="r" b="b"/>
              <a:pathLst>
                <a:path w="1463278" h="2103530" extrusionOk="0">
                  <a:moveTo>
                    <a:pt x="671858" y="1450"/>
                  </a:moveTo>
                  <a:cubicBezTo>
                    <a:pt x="841143" y="-9837"/>
                    <a:pt x="1014162" y="45002"/>
                    <a:pt x="1147281" y="157411"/>
                  </a:cubicBezTo>
                  <a:cubicBezTo>
                    <a:pt x="1274956" y="265227"/>
                    <a:pt x="1371043" y="411637"/>
                    <a:pt x="1421004" y="570931"/>
                  </a:cubicBezTo>
                  <a:cubicBezTo>
                    <a:pt x="1478444" y="754097"/>
                    <a:pt x="1476718" y="954615"/>
                    <a:pt x="1419677" y="1137646"/>
                  </a:cubicBezTo>
                  <a:cubicBezTo>
                    <a:pt x="1409475" y="1170378"/>
                    <a:pt x="1398042" y="1202580"/>
                    <a:pt x="1385968" y="1234491"/>
                  </a:cubicBezTo>
                  <a:cubicBezTo>
                    <a:pt x="1328269" y="1386932"/>
                    <a:pt x="1255796" y="1532719"/>
                    <a:pt x="1231929" y="1697976"/>
                  </a:cubicBezTo>
                  <a:cubicBezTo>
                    <a:pt x="1222104" y="1765996"/>
                    <a:pt x="1223117" y="1833083"/>
                    <a:pt x="1220693" y="1901457"/>
                  </a:cubicBezTo>
                  <a:cubicBezTo>
                    <a:pt x="1215373" y="2051492"/>
                    <a:pt x="1028458" y="2075398"/>
                    <a:pt x="908819" y="2090676"/>
                  </a:cubicBezTo>
                  <a:cubicBezTo>
                    <a:pt x="885362" y="2093672"/>
                    <a:pt x="855315" y="2096736"/>
                    <a:pt x="821736" y="2098664"/>
                  </a:cubicBezTo>
                  <a:cubicBezTo>
                    <a:pt x="788218" y="2101514"/>
                    <a:pt x="758042" y="2102733"/>
                    <a:pt x="734400" y="2103093"/>
                  </a:cubicBezTo>
                  <a:cubicBezTo>
                    <a:pt x="613799" y="2104914"/>
                    <a:pt x="425388" y="2107736"/>
                    <a:pt x="398844" y="1959966"/>
                  </a:cubicBezTo>
                  <a:cubicBezTo>
                    <a:pt x="386747" y="1892626"/>
                    <a:pt x="378239" y="1826073"/>
                    <a:pt x="358865" y="1760133"/>
                  </a:cubicBezTo>
                  <a:cubicBezTo>
                    <a:pt x="311800" y="1599918"/>
                    <a:pt x="219386" y="1465874"/>
                    <a:pt x="140654" y="1323145"/>
                  </a:cubicBezTo>
                  <a:cubicBezTo>
                    <a:pt x="124171" y="1293269"/>
                    <a:pt x="108289" y="1263012"/>
                    <a:pt x="93550" y="1232051"/>
                  </a:cubicBezTo>
                  <a:cubicBezTo>
                    <a:pt x="11129" y="1058952"/>
                    <a:pt x="-19014" y="860716"/>
                    <a:pt x="11865" y="671266"/>
                  </a:cubicBezTo>
                  <a:cubicBezTo>
                    <a:pt x="50005" y="437269"/>
                    <a:pt x="188337" y="207072"/>
                    <a:pt x="397309" y="84883"/>
                  </a:cubicBezTo>
                  <a:cubicBezTo>
                    <a:pt x="482452" y="35109"/>
                    <a:pt x="576565" y="7802"/>
                    <a:pt x="671858" y="145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4" name="Google Shape;804;p15"/>
            <p:cNvSpPr/>
            <p:nvPr/>
          </p:nvSpPr>
          <p:spPr>
            <a:xfrm>
              <a:off x="2817712" y="2493164"/>
              <a:ext cx="323017" cy="865176"/>
            </a:xfrm>
            <a:custGeom>
              <a:avLst/>
              <a:gdLst/>
              <a:ahLst/>
              <a:cxnLst/>
              <a:rect l="l" t="t" r="r" b="b"/>
              <a:pathLst>
                <a:path w="323017" h="865176" extrusionOk="0">
                  <a:moveTo>
                    <a:pt x="289160" y="17883"/>
                  </a:moveTo>
                  <a:cubicBezTo>
                    <a:pt x="235791" y="-29851"/>
                    <a:pt x="195660" y="29496"/>
                    <a:pt x="156593" y="61997"/>
                  </a:cubicBezTo>
                  <a:cubicBezTo>
                    <a:pt x="130555" y="42733"/>
                    <a:pt x="113166" y="13201"/>
                    <a:pt x="78271" y="6101"/>
                  </a:cubicBezTo>
                  <a:cubicBezTo>
                    <a:pt x="48865" y="115"/>
                    <a:pt x="20544" y="14229"/>
                    <a:pt x="7531" y="40996"/>
                  </a:cubicBezTo>
                  <a:cubicBezTo>
                    <a:pt x="-6236" y="69310"/>
                    <a:pt x="540" y="99944"/>
                    <a:pt x="14459" y="126661"/>
                  </a:cubicBezTo>
                  <a:cubicBezTo>
                    <a:pt x="36369" y="168711"/>
                    <a:pt x="63290" y="204967"/>
                    <a:pt x="78434" y="250789"/>
                  </a:cubicBezTo>
                  <a:cubicBezTo>
                    <a:pt x="107841" y="339781"/>
                    <a:pt x="111417" y="435439"/>
                    <a:pt x="118756" y="528135"/>
                  </a:cubicBezTo>
                  <a:cubicBezTo>
                    <a:pt x="127046" y="632849"/>
                    <a:pt x="132686" y="738187"/>
                    <a:pt x="144232" y="842591"/>
                  </a:cubicBezTo>
                  <a:cubicBezTo>
                    <a:pt x="147797" y="874827"/>
                    <a:pt x="196324" y="871601"/>
                    <a:pt x="194648" y="838999"/>
                  </a:cubicBezTo>
                  <a:cubicBezTo>
                    <a:pt x="186679" y="683719"/>
                    <a:pt x="175207" y="525106"/>
                    <a:pt x="154754" y="370944"/>
                  </a:cubicBezTo>
                  <a:cubicBezTo>
                    <a:pt x="146065" y="305470"/>
                    <a:pt x="132174" y="239806"/>
                    <a:pt x="103201" y="180049"/>
                  </a:cubicBezTo>
                  <a:cubicBezTo>
                    <a:pt x="89091" y="150949"/>
                    <a:pt x="65247" y="125222"/>
                    <a:pt x="53583" y="95307"/>
                  </a:cubicBezTo>
                  <a:cubicBezTo>
                    <a:pt x="43067" y="76673"/>
                    <a:pt x="50209" y="63925"/>
                    <a:pt x="74998" y="57061"/>
                  </a:cubicBezTo>
                  <a:cubicBezTo>
                    <a:pt x="85110" y="62694"/>
                    <a:pt x="93922" y="69866"/>
                    <a:pt x="101430" y="78579"/>
                  </a:cubicBezTo>
                  <a:cubicBezTo>
                    <a:pt x="114544" y="90945"/>
                    <a:pt x="125859" y="103609"/>
                    <a:pt x="140306" y="114632"/>
                  </a:cubicBezTo>
                  <a:cubicBezTo>
                    <a:pt x="150879" y="122698"/>
                    <a:pt x="161727" y="122355"/>
                    <a:pt x="173053" y="116503"/>
                  </a:cubicBezTo>
                  <a:cubicBezTo>
                    <a:pt x="194873" y="105239"/>
                    <a:pt x="213645" y="66696"/>
                    <a:pt x="234526" y="60367"/>
                  </a:cubicBezTo>
                  <a:cubicBezTo>
                    <a:pt x="276743" y="47573"/>
                    <a:pt x="267610" y="126880"/>
                    <a:pt x="264793" y="149757"/>
                  </a:cubicBezTo>
                  <a:cubicBezTo>
                    <a:pt x="256368" y="218232"/>
                    <a:pt x="238446" y="284229"/>
                    <a:pt x="233705" y="353479"/>
                  </a:cubicBezTo>
                  <a:cubicBezTo>
                    <a:pt x="224381" y="489716"/>
                    <a:pt x="234183" y="629336"/>
                    <a:pt x="260794" y="763132"/>
                  </a:cubicBezTo>
                  <a:cubicBezTo>
                    <a:pt x="265996" y="789281"/>
                    <a:pt x="304755" y="788343"/>
                    <a:pt x="303349" y="760103"/>
                  </a:cubicBezTo>
                  <a:cubicBezTo>
                    <a:pt x="294171" y="575458"/>
                    <a:pt x="271311" y="397503"/>
                    <a:pt x="308815" y="213960"/>
                  </a:cubicBezTo>
                  <a:cubicBezTo>
                    <a:pt x="320777" y="155378"/>
                    <a:pt x="341275" y="64492"/>
                    <a:pt x="289160" y="1788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5" name="Google Shape;805;p15"/>
            <p:cNvSpPr/>
            <p:nvPr/>
          </p:nvSpPr>
          <p:spPr>
            <a:xfrm>
              <a:off x="2708434" y="3666207"/>
              <a:ext cx="712948" cy="310679"/>
            </a:xfrm>
            <a:custGeom>
              <a:avLst/>
              <a:gdLst/>
              <a:ahLst/>
              <a:cxnLst/>
              <a:rect l="l" t="t" r="r" b="b"/>
              <a:pathLst>
                <a:path w="712948" h="310679" extrusionOk="0">
                  <a:moveTo>
                    <a:pt x="355090" y="60354"/>
                  </a:moveTo>
                  <a:cubicBezTo>
                    <a:pt x="368834" y="58971"/>
                    <a:pt x="382551" y="57341"/>
                    <a:pt x="396239" y="55452"/>
                  </a:cubicBezTo>
                  <a:cubicBezTo>
                    <a:pt x="449973" y="48038"/>
                    <a:pt x="504962" y="37971"/>
                    <a:pt x="556633" y="21141"/>
                  </a:cubicBezTo>
                  <a:cubicBezTo>
                    <a:pt x="595892" y="8354"/>
                    <a:pt x="648136" y="-14361"/>
                    <a:pt x="686821" y="12654"/>
                  </a:cubicBezTo>
                  <a:cubicBezTo>
                    <a:pt x="729545" y="42490"/>
                    <a:pt x="713303" y="86137"/>
                    <a:pt x="684808" y="123854"/>
                  </a:cubicBezTo>
                  <a:cubicBezTo>
                    <a:pt x="665755" y="149070"/>
                    <a:pt x="641230" y="171638"/>
                    <a:pt x="625185" y="185657"/>
                  </a:cubicBezTo>
                  <a:cubicBezTo>
                    <a:pt x="557358" y="244919"/>
                    <a:pt x="471028" y="305913"/>
                    <a:pt x="378361" y="310269"/>
                  </a:cubicBezTo>
                  <a:cubicBezTo>
                    <a:pt x="276004" y="315081"/>
                    <a:pt x="189258" y="277043"/>
                    <a:pt x="105499" y="222654"/>
                  </a:cubicBezTo>
                  <a:cubicBezTo>
                    <a:pt x="87626" y="211053"/>
                    <a:pt x="60149" y="192189"/>
                    <a:pt x="37716" y="169924"/>
                  </a:cubicBezTo>
                  <a:cubicBezTo>
                    <a:pt x="4159" y="136625"/>
                    <a:pt x="-18105" y="95721"/>
                    <a:pt x="19956" y="60129"/>
                  </a:cubicBezTo>
                  <a:cubicBezTo>
                    <a:pt x="54418" y="27903"/>
                    <a:pt x="109356" y="42990"/>
                    <a:pt x="150033" y="50090"/>
                  </a:cubicBezTo>
                  <a:cubicBezTo>
                    <a:pt x="203570" y="59426"/>
                    <a:pt x="259431" y="61607"/>
                    <a:pt x="313671" y="61332"/>
                  </a:cubicBezTo>
                  <a:cubicBezTo>
                    <a:pt x="327478" y="61259"/>
                    <a:pt x="341289" y="60933"/>
                    <a:pt x="355090" y="6035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6" name="Google Shape;806;p15"/>
            <p:cNvSpPr/>
            <p:nvPr/>
          </p:nvSpPr>
          <p:spPr>
            <a:xfrm>
              <a:off x="2592030" y="3504880"/>
              <a:ext cx="908239" cy="329180"/>
            </a:xfrm>
            <a:custGeom>
              <a:avLst/>
              <a:gdLst/>
              <a:ahLst/>
              <a:cxnLst/>
              <a:rect l="l" t="t" r="r" b="b"/>
              <a:pathLst>
                <a:path w="908239" h="329180" extrusionOk="0">
                  <a:moveTo>
                    <a:pt x="876970" y="0"/>
                  </a:moveTo>
                  <a:cubicBezTo>
                    <a:pt x="876970" y="0"/>
                    <a:pt x="735410" y="84551"/>
                    <a:pt x="429098" y="89172"/>
                  </a:cubicBezTo>
                  <a:cubicBezTo>
                    <a:pt x="122785" y="93792"/>
                    <a:pt x="33903" y="32804"/>
                    <a:pt x="33903" y="32804"/>
                  </a:cubicBezTo>
                  <a:cubicBezTo>
                    <a:pt x="33903" y="32804"/>
                    <a:pt x="-41669" y="98339"/>
                    <a:pt x="32846" y="219067"/>
                  </a:cubicBezTo>
                  <a:cubicBezTo>
                    <a:pt x="107360" y="339795"/>
                    <a:pt x="544822" y="364747"/>
                    <a:pt x="754817" y="276514"/>
                  </a:cubicBezTo>
                  <a:cubicBezTo>
                    <a:pt x="1001068" y="173054"/>
                    <a:pt x="876970" y="0"/>
                    <a:pt x="8769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7" name="Google Shape;807;p15"/>
            <p:cNvSpPr/>
            <p:nvPr/>
          </p:nvSpPr>
          <p:spPr>
            <a:xfrm>
              <a:off x="2579236" y="3325333"/>
              <a:ext cx="908236" cy="329180"/>
            </a:xfrm>
            <a:custGeom>
              <a:avLst/>
              <a:gdLst/>
              <a:ahLst/>
              <a:cxnLst/>
              <a:rect l="l" t="t" r="r" b="b"/>
              <a:pathLst>
                <a:path w="908236" h="329180" extrusionOk="0">
                  <a:moveTo>
                    <a:pt x="876970" y="0"/>
                  </a:moveTo>
                  <a:cubicBezTo>
                    <a:pt x="876970" y="0"/>
                    <a:pt x="735410" y="84551"/>
                    <a:pt x="429098" y="89172"/>
                  </a:cubicBezTo>
                  <a:cubicBezTo>
                    <a:pt x="122786" y="93792"/>
                    <a:pt x="33903" y="32804"/>
                    <a:pt x="33903" y="32804"/>
                  </a:cubicBezTo>
                  <a:cubicBezTo>
                    <a:pt x="33903" y="32804"/>
                    <a:pt x="-41669" y="98339"/>
                    <a:pt x="32845" y="219067"/>
                  </a:cubicBezTo>
                  <a:cubicBezTo>
                    <a:pt x="107360" y="339795"/>
                    <a:pt x="544822" y="364747"/>
                    <a:pt x="754817" y="276514"/>
                  </a:cubicBezTo>
                  <a:cubicBezTo>
                    <a:pt x="1001063" y="173054"/>
                    <a:pt x="876970" y="0"/>
                    <a:pt x="876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8" name="Google Shape;808;p15"/>
            <p:cNvSpPr/>
            <p:nvPr/>
          </p:nvSpPr>
          <p:spPr>
            <a:xfrm>
              <a:off x="2567661" y="3174412"/>
              <a:ext cx="908234" cy="317655"/>
            </a:xfrm>
            <a:custGeom>
              <a:avLst/>
              <a:gdLst/>
              <a:ahLst/>
              <a:cxnLst/>
              <a:rect l="l" t="t" r="r" b="b"/>
              <a:pathLst>
                <a:path w="908234" h="317655" extrusionOk="0">
                  <a:moveTo>
                    <a:pt x="894573" y="22032"/>
                  </a:moveTo>
                  <a:cubicBezTo>
                    <a:pt x="887048" y="3494"/>
                    <a:pt x="865571" y="-4983"/>
                    <a:pt x="847221" y="3005"/>
                  </a:cubicBezTo>
                  <a:cubicBezTo>
                    <a:pt x="791192" y="27394"/>
                    <a:pt x="654913" y="74240"/>
                    <a:pt x="429098" y="77646"/>
                  </a:cubicBezTo>
                  <a:cubicBezTo>
                    <a:pt x="209599" y="80957"/>
                    <a:pt x="101748" y="50581"/>
                    <a:pt x="58243" y="33094"/>
                  </a:cubicBezTo>
                  <a:cubicBezTo>
                    <a:pt x="41169" y="26231"/>
                    <a:pt x="21509" y="33364"/>
                    <a:pt x="13203" y="49772"/>
                  </a:cubicBezTo>
                  <a:cubicBezTo>
                    <a:pt x="-2026" y="79850"/>
                    <a:pt x="-13010" y="133244"/>
                    <a:pt x="32846" y="207542"/>
                  </a:cubicBezTo>
                  <a:cubicBezTo>
                    <a:pt x="107360" y="328270"/>
                    <a:pt x="544823" y="353221"/>
                    <a:pt x="754818" y="264989"/>
                  </a:cubicBezTo>
                  <a:cubicBezTo>
                    <a:pt x="934051" y="189684"/>
                    <a:pt x="917079" y="77511"/>
                    <a:pt x="894573" y="2203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9" name="Google Shape;809;p15"/>
            <p:cNvSpPr/>
            <p:nvPr/>
          </p:nvSpPr>
          <p:spPr>
            <a:xfrm>
              <a:off x="2921693" y="1374242"/>
              <a:ext cx="674674" cy="1071846"/>
            </a:xfrm>
            <a:custGeom>
              <a:avLst/>
              <a:gdLst/>
              <a:ahLst/>
              <a:cxnLst/>
              <a:rect l="l" t="t" r="r" b="b"/>
              <a:pathLst>
                <a:path w="674674" h="1071846" extrusionOk="0">
                  <a:moveTo>
                    <a:pt x="637280" y="954094"/>
                  </a:moveTo>
                  <a:cubicBezTo>
                    <a:pt x="624520" y="984155"/>
                    <a:pt x="607834" y="1012945"/>
                    <a:pt x="584209" y="1035413"/>
                  </a:cubicBezTo>
                  <a:cubicBezTo>
                    <a:pt x="536807" y="1080493"/>
                    <a:pt x="466589" y="1088014"/>
                    <a:pt x="422803" y="1033591"/>
                  </a:cubicBezTo>
                  <a:cubicBezTo>
                    <a:pt x="385523" y="987151"/>
                    <a:pt x="383223" y="922458"/>
                    <a:pt x="372881" y="866445"/>
                  </a:cubicBezTo>
                  <a:cubicBezTo>
                    <a:pt x="361662" y="805693"/>
                    <a:pt x="344965" y="745965"/>
                    <a:pt x="323179" y="688158"/>
                  </a:cubicBezTo>
                  <a:cubicBezTo>
                    <a:pt x="279612" y="572545"/>
                    <a:pt x="215682" y="464532"/>
                    <a:pt x="134532" y="371297"/>
                  </a:cubicBezTo>
                  <a:cubicBezTo>
                    <a:pt x="101054" y="332838"/>
                    <a:pt x="64528" y="296548"/>
                    <a:pt x="37371" y="253396"/>
                  </a:cubicBezTo>
                  <a:cubicBezTo>
                    <a:pt x="10214" y="210244"/>
                    <a:pt x="-7107" y="158176"/>
                    <a:pt x="2836" y="108177"/>
                  </a:cubicBezTo>
                  <a:cubicBezTo>
                    <a:pt x="18565" y="29095"/>
                    <a:pt x="101577" y="-1916"/>
                    <a:pt x="174409" y="91"/>
                  </a:cubicBezTo>
                  <a:cubicBezTo>
                    <a:pt x="302827" y="3632"/>
                    <a:pt x="396045" y="100628"/>
                    <a:pt x="468102" y="196118"/>
                  </a:cubicBezTo>
                  <a:cubicBezTo>
                    <a:pt x="546238" y="299662"/>
                    <a:pt x="605590" y="417411"/>
                    <a:pt x="641706" y="542007"/>
                  </a:cubicBezTo>
                  <a:cubicBezTo>
                    <a:pt x="680116" y="674527"/>
                    <a:pt x="691622" y="820336"/>
                    <a:pt x="639732" y="948180"/>
                  </a:cubicBezTo>
                  <a:cubicBezTo>
                    <a:pt x="638933" y="950153"/>
                    <a:pt x="638112" y="952126"/>
                    <a:pt x="637280" y="9540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0" name="Google Shape;810;p15"/>
            <p:cNvSpPr/>
            <p:nvPr/>
          </p:nvSpPr>
          <p:spPr>
            <a:xfrm>
              <a:off x="3298161" y="2544974"/>
              <a:ext cx="149068" cy="212189"/>
            </a:xfrm>
            <a:custGeom>
              <a:avLst/>
              <a:gdLst/>
              <a:ahLst/>
              <a:cxnLst/>
              <a:rect l="l" t="t" r="r" b="b"/>
              <a:pathLst>
                <a:path w="149068" h="212189" extrusionOk="0">
                  <a:moveTo>
                    <a:pt x="132349" y="20956"/>
                  </a:moveTo>
                  <a:cubicBezTo>
                    <a:pt x="102212" y="-16187"/>
                    <a:pt x="48612" y="142"/>
                    <a:pt x="24605" y="37977"/>
                  </a:cubicBezTo>
                  <a:cubicBezTo>
                    <a:pt x="1969" y="73648"/>
                    <a:pt x="-3941" y="123112"/>
                    <a:pt x="2374" y="164286"/>
                  </a:cubicBezTo>
                  <a:cubicBezTo>
                    <a:pt x="14510" y="243363"/>
                    <a:pt x="82276" y="210828"/>
                    <a:pt x="113122" y="164657"/>
                  </a:cubicBezTo>
                  <a:cubicBezTo>
                    <a:pt x="126731" y="144287"/>
                    <a:pt x="139458" y="122831"/>
                    <a:pt x="145543" y="99105"/>
                  </a:cubicBezTo>
                  <a:cubicBezTo>
                    <a:pt x="151628" y="75379"/>
                    <a:pt x="150396" y="48865"/>
                    <a:pt x="137422" y="28084"/>
                  </a:cubicBezTo>
                  <a:cubicBezTo>
                    <a:pt x="135819" y="25521"/>
                    <a:pt x="134121" y="23148"/>
                    <a:pt x="132349" y="209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1" name="Google Shape;811;p15"/>
            <p:cNvSpPr/>
            <p:nvPr/>
          </p:nvSpPr>
          <p:spPr>
            <a:xfrm>
              <a:off x="3728188" y="1308043"/>
              <a:ext cx="223119" cy="243354"/>
            </a:xfrm>
            <a:custGeom>
              <a:avLst/>
              <a:gdLst/>
              <a:ahLst/>
              <a:cxnLst/>
              <a:rect l="l" t="t" r="r" b="b"/>
              <a:pathLst>
                <a:path w="223119" h="243354" extrusionOk="0">
                  <a:moveTo>
                    <a:pt x="186198" y="6646"/>
                  </a:moveTo>
                  <a:cubicBezTo>
                    <a:pt x="121283" y="73412"/>
                    <a:pt x="61739" y="146626"/>
                    <a:pt x="3562" y="219255"/>
                  </a:cubicBezTo>
                  <a:cubicBezTo>
                    <a:pt x="-9265" y="235269"/>
                    <a:pt x="15681" y="252492"/>
                    <a:pt x="28891" y="237753"/>
                  </a:cubicBezTo>
                  <a:cubicBezTo>
                    <a:pt x="89093" y="170577"/>
                    <a:pt x="153164" y="107779"/>
                    <a:pt x="215964" y="43182"/>
                  </a:cubicBezTo>
                  <a:cubicBezTo>
                    <a:pt x="236884" y="21665"/>
                    <a:pt x="207337" y="-15102"/>
                    <a:pt x="186198" y="66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2" name="Google Shape;812;p15"/>
            <p:cNvSpPr/>
            <p:nvPr/>
          </p:nvSpPr>
          <p:spPr>
            <a:xfrm>
              <a:off x="3850219" y="1681988"/>
              <a:ext cx="157066" cy="100049"/>
            </a:xfrm>
            <a:custGeom>
              <a:avLst/>
              <a:gdLst/>
              <a:ahLst/>
              <a:cxnLst/>
              <a:rect l="l" t="t" r="r" b="b"/>
              <a:pathLst>
                <a:path w="157066" h="100049" extrusionOk="0">
                  <a:moveTo>
                    <a:pt x="137186" y="1394"/>
                  </a:moveTo>
                  <a:cubicBezTo>
                    <a:pt x="96380" y="22029"/>
                    <a:pt x="52212" y="36913"/>
                    <a:pt x="12086" y="58408"/>
                  </a:cubicBezTo>
                  <a:cubicBezTo>
                    <a:pt x="-12517" y="71589"/>
                    <a:pt x="3949" y="108913"/>
                    <a:pt x="30155" y="98115"/>
                  </a:cubicBezTo>
                  <a:cubicBezTo>
                    <a:pt x="72907" y="80499"/>
                    <a:pt x="113364" y="50488"/>
                    <a:pt x="151751" y="24862"/>
                  </a:cubicBezTo>
                  <a:cubicBezTo>
                    <a:pt x="164905" y="16076"/>
                    <a:pt x="151194" y="-5688"/>
                    <a:pt x="137186" y="13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3" name="Google Shape;813;p15"/>
            <p:cNvSpPr/>
            <p:nvPr/>
          </p:nvSpPr>
          <p:spPr>
            <a:xfrm>
              <a:off x="3808687" y="2094255"/>
              <a:ext cx="139728" cy="57444"/>
            </a:xfrm>
            <a:custGeom>
              <a:avLst/>
              <a:gdLst/>
              <a:ahLst/>
              <a:cxnLst/>
              <a:rect l="l" t="t" r="r" b="b"/>
              <a:pathLst>
                <a:path w="139728" h="57444" extrusionOk="0">
                  <a:moveTo>
                    <a:pt x="127783" y="29668"/>
                  </a:moveTo>
                  <a:cubicBezTo>
                    <a:pt x="93136" y="22990"/>
                    <a:pt x="60653" y="12254"/>
                    <a:pt x="27277" y="1141"/>
                  </a:cubicBezTo>
                  <a:cubicBezTo>
                    <a:pt x="2560" y="-7088"/>
                    <a:pt x="-11853" y="31652"/>
                    <a:pt x="12722" y="38532"/>
                  </a:cubicBezTo>
                  <a:cubicBezTo>
                    <a:pt x="49164" y="48729"/>
                    <a:pt x="87326" y="53917"/>
                    <a:pt x="124949" y="57368"/>
                  </a:cubicBezTo>
                  <a:cubicBezTo>
                    <a:pt x="143057" y="59026"/>
                    <a:pt x="145138" y="33012"/>
                    <a:pt x="127783" y="296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4" name="Google Shape;814;p15"/>
            <p:cNvSpPr/>
            <p:nvPr/>
          </p:nvSpPr>
          <p:spPr>
            <a:xfrm>
              <a:off x="3751999" y="2498194"/>
              <a:ext cx="180559" cy="97372"/>
            </a:xfrm>
            <a:custGeom>
              <a:avLst/>
              <a:gdLst/>
              <a:ahLst/>
              <a:cxnLst/>
              <a:rect l="l" t="t" r="r" b="b"/>
              <a:pathLst>
                <a:path w="180559" h="97372" extrusionOk="0">
                  <a:moveTo>
                    <a:pt x="171711" y="68951"/>
                  </a:moveTo>
                  <a:cubicBezTo>
                    <a:pt x="124624" y="46765"/>
                    <a:pt x="78037" y="22712"/>
                    <a:pt x="30320" y="1971"/>
                  </a:cubicBezTo>
                  <a:cubicBezTo>
                    <a:pt x="3545" y="-9670"/>
                    <a:pt x="-13404" y="33606"/>
                    <a:pt x="13859" y="44263"/>
                  </a:cubicBezTo>
                  <a:cubicBezTo>
                    <a:pt x="62223" y="63167"/>
                    <a:pt x="112111" y="78928"/>
                    <a:pt x="161043" y="96359"/>
                  </a:cubicBezTo>
                  <a:cubicBezTo>
                    <a:pt x="179044" y="102772"/>
                    <a:pt x="188712" y="76961"/>
                    <a:pt x="171711" y="6895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5" name="Google Shape;815;p15"/>
            <p:cNvSpPr/>
            <p:nvPr/>
          </p:nvSpPr>
          <p:spPr>
            <a:xfrm>
              <a:off x="3620473" y="2917943"/>
              <a:ext cx="242482" cy="232134"/>
            </a:xfrm>
            <a:custGeom>
              <a:avLst/>
              <a:gdLst/>
              <a:ahLst/>
              <a:cxnLst/>
              <a:rect l="l" t="t" r="r" b="b"/>
              <a:pathLst>
                <a:path w="242482" h="232134" extrusionOk="0">
                  <a:moveTo>
                    <a:pt x="239233" y="209435"/>
                  </a:moveTo>
                  <a:cubicBezTo>
                    <a:pt x="179279" y="142236"/>
                    <a:pt x="115489" y="78589"/>
                    <a:pt x="55625" y="11283"/>
                  </a:cubicBezTo>
                  <a:cubicBezTo>
                    <a:pt x="25499" y="-22589"/>
                    <a:pt x="-23225" y="27888"/>
                    <a:pt x="12665" y="56533"/>
                  </a:cubicBezTo>
                  <a:cubicBezTo>
                    <a:pt x="83080" y="112731"/>
                    <a:pt x="150036" y="173039"/>
                    <a:pt x="220349" y="229333"/>
                  </a:cubicBezTo>
                  <a:cubicBezTo>
                    <a:pt x="232530" y="239080"/>
                    <a:pt x="249716" y="221183"/>
                    <a:pt x="239233" y="2094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6" name="Google Shape;816;p15"/>
            <p:cNvSpPr/>
            <p:nvPr/>
          </p:nvSpPr>
          <p:spPr>
            <a:xfrm>
              <a:off x="2050153" y="2807547"/>
              <a:ext cx="244216" cy="221663"/>
            </a:xfrm>
            <a:custGeom>
              <a:avLst/>
              <a:gdLst/>
              <a:ahLst/>
              <a:cxnLst/>
              <a:rect l="l" t="t" r="r" b="b"/>
              <a:pathLst>
                <a:path w="244216" h="221663" extrusionOk="0">
                  <a:moveTo>
                    <a:pt x="193536" y="8192"/>
                  </a:moveTo>
                  <a:cubicBezTo>
                    <a:pt x="131067" y="72373"/>
                    <a:pt x="64365" y="132186"/>
                    <a:pt x="3707" y="198154"/>
                  </a:cubicBezTo>
                  <a:cubicBezTo>
                    <a:pt x="-8530" y="211464"/>
                    <a:pt x="12340" y="228400"/>
                    <a:pt x="25572" y="218890"/>
                  </a:cubicBezTo>
                  <a:cubicBezTo>
                    <a:pt x="96931" y="167609"/>
                    <a:pt x="162931" y="109612"/>
                    <a:pt x="232772" y="56353"/>
                  </a:cubicBezTo>
                  <a:cubicBezTo>
                    <a:pt x="265294" y="31553"/>
                    <a:pt x="220951" y="-19975"/>
                    <a:pt x="193536" y="81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7" name="Google Shape;817;p15"/>
            <p:cNvSpPr/>
            <p:nvPr/>
          </p:nvSpPr>
          <p:spPr>
            <a:xfrm>
              <a:off x="2011542" y="2521434"/>
              <a:ext cx="117789" cy="87669"/>
            </a:xfrm>
            <a:custGeom>
              <a:avLst/>
              <a:gdLst/>
              <a:ahLst/>
              <a:cxnLst/>
              <a:rect l="l" t="t" r="r" b="b"/>
              <a:pathLst>
                <a:path w="117789" h="87669" extrusionOk="0">
                  <a:moveTo>
                    <a:pt x="84114" y="3008"/>
                  </a:moveTo>
                  <a:cubicBezTo>
                    <a:pt x="70173" y="10135"/>
                    <a:pt x="59724" y="23041"/>
                    <a:pt x="47414" y="32765"/>
                  </a:cubicBezTo>
                  <a:cubicBezTo>
                    <a:pt x="35036" y="42546"/>
                    <a:pt x="21517" y="51185"/>
                    <a:pt x="8115" y="59488"/>
                  </a:cubicBezTo>
                  <a:cubicBezTo>
                    <a:pt x="-8058" y="69499"/>
                    <a:pt x="1963" y="92910"/>
                    <a:pt x="20460" y="86609"/>
                  </a:cubicBezTo>
                  <a:cubicBezTo>
                    <a:pt x="36127" y="81269"/>
                    <a:pt x="51064" y="74844"/>
                    <a:pt x="66124" y="68026"/>
                  </a:cubicBezTo>
                  <a:cubicBezTo>
                    <a:pt x="80532" y="61500"/>
                    <a:pt x="98815" y="56064"/>
                    <a:pt x="110085" y="44862"/>
                  </a:cubicBezTo>
                  <a:cubicBezTo>
                    <a:pt x="128665" y="26386"/>
                    <a:pt x="111142" y="-10803"/>
                    <a:pt x="84114" y="300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8" name="Google Shape;818;p15"/>
            <p:cNvSpPr/>
            <p:nvPr/>
          </p:nvSpPr>
          <p:spPr>
            <a:xfrm>
              <a:off x="1881111" y="1997753"/>
              <a:ext cx="164311" cy="57376"/>
            </a:xfrm>
            <a:custGeom>
              <a:avLst/>
              <a:gdLst/>
              <a:ahLst/>
              <a:cxnLst/>
              <a:rect l="l" t="t" r="r" b="b"/>
              <a:pathLst>
                <a:path w="164311" h="57376" extrusionOk="0">
                  <a:moveTo>
                    <a:pt x="142235" y="0"/>
                  </a:moveTo>
                  <a:cubicBezTo>
                    <a:pt x="98904" y="101"/>
                    <a:pt x="49348" y="13698"/>
                    <a:pt x="7986" y="26475"/>
                  </a:cubicBezTo>
                  <a:cubicBezTo>
                    <a:pt x="-6012" y="30797"/>
                    <a:pt x="309" y="50527"/>
                    <a:pt x="12243" y="52444"/>
                  </a:cubicBezTo>
                  <a:cubicBezTo>
                    <a:pt x="54657" y="59245"/>
                    <a:pt x="108858" y="60246"/>
                    <a:pt x="150018" y="47486"/>
                  </a:cubicBezTo>
                  <a:cubicBezTo>
                    <a:pt x="173317" y="40258"/>
                    <a:pt x="166287" y="-56"/>
                    <a:pt x="14223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9" name="Google Shape;819;p15"/>
            <p:cNvSpPr/>
            <p:nvPr/>
          </p:nvSpPr>
          <p:spPr>
            <a:xfrm>
              <a:off x="2048749" y="1532415"/>
              <a:ext cx="97620" cy="56583"/>
            </a:xfrm>
            <a:custGeom>
              <a:avLst/>
              <a:gdLst/>
              <a:ahLst/>
              <a:cxnLst/>
              <a:rect l="l" t="t" r="r" b="b"/>
              <a:pathLst>
                <a:path w="97620" h="56583" extrusionOk="0">
                  <a:moveTo>
                    <a:pt x="78490" y="12792"/>
                  </a:moveTo>
                  <a:cubicBezTo>
                    <a:pt x="59144" y="9211"/>
                    <a:pt x="41267" y="11639"/>
                    <a:pt x="23215" y="1735"/>
                  </a:cubicBezTo>
                  <a:cubicBezTo>
                    <a:pt x="10781" y="-5089"/>
                    <a:pt x="-8441" y="9588"/>
                    <a:pt x="4060" y="21909"/>
                  </a:cubicBezTo>
                  <a:cubicBezTo>
                    <a:pt x="24103" y="41655"/>
                    <a:pt x="50698" y="59474"/>
                    <a:pt x="79896" y="56191"/>
                  </a:cubicBezTo>
                  <a:cubicBezTo>
                    <a:pt x="105855" y="53268"/>
                    <a:pt x="101502" y="17047"/>
                    <a:pt x="78490" y="127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0" name="Google Shape;820;p15"/>
            <p:cNvSpPr/>
            <p:nvPr/>
          </p:nvSpPr>
          <p:spPr>
            <a:xfrm>
              <a:off x="2147566" y="1166386"/>
              <a:ext cx="237614" cy="203619"/>
            </a:xfrm>
            <a:custGeom>
              <a:avLst/>
              <a:gdLst/>
              <a:ahLst/>
              <a:cxnLst/>
              <a:rect l="l" t="t" r="r" b="b"/>
              <a:pathLst>
                <a:path w="237614" h="203619" extrusionOk="0">
                  <a:moveTo>
                    <a:pt x="217562" y="141508"/>
                  </a:moveTo>
                  <a:cubicBezTo>
                    <a:pt x="199065" y="136499"/>
                    <a:pt x="183167" y="119035"/>
                    <a:pt x="168230" y="107456"/>
                  </a:cubicBezTo>
                  <a:cubicBezTo>
                    <a:pt x="150707" y="93870"/>
                    <a:pt x="133189" y="80284"/>
                    <a:pt x="115666" y="66698"/>
                  </a:cubicBezTo>
                  <a:cubicBezTo>
                    <a:pt x="86332" y="43950"/>
                    <a:pt x="53771" y="11117"/>
                    <a:pt x="17650" y="561"/>
                  </a:cubicBezTo>
                  <a:cubicBezTo>
                    <a:pt x="7409" y="-2435"/>
                    <a:pt x="-3855" y="7036"/>
                    <a:pt x="1285" y="17862"/>
                  </a:cubicBezTo>
                  <a:cubicBezTo>
                    <a:pt x="18887" y="54972"/>
                    <a:pt x="60430" y="84117"/>
                    <a:pt x="90145" y="111840"/>
                  </a:cubicBezTo>
                  <a:cubicBezTo>
                    <a:pt x="121222" y="140828"/>
                    <a:pt x="154829" y="184441"/>
                    <a:pt x="194381" y="201040"/>
                  </a:cubicBezTo>
                  <a:cubicBezTo>
                    <a:pt x="233032" y="217262"/>
                    <a:pt x="256635" y="152086"/>
                    <a:pt x="217562" y="14150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24" name="Google Shape;824;p15"/>
          <p:cNvGrpSpPr/>
          <p:nvPr/>
        </p:nvGrpSpPr>
        <p:grpSpPr>
          <a:xfrm rot="-631942" flipH="1">
            <a:off x="7168172" y="3352449"/>
            <a:ext cx="746879" cy="1436583"/>
            <a:chOff x="14335834" y="6702952"/>
            <a:chExt cx="1493685" cy="2873025"/>
          </a:xfrm>
        </p:grpSpPr>
        <p:sp>
          <p:nvSpPr>
            <p:cNvPr id="825" name="Google Shape;825;p15"/>
            <p:cNvSpPr/>
            <p:nvPr/>
          </p:nvSpPr>
          <p:spPr>
            <a:xfrm>
              <a:off x="15332663" y="8927057"/>
              <a:ext cx="495740" cy="648920"/>
            </a:xfrm>
            <a:custGeom>
              <a:avLst/>
              <a:gdLst/>
              <a:ahLst/>
              <a:cxnLst/>
              <a:rect l="l" t="t" r="r" b="b"/>
              <a:pathLst>
                <a:path w="495740" h="648920" extrusionOk="0">
                  <a:moveTo>
                    <a:pt x="416451" y="91345"/>
                  </a:moveTo>
                  <a:cubicBezTo>
                    <a:pt x="409035" y="65388"/>
                    <a:pt x="444288" y="98946"/>
                    <a:pt x="413887" y="7736"/>
                  </a:cubicBezTo>
                  <a:cubicBezTo>
                    <a:pt x="413887" y="-21872"/>
                    <a:pt x="213818" y="42150"/>
                    <a:pt x="180806" y="54959"/>
                  </a:cubicBezTo>
                  <a:cubicBezTo>
                    <a:pt x="128978" y="72235"/>
                    <a:pt x="-23356" y="154494"/>
                    <a:pt x="3049" y="145692"/>
                  </a:cubicBezTo>
                  <a:cubicBezTo>
                    <a:pt x="25638" y="137678"/>
                    <a:pt x="27477" y="227542"/>
                    <a:pt x="75925" y="217694"/>
                  </a:cubicBezTo>
                  <a:cubicBezTo>
                    <a:pt x="99215" y="253672"/>
                    <a:pt x="339373" y="589932"/>
                    <a:pt x="375776" y="627548"/>
                  </a:cubicBezTo>
                  <a:cubicBezTo>
                    <a:pt x="384129" y="637092"/>
                    <a:pt x="390902" y="650315"/>
                    <a:pt x="409937" y="648004"/>
                  </a:cubicBezTo>
                  <a:cubicBezTo>
                    <a:pt x="433997" y="651856"/>
                    <a:pt x="463439" y="643428"/>
                    <a:pt x="483796" y="625525"/>
                  </a:cubicBezTo>
                  <a:cubicBezTo>
                    <a:pt x="517658" y="583867"/>
                    <a:pt x="474586" y="413331"/>
                    <a:pt x="416451" y="9134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6" name="Google Shape;826;p15"/>
            <p:cNvSpPr/>
            <p:nvPr/>
          </p:nvSpPr>
          <p:spPr>
            <a:xfrm>
              <a:off x="14346905" y="6745817"/>
              <a:ext cx="1418177" cy="2346679"/>
            </a:xfrm>
            <a:custGeom>
              <a:avLst/>
              <a:gdLst/>
              <a:ahLst/>
              <a:cxnLst/>
              <a:rect l="l" t="t" r="r" b="b"/>
              <a:pathLst>
                <a:path w="1418177" h="2346679" extrusionOk="0">
                  <a:moveTo>
                    <a:pt x="1418025" y="2156476"/>
                  </a:moveTo>
                  <a:cubicBezTo>
                    <a:pt x="1416289" y="2136113"/>
                    <a:pt x="1400295" y="2114329"/>
                    <a:pt x="1394983" y="2096645"/>
                  </a:cubicBezTo>
                  <a:cubicBezTo>
                    <a:pt x="1394373" y="2095173"/>
                    <a:pt x="1393770" y="2093707"/>
                    <a:pt x="1393252" y="2092236"/>
                  </a:cubicBezTo>
                  <a:cubicBezTo>
                    <a:pt x="1392039" y="2089212"/>
                    <a:pt x="1390832" y="2086101"/>
                    <a:pt x="1389624" y="2083077"/>
                  </a:cubicBezTo>
                  <a:cubicBezTo>
                    <a:pt x="1388411" y="2080053"/>
                    <a:pt x="1387204" y="2077029"/>
                    <a:pt x="1385997" y="2074005"/>
                  </a:cubicBezTo>
                  <a:cubicBezTo>
                    <a:pt x="1384956" y="2071499"/>
                    <a:pt x="1384008" y="2069078"/>
                    <a:pt x="1382973" y="2066572"/>
                  </a:cubicBezTo>
                  <a:cubicBezTo>
                    <a:pt x="1379000" y="2056982"/>
                    <a:pt x="1374849" y="2047387"/>
                    <a:pt x="1370612" y="2037883"/>
                  </a:cubicBezTo>
                  <a:cubicBezTo>
                    <a:pt x="1369319" y="2034859"/>
                    <a:pt x="1368019" y="2031835"/>
                    <a:pt x="1366639" y="2028898"/>
                  </a:cubicBezTo>
                  <a:cubicBezTo>
                    <a:pt x="1365346" y="2025960"/>
                    <a:pt x="1363960" y="2022936"/>
                    <a:pt x="1362581" y="2019998"/>
                  </a:cubicBezTo>
                  <a:cubicBezTo>
                    <a:pt x="1357481" y="2008678"/>
                    <a:pt x="1352209" y="1997358"/>
                    <a:pt x="1346851" y="1986210"/>
                  </a:cubicBezTo>
                  <a:cubicBezTo>
                    <a:pt x="1339331" y="1970481"/>
                    <a:pt x="1331645" y="1954929"/>
                    <a:pt x="1323866" y="1939372"/>
                  </a:cubicBezTo>
                  <a:cubicBezTo>
                    <a:pt x="1316691" y="1925115"/>
                    <a:pt x="1309522" y="1910857"/>
                    <a:pt x="1302261" y="1896599"/>
                  </a:cubicBezTo>
                  <a:cubicBezTo>
                    <a:pt x="1122521" y="1486997"/>
                    <a:pt x="931466" y="1082582"/>
                    <a:pt x="728217" y="683955"/>
                  </a:cubicBezTo>
                  <a:cubicBezTo>
                    <a:pt x="642234" y="515793"/>
                    <a:pt x="559797" y="345735"/>
                    <a:pt x="474503" y="177314"/>
                  </a:cubicBezTo>
                  <a:cubicBezTo>
                    <a:pt x="464310" y="151305"/>
                    <a:pt x="453766" y="125382"/>
                    <a:pt x="442532" y="99626"/>
                  </a:cubicBezTo>
                  <a:cubicBezTo>
                    <a:pt x="424647" y="49764"/>
                    <a:pt x="412982" y="22462"/>
                    <a:pt x="379189" y="11314"/>
                  </a:cubicBezTo>
                  <a:cubicBezTo>
                    <a:pt x="378240" y="11056"/>
                    <a:pt x="377372" y="10711"/>
                    <a:pt x="376423" y="10452"/>
                  </a:cubicBezTo>
                  <a:cubicBezTo>
                    <a:pt x="375210" y="10107"/>
                    <a:pt x="373830" y="9762"/>
                    <a:pt x="372451" y="9417"/>
                  </a:cubicBezTo>
                  <a:cubicBezTo>
                    <a:pt x="371324" y="6221"/>
                    <a:pt x="370117" y="3110"/>
                    <a:pt x="368823" y="0"/>
                  </a:cubicBezTo>
                  <a:cubicBezTo>
                    <a:pt x="360349" y="1644"/>
                    <a:pt x="351972" y="3455"/>
                    <a:pt x="343584" y="5531"/>
                  </a:cubicBezTo>
                  <a:cubicBezTo>
                    <a:pt x="340129" y="6393"/>
                    <a:pt x="336582" y="7347"/>
                    <a:pt x="333127" y="8296"/>
                  </a:cubicBezTo>
                  <a:cubicBezTo>
                    <a:pt x="332954" y="8296"/>
                    <a:pt x="332782" y="8382"/>
                    <a:pt x="332609" y="8382"/>
                  </a:cubicBezTo>
                  <a:cubicBezTo>
                    <a:pt x="327941" y="9590"/>
                    <a:pt x="323278" y="10975"/>
                    <a:pt x="318610" y="12355"/>
                  </a:cubicBezTo>
                  <a:cubicBezTo>
                    <a:pt x="314206" y="13648"/>
                    <a:pt x="309711" y="15034"/>
                    <a:pt x="305307" y="16500"/>
                  </a:cubicBezTo>
                  <a:cubicBezTo>
                    <a:pt x="303404" y="17104"/>
                    <a:pt x="301507" y="17707"/>
                    <a:pt x="299604" y="18403"/>
                  </a:cubicBezTo>
                  <a:cubicBezTo>
                    <a:pt x="230298" y="41474"/>
                    <a:pt x="164189" y="76647"/>
                    <a:pt x="100506" y="111642"/>
                  </a:cubicBezTo>
                  <a:cubicBezTo>
                    <a:pt x="96096" y="113976"/>
                    <a:pt x="86334" y="119852"/>
                    <a:pt x="74066" y="127803"/>
                  </a:cubicBezTo>
                  <a:cubicBezTo>
                    <a:pt x="66891" y="132471"/>
                    <a:pt x="58859" y="137829"/>
                    <a:pt x="50477" y="143619"/>
                  </a:cubicBezTo>
                  <a:cubicBezTo>
                    <a:pt x="50132" y="143877"/>
                    <a:pt x="49787" y="144136"/>
                    <a:pt x="49437" y="144395"/>
                  </a:cubicBezTo>
                  <a:cubicBezTo>
                    <a:pt x="44429" y="147850"/>
                    <a:pt x="39243" y="151570"/>
                    <a:pt x="34144" y="155284"/>
                  </a:cubicBezTo>
                  <a:cubicBezTo>
                    <a:pt x="31034" y="157618"/>
                    <a:pt x="27837" y="159952"/>
                    <a:pt x="24727" y="162280"/>
                  </a:cubicBezTo>
                  <a:cubicBezTo>
                    <a:pt x="19627" y="166167"/>
                    <a:pt x="14534" y="170059"/>
                    <a:pt x="9779" y="173945"/>
                  </a:cubicBezTo>
                  <a:cubicBezTo>
                    <a:pt x="8486" y="174980"/>
                    <a:pt x="7186" y="176021"/>
                    <a:pt x="5979" y="177056"/>
                  </a:cubicBezTo>
                  <a:cubicBezTo>
                    <a:pt x="6324" y="177832"/>
                    <a:pt x="6755" y="178614"/>
                    <a:pt x="7192" y="179390"/>
                  </a:cubicBezTo>
                  <a:cubicBezTo>
                    <a:pt x="5720" y="182414"/>
                    <a:pt x="4513" y="185610"/>
                    <a:pt x="3472" y="188720"/>
                  </a:cubicBezTo>
                  <a:cubicBezTo>
                    <a:pt x="3208" y="189583"/>
                    <a:pt x="2955" y="190365"/>
                    <a:pt x="2696" y="191055"/>
                  </a:cubicBezTo>
                  <a:cubicBezTo>
                    <a:pt x="2524" y="191917"/>
                    <a:pt x="2259" y="192699"/>
                    <a:pt x="2087" y="193475"/>
                  </a:cubicBezTo>
                  <a:cubicBezTo>
                    <a:pt x="1656" y="195114"/>
                    <a:pt x="1311" y="196672"/>
                    <a:pt x="1046" y="198230"/>
                  </a:cubicBezTo>
                  <a:cubicBezTo>
                    <a:pt x="-1374" y="211021"/>
                    <a:pt x="184" y="224152"/>
                    <a:pt x="8049" y="236858"/>
                  </a:cubicBezTo>
                  <a:cubicBezTo>
                    <a:pt x="17983" y="258377"/>
                    <a:pt x="28958" y="279286"/>
                    <a:pt x="39761" y="300374"/>
                  </a:cubicBezTo>
                  <a:cubicBezTo>
                    <a:pt x="205071" y="646977"/>
                    <a:pt x="375388" y="991251"/>
                    <a:pt x="540612" y="1337940"/>
                  </a:cubicBezTo>
                  <a:cubicBezTo>
                    <a:pt x="552191" y="1365852"/>
                    <a:pt x="563425" y="1393937"/>
                    <a:pt x="574917" y="1421935"/>
                  </a:cubicBezTo>
                  <a:cubicBezTo>
                    <a:pt x="589089" y="1449588"/>
                    <a:pt x="602657" y="1478535"/>
                    <a:pt x="613977" y="1507654"/>
                  </a:cubicBezTo>
                  <a:cubicBezTo>
                    <a:pt x="670232" y="1628288"/>
                    <a:pt x="718455" y="1752377"/>
                    <a:pt x="773411" y="1873700"/>
                  </a:cubicBezTo>
                  <a:cubicBezTo>
                    <a:pt x="794235" y="1927190"/>
                    <a:pt x="817829" y="1979386"/>
                    <a:pt x="840555" y="2032094"/>
                  </a:cubicBezTo>
                  <a:cubicBezTo>
                    <a:pt x="854123" y="2064588"/>
                    <a:pt x="867174" y="2097249"/>
                    <a:pt x="880218" y="2130002"/>
                  </a:cubicBezTo>
                  <a:cubicBezTo>
                    <a:pt x="885663" y="2143570"/>
                    <a:pt x="891021" y="2157137"/>
                    <a:pt x="896465" y="2170705"/>
                  </a:cubicBezTo>
                  <a:cubicBezTo>
                    <a:pt x="902255" y="2185136"/>
                    <a:pt x="908050" y="2199480"/>
                    <a:pt x="914012" y="2213910"/>
                  </a:cubicBezTo>
                  <a:cubicBezTo>
                    <a:pt x="914788" y="2215727"/>
                    <a:pt x="915564" y="2217624"/>
                    <a:pt x="916346" y="2219527"/>
                  </a:cubicBezTo>
                  <a:cubicBezTo>
                    <a:pt x="916518" y="2219958"/>
                    <a:pt x="916691" y="2220475"/>
                    <a:pt x="916863" y="2220993"/>
                  </a:cubicBezTo>
                  <a:cubicBezTo>
                    <a:pt x="919105" y="2226351"/>
                    <a:pt x="921353" y="2231709"/>
                    <a:pt x="923601" y="2237154"/>
                  </a:cubicBezTo>
                  <a:cubicBezTo>
                    <a:pt x="926021" y="2242770"/>
                    <a:pt x="928356" y="2248474"/>
                    <a:pt x="930857" y="2254091"/>
                  </a:cubicBezTo>
                  <a:cubicBezTo>
                    <a:pt x="937330" y="2268624"/>
                    <a:pt x="943706" y="2283204"/>
                    <a:pt x="950639" y="2297525"/>
                  </a:cubicBezTo>
                  <a:cubicBezTo>
                    <a:pt x="956762" y="2310179"/>
                    <a:pt x="962413" y="2325874"/>
                    <a:pt x="971267" y="2336855"/>
                  </a:cubicBezTo>
                  <a:cubicBezTo>
                    <a:pt x="980489" y="2348290"/>
                    <a:pt x="991142" y="2349342"/>
                    <a:pt x="1002738" y="2342092"/>
                  </a:cubicBezTo>
                  <a:cubicBezTo>
                    <a:pt x="1071606" y="2299031"/>
                    <a:pt x="1145483" y="2262214"/>
                    <a:pt x="1223142" y="2237941"/>
                  </a:cubicBezTo>
                  <a:cubicBezTo>
                    <a:pt x="1256234" y="2226535"/>
                    <a:pt x="1290124" y="2217670"/>
                    <a:pt x="1323981" y="2208874"/>
                  </a:cubicBezTo>
                  <a:cubicBezTo>
                    <a:pt x="1341131" y="2204418"/>
                    <a:pt x="1358286" y="2199986"/>
                    <a:pt x="1375361" y="2195243"/>
                  </a:cubicBezTo>
                  <a:cubicBezTo>
                    <a:pt x="1390268" y="2191103"/>
                    <a:pt x="1407895" y="2189591"/>
                    <a:pt x="1415168" y="2174069"/>
                  </a:cubicBezTo>
                  <a:cubicBezTo>
                    <a:pt x="1417801" y="2168434"/>
                    <a:pt x="1418537" y="2162519"/>
                    <a:pt x="1418025" y="215647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7" name="Google Shape;827;p15"/>
            <p:cNvSpPr/>
            <p:nvPr/>
          </p:nvSpPr>
          <p:spPr>
            <a:xfrm>
              <a:off x="14361298" y="6785756"/>
              <a:ext cx="433552" cy="266804"/>
            </a:xfrm>
            <a:custGeom>
              <a:avLst/>
              <a:gdLst/>
              <a:ahLst/>
              <a:cxnLst/>
              <a:rect l="l" t="t" r="r" b="b"/>
              <a:pathLst>
                <a:path w="433552" h="266804" extrusionOk="0">
                  <a:moveTo>
                    <a:pt x="428119" y="59716"/>
                  </a:moveTo>
                  <a:cubicBezTo>
                    <a:pt x="429976" y="63936"/>
                    <a:pt x="431799" y="68156"/>
                    <a:pt x="433552" y="72376"/>
                  </a:cubicBezTo>
                  <a:cubicBezTo>
                    <a:pt x="415696" y="78044"/>
                    <a:pt x="397908" y="83954"/>
                    <a:pt x="380183" y="90163"/>
                  </a:cubicBezTo>
                  <a:cubicBezTo>
                    <a:pt x="297482" y="118317"/>
                    <a:pt x="216943" y="152679"/>
                    <a:pt x="140825" y="195683"/>
                  </a:cubicBezTo>
                  <a:cubicBezTo>
                    <a:pt x="102346" y="217656"/>
                    <a:pt x="64603" y="241152"/>
                    <a:pt x="28418" y="266805"/>
                  </a:cubicBezTo>
                  <a:cubicBezTo>
                    <a:pt x="27406" y="264678"/>
                    <a:pt x="26394" y="262551"/>
                    <a:pt x="25382" y="260423"/>
                  </a:cubicBezTo>
                  <a:cubicBezTo>
                    <a:pt x="16845" y="243751"/>
                    <a:pt x="8169" y="227176"/>
                    <a:pt x="0" y="210331"/>
                  </a:cubicBezTo>
                  <a:cubicBezTo>
                    <a:pt x="60521" y="160912"/>
                    <a:pt x="128711" y="121490"/>
                    <a:pt x="197873" y="85403"/>
                  </a:cubicBezTo>
                  <a:cubicBezTo>
                    <a:pt x="263154" y="51041"/>
                    <a:pt x="331207" y="21841"/>
                    <a:pt x="401754" y="0"/>
                  </a:cubicBezTo>
                  <a:cubicBezTo>
                    <a:pt x="411441" y="14551"/>
                    <a:pt x="418967" y="34161"/>
                    <a:pt x="428119" y="597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8" name="Google Shape;828;p15"/>
            <p:cNvSpPr/>
            <p:nvPr/>
          </p:nvSpPr>
          <p:spPr>
            <a:xfrm>
              <a:off x="14406533" y="6892391"/>
              <a:ext cx="419679" cy="231528"/>
            </a:xfrm>
            <a:custGeom>
              <a:avLst/>
              <a:gdLst/>
              <a:ahLst/>
              <a:cxnLst/>
              <a:rect l="l" t="t" r="r" b="b"/>
              <a:pathLst>
                <a:path w="419679" h="231528" extrusionOk="0">
                  <a:moveTo>
                    <a:pt x="414850" y="30752"/>
                  </a:moveTo>
                  <a:cubicBezTo>
                    <a:pt x="416472" y="33926"/>
                    <a:pt x="418093" y="37134"/>
                    <a:pt x="419680" y="40307"/>
                  </a:cubicBezTo>
                  <a:cubicBezTo>
                    <a:pt x="415121" y="41353"/>
                    <a:pt x="410803" y="42434"/>
                    <a:pt x="406819" y="43647"/>
                  </a:cubicBezTo>
                  <a:cubicBezTo>
                    <a:pt x="360171" y="56238"/>
                    <a:pt x="314701" y="72404"/>
                    <a:pt x="270956" y="91750"/>
                  </a:cubicBezTo>
                  <a:cubicBezTo>
                    <a:pt x="182080" y="130838"/>
                    <a:pt x="98431" y="178872"/>
                    <a:pt x="17351" y="231528"/>
                  </a:cubicBezTo>
                  <a:cubicBezTo>
                    <a:pt x="11544" y="219478"/>
                    <a:pt x="5738" y="207394"/>
                    <a:pt x="0" y="195274"/>
                  </a:cubicBezTo>
                  <a:cubicBezTo>
                    <a:pt x="43981" y="166040"/>
                    <a:pt x="89485" y="139037"/>
                    <a:pt x="135190" y="112608"/>
                  </a:cubicBezTo>
                  <a:cubicBezTo>
                    <a:pt x="190382" y="80982"/>
                    <a:pt x="247931" y="53266"/>
                    <a:pt x="307342" y="30315"/>
                  </a:cubicBezTo>
                  <a:cubicBezTo>
                    <a:pt x="338462" y="19415"/>
                    <a:pt x="370260" y="7871"/>
                    <a:pt x="402599" y="0"/>
                  </a:cubicBezTo>
                  <a:cubicBezTo>
                    <a:pt x="406750" y="10228"/>
                    <a:pt x="410832" y="20490"/>
                    <a:pt x="414850" y="307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9" name="Google Shape;829;p15"/>
            <p:cNvSpPr/>
            <p:nvPr/>
          </p:nvSpPr>
          <p:spPr>
            <a:xfrm>
              <a:off x="15260875" y="8765780"/>
              <a:ext cx="479257" cy="267678"/>
            </a:xfrm>
            <a:custGeom>
              <a:avLst/>
              <a:gdLst/>
              <a:ahLst/>
              <a:cxnLst/>
              <a:rect l="l" t="t" r="r" b="b"/>
              <a:pathLst>
                <a:path w="479257" h="267678" extrusionOk="0">
                  <a:moveTo>
                    <a:pt x="475682" y="63119"/>
                  </a:moveTo>
                  <a:cubicBezTo>
                    <a:pt x="476895" y="66155"/>
                    <a:pt x="478079" y="69231"/>
                    <a:pt x="479258" y="72266"/>
                  </a:cubicBezTo>
                  <a:cubicBezTo>
                    <a:pt x="472813" y="73548"/>
                    <a:pt x="466431" y="75003"/>
                    <a:pt x="460050" y="76590"/>
                  </a:cubicBezTo>
                  <a:cubicBezTo>
                    <a:pt x="430649" y="84690"/>
                    <a:pt x="401553" y="93975"/>
                    <a:pt x="372692" y="103932"/>
                  </a:cubicBezTo>
                  <a:cubicBezTo>
                    <a:pt x="288307" y="133368"/>
                    <a:pt x="207290" y="168673"/>
                    <a:pt x="130327" y="209923"/>
                  </a:cubicBezTo>
                  <a:cubicBezTo>
                    <a:pt x="96505" y="227544"/>
                    <a:pt x="64034" y="247833"/>
                    <a:pt x="31459" y="267679"/>
                  </a:cubicBezTo>
                  <a:cubicBezTo>
                    <a:pt x="26498" y="256537"/>
                    <a:pt x="21634" y="245366"/>
                    <a:pt x="16845" y="234161"/>
                  </a:cubicBezTo>
                  <a:cubicBezTo>
                    <a:pt x="14413" y="228493"/>
                    <a:pt x="12016" y="222853"/>
                    <a:pt x="9653" y="217184"/>
                  </a:cubicBezTo>
                  <a:cubicBezTo>
                    <a:pt x="7865" y="212930"/>
                    <a:pt x="6106" y="208710"/>
                    <a:pt x="4352" y="204490"/>
                  </a:cubicBezTo>
                  <a:cubicBezTo>
                    <a:pt x="3881" y="203306"/>
                    <a:pt x="3375" y="202162"/>
                    <a:pt x="2903" y="201012"/>
                  </a:cubicBezTo>
                  <a:cubicBezTo>
                    <a:pt x="2737" y="200506"/>
                    <a:pt x="2530" y="200035"/>
                    <a:pt x="2328" y="199563"/>
                  </a:cubicBezTo>
                  <a:cubicBezTo>
                    <a:pt x="1552" y="197672"/>
                    <a:pt x="776" y="195780"/>
                    <a:pt x="0" y="193923"/>
                  </a:cubicBezTo>
                  <a:cubicBezTo>
                    <a:pt x="55795" y="154260"/>
                    <a:pt x="132218" y="117196"/>
                    <a:pt x="152403" y="106801"/>
                  </a:cubicBezTo>
                  <a:cubicBezTo>
                    <a:pt x="239359" y="67845"/>
                    <a:pt x="328303" y="31563"/>
                    <a:pt x="420151" y="6008"/>
                  </a:cubicBezTo>
                  <a:cubicBezTo>
                    <a:pt x="428689" y="4524"/>
                    <a:pt x="438410" y="2196"/>
                    <a:pt x="448638" y="0"/>
                  </a:cubicBezTo>
                  <a:cubicBezTo>
                    <a:pt x="450023" y="2972"/>
                    <a:pt x="451375" y="5973"/>
                    <a:pt x="452691" y="8946"/>
                  </a:cubicBezTo>
                  <a:cubicBezTo>
                    <a:pt x="454042" y="11918"/>
                    <a:pt x="455359" y="14919"/>
                    <a:pt x="456675" y="17891"/>
                  </a:cubicBezTo>
                  <a:cubicBezTo>
                    <a:pt x="458498" y="22007"/>
                    <a:pt x="460286" y="26130"/>
                    <a:pt x="462074" y="30246"/>
                  </a:cubicBezTo>
                  <a:cubicBezTo>
                    <a:pt x="462884" y="32138"/>
                    <a:pt x="463695" y="33994"/>
                    <a:pt x="464471" y="35886"/>
                  </a:cubicBezTo>
                  <a:cubicBezTo>
                    <a:pt x="465989" y="39462"/>
                    <a:pt x="467507" y="43044"/>
                    <a:pt x="468961" y="46619"/>
                  </a:cubicBezTo>
                  <a:cubicBezTo>
                    <a:pt x="470007" y="49086"/>
                    <a:pt x="471019" y="51546"/>
                    <a:pt x="471997" y="54013"/>
                  </a:cubicBezTo>
                  <a:cubicBezTo>
                    <a:pt x="473250" y="57043"/>
                    <a:pt x="474469" y="60084"/>
                    <a:pt x="475682" y="631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0" name="Google Shape;830;p15"/>
            <p:cNvSpPr/>
            <p:nvPr/>
          </p:nvSpPr>
          <p:spPr>
            <a:xfrm>
              <a:off x="15227088" y="8685201"/>
              <a:ext cx="466638" cy="231292"/>
            </a:xfrm>
            <a:custGeom>
              <a:avLst/>
              <a:gdLst/>
              <a:ahLst/>
              <a:cxnLst/>
              <a:rect l="l" t="t" r="r" b="b"/>
              <a:pathLst>
                <a:path w="466638" h="231292" extrusionOk="0">
                  <a:moveTo>
                    <a:pt x="443682" y="0"/>
                  </a:moveTo>
                  <a:cubicBezTo>
                    <a:pt x="451444" y="15528"/>
                    <a:pt x="459142" y="31120"/>
                    <a:pt x="466638" y="46786"/>
                  </a:cubicBezTo>
                  <a:cubicBezTo>
                    <a:pt x="446821" y="51547"/>
                    <a:pt x="427142" y="55864"/>
                    <a:pt x="407331" y="61504"/>
                  </a:cubicBezTo>
                  <a:cubicBezTo>
                    <a:pt x="407670" y="61435"/>
                    <a:pt x="408003" y="61337"/>
                    <a:pt x="408342" y="61268"/>
                  </a:cubicBezTo>
                  <a:cubicBezTo>
                    <a:pt x="293268" y="93268"/>
                    <a:pt x="181879" y="139514"/>
                    <a:pt x="76797" y="195953"/>
                  </a:cubicBezTo>
                  <a:cubicBezTo>
                    <a:pt x="56307" y="207158"/>
                    <a:pt x="36053" y="218875"/>
                    <a:pt x="16304" y="231293"/>
                  </a:cubicBezTo>
                  <a:cubicBezTo>
                    <a:pt x="10837" y="217759"/>
                    <a:pt x="5433" y="204151"/>
                    <a:pt x="0" y="190583"/>
                  </a:cubicBezTo>
                  <a:cubicBezTo>
                    <a:pt x="1857" y="189198"/>
                    <a:pt x="3714" y="187881"/>
                    <a:pt x="5571" y="186565"/>
                  </a:cubicBezTo>
                  <a:cubicBezTo>
                    <a:pt x="126549" y="106635"/>
                    <a:pt x="262384" y="49718"/>
                    <a:pt x="401656" y="10429"/>
                  </a:cubicBezTo>
                  <a:cubicBezTo>
                    <a:pt x="410970" y="8543"/>
                    <a:pt x="426665" y="3852"/>
                    <a:pt x="4436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1" name="Google Shape;831;p15"/>
            <p:cNvSpPr/>
            <p:nvPr/>
          </p:nvSpPr>
          <p:spPr>
            <a:xfrm>
              <a:off x="15476889" y="9000178"/>
              <a:ext cx="352630" cy="510107"/>
            </a:xfrm>
            <a:custGeom>
              <a:avLst/>
              <a:gdLst/>
              <a:ahLst/>
              <a:cxnLst/>
              <a:rect l="l" t="t" r="r" b="b"/>
              <a:pathLst>
                <a:path w="352630" h="510107" extrusionOk="0">
                  <a:moveTo>
                    <a:pt x="351446" y="492992"/>
                  </a:moveTo>
                  <a:cubicBezTo>
                    <a:pt x="352119" y="498695"/>
                    <a:pt x="352596" y="504433"/>
                    <a:pt x="352631" y="510108"/>
                  </a:cubicBezTo>
                  <a:cubicBezTo>
                    <a:pt x="333693" y="435708"/>
                    <a:pt x="315871" y="360878"/>
                    <a:pt x="296358" y="286645"/>
                  </a:cubicBezTo>
                  <a:cubicBezTo>
                    <a:pt x="275058" y="208635"/>
                    <a:pt x="245795" y="133230"/>
                    <a:pt x="218889" y="57313"/>
                  </a:cubicBezTo>
                  <a:cubicBezTo>
                    <a:pt x="216422" y="57715"/>
                    <a:pt x="213996" y="58158"/>
                    <a:pt x="211530" y="58595"/>
                  </a:cubicBezTo>
                  <a:cubicBezTo>
                    <a:pt x="147870" y="69938"/>
                    <a:pt x="84911" y="85363"/>
                    <a:pt x="23177" y="104134"/>
                  </a:cubicBezTo>
                  <a:cubicBezTo>
                    <a:pt x="18383" y="105789"/>
                    <a:pt x="12915" y="106428"/>
                    <a:pt x="8626" y="109164"/>
                  </a:cubicBezTo>
                  <a:cubicBezTo>
                    <a:pt x="5723" y="111188"/>
                    <a:pt x="1538" y="109871"/>
                    <a:pt x="290" y="106462"/>
                  </a:cubicBezTo>
                  <a:cubicBezTo>
                    <a:pt x="-354" y="104232"/>
                    <a:pt x="124" y="102512"/>
                    <a:pt x="1233" y="101127"/>
                  </a:cubicBezTo>
                  <a:cubicBezTo>
                    <a:pt x="7442" y="88841"/>
                    <a:pt x="61926" y="67811"/>
                    <a:pt x="69923" y="63154"/>
                  </a:cubicBezTo>
                  <a:cubicBezTo>
                    <a:pt x="137504" y="35104"/>
                    <a:pt x="207983" y="12861"/>
                    <a:pt x="280082" y="0"/>
                  </a:cubicBezTo>
                  <a:cubicBezTo>
                    <a:pt x="279709" y="575"/>
                    <a:pt x="279306" y="1150"/>
                    <a:pt x="278835" y="1690"/>
                  </a:cubicBezTo>
                  <a:cubicBezTo>
                    <a:pt x="278461" y="2196"/>
                    <a:pt x="278024" y="2668"/>
                    <a:pt x="277587" y="3110"/>
                  </a:cubicBezTo>
                  <a:cubicBezTo>
                    <a:pt x="277116" y="3582"/>
                    <a:pt x="276610" y="4053"/>
                    <a:pt x="276070" y="4496"/>
                  </a:cubicBezTo>
                  <a:cubicBezTo>
                    <a:pt x="275564" y="4933"/>
                    <a:pt x="274989" y="5375"/>
                    <a:pt x="274379" y="5778"/>
                  </a:cubicBezTo>
                  <a:cubicBezTo>
                    <a:pt x="272994" y="6554"/>
                    <a:pt x="271579" y="7296"/>
                    <a:pt x="270159" y="8037"/>
                  </a:cubicBezTo>
                  <a:cubicBezTo>
                    <a:pt x="270734" y="11550"/>
                    <a:pt x="271344" y="14752"/>
                    <a:pt x="272016" y="17489"/>
                  </a:cubicBezTo>
                  <a:cubicBezTo>
                    <a:pt x="272085" y="17724"/>
                    <a:pt x="272149" y="17995"/>
                    <a:pt x="272218" y="18230"/>
                  </a:cubicBezTo>
                  <a:cubicBezTo>
                    <a:pt x="273097" y="23088"/>
                    <a:pt x="273971" y="27952"/>
                    <a:pt x="274851" y="32810"/>
                  </a:cubicBezTo>
                  <a:cubicBezTo>
                    <a:pt x="275765" y="37841"/>
                    <a:pt x="276673" y="42906"/>
                    <a:pt x="277553" y="47930"/>
                  </a:cubicBezTo>
                  <a:cubicBezTo>
                    <a:pt x="280456" y="64436"/>
                    <a:pt x="283290" y="80942"/>
                    <a:pt x="286061" y="97447"/>
                  </a:cubicBezTo>
                  <a:cubicBezTo>
                    <a:pt x="286061" y="97516"/>
                    <a:pt x="286096" y="97580"/>
                    <a:pt x="286096" y="97649"/>
                  </a:cubicBezTo>
                  <a:cubicBezTo>
                    <a:pt x="286498" y="99471"/>
                    <a:pt x="286907" y="101190"/>
                    <a:pt x="287447" y="102777"/>
                  </a:cubicBezTo>
                  <a:cubicBezTo>
                    <a:pt x="290960" y="118777"/>
                    <a:pt x="294197" y="134811"/>
                    <a:pt x="297272" y="150914"/>
                  </a:cubicBezTo>
                  <a:cubicBezTo>
                    <a:pt x="297307" y="151018"/>
                    <a:pt x="297307" y="151116"/>
                    <a:pt x="297341" y="151219"/>
                  </a:cubicBezTo>
                  <a:cubicBezTo>
                    <a:pt x="302711" y="176636"/>
                    <a:pt x="307465" y="202122"/>
                    <a:pt x="311317" y="227774"/>
                  </a:cubicBezTo>
                  <a:cubicBezTo>
                    <a:pt x="311317" y="227878"/>
                    <a:pt x="311352" y="227975"/>
                    <a:pt x="311352" y="228079"/>
                  </a:cubicBezTo>
                  <a:cubicBezTo>
                    <a:pt x="316210" y="255519"/>
                    <a:pt x="321108" y="283000"/>
                    <a:pt x="326472" y="310343"/>
                  </a:cubicBezTo>
                  <a:cubicBezTo>
                    <a:pt x="331704" y="335794"/>
                    <a:pt x="335349" y="361447"/>
                    <a:pt x="337947" y="387237"/>
                  </a:cubicBezTo>
                  <a:cubicBezTo>
                    <a:pt x="338384" y="391388"/>
                    <a:pt x="338792" y="395574"/>
                    <a:pt x="339132" y="399724"/>
                  </a:cubicBezTo>
                  <a:cubicBezTo>
                    <a:pt x="339264" y="401110"/>
                    <a:pt x="339402" y="402490"/>
                    <a:pt x="339505" y="403875"/>
                  </a:cubicBezTo>
                  <a:cubicBezTo>
                    <a:pt x="339845" y="407756"/>
                    <a:pt x="340149" y="411671"/>
                    <a:pt x="340448" y="415552"/>
                  </a:cubicBezTo>
                  <a:cubicBezTo>
                    <a:pt x="340483" y="415621"/>
                    <a:pt x="340483" y="415719"/>
                    <a:pt x="340483" y="415788"/>
                  </a:cubicBezTo>
                  <a:cubicBezTo>
                    <a:pt x="343622" y="432224"/>
                    <a:pt x="345139" y="448833"/>
                    <a:pt x="347232" y="465477"/>
                  </a:cubicBezTo>
                  <a:cubicBezTo>
                    <a:pt x="347704" y="468547"/>
                    <a:pt x="348244" y="471686"/>
                    <a:pt x="348750" y="474860"/>
                  </a:cubicBezTo>
                  <a:cubicBezTo>
                    <a:pt x="348951" y="475975"/>
                    <a:pt x="349123" y="477119"/>
                    <a:pt x="349325" y="478234"/>
                  </a:cubicBezTo>
                  <a:cubicBezTo>
                    <a:pt x="349831" y="481373"/>
                    <a:pt x="350337" y="484581"/>
                    <a:pt x="350774" y="487789"/>
                  </a:cubicBezTo>
                  <a:cubicBezTo>
                    <a:pt x="351009" y="489514"/>
                    <a:pt x="351245" y="491239"/>
                    <a:pt x="351446" y="4929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2" name="Google Shape;832;p15"/>
            <p:cNvSpPr/>
            <p:nvPr/>
          </p:nvSpPr>
          <p:spPr>
            <a:xfrm>
              <a:off x="14724473" y="7259901"/>
              <a:ext cx="692883" cy="1331938"/>
            </a:xfrm>
            <a:custGeom>
              <a:avLst/>
              <a:gdLst/>
              <a:ahLst/>
              <a:cxnLst/>
              <a:rect l="l" t="t" r="r" b="b"/>
              <a:pathLst>
                <a:path w="692883" h="1331938" extrusionOk="0">
                  <a:moveTo>
                    <a:pt x="687598" y="1229301"/>
                  </a:moveTo>
                  <a:cubicBezTo>
                    <a:pt x="694888" y="1259783"/>
                    <a:pt x="702080" y="1338903"/>
                    <a:pt x="654518" y="1331446"/>
                  </a:cubicBezTo>
                  <a:cubicBezTo>
                    <a:pt x="433861" y="1250901"/>
                    <a:pt x="-145386" y="31801"/>
                    <a:pt x="33929" y="169"/>
                  </a:cubicBezTo>
                  <a:cubicBezTo>
                    <a:pt x="201660" y="-15267"/>
                    <a:pt x="640852" y="1031371"/>
                    <a:pt x="687598" y="122930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3" name="Google Shape;833;p15"/>
            <p:cNvSpPr/>
            <p:nvPr/>
          </p:nvSpPr>
          <p:spPr>
            <a:xfrm>
              <a:off x="14335834" y="6702952"/>
              <a:ext cx="383518" cy="222260"/>
            </a:xfrm>
            <a:custGeom>
              <a:avLst/>
              <a:gdLst/>
              <a:ahLst/>
              <a:cxnLst/>
              <a:rect l="l" t="t" r="r" b="b"/>
              <a:pathLst>
                <a:path w="383518" h="222260" extrusionOk="0">
                  <a:moveTo>
                    <a:pt x="383519" y="52282"/>
                  </a:moveTo>
                  <a:cubicBezTo>
                    <a:pt x="383519" y="52282"/>
                    <a:pt x="191677" y="97390"/>
                    <a:pt x="18249" y="222261"/>
                  </a:cubicBezTo>
                  <a:cubicBezTo>
                    <a:pt x="17812" y="221485"/>
                    <a:pt x="17386" y="220703"/>
                    <a:pt x="17036" y="219927"/>
                  </a:cubicBezTo>
                  <a:cubicBezTo>
                    <a:pt x="12287" y="210165"/>
                    <a:pt x="9085" y="199103"/>
                    <a:pt x="4158" y="190026"/>
                  </a:cubicBezTo>
                  <a:cubicBezTo>
                    <a:pt x="-9583" y="161941"/>
                    <a:pt x="13580" y="134374"/>
                    <a:pt x="32242" y="115103"/>
                  </a:cubicBezTo>
                  <a:cubicBezTo>
                    <a:pt x="102755" y="44159"/>
                    <a:pt x="202048" y="517"/>
                    <a:pt x="302376" y="0"/>
                  </a:cubicBezTo>
                  <a:cubicBezTo>
                    <a:pt x="326568" y="862"/>
                    <a:pt x="357251" y="-3369"/>
                    <a:pt x="369778" y="22640"/>
                  </a:cubicBezTo>
                  <a:cubicBezTo>
                    <a:pt x="373751" y="29119"/>
                    <a:pt x="377040" y="35863"/>
                    <a:pt x="379891" y="42860"/>
                  </a:cubicBezTo>
                  <a:cubicBezTo>
                    <a:pt x="381185" y="45970"/>
                    <a:pt x="382392" y="49080"/>
                    <a:pt x="383519" y="52282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9D6ED14D-D9CD-4AFE-9540-C92E55ED19D7}"/>
              </a:ext>
            </a:extLst>
          </p:cNvPr>
          <p:cNvSpPr txBox="1"/>
          <p:nvPr/>
        </p:nvSpPr>
        <p:spPr>
          <a:xfrm>
            <a:off x="2299796" y="782574"/>
            <a:ext cx="5194053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400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環境刺激有某種特性，使個體感受到某種程度的困擾。</a:t>
            </a:r>
            <a:endParaRPr lang="zh-TW" altLang="en-US" sz="4000" dirty="0">
              <a:latin typeface="清松手寫體2" panose="00000500000000000000" pitchFamily="2" charset="-120"/>
              <a:ea typeface="清松手寫體2" panose="00000500000000000000" pitchFamily="2" charset="-120"/>
            </a:endParaRPr>
          </a:p>
        </p:txBody>
      </p: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E67F754A-C2C2-4C77-A1CB-20D7FAFC15D5}"/>
              </a:ext>
            </a:extLst>
          </p:cNvPr>
          <p:cNvSpPr txBox="1"/>
          <p:nvPr/>
        </p:nvSpPr>
        <p:spPr>
          <a:xfrm>
            <a:off x="1353426" y="3150005"/>
            <a:ext cx="6134874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400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簡單來說，只要情緒上或身體上超過個人所能負荷的範圍，就可能引發不舒服的感受。</a:t>
            </a:r>
            <a:endParaRPr lang="zh-TW" altLang="en-US" sz="4000" dirty="0">
              <a:latin typeface="清松手寫體2" panose="00000500000000000000" pitchFamily="2" charset="-120"/>
              <a:ea typeface="清松手寫體2" panose="00000500000000000000" pitchFamily="2" charset="-12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22AD4215-1DDC-4CBD-BE5F-7B37BF33F655}"/>
              </a:ext>
            </a:extLst>
          </p:cNvPr>
          <p:cNvSpPr/>
          <p:nvPr/>
        </p:nvSpPr>
        <p:spPr>
          <a:xfrm>
            <a:off x="1404599" y="2188235"/>
            <a:ext cx="65858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因應外在要求的一種非特殊性生理反應</a:t>
            </a:r>
            <a:r>
              <a:rPr lang="en-US" altLang="zh-TW" sz="2400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(</a:t>
            </a:r>
            <a:r>
              <a:rPr lang="zh-TW" altLang="en-US" sz="2400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戰或逃</a:t>
            </a:r>
            <a:r>
              <a:rPr lang="en-US" altLang="zh-TW" sz="2400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)</a:t>
            </a:r>
            <a:r>
              <a:rPr lang="zh-TW" altLang="en-US" sz="2400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－</a:t>
            </a:r>
            <a:r>
              <a:rPr lang="en-US" altLang="zh-TW" sz="2400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selye,1976</a:t>
            </a:r>
          </a:p>
        </p:txBody>
      </p:sp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5E7BE854-20B2-44C9-A2C5-E436B4572A4D}"/>
              </a:ext>
            </a:extLst>
          </p:cNvPr>
          <p:cNvCxnSpPr/>
          <p:nvPr/>
        </p:nvCxnSpPr>
        <p:spPr>
          <a:xfrm>
            <a:off x="2139043" y="1995156"/>
            <a:ext cx="576398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接點 50">
            <a:extLst>
              <a:ext uri="{FF2B5EF4-FFF2-40B4-BE49-F238E27FC236}">
                <a16:creationId xmlns:a16="http://schemas.microsoft.com/office/drawing/2014/main" id="{846F810B-5AF9-4D9B-B87E-72E5D3E4DB8D}"/>
              </a:ext>
            </a:extLst>
          </p:cNvPr>
          <p:cNvCxnSpPr>
            <a:cxnSpLocks/>
          </p:cNvCxnSpPr>
          <p:nvPr/>
        </p:nvCxnSpPr>
        <p:spPr>
          <a:xfrm>
            <a:off x="1217117" y="3038631"/>
            <a:ext cx="654193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4" name="Google Shape;794;p15"/>
          <p:cNvGrpSpPr/>
          <p:nvPr/>
        </p:nvGrpSpPr>
        <p:grpSpPr>
          <a:xfrm>
            <a:off x="595994" y="298410"/>
            <a:ext cx="8131628" cy="4775567"/>
            <a:chOff x="5032631" y="597139"/>
            <a:chExt cx="12095120" cy="8498653"/>
          </a:xfrm>
        </p:grpSpPr>
        <p:sp>
          <p:nvSpPr>
            <p:cNvPr id="795" name="Google Shape;795;p15"/>
            <p:cNvSpPr/>
            <p:nvPr/>
          </p:nvSpPr>
          <p:spPr>
            <a:xfrm>
              <a:off x="5032631" y="597139"/>
              <a:ext cx="12095120" cy="8498653"/>
            </a:xfrm>
            <a:custGeom>
              <a:avLst/>
              <a:gdLst/>
              <a:ahLst/>
              <a:cxnLst/>
              <a:rect l="l" t="t" r="r" b="b"/>
              <a:pathLst>
                <a:path w="12095120" h="8498653" extrusionOk="0">
                  <a:moveTo>
                    <a:pt x="11871045" y="3199"/>
                  </a:moveTo>
                  <a:cubicBezTo>
                    <a:pt x="12196645" y="2324741"/>
                    <a:pt x="11594669" y="2686664"/>
                    <a:pt x="12095120" y="8098381"/>
                  </a:cubicBezTo>
                  <a:cubicBezTo>
                    <a:pt x="11650233" y="8177163"/>
                    <a:pt x="11184881" y="8110415"/>
                    <a:pt x="10728673" y="8110415"/>
                  </a:cubicBezTo>
                  <a:cubicBezTo>
                    <a:pt x="9844509" y="8110415"/>
                    <a:pt x="7266988" y="8446179"/>
                    <a:pt x="5023414" y="8446179"/>
                  </a:cubicBezTo>
                  <a:cubicBezTo>
                    <a:pt x="3428694" y="8446179"/>
                    <a:pt x="1832206" y="8354309"/>
                    <a:pt x="236228" y="8472015"/>
                  </a:cubicBezTo>
                  <a:cubicBezTo>
                    <a:pt x="172726" y="8717456"/>
                    <a:pt x="0" y="7257933"/>
                    <a:pt x="0" y="4461793"/>
                  </a:cubicBezTo>
                  <a:cubicBezTo>
                    <a:pt x="0" y="3564829"/>
                    <a:pt x="25207" y="2200371"/>
                    <a:pt x="25207" y="1741155"/>
                  </a:cubicBezTo>
                  <a:cubicBezTo>
                    <a:pt x="25207" y="1532480"/>
                    <a:pt x="-19972" y="230249"/>
                    <a:pt x="43139" y="151365"/>
                  </a:cubicBezTo>
                  <a:cubicBezTo>
                    <a:pt x="956081" y="173988"/>
                    <a:pt x="1779957" y="33472"/>
                    <a:pt x="2794610" y="33472"/>
                  </a:cubicBezTo>
                  <a:cubicBezTo>
                    <a:pt x="4515756" y="33472"/>
                    <a:pt x="6237615" y="128894"/>
                    <a:pt x="7960682" y="128894"/>
                  </a:cubicBezTo>
                  <a:cubicBezTo>
                    <a:pt x="9732939" y="128877"/>
                    <a:pt x="10567880" y="-23792"/>
                    <a:pt x="11871045" y="319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6" name="Google Shape;796;p15"/>
            <p:cNvSpPr/>
            <p:nvPr/>
          </p:nvSpPr>
          <p:spPr>
            <a:xfrm>
              <a:off x="5596605" y="1101895"/>
              <a:ext cx="10966346" cy="7235610"/>
            </a:xfrm>
            <a:custGeom>
              <a:avLst/>
              <a:gdLst/>
              <a:ahLst/>
              <a:cxnLst/>
              <a:rect l="l" t="t" r="r" b="b"/>
              <a:pathLst>
                <a:path w="10966346" h="7235610" extrusionOk="0">
                  <a:moveTo>
                    <a:pt x="4452590" y="7235610"/>
                  </a:moveTo>
                  <a:cubicBezTo>
                    <a:pt x="3452401" y="7235610"/>
                    <a:pt x="2428008" y="7200018"/>
                    <a:pt x="1409139" y="7200018"/>
                  </a:cubicBezTo>
                  <a:cubicBezTo>
                    <a:pt x="137062" y="7200018"/>
                    <a:pt x="103305" y="7264743"/>
                    <a:pt x="95299" y="7154771"/>
                  </a:cubicBezTo>
                  <a:cubicBezTo>
                    <a:pt x="-63608" y="4975548"/>
                    <a:pt x="24200" y="2002178"/>
                    <a:pt x="24200" y="1027026"/>
                  </a:cubicBezTo>
                  <a:cubicBezTo>
                    <a:pt x="24200" y="261944"/>
                    <a:pt x="-38078" y="145309"/>
                    <a:pt x="78625" y="139445"/>
                  </a:cubicBezTo>
                  <a:cubicBezTo>
                    <a:pt x="1687946" y="58690"/>
                    <a:pt x="1053216" y="-23746"/>
                    <a:pt x="4798807" y="80039"/>
                  </a:cubicBezTo>
                  <a:cubicBezTo>
                    <a:pt x="10250672" y="231077"/>
                    <a:pt x="10876596" y="-151141"/>
                    <a:pt x="10888784" y="71557"/>
                  </a:cubicBezTo>
                  <a:cubicBezTo>
                    <a:pt x="11001237" y="2127601"/>
                    <a:pt x="10626482" y="2789594"/>
                    <a:pt x="10966087" y="6821607"/>
                  </a:cubicBezTo>
                  <a:cubicBezTo>
                    <a:pt x="10969657" y="6863948"/>
                    <a:pt x="10935918" y="6902106"/>
                    <a:pt x="10889753" y="6899999"/>
                  </a:cubicBezTo>
                  <a:cubicBezTo>
                    <a:pt x="9468525" y="6835018"/>
                    <a:pt x="7071974" y="7235610"/>
                    <a:pt x="4452590" y="72356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7" name="Google Shape;797;p15"/>
            <p:cNvSpPr/>
            <p:nvPr/>
          </p:nvSpPr>
          <p:spPr>
            <a:xfrm>
              <a:off x="5244077" y="814589"/>
              <a:ext cx="11592053" cy="8055271"/>
            </a:xfrm>
            <a:custGeom>
              <a:avLst/>
              <a:gdLst/>
              <a:ahLst/>
              <a:cxnLst/>
              <a:rect l="l" t="t" r="r" b="b"/>
              <a:pathLst>
                <a:path w="11592053" h="8055271" extrusionOk="0">
                  <a:moveTo>
                    <a:pt x="640475" y="8055272"/>
                  </a:moveTo>
                  <a:cubicBezTo>
                    <a:pt x="561251" y="8055272"/>
                    <a:pt x="493041" y="8054218"/>
                    <a:pt x="434179" y="8052008"/>
                  </a:cubicBezTo>
                  <a:cubicBezTo>
                    <a:pt x="160999" y="8041725"/>
                    <a:pt x="76114" y="8007832"/>
                    <a:pt x="70811" y="7906936"/>
                  </a:cubicBezTo>
                  <a:cubicBezTo>
                    <a:pt x="24646" y="7026562"/>
                    <a:pt x="357" y="6286738"/>
                    <a:pt x="31836" y="5537650"/>
                  </a:cubicBezTo>
                  <a:cubicBezTo>
                    <a:pt x="131542" y="3164165"/>
                    <a:pt x="59763" y="1773956"/>
                    <a:pt x="21196" y="1027078"/>
                  </a:cubicBezTo>
                  <a:cubicBezTo>
                    <a:pt x="-5864" y="503137"/>
                    <a:pt x="-17048" y="286285"/>
                    <a:pt x="50091" y="218857"/>
                  </a:cubicBezTo>
                  <a:cubicBezTo>
                    <a:pt x="66375" y="202523"/>
                    <a:pt x="87774" y="194840"/>
                    <a:pt x="113593" y="196081"/>
                  </a:cubicBezTo>
                  <a:cubicBezTo>
                    <a:pt x="868001" y="232081"/>
                    <a:pt x="1890626" y="181140"/>
                    <a:pt x="3074743" y="122160"/>
                  </a:cubicBezTo>
                  <a:cubicBezTo>
                    <a:pt x="4224559" y="64896"/>
                    <a:pt x="5527775" y="0"/>
                    <a:pt x="6883700" y="0"/>
                  </a:cubicBezTo>
                  <a:cubicBezTo>
                    <a:pt x="7408321" y="0"/>
                    <a:pt x="7949260" y="19411"/>
                    <a:pt x="8472385" y="38176"/>
                  </a:cubicBezTo>
                  <a:cubicBezTo>
                    <a:pt x="9002565" y="57196"/>
                    <a:pt x="9550812" y="76862"/>
                    <a:pt x="10089678" y="76862"/>
                  </a:cubicBezTo>
                  <a:cubicBezTo>
                    <a:pt x="10655620" y="76862"/>
                    <a:pt x="10991758" y="60663"/>
                    <a:pt x="11192598" y="50975"/>
                  </a:cubicBezTo>
                  <a:cubicBezTo>
                    <a:pt x="11471642" y="37513"/>
                    <a:pt x="11500810" y="36102"/>
                    <a:pt x="11506640" y="119559"/>
                  </a:cubicBezTo>
                  <a:cubicBezTo>
                    <a:pt x="11633270" y="1931113"/>
                    <a:pt x="11589587" y="4037010"/>
                    <a:pt x="11560691" y="5430533"/>
                  </a:cubicBezTo>
                  <a:cubicBezTo>
                    <a:pt x="11551666" y="5866309"/>
                    <a:pt x="11543848" y="6242647"/>
                    <a:pt x="11543848" y="6502535"/>
                  </a:cubicBezTo>
                  <a:cubicBezTo>
                    <a:pt x="11543848" y="6817172"/>
                    <a:pt x="11555592" y="7038766"/>
                    <a:pt x="11563360" y="7185402"/>
                  </a:cubicBezTo>
                  <a:cubicBezTo>
                    <a:pt x="11570125" y="7312898"/>
                    <a:pt x="11574204" y="7389845"/>
                    <a:pt x="11566828" y="7438372"/>
                  </a:cubicBezTo>
                  <a:cubicBezTo>
                    <a:pt x="11558856" y="7490928"/>
                    <a:pt x="11536454" y="7513364"/>
                    <a:pt x="11489524" y="7515812"/>
                  </a:cubicBezTo>
                  <a:cubicBezTo>
                    <a:pt x="10854523" y="7549041"/>
                    <a:pt x="10488706" y="7599252"/>
                    <a:pt x="10101406" y="7652402"/>
                  </a:cubicBezTo>
                  <a:cubicBezTo>
                    <a:pt x="9454132" y="7741230"/>
                    <a:pt x="8720495" y="7841905"/>
                    <a:pt x="6518870" y="7891146"/>
                  </a:cubicBezTo>
                  <a:cubicBezTo>
                    <a:pt x="4507156" y="7936138"/>
                    <a:pt x="3099253" y="7983271"/>
                    <a:pt x="2167631" y="8014462"/>
                  </a:cubicBezTo>
                  <a:cubicBezTo>
                    <a:pt x="1426022" y="8039312"/>
                    <a:pt x="949520" y="8055272"/>
                    <a:pt x="640475" y="8055272"/>
                  </a:cubicBezTo>
                  <a:close/>
                  <a:moveTo>
                    <a:pt x="108120" y="224262"/>
                  </a:moveTo>
                  <a:cubicBezTo>
                    <a:pt x="92160" y="224262"/>
                    <a:pt x="80024" y="228937"/>
                    <a:pt x="70165" y="238846"/>
                  </a:cubicBezTo>
                  <a:cubicBezTo>
                    <a:pt x="11881" y="297368"/>
                    <a:pt x="24459" y="540735"/>
                    <a:pt x="49496" y="1025617"/>
                  </a:cubicBezTo>
                  <a:cubicBezTo>
                    <a:pt x="88097" y="1772954"/>
                    <a:pt x="159928" y="3164012"/>
                    <a:pt x="60154" y="5538823"/>
                  </a:cubicBezTo>
                  <a:cubicBezTo>
                    <a:pt x="28726" y="6286789"/>
                    <a:pt x="52998" y="7025865"/>
                    <a:pt x="99128" y="7905441"/>
                  </a:cubicBezTo>
                  <a:cubicBezTo>
                    <a:pt x="102885" y="7977135"/>
                    <a:pt x="154149" y="8013119"/>
                    <a:pt x="435267" y="8023691"/>
                  </a:cubicBezTo>
                  <a:cubicBezTo>
                    <a:pt x="722725" y="8034535"/>
                    <a:pt x="1235619" y="8017334"/>
                    <a:pt x="2166730" y="7986161"/>
                  </a:cubicBezTo>
                  <a:cubicBezTo>
                    <a:pt x="3098420" y="7954954"/>
                    <a:pt x="4506408" y="7907820"/>
                    <a:pt x="6518292" y="7862828"/>
                  </a:cubicBezTo>
                  <a:cubicBezTo>
                    <a:pt x="8718302" y="7813621"/>
                    <a:pt x="9451089" y="7713066"/>
                    <a:pt x="10097616" y="7624340"/>
                  </a:cubicBezTo>
                  <a:cubicBezTo>
                    <a:pt x="10485528" y="7571104"/>
                    <a:pt x="10851922" y="7520826"/>
                    <a:pt x="11488096" y="7487528"/>
                  </a:cubicBezTo>
                  <a:cubicBezTo>
                    <a:pt x="11517247" y="7486016"/>
                    <a:pt x="11532290" y="7477619"/>
                    <a:pt x="11538885" y="7434106"/>
                  </a:cubicBezTo>
                  <a:cubicBezTo>
                    <a:pt x="11545819" y="7388434"/>
                    <a:pt x="11541790" y="7312575"/>
                    <a:pt x="11535128" y="7186880"/>
                  </a:cubicBezTo>
                  <a:cubicBezTo>
                    <a:pt x="11527343" y="7039956"/>
                    <a:pt x="11515564" y="6817886"/>
                    <a:pt x="11515564" y="6502501"/>
                  </a:cubicBezTo>
                  <a:cubicBezTo>
                    <a:pt x="11515564" y="6242324"/>
                    <a:pt x="11523366" y="5865851"/>
                    <a:pt x="11532408" y="5429921"/>
                  </a:cubicBezTo>
                  <a:cubicBezTo>
                    <a:pt x="11561303" y="4036908"/>
                    <a:pt x="11604952" y="1931776"/>
                    <a:pt x="11478407" y="121497"/>
                  </a:cubicBezTo>
                  <a:cubicBezTo>
                    <a:pt x="11474719" y="68839"/>
                    <a:pt x="11474515" y="65712"/>
                    <a:pt x="11193975" y="79224"/>
                  </a:cubicBezTo>
                  <a:cubicBezTo>
                    <a:pt x="10992880" y="88913"/>
                    <a:pt x="10656317" y="105145"/>
                    <a:pt x="10089695" y="105145"/>
                  </a:cubicBezTo>
                  <a:cubicBezTo>
                    <a:pt x="9550320" y="105145"/>
                    <a:pt x="9001818" y="85462"/>
                    <a:pt x="8471383" y="66425"/>
                  </a:cubicBezTo>
                  <a:cubicBezTo>
                    <a:pt x="7948512" y="47660"/>
                    <a:pt x="7407829" y="28266"/>
                    <a:pt x="6883717" y="28266"/>
                  </a:cubicBezTo>
                  <a:cubicBezTo>
                    <a:pt x="5528506" y="28266"/>
                    <a:pt x="4225663" y="93162"/>
                    <a:pt x="3076170" y="150392"/>
                  </a:cubicBezTo>
                  <a:cubicBezTo>
                    <a:pt x="1891306" y="209407"/>
                    <a:pt x="868018" y="260365"/>
                    <a:pt x="112267" y="224313"/>
                  </a:cubicBezTo>
                  <a:cubicBezTo>
                    <a:pt x="110857" y="224296"/>
                    <a:pt x="109463" y="224262"/>
                    <a:pt x="108120" y="2242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9D6ED14D-D9CD-4AFE-9540-C92E55ED19D7}"/>
              </a:ext>
            </a:extLst>
          </p:cNvPr>
          <p:cNvSpPr txBox="1"/>
          <p:nvPr/>
        </p:nvSpPr>
        <p:spPr>
          <a:xfrm>
            <a:off x="1295589" y="921367"/>
            <a:ext cx="519405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4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可控制性 </a:t>
            </a:r>
            <a:r>
              <a:rPr lang="en-US" altLang="zh-TW" sz="24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&amp;</a:t>
            </a:r>
            <a:r>
              <a:rPr lang="zh-TW" altLang="en-US" sz="24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 可預測性</a:t>
            </a:r>
            <a:endParaRPr lang="zh-TW" altLang="en-US" sz="4000" b="1" dirty="0">
              <a:latin typeface="清松手寫體2" panose="00000500000000000000" pitchFamily="2" charset="-120"/>
              <a:ea typeface="清松手寫體2" panose="00000500000000000000" pitchFamily="2" charset="-120"/>
            </a:endParaRP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98D52D52-13D3-4C32-91A3-A55C6625081F}"/>
              </a:ext>
            </a:extLst>
          </p:cNvPr>
          <p:cNvSpPr/>
          <p:nvPr/>
        </p:nvSpPr>
        <p:spPr>
          <a:xfrm>
            <a:off x="1367411" y="1934334"/>
            <a:ext cx="65882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試想現在要考試，範圍不定，佔學期成績</a:t>
            </a:r>
            <a:r>
              <a:rPr lang="en-US" altLang="zh-TW" sz="2400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50%</a:t>
            </a:r>
          </a:p>
        </p:txBody>
      </p:sp>
      <p:sp>
        <p:nvSpPr>
          <p:cNvPr id="41" name="文字方塊 40">
            <a:extLst>
              <a:ext uri="{FF2B5EF4-FFF2-40B4-BE49-F238E27FC236}">
                <a16:creationId xmlns:a16="http://schemas.microsoft.com/office/drawing/2014/main" id="{A41D3D6E-678A-483C-AA9D-41234E7E5A47}"/>
              </a:ext>
            </a:extLst>
          </p:cNvPr>
          <p:cNvSpPr txBox="1"/>
          <p:nvPr/>
        </p:nvSpPr>
        <p:spPr>
          <a:xfrm>
            <a:off x="1367411" y="3775855"/>
            <a:ext cx="658823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TW" altLang="en-US" sz="24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→可不可控及可不可預測影響了對壓力的看法</a:t>
            </a:r>
            <a:endParaRPr lang="zh-TW" altLang="en-US" sz="4000" b="1" dirty="0">
              <a:latin typeface="清松手寫體2" panose="00000500000000000000" pitchFamily="2" charset="-120"/>
              <a:ea typeface="清松手寫體2" panose="00000500000000000000" pitchFamily="2" charset="-120"/>
            </a:endParaRPr>
          </a:p>
        </p:txBody>
      </p:sp>
      <p:grpSp>
        <p:nvGrpSpPr>
          <p:cNvPr id="42" name="Google Shape;920;p17">
            <a:extLst>
              <a:ext uri="{FF2B5EF4-FFF2-40B4-BE49-F238E27FC236}">
                <a16:creationId xmlns:a16="http://schemas.microsoft.com/office/drawing/2014/main" id="{7D3C3AC6-4935-4E58-B9EA-8EC6F99D52FA}"/>
              </a:ext>
            </a:extLst>
          </p:cNvPr>
          <p:cNvGrpSpPr/>
          <p:nvPr/>
        </p:nvGrpSpPr>
        <p:grpSpPr>
          <a:xfrm rot="20293331">
            <a:off x="909014" y="3740498"/>
            <a:ext cx="971343" cy="963270"/>
            <a:chOff x="219066" y="7108745"/>
            <a:chExt cx="1942507" cy="1926465"/>
          </a:xfrm>
        </p:grpSpPr>
        <p:sp>
          <p:nvSpPr>
            <p:cNvPr id="43" name="Google Shape;921;p17">
              <a:extLst>
                <a:ext uri="{FF2B5EF4-FFF2-40B4-BE49-F238E27FC236}">
                  <a16:creationId xmlns:a16="http://schemas.microsoft.com/office/drawing/2014/main" id="{47909C07-55EA-4E88-9081-FC9BA17FBBD6}"/>
                </a:ext>
              </a:extLst>
            </p:cNvPr>
            <p:cNvSpPr/>
            <p:nvPr/>
          </p:nvSpPr>
          <p:spPr>
            <a:xfrm>
              <a:off x="684177" y="7108745"/>
              <a:ext cx="1477396" cy="1926465"/>
            </a:xfrm>
            <a:custGeom>
              <a:avLst/>
              <a:gdLst/>
              <a:ahLst/>
              <a:cxnLst/>
              <a:rect l="l" t="t" r="r" b="b"/>
              <a:pathLst>
                <a:path w="1477396" h="1926465" extrusionOk="0">
                  <a:moveTo>
                    <a:pt x="1317602" y="1841459"/>
                  </a:moveTo>
                  <a:cubicBezTo>
                    <a:pt x="930937" y="1984486"/>
                    <a:pt x="148808" y="1942816"/>
                    <a:pt x="50595" y="1748139"/>
                  </a:cubicBezTo>
                  <a:cubicBezTo>
                    <a:pt x="43742" y="1734574"/>
                    <a:pt x="40261" y="1720239"/>
                    <a:pt x="40416" y="1705189"/>
                  </a:cubicBezTo>
                  <a:cubicBezTo>
                    <a:pt x="40210" y="1700940"/>
                    <a:pt x="38112" y="1625025"/>
                    <a:pt x="37553" y="1550596"/>
                  </a:cubicBezTo>
                  <a:cubicBezTo>
                    <a:pt x="36990" y="1480467"/>
                    <a:pt x="37759" y="1411667"/>
                    <a:pt x="42615" y="1405524"/>
                  </a:cubicBezTo>
                  <a:cubicBezTo>
                    <a:pt x="40210" y="1241612"/>
                    <a:pt x="36018" y="1077753"/>
                    <a:pt x="30746" y="913992"/>
                  </a:cubicBezTo>
                  <a:cubicBezTo>
                    <a:pt x="29262" y="865258"/>
                    <a:pt x="27576" y="816527"/>
                    <a:pt x="25836" y="767843"/>
                  </a:cubicBezTo>
                  <a:cubicBezTo>
                    <a:pt x="24557" y="730322"/>
                    <a:pt x="23174" y="692850"/>
                    <a:pt x="21745" y="655329"/>
                  </a:cubicBezTo>
                  <a:cubicBezTo>
                    <a:pt x="19802" y="603678"/>
                    <a:pt x="17755" y="551973"/>
                    <a:pt x="15707" y="500323"/>
                  </a:cubicBezTo>
                  <a:cubicBezTo>
                    <a:pt x="10797" y="378232"/>
                    <a:pt x="-39025" y="209304"/>
                    <a:pt x="69060" y="116703"/>
                  </a:cubicBezTo>
                  <a:cubicBezTo>
                    <a:pt x="136838" y="58653"/>
                    <a:pt x="233723" y="47188"/>
                    <a:pt x="318483" y="31932"/>
                  </a:cubicBezTo>
                  <a:cubicBezTo>
                    <a:pt x="416696" y="14219"/>
                    <a:pt x="516238" y="3881"/>
                    <a:pt x="615986" y="961"/>
                  </a:cubicBezTo>
                  <a:cubicBezTo>
                    <a:pt x="768473" y="-3545"/>
                    <a:pt x="921776" y="7563"/>
                    <a:pt x="1071194" y="39097"/>
                  </a:cubicBezTo>
                  <a:cubicBezTo>
                    <a:pt x="1159687" y="57783"/>
                    <a:pt x="1249870" y="77591"/>
                    <a:pt x="1329719" y="121874"/>
                  </a:cubicBezTo>
                  <a:cubicBezTo>
                    <a:pt x="1364043" y="140917"/>
                    <a:pt x="1409311" y="165438"/>
                    <a:pt x="1424762" y="202396"/>
                  </a:cubicBezTo>
                  <a:cubicBezTo>
                    <a:pt x="1449622" y="261775"/>
                    <a:pt x="1439700" y="336360"/>
                    <a:pt x="1441184" y="399631"/>
                  </a:cubicBezTo>
                  <a:cubicBezTo>
                    <a:pt x="1441184" y="540096"/>
                    <a:pt x="1446608" y="680821"/>
                    <a:pt x="1449879" y="821286"/>
                  </a:cubicBezTo>
                  <a:cubicBezTo>
                    <a:pt x="1453410" y="975677"/>
                    <a:pt x="1457039" y="1130065"/>
                    <a:pt x="1461184" y="1284405"/>
                  </a:cubicBezTo>
                  <a:cubicBezTo>
                    <a:pt x="1464510" y="1407977"/>
                    <a:pt x="1464354" y="1532677"/>
                    <a:pt x="1474689" y="1655895"/>
                  </a:cubicBezTo>
                  <a:cubicBezTo>
                    <a:pt x="1491114" y="1778907"/>
                    <a:pt x="1432082" y="1794929"/>
                    <a:pt x="1317602" y="18414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922;p17">
              <a:extLst>
                <a:ext uri="{FF2B5EF4-FFF2-40B4-BE49-F238E27FC236}">
                  <a16:creationId xmlns:a16="http://schemas.microsoft.com/office/drawing/2014/main" id="{C21E9152-8992-40FC-A369-700C4A9929BF}"/>
                </a:ext>
              </a:extLst>
            </p:cNvPr>
            <p:cNvSpPr/>
            <p:nvPr/>
          </p:nvSpPr>
          <p:spPr>
            <a:xfrm>
              <a:off x="751417" y="7167494"/>
              <a:ext cx="1283431" cy="298865"/>
            </a:xfrm>
            <a:custGeom>
              <a:avLst/>
              <a:gdLst/>
              <a:ahLst/>
              <a:cxnLst/>
              <a:rect l="l" t="t" r="r" b="b"/>
              <a:pathLst>
                <a:path w="1283431" h="298865" extrusionOk="0">
                  <a:moveTo>
                    <a:pt x="1239212" y="221762"/>
                  </a:moveTo>
                  <a:cubicBezTo>
                    <a:pt x="1234301" y="224526"/>
                    <a:pt x="1229033" y="227189"/>
                    <a:pt x="1223458" y="229748"/>
                  </a:cubicBezTo>
                  <a:cubicBezTo>
                    <a:pt x="1049028" y="310219"/>
                    <a:pt x="548699" y="308477"/>
                    <a:pt x="353656" y="284162"/>
                  </a:cubicBezTo>
                  <a:cubicBezTo>
                    <a:pt x="214572" y="272643"/>
                    <a:pt x="118200" y="250120"/>
                    <a:pt x="61572" y="222582"/>
                  </a:cubicBezTo>
                  <a:cubicBezTo>
                    <a:pt x="-146774" y="121070"/>
                    <a:pt x="183469" y="-48624"/>
                    <a:pt x="903138" y="13213"/>
                  </a:cubicBezTo>
                  <a:cubicBezTo>
                    <a:pt x="994957" y="22940"/>
                    <a:pt x="1419784" y="91483"/>
                    <a:pt x="1239212" y="22176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923;p17">
              <a:extLst>
                <a:ext uri="{FF2B5EF4-FFF2-40B4-BE49-F238E27FC236}">
                  <a16:creationId xmlns:a16="http://schemas.microsoft.com/office/drawing/2014/main" id="{11D2CCC3-10AB-4456-94A8-1FD3CD73CA93}"/>
                </a:ext>
              </a:extLst>
            </p:cNvPr>
            <p:cNvSpPr/>
            <p:nvPr/>
          </p:nvSpPr>
          <p:spPr>
            <a:xfrm>
              <a:off x="812989" y="7303424"/>
              <a:ext cx="1161885" cy="162935"/>
            </a:xfrm>
            <a:custGeom>
              <a:avLst/>
              <a:gdLst/>
              <a:ahLst/>
              <a:cxnLst/>
              <a:rect l="l" t="t" r="r" b="b"/>
              <a:pathLst>
                <a:path w="1161885" h="162935" extrusionOk="0">
                  <a:moveTo>
                    <a:pt x="1161886" y="93818"/>
                  </a:moveTo>
                  <a:cubicBezTo>
                    <a:pt x="987456" y="174289"/>
                    <a:pt x="487127" y="172547"/>
                    <a:pt x="292084" y="148233"/>
                  </a:cubicBezTo>
                  <a:cubicBezTo>
                    <a:pt x="153000" y="136713"/>
                    <a:pt x="56628" y="114190"/>
                    <a:pt x="0" y="86653"/>
                  </a:cubicBezTo>
                  <a:cubicBezTo>
                    <a:pt x="119853" y="22102"/>
                    <a:pt x="411012" y="-23767"/>
                    <a:pt x="841566" y="13195"/>
                  </a:cubicBezTo>
                  <a:cubicBezTo>
                    <a:pt x="896298" y="18980"/>
                    <a:pt x="1069247" y="45702"/>
                    <a:pt x="1161886" y="938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924;p17">
              <a:extLst>
                <a:ext uri="{FF2B5EF4-FFF2-40B4-BE49-F238E27FC236}">
                  <a16:creationId xmlns:a16="http://schemas.microsoft.com/office/drawing/2014/main" id="{81F170D1-785F-4E22-9846-4F767546169E}"/>
                </a:ext>
              </a:extLst>
            </p:cNvPr>
            <p:cNvSpPr/>
            <p:nvPr/>
          </p:nvSpPr>
          <p:spPr>
            <a:xfrm>
              <a:off x="219066" y="7564919"/>
              <a:ext cx="655585" cy="1140699"/>
            </a:xfrm>
            <a:custGeom>
              <a:avLst/>
              <a:gdLst/>
              <a:ahLst/>
              <a:cxnLst/>
              <a:rect l="l" t="t" r="r" b="b"/>
              <a:pathLst>
                <a:path w="655585" h="1140699" extrusionOk="0">
                  <a:moveTo>
                    <a:pt x="653244" y="97506"/>
                  </a:moveTo>
                  <a:cubicBezTo>
                    <a:pt x="665388" y="241268"/>
                    <a:pt x="567936" y="202452"/>
                    <a:pt x="531883" y="203194"/>
                  </a:cubicBezTo>
                  <a:cubicBezTo>
                    <a:pt x="180452" y="172853"/>
                    <a:pt x="112173" y="708061"/>
                    <a:pt x="289609" y="870640"/>
                  </a:cubicBezTo>
                  <a:cubicBezTo>
                    <a:pt x="387609" y="969388"/>
                    <a:pt x="566763" y="953942"/>
                    <a:pt x="595089" y="960691"/>
                  </a:cubicBezTo>
                  <a:cubicBezTo>
                    <a:pt x="672121" y="964991"/>
                    <a:pt x="678745" y="1123748"/>
                    <a:pt x="596678" y="1137084"/>
                  </a:cubicBezTo>
                  <a:cubicBezTo>
                    <a:pt x="556347" y="1145392"/>
                    <a:pt x="513530" y="1137368"/>
                    <a:pt x="472998" y="1133052"/>
                  </a:cubicBezTo>
                  <a:cubicBezTo>
                    <a:pt x="152169" y="1081736"/>
                    <a:pt x="6512" y="899111"/>
                    <a:pt x="2767" y="584816"/>
                  </a:cubicBezTo>
                  <a:cubicBezTo>
                    <a:pt x="-11064" y="489893"/>
                    <a:pt x="25618" y="313979"/>
                    <a:pt x="143257" y="171835"/>
                  </a:cubicBezTo>
                  <a:cubicBezTo>
                    <a:pt x="230596" y="65330"/>
                    <a:pt x="367749" y="18493"/>
                    <a:pt x="500749" y="3342"/>
                  </a:cubicBezTo>
                  <a:cubicBezTo>
                    <a:pt x="555244" y="4757"/>
                    <a:pt x="651503" y="-30167"/>
                    <a:pt x="653244" y="9750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925;p17">
              <a:extLst>
                <a:ext uri="{FF2B5EF4-FFF2-40B4-BE49-F238E27FC236}">
                  <a16:creationId xmlns:a16="http://schemas.microsoft.com/office/drawing/2014/main" id="{3FF18BB9-AA8D-4E32-BD9D-5C222EEC5439}"/>
                </a:ext>
              </a:extLst>
            </p:cNvPr>
            <p:cNvSpPr/>
            <p:nvPr/>
          </p:nvSpPr>
          <p:spPr>
            <a:xfrm>
              <a:off x="411312" y="7716226"/>
              <a:ext cx="465638" cy="365322"/>
            </a:xfrm>
            <a:custGeom>
              <a:avLst/>
              <a:gdLst/>
              <a:ahLst/>
              <a:cxnLst/>
              <a:rect l="l" t="t" r="r" b="b"/>
              <a:pathLst>
                <a:path w="465638" h="365322" extrusionOk="0">
                  <a:moveTo>
                    <a:pt x="464645" y="10428"/>
                  </a:moveTo>
                  <a:cubicBezTo>
                    <a:pt x="463930" y="12064"/>
                    <a:pt x="463111" y="13651"/>
                    <a:pt x="462240" y="15186"/>
                  </a:cubicBezTo>
                  <a:cubicBezTo>
                    <a:pt x="457792" y="24249"/>
                    <a:pt x="453954" y="33615"/>
                    <a:pt x="449451" y="42623"/>
                  </a:cubicBezTo>
                  <a:cubicBezTo>
                    <a:pt x="444490" y="52502"/>
                    <a:pt x="439222" y="62331"/>
                    <a:pt x="433849" y="72007"/>
                  </a:cubicBezTo>
                  <a:cubicBezTo>
                    <a:pt x="422543" y="92279"/>
                    <a:pt x="410779" y="112243"/>
                    <a:pt x="399268" y="132363"/>
                  </a:cubicBezTo>
                  <a:cubicBezTo>
                    <a:pt x="385336" y="156712"/>
                    <a:pt x="371296" y="181004"/>
                    <a:pt x="357186" y="205253"/>
                  </a:cubicBezTo>
                  <a:cubicBezTo>
                    <a:pt x="350126" y="217383"/>
                    <a:pt x="343052" y="229505"/>
                    <a:pt x="335966" y="241620"/>
                  </a:cubicBezTo>
                  <a:cubicBezTo>
                    <a:pt x="329586" y="252521"/>
                    <a:pt x="321851" y="263295"/>
                    <a:pt x="317014" y="274931"/>
                  </a:cubicBezTo>
                  <a:cubicBezTo>
                    <a:pt x="313844" y="282559"/>
                    <a:pt x="303969" y="297197"/>
                    <a:pt x="303969" y="305493"/>
                  </a:cubicBezTo>
                  <a:cubicBezTo>
                    <a:pt x="300950" y="224408"/>
                    <a:pt x="297986" y="143323"/>
                    <a:pt x="294967" y="62237"/>
                  </a:cubicBezTo>
                  <a:cubicBezTo>
                    <a:pt x="241769" y="62389"/>
                    <a:pt x="188673" y="78516"/>
                    <a:pt x="145192" y="109385"/>
                  </a:cubicBezTo>
                  <a:cubicBezTo>
                    <a:pt x="118847" y="128071"/>
                    <a:pt x="100125" y="153256"/>
                    <a:pt x="83144" y="180335"/>
                  </a:cubicBezTo>
                  <a:cubicBezTo>
                    <a:pt x="74550" y="194055"/>
                    <a:pt x="65343" y="207671"/>
                    <a:pt x="57720" y="221900"/>
                  </a:cubicBezTo>
                  <a:cubicBezTo>
                    <a:pt x="49841" y="236542"/>
                    <a:pt x="43346" y="251794"/>
                    <a:pt x="37056" y="267101"/>
                  </a:cubicBezTo>
                  <a:cubicBezTo>
                    <a:pt x="24472" y="297714"/>
                    <a:pt x="14445" y="329552"/>
                    <a:pt x="8563" y="362109"/>
                  </a:cubicBezTo>
                  <a:cubicBezTo>
                    <a:pt x="7541" y="367738"/>
                    <a:pt x="-850" y="365336"/>
                    <a:pt x="70" y="359803"/>
                  </a:cubicBezTo>
                  <a:cubicBezTo>
                    <a:pt x="9841" y="299860"/>
                    <a:pt x="34496" y="237969"/>
                    <a:pt x="65751" y="185805"/>
                  </a:cubicBezTo>
                  <a:cubicBezTo>
                    <a:pt x="90817" y="143984"/>
                    <a:pt x="125700" y="107585"/>
                    <a:pt x="166983" y="81529"/>
                  </a:cubicBezTo>
                  <a:cubicBezTo>
                    <a:pt x="218751" y="48871"/>
                    <a:pt x="280697" y="43494"/>
                    <a:pt x="340492" y="44773"/>
                  </a:cubicBezTo>
                  <a:cubicBezTo>
                    <a:pt x="346836" y="44874"/>
                    <a:pt x="354866" y="44466"/>
                    <a:pt x="362947" y="44466"/>
                  </a:cubicBezTo>
                  <a:cubicBezTo>
                    <a:pt x="375737" y="43494"/>
                    <a:pt x="388472" y="42215"/>
                    <a:pt x="401005" y="38580"/>
                  </a:cubicBezTo>
                  <a:cubicBezTo>
                    <a:pt x="421926" y="32538"/>
                    <a:pt x="439012" y="20458"/>
                    <a:pt x="452260" y="3157"/>
                  </a:cubicBezTo>
                  <a:cubicBezTo>
                    <a:pt x="457738" y="-3958"/>
                    <a:pt x="469043" y="2034"/>
                    <a:pt x="464645" y="104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926;p17">
              <a:extLst>
                <a:ext uri="{FF2B5EF4-FFF2-40B4-BE49-F238E27FC236}">
                  <a16:creationId xmlns:a16="http://schemas.microsoft.com/office/drawing/2014/main" id="{508BA4CC-4999-4C99-B0DE-646EFDF2FE60}"/>
                </a:ext>
              </a:extLst>
            </p:cNvPr>
            <p:cNvSpPr/>
            <p:nvPr/>
          </p:nvSpPr>
          <p:spPr>
            <a:xfrm>
              <a:off x="822229" y="8527548"/>
              <a:ext cx="48147" cy="175242"/>
            </a:xfrm>
            <a:custGeom>
              <a:avLst/>
              <a:gdLst/>
              <a:ahLst/>
              <a:cxnLst/>
              <a:rect l="l" t="t" r="r" b="b"/>
              <a:pathLst>
                <a:path w="48147" h="175242" extrusionOk="0">
                  <a:moveTo>
                    <a:pt x="26821" y="1273"/>
                  </a:moveTo>
                  <a:cubicBezTo>
                    <a:pt x="23491" y="-1876"/>
                    <a:pt x="18429" y="1289"/>
                    <a:pt x="19358" y="5620"/>
                  </a:cubicBezTo>
                  <a:cubicBezTo>
                    <a:pt x="22186" y="18812"/>
                    <a:pt x="26782" y="31451"/>
                    <a:pt x="28915" y="44810"/>
                  </a:cubicBezTo>
                  <a:cubicBezTo>
                    <a:pt x="31098" y="58476"/>
                    <a:pt x="31032" y="72678"/>
                    <a:pt x="29047" y="86371"/>
                  </a:cubicBezTo>
                  <a:cubicBezTo>
                    <a:pt x="27050" y="100134"/>
                    <a:pt x="23130" y="113641"/>
                    <a:pt x="18041" y="126568"/>
                  </a:cubicBezTo>
                  <a:cubicBezTo>
                    <a:pt x="15554" y="132882"/>
                    <a:pt x="12695" y="139044"/>
                    <a:pt x="9626" y="145097"/>
                  </a:cubicBezTo>
                  <a:cubicBezTo>
                    <a:pt x="6385" y="151485"/>
                    <a:pt x="1047" y="158195"/>
                    <a:pt x="68" y="165361"/>
                  </a:cubicBezTo>
                  <a:cubicBezTo>
                    <a:pt x="-701" y="170994"/>
                    <a:pt x="5146" y="178288"/>
                    <a:pt x="11164" y="173899"/>
                  </a:cubicBezTo>
                  <a:cubicBezTo>
                    <a:pt x="17563" y="169233"/>
                    <a:pt x="20783" y="161924"/>
                    <a:pt x="24334" y="155011"/>
                  </a:cubicBezTo>
                  <a:cubicBezTo>
                    <a:pt x="27959" y="147951"/>
                    <a:pt x="31238" y="140720"/>
                    <a:pt x="34222" y="133364"/>
                  </a:cubicBezTo>
                  <a:cubicBezTo>
                    <a:pt x="40162" y="118703"/>
                    <a:pt x="44428" y="103458"/>
                    <a:pt x="46560" y="87774"/>
                  </a:cubicBezTo>
                  <a:cubicBezTo>
                    <a:pt x="50345" y="59914"/>
                    <a:pt x="48678" y="21941"/>
                    <a:pt x="26821" y="127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927;p17">
              <a:extLst>
                <a:ext uri="{FF2B5EF4-FFF2-40B4-BE49-F238E27FC236}">
                  <a16:creationId xmlns:a16="http://schemas.microsoft.com/office/drawing/2014/main" id="{E837FA52-65CB-41F6-ACC2-CFE28288F9F6}"/>
                </a:ext>
              </a:extLst>
            </p:cNvPr>
            <p:cNvSpPr/>
            <p:nvPr/>
          </p:nvSpPr>
          <p:spPr>
            <a:xfrm>
              <a:off x="784656" y="8794121"/>
              <a:ext cx="1315725" cy="151608"/>
            </a:xfrm>
            <a:custGeom>
              <a:avLst/>
              <a:gdLst/>
              <a:ahLst/>
              <a:cxnLst/>
              <a:rect l="l" t="t" r="r" b="b"/>
              <a:pathLst>
                <a:path w="1315725" h="151608" extrusionOk="0">
                  <a:moveTo>
                    <a:pt x="1309000" y="3746"/>
                  </a:moveTo>
                  <a:cubicBezTo>
                    <a:pt x="1273293" y="23807"/>
                    <a:pt x="1237100" y="42449"/>
                    <a:pt x="1198619" y="56659"/>
                  </a:cubicBezTo>
                  <a:cubicBezTo>
                    <a:pt x="1160534" y="70722"/>
                    <a:pt x="1121314" y="81503"/>
                    <a:pt x="1081664" y="90111"/>
                  </a:cubicBezTo>
                  <a:cubicBezTo>
                    <a:pt x="996061" y="108695"/>
                    <a:pt x="908361" y="119515"/>
                    <a:pt x="821196" y="127516"/>
                  </a:cubicBezTo>
                  <a:cubicBezTo>
                    <a:pt x="728830" y="135995"/>
                    <a:pt x="635912" y="139335"/>
                    <a:pt x="543219" y="135019"/>
                  </a:cubicBezTo>
                  <a:cubicBezTo>
                    <a:pt x="455810" y="130949"/>
                    <a:pt x="368801" y="119802"/>
                    <a:pt x="283556" y="99861"/>
                  </a:cubicBezTo>
                  <a:cubicBezTo>
                    <a:pt x="200234" y="80372"/>
                    <a:pt x="118660" y="52733"/>
                    <a:pt x="41585" y="15421"/>
                  </a:cubicBezTo>
                  <a:cubicBezTo>
                    <a:pt x="32001" y="10779"/>
                    <a:pt x="22494" y="5985"/>
                    <a:pt x="13050" y="1059"/>
                  </a:cubicBezTo>
                  <a:cubicBezTo>
                    <a:pt x="3209" y="-4073"/>
                    <a:pt x="-5536" y="10841"/>
                    <a:pt x="4336" y="15977"/>
                  </a:cubicBezTo>
                  <a:cubicBezTo>
                    <a:pt x="81263" y="55991"/>
                    <a:pt x="163035" y="86312"/>
                    <a:pt x="247025" y="107672"/>
                  </a:cubicBezTo>
                  <a:cubicBezTo>
                    <a:pt x="331839" y="129246"/>
                    <a:pt x="418832" y="141948"/>
                    <a:pt x="506102" y="147811"/>
                  </a:cubicBezTo>
                  <a:cubicBezTo>
                    <a:pt x="599944" y="154117"/>
                    <a:pt x="694214" y="152192"/>
                    <a:pt x="787937" y="144821"/>
                  </a:cubicBezTo>
                  <a:cubicBezTo>
                    <a:pt x="877444" y="137784"/>
                    <a:pt x="967273" y="126991"/>
                    <a:pt x="1055483" y="110052"/>
                  </a:cubicBezTo>
                  <a:cubicBezTo>
                    <a:pt x="1135837" y="94621"/>
                    <a:pt x="1218405" y="72382"/>
                    <a:pt x="1288638" y="28993"/>
                  </a:cubicBezTo>
                  <a:cubicBezTo>
                    <a:pt x="1297298" y="23644"/>
                    <a:pt x="1305604" y="17967"/>
                    <a:pt x="1313685" y="11770"/>
                  </a:cubicBezTo>
                  <a:cubicBezTo>
                    <a:pt x="1318297" y="8244"/>
                    <a:pt x="1314381" y="725"/>
                    <a:pt x="1309000" y="37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928;p17">
              <a:extLst>
                <a:ext uri="{FF2B5EF4-FFF2-40B4-BE49-F238E27FC236}">
                  <a16:creationId xmlns:a16="http://schemas.microsoft.com/office/drawing/2014/main" id="{0470BBBD-2911-4B5C-B4B6-79FE3F54BB07}"/>
                </a:ext>
              </a:extLst>
            </p:cNvPr>
            <p:cNvSpPr/>
            <p:nvPr/>
          </p:nvSpPr>
          <p:spPr>
            <a:xfrm>
              <a:off x="840219" y="7471626"/>
              <a:ext cx="1210082" cy="120909"/>
            </a:xfrm>
            <a:custGeom>
              <a:avLst/>
              <a:gdLst/>
              <a:ahLst/>
              <a:cxnLst/>
              <a:rect l="l" t="t" r="r" b="b"/>
              <a:pathLst>
                <a:path w="1210082" h="120909" extrusionOk="0">
                  <a:moveTo>
                    <a:pt x="1202733" y="706"/>
                  </a:moveTo>
                  <a:cubicBezTo>
                    <a:pt x="1169943" y="19046"/>
                    <a:pt x="1133525" y="32117"/>
                    <a:pt x="1097523" y="42524"/>
                  </a:cubicBezTo>
                  <a:cubicBezTo>
                    <a:pt x="1060510" y="53228"/>
                    <a:pt x="1022639" y="60832"/>
                    <a:pt x="984807" y="67978"/>
                  </a:cubicBezTo>
                  <a:cubicBezTo>
                    <a:pt x="906562" y="82752"/>
                    <a:pt x="827518" y="93113"/>
                    <a:pt x="748115" y="99073"/>
                  </a:cubicBezTo>
                  <a:cubicBezTo>
                    <a:pt x="589397" y="110990"/>
                    <a:pt x="429536" y="105352"/>
                    <a:pt x="272045" y="82332"/>
                  </a:cubicBezTo>
                  <a:cubicBezTo>
                    <a:pt x="183812" y="69436"/>
                    <a:pt x="96434" y="51078"/>
                    <a:pt x="10509" y="27245"/>
                  </a:cubicBezTo>
                  <a:cubicBezTo>
                    <a:pt x="-27" y="24321"/>
                    <a:pt x="-4538" y="40740"/>
                    <a:pt x="5999" y="43617"/>
                  </a:cubicBezTo>
                  <a:cubicBezTo>
                    <a:pt x="83874" y="64860"/>
                    <a:pt x="162915" y="81889"/>
                    <a:pt x="242655" y="94427"/>
                  </a:cubicBezTo>
                  <a:cubicBezTo>
                    <a:pt x="321929" y="106892"/>
                    <a:pt x="401882" y="114948"/>
                    <a:pt x="482046" y="118579"/>
                  </a:cubicBezTo>
                  <a:cubicBezTo>
                    <a:pt x="562695" y="122230"/>
                    <a:pt x="643507" y="121639"/>
                    <a:pt x="724079" y="116468"/>
                  </a:cubicBezTo>
                  <a:cubicBezTo>
                    <a:pt x="804122" y="111328"/>
                    <a:pt x="883901" y="101772"/>
                    <a:pt x="962891" y="87841"/>
                  </a:cubicBezTo>
                  <a:cubicBezTo>
                    <a:pt x="1037728" y="74646"/>
                    <a:pt x="1116268" y="60700"/>
                    <a:pt x="1183902" y="24384"/>
                  </a:cubicBezTo>
                  <a:cubicBezTo>
                    <a:pt x="1192142" y="19959"/>
                    <a:pt x="1199951" y="14458"/>
                    <a:pt x="1207756" y="9303"/>
                  </a:cubicBezTo>
                  <a:cubicBezTo>
                    <a:pt x="1213071" y="5792"/>
                    <a:pt x="1208374" y="-2450"/>
                    <a:pt x="1202733" y="70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" name="Google Shape;897;p17">
            <a:extLst>
              <a:ext uri="{FF2B5EF4-FFF2-40B4-BE49-F238E27FC236}">
                <a16:creationId xmlns:a16="http://schemas.microsoft.com/office/drawing/2014/main" id="{F93B31CC-00E1-4D3A-8874-74656E51F923}"/>
              </a:ext>
            </a:extLst>
          </p:cNvPr>
          <p:cNvGrpSpPr/>
          <p:nvPr/>
        </p:nvGrpSpPr>
        <p:grpSpPr>
          <a:xfrm rot="-833837">
            <a:off x="7243199" y="261518"/>
            <a:ext cx="1210423" cy="1246557"/>
            <a:chOff x="15241516" y="980303"/>
            <a:chExt cx="2420666" cy="2492808"/>
          </a:xfrm>
        </p:grpSpPr>
        <p:sp>
          <p:nvSpPr>
            <p:cNvPr id="55" name="Google Shape;898;p17">
              <a:extLst>
                <a:ext uri="{FF2B5EF4-FFF2-40B4-BE49-F238E27FC236}">
                  <a16:creationId xmlns:a16="http://schemas.microsoft.com/office/drawing/2014/main" id="{3E033DE2-30FA-43A0-8299-6D988A232179}"/>
                </a:ext>
              </a:extLst>
            </p:cNvPr>
            <p:cNvSpPr/>
            <p:nvPr/>
          </p:nvSpPr>
          <p:spPr>
            <a:xfrm>
              <a:off x="15321952" y="1597331"/>
              <a:ext cx="997" cy="1130"/>
            </a:xfrm>
            <a:custGeom>
              <a:avLst/>
              <a:gdLst/>
              <a:ahLst/>
              <a:cxnLst/>
              <a:rect l="l" t="t" r="r" b="b"/>
              <a:pathLst>
                <a:path w="997" h="1130" extrusionOk="0">
                  <a:moveTo>
                    <a:pt x="997" y="0"/>
                  </a:moveTo>
                  <a:cubicBezTo>
                    <a:pt x="663" y="364"/>
                    <a:pt x="334" y="762"/>
                    <a:pt x="0" y="1131"/>
                  </a:cubicBezTo>
                  <a:cubicBezTo>
                    <a:pt x="334" y="727"/>
                    <a:pt x="663" y="364"/>
                    <a:pt x="997" y="0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899;p17">
              <a:extLst>
                <a:ext uri="{FF2B5EF4-FFF2-40B4-BE49-F238E27FC236}">
                  <a16:creationId xmlns:a16="http://schemas.microsoft.com/office/drawing/2014/main" id="{6358E921-83D6-4259-865D-59F036B02BE0}"/>
                </a:ext>
              </a:extLst>
            </p:cNvPr>
            <p:cNvSpPr/>
            <p:nvPr/>
          </p:nvSpPr>
          <p:spPr>
            <a:xfrm>
              <a:off x="15241516" y="980303"/>
              <a:ext cx="2420666" cy="2492808"/>
            </a:xfrm>
            <a:custGeom>
              <a:avLst/>
              <a:gdLst/>
              <a:ahLst/>
              <a:cxnLst/>
              <a:rect l="l" t="t" r="r" b="b"/>
              <a:pathLst>
                <a:path w="2420666" h="2492808" extrusionOk="0">
                  <a:moveTo>
                    <a:pt x="2347337" y="1187821"/>
                  </a:moveTo>
                  <a:cubicBezTo>
                    <a:pt x="2200364" y="1101995"/>
                    <a:pt x="2029082" y="1194068"/>
                    <a:pt x="1920913" y="1301389"/>
                  </a:cubicBezTo>
                  <a:cubicBezTo>
                    <a:pt x="1845631" y="1377446"/>
                    <a:pt x="1791896" y="1471611"/>
                    <a:pt x="1720004" y="1550692"/>
                  </a:cubicBezTo>
                  <a:cubicBezTo>
                    <a:pt x="1700901" y="1524569"/>
                    <a:pt x="1708643" y="1198775"/>
                    <a:pt x="1683398" y="919793"/>
                  </a:cubicBezTo>
                  <a:cubicBezTo>
                    <a:pt x="1622878" y="251114"/>
                    <a:pt x="1637554" y="155525"/>
                    <a:pt x="1531339" y="109810"/>
                  </a:cubicBezTo>
                  <a:cubicBezTo>
                    <a:pt x="1461766" y="79861"/>
                    <a:pt x="1281680" y="93216"/>
                    <a:pt x="1276735" y="421755"/>
                  </a:cubicBezTo>
                  <a:cubicBezTo>
                    <a:pt x="1272398" y="709614"/>
                    <a:pt x="1320151" y="978195"/>
                    <a:pt x="1289213" y="1002206"/>
                  </a:cubicBezTo>
                  <a:cubicBezTo>
                    <a:pt x="1254192" y="1029395"/>
                    <a:pt x="1225363" y="879174"/>
                    <a:pt x="1221534" y="864174"/>
                  </a:cubicBezTo>
                  <a:cubicBezTo>
                    <a:pt x="1133630" y="519855"/>
                    <a:pt x="1122323" y="-80737"/>
                    <a:pt x="868656" y="9034"/>
                  </a:cubicBezTo>
                  <a:cubicBezTo>
                    <a:pt x="631031" y="93132"/>
                    <a:pt x="900053" y="723413"/>
                    <a:pt x="872879" y="1010316"/>
                  </a:cubicBezTo>
                  <a:cubicBezTo>
                    <a:pt x="870665" y="1033704"/>
                    <a:pt x="849483" y="1053122"/>
                    <a:pt x="828012" y="1033276"/>
                  </a:cubicBezTo>
                  <a:cubicBezTo>
                    <a:pt x="796884" y="1004498"/>
                    <a:pt x="691253" y="534710"/>
                    <a:pt x="604774" y="337174"/>
                  </a:cubicBezTo>
                  <a:cubicBezTo>
                    <a:pt x="500628" y="148745"/>
                    <a:pt x="281299" y="213170"/>
                    <a:pt x="303015" y="429680"/>
                  </a:cubicBezTo>
                  <a:cubicBezTo>
                    <a:pt x="314227" y="575060"/>
                    <a:pt x="486924" y="1061331"/>
                    <a:pt x="491884" y="1119794"/>
                  </a:cubicBezTo>
                  <a:cubicBezTo>
                    <a:pt x="495927" y="1167492"/>
                    <a:pt x="464561" y="1177519"/>
                    <a:pt x="444744" y="1129767"/>
                  </a:cubicBezTo>
                  <a:cubicBezTo>
                    <a:pt x="313519" y="813583"/>
                    <a:pt x="260092" y="496297"/>
                    <a:pt x="88397" y="605935"/>
                  </a:cubicBezTo>
                  <a:cubicBezTo>
                    <a:pt x="-74619" y="710028"/>
                    <a:pt x="31381" y="972442"/>
                    <a:pt x="64672" y="1116586"/>
                  </a:cubicBezTo>
                  <a:cubicBezTo>
                    <a:pt x="135572" y="1423589"/>
                    <a:pt x="294670" y="2116458"/>
                    <a:pt x="532848" y="2320693"/>
                  </a:cubicBezTo>
                  <a:cubicBezTo>
                    <a:pt x="688945" y="2454541"/>
                    <a:pt x="932826" y="2496789"/>
                    <a:pt x="1133545" y="2492519"/>
                  </a:cubicBezTo>
                  <a:cubicBezTo>
                    <a:pt x="1771806" y="2478950"/>
                    <a:pt x="1832062" y="2104014"/>
                    <a:pt x="2173927" y="1631461"/>
                  </a:cubicBezTo>
                  <a:cubicBezTo>
                    <a:pt x="2252703" y="1522581"/>
                    <a:pt x="2559119" y="1304811"/>
                    <a:pt x="2347337" y="11878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900;p17">
              <a:extLst>
                <a:ext uri="{FF2B5EF4-FFF2-40B4-BE49-F238E27FC236}">
                  <a16:creationId xmlns:a16="http://schemas.microsoft.com/office/drawing/2014/main" id="{43B1BAD2-4893-44F0-9B37-F63C94496B6A}"/>
                </a:ext>
              </a:extLst>
            </p:cNvPr>
            <p:cNvSpPr/>
            <p:nvPr/>
          </p:nvSpPr>
          <p:spPr>
            <a:xfrm>
              <a:off x="16282863" y="2633022"/>
              <a:ext cx="542437" cy="476509"/>
            </a:xfrm>
            <a:custGeom>
              <a:avLst/>
              <a:gdLst/>
              <a:ahLst/>
              <a:cxnLst/>
              <a:rect l="l" t="t" r="r" b="b"/>
              <a:pathLst>
                <a:path w="542437" h="476509" extrusionOk="0">
                  <a:moveTo>
                    <a:pt x="15989" y="474872"/>
                  </a:moveTo>
                  <a:cubicBezTo>
                    <a:pt x="-12018" y="459081"/>
                    <a:pt x="-6678" y="443927"/>
                    <a:pt x="59784" y="331665"/>
                  </a:cubicBezTo>
                  <a:cubicBezTo>
                    <a:pt x="158038" y="159878"/>
                    <a:pt x="309852" y="43775"/>
                    <a:pt x="518592" y="521"/>
                  </a:cubicBezTo>
                  <a:cubicBezTo>
                    <a:pt x="528767" y="-1870"/>
                    <a:pt x="539276" y="4177"/>
                    <a:pt x="541833" y="14409"/>
                  </a:cubicBezTo>
                  <a:cubicBezTo>
                    <a:pt x="546699" y="36467"/>
                    <a:pt x="521035" y="39631"/>
                    <a:pt x="505556" y="44283"/>
                  </a:cubicBezTo>
                  <a:cubicBezTo>
                    <a:pt x="127693" y="140406"/>
                    <a:pt x="77312" y="503824"/>
                    <a:pt x="15989" y="4748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901;p17">
              <a:extLst>
                <a:ext uri="{FF2B5EF4-FFF2-40B4-BE49-F238E27FC236}">
                  <a16:creationId xmlns:a16="http://schemas.microsoft.com/office/drawing/2014/main" id="{B5C2A56F-BE31-4C72-874F-CB0BB3B574D8}"/>
                </a:ext>
              </a:extLst>
            </p:cNvPr>
            <p:cNvSpPr/>
            <p:nvPr/>
          </p:nvSpPr>
          <p:spPr>
            <a:xfrm>
              <a:off x="15684108" y="2112832"/>
              <a:ext cx="904710" cy="216044"/>
            </a:xfrm>
            <a:custGeom>
              <a:avLst/>
              <a:gdLst/>
              <a:ahLst/>
              <a:cxnLst/>
              <a:rect l="l" t="t" r="r" b="b"/>
              <a:pathLst>
                <a:path w="904710" h="216044" extrusionOk="0">
                  <a:moveTo>
                    <a:pt x="1255" y="197433"/>
                  </a:moveTo>
                  <a:cubicBezTo>
                    <a:pt x="-3336" y="183410"/>
                    <a:pt x="5134" y="167878"/>
                    <a:pt x="19077" y="163474"/>
                  </a:cubicBezTo>
                  <a:cubicBezTo>
                    <a:pt x="248925" y="72104"/>
                    <a:pt x="624605" y="16919"/>
                    <a:pt x="874917" y="1456"/>
                  </a:cubicBezTo>
                  <a:cubicBezTo>
                    <a:pt x="912336" y="-6952"/>
                    <a:pt x="910018" y="23619"/>
                    <a:pt x="892470" y="27704"/>
                  </a:cubicBezTo>
                  <a:cubicBezTo>
                    <a:pt x="891668" y="27893"/>
                    <a:pt x="438851" y="69055"/>
                    <a:pt x="63436" y="204999"/>
                  </a:cubicBezTo>
                  <a:cubicBezTo>
                    <a:pt x="40972" y="213204"/>
                    <a:pt x="13723" y="228412"/>
                    <a:pt x="1255" y="1974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902;p17">
              <a:extLst>
                <a:ext uri="{FF2B5EF4-FFF2-40B4-BE49-F238E27FC236}">
                  <a16:creationId xmlns:a16="http://schemas.microsoft.com/office/drawing/2014/main" id="{65FB0A0D-317B-4FF9-86EE-3DDCB0BA141E}"/>
                </a:ext>
              </a:extLst>
            </p:cNvPr>
            <p:cNvSpPr/>
            <p:nvPr/>
          </p:nvSpPr>
          <p:spPr>
            <a:xfrm>
              <a:off x="15749230" y="1667307"/>
              <a:ext cx="99870" cy="79771"/>
            </a:xfrm>
            <a:custGeom>
              <a:avLst/>
              <a:gdLst/>
              <a:ahLst/>
              <a:cxnLst/>
              <a:rect l="l" t="t" r="r" b="b"/>
              <a:pathLst>
                <a:path w="99870" h="79771" extrusionOk="0">
                  <a:moveTo>
                    <a:pt x="2940" y="63204"/>
                  </a:moveTo>
                  <a:cubicBezTo>
                    <a:pt x="-11198" y="30660"/>
                    <a:pt x="29087" y="18804"/>
                    <a:pt x="50803" y="6604"/>
                  </a:cubicBezTo>
                  <a:cubicBezTo>
                    <a:pt x="87030" y="-19180"/>
                    <a:pt x="119654" y="37559"/>
                    <a:pt x="85370" y="56459"/>
                  </a:cubicBezTo>
                  <a:cubicBezTo>
                    <a:pt x="60624" y="67792"/>
                    <a:pt x="21595" y="98722"/>
                    <a:pt x="2940" y="632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903;p17">
              <a:extLst>
                <a:ext uri="{FF2B5EF4-FFF2-40B4-BE49-F238E27FC236}">
                  <a16:creationId xmlns:a16="http://schemas.microsoft.com/office/drawing/2014/main" id="{2479DC83-8878-4F85-92D5-1EC69F8F7F5B}"/>
                </a:ext>
              </a:extLst>
            </p:cNvPr>
            <p:cNvSpPr/>
            <p:nvPr/>
          </p:nvSpPr>
          <p:spPr>
            <a:xfrm>
              <a:off x="16188742" y="1609724"/>
              <a:ext cx="81891" cy="53179"/>
            </a:xfrm>
            <a:custGeom>
              <a:avLst/>
              <a:gdLst/>
              <a:ahLst/>
              <a:cxnLst/>
              <a:rect l="l" t="t" r="r" b="b"/>
              <a:pathLst>
                <a:path w="81891" h="53179" extrusionOk="0">
                  <a:moveTo>
                    <a:pt x="944" y="38826"/>
                  </a:moveTo>
                  <a:cubicBezTo>
                    <a:pt x="-2515" y="27827"/>
                    <a:pt x="3836" y="15334"/>
                    <a:pt x="15008" y="12041"/>
                  </a:cubicBezTo>
                  <a:cubicBezTo>
                    <a:pt x="33239" y="9476"/>
                    <a:pt x="52397" y="-5294"/>
                    <a:pt x="70473" y="2008"/>
                  </a:cubicBezTo>
                  <a:cubicBezTo>
                    <a:pt x="83639" y="9017"/>
                    <a:pt x="86201" y="28654"/>
                    <a:pt x="74032" y="38059"/>
                  </a:cubicBezTo>
                  <a:cubicBezTo>
                    <a:pt x="67018" y="43474"/>
                    <a:pt x="57073" y="44904"/>
                    <a:pt x="48663" y="47195"/>
                  </a:cubicBezTo>
                  <a:cubicBezTo>
                    <a:pt x="32431" y="52117"/>
                    <a:pt x="8293" y="61019"/>
                    <a:pt x="944" y="3882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904;p17">
              <a:extLst>
                <a:ext uri="{FF2B5EF4-FFF2-40B4-BE49-F238E27FC236}">
                  <a16:creationId xmlns:a16="http://schemas.microsoft.com/office/drawing/2014/main" id="{F68C4E73-A465-432D-B292-BC28A65557F6}"/>
                </a:ext>
              </a:extLst>
            </p:cNvPr>
            <p:cNvSpPr/>
            <p:nvPr/>
          </p:nvSpPr>
          <p:spPr>
            <a:xfrm>
              <a:off x="16648620" y="1517911"/>
              <a:ext cx="90519" cy="43565"/>
            </a:xfrm>
            <a:custGeom>
              <a:avLst/>
              <a:gdLst/>
              <a:ahLst/>
              <a:cxnLst/>
              <a:rect l="l" t="t" r="r" b="b"/>
              <a:pathLst>
                <a:path w="90519" h="43565" extrusionOk="0">
                  <a:moveTo>
                    <a:pt x="463" y="27424"/>
                  </a:moveTo>
                  <a:cubicBezTo>
                    <a:pt x="-4483" y="-587"/>
                    <a:pt x="31037" y="4145"/>
                    <a:pt x="68436" y="504"/>
                  </a:cubicBezTo>
                  <a:cubicBezTo>
                    <a:pt x="94354" y="-5095"/>
                    <a:pt x="101687" y="37840"/>
                    <a:pt x="67150" y="37148"/>
                  </a:cubicBezTo>
                  <a:cubicBezTo>
                    <a:pt x="46142" y="36759"/>
                    <a:pt x="8324" y="57044"/>
                    <a:pt x="463" y="274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905;p17">
              <a:extLst>
                <a:ext uri="{FF2B5EF4-FFF2-40B4-BE49-F238E27FC236}">
                  <a16:creationId xmlns:a16="http://schemas.microsoft.com/office/drawing/2014/main" id="{EE09A3F7-0731-4073-9450-96DD44B5125E}"/>
                </a:ext>
              </a:extLst>
            </p:cNvPr>
            <p:cNvSpPr/>
            <p:nvPr/>
          </p:nvSpPr>
          <p:spPr>
            <a:xfrm>
              <a:off x="15378491" y="1892557"/>
              <a:ext cx="112379" cy="76384"/>
            </a:xfrm>
            <a:custGeom>
              <a:avLst/>
              <a:gdLst/>
              <a:ahLst/>
              <a:cxnLst/>
              <a:rect l="l" t="t" r="r" b="b"/>
              <a:pathLst>
                <a:path w="112379" h="76384" extrusionOk="0">
                  <a:moveTo>
                    <a:pt x="2612" y="60183"/>
                  </a:moveTo>
                  <a:cubicBezTo>
                    <a:pt x="-4073" y="45697"/>
                    <a:pt x="2577" y="28550"/>
                    <a:pt x="16844" y="21736"/>
                  </a:cubicBezTo>
                  <a:cubicBezTo>
                    <a:pt x="44622" y="10906"/>
                    <a:pt x="94828" y="-20637"/>
                    <a:pt x="110980" y="20675"/>
                  </a:cubicBezTo>
                  <a:cubicBezTo>
                    <a:pt x="116838" y="39156"/>
                    <a:pt x="103552" y="57050"/>
                    <a:pt x="85112" y="59849"/>
                  </a:cubicBezTo>
                  <a:cubicBezTo>
                    <a:pt x="58326" y="63974"/>
                    <a:pt x="20643" y="94695"/>
                    <a:pt x="2612" y="6018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906;p17">
              <a:extLst>
                <a:ext uri="{FF2B5EF4-FFF2-40B4-BE49-F238E27FC236}">
                  <a16:creationId xmlns:a16="http://schemas.microsoft.com/office/drawing/2014/main" id="{D688B5D6-83CF-4626-B961-9E5B30D3EB03}"/>
                </a:ext>
              </a:extLst>
            </p:cNvPr>
            <p:cNvSpPr/>
            <p:nvPr/>
          </p:nvSpPr>
          <p:spPr>
            <a:xfrm>
              <a:off x="17159889" y="2376294"/>
              <a:ext cx="57430" cy="71820"/>
            </a:xfrm>
            <a:custGeom>
              <a:avLst/>
              <a:gdLst/>
              <a:ahLst/>
              <a:cxnLst/>
              <a:rect l="l" t="t" r="r" b="b"/>
              <a:pathLst>
                <a:path w="57430" h="71820" extrusionOk="0">
                  <a:moveTo>
                    <a:pt x="23283" y="67454"/>
                  </a:moveTo>
                  <a:cubicBezTo>
                    <a:pt x="16419" y="63474"/>
                    <a:pt x="15696" y="56012"/>
                    <a:pt x="13004" y="49845"/>
                  </a:cubicBezTo>
                  <a:cubicBezTo>
                    <a:pt x="1882" y="37226"/>
                    <a:pt x="-7605" y="17744"/>
                    <a:pt x="8881" y="5056"/>
                  </a:cubicBezTo>
                  <a:cubicBezTo>
                    <a:pt x="39366" y="-17475"/>
                    <a:pt x="65578" y="41466"/>
                    <a:pt x="55069" y="60809"/>
                  </a:cubicBezTo>
                  <a:cubicBezTo>
                    <a:pt x="49137" y="71813"/>
                    <a:pt x="33099" y="75569"/>
                    <a:pt x="23283" y="6745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" name="矩形 2">
            <a:extLst>
              <a:ext uri="{FF2B5EF4-FFF2-40B4-BE49-F238E27FC236}">
                <a16:creationId xmlns:a16="http://schemas.microsoft.com/office/drawing/2014/main" id="{070C5164-4ECE-4DE9-89C6-B16AE16A03EF}"/>
              </a:ext>
            </a:extLst>
          </p:cNvPr>
          <p:cNvSpPr/>
          <p:nvPr/>
        </p:nvSpPr>
        <p:spPr>
          <a:xfrm>
            <a:off x="1361772" y="2557442"/>
            <a:ext cx="65882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再想這個考試是開書考，可以帶回家寫，期限是兩個月後繳交</a:t>
            </a:r>
          </a:p>
        </p:txBody>
      </p:sp>
    </p:spTree>
    <p:extLst>
      <p:ext uri="{BB962C8B-B14F-4D97-AF65-F5344CB8AC3E}">
        <p14:creationId xmlns:p14="http://schemas.microsoft.com/office/powerpoint/2010/main" val="2335942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4" name="Google Shape;794;p15"/>
          <p:cNvGrpSpPr/>
          <p:nvPr/>
        </p:nvGrpSpPr>
        <p:grpSpPr>
          <a:xfrm>
            <a:off x="595994" y="298410"/>
            <a:ext cx="8131628" cy="4775567"/>
            <a:chOff x="5032631" y="597139"/>
            <a:chExt cx="12095120" cy="8498653"/>
          </a:xfrm>
        </p:grpSpPr>
        <p:sp>
          <p:nvSpPr>
            <p:cNvPr id="795" name="Google Shape;795;p15"/>
            <p:cNvSpPr/>
            <p:nvPr/>
          </p:nvSpPr>
          <p:spPr>
            <a:xfrm>
              <a:off x="5032631" y="597139"/>
              <a:ext cx="12095120" cy="8498653"/>
            </a:xfrm>
            <a:custGeom>
              <a:avLst/>
              <a:gdLst/>
              <a:ahLst/>
              <a:cxnLst/>
              <a:rect l="l" t="t" r="r" b="b"/>
              <a:pathLst>
                <a:path w="12095120" h="8498653" extrusionOk="0">
                  <a:moveTo>
                    <a:pt x="11871045" y="3199"/>
                  </a:moveTo>
                  <a:cubicBezTo>
                    <a:pt x="12196645" y="2324741"/>
                    <a:pt x="11594669" y="2686664"/>
                    <a:pt x="12095120" y="8098381"/>
                  </a:cubicBezTo>
                  <a:cubicBezTo>
                    <a:pt x="11650233" y="8177163"/>
                    <a:pt x="11184881" y="8110415"/>
                    <a:pt x="10728673" y="8110415"/>
                  </a:cubicBezTo>
                  <a:cubicBezTo>
                    <a:pt x="9844509" y="8110415"/>
                    <a:pt x="7266988" y="8446179"/>
                    <a:pt x="5023414" y="8446179"/>
                  </a:cubicBezTo>
                  <a:cubicBezTo>
                    <a:pt x="3428694" y="8446179"/>
                    <a:pt x="1832206" y="8354309"/>
                    <a:pt x="236228" y="8472015"/>
                  </a:cubicBezTo>
                  <a:cubicBezTo>
                    <a:pt x="172726" y="8717456"/>
                    <a:pt x="0" y="7257933"/>
                    <a:pt x="0" y="4461793"/>
                  </a:cubicBezTo>
                  <a:cubicBezTo>
                    <a:pt x="0" y="3564829"/>
                    <a:pt x="25207" y="2200371"/>
                    <a:pt x="25207" y="1741155"/>
                  </a:cubicBezTo>
                  <a:cubicBezTo>
                    <a:pt x="25207" y="1532480"/>
                    <a:pt x="-19972" y="230249"/>
                    <a:pt x="43139" y="151365"/>
                  </a:cubicBezTo>
                  <a:cubicBezTo>
                    <a:pt x="956081" y="173988"/>
                    <a:pt x="1779957" y="33472"/>
                    <a:pt x="2794610" y="33472"/>
                  </a:cubicBezTo>
                  <a:cubicBezTo>
                    <a:pt x="4515756" y="33472"/>
                    <a:pt x="6237615" y="128894"/>
                    <a:pt x="7960682" y="128894"/>
                  </a:cubicBezTo>
                  <a:cubicBezTo>
                    <a:pt x="9732939" y="128877"/>
                    <a:pt x="10567880" y="-23792"/>
                    <a:pt x="11871045" y="319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6" name="Google Shape;796;p15"/>
            <p:cNvSpPr/>
            <p:nvPr/>
          </p:nvSpPr>
          <p:spPr>
            <a:xfrm>
              <a:off x="5596605" y="1101895"/>
              <a:ext cx="10966346" cy="7235610"/>
            </a:xfrm>
            <a:custGeom>
              <a:avLst/>
              <a:gdLst/>
              <a:ahLst/>
              <a:cxnLst/>
              <a:rect l="l" t="t" r="r" b="b"/>
              <a:pathLst>
                <a:path w="10966346" h="7235610" extrusionOk="0">
                  <a:moveTo>
                    <a:pt x="4452590" y="7235610"/>
                  </a:moveTo>
                  <a:cubicBezTo>
                    <a:pt x="3452401" y="7235610"/>
                    <a:pt x="2428008" y="7200018"/>
                    <a:pt x="1409139" y="7200018"/>
                  </a:cubicBezTo>
                  <a:cubicBezTo>
                    <a:pt x="137062" y="7200018"/>
                    <a:pt x="103305" y="7264743"/>
                    <a:pt x="95299" y="7154771"/>
                  </a:cubicBezTo>
                  <a:cubicBezTo>
                    <a:pt x="-63608" y="4975548"/>
                    <a:pt x="24200" y="2002178"/>
                    <a:pt x="24200" y="1027026"/>
                  </a:cubicBezTo>
                  <a:cubicBezTo>
                    <a:pt x="24200" y="261944"/>
                    <a:pt x="-38078" y="145309"/>
                    <a:pt x="78625" y="139445"/>
                  </a:cubicBezTo>
                  <a:cubicBezTo>
                    <a:pt x="1687946" y="58690"/>
                    <a:pt x="1053216" y="-23746"/>
                    <a:pt x="4798807" y="80039"/>
                  </a:cubicBezTo>
                  <a:cubicBezTo>
                    <a:pt x="10250672" y="231077"/>
                    <a:pt x="10876596" y="-151141"/>
                    <a:pt x="10888784" y="71557"/>
                  </a:cubicBezTo>
                  <a:cubicBezTo>
                    <a:pt x="11001237" y="2127601"/>
                    <a:pt x="10626482" y="2789594"/>
                    <a:pt x="10966087" y="6821607"/>
                  </a:cubicBezTo>
                  <a:cubicBezTo>
                    <a:pt x="10969657" y="6863948"/>
                    <a:pt x="10935918" y="6902106"/>
                    <a:pt x="10889753" y="6899999"/>
                  </a:cubicBezTo>
                  <a:cubicBezTo>
                    <a:pt x="9468525" y="6835018"/>
                    <a:pt x="7071974" y="7235610"/>
                    <a:pt x="4452590" y="72356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7" name="Google Shape;797;p15"/>
            <p:cNvSpPr/>
            <p:nvPr/>
          </p:nvSpPr>
          <p:spPr>
            <a:xfrm>
              <a:off x="5244077" y="814589"/>
              <a:ext cx="11592053" cy="8055271"/>
            </a:xfrm>
            <a:custGeom>
              <a:avLst/>
              <a:gdLst/>
              <a:ahLst/>
              <a:cxnLst/>
              <a:rect l="l" t="t" r="r" b="b"/>
              <a:pathLst>
                <a:path w="11592053" h="8055271" extrusionOk="0">
                  <a:moveTo>
                    <a:pt x="640475" y="8055272"/>
                  </a:moveTo>
                  <a:cubicBezTo>
                    <a:pt x="561251" y="8055272"/>
                    <a:pt x="493041" y="8054218"/>
                    <a:pt x="434179" y="8052008"/>
                  </a:cubicBezTo>
                  <a:cubicBezTo>
                    <a:pt x="160999" y="8041725"/>
                    <a:pt x="76114" y="8007832"/>
                    <a:pt x="70811" y="7906936"/>
                  </a:cubicBezTo>
                  <a:cubicBezTo>
                    <a:pt x="24646" y="7026562"/>
                    <a:pt x="357" y="6286738"/>
                    <a:pt x="31836" y="5537650"/>
                  </a:cubicBezTo>
                  <a:cubicBezTo>
                    <a:pt x="131542" y="3164165"/>
                    <a:pt x="59763" y="1773956"/>
                    <a:pt x="21196" y="1027078"/>
                  </a:cubicBezTo>
                  <a:cubicBezTo>
                    <a:pt x="-5864" y="503137"/>
                    <a:pt x="-17048" y="286285"/>
                    <a:pt x="50091" y="218857"/>
                  </a:cubicBezTo>
                  <a:cubicBezTo>
                    <a:pt x="66375" y="202523"/>
                    <a:pt x="87774" y="194840"/>
                    <a:pt x="113593" y="196081"/>
                  </a:cubicBezTo>
                  <a:cubicBezTo>
                    <a:pt x="868001" y="232081"/>
                    <a:pt x="1890626" y="181140"/>
                    <a:pt x="3074743" y="122160"/>
                  </a:cubicBezTo>
                  <a:cubicBezTo>
                    <a:pt x="4224559" y="64896"/>
                    <a:pt x="5527775" y="0"/>
                    <a:pt x="6883700" y="0"/>
                  </a:cubicBezTo>
                  <a:cubicBezTo>
                    <a:pt x="7408321" y="0"/>
                    <a:pt x="7949260" y="19411"/>
                    <a:pt x="8472385" y="38176"/>
                  </a:cubicBezTo>
                  <a:cubicBezTo>
                    <a:pt x="9002565" y="57196"/>
                    <a:pt x="9550812" y="76862"/>
                    <a:pt x="10089678" y="76862"/>
                  </a:cubicBezTo>
                  <a:cubicBezTo>
                    <a:pt x="10655620" y="76862"/>
                    <a:pt x="10991758" y="60663"/>
                    <a:pt x="11192598" y="50975"/>
                  </a:cubicBezTo>
                  <a:cubicBezTo>
                    <a:pt x="11471642" y="37513"/>
                    <a:pt x="11500810" y="36102"/>
                    <a:pt x="11506640" y="119559"/>
                  </a:cubicBezTo>
                  <a:cubicBezTo>
                    <a:pt x="11633270" y="1931113"/>
                    <a:pt x="11589587" y="4037010"/>
                    <a:pt x="11560691" y="5430533"/>
                  </a:cubicBezTo>
                  <a:cubicBezTo>
                    <a:pt x="11551666" y="5866309"/>
                    <a:pt x="11543848" y="6242647"/>
                    <a:pt x="11543848" y="6502535"/>
                  </a:cubicBezTo>
                  <a:cubicBezTo>
                    <a:pt x="11543848" y="6817172"/>
                    <a:pt x="11555592" y="7038766"/>
                    <a:pt x="11563360" y="7185402"/>
                  </a:cubicBezTo>
                  <a:cubicBezTo>
                    <a:pt x="11570125" y="7312898"/>
                    <a:pt x="11574204" y="7389845"/>
                    <a:pt x="11566828" y="7438372"/>
                  </a:cubicBezTo>
                  <a:cubicBezTo>
                    <a:pt x="11558856" y="7490928"/>
                    <a:pt x="11536454" y="7513364"/>
                    <a:pt x="11489524" y="7515812"/>
                  </a:cubicBezTo>
                  <a:cubicBezTo>
                    <a:pt x="10854523" y="7549041"/>
                    <a:pt x="10488706" y="7599252"/>
                    <a:pt x="10101406" y="7652402"/>
                  </a:cubicBezTo>
                  <a:cubicBezTo>
                    <a:pt x="9454132" y="7741230"/>
                    <a:pt x="8720495" y="7841905"/>
                    <a:pt x="6518870" y="7891146"/>
                  </a:cubicBezTo>
                  <a:cubicBezTo>
                    <a:pt x="4507156" y="7936138"/>
                    <a:pt x="3099253" y="7983271"/>
                    <a:pt x="2167631" y="8014462"/>
                  </a:cubicBezTo>
                  <a:cubicBezTo>
                    <a:pt x="1426022" y="8039312"/>
                    <a:pt x="949520" y="8055272"/>
                    <a:pt x="640475" y="8055272"/>
                  </a:cubicBezTo>
                  <a:close/>
                  <a:moveTo>
                    <a:pt x="108120" y="224262"/>
                  </a:moveTo>
                  <a:cubicBezTo>
                    <a:pt x="92160" y="224262"/>
                    <a:pt x="80024" y="228937"/>
                    <a:pt x="70165" y="238846"/>
                  </a:cubicBezTo>
                  <a:cubicBezTo>
                    <a:pt x="11881" y="297368"/>
                    <a:pt x="24459" y="540735"/>
                    <a:pt x="49496" y="1025617"/>
                  </a:cubicBezTo>
                  <a:cubicBezTo>
                    <a:pt x="88097" y="1772954"/>
                    <a:pt x="159928" y="3164012"/>
                    <a:pt x="60154" y="5538823"/>
                  </a:cubicBezTo>
                  <a:cubicBezTo>
                    <a:pt x="28726" y="6286789"/>
                    <a:pt x="52998" y="7025865"/>
                    <a:pt x="99128" y="7905441"/>
                  </a:cubicBezTo>
                  <a:cubicBezTo>
                    <a:pt x="102885" y="7977135"/>
                    <a:pt x="154149" y="8013119"/>
                    <a:pt x="435267" y="8023691"/>
                  </a:cubicBezTo>
                  <a:cubicBezTo>
                    <a:pt x="722725" y="8034535"/>
                    <a:pt x="1235619" y="8017334"/>
                    <a:pt x="2166730" y="7986161"/>
                  </a:cubicBezTo>
                  <a:cubicBezTo>
                    <a:pt x="3098420" y="7954954"/>
                    <a:pt x="4506408" y="7907820"/>
                    <a:pt x="6518292" y="7862828"/>
                  </a:cubicBezTo>
                  <a:cubicBezTo>
                    <a:pt x="8718302" y="7813621"/>
                    <a:pt x="9451089" y="7713066"/>
                    <a:pt x="10097616" y="7624340"/>
                  </a:cubicBezTo>
                  <a:cubicBezTo>
                    <a:pt x="10485528" y="7571104"/>
                    <a:pt x="10851922" y="7520826"/>
                    <a:pt x="11488096" y="7487528"/>
                  </a:cubicBezTo>
                  <a:cubicBezTo>
                    <a:pt x="11517247" y="7486016"/>
                    <a:pt x="11532290" y="7477619"/>
                    <a:pt x="11538885" y="7434106"/>
                  </a:cubicBezTo>
                  <a:cubicBezTo>
                    <a:pt x="11545819" y="7388434"/>
                    <a:pt x="11541790" y="7312575"/>
                    <a:pt x="11535128" y="7186880"/>
                  </a:cubicBezTo>
                  <a:cubicBezTo>
                    <a:pt x="11527343" y="7039956"/>
                    <a:pt x="11515564" y="6817886"/>
                    <a:pt x="11515564" y="6502501"/>
                  </a:cubicBezTo>
                  <a:cubicBezTo>
                    <a:pt x="11515564" y="6242324"/>
                    <a:pt x="11523366" y="5865851"/>
                    <a:pt x="11532408" y="5429921"/>
                  </a:cubicBezTo>
                  <a:cubicBezTo>
                    <a:pt x="11561303" y="4036908"/>
                    <a:pt x="11604952" y="1931776"/>
                    <a:pt x="11478407" y="121497"/>
                  </a:cubicBezTo>
                  <a:cubicBezTo>
                    <a:pt x="11474719" y="68839"/>
                    <a:pt x="11474515" y="65712"/>
                    <a:pt x="11193975" y="79224"/>
                  </a:cubicBezTo>
                  <a:cubicBezTo>
                    <a:pt x="10992880" y="88913"/>
                    <a:pt x="10656317" y="105145"/>
                    <a:pt x="10089695" y="105145"/>
                  </a:cubicBezTo>
                  <a:cubicBezTo>
                    <a:pt x="9550320" y="105145"/>
                    <a:pt x="9001818" y="85462"/>
                    <a:pt x="8471383" y="66425"/>
                  </a:cubicBezTo>
                  <a:cubicBezTo>
                    <a:pt x="7948512" y="47660"/>
                    <a:pt x="7407829" y="28266"/>
                    <a:pt x="6883717" y="28266"/>
                  </a:cubicBezTo>
                  <a:cubicBezTo>
                    <a:pt x="5528506" y="28266"/>
                    <a:pt x="4225663" y="93162"/>
                    <a:pt x="3076170" y="150392"/>
                  </a:cubicBezTo>
                  <a:cubicBezTo>
                    <a:pt x="1891306" y="209407"/>
                    <a:pt x="868018" y="260365"/>
                    <a:pt x="112267" y="224313"/>
                  </a:cubicBezTo>
                  <a:cubicBezTo>
                    <a:pt x="110857" y="224296"/>
                    <a:pt x="109463" y="224262"/>
                    <a:pt x="108120" y="2242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7D8EBA78-8505-48CC-AE26-3689E8B46FD2}"/>
              </a:ext>
            </a:extLst>
          </p:cNvPr>
          <p:cNvSpPr/>
          <p:nvPr/>
        </p:nvSpPr>
        <p:spPr>
          <a:xfrm>
            <a:off x="1249278" y="2149753"/>
            <a:ext cx="939198" cy="2114511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4" name="矩形: 圓角 63">
            <a:extLst>
              <a:ext uri="{FF2B5EF4-FFF2-40B4-BE49-F238E27FC236}">
                <a16:creationId xmlns:a16="http://schemas.microsoft.com/office/drawing/2014/main" id="{1BDB3D0B-9B7B-4B81-B984-0CC4C11B65C2}"/>
              </a:ext>
            </a:extLst>
          </p:cNvPr>
          <p:cNvSpPr/>
          <p:nvPr/>
        </p:nvSpPr>
        <p:spPr>
          <a:xfrm>
            <a:off x="3095745" y="2571750"/>
            <a:ext cx="939198" cy="169251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7" name="矩形: 圓角 66">
            <a:extLst>
              <a:ext uri="{FF2B5EF4-FFF2-40B4-BE49-F238E27FC236}">
                <a16:creationId xmlns:a16="http://schemas.microsoft.com/office/drawing/2014/main" id="{CF2FEC72-FE68-4CFF-A92D-F5E59DF4D497}"/>
              </a:ext>
            </a:extLst>
          </p:cNvPr>
          <p:cNvSpPr/>
          <p:nvPr/>
        </p:nvSpPr>
        <p:spPr>
          <a:xfrm>
            <a:off x="4942212" y="2571750"/>
            <a:ext cx="939198" cy="169251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4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0" name="矩形: 圓角 69">
            <a:extLst>
              <a:ext uri="{FF2B5EF4-FFF2-40B4-BE49-F238E27FC236}">
                <a16:creationId xmlns:a16="http://schemas.microsoft.com/office/drawing/2014/main" id="{20C088F5-B0B3-41FD-99F6-85D008A64882}"/>
              </a:ext>
            </a:extLst>
          </p:cNvPr>
          <p:cNvSpPr/>
          <p:nvPr/>
        </p:nvSpPr>
        <p:spPr>
          <a:xfrm>
            <a:off x="6788680" y="2572264"/>
            <a:ext cx="939198" cy="169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3" name="文字方塊 92">
            <a:extLst>
              <a:ext uri="{FF2B5EF4-FFF2-40B4-BE49-F238E27FC236}">
                <a16:creationId xmlns:a16="http://schemas.microsoft.com/office/drawing/2014/main" id="{753934C0-6CC4-4950-8312-471D32CCDD68}"/>
              </a:ext>
            </a:extLst>
          </p:cNvPr>
          <p:cNvSpPr txBox="1"/>
          <p:nvPr/>
        </p:nvSpPr>
        <p:spPr>
          <a:xfrm rot="25205">
            <a:off x="4222108" y="2941354"/>
            <a:ext cx="532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有</a:t>
            </a:r>
          </a:p>
        </p:txBody>
      </p:sp>
      <p:sp>
        <p:nvSpPr>
          <p:cNvPr id="137" name="文字方塊 136">
            <a:extLst>
              <a:ext uri="{FF2B5EF4-FFF2-40B4-BE49-F238E27FC236}">
                <a16:creationId xmlns:a16="http://schemas.microsoft.com/office/drawing/2014/main" id="{2D56F28B-D174-4777-89DD-4D166961B461}"/>
              </a:ext>
            </a:extLst>
          </p:cNvPr>
          <p:cNvSpPr txBox="1"/>
          <p:nvPr/>
        </p:nvSpPr>
        <p:spPr>
          <a:xfrm rot="25205">
            <a:off x="5691895" y="1969407"/>
            <a:ext cx="532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有</a:t>
            </a:r>
          </a:p>
        </p:txBody>
      </p:sp>
      <p:sp>
        <p:nvSpPr>
          <p:cNvPr id="138" name="文字方塊 137">
            <a:extLst>
              <a:ext uri="{FF2B5EF4-FFF2-40B4-BE49-F238E27FC236}">
                <a16:creationId xmlns:a16="http://schemas.microsoft.com/office/drawing/2014/main" id="{CB826D9F-176E-4BBB-8527-D06D8D446116}"/>
              </a:ext>
            </a:extLst>
          </p:cNvPr>
          <p:cNvSpPr txBox="1"/>
          <p:nvPr/>
        </p:nvSpPr>
        <p:spPr>
          <a:xfrm>
            <a:off x="1438420" y="2189582"/>
            <a:ext cx="553998" cy="203485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4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壓力事件</a:t>
            </a:r>
            <a:r>
              <a:rPr lang="en-US" altLang="zh-TW" sz="24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/</a:t>
            </a:r>
            <a:r>
              <a:rPr lang="zh-TW" altLang="en-US" sz="24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環境</a:t>
            </a:r>
          </a:p>
        </p:txBody>
      </p:sp>
      <p:sp>
        <p:nvSpPr>
          <p:cNvPr id="144" name="文字方塊 143">
            <a:extLst>
              <a:ext uri="{FF2B5EF4-FFF2-40B4-BE49-F238E27FC236}">
                <a16:creationId xmlns:a16="http://schemas.microsoft.com/office/drawing/2014/main" id="{965EE3A8-12D1-4F20-B6FA-11C0633B68F3}"/>
              </a:ext>
            </a:extLst>
          </p:cNvPr>
          <p:cNvSpPr txBox="1"/>
          <p:nvPr/>
        </p:nvSpPr>
        <p:spPr>
          <a:xfrm>
            <a:off x="3291415" y="2595680"/>
            <a:ext cx="553998" cy="162875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TW" altLang="en-US" sz="24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初級評估</a:t>
            </a:r>
          </a:p>
        </p:txBody>
      </p:sp>
      <p:sp>
        <p:nvSpPr>
          <p:cNvPr id="145" name="文字方塊 144">
            <a:extLst>
              <a:ext uri="{FF2B5EF4-FFF2-40B4-BE49-F238E27FC236}">
                <a16:creationId xmlns:a16="http://schemas.microsoft.com/office/drawing/2014/main" id="{374C12DC-3672-46FD-AA38-BDC2FBA35C65}"/>
              </a:ext>
            </a:extLst>
          </p:cNvPr>
          <p:cNvSpPr txBox="1"/>
          <p:nvPr/>
        </p:nvSpPr>
        <p:spPr>
          <a:xfrm>
            <a:off x="5131056" y="2595680"/>
            <a:ext cx="553998" cy="162875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TW" altLang="en-US" sz="24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次級評估</a:t>
            </a:r>
          </a:p>
        </p:txBody>
      </p:sp>
      <p:sp>
        <p:nvSpPr>
          <p:cNvPr id="146" name="文字方塊 145">
            <a:extLst>
              <a:ext uri="{FF2B5EF4-FFF2-40B4-BE49-F238E27FC236}">
                <a16:creationId xmlns:a16="http://schemas.microsoft.com/office/drawing/2014/main" id="{4464E323-8E6D-45C3-A522-6DF5234942E8}"/>
              </a:ext>
            </a:extLst>
          </p:cNvPr>
          <p:cNvSpPr txBox="1"/>
          <p:nvPr/>
        </p:nvSpPr>
        <p:spPr>
          <a:xfrm>
            <a:off x="6988712" y="2565047"/>
            <a:ext cx="553998" cy="169251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TW" altLang="en-US" sz="24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壓力產生</a:t>
            </a:r>
          </a:p>
        </p:txBody>
      </p:sp>
      <p:sp>
        <p:nvSpPr>
          <p:cNvPr id="160" name="文字方塊 159">
            <a:extLst>
              <a:ext uri="{FF2B5EF4-FFF2-40B4-BE49-F238E27FC236}">
                <a16:creationId xmlns:a16="http://schemas.microsoft.com/office/drawing/2014/main" id="{EFAB6111-5B5A-4226-A421-26BF7A547A1C}"/>
              </a:ext>
            </a:extLst>
          </p:cNvPr>
          <p:cNvSpPr txBox="1"/>
          <p:nvPr/>
        </p:nvSpPr>
        <p:spPr>
          <a:xfrm rot="25205">
            <a:off x="4259866" y="1839510"/>
            <a:ext cx="532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無</a:t>
            </a:r>
          </a:p>
        </p:txBody>
      </p:sp>
      <p:sp>
        <p:nvSpPr>
          <p:cNvPr id="161" name="文字方塊 160">
            <a:extLst>
              <a:ext uri="{FF2B5EF4-FFF2-40B4-BE49-F238E27FC236}">
                <a16:creationId xmlns:a16="http://schemas.microsoft.com/office/drawing/2014/main" id="{558E49F6-E324-46B0-B2B4-A9CAB9333FCD}"/>
              </a:ext>
            </a:extLst>
          </p:cNvPr>
          <p:cNvSpPr txBox="1"/>
          <p:nvPr/>
        </p:nvSpPr>
        <p:spPr>
          <a:xfrm rot="25205">
            <a:off x="6068576" y="2941354"/>
            <a:ext cx="532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無</a:t>
            </a:r>
          </a:p>
        </p:txBody>
      </p:sp>
      <p:cxnSp>
        <p:nvCxnSpPr>
          <p:cNvPr id="162" name="直線單箭頭接點 161">
            <a:extLst>
              <a:ext uri="{FF2B5EF4-FFF2-40B4-BE49-F238E27FC236}">
                <a16:creationId xmlns:a16="http://schemas.microsoft.com/office/drawing/2014/main" id="{DD54835A-08D8-4B18-94A0-5FD2F7F22B8F}"/>
              </a:ext>
            </a:extLst>
          </p:cNvPr>
          <p:cNvCxnSpPr/>
          <p:nvPr/>
        </p:nvCxnSpPr>
        <p:spPr>
          <a:xfrm>
            <a:off x="2188476" y="3404507"/>
            <a:ext cx="907269" cy="0"/>
          </a:xfrm>
          <a:prstGeom prst="straightConnector1">
            <a:avLst/>
          </a:prstGeom>
          <a:ln w="38100">
            <a:gradFill flip="none" rotWithShape="1">
              <a:gsLst>
                <a:gs pos="0">
                  <a:srgbClr val="4E6A85"/>
                </a:gs>
                <a:gs pos="100000">
                  <a:srgbClr val="92D050"/>
                </a:gs>
              </a:gsLst>
              <a:lin ang="0" scaled="1"/>
              <a:tileRect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直線單箭頭接點 166">
            <a:extLst>
              <a:ext uri="{FF2B5EF4-FFF2-40B4-BE49-F238E27FC236}">
                <a16:creationId xmlns:a16="http://schemas.microsoft.com/office/drawing/2014/main" id="{B261C0B6-8BCC-4AF4-852E-613113CBBF33}"/>
              </a:ext>
            </a:extLst>
          </p:cNvPr>
          <p:cNvCxnSpPr/>
          <p:nvPr/>
        </p:nvCxnSpPr>
        <p:spPr>
          <a:xfrm>
            <a:off x="4034942" y="3404507"/>
            <a:ext cx="907269" cy="0"/>
          </a:xfrm>
          <a:prstGeom prst="straightConnector1">
            <a:avLst/>
          </a:prstGeom>
          <a:ln w="38100">
            <a:gradFill flip="none" rotWithShape="1">
              <a:gsLst>
                <a:gs pos="0">
                  <a:srgbClr val="92D050"/>
                </a:gs>
                <a:gs pos="100000">
                  <a:srgbClr val="FBD377"/>
                </a:gs>
              </a:gsLst>
              <a:lin ang="0" scaled="1"/>
              <a:tileRect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直線單箭頭接點 167">
            <a:extLst>
              <a:ext uri="{FF2B5EF4-FFF2-40B4-BE49-F238E27FC236}">
                <a16:creationId xmlns:a16="http://schemas.microsoft.com/office/drawing/2014/main" id="{AE2A59AC-CF52-460D-A670-4D0093E40096}"/>
              </a:ext>
            </a:extLst>
          </p:cNvPr>
          <p:cNvCxnSpPr/>
          <p:nvPr/>
        </p:nvCxnSpPr>
        <p:spPr>
          <a:xfrm>
            <a:off x="5881410" y="3404507"/>
            <a:ext cx="907269" cy="0"/>
          </a:xfrm>
          <a:prstGeom prst="straightConnector1">
            <a:avLst/>
          </a:prstGeom>
          <a:ln w="38100">
            <a:gradFill flip="none" rotWithShape="1">
              <a:gsLst>
                <a:gs pos="0">
                  <a:srgbClr val="FBD377"/>
                </a:gs>
                <a:gs pos="100000">
                  <a:srgbClr val="E37364"/>
                </a:gs>
              </a:gsLst>
              <a:lin ang="0" scaled="1"/>
              <a:tileRect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直線單箭頭接點 168">
            <a:extLst>
              <a:ext uri="{FF2B5EF4-FFF2-40B4-BE49-F238E27FC236}">
                <a16:creationId xmlns:a16="http://schemas.microsoft.com/office/drawing/2014/main" id="{5775728A-989A-4590-A5A5-1CAAC03FD76C}"/>
              </a:ext>
            </a:extLst>
          </p:cNvPr>
          <p:cNvCxnSpPr>
            <a:cxnSpLocks/>
            <a:stCxn id="144" idx="0"/>
            <a:endCxn id="175" idx="2"/>
          </p:cNvCxnSpPr>
          <p:nvPr/>
        </p:nvCxnSpPr>
        <p:spPr>
          <a:xfrm flipV="1">
            <a:off x="3568414" y="1656185"/>
            <a:ext cx="2341496" cy="939495"/>
          </a:xfrm>
          <a:prstGeom prst="straightConnector1">
            <a:avLst/>
          </a:prstGeom>
          <a:ln w="38100">
            <a:gradFill flip="none" rotWithShape="1">
              <a:gsLst>
                <a:gs pos="0">
                  <a:srgbClr val="92D050"/>
                </a:gs>
                <a:gs pos="100000">
                  <a:srgbClr val="C1D4E6"/>
                </a:gs>
              </a:gsLst>
              <a:lin ang="5400000" scaled="1"/>
              <a:tileRect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直線單箭頭接點 171">
            <a:extLst>
              <a:ext uri="{FF2B5EF4-FFF2-40B4-BE49-F238E27FC236}">
                <a16:creationId xmlns:a16="http://schemas.microsoft.com/office/drawing/2014/main" id="{A39E14BC-C1E8-4183-BE98-093F1F3438E0}"/>
              </a:ext>
            </a:extLst>
          </p:cNvPr>
          <p:cNvCxnSpPr>
            <a:cxnSpLocks/>
            <a:stCxn id="67" idx="0"/>
            <a:endCxn id="175" idx="2"/>
          </p:cNvCxnSpPr>
          <p:nvPr/>
        </p:nvCxnSpPr>
        <p:spPr>
          <a:xfrm flipV="1">
            <a:off x="5411811" y="1656185"/>
            <a:ext cx="498099" cy="915565"/>
          </a:xfrm>
          <a:prstGeom prst="straightConnector1">
            <a:avLst/>
          </a:prstGeom>
          <a:ln w="38100">
            <a:gradFill flip="none" rotWithShape="1">
              <a:gsLst>
                <a:gs pos="0">
                  <a:srgbClr val="C1D4E6"/>
                </a:gs>
                <a:gs pos="100000">
                  <a:srgbClr val="FBD377"/>
                </a:gs>
              </a:gsLst>
              <a:lin ang="16200000" scaled="1"/>
              <a:tileRect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" name="矩形: 圓角 174">
            <a:extLst>
              <a:ext uri="{FF2B5EF4-FFF2-40B4-BE49-F238E27FC236}">
                <a16:creationId xmlns:a16="http://schemas.microsoft.com/office/drawing/2014/main" id="{A22785AB-1BF7-42DF-860D-560852F02E94}"/>
              </a:ext>
            </a:extLst>
          </p:cNvPr>
          <p:cNvSpPr/>
          <p:nvPr/>
        </p:nvSpPr>
        <p:spPr>
          <a:xfrm>
            <a:off x="4756504" y="775516"/>
            <a:ext cx="2306811" cy="880669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0" name="文字方塊 169">
            <a:extLst>
              <a:ext uri="{FF2B5EF4-FFF2-40B4-BE49-F238E27FC236}">
                <a16:creationId xmlns:a16="http://schemas.microsoft.com/office/drawing/2014/main" id="{C93E0910-D3E7-4807-B516-B8E5B005C667}"/>
              </a:ext>
            </a:extLst>
          </p:cNvPr>
          <p:cNvSpPr txBox="1"/>
          <p:nvPr/>
        </p:nvSpPr>
        <p:spPr>
          <a:xfrm>
            <a:off x="4935307" y="994235"/>
            <a:ext cx="1949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沒有壓力</a:t>
            </a:r>
          </a:p>
        </p:txBody>
      </p:sp>
      <p:sp>
        <p:nvSpPr>
          <p:cNvPr id="181" name="文字方塊 180">
            <a:extLst>
              <a:ext uri="{FF2B5EF4-FFF2-40B4-BE49-F238E27FC236}">
                <a16:creationId xmlns:a16="http://schemas.microsoft.com/office/drawing/2014/main" id="{0A133F8A-BA8D-4F72-85CE-DCBC47D26BCA}"/>
              </a:ext>
            </a:extLst>
          </p:cNvPr>
          <p:cNvSpPr txBox="1"/>
          <p:nvPr/>
        </p:nvSpPr>
        <p:spPr>
          <a:xfrm>
            <a:off x="1183228" y="784507"/>
            <a:ext cx="3037420" cy="1161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8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壓力調適行為理論</a:t>
            </a:r>
            <a:endParaRPr lang="en-US" altLang="zh-TW" sz="2800" b="1" dirty="0">
              <a:latin typeface="清松手寫體2" panose="00000500000000000000" pitchFamily="2" charset="-120"/>
              <a:ea typeface="清松手寫體2" panose="00000500000000000000" pitchFamily="2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18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Lazarus &amp; Folkman, 1984</a:t>
            </a:r>
            <a:endParaRPr lang="zh-TW" altLang="en-US" sz="1800" b="1" dirty="0">
              <a:latin typeface="清松手寫體2" panose="00000500000000000000" pitchFamily="2" charset="-120"/>
              <a:ea typeface="清松手寫體2" panose="00000500000000000000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393280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" name="Google Shape;983;p19"/>
          <p:cNvGrpSpPr/>
          <p:nvPr/>
        </p:nvGrpSpPr>
        <p:grpSpPr>
          <a:xfrm rot="-10317833">
            <a:off x="4071323" y="-929404"/>
            <a:ext cx="4752447" cy="7221999"/>
            <a:chOff x="7261304" y="-1858657"/>
            <a:chExt cx="9504704" cy="14443709"/>
          </a:xfrm>
        </p:grpSpPr>
        <p:sp>
          <p:nvSpPr>
            <p:cNvPr id="984" name="Google Shape;984;p19"/>
            <p:cNvSpPr/>
            <p:nvPr/>
          </p:nvSpPr>
          <p:spPr>
            <a:xfrm>
              <a:off x="7261304" y="-1858657"/>
              <a:ext cx="9504704" cy="14443709"/>
            </a:xfrm>
            <a:custGeom>
              <a:avLst/>
              <a:gdLst/>
              <a:ahLst/>
              <a:cxnLst/>
              <a:rect l="l" t="t" r="r" b="b"/>
              <a:pathLst>
                <a:path w="9504704" h="14443709" extrusionOk="0">
                  <a:moveTo>
                    <a:pt x="9500434" y="14337346"/>
                  </a:moveTo>
                  <a:cubicBezTo>
                    <a:pt x="9503555" y="14390296"/>
                    <a:pt x="9966286" y="14367735"/>
                    <a:pt x="269912" y="14443709"/>
                  </a:cubicBezTo>
                  <a:cubicBezTo>
                    <a:pt x="96597" y="14443709"/>
                    <a:pt x="62587" y="2151387"/>
                    <a:pt x="0" y="273271"/>
                  </a:cubicBezTo>
                  <a:cubicBezTo>
                    <a:pt x="0" y="138367"/>
                    <a:pt x="1520245" y="184096"/>
                    <a:pt x="2024123" y="159310"/>
                  </a:cubicBezTo>
                  <a:cubicBezTo>
                    <a:pt x="5431354" y="-8237"/>
                    <a:pt x="7146701" y="-71905"/>
                    <a:pt x="9250084" y="108671"/>
                  </a:cubicBezTo>
                  <a:cubicBezTo>
                    <a:pt x="9398838" y="121439"/>
                    <a:pt x="9101100" y="5467809"/>
                    <a:pt x="9500434" y="143373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5" name="Google Shape;985;p19"/>
            <p:cNvSpPr/>
            <p:nvPr/>
          </p:nvSpPr>
          <p:spPr>
            <a:xfrm>
              <a:off x="7663036" y="-1412760"/>
              <a:ext cx="8688907" cy="13551877"/>
            </a:xfrm>
            <a:custGeom>
              <a:avLst/>
              <a:gdLst/>
              <a:ahLst/>
              <a:cxnLst/>
              <a:rect l="l" t="t" r="r" b="b"/>
              <a:pathLst>
                <a:path w="8688907" h="13551877" extrusionOk="0">
                  <a:moveTo>
                    <a:pt x="0" y="190952"/>
                  </a:moveTo>
                  <a:cubicBezTo>
                    <a:pt x="340012" y="161227"/>
                    <a:pt x="689358" y="166369"/>
                    <a:pt x="1080486" y="167091"/>
                  </a:cubicBezTo>
                  <a:cubicBezTo>
                    <a:pt x="2420251" y="167091"/>
                    <a:pt x="5550634" y="-140444"/>
                    <a:pt x="8497186" y="78927"/>
                  </a:cubicBezTo>
                  <a:cubicBezTo>
                    <a:pt x="8583121" y="6067493"/>
                    <a:pt x="8334765" y="5715441"/>
                    <a:pt x="8688907" y="13485668"/>
                  </a:cubicBezTo>
                  <a:cubicBezTo>
                    <a:pt x="4752197" y="13517473"/>
                    <a:pt x="5033985" y="13513487"/>
                    <a:pt x="214375" y="13551877"/>
                  </a:cubicBezTo>
                  <a:cubicBezTo>
                    <a:pt x="21209" y="7731293"/>
                    <a:pt x="62010" y="2631535"/>
                    <a:pt x="0" y="1909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6" name="Google Shape;986;p19"/>
            <p:cNvSpPr/>
            <p:nvPr/>
          </p:nvSpPr>
          <p:spPr>
            <a:xfrm>
              <a:off x="7667880" y="-1417593"/>
              <a:ext cx="8671773" cy="13556916"/>
            </a:xfrm>
            <a:custGeom>
              <a:avLst/>
              <a:gdLst/>
              <a:ahLst/>
              <a:cxnLst/>
              <a:rect l="l" t="t" r="r" b="b"/>
              <a:pathLst>
                <a:path w="8671773" h="13556916" extrusionOk="0">
                  <a:moveTo>
                    <a:pt x="8612749" y="13214076"/>
                  </a:moveTo>
                  <a:cubicBezTo>
                    <a:pt x="8683167" y="13214076"/>
                    <a:pt x="8671696" y="13220952"/>
                    <a:pt x="8670164" y="13187211"/>
                  </a:cubicBezTo>
                  <a:cubicBezTo>
                    <a:pt x="8620233" y="13187268"/>
                    <a:pt x="8602260" y="13187211"/>
                    <a:pt x="8547070" y="13187298"/>
                  </a:cubicBezTo>
                  <a:cubicBezTo>
                    <a:pt x="8549699" y="12568442"/>
                    <a:pt x="8495087" y="12662442"/>
                    <a:pt x="8646037" y="12662789"/>
                  </a:cubicBezTo>
                  <a:cubicBezTo>
                    <a:pt x="8644534" y="12630262"/>
                    <a:pt x="8652711" y="12635923"/>
                    <a:pt x="8612749" y="12635923"/>
                  </a:cubicBezTo>
                  <a:cubicBezTo>
                    <a:pt x="8520803" y="12635923"/>
                    <a:pt x="8539412" y="12718021"/>
                    <a:pt x="8531235" y="12195765"/>
                  </a:cubicBezTo>
                  <a:cubicBezTo>
                    <a:pt x="8529704" y="12096653"/>
                    <a:pt x="8508870" y="12113379"/>
                    <a:pt x="8612749" y="12113379"/>
                  </a:cubicBezTo>
                  <a:cubicBezTo>
                    <a:pt x="8627024" y="12113379"/>
                    <a:pt x="8624279" y="12118781"/>
                    <a:pt x="8623152" y="12086571"/>
                  </a:cubicBezTo>
                  <a:cubicBezTo>
                    <a:pt x="8499046" y="12086571"/>
                    <a:pt x="8532478" y="12139175"/>
                    <a:pt x="8527161" y="11801163"/>
                  </a:cubicBezTo>
                  <a:cubicBezTo>
                    <a:pt x="8522480" y="11513474"/>
                    <a:pt x="8495665" y="11560502"/>
                    <a:pt x="8605988" y="11560531"/>
                  </a:cubicBezTo>
                  <a:cubicBezTo>
                    <a:pt x="8604889" y="11524682"/>
                    <a:pt x="8620002" y="11533897"/>
                    <a:pt x="8522797" y="11533580"/>
                  </a:cubicBezTo>
                  <a:cubicBezTo>
                    <a:pt x="8517134" y="11186526"/>
                    <a:pt x="8521179" y="11420890"/>
                    <a:pt x="8515949" y="11009244"/>
                  </a:cubicBezTo>
                  <a:cubicBezTo>
                    <a:pt x="8603126" y="11009041"/>
                    <a:pt x="8590038" y="11018083"/>
                    <a:pt x="8589026" y="10982321"/>
                  </a:cubicBezTo>
                  <a:cubicBezTo>
                    <a:pt x="8501675" y="10982350"/>
                    <a:pt x="8507888" y="11070745"/>
                    <a:pt x="8505432" y="10455761"/>
                  </a:cubicBezTo>
                  <a:cubicBezTo>
                    <a:pt x="8588361" y="10456685"/>
                    <a:pt x="8574723" y="10462924"/>
                    <a:pt x="8573827" y="10429386"/>
                  </a:cubicBezTo>
                  <a:cubicBezTo>
                    <a:pt x="8495029" y="10429127"/>
                    <a:pt x="8505345" y="10431293"/>
                    <a:pt x="8505316" y="10420951"/>
                  </a:cubicBezTo>
                  <a:cubicBezTo>
                    <a:pt x="8504940" y="10297197"/>
                    <a:pt x="8504391" y="10282118"/>
                    <a:pt x="8498439" y="9904531"/>
                  </a:cubicBezTo>
                  <a:cubicBezTo>
                    <a:pt x="8571862" y="9905310"/>
                    <a:pt x="8559783" y="9911608"/>
                    <a:pt x="8558859" y="9878128"/>
                  </a:cubicBezTo>
                  <a:cubicBezTo>
                    <a:pt x="8473617" y="9877781"/>
                    <a:pt x="8499046" y="9944684"/>
                    <a:pt x="8491041" y="9435110"/>
                  </a:cubicBezTo>
                  <a:cubicBezTo>
                    <a:pt x="8489481" y="9336084"/>
                    <a:pt x="8475727" y="9353243"/>
                    <a:pt x="8544180" y="9353994"/>
                  </a:cubicBezTo>
                  <a:cubicBezTo>
                    <a:pt x="8543198" y="9319733"/>
                    <a:pt x="8554207" y="9327794"/>
                    <a:pt x="8489395" y="9326176"/>
                  </a:cubicBezTo>
                  <a:cubicBezTo>
                    <a:pt x="8482633" y="8867125"/>
                    <a:pt x="8484656" y="8981548"/>
                    <a:pt x="8477808" y="8798633"/>
                  </a:cubicBezTo>
                  <a:cubicBezTo>
                    <a:pt x="8537361" y="8798287"/>
                    <a:pt x="8527594" y="8805479"/>
                    <a:pt x="8526497" y="8771594"/>
                  </a:cubicBezTo>
                  <a:cubicBezTo>
                    <a:pt x="8465151" y="8771797"/>
                    <a:pt x="8476333" y="8796958"/>
                    <a:pt x="8473965" y="8646455"/>
                  </a:cubicBezTo>
                  <a:cubicBezTo>
                    <a:pt x="8466509" y="8168859"/>
                    <a:pt x="8453276" y="8246855"/>
                    <a:pt x="8508494" y="8246075"/>
                  </a:cubicBezTo>
                  <a:cubicBezTo>
                    <a:pt x="8507252" y="8212450"/>
                    <a:pt x="8515256" y="8218950"/>
                    <a:pt x="8468475" y="8219845"/>
                  </a:cubicBezTo>
                  <a:cubicBezTo>
                    <a:pt x="8458939" y="7629935"/>
                    <a:pt x="8445473" y="7696983"/>
                    <a:pt x="8489741" y="7696867"/>
                  </a:cubicBezTo>
                  <a:cubicBezTo>
                    <a:pt x="8488875" y="7663098"/>
                    <a:pt x="8495694" y="7669973"/>
                    <a:pt x="8458939" y="7670059"/>
                  </a:cubicBezTo>
                  <a:cubicBezTo>
                    <a:pt x="8449374" y="7077434"/>
                    <a:pt x="8440128" y="7144540"/>
                    <a:pt x="8480726" y="7144192"/>
                  </a:cubicBezTo>
                  <a:cubicBezTo>
                    <a:pt x="8480437" y="7111954"/>
                    <a:pt x="8487979" y="7117241"/>
                    <a:pt x="8450993" y="7117617"/>
                  </a:cubicBezTo>
                  <a:cubicBezTo>
                    <a:pt x="8447034" y="6851101"/>
                    <a:pt x="8451570" y="6823716"/>
                    <a:pt x="8446340" y="6592761"/>
                  </a:cubicBezTo>
                  <a:cubicBezTo>
                    <a:pt x="8486331" y="6592761"/>
                    <a:pt x="8479571" y="6599694"/>
                    <a:pt x="8479743" y="6565924"/>
                  </a:cubicBezTo>
                  <a:cubicBezTo>
                    <a:pt x="8435071" y="6565953"/>
                    <a:pt x="8444549" y="6642216"/>
                    <a:pt x="8434638" y="6083533"/>
                  </a:cubicBezTo>
                  <a:cubicBezTo>
                    <a:pt x="8433713" y="6032056"/>
                    <a:pt x="8432123" y="6038816"/>
                    <a:pt x="8439059" y="6038873"/>
                  </a:cubicBezTo>
                  <a:cubicBezTo>
                    <a:pt x="8493498" y="6039393"/>
                    <a:pt x="8484251" y="6046211"/>
                    <a:pt x="8484684" y="6012441"/>
                  </a:cubicBezTo>
                  <a:cubicBezTo>
                    <a:pt x="8421115" y="6011979"/>
                    <a:pt x="8428628" y="6062301"/>
                    <a:pt x="8430217" y="5688989"/>
                  </a:cubicBezTo>
                  <a:cubicBezTo>
                    <a:pt x="8430968" y="5448270"/>
                    <a:pt x="8410048" y="5487874"/>
                    <a:pt x="8492659" y="5486170"/>
                  </a:cubicBezTo>
                  <a:cubicBezTo>
                    <a:pt x="8493209" y="5452545"/>
                    <a:pt x="8503929" y="5458814"/>
                    <a:pt x="8438856" y="5460691"/>
                  </a:cubicBezTo>
                  <a:cubicBezTo>
                    <a:pt x="8423398" y="5461125"/>
                    <a:pt x="8429697" y="5522742"/>
                    <a:pt x="8417185" y="4935229"/>
                  </a:cubicBezTo>
                  <a:cubicBezTo>
                    <a:pt x="8441370" y="4934796"/>
                    <a:pt x="8469573" y="4934247"/>
                    <a:pt x="8501415" y="4933872"/>
                  </a:cubicBezTo>
                  <a:cubicBezTo>
                    <a:pt x="8501906" y="4900275"/>
                    <a:pt x="8514360" y="4906602"/>
                    <a:pt x="8438972" y="4908017"/>
                  </a:cubicBezTo>
                  <a:cubicBezTo>
                    <a:pt x="8412562" y="4908480"/>
                    <a:pt x="8416665" y="4910906"/>
                    <a:pt x="8416462" y="4900738"/>
                  </a:cubicBezTo>
                  <a:cubicBezTo>
                    <a:pt x="8403691" y="4318107"/>
                    <a:pt x="8399501" y="4383912"/>
                    <a:pt x="8439088" y="4384317"/>
                  </a:cubicBezTo>
                  <a:cubicBezTo>
                    <a:pt x="8521960" y="4385328"/>
                    <a:pt x="8507946" y="4391741"/>
                    <a:pt x="8508206" y="4358145"/>
                  </a:cubicBezTo>
                  <a:cubicBezTo>
                    <a:pt x="8468850" y="4357856"/>
                    <a:pt x="8432355" y="4357394"/>
                    <a:pt x="8408082" y="4357134"/>
                  </a:cubicBezTo>
                  <a:cubicBezTo>
                    <a:pt x="8407100" y="4292166"/>
                    <a:pt x="8401091" y="3833578"/>
                    <a:pt x="8401061" y="3831556"/>
                  </a:cubicBezTo>
                  <a:cubicBezTo>
                    <a:pt x="8450212" y="3831383"/>
                    <a:pt x="8474687" y="3831238"/>
                    <a:pt x="8509506" y="3831152"/>
                  </a:cubicBezTo>
                  <a:cubicBezTo>
                    <a:pt x="8509390" y="3797353"/>
                    <a:pt x="8523781" y="3804200"/>
                    <a:pt x="8439116" y="3804546"/>
                  </a:cubicBezTo>
                  <a:cubicBezTo>
                    <a:pt x="8382828" y="3804778"/>
                    <a:pt x="8406176" y="3878700"/>
                    <a:pt x="8394589" y="3324177"/>
                  </a:cubicBezTo>
                  <a:cubicBezTo>
                    <a:pt x="8393462" y="3269869"/>
                    <a:pt x="8381932" y="3278564"/>
                    <a:pt x="8438972" y="3279633"/>
                  </a:cubicBezTo>
                  <a:cubicBezTo>
                    <a:pt x="8516325" y="3281077"/>
                    <a:pt x="8503524" y="3287461"/>
                    <a:pt x="8502860" y="3253836"/>
                  </a:cubicBezTo>
                  <a:cubicBezTo>
                    <a:pt x="8459719" y="3253316"/>
                    <a:pt x="8434493" y="3252623"/>
                    <a:pt x="8393144" y="3252017"/>
                  </a:cubicBezTo>
                  <a:cubicBezTo>
                    <a:pt x="8383724" y="2757666"/>
                    <a:pt x="8383609" y="2737734"/>
                    <a:pt x="8383435" y="2725803"/>
                  </a:cubicBezTo>
                  <a:cubicBezTo>
                    <a:pt x="8421115" y="2726410"/>
                    <a:pt x="8450791" y="2727248"/>
                    <a:pt x="8488123" y="2727854"/>
                  </a:cubicBezTo>
                  <a:cubicBezTo>
                    <a:pt x="8486881" y="2693911"/>
                    <a:pt x="8497746" y="2701278"/>
                    <a:pt x="8439406" y="2700007"/>
                  </a:cubicBezTo>
                  <a:cubicBezTo>
                    <a:pt x="8361503" y="2698331"/>
                    <a:pt x="8385544" y="2780747"/>
                    <a:pt x="8375663" y="2173967"/>
                  </a:cubicBezTo>
                  <a:cubicBezTo>
                    <a:pt x="8416924" y="2174747"/>
                    <a:pt x="8442266" y="2175671"/>
                    <a:pt x="8477577" y="2176509"/>
                  </a:cubicBezTo>
                  <a:cubicBezTo>
                    <a:pt x="8477374" y="2142653"/>
                    <a:pt x="8485032" y="2149903"/>
                    <a:pt x="8439492" y="2148661"/>
                  </a:cubicBezTo>
                  <a:cubicBezTo>
                    <a:pt x="8348963" y="2146061"/>
                    <a:pt x="8376471" y="2227322"/>
                    <a:pt x="8364191" y="1621784"/>
                  </a:cubicBezTo>
                  <a:cubicBezTo>
                    <a:pt x="8410336" y="1622563"/>
                    <a:pt x="8433915" y="1623603"/>
                    <a:pt x="8479368" y="1624701"/>
                  </a:cubicBezTo>
                  <a:cubicBezTo>
                    <a:pt x="8479773" y="1590816"/>
                    <a:pt x="8487401" y="1598182"/>
                    <a:pt x="8439492" y="1596738"/>
                  </a:cubicBezTo>
                  <a:cubicBezTo>
                    <a:pt x="8348530" y="1594138"/>
                    <a:pt x="8363786" y="1606762"/>
                    <a:pt x="8362920" y="1550980"/>
                  </a:cubicBezTo>
                  <a:cubicBezTo>
                    <a:pt x="8353991" y="976525"/>
                    <a:pt x="8338070" y="1070525"/>
                    <a:pt x="8439232" y="1070265"/>
                  </a:cubicBezTo>
                  <a:cubicBezTo>
                    <a:pt x="8497312" y="1070091"/>
                    <a:pt x="8487545" y="1077111"/>
                    <a:pt x="8488065" y="1043313"/>
                  </a:cubicBezTo>
                  <a:cubicBezTo>
                    <a:pt x="8441630" y="1043399"/>
                    <a:pt x="8413602" y="1043544"/>
                    <a:pt x="8357140" y="1043602"/>
                  </a:cubicBezTo>
                  <a:cubicBezTo>
                    <a:pt x="8352980" y="835265"/>
                    <a:pt x="8350610" y="824982"/>
                    <a:pt x="8349714" y="519093"/>
                  </a:cubicBezTo>
                  <a:cubicBezTo>
                    <a:pt x="8411955" y="519439"/>
                    <a:pt x="8435332" y="520046"/>
                    <a:pt x="8493786" y="520566"/>
                  </a:cubicBezTo>
                  <a:cubicBezTo>
                    <a:pt x="8493960" y="486652"/>
                    <a:pt x="8504854" y="493932"/>
                    <a:pt x="8439376" y="493094"/>
                  </a:cubicBezTo>
                  <a:cubicBezTo>
                    <a:pt x="8320905" y="491678"/>
                    <a:pt x="8351477" y="568663"/>
                    <a:pt x="8343242" y="74024"/>
                  </a:cubicBezTo>
                  <a:cubicBezTo>
                    <a:pt x="8305765" y="71424"/>
                    <a:pt x="8323188" y="19485"/>
                    <a:pt x="8325933" y="492112"/>
                  </a:cubicBezTo>
                  <a:cubicBezTo>
                    <a:pt x="8278574" y="491938"/>
                    <a:pt x="7933534" y="490523"/>
                    <a:pt x="7864994" y="490754"/>
                  </a:cubicBezTo>
                  <a:cubicBezTo>
                    <a:pt x="7853898" y="-4608"/>
                    <a:pt x="7878344" y="45137"/>
                    <a:pt x="7837486" y="43028"/>
                  </a:cubicBezTo>
                  <a:cubicBezTo>
                    <a:pt x="7842716" y="573372"/>
                    <a:pt x="7870513" y="490118"/>
                    <a:pt x="7745251" y="491881"/>
                  </a:cubicBezTo>
                  <a:cubicBezTo>
                    <a:pt x="7615685" y="493701"/>
                    <a:pt x="7613083" y="492776"/>
                    <a:pt x="7398766" y="493325"/>
                  </a:cubicBezTo>
                  <a:cubicBezTo>
                    <a:pt x="7381718" y="493354"/>
                    <a:pt x="7385908" y="512217"/>
                    <a:pt x="7383655" y="368242"/>
                  </a:cubicBezTo>
                  <a:cubicBezTo>
                    <a:pt x="7377731" y="-23933"/>
                    <a:pt x="7388364" y="22229"/>
                    <a:pt x="7354730" y="21016"/>
                  </a:cubicBezTo>
                  <a:cubicBezTo>
                    <a:pt x="7358978" y="302437"/>
                    <a:pt x="7360336" y="399008"/>
                    <a:pt x="7362127" y="493412"/>
                  </a:cubicBezTo>
                  <a:cubicBezTo>
                    <a:pt x="7254318" y="493614"/>
                    <a:pt x="7228168" y="493527"/>
                    <a:pt x="6903962" y="493296"/>
                  </a:cubicBezTo>
                  <a:cubicBezTo>
                    <a:pt x="6892172" y="-46263"/>
                    <a:pt x="6910550" y="8623"/>
                    <a:pt x="6872928" y="7843"/>
                  </a:cubicBezTo>
                  <a:cubicBezTo>
                    <a:pt x="6880932" y="532554"/>
                    <a:pt x="6880730" y="493267"/>
                    <a:pt x="6878678" y="493267"/>
                  </a:cubicBezTo>
                  <a:cubicBezTo>
                    <a:pt x="6703745" y="493267"/>
                    <a:pt x="6705652" y="490667"/>
                    <a:pt x="6531991" y="490667"/>
                  </a:cubicBezTo>
                  <a:cubicBezTo>
                    <a:pt x="6386994" y="490667"/>
                    <a:pt x="6425309" y="584956"/>
                    <a:pt x="6416467" y="2152"/>
                  </a:cubicBezTo>
                  <a:cubicBezTo>
                    <a:pt x="6384278" y="1950"/>
                    <a:pt x="6390432" y="-59725"/>
                    <a:pt x="6399361" y="491852"/>
                  </a:cubicBezTo>
                  <a:cubicBezTo>
                    <a:pt x="6155860" y="496820"/>
                    <a:pt x="6175364" y="494827"/>
                    <a:pt x="5941542" y="493007"/>
                  </a:cubicBezTo>
                  <a:cubicBezTo>
                    <a:pt x="5930331" y="-56749"/>
                    <a:pt x="5943392" y="2152"/>
                    <a:pt x="5908515" y="2470"/>
                  </a:cubicBezTo>
                  <a:cubicBezTo>
                    <a:pt x="5918021" y="576319"/>
                    <a:pt x="5946975" y="492661"/>
                    <a:pt x="5838732" y="492661"/>
                  </a:cubicBezTo>
                  <a:cubicBezTo>
                    <a:pt x="5391576" y="492661"/>
                    <a:pt x="5460463" y="532034"/>
                    <a:pt x="5457891" y="368185"/>
                  </a:cubicBezTo>
                  <a:cubicBezTo>
                    <a:pt x="5454886" y="175130"/>
                    <a:pt x="5453817" y="181745"/>
                    <a:pt x="5450956" y="9807"/>
                  </a:cubicBezTo>
                  <a:cubicBezTo>
                    <a:pt x="5417091" y="10558"/>
                    <a:pt x="5425962" y="-50770"/>
                    <a:pt x="5436364" y="493960"/>
                  </a:cubicBezTo>
                  <a:cubicBezTo>
                    <a:pt x="5320031" y="493383"/>
                    <a:pt x="5190002" y="488068"/>
                    <a:pt x="4978459" y="492603"/>
                  </a:cubicBezTo>
                  <a:cubicBezTo>
                    <a:pt x="4977071" y="333058"/>
                    <a:pt x="4972303" y="129141"/>
                    <a:pt x="4970541" y="22431"/>
                  </a:cubicBezTo>
                  <a:cubicBezTo>
                    <a:pt x="4931821" y="23615"/>
                    <a:pt x="4950545" y="-29191"/>
                    <a:pt x="4954793" y="493094"/>
                  </a:cubicBezTo>
                  <a:cubicBezTo>
                    <a:pt x="4748393" y="497369"/>
                    <a:pt x="4645236" y="492198"/>
                    <a:pt x="4493969" y="491678"/>
                  </a:cubicBezTo>
                  <a:cubicBezTo>
                    <a:pt x="4488450" y="245644"/>
                    <a:pt x="4490935" y="204335"/>
                    <a:pt x="4488913" y="38204"/>
                  </a:cubicBezTo>
                  <a:cubicBezTo>
                    <a:pt x="4456867" y="39301"/>
                    <a:pt x="4465681" y="15411"/>
                    <a:pt x="4466172" y="171346"/>
                  </a:cubicBezTo>
                  <a:cubicBezTo>
                    <a:pt x="4466518" y="282389"/>
                    <a:pt x="4468136" y="394010"/>
                    <a:pt x="4470304" y="491649"/>
                  </a:cubicBezTo>
                  <a:cubicBezTo>
                    <a:pt x="4449210" y="491621"/>
                    <a:pt x="4119860" y="491447"/>
                    <a:pt x="4105701" y="491418"/>
                  </a:cubicBezTo>
                  <a:cubicBezTo>
                    <a:pt x="3981509" y="491418"/>
                    <a:pt x="4014103" y="567392"/>
                    <a:pt x="4009509" y="55623"/>
                  </a:cubicBezTo>
                  <a:cubicBezTo>
                    <a:pt x="3977550" y="56836"/>
                    <a:pt x="3986421" y="35864"/>
                    <a:pt x="3986132" y="171259"/>
                  </a:cubicBezTo>
                  <a:cubicBezTo>
                    <a:pt x="3985901" y="279616"/>
                    <a:pt x="3987317" y="386297"/>
                    <a:pt x="3989831" y="491794"/>
                  </a:cubicBezTo>
                  <a:cubicBezTo>
                    <a:pt x="3543368" y="495203"/>
                    <a:pt x="3979689" y="491592"/>
                    <a:pt x="3533226" y="494481"/>
                  </a:cubicBezTo>
                  <a:cubicBezTo>
                    <a:pt x="3532272" y="403196"/>
                    <a:pt x="3530683" y="316043"/>
                    <a:pt x="3526753" y="74717"/>
                  </a:cubicBezTo>
                  <a:cubicBezTo>
                    <a:pt x="3493639" y="76075"/>
                    <a:pt x="3502394" y="32108"/>
                    <a:pt x="3507884" y="368618"/>
                  </a:cubicBezTo>
                  <a:cubicBezTo>
                    <a:pt x="3510427" y="529983"/>
                    <a:pt x="3600754" y="495232"/>
                    <a:pt x="3065900" y="495232"/>
                  </a:cubicBezTo>
                  <a:cubicBezTo>
                    <a:pt x="3046396" y="495232"/>
                    <a:pt x="3056567" y="543069"/>
                    <a:pt x="3044142" y="95170"/>
                  </a:cubicBezTo>
                  <a:cubicBezTo>
                    <a:pt x="3005133" y="96845"/>
                    <a:pt x="3026256" y="37944"/>
                    <a:pt x="3029376" y="495145"/>
                  </a:cubicBezTo>
                  <a:cubicBezTo>
                    <a:pt x="2882039" y="494394"/>
                    <a:pt x="2785788" y="485872"/>
                    <a:pt x="2568610" y="491736"/>
                  </a:cubicBezTo>
                  <a:cubicBezTo>
                    <a:pt x="2566790" y="406518"/>
                    <a:pt x="2566732" y="375667"/>
                    <a:pt x="2561935" y="116748"/>
                  </a:cubicBezTo>
                  <a:cubicBezTo>
                    <a:pt x="2530815" y="118193"/>
                    <a:pt x="2535785" y="59349"/>
                    <a:pt x="2544916" y="492401"/>
                  </a:cubicBezTo>
                  <a:cubicBezTo>
                    <a:pt x="2432050" y="495665"/>
                    <a:pt x="2314157" y="495232"/>
                    <a:pt x="2199702" y="493816"/>
                  </a:cubicBezTo>
                  <a:cubicBezTo>
                    <a:pt x="2054214" y="492169"/>
                    <a:pt x="2085045" y="561095"/>
                    <a:pt x="2083225" y="139136"/>
                  </a:cubicBezTo>
                  <a:cubicBezTo>
                    <a:pt x="2054821" y="140494"/>
                    <a:pt x="2054821" y="85348"/>
                    <a:pt x="2063778" y="492834"/>
                  </a:cubicBezTo>
                  <a:cubicBezTo>
                    <a:pt x="2038495" y="492776"/>
                    <a:pt x="2053174" y="492805"/>
                    <a:pt x="1679816" y="492718"/>
                  </a:cubicBezTo>
                  <a:cubicBezTo>
                    <a:pt x="1580069" y="492718"/>
                    <a:pt x="1604890" y="551504"/>
                    <a:pt x="1599371" y="162246"/>
                  </a:cubicBezTo>
                  <a:cubicBezTo>
                    <a:pt x="1564957" y="163777"/>
                    <a:pt x="1574146" y="113340"/>
                    <a:pt x="1580734" y="492458"/>
                  </a:cubicBezTo>
                  <a:cubicBezTo>
                    <a:pt x="1457639" y="491736"/>
                    <a:pt x="1440158" y="490061"/>
                    <a:pt x="1123753" y="491678"/>
                  </a:cubicBezTo>
                  <a:cubicBezTo>
                    <a:pt x="1121441" y="411458"/>
                    <a:pt x="1119534" y="294724"/>
                    <a:pt x="1119650" y="171635"/>
                  </a:cubicBezTo>
                  <a:cubicBezTo>
                    <a:pt x="1089685" y="171692"/>
                    <a:pt x="1093875" y="142025"/>
                    <a:pt x="1097429" y="368647"/>
                  </a:cubicBezTo>
                  <a:cubicBezTo>
                    <a:pt x="1099828" y="523426"/>
                    <a:pt x="1123811" y="491967"/>
                    <a:pt x="986818" y="491967"/>
                  </a:cubicBezTo>
                  <a:cubicBezTo>
                    <a:pt x="815150" y="491967"/>
                    <a:pt x="813908" y="494567"/>
                    <a:pt x="643858" y="494596"/>
                  </a:cubicBezTo>
                  <a:cubicBezTo>
                    <a:pt x="641113" y="353885"/>
                    <a:pt x="641431" y="321069"/>
                    <a:pt x="637703" y="171548"/>
                  </a:cubicBezTo>
                  <a:cubicBezTo>
                    <a:pt x="604965" y="171692"/>
                    <a:pt x="613142" y="129979"/>
                    <a:pt x="620164" y="494567"/>
                  </a:cubicBezTo>
                  <a:cubicBezTo>
                    <a:pt x="618083" y="494567"/>
                    <a:pt x="162547" y="491303"/>
                    <a:pt x="160467" y="491274"/>
                  </a:cubicBezTo>
                  <a:cubicBezTo>
                    <a:pt x="158155" y="412036"/>
                    <a:pt x="156797" y="310092"/>
                    <a:pt x="155092" y="184490"/>
                  </a:cubicBezTo>
                  <a:cubicBezTo>
                    <a:pt x="123596" y="186309"/>
                    <a:pt x="130849" y="159473"/>
                    <a:pt x="134143" y="368618"/>
                  </a:cubicBezTo>
                  <a:cubicBezTo>
                    <a:pt x="136339" y="509300"/>
                    <a:pt x="142725" y="491043"/>
                    <a:pt x="120938" y="490696"/>
                  </a:cubicBezTo>
                  <a:cubicBezTo>
                    <a:pt x="-20939" y="488587"/>
                    <a:pt x="906" y="481163"/>
                    <a:pt x="1600" y="516406"/>
                  </a:cubicBezTo>
                  <a:cubicBezTo>
                    <a:pt x="62829" y="516637"/>
                    <a:pt x="96579" y="517244"/>
                    <a:pt x="137611" y="517822"/>
                  </a:cubicBezTo>
                  <a:cubicBezTo>
                    <a:pt x="147637" y="825675"/>
                    <a:pt x="145094" y="839974"/>
                    <a:pt x="147175" y="1045566"/>
                  </a:cubicBezTo>
                  <a:cubicBezTo>
                    <a:pt x="104988" y="1045970"/>
                    <a:pt x="71064" y="1046404"/>
                    <a:pt x="10124" y="1046606"/>
                  </a:cubicBezTo>
                  <a:cubicBezTo>
                    <a:pt x="10557" y="1081704"/>
                    <a:pt x="-10016" y="1074049"/>
                    <a:pt x="120880" y="1072662"/>
                  </a:cubicBezTo>
                  <a:cubicBezTo>
                    <a:pt x="159571" y="1072287"/>
                    <a:pt x="145037" y="999490"/>
                    <a:pt x="153792" y="1551298"/>
                  </a:cubicBezTo>
                  <a:cubicBezTo>
                    <a:pt x="154717" y="1610055"/>
                    <a:pt x="180491" y="1595380"/>
                    <a:pt x="15325" y="1595294"/>
                  </a:cubicBezTo>
                  <a:cubicBezTo>
                    <a:pt x="15556" y="1631056"/>
                    <a:pt x="-9756" y="1622101"/>
                    <a:pt x="154977" y="1622188"/>
                  </a:cubicBezTo>
                  <a:cubicBezTo>
                    <a:pt x="157317" y="1753366"/>
                    <a:pt x="162952" y="1939603"/>
                    <a:pt x="163270" y="2148257"/>
                  </a:cubicBezTo>
                  <a:cubicBezTo>
                    <a:pt x="115043" y="2148459"/>
                    <a:pt x="77710" y="2148777"/>
                    <a:pt x="18099" y="2148921"/>
                  </a:cubicBezTo>
                  <a:cubicBezTo>
                    <a:pt x="18215" y="2183933"/>
                    <a:pt x="-1145" y="2176018"/>
                    <a:pt x="120822" y="2175353"/>
                  </a:cubicBezTo>
                  <a:cubicBezTo>
                    <a:pt x="180434" y="2175035"/>
                    <a:pt x="161652" y="2093631"/>
                    <a:pt x="171389" y="2699949"/>
                  </a:cubicBezTo>
                  <a:cubicBezTo>
                    <a:pt x="119146" y="2700209"/>
                    <a:pt x="81062" y="2700613"/>
                    <a:pt x="19775" y="2700816"/>
                  </a:cubicBezTo>
                  <a:cubicBezTo>
                    <a:pt x="19862" y="2736434"/>
                    <a:pt x="1571" y="2727941"/>
                    <a:pt x="120822" y="2727161"/>
                  </a:cubicBezTo>
                  <a:cubicBezTo>
                    <a:pt x="192859" y="2726670"/>
                    <a:pt x="171736" y="2664966"/>
                    <a:pt x="178989" y="3127541"/>
                  </a:cubicBezTo>
                  <a:cubicBezTo>
                    <a:pt x="181300" y="3274982"/>
                    <a:pt x="197511" y="3249763"/>
                    <a:pt x="120562" y="3251208"/>
                  </a:cubicBezTo>
                  <a:cubicBezTo>
                    <a:pt x="3478" y="3253403"/>
                    <a:pt x="21538" y="3243350"/>
                    <a:pt x="21711" y="3279460"/>
                  </a:cubicBezTo>
                  <a:cubicBezTo>
                    <a:pt x="92765" y="3278940"/>
                    <a:pt x="122440" y="3277842"/>
                    <a:pt x="182167" y="3277062"/>
                  </a:cubicBezTo>
                  <a:cubicBezTo>
                    <a:pt x="189015" y="3517694"/>
                    <a:pt x="186588" y="3407489"/>
                    <a:pt x="192049" y="3802957"/>
                  </a:cubicBezTo>
                  <a:cubicBezTo>
                    <a:pt x="134692" y="3803795"/>
                    <a:pt x="96261" y="3805500"/>
                    <a:pt x="25352" y="3806251"/>
                  </a:cubicBezTo>
                  <a:cubicBezTo>
                    <a:pt x="25641" y="3839240"/>
                    <a:pt x="6252" y="3834214"/>
                    <a:pt x="120996" y="3831296"/>
                  </a:cubicBezTo>
                  <a:cubicBezTo>
                    <a:pt x="218344" y="3828927"/>
                    <a:pt x="192107" y="3748794"/>
                    <a:pt x="200660" y="4355199"/>
                  </a:cubicBezTo>
                  <a:cubicBezTo>
                    <a:pt x="129606" y="4354852"/>
                    <a:pt x="108513" y="4354274"/>
                    <a:pt x="32345" y="4353985"/>
                  </a:cubicBezTo>
                  <a:cubicBezTo>
                    <a:pt x="32894" y="4389488"/>
                    <a:pt x="16394" y="4380475"/>
                    <a:pt x="120620" y="4381486"/>
                  </a:cubicBezTo>
                  <a:cubicBezTo>
                    <a:pt x="221523" y="4382411"/>
                    <a:pt x="201094" y="4356874"/>
                    <a:pt x="202192" y="4506829"/>
                  </a:cubicBezTo>
                  <a:cubicBezTo>
                    <a:pt x="205717" y="4988960"/>
                    <a:pt x="245795" y="4908393"/>
                    <a:pt x="120736" y="4908711"/>
                  </a:cubicBezTo>
                  <a:cubicBezTo>
                    <a:pt x="29773" y="4908855"/>
                    <a:pt x="43556" y="4899929"/>
                    <a:pt x="44452" y="4935662"/>
                  </a:cubicBezTo>
                  <a:cubicBezTo>
                    <a:pt x="90569" y="4935605"/>
                    <a:pt x="132583" y="4935489"/>
                    <a:pt x="208953" y="4935402"/>
                  </a:cubicBezTo>
                  <a:cubicBezTo>
                    <a:pt x="222650" y="5566073"/>
                    <a:pt x="235219" y="5462049"/>
                    <a:pt x="120851" y="5460980"/>
                  </a:cubicBezTo>
                  <a:cubicBezTo>
                    <a:pt x="46128" y="5460287"/>
                    <a:pt x="58408" y="5453614"/>
                    <a:pt x="59391" y="5487297"/>
                  </a:cubicBezTo>
                  <a:cubicBezTo>
                    <a:pt x="117759" y="5487672"/>
                    <a:pt x="149024" y="5488221"/>
                    <a:pt x="214819" y="5488481"/>
                  </a:cubicBezTo>
                  <a:cubicBezTo>
                    <a:pt x="214848" y="5489579"/>
                    <a:pt x="221118" y="5746821"/>
                    <a:pt x="226406" y="6014463"/>
                  </a:cubicBezTo>
                  <a:cubicBezTo>
                    <a:pt x="156421" y="6013915"/>
                    <a:pt x="126341" y="6012643"/>
                    <a:pt x="71873" y="6011719"/>
                  </a:cubicBezTo>
                  <a:cubicBezTo>
                    <a:pt x="72480" y="6045662"/>
                    <a:pt x="62540" y="6038295"/>
                    <a:pt x="120504" y="6039595"/>
                  </a:cubicBezTo>
                  <a:cubicBezTo>
                    <a:pt x="256400" y="6042715"/>
                    <a:pt x="226319" y="5944671"/>
                    <a:pt x="236144" y="6566906"/>
                  </a:cubicBezTo>
                  <a:cubicBezTo>
                    <a:pt x="169164" y="6566762"/>
                    <a:pt x="143303" y="6566415"/>
                    <a:pt x="79762" y="6566069"/>
                  </a:cubicBezTo>
                  <a:cubicBezTo>
                    <a:pt x="80138" y="6599925"/>
                    <a:pt x="71902" y="6592876"/>
                    <a:pt x="120649" y="6593194"/>
                  </a:cubicBezTo>
                  <a:cubicBezTo>
                    <a:pt x="281336" y="6594292"/>
                    <a:pt x="230018" y="6513002"/>
                    <a:pt x="238976" y="7069432"/>
                  </a:cubicBezTo>
                  <a:cubicBezTo>
                    <a:pt x="239900" y="7129691"/>
                    <a:pt x="268680" y="7114612"/>
                    <a:pt x="84241" y="7114670"/>
                  </a:cubicBezTo>
                  <a:cubicBezTo>
                    <a:pt x="84443" y="7150432"/>
                    <a:pt x="56183" y="7141477"/>
                    <a:pt x="240103" y="7141448"/>
                  </a:cubicBezTo>
                  <a:cubicBezTo>
                    <a:pt x="240160" y="7144251"/>
                    <a:pt x="246344" y="7530822"/>
                    <a:pt x="249667" y="7671417"/>
                  </a:cubicBezTo>
                  <a:cubicBezTo>
                    <a:pt x="172227" y="7671012"/>
                    <a:pt x="132294" y="7669539"/>
                    <a:pt x="86408" y="7668557"/>
                  </a:cubicBezTo>
                  <a:cubicBezTo>
                    <a:pt x="86495" y="7700825"/>
                    <a:pt x="53583" y="7697272"/>
                    <a:pt x="250303" y="7698254"/>
                  </a:cubicBezTo>
                  <a:cubicBezTo>
                    <a:pt x="250360" y="7700825"/>
                    <a:pt x="260618" y="8219527"/>
                    <a:pt x="260647" y="8221636"/>
                  </a:cubicBezTo>
                  <a:cubicBezTo>
                    <a:pt x="175579" y="8221780"/>
                    <a:pt x="137755" y="8222416"/>
                    <a:pt x="87621" y="8222878"/>
                  </a:cubicBezTo>
                  <a:cubicBezTo>
                    <a:pt x="87679" y="8256618"/>
                    <a:pt x="80918" y="8249801"/>
                    <a:pt x="120880" y="8249368"/>
                  </a:cubicBezTo>
                  <a:cubicBezTo>
                    <a:pt x="276453" y="8247692"/>
                    <a:pt x="261081" y="8247260"/>
                    <a:pt x="261167" y="8252344"/>
                  </a:cubicBezTo>
                  <a:cubicBezTo>
                    <a:pt x="263999" y="8432716"/>
                    <a:pt x="269402" y="8616093"/>
                    <a:pt x="270038" y="8771566"/>
                  </a:cubicBezTo>
                  <a:cubicBezTo>
                    <a:pt x="53496" y="8771768"/>
                    <a:pt x="89008" y="8766193"/>
                    <a:pt x="89124" y="8799615"/>
                  </a:cubicBezTo>
                  <a:cubicBezTo>
                    <a:pt x="140847" y="8799153"/>
                    <a:pt x="178295" y="8798488"/>
                    <a:pt x="270125" y="8798373"/>
                  </a:cubicBezTo>
                  <a:cubicBezTo>
                    <a:pt x="270558" y="9128181"/>
                    <a:pt x="274690" y="9168999"/>
                    <a:pt x="278302" y="9321842"/>
                  </a:cubicBezTo>
                  <a:cubicBezTo>
                    <a:pt x="185808" y="9321929"/>
                    <a:pt x="147695" y="9322767"/>
                    <a:pt x="92129" y="9323518"/>
                  </a:cubicBezTo>
                  <a:cubicBezTo>
                    <a:pt x="92389" y="9355756"/>
                    <a:pt x="85079" y="9350469"/>
                    <a:pt x="120909" y="9349950"/>
                  </a:cubicBezTo>
                  <a:cubicBezTo>
                    <a:pt x="327367" y="9346888"/>
                    <a:pt x="274286" y="9251964"/>
                    <a:pt x="283301" y="9829972"/>
                  </a:cubicBezTo>
                  <a:cubicBezTo>
                    <a:pt x="284284" y="9893120"/>
                    <a:pt x="315173" y="9877348"/>
                    <a:pt x="120707" y="9877897"/>
                  </a:cubicBezTo>
                  <a:cubicBezTo>
                    <a:pt x="93227" y="9877954"/>
                    <a:pt x="97937" y="9871050"/>
                    <a:pt x="98428" y="9904819"/>
                  </a:cubicBezTo>
                  <a:cubicBezTo>
                    <a:pt x="146857" y="9904733"/>
                    <a:pt x="180954" y="9904531"/>
                    <a:pt x="284428" y="9904531"/>
                  </a:cubicBezTo>
                  <a:cubicBezTo>
                    <a:pt x="285902" y="10011010"/>
                    <a:pt x="287462" y="10212673"/>
                    <a:pt x="292317" y="10426180"/>
                  </a:cubicBezTo>
                  <a:cubicBezTo>
                    <a:pt x="201614" y="10426209"/>
                    <a:pt x="165755" y="10427075"/>
                    <a:pt x="108282" y="10428231"/>
                  </a:cubicBezTo>
                  <a:cubicBezTo>
                    <a:pt x="109177" y="10466073"/>
                    <a:pt x="79906" y="10453016"/>
                    <a:pt x="292866" y="10452987"/>
                  </a:cubicBezTo>
                  <a:cubicBezTo>
                    <a:pt x="292923" y="10455154"/>
                    <a:pt x="303152" y="10979692"/>
                    <a:pt x="303210" y="10982090"/>
                  </a:cubicBezTo>
                  <a:cubicBezTo>
                    <a:pt x="226377" y="10982176"/>
                    <a:pt x="183381" y="10981482"/>
                    <a:pt x="124001" y="10980125"/>
                  </a:cubicBezTo>
                  <a:cubicBezTo>
                    <a:pt x="125099" y="11013490"/>
                    <a:pt x="95510" y="11008926"/>
                    <a:pt x="294050" y="11008926"/>
                  </a:cubicBezTo>
                  <a:cubicBezTo>
                    <a:pt x="305406" y="11008926"/>
                    <a:pt x="303644" y="11007742"/>
                    <a:pt x="303701" y="11012652"/>
                  </a:cubicBezTo>
                  <a:cubicBezTo>
                    <a:pt x="312717" y="11597565"/>
                    <a:pt x="318091" y="11534648"/>
                    <a:pt x="294050" y="11534648"/>
                  </a:cubicBezTo>
                  <a:cubicBezTo>
                    <a:pt x="116344" y="11534648"/>
                    <a:pt x="142147" y="11527022"/>
                    <a:pt x="143303" y="11561658"/>
                  </a:cubicBezTo>
                  <a:cubicBezTo>
                    <a:pt x="188062" y="11561542"/>
                    <a:pt x="228371" y="11561484"/>
                    <a:pt x="312197" y="11561484"/>
                  </a:cubicBezTo>
                  <a:cubicBezTo>
                    <a:pt x="320663" y="11929106"/>
                    <a:pt x="318294" y="11932370"/>
                    <a:pt x="319709" y="12082556"/>
                  </a:cubicBezTo>
                  <a:cubicBezTo>
                    <a:pt x="251083" y="12082353"/>
                    <a:pt x="201325" y="12082844"/>
                    <a:pt x="160640" y="12083567"/>
                  </a:cubicBezTo>
                  <a:cubicBezTo>
                    <a:pt x="161825" y="12118867"/>
                    <a:pt x="138362" y="12109335"/>
                    <a:pt x="294079" y="12109335"/>
                  </a:cubicBezTo>
                  <a:cubicBezTo>
                    <a:pt x="329678" y="12109335"/>
                    <a:pt x="319334" y="12048816"/>
                    <a:pt x="327800" y="12590426"/>
                  </a:cubicBezTo>
                  <a:cubicBezTo>
                    <a:pt x="328725" y="12647738"/>
                    <a:pt x="337509" y="12637945"/>
                    <a:pt x="294079" y="12637945"/>
                  </a:cubicBezTo>
                  <a:cubicBezTo>
                    <a:pt x="156133" y="12637945"/>
                    <a:pt x="178700" y="12627488"/>
                    <a:pt x="179913" y="12664031"/>
                  </a:cubicBezTo>
                  <a:cubicBezTo>
                    <a:pt x="228747" y="12664753"/>
                    <a:pt x="279718" y="12664869"/>
                    <a:pt x="329043" y="12664724"/>
                  </a:cubicBezTo>
                  <a:cubicBezTo>
                    <a:pt x="339012" y="13272458"/>
                    <a:pt x="353199" y="13191342"/>
                    <a:pt x="294079" y="13191342"/>
                  </a:cubicBezTo>
                  <a:cubicBezTo>
                    <a:pt x="179249" y="13191342"/>
                    <a:pt x="197135" y="13182618"/>
                    <a:pt x="198291" y="13218207"/>
                  </a:cubicBezTo>
                  <a:cubicBezTo>
                    <a:pt x="246922" y="13218121"/>
                    <a:pt x="289543" y="13218149"/>
                    <a:pt x="336180" y="13218149"/>
                  </a:cubicBezTo>
                  <a:cubicBezTo>
                    <a:pt x="336555" y="13312381"/>
                    <a:pt x="338520" y="13427150"/>
                    <a:pt x="340774" y="13555526"/>
                  </a:cubicBezTo>
                  <a:cubicBezTo>
                    <a:pt x="377442" y="13555237"/>
                    <a:pt x="361405" y="13598943"/>
                    <a:pt x="359845" y="13218149"/>
                  </a:cubicBezTo>
                  <a:lnTo>
                    <a:pt x="817259" y="13218178"/>
                  </a:lnTo>
                  <a:cubicBezTo>
                    <a:pt x="819224" y="13357936"/>
                    <a:pt x="820467" y="13453178"/>
                    <a:pt x="823905" y="13551684"/>
                  </a:cubicBezTo>
                  <a:cubicBezTo>
                    <a:pt x="858580" y="13551395"/>
                    <a:pt x="846184" y="13596864"/>
                    <a:pt x="840954" y="13218178"/>
                  </a:cubicBezTo>
                  <a:cubicBezTo>
                    <a:pt x="1230551" y="13218207"/>
                    <a:pt x="1124764" y="13214741"/>
                    <a:pt x="1300275" y="13214105"/>
                  </a:cubicBezTo>
                  <a:cubicBezTo>
                    <a:pt x="1303338" y="13341239"/>
                    <a:pt x="1303656" y="13410627"/>
                    <a:pt x="1306545" y="13547870"/>
                  </a:cubicBezTo>
                  <a:cubicBezTo>
                    <a:pt x="1338244" y="13547610"/>
                    <a:pt x="1330240" y="13574158"/>
                    <a:pt x="1327177" y="13379514"/>
                  </a:cubicBezTo>
                  <a:cubicBezTo>
                    <a:pt x="1324258" y="13194548"/>
                    <a:pt x="1320271" y="13214047"/>
                    <a:pt x="1333360" y="13214047"/>
                  </a:cubicBezTo>
                  <a:cubicBezTo>
                    <a:pt x="1501763" y="13214047"/>
                    <a:pt x="1505144" y="13216907"/>
                    <a:pt x="1679759" y="13216907"/>
                  </a:cubicBezTo>
                  <a:cubicBezTo>
                    <a:pt x="1809210" y="13216936"/>
                    <a:pt x="1779910" y="13184120"/>
                    <a:pt x="1782973" y="13380034"/>
                  </a:cubicBezTo>
                  <a:cubicBezTo>
                    <a:pt x="1785920" y="13569045"/>
                    <a:pt x="1780228" y="13544202"/>
                    <a:pt x="1810568" y="13543942"/>
                  </a:cubicBezTo>
                  <a:cubicBezTo>
                    <a:pt x="1807072" y="13441623"/>
                    <a:pt x="1805222" y="13311196"/>
                    <a:pt x="1805193" y="13216936"/>
                  </a:cubicBezTo>
                  <a:cubicBezTo>
                    <a:pt x="1998099" y="13216994"/>
                    <a:pt x="2089149" y="13217254"/>
                    <a:pt x="2199674" y="13216359"/>
                  </a:cubicBezTo>
                  <a:cubicBezTo>
                    <a:pt x="2278009" y="13215723"/>
                    <a:pt x="2261192" y="13183225"/>
                    <a:pt x="2264255" y="13380006"/>
                  </a:cubicBezTo>
                  <a:cubicBezTo>
                    <a:pt x="2267144" y="13564712"/>
                    <a:pt x="2259169" y="13540417"/>
                    <a:pt x="2290608" y="13540186"/>
                  </a:cubicBezTo>
                  <a:cubicBezTo>
                    <a:pt x="2288585" y="13426053"/>
                    <a:pt x="2286793" y="13310705"/>
                    <a:pt x="2285493" y="13215809"/>
                  </a:cubicBezTo>
                  <a:cubicBezTo>
                    <a:pt x="2423613" y="13215289"/>
                    <a:pt x="2534456" y="13216156"/>
                    <a:pt x="2745306" y="13216069"/>
                  </a:cubicBezTo>
                  <a:cubicBezTo>
                    <a:pt x="2745739" y="13316569"/>
                    <a:pt x="2747906" y="13447140"/>
                    <a:pt x="2750073" y="13536634"/>
                  </a:cubicBezTo>
                  <a:cubicBezTo>
                    <a:pt x="2786944" y="13536374"/>
                    <a:pt x="2770445" y="13578173"/>
                    <a:pt x="2769000" y="13216012"/>
                  </a:cubicBezTo>
                  <a:cubicBezTo>
                    <a:pt x="2771138" y="13216012"/>
                    <a:pt x="3223091" y="13214019"/>
                    <a:pt x="3225403" y="13213990"/>
                  </a:cubicBezTo>
                  <a:cubicBezTo>
                    <a:pt x="3228379" y="13372149"/>
                    <a:pt x="3228581" y="13421632"/>
                    <a:pt x="3231124" y="13532878"/>
                  </a:cubicBezTo>
                  <a:cubicBezTo>
                    <a:pt x="3264094" y="13532647"/>
                    <a:pt x="3255801" y="13578694"/>
                    <a:pt x="3249126" y="13213845"/>
                  </a:cubicBezTo>
                  <a:cubicBezTo>
                    <a:pt x="3571917" y="13211650"/>
                    <a:pt x="3545506" y="13215868"/>
                    <a:pt x="3709603" y="13216647"/>
                  </a:cubicBezTo>
                  <a:cubicBezTo>
                    <a:pt x="3712839" y="13315385"/>
                    <a:pt x="3714631" y="13436394"/>
                    <a:pt x="3715093" y="13529152"/>
                  </a:cubicBezTo>
                  <a:cubicBezTo>
                    <a:pt x="3745867" y="13528921"/>
                    <a:pt x="3739857" y="13553793"/>
                    <a:pt x="3737141" y="13379514"/>
                  </a:cubicBezTo>
                  <a:cubicBezTo>
                    <a:pt x="3734193" y="13192006"/>
                    <a:pt x="3723560" y="13216791"/>
                    <a:pt x="3759101" y="13216791"/>
                  </a:cubicBezTo>
                  <a:cubicBezTo>
                    <a:pt x="4070564" y="13217052"/>
                    <a:pt x="4123588" y="13217196"/>
                    <a:pt x="4190885" y="13216907"/>
                  </a:cubicBezTo>
                  <a:cubicBezTo>
                    <a:pt x="4192966" y="13347796"/>
                    <a:pt x="4194526" y="13435730"/>
                    <a:pt x="4195364" y="13525483"/>
                  </a:cubicBezTo>
                  <a:cubicBezTo>
                    <a:pt x="4226137" y="13525252"/>
                    <a:pt x="4219809" y="13549835"/>
                    <a:pt x="4217151" y="13379514"/>
                  </a:cubicBezTo>
                  <a:cubicBezTo>
                    <a:pt x="4214117" y="13188569"/>
                    <a:pt x="4193023" y="13217081"/>
                    <a:pt x="4279161" y="13216272"/>
                  </a:cubicBezTo>
                  <a:cubicBezTo>
                    <a:pt x="4444645" y="13214712"/>
                    <a:pt x="4539306" y="13215405"/>
                    <a:pt x="4625588" y="13216676"/>
                  </a:cubicBezTo>
                  <a:cubicBezTo>
                    <a:pt x="4685921" y="13217572"/>
                    <a:pt x="4670029" y="13186720"/>
                    <a:pt x="4673063" y="13380034"/>
                  </a:cubicBezTo>
                  <a:cubicBezTo>
                    <a:pt x="4675663" y="13546137"/>
                    <a:pt x="4669249" y="13521843"/>
                    <a:pt x="4699589" y="13521612"/>
                  </a:cubicBezTo>
                  <a:cubicBezTo>
                    <a:pt x="4697451" y="13439571"/>
                    <a:pt x="4695312" y="13315933"/>
                    <a:pt x="4695370" y="13217543"/>
                  </a:cubicBezTo>
                  <a:cubicBezTo>
                    <a:pt x="4962682" y="13219940"/>
                    <a:pt x="4942570" y="13213354"/>
                    <a:pt x="5151860" y="13213354"/>
                  </a:cubicBezTo>
                  <a:cubicBezTo>
                    <a:pt x="5152264" y="13310272"/>
                    <a:pt x="5154287" y="13435209"/>
                    <a:pt x="5156223" y="13518116"/>
                  </a:cubicBezTo>
                  <a:cubicBezTo>
                    <a:pt x="5192458" y="13517828"/>
                    <a:pt x="5176970" y="13560090"/>
                    <a:pt x="5175554" y="13213383"/>
                  </a:cubicBezTo>
                  <a:cubicBezTo>
                    <a:pt x="5220515" y="13213441"/>
                    <a:pt x="5032637" y="13212632"/>
                    <a:pt x="5635915" y="13215549"/>
                  </a:cubicBezTo>
                  <a:cubicBezTo>
                    <a:pt x="5637649" y="13300854"/>
                    <a:pt x="5639817" y="13427410"/>
                    <a:pt x="5640452" y="13514419"/>
                  </a:cubicBezTo>
                  <a:cubicBezTo>
                    <a:pt x="5671399" y="13514188"/>
                    <a:pt x="5664956" y="13537587"/>
                    <a:pt x="5662499" y="13379543"/>
                  </a:cubicBezTo>
                  <a:cubicBezTo>
                    <a:pt x="5659668" y="13197495"/>
                    <a:pt x="5656923" y="13215665"/>
                    <a:pt x="5665476" y="13215694"/>
                  </a:cubicBezTo>
                  <a:cubicBezTo>
                    <a:pt x="6209778" y="13218612"/>
                    <a:pt x="6116359" y="13165112"/>
                    <a:pt x="6119798" y="13380006"/>
                  </a:cubicBezTo>
                  <a:cubicBezTo>
                    <a:pt x="6122167" y="13532560"/>
                    <a:pt x="6114741" y="13510779"/>
                    <a:pt x="6145746" y="13510548"/>
                  </a:cubicBezTo>
                  <a:cubicBezTo>
                    <a:pt x="6143290" y="13383848"/>
                    <a:pt x="6143088" y="13337397"/>
                    <a:pt x="6140429" y="13214134"/>
                  </a:cubicBezTo>
                  <a:cubicBezTo>
                    <a:pt x="6358590" y="13213585"/>
                    <a:pt x="6347870" y="13217485"/>
                    <a:pt x="6598133" y="13216907"/>
                  </a:cubicBezTo>
                  <a:cubicBezTo>
                    <a:pt x="6600965" y="13344879"/>
                    <a:pt x="6601022" y="13390550"/>
                    <a:pt x="6603420" y="13507023"/>
                  </a:cubicBezTo>
                  <a:cubicBezTo>
                    <a:pt x="6634656" y="13506792"/>
                    <a:pt x="6627230" y="13528170"/>
                    <a:pt x="6624832" y="13379543"/>
                  </a:cubicBezTo>
                  <a:cubicBezTo>
                    <a:pt x="6621798" y="13184178"/>
                    <a:pt x="6599693" y="13217110"/>
                    <a:pt x="6705363" y="13216416"/>
                  </a:cubicBezTo>
                  <a:cubicBezTo>
                    <a:pt x="6807884" y="13215723"/>
                    <a:pt x="6891681" y="13215434"/>
                    <a:pt x="7051964" y="13216300"/>
                  </a:cubicBezTo>
                  <a:cubicBezTo>
                    <a:pt x="7090655" y="13216503"/>
                    <a:pt x="7079848" y="13187327"/>
                    <a:pt x="7082911" y="13380034"/>
                  </a:cubicBezTo>
                  <a:cubicBezTo>
                    <a:pt x="7085309" y="13527996"/>
                    <a:pt x="7077017" y="13503412"/>
                    <a:pt x="7108570" y="13503181"/>
                  </a:cubicBezTo>
                  <a:cubicBezTo>
                    <a:pt x="7106923" y="13402018"/>
                    <a:pt x="7105392" y="13314114"/>
                    <a:pt x="7104380" y="13216560"/>
                  </a:cubicBezTo>
                  <a:cubicBezTo>
                    <a:pt x="7438093" y="13217861"/>
                    <a:pt x="7347131" y="13213932"/>
                    <a:pt x="7561130" y="13213759"/>
                  </a:cubicBezTo>
                  <a:cubicBezTo>
                    <a:pt x="7565406" y="13544086"/>
                    <a:pt x="7556449" y="13499715"/>
                    <a:pt x="7589390" y="13499455"/>
                  </a:cubicBezTo>
                  <a:cubicBezTo>
                    <a:pt x="7587569" y="13414873"/>
                    <a:pt x="7585951" y="13299352"/>
                    <a:pt x="7584853" y="13213759"/>
                  </a:cubicBezTo>
                  <a:cubicBezTo>
                    <a:pt x="7736381" y="13213816"/>
                    <a:pt x="7706993" y="13215058"/>
                    <a:pt x="8043047" y="13214943"/>
                  </a:cubicBezTo>
                  <a:cubicBezTo>
                    <a:pt x="8047960" y="13539118"/>
                    <a:pt x="8037557" y="13495815"/>
                    <a:pt x="8071191" y="13495527"/>
                  </a:cubicBezTo>
                  <a:cubicBezTo>
                    <a:pt x="8069545" y="13408835"/>
                    <a:pt x="8068504" y="13334594"/>
                    <a:pt x="8066713" y="13214914"/>
                  </a:cubicBezTo>
                  <a:cubicBezTo>
                    <a:pt x="8293831" y="13214827"/>
                    <a:pt x="8345871" y="13214943"/>
                    <a:pt x="8439232" y="13214452"/>
                  </a:cubicBezTo>
                  <a:cubicBezTo>
                    <a:pt x="8546665" y="13213874"/>
                    <a:pt x="8521497" y="13180913"/>
                    <a:pt x="8524589" y="13380093"/>
                  </a:cubicBezTo>
                  <a:cubicBezTo>
                    <a:pt x="8526641" y="13512166"/>
                    <a:pt x="8519157" y="13491742"/>
                    <a:pt x="8550306" y="13491482"/>
                  </a:cubicBezTo>
                  <a:cubicBezTo>
                    <a:pt x="8543342" y="13170428"/>
                    <a:pt x="8527565" y="13214076"/>
                    <a:pt x="8612749" y="13214076"/>
                  </a:cubicBezTo>
                  <a:close/>
                  <a:moveTo>
                    <a:pt x="8492371" y="11012768"/>
                  </a:moveTo>
                  <a:cubicBezTo>
                    <a:pt x="8501589" y="11616111"/>
                    <a:pt x="8518954" y="11533695"/>
                    <a:pt x="8439261" y="11533146"/>
                  </a:cubicBezTo>
                  <a:cubicBezTo>
                    <a:pt x="7957546" y="11529881"/>
                    <a:pt x="8039754" y="11565124"/>
                    <a:pt x="8037297" y="11406793"/>
                  </a:cubicBezTo>
                  <a:cubicBezTo>
                    <a:pt x="8029814" y="10927752"/>
                    <a:pt x="8008662" y="11006586"/>
                    <a:pt x="8091968" y="11008175"/>
                  </a:cubicBezTo>
                  <a:cubicBezTo>
                    <a:pt x="8387827" y="11013750"/>
                    <a:pt x="8492226" y="11004622"/>
                    <a:pt x="8492371" y="11012768"/>
                  </a:cubicBezTo>
                  <a:close/>
                  <a:moveTo>
                    <a:pt x="8491851" y="10982465"/>
                  </a:moveTo>
                  <a:cubicBezTo>
                    <a:pt x="8097429" y="10983418"/>
                    <a:pt x="8242773" y="10983072"/>
                    <a:pt x="8031576" y="10980357"/>
                  </a:cubicBezTo>
                  <a:cubicBezTo>
                    <a:pt x="8029438" y="10828870"/>
                    <a:pt x="8030998" y="10638069"/>
                    <a:pt x="8024150" y="10453103"/>
                  </a:cubicBezTo>
                  <a:cubicBezTo>
                    <a:pt x="8424987" y="10453305"/>
                    <a:pt x="8307874" y="10452987"/>
                    <a:pt x="8481737" y="10455501"/>
                  </a:cubicBezTo>
                  <a:cubicBezTo>
                    <a:pt x="8482864" y="10708669"/>
                    <a:pt x="8488932" y="10814889"/>
                    <a:pt x="8491851" y="10982465"/>
                  </a:cubicBezTo>
                  <a:close/>
                  <a:moveTo>
                    <a:pt x="8481651" y="10428607"/>
                  </a:moveTo>
                  <a:cubicBezTo>
                    <a:pt x="8004096" y="10421442"/>
                    <a:pt x="8023399" y="10433200"/>
                    <a:pt x="8022936" y="10420431"/>
                  </a:cubicBezTo>
                  <a:cubicBezTo>
                    <a:pt x="8017619" y="10285382"/>
                    <a:pt x="8016175" y="10166135"/>
                    <a:pt x="8015568" y="10026811"/>
                  </a:cubicBezTo>
                  <a:cubicBezTo>
                    <a:pt x="8014932" y="9877752"/>
                    <a:pt x="7994070" y="9902826"/>
                    <a:pt x="8092141" y="9902566"/>
                  </a:cubicBezTo>
                  <a:cubicBezTo>
                    <a:pt x="8231186" y="9902190"/>
                    <a:pt x="8328939" y="9901959"/>
                    <a:pt x="8439030" y="9903722"/>
                  </a:cubicBezTo>
                  <a:cubicBezTo>
                    <a:pt x="8486159" y="9904502"/>
                    <a:pt x="8479223" y="9830579"/>
                    <a:pt x="8481651" y="10428607"/>
                  </a:cubicBezTo>
                  <a:close/>
                  <a:moveTo>
                    <a:pt x="3700096" y="11012306"/>
                  </a:moveTo>
                  <a:cubicBezTo>
                    <a:pt x="3699952" y="11004217"/>
                    <a:pt x="3646958" y="11002398"/>
                    <a:pt x="4157222" y="11005344"/>
                  </a:cubicBezTo>
                  <a:cubicBezTo>
                    <a:pt x="4160718" y="11207642"/>
                    <a:pt x="4157598" y="11297251"/>
                    <a:pt x="4163608" y="11533001"/>
                  </a:cubicBezTo>
                  <a:cubicBezTo>
                    <a:pt x="3906323" y="11533232"/>
                    <a:pt x="3847290" y="11536699"/>
                    <a:pt x="3704084" y="11535399"/>
                  </a:cubicBezTo>
                  <a:cubicBezTo>
                    <a:pt x="3697640" y="11174191"/>
                    <a:pt x="3703535" y="11232890"/>
                    <a:pt x="3700096" y="11012306"/>
                  </a:cubicBezTo>
                  <a:close/>
                  <a:moveTo>
                    <a:pt x="800442" y="10456829"/>
                  </a:moveTo>
                  <a:cubicBezTo>
                    <a:pt x="1268866" y="10456829"/>
                    <a:pt x="1056976" y="10455501"/>
                    <a:pt x="1257019" y="10454056"/>
                  </a:cubicBezTo>
                  <a:cubicBezTo>
                    <a:pt x="1257423" y="10566890"/>
                    <a:pt x="1259157" y="10619147"/>
                    <a:pt x="1261411" y="10815640"/>
                  </a:cubicBezTo>
                  <a:cubicBezTo>
                    <a:pt x="1263925" y="11034664"/>
                    <a:pt x="1356563" y="10975936"/>
                    <a:pt x="813619" y="10978883"/>
                  </a:cubicBezTo>
                  <a:cubicBezTo>
                    <a:pt x="793334" y="10978998"/>
                    <a:pt x="815612" y="10960972"/>
                    <a:pt x="800442" y="10456829"/>
                  </a:cubicBezTo>
                  <a:close/>
                  <a:moveTo>
                    <a:pt x="775477" y="8798720"/>
                  </a:moveTo>
                  <a:cubicBezTo>
                    <a:pt x="973555" y="8801666"/>
                    <a:pt x="918104" y="8801117"/>
                    <a:pt x="1229857" y="8800135"/>
                  </a:cubicBezTo>
                  <a:cubicBezTo>
                    <a:pt x="1241155" y="9345010"/>
                    <a:pt x="1226476" y="8707031"/>
                    <a:pt x="1241155" y="9322651"/>
                  </a:cubicBezTo>
                  <a:cubicBezTo>
                    <a:pt x="1076740" y="9324817"/>
                    <a:pt x="1177470" y="9327735"/>
                    <a:pt x="780909" y="9325828"/>
                  </a:cubicBezTo>
                  <a:cubicBezTo>
                    <a:pt x="779869" y="9126216"/>
                    <a:pt x="784174" y="9276171"/>
                    <a:pt x="775477" y="8798720"/>
                  </a:cubicBezTo>
                  <a:close/>
                  <a:moveTo>
                    <a:pt x="743027" y="6674830"/>
                  </a:moveTo>
                  <a:cubicBezTo>
                    <a:pt x="741293" y="6562978"/>
                    <a:pt x="667379" y="6594725"/>
                    <a:pt x="1160161" y="6591403"/>
                  </a:cubicBezTo>
                  <a:cubicBezTo>
                    <a:pt x="1214774" y="6591057"/>
                    <a:pt x="1193824" y="6519415"/>
                    <a:pt x="1202435" y="7069634"/>
                  </a:cubicBezTo>
                  <a:cubicBezTo>
                    <a:pt x="1203360" y="7126889"/>
                    <a:pt x="1266468" y="7119899"/>
                    <a:pt x="813734" y="7115046"/>
                  </a:cubicBezTo>
                  <a:cubicBezTo>
                    <a:pt x="717715" y="7113976"/>
                    <a:pt x="751002" y="7184636"/>
                    <a:pt x="743027" y="6674830"/>
                  </a:cubicBezTo>
                  <a:close/>
                  <a:moveTo>
                    <a:pt x="698153" y="3915532"/>
                  </a:moveTo>
                  <a:cubicBezTo>
                    <a:pt x="696505" y="3810150"/>
                    <a:pt x="612102" y="3828176"/>
                    <a:pt x="1154411" y="3832509"/>
                  </a:cubicBezTo>
                  <a:cubicBezTo>
                    <a:pt x="1163889" y="4395988"/>
                    <a:pt x="1162935" y="4357712"/>
                    <a:pt x="1160335" y="4357654"/>
                  </a:cubicBezTo>
                  <a:cubicBezTo>
                    <a:pt x="637443" y="4347110"/>
                    <a:pt x="702342" y="4389661"/>
                    <a:pt x="701071" y="4309672"/>
                  </a:cubicBezTo>
                  <a:cubicBezTo>
                    <a:pt x="698037" y="4109338"/>
                    <a:pt x="701273" y="4110464"/>
                    <a:pt x="698153" y="3915532"/>
                  </a:cubicBezTo>
                  <a:close/>
                  <a:moveTo>
                    <a:pt x="1138490" y="2727103"/>
                  </a:moveTo>
                  <a:cubicBezTo>
                    <a:pt x="1139097" y="2764801"/>
                    <a:pt x="1145771" y="3250890"/>
                    <a:pt x="1145771" y="3252941"/>
                  </a:cubicBezTo>
                  <a:cubicBezTo>
                    <a:pt x="598579" y="3243032"/>
                    <a:pt x="689628" y="3296734"/>
                    <a:pt x="686999" y="3127223"/>
                  </a:cubicBezTo>
                  <a:cubicBezTo>
                    <a:pt x="683907" y="2929633"/>
                    <a:pt x="680844" y="2930153"/>
                    <a:pt x="677752" y="2733372"/>
                  </a:cubicBezTo>
                  <a:cubicBezTo>
                    <a:pt x="677492" y="2717397"/>
                    <a:pt x="653769" y="2730570"/>
                    <a:pt x="1138490" y="2727103"/>
                  </a:cubicBezTo>
                  <a:close/>
                  <a:moveTo>
                    <a:pt x="677203" y="2698909"/>
                  </a:moveTo>
                  <a:cubicBezTo>
                    <a:pt x="673129" y="2443544"/>
                    <a:pt x="669604" y="2311933"/>
                    <a:pt x="669806" y="2176827"/>
                  </a:cubicBezTo>
                  <a:cubicBezTo>
                    <a:pt x="842081" y="2176971"/>
                    <a:pt x="833036" y="2178444"/>
                    <a:pt x="1127625" y="2177895"/>
                  </a:cubicBezTo>
                  <a:cubicBezTo>
                    <a:pt x="1128058" y="2437709"/>
                    <a:pt x="1134647" y="2509898"/>
                    <a:pt x="1138056" y="2700238"/>
                  </a:cubicBezTo>
                  <a:cubicBezTo>
                    <a:pt x="890914" y="2702087"/>
                    <a:pt x="832487" y="2699198"/>
                    <a:pt x="677203" y="2698909"/>
                  </a:cubicBezTo>
                  <a:close/>
                  <a:moveTo>
                    <a:pt x="1146060" y="3279777"/>
                  </a:moveTo>
                  <a:cubicBezTo>
                    <a:pt x="1148892" y="3551319"/>
                    <a:pt x="1150626" y="3613485"/>
                    <a:pt x="1153949" y="3805702"/>
                  </a:cubicBezTo>
                  <a:cubicBezTo>
                    <a:pt x="1039841" y="3804806"/>
                    <a:pt x="926686" y="3804922"/>
                    <a:pt x="813590" y="3805529"/>
                  </a:cubicBezTo>
                  <a:cubicBezTo>
                    <a:pt x="665241" y="3806337"/>
                    <a:pt x="696245" y="3897853"/>
                    <a:pt x="689657" y="3324351"/>
                  </a:cubicBezTo>
                  <a:cubicBezTo>
                    <a:pt x="688964" y="3263398"/>
                    <a:pt x="615772" y="3270533"/>
                    <a:pt x="1146060" y="3279777"/>
                  </a:cubicBezTo>
                  <a:close/>
                  <a:moveTo>
                    <a:pt x="4993513" y="3127714"/>
                  </a:moveTo>
                  <a:cubicBezTo>
                    <a:pt x="4996085" y="3292026"/>
                    <a:pt x="5072744" y="3245777"/>
                    <a:pt x="4625616" y="3251150"/>
                  </a:cubicBezTo>
                  <a:cubicBezTo>
                    <a:pt x="4518357" y="3252450"/>
                    <a:pt x="4541560" y="3276571"/>
                    <a:pt x="4539219" y="3127194"/>
                  </a:cubicBezTo>
                  <a:cubicBezTo>
                    <a:pt x="4536127" y="2929951"/>
                    <a:pt x="4532631" y="2929806"/>
                    <a:pt x="4529568" y="2733343"/>
                  </a:cubicBezTo>
                  <a:cubicBezTo>
                    <a:pt x="4529337" y="2718668"/>
                    <a:pt x="4501222" y="2732707"/>
                    <a:pt x="4972419" y="2727623"/>
                  </a:cubicBezTo>
                  <a:cubicBezTo>
                    <a:pt x="5005591" y="2727276"/>
                    <a:pt x="4986549" y="2682819"/>
                    <a:pt x="4993513" y="3127714"/>
                  </a:cubicBezTo>
                  <a:close/>
                  <a:moveTo>
                    <a:pt x="5477020" y="3251381"/>
                  </a:moveTo>
                  <a:cubicBezTo>
                    <a:pt x="5335837" y="3251323"/>
                    <a:pt x="5510712" y="3251179"/>
                    <a:pt x="5019605" y="3250399"/>
                  </a:cubicBezTo>
                  <a:cubicBezTo>
                    <a:pt x="5012670" y="2975622"/>
                    <a:pt x="5018594" y="2953581"/>
                    <a:pt x="5015011" y="2727190"/>
                  </a:cubicBezTo>
                  <a:cubicBezTo>
                    <a:pt x="5288304" y="2724619"/>
                    <a:pt x="5473003" y="2731147"/>
                    <a:pt x="5473032" y="2733689"/>
                  </a:cubicBezTo>
                  <a:cubicBezTo>
                    <a:pt x="5476442" y="2950894"/>
                    <a:pt x="5469536" y="2984375"/>
                    <a:pt x="5477020" y="3251381"/>
                  </a:cubicBezTo>
                  <a:close/>
                  <a:moveTo>
                    <a:pt x="7394866" y="2700700"/>
                  </a:moveTo>
                  <a:cubicBezTo>
                    <a:pt x="6843368" y="2700902"/>
                    <a:pt x="6938954" y="2731638"/>
                    <a:pt x="6937307" y="2536388"/>
                  </a:cubicBezTo>
                  <a:cubicBezTo>
                    <a:pt x="6936440" y="2418441"/>
                    <a:pt x="6934360" y="2285703"/>
                    <a:pt x="6931961" y="2175931"/>
                  </a:cubicBezTo>
                  <a:cubicBezTo>
                    <a:pt x="7056905" y="2175295"/>
                    <a:pt x="7196441" y="2169085"/>
                    <a:pt x="7389028" y="2174804"/>
                  </a:cubicBezTo>
                  <a:cubicBezTo>
                    <a:pt x="7397206" y="2388340"/>
                    <a:pt x="7392988" y="2554992"/>
                    <a:pt x="7394866" y="2700700"/>
                  </a:cubicBezTo>
                  <a:close/>
                  <a:moveTo>
                    <a:pt x="7408504" y="3521854"/>
                  </a:moveTo>
                  <a:cubicBezTo>
                    <a:pt x="7413474" y="3844007"/>
                    <a:pt x="7418791" y="3804517"/>
                    <a:pt x="7398535" y="3804979"/>
                  </a:cubicBezTo>
                  <a:cubicBezTo>
                    <a:pt x="7277724" y="3807580"/>
                    <a:pt x="7174220" y="3807608"/>
                    <a:pt x="7052195" y="3804979"/>
                  </a:cubicBezTo>
                  <a:cubicBezTo>
                    <a:pt x="6919103" y="3802120"/>
                    <a:pt x="6964815" y="3888147"/>
                    <a:pt x="6948316" y="3324091"/>
                  </a:cubicBezTo>
                  <a:cubicBezTo>
                    <a:pt x="6946842" y="3273653"/>
                    <a:pt x="6873072" y="3272873"/>
                    <a:pt x="7398622" y="3279257"/>
                  </a:cubicBezTo>
                  <a:cubicBezTo>
                    <a:pt x="7413128" y="3279431"/>
                    <a:pt x="7404257" y="3250399"/>
                    <a:pt x="7408504" y="3521854"/>
                  </a:cubicBezTo>
                  <a:close/>
                  <a:moveTo>
                    <a:pt x="7918739" y="9324038"/>
                  </a:moveTo>
                  <a:cubicBezTo>
                    <a:pt x="7446588" y="9324038"/>
                    <a:pt x="7522179" y="9345588"/>
                    <a:pt x="7521283" y="9238155"/>
                  </a:cubicBezTo>
                  <a:cubicBezTo>
                    <a:pt x="7517064" y="8732019"/>
                    <a:pt x="7496347" y="8801811"/>
                    <a:pt x="7572081" y="8801811"/>
                  </a:cubicBezTo>
                  <a:cubicBezTo>
                    <a:pt x="8031923" y="8801811"/>
                    <a:pt x="7974421" y="8774108"/>
                    <a:pt x="7974884" y="8843957"/>
                  </a:cubicBezTo>
                  <a:cubicBezTo>
                    <a:pt x="7977744" y="9396401"/>
                    <a:pt x="8011696" y="9324038"/>
                    <a:pt x="7918739" y="9324038"/>
                  </a:cubicBezTo>
                  <a:close/>
                  <a:moveTo>
                    <a:pt x="7981789" y="9350759"/>
                  </a:moveTo>
                  <a:cubicBezTo>
                    <a:pt x="7986123" y="9629002"/>
                    <a:pt x="7988753" y="9738515"/>
                    <a:pt x="7990602" y="9875932"/>
                  </a:cubicBezTo>
                  <a:cubicBezTo>
                    <a:pt x="7701504" y="9876250"/>
                    <a:pt x="7719910" y="9878214"/>
                    <a:pt x="7532408" y="9877781"/>
                  </a:cubicBezTo>
                  <a:cubicBezTo>
                    <a:pt x="7526109" y="9526163"/>
                    <a:pt x="7525328" y="9579229"/>
                    <a:pt x="7522410" y="9350498"/>
                  </a:cubicBezTo>
                  <a:cubicBezTo>
                    <a:pt x="7664777" y="9350181"/>
                    <a:pt x="7848351" y="9351220"/>
                    <a:pt x="7981789" y="9350759"/>
                  </a:cubicBezTo>
                  <a:close/>
                  <a:moveTo>
                    <a:pt x="7918739" y="8771190"/>
                  </a:moveTo>
                  <a:cubicBezTo>
                    <a:pt x="7434222" y="8771190"/>
                    <a:pt x="7517672" y="8816890"/>
                    <a:pt x="7515013" y="8646426"/>
                  </a:cubicBezTo>
                  <a:cubicBezTo>
                    <a:pt x="7507529" y="8168338"/>
                    <a:pt x="7483748" y="8248385"/>
                    <a:pt x="7572081" y="8248385"/>
                  </a:cubicBezTo>
                  <a:cubicBezTo>
                    <a:pt x="7997798" y="8248385"/>
                    <a:pt x="7965261" y="8241568"/>
                    <a:pt x="7965406" y="8252516"/>
                  </a:cubicBezTo>
                  <a:cubicBezTo>
                    <a:pt x="7974710" y="8852190"/>
                    <a:pt x="7996612" y="8771190"/>
                    <a:pt x="7918739" y="8771190"/>
                  </a:cubicBezTo>
                  <a:close/>
                  <a:moveTo>
                    <a:pt x="7504813" y="8054782"/>
                  </a:moveTo>
                  <a:cubicBezTo>
                    <a:pt x="7501923" y="7916440"/>
                    <a:pt x="7499988" y="7787516"/>
                    <a:pt x="7499092" y="7694903"/>
                  </a:cubicBezTo>
                  <a:cubicBezTo>
                    <a:pt x="7596440" y="7694845"/>
                    <a:pt x="7520272" y="7694845"/>
                    <a:pt x="7918739" y="7694989"/>
                  </a:cubicBezTo>
                  <a:cubicBezTo>
                    <a:pt x="7970491" y="7694989"/>
                    <a:pt x="7954772" y="7613729"/>
                    <a:pt x="7964915" y="8219816"/>
                  </a:cubicBezTo>
                  <a:cubicBezTo>
                    <a:pt x="7416855" y="8218140"/>
                    <a:pt x="7509436" y="8275367"/>
                    <a:pt x="7504813" y="8054782"/>
                  </a:cubicBezTo>
                  <a:close/>
                  <a:moveTo>
                    <a:pt x="7918739" y="7668153"/>
                  </a:moveTo>
                  <a:cubicBezTo>
                    <a:pt x="7517238" y="7668009"/>
                    <a:pt x="7595428" y="7668037"/>
                    <a:pt x="7498832" y="7668066"/>
                  </a:cubicBezTo>
                  <a:cubicBezTo>
                    <a:pt x="7496635" y="7404179"/>
                    <a:pt x="7491549" y="7246310"/>
                    <a:pt x="7489614" y="7144973"/>
                  </a:cubicBezTo>
                  <a:cubicBezTo>
                    <a:pt x="7828759" y="7143933"/>
                    <a:pt x="7756492" y="7140322"/>
                    <a:pt x="7946739" y="7140900"/>
                  </a:cubicBezTo>
                  <a:cubicBezTo>
                    <a:pt x="7958759" y="7730925"/>
                    <a:pt x="7973554" y="7668153"/>
                    <a:pt x="7918739" y="7668153"/>
                  </a:cubicBezTo>
                  <a:close/>
                  <a:moveTo>
                    <a:pt x="6072814" y="8800309"/>
                  </a:moveTo>
                  <a:cubicBezTo>
                    <a:pt x="6593798" y="8804122"/>
                    <a:pt x="6526848" y="8773096"/>
                    <a:pt x="6528842" y="8843582"/>
                  </a:cubicBezTo>
                  <a:cubicBezTo>
                    <a:pt x="6534360" y="9039843"/>
                    <a:pt x="6537626" y="9324414"/>
                    <a:pt x="6531933" y="9324414"/>
                  </a:cubicBezTo>
                  <a:cubicBezTo>
                    <a:pt x="6359716" y="9324414"/>
                    <a:pt x="6355238" y="9326869"/>
                    <a:pt x="6185246" y="9326869"/>
                  </a:cubicBezTo>
                  <a:cubicBezTo>
                    <a:pt x="6035741" y="9326898"/>
                    <a:pt x="6085875" y="9421706"/>
                    <a:pt x="6072814" y="8800309"/>
                  </a:cubicBezTo>
                  <a:close/>
                  <a:moveTo>
                    <a:pt x="4146097" y="8797854"/>
                  </a:moveTo>
                  <a:cubicBezTo>
                    <a:pt x="4676097" y="8800078"/>
                    <a:pt x="4601518" y="8787540"/>
                    <a:pt x="4603338" y="8844362"/>
                  </a:cubicBezTo>
                  <a:cubicBezTo>
                    <a:pt x="4606372" y="8940817"/>
                    <a:pt x="4608915" y="9043974"/>
                    <a:pt x="4610129" y="9238329"/>
                  </a:cubicBezTo>
                  <a:cubicBezTo>
                    <a:pt x="4610909" y="9361910"/>
                    <a:pt x="4681876" y="9325713"/>
                    <a:pt x="4152685" y="9322709"/>
                  </a:cubicBezTo>
                  <a:cubicBezTo>
                    <a:pt x="4151819" y="9168825"/>
                    <a:pt x="4155113" y="9189595"/>
                    <a:pt x="4146097" y="8797854"/>
                  </a:cubicBezTo>
                  <a:close/>
                  <a:moveTo>
                    <a:pt x="1248899" y="8251968"/>
                  </a:moveTo>
                  <a:cubicBezTo>
                    <a:pt x="1248841" y="8248819"/>
                    <a:pt x="1212606" y="8245555"/>
                    <a:pt x="1679816" y="8245555"/>
                  </a:cubicBezTo>
                  <a:cubicBezTo>
                    <a:pt x="1710937" y="8245555"/>
                    <a:pt x="1702701" y="8183996"/>
                    <a:pt x="1709954" y="8646917"/>
                  </a:cubicBezTo>
                  <a:cubicBezTo>
                    <a:pt x="1712497" y="8811633"/>
                    <a:pt x="1791150" y="8773155"/>
                    <a:pt x="1333418" y="8773155"/>
                  </a:cubicBezTo>
                  <a:cubicBezTo>
                    <a:pt x="1215756" y="8773155"/>
                    <a:pt x="1258290" y="8852480"/>
                    <a:pt x="1248899" y="8251968"/>
                  </a:cubicBezTo>
                  <a:close/>
                  <a:moveTo>
                    <a:pt x="1646269" y="4383133"/>
                  </a:moveTo>
                  <a:cubicBezTo>
                    <a:pt x="1647482" y="4526472"/>
                    <a:pt x="1650256" y="4902153"/>
                    <a:pt x="1650343" y="4908681"/>
                  </a:cubicBezTo>
                  <a:cubicBezTo>
                    <a:pt x="1275945" y="4908999"/>
                    <a:pt x="1256210" y="4908913"/>
                    <a:pt x="1192900" y="4909779"/>
                  </a:cubicBezTo>
                  <a:cubicBezTo>
                    <a:pt x="1185127" y="4511017"/>
                    <a:pt x="1188681" y="4574136"/>
                    <a:pt x="1186456" y="4385010"/>
                  </a:cubicBezTo>
                  <a:cubicBezTo>
                    <a:pt x="1384245" y="4388679"/>
                    <a:pt x="1518522" y="4383479"/>
                    <a:pt x="1646269" y="4383133"/>
                  </a:cubicBezTo>
                  <a:close/>
                  <a:moveTo>
                    <a:pt x="1186138" y="4358174"/>
                  </a:moveTo>
                  <a:cubicBezTo>
                    <a:pt x="1177730" y="3724124"/>
                    <a:pt x="1133173" y="3833289"/>
                    <a:pt x="1333447" y="3833289"/>
                  </a:cubicBezTo>
                  <a:cubicBezTo>
                    <a:pt x="1496446" y="3833289"/>
                    <a:pt x="1502052" y="3831556"/>
                    <a:pt x="1635057" y="3831209"/>
                  </a:cubicBezTo>
                  <a:cubicBezTo>
                    <a:pt x="1645084" y="4317818"/>
                    <a:pt x="1644333" y="4211715"/>
                    <a:pt x="1645980" y="4356354"/>
                  </a:cubicBezTo>
                  <a:cubicBezTo>
                    <a:pt x="1505548" y="4356672"/>
                    <a:pt x="1382338" y="4361843"/>
                    <a:pt x="1186138" y="4358174"/>
                  </a:cubicBezTo>
                  <a:close/>
                  <a:moveTo>
                    <a:pt x="1650719" y="4935489"/>
                  </a:moveTo>
                  <a:cubicBezTo>
                    <a:pt x="1656382" y="5336533"/>
                    <a:pt x="1657076" y="5239934"/>
                    <a:pt x="1660919" y="5458351"/>
                  </a:cubicBezTo>
                  <a:cubicBezTo>
                    <a:pt x="1658867" y="5458351"/>
                    <a:pt x="1234191" y="5460576"/>
                    <a:pt x="1204053" y="5461009"/>
                  </a:cubicBezTo>
                  <a:cubicBezTo>
                    <a:pt x="1201568" y="5313279"/>
                    <a:pt x="1204747" y="5524446"/>
                    <a:pt x="1193449" y="4936587"/>
                  </a:cubicBezTo>
                  <a:cubicBezTo>
                    <a:pt x="1267074" y="4935634"/>
                    <a:pt x="1280684" y="4935807"/>
                    <a:pt x="1650719" y="4935489"/>
                  </a:cubicBezTo>
                  <a:close/>
                  <a:moveTo>
                    <a:pt x="2603689" y="4310134"/>
                  </a:moveTo>
                  <a:cubicBezTo>
                    <a:pt x="2604498" y="4362363"/>
                    <a:pt x="2669975" y="4369469"/>
                    <a:pt x="2199905" y="4356614"/>
                  </a:cubicBezTo>
                  <a:cubicBezTo>
                    <a:pt x="2132607" y="4354679"/>
                    <a:pt x="2148991" y="4430566"/>
                    <a:pt x="2140929" y="3915590"/>
                  </a:cubicBezTo>
                  <a:cubicBezTo>
                    <a:pt x="2139195" y="3803997"/>
                    <a:pt x="2067477" y="3834127"/>
                    <a:pt x="2546158" y="3832220"/>
                  </a:cubicBezTo>
                  <a:cubicBezTo>
                    <a:pt x="2626719" y="3831989"/>
                    <a:pt x="2595136" y="3762862"/>
                    <a:pt x="2603689" y="4310134"/>
                  </a:cubicBezTo>
                  <a:close/>
                  <a:moveTo>
                    <a:pt x="3578793" y="4909722"/>
                  </a:moveTo>
                  <a:cubicBezTo>
                    <a:pt x="3122882" y="4901142"/>
                    <a:pt x="3121813" y="4923963"/>
                    <a:pt x="3120975" y="4900940"/>
                  </a:cubicBezTo>
                  <a:cubicBezTo>
                    <a:pt x="3116034" y="4767913"/>
                    <a:pt x="3114387" y="4640664"/>
                    <a:pt x="3113664" y="4506858"/>
                  </a:cubicBezTo>
                  <a:cubicBezTo>
                    <a:pt x="3112855" y="4347601"/>
                    <a:pt x="3022066" y="4381717"/>
                    <a:pt x="3571743" y="4381255"/>
                  </a:cubicBezTo>
                  <a:cubicBezTo>
                    <a:pt x="3573044" y="4527541"/>
                    <a:pt x="3568102" y="4653779"/>
                    <a:pt x="3578793" y="4909722"/>
                  </a:cubicBezTo>
                  <a:close/>
                  <a:moveTo>
                    <a:pt x="4058486" y="4911455"/>
                  </a:moveTo>
                  <a:cubicBezTo>
                    <a:pt x="3744422" y="4911570"/>
                    <a:pt x="3700992" y="4912004"/>
                    <a:pt x="3602517" y="4910184"/>
                  </a:cubicBezTo>
                  <a:cubicBezTo>
                    <a:pt x="3591768" y="4653548"/>
                    <a:pt x="3596651" y="4519972"/>
                    <a:pt x="3595408" y="4381255"/>
                  </a:cubicBezTo>
                  <a:cubicBezTo>
                    <a:pt x="4148929" y="4380793"/>
                    <a:pt x="4054788" y="4354708"/>
                    <a:pt x="4053979" y="4506829"/>
                  </a:cubicBezTo>
                  <a:cubicBezTo>
                    <a:pt x="4053458" y="4606779"/>
                    <a:pt x="4053747" y="4637949"/>
                    <a:pt x="4058486" y="4911455"/>
                  </a:cubicBezTo>
                  <a:close/>
                  <a:moveTo>
                    <a:pt x="7398680" y="7118628"/>
                  </a:moveTo>
                  <a:cubicBezTo>
                    <a:pt x="6944589" y="7121689"/>
                    <a:pt x="7006483" y="7131771"/>
                    <a:pt x="7005500" y="7069114"/>
                  </a:cubicBezTo>
                  <a:cubicBezTo>
                    <a:pt x="6996860" y="6517711"/>
                    <a:pt x="6981286" y="6593021"/>
                    <a:pt x="7052253" y="6591057"/>
                  </a:cubicBezTo>
                  <a:cubicBezTo>
                    <a:pt x="7159021" y="6588283"/>
                    <a:pt x="7260906" y="6587619"/>
                    <a:pt x="7398478" y="6590767"/>
                  </a:cubicBezTo>
                  <a:cubicBezTo>
                    <a:pt x="7472478" y="6592472"/>
                    <a:pt x="7457800" y="6575053"/>
                    <a:pt x="7459360" y="6675263"/>
                  </a:cubicBezTo>
                  <a:cubicBezTo>
                    <a:pt x="7467480" y="7195006"/>
                    <a:pt x="7486955" y="7118049"/>
                    <a:pt x="7398680" y="7118628"/>
                  </a:cubicBezTo>
                  <a:close/>
                  <a:moveTo>
                    <a:pt x="7465949" y="7145088"/>
                  </a:moveTo>
                  <a:cubicBezTo>
                    <a:pt x="7468925" y="7305818"/>
                    <a:pt x="7471930" y="7342476"/>
                    <a:pt x="7475166" y="7668124"/>
                  </a:cubicBezTo>
                  <a:cubicBezTo>
                    <a:pt x="6964729" y="7668384"/>
                    <a:pt x="7016741" y="7673266"/>
                    <a:pt x="7016596" y="7660672"/>
                  </a:cubicBezTo>
                  <a:cubicBezTo>
                    <a:pt x="7010412" y="7068306"/>
                    <a:pt x="6983915" y="7144886"/>
                    <a:pt x="7051877" y="7145435"/>
                  </a:cubicBezTo>
                  <a:cubicBezTo>
                    <a:pt x="7240564" y="7146909"/>
                    <a:pt x="7396368" y="7145377"/>
                    <a:pt x="7465949" y="7145088"/>
                  </a:cubicBezTo>
                  <a:close/>
                  <a:moveTo>
                    <a:pt x="6046086" y="7143760"/>
                  </a:moveTo>
                  <a:cubicBezTo>
                    <a:pt x="6590793" y="7143298"/>
                    <a:pt x="6502316" y="7111550"/>
                    <a:pt x="6506361" y="7266849"/>
                  </a:cubicBezTo>
                  <a:cubicBezTo>
                    <a:pt x="6509886" y="7406664"/>
                    <a:pt x="6512226" y="7529811"/>
                    <a:pt x="6511244" y="7661104"/>
                  </a:cubicBezTo>
                  <a:cubicBezTo>
                    <a:pt x="6511129" y="7674623"/>
                    <a:pt x="6560829" y="7670521"/>
                    <a:pt x="6051201" y="7670811"/>
                  </a:cubicBezTo>
                  <a:cubicBezTo>
                    <a:pt x="6042734" y="7118772"/>
                    <a:pt x="6048571" y="7382110"/>
                    <a:pt x="6046086" y="7143760"/>
                  </a:cubicBezTo>
                  <a:close/>
                  <a:moveTo>
                    <a:pt x="4601287" y="7143586"/>
                  </a:moveTo>
                  <a:cubicBezTo>
                    <a:pt x="4844904" y="7147024"/>
                    <a:pt x="4943408" y="7144164"/>
                    <a:pt x="5059625" y="7143529"/>
                  </a:cubicBezTo>
                  <a:cubicBezTo>
                    <a:pt x="5066821" y="7638659"/>
                    <a:pt x="5067052" y="7667777"/>
                    <a:pt x="5067080" y="7671302"/>
                  </a:cubicBezTo>
                  <a:cubicBezTo>
                    <a:pt x="4554592" y="7671215"/>
                    <a:pt x="4607268" y="7676588"/>
                    <a:pt x="4606864" y="7660469"/>
                  </a:cubicBezTo>
                  <a:cubicBezTo>
                    <a:pt x="4598917" y="7329650"/>
                    <a:pt x="4602760" y="7296025"/>
                    <a:pt x="4601287" y="7143586"/>
                  </a:cubicBezTo>
                  <a:close/>
                  <a:moveTo>
                    <a:pt x="2202823" y="7696954"/>
                  </a:moveTo>
                  <a:cubicBezTo>
                    <a:pt x="2495447" y="7700103"/>
                    <a:pt x="2510213" y="7695250"/>
                    <a:pt x="2657030" y="7694209"/>
                  </a:cubicBezTo>
                  <a:cubicBezTo>
                    <a:pt x="2666219" y="8188415"/>
                    <a:pt x="2666017" y="8035081"/>
                    <a:pt x="2669368" y="8222647"/>
                  </a:cubicBezTo>
                  <a:cubicBezTo>
                    <a:pt x="2457074" y="8222099"/>
                    <a:pt x="2646830" y="8220769"/>
                    <a:pt x="2207186" y="8221087"/>
                  </a:cubicBezTo>
                  <a:cubicBezTo>
                    <a:pt x="2204470" y="8009227"/>
                    <a:pt x="2211145" y="8043285"/>
                    <a:pt x="2202823" y="7696954"/>
                  </a:cubicBezTo>
                  <a:close/>
                  <a:moveTo>
                    <a:pt x="2628424" y="5886954"/>
                  </a:moveTo>
                  <a:cubicBezTo>
                    <a:pt x="2630822" y="6039913"/>
                    <a:pt x="2653505" y="6013972"/>
                    <a:pt x="2545985" y="6014810"/>
                  </a:cubicBezTo>
                  <a:cubicBezTo>
                    <a:pt x="2392233" y="6016052"/>
                    <a:pt x="2293035" y="6015648"/>
                    <a:pt x="2199702" y="6014637"/>
                  </a:cubicBezTo>
                  <a:cubicBezTo>
                    <a:pt x="2164681" y="6014261"/>
                    <a:pt x="2177742" y="6077236"/>
                    <a:pt x="2168293" y="5492121"/>
                  </a:cubicBezTo>
                  <a:cubicBezTo>
                    <a:pt x="2168264" y="5490070"/>
                    <a:pt x="2130845" y="5478053"/>
                    <a:pt x="2545841" y="5488106"/>
                  </a:cubicBezTo>
                  <a:cubicBezTo>
                    <a:pt x="2660353" y="5490850"/>
                    <a:pt x="2620969" y="5409214"/>
                    <a:pt x="2628424" y="5886954"/>
                  </a:cubicBezTo>
                  <a:close/>
                  <a:moveTo>
                    <a:pt x="2199500" y="6041444"/>
                  </a:moveTo>
                  <a:cubicBezTo>
                    <a:pt x="2698553" y="6046817"/>
                    <a:pt x="2631140" y="6020154"/>
                    <a:pt x="2633220" y="6083707"/>
                  </a:cubicBezTo>
                  <a:cubicBezTo>
                    <a:pt x="2637324" y="6206478"/>
                    <a:pt x="2637121" y="6223031"/>
                    <a:pt x="2642611" y="6566820"/>
                  </a:cubicBezTo>
                  <a:cubicBezTo>
                    <a:pt x="2247669" y="6566184"/>
                    <a:pt x="2275437" y="6565867"/>
                    <a:pt x="2183926" y="6564480"/>
                  </a:cubicBezTo>
                  <a:cubicBezTo>
                    <a:pt x="2177222" y="5975812"/>
                    <a:pt x="2165664" y="6041098"/>
                    <a:pt x="2199500" y="6041444"/>
                  </a:cubicBezTo>
                  <a:close/>
                  <a:moveTo>
                    <a:pt x="2199443" y="6591634"/>
                  </a:moveTo>
                  <a:cubicBezTo>
                    <a:pt x="2721005" y="6600040"/>
                    <a:pt x="2642438" y="6557807"/>
                    <a:pt x="2644316" y="6675292"/>
                  </a:cubicBezTo>
                  <a:cubicBezTo>
                    <a:pt x="2652609" y="7205087"/>
                    <a:pt x="2675032" y="7115190"/>
                    <a:pt x="2546101" y="7115017"/>
                  </a:cubicBezTo>
                  <a:cubicBezTo>
                    <a:pt x="2119084" y="7113832"/>
                    <a:pt x="2190456" y="7139368"/>
                    <a:pt x="2189329" y="7069143"/>
                  </a:cubicBezTo>
                  <a:cubicBezTo>
                    <a:pt x="2180920" y="6532097"/>
                    <a:pt x="2180256" y="6591316"/>
                    <a:pt x="2199443" y="6591634"/>
                  </a:cubicBezTo>
                  <a:close/>
                  <a:moveTo>
                    <a:pt x="2199876" y="7143875"/>
                  </a:moveTo>
                  <a:cubicBezTo>
                    <a:pt x="2304593" y="7141189"/>
                    <a:pt x="2336638" y="7141564"/>
                    <a:pt x="2546101" y="7141824"/>
                  </a:cubicBezTo>
                  <a:cubicBezTo>
                    <a:pt x="2682660" y="7142199"/>
                    <a:pt x="2644778" y="7042394"/>
                    <a:pt x="2656394" y="7661075"/>
                  </a:cubicBezTo>
                  <a:cubicBezTo>
                    <a:pt x="2656423" y="7663213"/>
                    <a:pt x="2709100" y="7675577"/>
                    <a:pt x="2202159" y="7670089"/>
                  </a:cubicBezTo>
                  <a:cubicBezTo>
                    <a:pt x="2202130" y="7668066"/>
                    <a:pt x="2188115" y="7144164"/>
                    <a:pt x="2199876" y="7143875"/>
                  </a:cubicBezTo>
                  <a:close/>
                  <a:moveTo>
                    <a:pt x="3065900" y="6012297"/>
                  </a:moveTo>
                  <a:cubicBezTo>
                    <a:pt x="2571384" y="6012297"/>
                    <a:pt x="2654805" y="6052999"/>
                    <a:pt x="2652089" y="5886463"/>
                  </a:cubicBezTo>
                  <a:cubicBezTo>
                    <a:pt x="2649084" y="5694391"/>
                    <a:pt x="2653158" y="5688238"/>
                    <a:pt x="2650095" y="5492092"/>
                  </a:cubicBezTo>
                  <a:cubicBezTo>
                    <a:pt x="2650066" y="5490041"/>
                    <a:pt x="3108665" y="5484235"/>
                    <a:pt x="3108781" y="5492496"/>
                  </a:cubicBezTo>
                  <a:cubicBezTo>
                    <a:pt x="3118230" y="6095492"/>
                    <a:pt x="3129759" y="6012297"/>
                    <a:pt x="3065900" y="6012297"/>
                  </a:cubicBezTo>
                  <a:close/>
                  <a:moveTo>
                    <a:pt x="3114936" y="6039191"/>
                  </a:moveTo>
                  <a:cubicBezTo>
                    <a:pt x="3124500" y="6645509"/>
                    <a:pt x="3142502" y="6563642"/>
                    <a:pt x="3065900" y="6563642"/>
                  </a:cubicBezTo>
                  <a:cubicBezTo>
                    <a:pt x="2892268" y="6563642"/>
                    <a:pt x="2892730" y="6566906"/>
                    <a:pt x="2719415" y="6566906"/>
                  </a:cubicBezTo>
                  <a:cubicBezTo>
                    <a:pt x="2638739" y="6566906"/>
                    <a:pt x="2674194" y="6646751"/>
                    <a:pt x="2655585" y="6041040"/>
                  </a:cubicBezTo>
                  <a:cubicBezTo>
                    <a:pt x="3029434" y="6039942"/>
                    <a:pt x="2917291" y="6038729"/>
                    <a:pt x="3114936" y="6039191"/>
                  </a:cubicBezTo>
                  <a:close/>
                  <a:moveTo>
                    <a:pt x="2719415" y="6593714"/>
                  </a:moveTo>
                  <a:cubicBezTo>
                    <a:pt x="2893019" y="6593714"/>
                    <a:pt x="2892586" y="6590450"/>
                    <a:pt x="3065900" y="6590450"/>
                  </a:cubicBezTo>
                  <a:cubicBezTo>
                    <a:pt x="3140161" y="6590450"/>
                    <a:pt x="3120541" y="6506821"/>
                    <a:pt x="3130944" y="7119263"/>
                  </a:cubicBezTo>
                  <a:cubicBezTo>
                    <a:pt x="2935033" y="7121198"/>
                    <a:pt x="2931652" y="7115334"/>
                    <a:pt x="2673703" y="7115190"/>
                  </a:cubicBezTo>
                  <a:cubicBezTo>
                    <a:pt x="2665583" y="6510432"/>
                    <a:pt x="2650558" y="6593714"/>
                    <a:pt x="2719415" y="6593714"/>
                  </a:cubicBezTo>
                  <a:close/>
                  <a:moveTo>
                    <a:pt x="2719415" y="7142026"/>
                  </a:moveTo>
                  <a:cubicBezTo>
                    <a:pt x="2891516" y="7142026"/>
                    <a:pt x="2889898" y="7146388"/>
                    <a:pt x="3065900" y="7146388"/>
                  </a:cubicBezTo>
                  <a:cubicBezTo>
                    <a:pt x="3151488" y="7146388"/>
                    <a:pt x="3133573" y="7063134"/>
                    <a:pt x="3140421" y="7660931"/>
                  </a:cubicBezTo>
                  <a:cubicBezTo>
                    <a:pt x="3140537" y="7670840"/>
                    <a:pt x="2680262" y="7670493"/>
                    <a:pt x="2680089" y="7660527"/>
                  </a:cubicBezTo>
                  <a:cubicBezTo>
                    <a:pt x="2668733" y="7059148"/>
                    <a:pt x="2661249" y="7142026"/>
                    <a:pt x="2719415" y="7142026"/>
                  </a:cubicBezTo>
                  <a:close/>
                  <a:moveTo>
                    <a:pt x="3132331" y="5486141"/>
                  </a:moveTo>
                  <a:cubicBezTo>
                    <a:pt x="3224045" y="5486921"/>
                    <a:pt x="3385368" y="5493796"/>
                    <a:pt x="3586480" y="5487788"/>
                  </a:cubicBezTo>
                  <a:cubicBezTo>
                    <a:pt x="3589745" y="5691271"/>
                    <a:pt x="3595293" y="5824471"/>
                    <a:pt x="3596189" y="6013684"/>
                  </a:cubicBezTo>
                  <a:cubicBezTo>
                    <a:pt x="3214596" y="6014521"/>
                    <a:pt x="3311395" y="6012961"/>
                    <a:pt x="3138168" y="6012412"/>
                  </a:cubicBezTo>
                  <a:cubicBezTo>
                    <a:pt x="3133082" y="5689278"/>
                    <a:pt x="3135336" y="5671483"/>
                    <a:pt x="3132331" y="5486141"/>
                  </a:cubicBezTo>
                  <a:close/>
                  <a:moveTo>
                    <a:pt x="3138601" y="6039249"/>
                  </a:moveTo>
                  <a:cubicBezTo>
                    <a:pt x="3306454" y="6039855"/>
                    <a:pt x="3231673" y="6041300"/>
                    <a:pt x="3596304" y="6040520"/>
                  </a:cubicBezTo>
                  <a:cubicBezTo>
                    <a:pt x="3597026" y="6403057"/>
                    <a:pt x="3601939" y="6419378"/>
                    <a:pt x="3605955" y="6565347"/>
                  </a:cubicBezTo>
                  <a:cubicBezTo>
                    <a:pt x="3216850" y="6566242"/>
                    <a:pt x="3305703" y="6564596"/>
                    <a:pt x="3145796" y="6563816"/>
                  </a:cubicBezTo>
                  <a:cubicBezTo>
                    <a:pt x="3143109" y="6344618"/>
                    <a:pt x="3146865" y="6562573"/>
                    <a:pt x="3138601" y="6039249"/>
                  </a:cubicBezTo>
                  <a:close/>
                  <a:moveTo>
                    <a:pt x="3608267" y="6675292"/>
                  </a:moveTo>
                  <a:cubicBezTo>
                    <a:pt x="3616040" y="7184029"/>
                    <a:pt x="3627193" y="7116461"/>
                    <a:pt x="3585960" y="7115854"/>
                  </a:cubicBezTo>
                  <a:cubicBezTo>
                    <a:pt x="3091472" y="7107881"/>
                    <a:pt x="3155014" y="7147197"/>
                    <a:pt x="3153800" y="7069086"/>
                  </a:cubicBezTo>
                  <a:cubicBezTo>
                    <a:pt x="3147963" y="6710737"/>
                    <a:pt x="3147096" y="6662553"/>
                    <a:pt x="3146143" y="6590652"/>
                  </a:cubicBezTo>
                  <a:cubicBezTo>
                    <a:pt x="3687960" y="6593367"/>
                    <a:pt x="3606476" y="6562169"/>
                    <a:pt x="3608267" y="6675292"/>
                  </a:cubicBezTo>
                  <a:close/>
                  <a:moveTo>
                    <a:pt x="3610145" y="5487123"/>
                  </a:moveTo>
                  <a:cubicBezTo>
                    <a:pt x="3796491" y="5482155"/>
                    <a:pt x="4067733" y="5488915"/>
                    <a:pt x="4067791" y="5492641"/>
                  </a:cubicBezTo>
                  <a:cubicBezTo>
                    <a:pt x="4069380" y="5594989"/>
                    <a:pt x="4071836" y="5727149"/>
                    <a:pt x="4076488" y="6014810"/>
                  </a:cubicBezTo>
                  <a:cubicBezTo>
                    <a:pt x="3896614" y="6014637"/>
                    <a:pt x="3929931" y="6013048"/>
                    <a:pt x="3619912" y="6013625"/>
                  </a:cubicBezTo>
                  <a:cubicBezTo>
                    <a:pt x="3618756" y="5791770"/>
                    <a:pt x="3612601" y="5669143"/>
                    <a:pt x="3610145" y="5487123"/>
                  </a:cubicBezTo>
                  <a:close/>
                  <a:moveTo>
                    <a:pt x="3239561" y="7143875"/>
                  </a:moveTo>
                  <a:cubicBezTo>
                    <a:pt x="3357426" y="7140322"/>
                    <a:pt x="3467835" y="7140900"/>
                    <a:pt x="3585642" y="7142662"/>
                  </a:cubicBezTo>
                  <a:cubicBezTo>
                    <a:pt x="3624997" y="7143298"/>
                    <a:pt x="3616964" y="7120852"/>
                    <a:pt x="3615578" y="7266329"/>
                  </a:cubicBezTo>
                  <a:cubicBezTo>
                    <a:pt x="3610665" y="7729163"/>
                    <a:pt x="3645224" y="7668384"/>
                    <a:pt x="3585902" y="7667806"/>
                  </a:cubicBezTo>
                  <a:cubicBezTo>
                    <a:pt x="3128025" y="7663531"/>
                    <a:pt x="3164202" y="7672197"/>
                    <a:pt x="3164058" y="7660584"/>
                  </a:cubicBezTo>
                  <a:cubicBezTo>
                    <a:pt x="3157123" y="7054930"/>
                    <a:pt x="3124327" y="7147197"/>
                    <a:pt x="3239561" y="7143875"/>
                  </a:cubicBezTo>
                  <a:close/>
                  <a:moveTo>
                    <a:pt x="3620027" y="6083735"/>
                  </a:moveTo>
                  <a:cubicBezTo>
                    <a:pt x="3620027" y="6021483"/>
                    <a:pt x="3550187" y="6041184"/>
                    <a:pt x="4076921" y="6041618"/>
                  </a:cubicBezTo>
                  <a:cubicBezTo>
                    <a:pt x="4082181" y="6367786"/>
                    <a:pt x="4082181" y="6372292"/>
                    <a:pt x="4084492" y="6478280"/>
                  </a:cubicBezTo>
                  <a:cubicBezTo>
                    <a:pt x="4086862" y="6586030"/>
                    <a:pt x="4172767" y="6564104"/>
                    <a:pt x="3629621" y="6565289"/>
                  </a:cubicBezTo>
                  <a:cubicBezTo>
                    <a:pt x="3626905" y="6466176"/>
                    <a:pt x="3620027" y="6353053"/>
                    <a:pt x="3620027" y="6083735"/>
                  </a:cubicBezTo>
                  <a:close/>
                  <a:moveTo>
                    <a:pt x="3759072" y="6591981"/>
                  </a:moveTo>
                  <a:cubicBezTo>
                    <a:pt x="3934207" y="6591981"/>
                    <a:pt x="3928110" y="6589381"/>
                    <a:pt x="4086775" y="6589150"/>
                  </a:cubicBezTo>
                  <a:cubicBezTo>
                    <a:pt x="4087960" y="6652904"/>
                    <a:pt x="4088191" y="6673155"/>
                    <a:pt x="4094346" y="7069548"/>
                  </a:cubicBezTo>
                  <a:cubicBezTo>
                    <a:pt x="4095386" y="7135844"/>
                    <a:pt x="4146097" y="7116865"/>
                    <a:pt x="3759072" y="7117183"/>
                  </a:cubicBezTo>
                  <a:cubicBezTo>
                    <a:pt x="3615000" y="7117183"/>
                    <a:pt x="3639560" y="7128160"/>
                    <a:pt x="3638636" y="7069028"/>
                  </a:cubicBezTo>
                  <a:cubicBezTo>
                    <a:pt x="3629736" y="6494775"/>
                    <a:pt x="3594831" y="6591981"/>
                    <a:pt x="3759072" y="6591981"/>
                  </a:cubicBezTo>
                  <a:close/>
                  <a:moveTo>
                    <a:pt x="4091369" y="5489117"/>
                  </a:moveTo>
                  <a:cubicBezTo>
                    <a:pt x="4586839" y="5489925"/>
                    <a:pt x="4549217" y="5485535"/>
                    <a:pt x="4549332" y="5492641"/>
                  </a:cubicBezTo>
                  <a:cubicBezTo>
                    <a:pt x="4558782" y="6096446"/>
                    <a:pt x="4603627" y="6011546"/>
                    <a:pt x="4452360" y="6011546"/>
                  </a:cubicBezTo>
                  <a:cubicBezTo>
                    <a:pt x="4279045" y="6011546"/>
                    <a:pt x="4278785" y="6014810"/>
                    <a:pt x="4105673" y="6014810"/>
                  </a:cubicBezTo>
                  <a:cubicBezTo>
                    <a:pt x="4098189" y="6014810"/>
                    <a:pt x="4100500" y="6073394"/>
                    <a:pt x="4091369" y="5489117"/>
                  </a:cubicBezTo>
                  <a:close/>
                  <a:moveTo>
                    <a:pt x="3639214" y="7266676"/>
                  </a:moveTo>
                  <a:cubicBezTo>
                    <a:pt x="3640919" y="7105599"/>
                    <a:pt x="3542472" y="7144192"/>
                    <a:pt x="4095646" y="7143731"/>
                  </a:cubicBezTo>
                  <a:cubicBezTo>
                    <a:pt x="4098246" y="7280166"/>
                    <a:pt x="4104719" y="7444160"/>
                    <a:pt x="4103823" y="7660700"/>
                  </a:cubicBezTo>
                  <a:cubicBezTo>
                    <a:pt x="4103823" y="7662751"/>
                    <a:pt x="4158031" y="7671735"/>
                    <a:pt x="3644386" y="7668297"/>
                  </a:cubicBezTo>
                  <a:cubicBezTo>
                    <a:pt x="3640456" y="7533884"/>
                    <a:pt x="3637914" y="7401724"/>
                    <a:pt x="3639214" y="7266676"/>
                  </a:cubicBezTo>
                  <a:close/>
                  <a:moveTo>
                    <a:pt x="4100587" y="6041618"/>
                  </a:moveTo>
                  <a:cubicBezTo>
                    <a:pt x="4219492" y="6041618"/>
                    <a:pt x="4265320" y="6038671"/>
                    <a:pt x="4560602" y="6038295"/>
                  </a:cubicBezTo>
                  <a:cubicBezTo>
                    <a:pt x="4559735" y="6381882"/>
                    <a:pt x="4565167" y="6416028"/>
                    <a:pt x="4569039" y="6565520"/>
                  </a:cubicBezTo>
                  <a:cubicBezTo>
                    <a:pt x="4022916" y="6563960"/>
                    <a:pt x="4110585" y="6586145"/>
                    <a:pt x="4108186" y="6477616"/>
                  </a:cubicBezTo>
                  <a:cubicBezTo>
                    <a:pt x="4105383" y="6349095"/>
                    <a:pt x="4105673" y="6357299"/>
                    <a:pt x="4100587" y="6041618"/>
                  </a:cubicBezTo>
                  <a:close/>
                  <a:moveTo>
                    <a:pt x="4569704" y="6592356"/>
                  </a:moveTo>
                  <a:cubicBezTo>
                    <a:pt x="4571496" y="6670728"/>
                    <a:pt x="4577303" y="7114178"/>
                    <a:pt x="4577332" y="7116403"/>
                  </a:cubicBezTo>
                  <a:cubicBezTo>
                    <a:pt x="4051696" y="7110452"/>
                    <a:pt x="4119224" y="7143991"/>
                    <a:pt x="4118040" y="7069086"/>
                  </a:cubicBezTo>
                  <a:cubicBezTo>
                    <a:pt x="4112492" y="6711488"/>
                    <a:pt x="4111712" y="6657786"/>
                    <a:pt x="4110469" y="6589121"/>
                  </a:cubicBezTo>
                  <a:cubicBezTo>
                    <a:pt x="4273295" y="6589179"/>
                    <a:pt x="4176813" y="6591288"/>
                    <a:pt x="4569704" y="6592356"/>
                  </a:cubicBezTo>
                  <a:close/>
                  <a:moveTo>
                    <a:pt x="4577593" y="7143269"/>
                  </a:moveTo>
                  <a:cubicBezTo>
                    <a:pt x="4579008" y="7292270"/>
                    <a:pt x="4575165" y="7338143"/>
                    <a:pt x="4583429" y="7671475"/>
                  </a:cubicBezTo>
                  <a:cubicBezTo>
                    <a:pt x="4376538" y="7671793"/>
                    <a:pt x="4127431" y="7668240"/>
                    <a:pt x="4127460" y="7660844"/>
                  </a:cubicBezTo>
                  <a:cubicBezTo>
                    <a:pt x="4128355" y="7445720"/>
                    <a:pt x="4122085" y="7287156"/>
                    <a:pt x="4119311" y="7143673"/>
                  </a:cubicBezTo>
                  <a:cubicBezTo>
                    <a:pt x="4287164" y="7143644"/>
                    <a:pt x="4432653" y="7141506"/>
                    <a:pt x="4577593" y="7143269"/>
                  </a:cubicBezTo>
                  <a:close/>
                  <a:moveTo>
                    <a:pt x="4127373" y="7692707"/>
                  </a:moveTo>
                  <a:cubicBezTo>
                    <a:pt x="4307276" y="7693314"/>
                    <a:pt x="4223450" y="7698947"/>
                    <a:pt x="4584094" y="7698340"/>
                  </a:cubicBezTo>
                  <a:cubicBezTo>
                    <a:pt x="4584383" y="7711311"/>
                    <a:pt x="4594005" y="8218979"/>
                    <a:pt x="4594063" y="8222416"/>
                  </a:cubicBezTo>
                  <a:cubicBezTo>
                    <a:pt x="4271128" y="8223947"/>
                    <a:pt x="4319094" y="8219787"/>
                    <a:pt x="4137284" y="8219325"/>
                  </a:cubicBezTo>
                  <a:cubicBezTo>
                    <a:pt x="4134337" y="8051576"/>
                    <a:pt x="4126824" y="7910229"/>
                    <a:pt x="4127373" y="7692707"/>
                  </a:cubicBezTo>
                  <a:close/>
                  <a:moveTo>
                    <a:pt x="4593369" y="6592443"/>
                  </a:moveTo>
                  <a:cubicBezTo>
                    <a:pt x="4963288" y="6593714"/>
                    <a:pt x="4903764" y="6592010"/>
                    <a:pt x="5048443" y="6590912"/>
                  </a:cubicBezTo>
                  <a:cubicBezTo>
                    <a:pt x="5050899" y="6830996"/>
                    <a:pt x="5055436" y="6861876"/>
                    <a:pt x="5059221" y="7116692"/>
                  </a:cubicBezTo>
                  <a:cubicBezTo>
                    <a:pt x="4923268" y="7117386"/>
                    <a:pt x="4856202" y="7120216"/>
                    <a:pt x="4600969" y="7116721"/>
                  </a:cubicBezTo>
                  <a:cubicBezTo>
                    <a:pt x="4600940" y="7114438"/>
                    <a:pt x="4595334" y="6679914"/>
                    <a:pt x="4593369" y="6592443"/>
                  </a:cubicBezTo>
                  <a:close/>
                  <a:moveTo>
                    <a:pt x="5065029" y="6083273"/>
                  </a:moveTo>
                  <a:cubicBezTo>
                    <a:pt x="5062862" y="6018219"/>
                    <a:pt x="4997992" y="6039827"/>
                    <a:pt x="5492305" y="6039827"/>
                  </a:cubicBezTo>
                  <a:cubicBezTo>
                    <a:pt x="5541861" y="6039827"/>
                    <a:pt x="5513197" y="5976130"/>
                    <a:pt x="5528396" y="6478395"/>
                  </a:cubicBezTo>
                  <a:cubicBezTo>
                    <a:pt x="5531459" y="6579819"/>
                    <a:pt x="5609563" y="6563758"/>
                    <a:pt x="5145647" y="6563758"/>
                  </a:cubicBezTo>
                  <a:cubicBezTo>
                    <a:pt x="5038387" y="6563758"/>
                    <a:pt x="5083782" y="6645076"/>
                    <a:pt x="5065029" y="6083273"/>
                  </a:cubicBezTo>
                  <a:close/>
                  <a:moveTo>
                    <a:pt x="5145676" y="6590565"/>
                  </a:moveTo>
                  <a:cubicBezTo>
                    <a:pt x="5600316" y="6590565"/>
                    <a:pt x="5531199" y="6563151"/>
                    <a:pt x="5532961" y="6675292"/>
                  </a:cubicBezTo>
                  <a:cubicBezTo>
                    <a:pt x="5540936" y="7183682"/>
                    <a:pt x="5551714" y="7114554"/>
                    <a:pt x="5492334" y="7114554"/>
                  </a:cubicBezTo>
                  <a:cubicBezTo>
                    <a:pt x="5018912" y="7114554"/>
                    <a:pt x="5083233" y="7134515"/>
                    <a:pt x="5082193" y="7069086"/>
                  </a:cubicBezTo>
                  <a:cubicBezTo>
                    <a:pt x="5073380" y="6511269"/>
                    <a:pt x="5043329" y="6590565"/>
                    <a:pt x="5145676" y="6590565"/>
                  </a:cubicBezTo>
                  <a:close/>
                  <a:moveTo>
                    <a:pt x="5145676" y="7143298"/>
                  </a:moveTo>
                  <a:cubicBezTo>
                    <a:pt x="5317748" y="7143298"/>
                    <a:pt x="5326908" y="7141362"/>
                    <a:pt x="5492334" y="7141362"/>
                  </a:cubicBezTo>
                  <a:cubicBezTo>
                    <a:pt x="5556800" y="7141362"/>
                    <a:pt x="5537411" y="7067064"/>
                    <a:pt x="5546253" y="7666853"/>
                  </a:cubicBezTo>
                  <a:cubicBezTo>
                    <a:pt x="5356150" y="7665668"/>
                    <a:pt x="5324683" y="7671331"/>
                    <a:pt x="5090804" y="7671302"/>
                  </a:cubicBezTo>
                  <a:cubicBezTo>
                    <a:pt x="5082540" y="7069663"/>
                    <a:pt x="5058181" y="7143298"/>
                    <a:pt x="5145676" y="7143298"/>
                  </a:cubicBezTo>
                  <a:close/>
                  <a:moveTo>
                    <a:pt x="5536747" y="5492092"/>
                  </a:moveTo>
                  <a:cubicBezTo>
                    <a:pt x="5536660" y="5485823"/>
                    <a:pt x="5996935" y="5484928"/>
                    <a:pt x="5997050" y="5492554"/>
                  </a:cubicBezTo>
                  <a:cubicBezTo>
                    <a:pt x="6000489" y="5712359"/>
                    <a:pt x="5996675" y="5634189"/>
                    <a:pt x="6002916" y="6011835"/>
                  </a:cubicBezTo>
                  <a:cubicBezTo>
                    <a:pt x="5790650" y="6008455"/>
                    <a:pt x="5670359" y="6012383"/>
                    <a:pt x="5546975" y="6012875"/>
                  </a:cubicBezTo>
                  <a:cubicBezTo>
                    <a:pt x="5546773" y="5817451"/>
                    <a:pt x="5539665" y="5678560"/>
                    <a:pt x="5536747" y="5492092"/>
                  </a:cubicBezTo>
                  <a:close/>
                  <a:moveTo>
                    <a:pt x="5546657" y="6083851"/>
                  </a:moveTo>
                  <a:cubicBezTo>
                    <a:pt x="5547033" y="6033991"/>
                    <a:pt x="5478031" y="6030236"/>
                    <a:pt x="6003320" y="6038758"/>
                  </a:cubicBezTo>
                  <a:cubicBezTo>
                    <a:pt x="6011585" y="6525049"/>
                    <a:pt x="6008204" y="6364348"/>
                    <a:pt x="6010573" y="6565144"/>
                  </a:cubicBezTo>
                  <a:cubicBezTo>
                    <a:pt x="5480690" y="6555814"/>
                    <a:pt x="5555702" y="6598740"/>
                    <a:pt x="5552032" y="6477529"/>
                  </a:cubicBezTo>
                  <a:cubicBezTo>
                    <a:pt x="5546918" y="6307931"/>
                    <a:pt x="5545993" y="6190475"/>
                    <a:pt x="5546657" y="6083851"/>
                  </a:cubicBezTo>
                  <a:close/>
                  <a:moveTo>
                    <a:pt x="6010920" y="6591952"/>
                  </a:moveTo>
                  <a:cubicBezTo>
                    <a:pt x="6014445" y="6861327"/>
                    <a:pt x="6019386" y="6896223"/>
                    <a:pt x="6022103" y="7116981"/>
                  </a:cubicBezTo>
                  <a:cubicBezTo>
                    <a:pt x="5839975" y="7117125"/>
                    <a:pt x="5782184" y="7117587"/>
                    <a:pt x="5665649" y="7115854"/>
                  </a:cubicBezTo>
                  <a:cubicBezTo>
                    <a:pt x="5531372" y="7113861"/>
                    <a:pt x="5564717" y="7195930"/>
                    <a:pt x="5556569" y="6674830"/>
                  </a:cubicBezTo>
                  <a:cubicBezTo>
                    <a:pt x="5554893" y="6566618"/>
                    <a:pt x="5468351" y="6583170"/>
                    <a:pt x="6010920" y="6591952"/>
                  </a:cubicBezTo>
                  <a:close/>
                  <a:moveTo>
                    <a:pt x="6022421" y="7143789"/>
                  </a:moveTo>
                  <a:cubicBezTo>
                    <a:pt x="6025484" y="7446268"/>
                    <a:pt x="6018549" y="7086042"/>
                    <a:pt x="6027564" y="7670811"/>
                  </a:cubicBezTo>
                  <a:cubicBezTo>
                    <a:pt x="5532354" y="7671071"/>
                    <a:pt x="5801255" y="7669367"/>
                    <a:pt x="5569947" y="7667055"/>
                  </a:cubicBezTo>
                  <a:cubicBezTo>
                    <a:pt x="5568531" y="7553528"/>
                    <a:pt x="5569254" y="7608269"/>
                    <a:pt x="5562088" y="7141535"/>
                  </a:cubicBezTo>
                  <a:cubicBezTo>
                    <a:pt x="5756409" y="7142575"/>
                    <a:pt x="5576854" y="7144164"/>
                    <a:pt x="6022421" y="7143789"/>
                  </a:cubicBezTo>
                  <a:close/>
                  <a:moveTo>
                    <a:pt x="6027044" y="6039133"/>
                  </a:moveTo>
                  <a:cubicBezTo>
                    <a:pt x="6548664" y="6047395"/>
                    <a:pt x="6483996" y="6010708"/>
                    <a:pt x="6485383" y="6084024"/>
                  </a:cubicBezTo>
                  <a:cubicBezTo>
                    <a:pt x="6488099" y="6227826"/>
                    <a:pt x="6490006" y="6339100"/>
                    <a:pt x="6491306" y="6478164"/>
                  </a:cubicBezTo>
                  <a:cubicBezTo>
                    <a:pt x="6492202" y="6575226"/>
                    <a:pt x="6585505" y="6574128"/>
                    <a:pt x="6034297" y="6565520"/>
                  </a:cubicBezTo>
                  <a:cubicBezTo>
                    <a:pt x="6032447" y="6407130"/>
                    <a:pt x="6034441" y="6464154"/>
                    <a:pt x="6027044" y="6039133"/>
                  </a:cubicBezTo>
                  <a:close/>
                  <a:moveTo>
                    <a:pt x="6027997" y="7697618"/>
                  </a:moveTo>
                  <a:cubicBezTo>
                    <a:pt x="6030829" y="7881226"/>
                    <a:pt x="6031638" y="7943046"/>
                    <a:pt x="6034210" y="8055476"/>
                  </a:cubicBezTo>
                  <a:cubicBezTo>
                    <a:pt x="6039093" y="8277446"/>
                    <a:pt x="6118844" y="8211612"/>
                    <a:pt x="5665302" y="8221348"/>
                  </a:cubicBezTo>
                  <a:cubicBezTo>
                    <a:pt x="5557204" y="8223543"/>
                    <a:pt x="5578443" y="8323002"/>
                    <a:pt x="5570294" y="7693863"/>
                  </a:cubicBezTo>
                  <a:cubicBezTo>
                    <a:pt x="5748636" y="7695682"/>
                    <a:pt x="5578067" y="7697849"/>
                    <a:pt x="6027997" y="7697618"/>
                  </a:cubicBezTo>
                  <a:close/>
                  <a:moveTo>
                    <a:pt x="6035799" y="6674888"/>
                  </a:moveTo>
                  <a:cubicBezTo>
                    <a:pt x="6034152" y="6569391"/>
                    <a:pt x="5945761" y="6591981"/>
                    <a:pt x="6492578" y="6589728"/>
                  </a:cubicBezTo>
                  <a:cubicBezTo>
                    <a:pt x="6496247" y="6860720"/>
                    <a:pt x="6497548" y="6799335"/>
                    <a:pt x="6503153" y="7119032"/>
                  </a:cubicBezTo>
                  <a:cubicBezTo>
                    <a:pt x="5972721" y="7118137"/>
                    <a:pt x="6046144" y="7134545"/>
                    <a:pt x="6045132" y="7069086"/>
                  </a:cubicBezTo>
                  <a:cubicBezTo>
                    <a:pt x="6042041" y="6871929"/>
                    <a:pt x="6038833" y="6867105"/>
                    <a:pt x="6035799" y="6674888"/>
                  </a:cubicBezTo>
                  <a:close/>
                  <a:moveTo>
                    <a:pt x="6531933" y="6011604"/>
                  </a:moveTo>
                  <a:cubicBezTo>
                    <a:pt x="6499831" y="6011604"/>
                    <a:pt x="6507921" y="6030669"/>
                    <a:pt x="6505667" y="5886434"/>
                  </a:cubicBezTo>
                  <a:cubicBezTo>
                    <a:pt x="6498386" y="5428280"/>
                    <a:pt x="6486308" y="5488568"/>
                    <a:pt x="6531933" y="5488568"/>
                  </a:cubicBezTo>
                  <a:cubicBezTo>
                    <a:pt x="6705594" y="5488568"/>
                    <a:pt x="6704583" y="5487643"/>
                    <a:pt x="6878620" y="5487643"/>
                  </a:cubicBezTo>
                  <a:cubicBezTo>
                    <a:pt x="6994086" y="5487643"/>
                    <a:pt x="6958920" y="5409012"/>
                    <a:pt x="6966404" y="5886867"/>
                  </a:cubicBezTo>
                  <a:cubicBezTo>
                    <a:pt x="6969034" y="6054935"/>
                    <a:pt x="7055576" y="6011604"/>
                    <a:pt x="6531933" y="6011604"/>
                  </a:cubicBezTo>
                  <a:close/>
                  <a:moveTo>
                    <a:pt x="6967936" y="6040664"/>
                  </a:moveTo>
                  <a:cubicBezTo>
                    <a:pt x="6968572" y="6319775"/>
                    <a:pt x="6971635" y="6384367"/>
                    <a:pt x="6975218" y="6565953"/>
                  </a:cubicBezTo>
                  <a:cubicBezTo>
                    <a:pt x="6789334" y="6568755"/>
                    <a:pt x="6707906" y="6562689"/>
                    <a:pt x="6515925" y="6562833"/>
                  </a:cubicBezTo>
                  <a:cubicBezTo>
                    <a:pt x="6514423" y="6438357"/>
                    <a:pt x="6515029" y="6399302"/>
                    <a:pt x="6508268" y="6038440"/>
                  </a:cubicBezTo>
                  <a:cubicBezTo>
                    <a:pt x="6711258" y="6038238"/>
                    <a:pt x="6653525" y="6040809"/>
                    <a:pt x="6967936" y="6040664"/>
                  </a:cubicBezTo>
                  <a:close/>
                  <a:moveTo>
                    <a:pt x="6511042" y="7697387"/>
                  </a:moveTo>
                  <a:cubicBezTo>
                    <a:pt x="6509944" y="7927533"/>
                    <a:pt x="6518497" y="8045134"/>
                    <a:pt x="6521675" y="8217823"/>
                  </a:cubicBezTo>
                  <a:cubicBezTo>
                    <a:pt x="6316836" y="8217997"/>
                    <a:pt x="6336167" y="8223427"/>
                    <a:pt x="6061111" y="8221000"/>
                  </a:cubicBezTo>
                  <a:cubicBezTo>
                    <a:pt x="6057846" y="8021822"/>
                    <a:pt x="6058106" y="8117439"/>
                    <a:pt x="6051634" y="7697618"/>
                  </a:cubicBezTo>
                  <a:lnTo>
                    <a:pt x="6511042" y="7697387"/>
                  </a:lnTo>
                  <a:close/>
                  <a:moveTo>
                    <a:pt x="6517486" y="6674888"/>
                  </a:moveTo>
                  <a:cubicBezTo>
                    <a:pt x="6515607" y="6555121"/>
                    <a:pt x="6444091" y="6593425"/>
                    <a:pt x="6878620" y="6593425"/>
                  </a:cubicBezTo>
                  <a:cubicBezTo>
                    <a:pt x="7005471" y="6593425"/>
                    <a:pt x="6972993" y="6504654"/>
                    <a:pt x="6981835" y="7069605"/>
                  </a:cubicBezTo>
                  <a:cubicBezTo>
                    <a:pt x="6982846" y="7134083"/>
                    <a:pt x="7054536" y="7119061"/>
                    <a:pt x="6531933" y="7119061"/>
                  </a:cubicBezTo>
                  <a:cubicBezTo>
                    <a:pt x="6527599" y="7119061"/>
                    <a:pt x="6525230" y="7170452"/>
                    <a:pt x="6517486" y="6674888"/>
                  </a:cubicBezTo>
                  <a:close/>
                  <a:moveTo>
                    <a:pt x="6531933" y="7145868"/>
                  </a:moveTo>
                  <a:cubicBezTo>
                    <a:pt x="7071670" y="7145868"/>
                    <a:pt x="6981603" y="7107101"/>
                    <a:pt x="6986111" y="7266907"/>
                  </a:cubicBezTo>
                  <a:cubicBezTo>
                    <a:pt x="6989983" y="7409380"/>
                    <a:pt x="6991399" y="7517563"/>
                    <a:pt x="6992902" y="7660931"/>
                  </a:cubicBezTo>
                  <a:cubicBezTo>
                    <a:pt x="6993046" y="7673872"/>
                    <a:pt x="7036793" y="7670550"/>
                    <a:pt x="6534909" y="7670550"/>
                  </a:cubicBezTo>
                  <a:cubicBezTo>
                    <a:pt x="6537943" y="7279271"/>
                    <a:pt x="6519450" y="7145868"/>
                    <a:pt x="6531933" y="7145868"/>
                  </a:cubicBezTo>
                  <a:close/>
                  <a:moveTo>
                    <a:pt x="6534736" y="7697387"/>
                  </a:moveTo>
                  <a:cubicBezTo>
                    <a:pt x="6550773" y="7697387"/>
                    <a:pt x="6930430" y="7697012"/>
                    <a:pt x="6993277" y="7696549"/>
                  </a:cubicBezTo>
                  <a:cubicBezTo>
                    <a:pt x="6996312" y="7975486"/>
                    <a:pt x="6999664" y="8040223"/>
                    <a:pt x="7002668" y="8220481"/>
                  </a:cubicBezTo>
                  <a:cubicBezTo>
                    <a:pt x="6734808" y="8222561"/>
                    <a:pt x="6737842" y="8218025"/>
                    <a:pt x="6545341" y="8217852"/>
                  </a:cubicBezTo>
                  <a:cubicBezTo>
                    <a:pt x="6541989" y="8034561"/>
                    <a:pt x="6533638" y="7923720"/>
                    <a:pt x="6534736" y="7697387"/>
                  </a:cubicBezTo>
                  <a:close/>
                  <a:moveTo>
                    <a:pt x="7398997" y="6563931"/>
                  </a:moveTo>
                  <a:cubicBezTo>
                    <a:pt x="6932973" y="6553301"/>
                    <a:pt x="6999924" y="6603969"/>
                    <a:pt x="6997034" y="6477587"/>
                  </a:cubicBezTo>
                  <a:cubicBezTo>
                    <a:pt x="6994000" y="6345802"/>
                    <a:pt x="6991688" y="6214480"/>
                    <a:pt x="6991688" y="6083735"/>
                  </a:cubicBezTo>
                  <a:cubicBezTo>
                    <a:pt x="6991688" y="6019085"/>
                    <a:pt x="6923957" y="6045142"/>
                    <a:pt x="7449102" y="6038209"/>
                  </a:cubicBezTo>
                  <a:cubicBezTo>
                    <a:pt x="7456702" y="6647849"/>
                    <a:pt x="7481349" y="6565809"/>
                    <a:pt x="7398997" y="6563931"/>
                  </a:cubicBezTo>
                  <a:close/>
                  <a:moveTo>
                    <a:pt x="7398594" y="6012181"/>
                  </a:moveTo>
                  <a:cubicBezTo>
                    <a:pt x="7293848" y="6014030"/>
                    <a:pt x="7282318" y="6013684"/>
                    <a:pt x="6991515" y="6013828"/>
                  </a:cubicBezTo>
                  <a:cubicBezTo>
                    <a:pt x="6991284" y="5971826"/>
                    <a:pt x="6985707" y="5543945"/>
                    <a:pt x="6984869" y="5487528"/>
                  </a:cubicBezTo>
                  <a:cubicBezTo>
                    <a:pt x="6987816" y="5487528"/>
                    <a:pt x="7315519" y="5486863"/>
                    <a:pt x="7440491" y="5486286"/>
                  </a:cubicBezTo>
                  <a:cubicBezTo>
                    <a:pt x="7449998" y="6093008"/>
                    <a:pt x="7468404" y="6010968"/>
                    <a:pt x="7398594" y="6012181"/>
                  </a:cubicBezTo>
                  <a:close/>
                  <a:moveTo>
                    <a:pt x="7398680" y="5459680"/>
                  </a:moveTo>
                  <a:cubicBezTo>
                    <a:pt x="7239437" y="5460547"/>
                    <a:pt x="7207392" y="5459825"/>
                    <a:pt x="7051935" y="5460431"/>
                  </a:cubicBezTo>
                  <a:cubicBezTo>
                    <a:pt x="6959470" y="5460807"/>
                    <a:pt x="6985447" y="5544638"/>
                    <a:pt x="6974755" y="4935489"/>
                  </a:cubicBezTo>
                  <a:cubicBezTo>
                    <a:pt x="7115130" y="4936038"/>
                    <a:pt x="7089557" y="4936962"/>
                    <a:pt x="7430031" y="4936240"/>
                  </a:cubicBezTo>
                  <a:cubicBezTo>
                    <a:pt x="7433152" y="5531495"/>
                    <a:pt x="7465630" y="5459305"/>
                    <a:pt x="7398680" y="5459680"/>
                  </a:cubicBezTo>
                  <a:close/>
                  <a:moveTo>
                    <a:pt x="7398737" y="4909462"/>
                  </a:moveTo>
                  <a:cubicBezTo>
                    <a:pt x="6924304" y="4910761"/>
                    <a:pt x="6974293" y="4910415"/>
                    <a:pt x="6974119" y="4900767"/>
                  </a:cubicBezTo>
                  <a:cubicBezTo>
                    <a:pt x="6963226" y="4287602"/>
                    <a:pt x="6936729" y="4380013"/>
                    <a:pt x="7051761" y="4382035"/>
                  </a:cubicBezTo>
                  <a:cubicBezTo>
                    <a:pt x="7487215" y="4389633"/>
                    <a:pt x="7425292" y="4340870"/>
                    <a:pt x="7425957" y="4507753"/>
                  </a:cubicBezTo>
                  <a:cubicBezTo>
                    <a:pt x="7427431" y="4970790"/>
                    <a:pt x="7447542" y="4909317"/>
                    <a:pt x="7398737" y="4909462"/>
                  </a:cubicBezTo>
                  <a:close/>
                  <a:moveTo>
                    <a:pt x="7398825" y="4357596"/>
                  </a:moveTo>
                  <a:cubicBezTo>
                    <a:pt x="6897258" y="4352194"/>
                    <a:pt x="6964555" y="4372675"/>
                    <a:pt x="6963573" y="4309614"/>
                  </a:cubicBezTo>
                  <a:cubicBezTo>
                    <a:pt x="6954760" y="3743305"/>
                    <a:pt x="6926760" y="3829158"/>
                    <a:pt x="7051761" y="3831874"/>
                  </a:cubicBezTo>
                  <a:cubicBezTo>
                    <a:pt x="7486349" y="3841205"/>
                    <a:pt x="7412666" y="3792934"/>
                    <a:pt x="7414544" y="3916052"/>
                  </a:cubicBezTo>
                  <a:cubicBezTo>
                    <a:pt x="7422287" y="4409680"/>
                    <a:pt x="7440376" y="4358001"/>
                    <a:pt x="7398825" y="4357596"/>
                  </a:cubicBezTo>
                  <a:close/>
                  <a:moveTo>
                    <a:pt x="6878649" y="5460807"/>
                  </a:moveTo>
                  <a:cubicBezTo>
                    <a:pt x="6704988" y="5460807"/>
                    <a:pt x="6705999" y="5461731"/>
                    <a:pt x="6531962" y="5461731"/>
                  </a:cubicBezTo>
                  <a:cubicBezTo>
                    <a:pt x="6485672" y="5461731"/>
                    <a:pt x="6499802" y="5516733"/>
                    <a:pt x="6493127" y="5098010"/>
                  </a:cubicBezTo>
                  <a:cubicBezTo>
                    <a:pt x="6490121" y="4906168"/>
                    <a:pt x="6477812" y="4935518"/>
                    <a:pt x="6531962" y="4935518"/>
                  </a:cubicBezTo>
                  <a:cubicBezTo>
                    <a:pt x="6885382" y="4935345"/>
                    <a:pt x="6894484" y="4935287"/>
                    <a:pt x="6951061" y="4935431"/>
                  </a:cubicBezTo>
                  <a:cubicBezTo>
                    <a:pt x="6962041" y="5551687"/>
                    <a:pt x="6988452" y="5460807"/>
                    <a:pt x="6878649" y="5460807"/>
                  </a:cubicBezTo>
                  <a:close/>
                  <a:moveTo>
                    <a:pt x="6878649" y="4908537"/>
                  </a:moveTo>
                  <a:cubicBezTo>
                    <a:pt x="6488966" y="4908740"/>
                    <a:pt x="6531009" y="4908740"/>
                    <a:pt x="6490729" y="4908681"/>
                  </a:cubicBezTo>
                  <a:cubicBezTo>
                    <a:pt x="6489746" y="4816069"/>
                    <a:pt x="6483793" y="4383393"/>
                    <a:pt x="6483764" y="4381313"/>
                  </a:cubicBezTo>
                  <a:cubicBezTo>
                    <a:pt x="6485874" y="4381313"/>
                    <a:pt x="6873824" y="4380331"/>
                    <a:pt x="6941092" y="4380677"/>
                  </a:cubicBezTo>
                  <a:cubicBezTo>
                    <a:pt x="6951697" y="4993119"/>
                    <a:pt x="6981488" y="4908537"/>
                    <a:pt x="6878649" y="4908537"/>
                  </a:cubicBezTo>
                  <a:close/>
                  <a:moveTo>
                    <a:pt x="6484082" y="6011661"/>
                  </a:moveTo>
                  <a:cubicBezTo>
                    <a:pt x="6359370" y="6011950"/>
                    <a:pt x="6214315" y="6015272"/>
                    <a:pt x="6026610" y="6012239"/>
                  </a:cubicBezTo>
                  <a:cubicBezTo>
                    <a:pt x="6020456" y="5650771"/>
                    <a:pt x="6024328" y="5723451"/>
                    <a:pt x="6020716" y="5492092"/>
                  </a:cubicBezTo>
                  <a:cubicBezTo>
                    <a:pt x="6020571" y="5483830"/>
                    <a:pt x="5986244" y="5487210"/>
                    <a:pt x="6475703" y="5488481"/>
                  </a:cubicBezTo>
                  <a:cubicBezTo>
                    <a:pt x="6483187" y="5961571"/>
                    <a:pt x="6482984" y="5950796"/>
                    <a:pt x="6484082" y="6011661"/>
                  </a:cubicBezTo>
                  <a:close/>
                  <a:moveTo>
                    <a:pt x="6020195" y="5460518"/>
                  </a:moveTo>
                  <a:cubicBezTo>
                    <a:pt x="6011440" y="4905186"/>
                    <a:pt x="6009851" y="4933727"/>
                    <a:pt x="6011903" y="4933727"/>
                  </a:cubicBezTo>
                  <a:cubicBezTo>
                    <a:pt x="6192268" y="4934478"/>
                    <a:pt x="6200012" y="4933554"/>
                    <a:pt x="6358503" y="4934825"/>
                  </a:cubicBezTo>
                  <a:cubicBezTo>
                    <a:pt x="6502489" y="4935980"/>
                    <a:pt x="6465358" y="4839612"/>
                    <a:pt x="6475240" y="5461645"/>
                  </a:cubicBezTo>
                  <a:cubicBezTo>
                    <a:pt x="6368212" y="5461327"/>
                    <a:pt x="6251561" y="5458987"/>
                    <a:pt x="6020195" y="5460518"/>
                  </a:cubicBezTo>
                  <a:close/>
                  <a:moveTo>
                    <a:pt x="6010313" y="4900709"/>
                  </a:moveTo>
                  <a:cubicBezTo>
                    <a:pt x="5997339" y="4337086"/>
                    <a:pt x="6005979" y="4383364"/>
                    <a:pt x="6011903" y="4383364"/>
                  </a:cubicBezTo>
                  <a:cubicBezTo>
                    <a:pt x="6551091" y="4385588"/>
                    <a:pt x="6459637" y="4338993"/>
                    <a:pt x="6461746" y="4507089"/>
                  </a:cubicBezTo>
                  <a:cubicBezTo>
                    <a:pt x="6463827" y="4688704"/>
                    <a:pt x="6465300" y="4726344"/>
                    <a:pt x="6466948" y="4901286"/>
                  </a:cubicBezTo>
                  <a:cubicBezTo>
                    <a:pt x="6467034" y="4912090"/>
                    <a:pt x="6010516" y="4910415"/>
                    <a:pt x="6010313" y="4900709"/>
                  </a:cubicBezTo>
                  <a:close/>
                  <a:moveTo>
                    <a:pt x="6358445" y="4355632"/>
                  </a:moveTo>
                  <a:cubicBezTo>
                    <a:pt x="5938624" y="4361843"/>
                    <a:pt x="6004014" y="4372415"/>
                    <a:pt x="6003003" y="4309585"/>
                  </a:cubicBezTo>
                  <a:cubicBezTo>
                    <a:pt x="5994796" y="3772712"/>
                    <a:pt x="5987110" y="3831209"/>
                    <a:pt x="6011903" y="3831354"/>
                  </a:cubicBezTo>
                  <a:cubicBezTo>
                    <a:pt x="6534245" y="3834849"/>
                    <a:pt x="6453020" y="3805153"/>
                    <a:pt x="6454753" y="3916023"/>
                  </a:cubicBezTo>
                  <a:cubicBezTo>
                    <a:pt x="6457701" y="4104340"/>
                    <a:pt x="6455938" y="4113295"/>
                    <a:pt x="6459030" y="4310105"/>
                  </a:cubicBezTo>
                  <a:cubicBezTo>
                    <a:pt x="6459897" y="4366667"/>
                    <a:pt x="6479921" y="4353812"/>
                    <a:pt x="6358445" y="4355632"/>
                  </a:cubicBezTo>
                  <a:close/>
                  <a:moveTo>
                    <a:pt x="5996530" y="5460662"/>
                  </a:moveTo>
                  <a:cubicBezTo>
                    <a:pt x="5904672" y="5461153"/>
                    <a:pt x="5912069" y="5461067"/>
                    <a:pt x="5536284" y="5461240"/>
                  </a:cubicBezTo>
                  <a:cubicBezTo>
                    <a:pt x="5533193" y="5245162"/>
                    <a:pt x="5536920" y="5316572"/>
                    <a:pt x="5530072" y="4937627"/>
                  </a:cubicBezTo>
                  <a:cubicBezTo>
                    <a:pt x="5716563" y="4936847"/>
                    <a:pt x="5633055" y="4932138"/>
                    <a:pt x="5987399" y="4933641"/>
                  </a:cubicBezTo>
                  <a:cubicBezTo>
                    <a:pt x="5989104" y="5008661"/>
                    <a:pt x="5996270" y="5444052"/>
                    <a:pt x="5996530" y="5460662"/>
                  </a:cubicBezTo>
                  <a:close/>
                  <a:moveTo>
                    <a:pt x="5529581" y="4910761"/>
                  </a:moveTo>
                  <a:cubicBezTo>
                    <a:pt x="5520334" y="4378742"/>
                    <a:pt x="5522299" y="4519395"/>
                    <a:pt x="5519900" y="4384577"/>
                  </a:cubicBezTo>
                  <a:cubicBezTo>
                    <a:pt x="5706969" y="4384375"/>
                    <a:pt x="5695555" y="4382064"/>
                    <a:pt x="5980349" y="4383248"/>
                  </a:cubicBezTo>
                  <a:cubicBezTo>
                    <a:pt x="5981765" y="4511133"/>
                    <a:pt x="5979771" y="4614290"/>
                    <a:pt x="5986677" y="4901431"/>
                  </a:cubicBezTo>
                  <a:cubicBezTo>
                    <a:pt x="5986763" y="4906833"/>
                    <a:pt x="6026986" y="4908624"/>
                    <a:pt x="5529581" y="4910761"/>
                  </a:cubicBezTo>
                  <a:close/>
                  <a:moveTo>
                    <a:pt x="5519409" y="4357769"/>
                  </a:moveTo>
                  <a:cubicBezTo>
                    <a:pt x="5515682" y="4135885"/>
                    <a:pt x="5517676" y="4139467"/>
                    <a:pt x="5512879" y="3831181"/>
                  </a:cubicBezTo>
                  <a:cubicBezTo>
                    <a:pt x="6053425" y="3831094"/>
                    <a:pt x="5970755" y="3802380"/>
                    <a:pt x="5972518" y="3916023"/>
                  </a:cubicBezTo>
                  <a:cubicBezTo>
                    <a:pt x="5975234" y="4090936"/>
                    <a:pt x="5976072" y="4106593"/>
                    <a:pt x="5979309" y="4310048"/>
                  </a:cubicBezTo>
                  <a:cubicBezTo>
                    <a:pt x="5980320" y="4372560"/>
                    <a:pt x="6053743" y="4357192"/>
                    <a:pt x="5519409" y="4357769"/>
                  </a:cubicBezTo>
                  <a:close/>
                  <a:moveTo>
                    <a:pt x="5513024" y="5488048"/>
                  </a:moveTo>
                  <a:cubicBezTo>
                    <a:pt x="5515942" y="5681767"/>
                    <a:pt x="5523137" y="5814678"/>
                    <a:pt x="5523281" y="6012961"/>
                  </a:cubicBezTo>
                  <a:cubicBezTo>
                    <a:pt x="5371378" y="6013250"/>
                    <a:pt x="5311247" y="6011170"/>
                    <a:pt x="5062804" y="6011170"/>
                  </a:cubicBezTo>
                  <a:cubicBezTo>
                    <a:pt x="5056909" y="5795468"/>
                    <a:pt x="5059915" y="5681825"/>
                    <a:pt x="5056736" y="5487932"/>
                  </a:cubicBezTo>
                  <a:cubicBezTo>
                    <a:pt x="5115943" y="5488308"/>
                    <a:pt x="5128454" y="5488221"/>
                    <a:pt x="5513024" y="5488048"/>
                  </a:cubicBezTo>
                  <a:close/>
                  <a:moveTo>
                    <a:pt x="5145676" y="5461385"/>
                  </a:moveTo>
                  <a:cubicBezTo>
                    <a:pt x="5031799" y="5461385"/>
                    <a:pt x="5058354" y="5493970"/>
                    <a:pt x="5052344" y="5294820"/>
                  </a:cubicBezTo>
                  <a:cubicBezTo>
                    <a:pt x="5048790" y="5177364"/>
                    <a:pt x="5046218" y="5045406"/>
                    <a:pt x="5046825" y="4936847"/>
                  </a:cubicBezTo>
                  <a:cubicBezTo>
                    <a:pt x="5062688" y="4936934"/>
                    <a:pt x="5448153" y="4937771"/>
                    <a:pt x="5506377" y="4937685"/>
                  </a:cubicBezTo>
                  <a:cubicBezTo>
                    <a:pt x="5513168" y="5314665"/>
                    <a:pt x="5509643" y="5253973"/>
                    <a:pt x="5512619" y="5461240"/>
                  </a:cubicBezTo>
                  <a:lnTo>
                    <a:pt x="5145676" y="5461385"/>
                  </a:lnTo>
                  <a:close/>
                  <a:moveTo>
                    <a:pt x="5047865" y="6477991"/>
                  </a:moveTo>
                  <a:cubicBezTo>
                    <a:pt x="5047981" y="6584066"/>
                    <a:pt x="5130564" y="6567773"/>
                    <a:pt x="4625790" y="6565751"/>
                  </a:cubicBezTo>
                  <a:cubicBezTo>
                    <a:pt x="4592069" y="6565606"/>
                    <a:pt x="4580511" y="6642303"/>
                    <a:pt x="4584094" y="6084255"/>
                  </a:cubicBezTo>
                  <a:cubicBezTo>
                    <a:pt x="4584469" y="6022754"/>
                    <a:pt x="4511509" y="6038007"/>
                    <a:pt x="5039919" y="6038007"/>
                  </a:cubicBezTo>
                  <a:cubicBezTo>
                    <a:pt x="5043907" y="6170340"/>
                    <a:pt x="5047634" y="6268817"/>
                    <a:pt x="5047865" y="6477991"/>
                  </a:cubicBezTo>
                  <a:close/>
                  <a:moveTo>
                    <a:pt x="4584296" y="6011430"/>
                  </a:moveTo>
                  <a:cubicBezTo>
                    <a:pt x="4583920" y="5765309"/>
                    <a:pt x="4575396" y="5682027"/>
                    <a:pt x="4572940" y="5488308"/>
                  </a:cubicBezTo>
                  <a:cubicBezTo>
                    <a:pt x="4789280" y="5485592"/>
                    <a:pt x="4698953" y="5484928"/>
                    <a:pt x="5033042" y="5487759"/>
                  </a:cubicBezTo>
                  <a:cubicBezTo>
                    <a:pt x="5036423" y="5694997"/>
                    <a:pt x="5033013" y="5787033"/>
                    <a:pt x="5039081" y="6011170"/>
                  </a:cubicBezTo>
                  <a:cubicBezTo>
                    <a:pt x="4628795" y="6011199"/>
                    <a:pt x="4751687" y="6011170"/>
                    <a:pt x="4584296" y="6011430"/>
                  </a:cubicBezTo>
                  <a:close/>
                  <a:moveTo>
                    <a:pt x="4972477" y="5460258"/>
                  </a:moveTo>
                  <a:cubicBezTo>
                    <a:pt x="4861403" y="5458756"/>
                    <a:pt x="4739378" y="5458611"/>
                    <a:pt x="4625588" y="5460605"/>
                  </a:cubicBezTo>
                  <a:cubicBezTo>
                    <a:pt x="4538150" y="5462136"/>
                    <a:pt x="4586405" y="5528259"/>
                    <a:pt x="4566843" y="4935518"/>
                  </a:cubicBezTo>
                  <a:cubicBezTo>
                    <a:pt x="4955862" y="4934623"/>
                    <a:pt x="4843112" y="4935114"/>
                    <a:pt x="5023160" y="4936645"/>
                  </a:cubicBezTo>
                  <a:cubicBezTo>
                    <a:pt x="5019923" y="5527768"/>
                    <a:pt x="5072484" y="5461471"/>
                    <a:pt x="4972477" y="5460258"/>
                  </a:cubicBezTo>
                  <a:close/>
                  <a:moveTo>
                    <a:pt x="5023391" y="4900940"/>
                  </a:moveTo>
                  <a:cubicBezTo>
                    <a:pt x="5023275" y="4915586"/>
                    <a:pt x="5069970" y="4906746"/>
                    <a:pt x="4625675" y="4908508"/>
                  </a:cubicBezTo>
                  <a:cubicBezTo>
                    <a:pt x="4543871" y="4908740"/>
                    <a:pt x="4564127" y="4989740"/>
                    <a:pt x="4557683" y="4503333"/>
                  </a:cubicBezTo>
                  <a:cubicBezTo>
                    <a:pt x="4555863" y="4359618"/>
                    <a:pt x="4538006" y="4382988"/>
                    <a:pt x="4625559" y="4384288"/>
                  </a:cubicBezTo>
                  <a:cubicBezTo>
                    <a:pt x="4733830" y="4386022"/>
                    <a:pt x="4774168" y="4385617"/>
                    <a:pt x="5017612" y="4385675"/>
                  </a:cubicBezTo>
                  <a:cubicBezTo>
                    <a:pt x="5023651" y="4767653"/>
                    <a:pt x="5024402" y="4779671"/>
                    <a:pt x="5023391" y="4900940"/>
                  </a:cubicBezTo>
                  <a:close/>
                  <a:moveTo>
                    <a:pt x="4555632" y="4356556"/>
                  </a:moveTo>
                  <a:cubicBezTo>
                    <a:pt x="4552222" y="4134816"/>
                    <a:pt x="4551326" y="4105640"/>
                    <a:pt x="4547108" y="3830314"/>
                  </a:cubicBezTo>
                  <a:cubicBezTo>
                    <a:pt x="4675172" y="3829476"/>
                    <a:pt x="4715973" y="3826905"/>
                    <a:pt x="5007180" y="3829939"/>
                  </a:cubicBezTo>
                  <a:cubicBezTo>
                    <a:pt x="5013364" y="4233958"/>
                    <a:pt x="5011370" y="3992401"/>
                    <a:pt x="5017178" y="4358867"/>
                  </a:cubicBezTo>
                  <a:cubicBezTo>
                    <a:pt x="4546154" y="4358781"/>
                    <a:pt x="4748422" y="4358347"/>
                    <a:pt x="4555632" y="4356556"/>
                  </a:cubicBezTo>
                  <a:close/>
                  <a:moveTo>
                    <a:pt x="4548119" y="5295253"/>
                  </a:moveTo>
                  <a:cubicBezTo>
                    <a:pt x="4547426" y="5509020"/>
                    <a:pt x="4645381" y="5463147"/>
                    <a:pt x="4090965" y="5462280"/>
                  </a:cubicBezTo>
                  <a:cubicBezTo>
                    <a:pt x="4085330" y="5103181"/>
                    <a:pt x="4084001" y="5015969"/>
                    <a:pt x="4082672" y="4938262"/>
                  </a:cubicBezTo>
                  <a:cubicBezTo>
                    <a:pt x="4296006" y="4938204"/>
                    <a:pt x="4197993" y="4936153"/>
                    <a:pt x="4543091" y="4935576"/>
                  </a:cubicBezTo>
                  <a:cubicBezTo>
                    <a:pt x="4546270" y="5030644"/>
                    <a:pt x="4548553" y="5156102"/>
                    <a:pt x="4548119" y="5295253"/>
                  </a:cubicBezTo>
                  <a:close/>
                  <a:moveTo>
                    <a:pt x="4452360" y="4908826"/>
                  </a:moveTo>
                  <a:cubicBezTo>
                    <a:pt x="4041236" y="4908826"/>
                    <a:pt x="4082354" y="4919890"/>
                    <a:pt x="4082007" y="4900853"/>
                  </a:cubicBezTo>
                  <a:cubicBezTo>
                    <a:pt x="4071634" y="4315363"/>
                    <a:pt x="4071373" y="4384981"/>
                    <a:pt x="4105673" y="4384981"/>
                  </a:cubicBezTo>
                  <a:cubicBezTo>
                    <a:pt x="4619173" y="4384981"/>
                    <a:pt x="4531938" y="4345175"/>
                    <a:pt x="4533989" y="4503796"/>
                  </a:cubicBezTo>
                  <a:cubicBezTo>
                    <a:pt x="4536503" y="4693557"/>
                    <a:pt x="4537774" y="4784812"/>
                    <a:pt x="4541907" y="4901662"/>
                  </a:cubicBezTo>
                  <a:cubicBezTo>
                    <a:pt x="4542253" y="4911108"/>
                    <a:pt x="4555719" y="4908826"/>
                    <a:pt x="4452360" y="4908826"/>
                  </a:cubicBezTo>
                  <a:close/>
                  <a:moveTo>
                    <a:pt x="4452360" y="4356152"/>
                  </a:moveTo>
                  <a:cubicBezTo>
                    <a:pt x="4016935" y="4356152"/>
                    <a:pt x="4077702" y="4377008"/>
                    <a:pt x="4076603" y="4309556"/>
                  </a:cubicBezTo>
                  <a:cubicBezTo>
                    <a:pt x="4067993" y="3759511"/>
                    <a:pt x="4045772" y="3830400"/>
                    <a:pt x="4105643" y="3830400"/>
                  </a:cubicBezTo>
                  <a:cubicBezTo>
                    <a:pt x="4414333" y="3830545"/>
                    <a:pt x="4465681" y="3830690"/>
                    <a:pt x="4523442" y="3830430"/>
                  </a:cubicBezTo>
                  <a:cubicBezTo>
                    <a:pt x="4532805" y="4443334"/>
                    <a:pt x="4565110" y="4356152"/>
                    <a:pt x="4452360" y="4356152"/>
                  </a:cubicBezTo>
                  <a:close/>
                  <a:moveTo>
                    <a:pt x="4067299" y="5462222"/>
                  </a:moveTo>
                  <a:cubicBezTo>
                    <a:pt x="3936172" y="5461703"/>
                    <a:pt x="3797127" y="5455463"/>
                    <a:pt x="3609740" y="5460258"/>
                  </a:cubicBezTo>
                  <a:cubicBezTo>
                    <a:pt x="3607487" y="5289793"/>
                    <a:pt x="3611908" y="5151249"/>
                    <a:pt x="3603586" y="4937078"/>
                  </a:cubicBezTo>
                  <a:cubicBezTo>
                    <a:pt x="3703680" y="4938898"/>
                    <a:pt x="3758407" y="4938378"/>
                    <a:pt x="4058949" y="4938262"/>
                  </a:cubicBezTo>
                  <a:cubicBezTo>
                    <a:pt x="4060769" y="5041766"/>
                    <a:pt x="4061636" y="5100177"/>
                    <a:pt x="4067299" y="5462222"/>
                  </a:cubicBezTo>
                  <a:close/>
                  <a:moveTo>
                    <a:pt x="3595149" y="4354418"/>
                  </a:moveTo>
                  <a:cubicBezTo>
                    <a:pt x="3592837" y="4158533"/>
                    <a:pt x="3588329" y="4095847"/>
                    <a:pt x="3584890" y="3831152"/>
                  </a:cubicBezTo>
                  <a:cubicBezTo>
                    <a:pt x="3616936" y="3831152"/>
                    <a:pt x="3912044" y="3830805"/>
                    <a:pt x="4042334" y="3830458"/>
                  </a:cubicBezTo>
                  <a:cubicBezTo>
                    <a:pt x="4046755" y="4140362"/>
                    <a:pt x="4051003" y="4130888"/>
                    <a:pt x="4053632" y="4357943"/>
                  </a:cubicBezTo>
                  <a:cubicBezTo>
                    <a:pt x="3838419" y="4356759"/>
                    <a:pt x="4045628" y="4354043"/>
                    <a:pt x="3595149" y="4354418"/>
                  </a:cubicBezTo>
                  <a:close/>
                  <a:moveTo>
                    <a:pt x="3585468" y="5460922"/>
                  </a:moveTo>
                  <a:cubicBezTo>
                    <a:pt x="3369677" y="5467133"/>
                    <a:pt x="3254269" y="5460316"/>
                    <a:pt x="3131897" y="5459305"/>
                  </a:cubicBezTo>
                  <a:cubicBezTo>
                    <a:pt x="3122102" y="4838658"/>
                    <a:pt x="3085029" y="4938956"/>
                    <a:pt x="3239388" y="4936471"/>
                  </a:cubicBezTo>
                  <a:cubicBezTo>
                    <a:pt x="3353409" y="4934623"/>
                    <a:pt x="3462172" y="4934449"/>
                    <a:pt x="3579863" y="4936674"/>
                  </a:cubicBezTo>
                  <a:cubicBezTo>
                    <a:pt x="3585237" y="5074438"/>
                    <a:pt x="3587520" y="5460836"/>
                    <a:pt x="3585468" y="5460922"/>
                  </a:cubicBezTo>
                  <a:close/>
                  <a:moveTo>
                    <a:pt x="3412529" y="4354563"/>
                  </a:moveTo>
                  <a:cubicBezTo>
                    <a:pt x="3251466" y="4354563"/>
                    <a:pt x="3246554" y="4356441"/>
                    <a:pt x="3112248" y="4356816"/>
                  </a:cubicBezTo>
                  <a:cubicBezTo>
                    <a:pt x="3107163" y="3989512"/>
                    <a:pt x="3106209" y="3924833"/>
                    <a:pt x="3104591" y="3833607"/>
                  </a:cubicBezTo>
                  <a:cubicBezTo>
                    <a:pt x="3635660" y="3831989"/>
                    <a:pt x="3560561" y="3797324"/>
                    <a:pt x="3562439" y="3916052"/>
                  </a:cubicBezTo>
                  <a:cubicBezTo>
                    <a:pt x="3570761" y="4447263"/>
                    <a:pt x="3615115" y="4354390"/>
                    <a:pt x="3412529" y="4354563"/>
                  </a:cubicBezTo>
                  <a:close/>
                  <a:moveTo>
                    <a:pt x="3108261" y="5459160"/>
                  </a:moveTo>
                  <a:cubicBezTo>
                    <a:pt x="2887702" y="5458063"/>
                    <a:pt x="2874035" y="5465082"/>
                    <a:pt x="2649604" y="5463089"/>
                  </a:cubicBezTo>
                  <a:cubicBezTo>
                    <a:pt x="2638710" y="4853189"/>
                    <a:pt x="2602533" y="4934247"/>
                    <a:pt x="2719415" y="4934247"/>
                  </a:cubicBezTo>
                  <a:cubicBezTo>
                    <a:pt x="2889956" y="4934247"/>
                    <a:pt x="2893481" y="4937858"/>
                    <a:pt x="3065900" y="4937858"/>
                  </a:cubicBezTo>
                  <a:cubicBezTo>
                    <a:pt x="3112017" y="4937858"/>
                    <a:pt x="3098899" y="4866361"/>
                    <a:pt x="3108261" y="5459160"/>
                  </a:cubicBezTo>
                  <a:close/>
                  <a:moveTo>
                    <a:pt x="3065900" y="4911050"/>
                  </a:moveTo>
                  <a:cubicBezTo>
                    <a:pt x="3063328" y="4911050"/>
                    <a:pt x="2638133" y="4909693"/>
                    <a:pt x="2638104" y="4901142"/>
                  </a:cubicBezTo>
                  <a:cubicBezTo>
                    <a:pt x="2636861" y="4304906"/>
                    <a:pt x="2586525" y="4385270"/>
                    <a:pt x="2719415" y="4385270"/>
                  </a:cubicBezTo>
                  <a:cubicBezTo>
                    <a:pt x="3162960" y="4385270"/>
                    <a:pt x="3089132" y="4343643"/>
                    <a:pt x="3089970" y="4507002"/>
                  </a:cubicBezTo>
                  <a:cubicBezTo>
                    <a:pt x="3092397" y="4972523"/>
                    <a:pt x="3115658" y="4911050"/>
                    <a:pt x="3065900" y="4911050"/>
                  </a:cubicBezTo>
                  <a:close/>
                  <a:moveTo>
                    <a:pt x="3065900" y="4356903"/>
                  </a:moveTo>
                  <a:cubicBezTo>
                    <a:pt x="2560808" y="4356903"/>
                    <a:pt x="2628453" y="4379204"/>
                    <a:pt x="2627355" y="4309672"/>
                  </a:cubicBezTo>
                  <a:cubicBezTo>
                    <a:pt x="2624263" y="4112891"/>
                    <a:pt x="2628193" y="4112775"/>
                    <a:pt x="2625101" y="3915532"/>
                  </a:cubicBezTo>
                  <a:cubicBezTo>
                    <a:pt x="2623454" y="3810468"/>
                    <a:pt x="2604412" y="3831932"/>
                    <a:pt x="2719415" y="3831932"/>
                  </a:cubicBezTo>
                  <a:cubicBezTo>
                    <a:pt x="3153973" y="3831932"/>
                    <a:pt x="3080608" y="3806973"/>
                    <a:pt x="3082313" y="3915994"/>
                  </a:cubicBezTo>
                  <a:cubicBezTo>
                    <a:pt x="3090375" y="4424933"/>
                    <a:pt x="3095836" y="4356903"/>
                    <a:pt x="3065900" y="4356903"/>
                  </a:cubicBezTo>
                  <a:close/>
                  <a:moveTo>
                    <a:pt x="2625910" y="5462829"/>
                  </a:moveTo>
                  <a:cubicBezTo>
                    <a:pt x="2454329" y="5460634"/>
                    <a:pt x="2572627" y="5458149"/>
                    <a:pt x="2167773" y="5459709"/>
                  </a:cubicBezTo>
                  <a:cubicBezTo>
                    <a:pt x="2157544" y="4857320"/>
                    <a:pt x="2136855" y="4934247"/>
                    <a:pt x="2199731" y="4933727"/>
                  </a:cubicBezTo>
                  <a:cubicBezTo>
                    <a:pt x="2304419" y="4932889"/>
                    <a:pt x="2390036" y="4932572"/>
                    <a:pt x="2546014" y="4933611"/>
                  </a:cubicBezTo>
                  <a:cubicBezTo>
                    <a:pt x="2631342" y="4934276"/>
                    <a:pt x="2614727" y="4845476"/>
                    <a:pt x="2625910" y="5462829"/>
                  </a:cubicBezTo>
                  <a:close/>
                  <a:moveTo>
                    <a:pt x="2152747" y="6040982"/>
                  </a:moveTo>
                  <a:cubicBezTo>
                    <a:pt x="2160376" y="6446879"/>
                    <a:pt x="2158469" y="6409181"/>
                    <a:pt x="2160203" y="6564133"/>
                  </a:cubicBezTo>
                  <a:cubicBezTo>
                    <a:pt x="2086288" y="6563122"/>
                    <a:pt x="2065397" y="6563354"/>
                    <a:pt x="1701748" y="6563267"/>
                  </a:cubicBezTo>
                  <a:cubicBezTo>
                    <a:pt x="1698540" y="6418627"/>
                    <a:pt x="1695478" y="6379427"/>
                    <a:pt x="1693050" y="6038758"/>
                  </a:cubicBezTo>
                  <a:cubicBezTo>
                    <a:pt x="1696258" y="6038786"/>
                    <a:pt x="2150349" y="6040982"/>
                    <a:pt x="2152747" y="6040982"/>
                  </a:cubicBezTo>
                  <a:close/>
                  <a:moveTo>
                    <a:pt x="1692848" y="6011950"/>
                  </a:moveTo>
                  <a:cubicBezTo>
                    <a:pt x="1692184" y="5939443"/>
                    <a:pt x="1691461" y="5901658"/>
                    <a:pt x="1685162" y="5492092"/>
                  </a:cubicBezTo>
                  <a:cubicBezTo>
                    <a:pt x="1684960" y="5478602"/>
                    <a:pt x="1661121" y="5488221"/>
                    <a:pt x="2144541" y="5486632"/>
                  </a:cubicBezTo>
                  <a:cubicBezTo>
                    <a:pt x="2147517" y="5666312"/>
                    <a:pt x="2147662" y="5759561"/>
                    <a:pt x="2152256" y="6014175"/>
                  </a:cubicBezTo>
                  <a:cubicBezTo>
                    <a:pt x="2149887" y="6014146"/>
                    <a:pt x="1695044" y="6011950"/>
                    <a:pt x="1692848" y="6011950"/>
                  </a:cubicBezTo>
                  <a:close/>
                  <a:moveTo>
                    <a:pt x="2026359" y="6590161"/>
                  </a:moveTo>
                  <a:cubicBezTo>
                    <a:pt x="2202101" y="6590161"/>
                    <a:pt x="2156677" y="6494688"/>
                    <a:pt x="2165664" y="7069605"/>
                  </a:cubicBezTo>
                  <a:cubicBezTo>
                    <a:pt x="2166819" y="7143095"/>
                    <a:pt x="2227529" y="7116143"/>
                    <a:pt x="1709405" y="7114266"/>
                  </a:cubicBezTo>
                  <a:cubicBezTo>
                    <a:pt x="1705996" y="6936752"/>
                    <a:pt x="1706573" y="6800837"/>
                    <a:pt x="1702326" y="6590103"/>
                  </a:cubicBezTo>
                  <a:lnTo>
                    <a:pt x="2026359" y="6590161"/>
                  </a:lnTo>
                  <a:close/>
                  <a:moveTo>
                    <a:pt x="2546158" y="4906775"/>
                  </a:moveTo>
                  <a:cubicBezTo>
                    <a:pt x="2440083" y="4905938"/>
                    <a:pt x="2320514" y="4905851"/>
                    <a:pt x="2199500" y="4906833"/>
                  </a:cubicBezTo>
                  <a:cubicBezTo>
                    <a:pt x="2138589" y="4907324"/>
                    <a:pt x="2158035" y="4987082"/>
                    <a:pt x="2149193" y="4382151"/>
                  </a:cubicBezTo>
                  <a:cubicBezTo>
                    <a:pt x="2329154" y="4386022"/>
                    <a:pt x="2222385" y="4386455"/>
                    <a:pt x="2605047" y="4385386"/>
                  </a:cubicBezTo>
                  <a:cubicBezTo>
                    <a:pt x="2617241" y="4989335"/>
                    <a:pt x="2640589" y="4907411"/>
                    <a:pt x="2546158" y="4906775"/>
                  </a:cubicBezTo>
                  <a:close/>
                  <a:moveTo>
                    <a:pt x="2144108" y="5459796"/>
                  </a:moveTo>
                  <a:cubicBezTo>
                    <a:pt x="1866018" y="5460807"/>
                    <a:pt x="1887372" y="5458380"/>
                    <a:pt x="1684613" y="5458351"/>
                  </a:cubicBezTo>
                  <a:cubicBezTo>
                    <a:pt x="1675020" y="4897473"/>
                    <a:pt x="1669558" y="4935489"/>
                    <a:pt x="1679816" y="4935460"/>
                  </a:cubicBezTo>
                  <a:cubicBezTo>
                    <a:pt x="1683226" y="4935460"/>
                    <a:pt x="2131191" y="4934189"/>
                    <a:pt x="2133705" y="4934160"/>
                  </a:cubicBezTo>
                  <a:cubicBezTo>
                    <a:pt x="2138213" y="5212462"/>
                    <a:pt x="2142865" y="5388126"/>
                    <a:pt x="2144108" y="5459796"/>
                  </a:cubicBezTo>
                  <a:close/>
                  <a:moveTo>
                    <a:pt x="1673922" y="4900998"/>
                  </a:moveTo>
                  <a:cubicBezTo>
                    <a:pt x="1672332" y="4784668"/>
                    <a:pt x="1663057" y="4383075"/>
                    <a:pt x="1679845" y="4383075"/>
                  </a:cubicBezTo>
                  <a:cubicBezTo>
                    <a:pt x="2215017" y="4383075"/>
                    <a:pt x="2125152" y="4340697"/>
                    <a:pt x="2127233" y="4507089"/>
                  </a:cubicBezTo>
                  <a:cubicBezTo>
                    <a:pt x="2129024" y="4650572"/>
                    <a:pt x="2130122" y="4710658"/>
                    <a:pt x="2133301" y="4907324"/>
                  </a:cubicBezTo>
                  <a:cubicBezTo>
                    <a:pt x="1616940" y="4910270"/>
                    <a:pt x="1674066" y="4911715"/>
                    <a:pt x="1673922" y="4900998"/>
                  </a:cubicBezTo>
                  <a:close/>
                  <a:moveTo>
                    <a:pt x="2026359" y="4354158"/>
                  </a:moveTo>
                  <a:cubicBezTo>
                    <a:pt x="1602954" y="4354158"/>
                    <a:pt x="1670078" y="4377529"/>
                    <a:pt x="1669009" y="4309556"/>
                  </a:cubicBezTo>
                  <a:cubicBezTo>
                    <a:pt x="1660630" y="3773377"/>
                    <a:pt x="1645691" y="3831094"/>
                    <a:pt x="1679816" y="3831094"/>
                  </a:cubicBezTo>
                  <a:cubicBezTo>
                    <a:pt x="2196726" y="3831094"/>
                    <a:pt x="2115530" y="3805153"/>
                    <a:pt x="2117264" y="3916052"/>
                  </a:cubicBezTo>
                  <a:cubicBezTo>
                    <a:pt x="2125441" y="4437037"/>
                    <a:pt x="2152516" y="4354158"/>
                    <a:pt x="2026359" y="4354158"/>
                  </a:cubicBezTo>
                  <a:close/>
                  <a:moveTo>
                    <a:pt x="1661381" y="5485188"/>
                  </a:moveTo>
                  <a:cubicBezTo>
                    <a:pt x="1661410" y="5487730"/>
                    <a:pt x="1668403" y="5928725"/>
                    <a:pt x="1669154" y="6011950"/>
                  </a:cubicBezTo>
                  <a:cubicBezTo>
                    <a:pt x="1525688" y="6011892"/>
                    <a:pt x="1696778" y="6011632"/>
                    <a:pt x="1212520" y="6010361"/>
                  </a:cubicBezTo>
                  <a:cubicBezTo>
                    <a:pt x="1211480" y="5929708"/>
                    <a:pt x="1210295" y="5858471"/>
                    <a:pt x="1204545" y="5492121"/>
                  </a:cubicBezTo>
                  <a:cubicBezTo>
                    <a:pt x="1204487" y="5486777"/>
                    <a:pt x="1164842" y="5485621"/>
                    <a:pt x="1661381" y="5485188"/>
                  </a:cubicBezTo>
                  <a:close/>
                  <a:moveTo>
                    <a:pt x="1669385" y="6038758"/>
                  </a:moveTo>
                  <a:cubicBezTo>
                    <a:pt x="1671986" y="6394246"/>
                    <a:pt x="1674904" y="6420621"/>
                    <a:pt x="1678054" y="6563267"/>
                  </a:cubicBezTo>
                  <a:cubicBezTo>
                    <a:pt x="1675569" y="6563267"/>
                    <a:pt x="1223789" y="6564133"/>
                    <a:pt x="1220379" y="6564162"/>
                  </a:cubicBezTo>
                  <a:cubicBezTo>
                    <a:pt x="1212809" y="6072701"/>
                    <a:pt x="1215409" y="6243887"/>
                    <a:pt x="1212838" y="6037169"/>
                  </a:cubicBezTo>
                  <a:cubicBezTo>
                    <a:pt x="1648494" y="6038180"/>
                    <a:pt x="1508178" y="6038700"/>
                    <a:pt x="1669385" y="6038758"/>
                  </a:cubicBezTo>
                  <a:close/>
                  <a:moveTo>
                    <a:pt x="1678632" y="6590103"/>
                  </a:moveTo>
                  <a:cubicBezTo>
                    <a:pt x="1683139" y="6813374"/>
                    <a:pt x="1681839" y="6909627"/>
                    <a:pt x="1685740" y="7114207"/>
                  </a:cubicBezTo>
                  <a:cubicBezTo>
                    <a:pt x="1682850" y="7114207"/>
                    <a:pt x="1632977" y="7114006"/>
                    <a:pt x="1226852" y="7115190"/>
                  </a:cubicBezTo>
                  <a:cubicBezTo>
                    <a:pt x="1222893" y="6871842"/>
                    <a:pt x="1225667" y="6907576"/>
                    <a:pt x="1220813" y="6590998"/>
                  </a:cubicBezTo>
                  <a:cubicBezTo>
                    <a:pt x="1226505" y="6590998"/>
                    <a:pt x="1650776" y="6590103"/>
                    <a:pt x="1678632" y="6590103"/>
                  </a:cubicBezTo>
                  <a:close/>
                  <a:moveTo>
                    <a:pt x="1679816" y="7141015"/>
                  </a:moveTo>
                  <a:cubicBezTo>
                    <a:pt x="1689554" y="7141015"/>
                    <a:pt x="1685075" y="7127092"/>
                    <a:pt x="1689901" y="7266964"/>
                  </a:cubicBezTo>
                  <a:cubicBezTo>
                    <a:pt x="1705360" y="7715961"/>
                    <a:pt x="1701921" y="7670666"/>
                    <a:pt x="1679816" y="7670666"/>
                  </a:cubicBezTo>
                  <a:cubicBezTo>
                    <a:pt x="1676956" y="7670666"/>
                    <a:pt x="1237196" y="7670753"/>
                    <a:pt x="1236907" y="7660353"/>
                  </a:cubicBezTo>
                  <a:cubicBezTo>
                    <a:pt x="1233296" y="7532613"/>
                    <a:pt x="1233585" y="7527326"/>
                    <a:pt x="1227314" y="7142056"/>
                  </a:cubicBezTo>
                  <a:cubicBezTo>
                    <a:pt x="1230522" y="7142056"/>
                    <a:pt x="1677244" y="7141015"/>
                    <a:pt x="1679816" y="7141015"/>
                  </a:cubicBezTo>
                  <a:close/>
                  <a:moveTo>
                    <a:pt x="1333447" y="7694238"/>
                  </a:moveTo>
                  <a:cubicBezTo>
                    <a:pt x="1505924" y="7694238"/>
                    <a:pt x="1506531" y="7697503"/>
                    <a:pt x="1679845" y="7697503"/>
                  </a:cubicBezTo>
                  <a:cubicBezTo>
                    <a:pt x="1707758" y="7697503"/>
                    <a:pt x="1693917" y="7639641"/>
                    <a:pt x="1702066" y="8218776"/>
                  </a:cubicBezTo>
                  <a:cubicBezTo>
                    <a:pt x="1690796" y="8218748"/>
                    <a:pt x="1250546" y="8221232"/>
                    <a:pt x="1248408" y="8221260"/>
                  </a:cubicBezTo>
                  <a:cubicBezTo>
                    <a:pt x="1238092" y="7600470"/>
                    <a:pt x="1205180" y="7694238"/>
                    <a:pt x="1333447" y="7694238"/>
                  </a:cubicBezTo>
                  <a:close/>
                  <a:moveTo>
                    <a:pt x="1709954" y="7141073"/>
                  </a:moveTo>
                  <a:cubicBezTo>
                    <a:pt x="1863909" y="7141680"/>
                    <a:pt x="1854662" y="7146042"/>
                    <a:pt x="2026359" y="7146042"/>
                  </a:cubicBezTo>
                  <a:cubicBezTo>
                    <a:pt x="2211001" y="7146042"/>
                    <a:pt x="2162601" y="7036588"/>
                    <a:pt x="2178204" y="7661163"/>
                  </a:cubicBezTo>
                  <a:cubicBezTo>
                    <a:pt x="2178493" y="7672804"/>
                    <a:pt x="2236197" y="7669742"/>
                    <a:pt x="1720588" y="7670637"/>
                  </a:cubicBezTo>
                  <a:cubicBezTo>
                    <a:pt x="1719374" y="7370295"/>
                    <a:pt x="1712497" y="7259338"/>
                    <a:pt x="1709954" y="7141073"/>
                  </a:cubicBezTo>
                  <a:close/>
                  <a:moveTo>
                    <a:pt x="2179100" y="7696694"/>
                  </a:moveTo>
                  <a:cubicBezTo>
                    <a:pt x="2186757" y="8010324"/>
                    <a:pt x="2181065" y="8031499"/>
                    <a:pt x="2183521" y="8221087"/>
                  </a:cubicBezTo>
                  <a:cubicBezTo>
                    <a:pt x="1758614" y="8221376"/>
                    <a:pt x="1923202" y="8219382"/>
                    <a:pt x="1725702" y="8218805"/>
                  </a:cubicBezTo>
                  <a:cubicBezTo>
                    <a:pt x="1725673" y="8216523"/>
                    <a:pt x="1720761" y="7699698"/>
                    <a:pt x="1720732" y="7697445"/>
                  </a:cubicBezTo>
                  <a:cubicBezTo>
                    <a:pt x="1850675" y="7697243"/>
                    <a:pt x="1987235" y="7694729"/>
                    <a:pt x="2179100" y="7696694"/>
                  </a:cubicBezTo>
                  <a:close/>
                  <a:moveTo>
                    <a:pt x="2183926" y="8247894"/>
                  </a:moveTo>
                  <a:cubicBezTo>
                    <a:pt x="2183955" y="8250032"/>
                    <a:pt x="2190860" y="8691404"/>
                    <a:pt x="2192912" y="8773415"/>
                  </a:cubicBezTo>
                  <a:cubicBezTo>
                    <a:pt x="1944787" y="8771797"/>
                    <a:pt x="1843538" y="8774339"/>
                    <a:pt x="1735873" y="8774657"/>
                  </a:cubicBezTo>
                  <a:cubicBezTo>
                    <a:pt x="1735844" y="8772605"/>
                    <a:pt x="1726280" y="8254943"/>
                    <a:pt x="1726136" y="8245642"/>
                  </a:cubicBezTo>
                  <a:cubicBezTo>
                    <a:pt x="1943458" y="8246335"/>
                    <a:pt x="1744542" y="8248213"/>
                    <a:pt x="2183926" y="8247894"/>
                  </a:cubicBezTo>
                  <a:close/>
                  <a:moveTo>
                    <a:pt x="2193577" y="8800280"/>
                  </a:moveTo>
                  <a:cubicBezTo>
                    <a:pt x="2202679" y="9134883"/>
                    <a:pt x="2200280" y="9170126"/>
                    <a:pt x="2201783" y="9325077"/>
                  </a:cubicBezTo>
                  <a:cubicBezTo>
                    <a:pt x="2025232" y="9323084"/>
                    <a:pt x="1808632" y="9325222"/>
                    <a:pt x="1743502" y="9325396"/>
                  </a:cubicBezTo>
                  <a:cubicBezTo>
                    <a:pt x="1742028" y="9177868"/>
                    <a:pt x="1744109" y="9184251"/>
                    <a:pt x="1736365" y="8801465"/>
                  </a:cubicBezTo>
                  <a:cubicBezTo>
                    <a:pt x="1878674" y="8801117"/>
                    <a:pt x="1931524" y="8798576"/>
                    <a:pt x="2193577" y="8800280"/>
                  </a:cubicBezTo>
                  <a:close/>
                  <a:moveTo>
                    <a:pt x="2199500" y="9351972"/>
                  </a:moveTo>
                  <a:cubicBezTo>
                    <a:pt x="2205366" y="9352001"/>
                    <a:pt x="2199125" y="9321496"/>
                    <a:pt x="2210018" y="9875441"/>
                  </a:cubicBezTo>
                  <a:cubicBezTo>
                    <a:pt x="1947301" y="9873968"/>
                    <a:pt x="1873618" y="9875556"/>
                    <a:pt x="1754915" y="9875874"/>
                  </a:cubicBezTo>
                  <a:cubicBezTo>
                    <a:pt x="1750812" y="9602628"/>
                    <a:pt x="1746796" y="9615858"/>
                    <a:pt x="1743762" y="9352261"/>
                  </a:cubicBezTo>
                  <a:cubicBezTo>
                    <a:pt x="1887892" y="9351943"/>
                    <a:pt x="1984056" y="9349921"/>
                    <a:pt x="2199500" y="9351972"/>
                  </a:cubicBezTo>
                  <a:close/>
                  <a:moveTo>
                    <a:pt x="2207620" y="8252084"/>
                  </a:moveTo>
                  <a:cubicBezTo>
                    <a:pt x="2207504" y="8244544"/>
                    <a:pt x="2171067" y="8248357"/>
                    <a:pt x="2669802" y="8249455"/>
                  </a:cubicBezTo>
                  <a:cubicBezTo>
                    <a:pt x="2670495" y="8292295"/>
                    <a:pt x="2676043" y="8760444"/>
                    <a:pt x="2676130" y="8773386"/>
                  </a:cubicBezTo>
                  <a:cubicBezTo>
                    <a:pt x="2538675" y="8773472"/>
                    <a:pt x="2390297" y="8774686"/>
                    <a:pt x="2216520" y="8773559"/>
                  </a:cubicBezTo>
                  <a:cubicBezTo>
                    <a:pt x="2214728" y="8699780"/>
                    <a:pt x="2214324" y="8662487"/>
                    <a:pt x="2207620" y="8252084"/>
                  </a:cubicBezTo>
                  <a:close/>
                  <a:moveTo>
                    <a:pt x="2676303" y="8800222"/>
                  </a:moveTo>
                  <a:cubicBezTo>
                    <a:pt x="2677372" y="9096751"/>
                    <a:pt x="2680551" y="9161055"/>
                    <a:pt x="2683816" y="9326204"/>
                  </a:cubicBezTo>
                  <a:cubicBezTo>
                    <a:pt x="2325629" y="9325916"/>
                    <a:pt x="2304362" y="9326031"/>
                    <a:pt x="2225477" y="9325309"/>
                  </a:cubicBezTo>
                  <a:cubicBezTo>
                    <a:pt x="2224119" y="9179774"/>
                    <a:pt x="2226171" y="9130521"/>
                    <a:pt x="2217271" y="8800424"/>
                  </a:cubicBezTo>
                  <a:cubicBezTo>
                    <a:pt x="2385067" y="8801465"/>
                    <a:pt x="2570170" y="8800309"/>
                    <a:pt x="2676303" y="8800222"/>
                  </a:cubicBezTo>
                  <a:close/>
                  <a:moveTo>
                    <a:pt x="2372844" y="9352781"/>
                  </a:moveTo>
                  <a:cubicBezTo>
                    <a:pt x="2744179" y="9353098"/>
                    <a:pt x="2683990" y="9325568"/>
                    <a:pt x="2685694" y="9435688"/>
                  </a:cubicBezTo>
                  <a:cubicBezTo>
                    <a:pt x="2688411" y="9609359"/>
                    <a:pt x="2688150" y="9635300"/>
                    <a:pt x="2691185" y="9830116"/>
                  </a:cubicBezTo>
                  <a:cubicBezTo>
                    <a:pt x="2692138" y="9891474"/>
                    <a:pt x="2765937" y="9878301"/>
                    <a:pt x="2233655" y="9875556"/>
                  </a:cubicBezTo>
                  <a:cubicBezTo>
                    <a:pt x="2232961" y="9840574"/>
                    <a:pt x="2233423" y="9869230"/>
                    <a:pt x="2226806" y="9435226"/>
                  </a:cubicBezTo>
                  <a:cubicBezTo>
                    <a:pt x="2225217" y="9329960"/>
                    <a:pt x="2196293" y="9352781"/>
                    <a:pt x="2372844" y="9352781"/>
                  </a:cubicBezTo>
                  <a:close/>
                  <a:moveTo>
                    <a:pt x="2680696" y="7694065"/>
                  </a:moveTo>
                  <a:cubicBezTo>
                    <a:pt x="2682747" y="7694065"/>
                    <a:pt x="3045616" y="7693256"/>
                    <a:pt x="3140797" y="7693401"/>
                  </a:cubicBezTo>
                  <a:cubicBezTo>
                    <a:pt x="3148136" y="8315318"/>
                    <a:pt x="3172929" y="8220018"/>
                    <a:pt x="3065900" y="8220018"/>
                  </a:cubicBezTo>
                  <a:cubicBezTo>
                    <a:pt x="2893395" y="8220018"/>
                    <a:pt x="2889609" y="8222705"/>
                    <a:pt x="2719415" y="8222705"/>
                  </a:cubicBezTo>
                  <a:cubicBezTo>
                    <a:pt x="2684943" y="8222705"/>
                    <a:pt x="2691762" y="8292843"/>
                    <a:pt x="2680696" y="7694065"/>
                  </a:cubicBezTo>
                  <a:close/>
                  <a:moveTo>
                    <a:pt x="2719415" y="8249512"/>
                  </a:moveTo>
                  <a:cubicBezTo>
                    <a:pt x="3182117" y="8249512"/>
                    <a:pt x="3147270" y="8240673"/>
                    <a:pt x="3147472" y="8252546"/>
                  </a:cubicBezTo>
                  <a:cubicBezTo>
                    <a:pt x="3157065" y="8863023"/>
                    <a:pt x="3193069" y="8775090"/>
                    <a:pt x="3065900" y="8775177"/>
                  </a:cubicBezTo>
                  <a:cubicBezTo>
                    <a:pt x="2896775" y="8775177"/>
                    <a:pt x="2896891" y="8773386"/>
                    <a:pt x="2719415" y="8773386"/>
                  </a:cubicBezTo>
                  <a:cubicBezTo>
                    <a:pt x="2692860" y="8773386"/>
                    <a:pt x="2700662" y="8792625"/>
                    <a:pt x="2698379" y="8646455"/>
                  </a:cubicBezTo>
                  <a:cubicBezTo>
                    <a:pt x="2691213" y="8188474"/>
                    <a:pt x="2683498" y="8249512"/>
                    <a:pt x="2719415" y="8249512"/>
                  </a:cubicBezTo>
                  <a:close/>
                  <a:moveTo>
                    <a:pt x="2719415" y="8800222"/>
                  </a:moveTo>
                  <a:cubicBezTo>
                    <a:pt x="3228032" y="8800222"/>
                    <a:pt x="3158105" y="8788407"/>
                    <a:pt x="3159492" y="8844246"/>
                  </a:cubicBezTo>
                  <a:cubicBezTo>
                    <a:pt x="3173247" y="9417402"/>
                    <a:pt x="3187608" y="9323229"/>
                    <a:pt x="3065900" y="9323229"/>
                  </a:cubicBezTo>
                  <a:cubicBezTo>
                    <a:pt x="2634694" y="9323229"/>
                    <a:pt x="2708435" y="9362804"/>
                    <a:pt x="2705574" y="9237924"/>
                  </a:cubicBezTo>
                  <a:cubicBezTo>
                    <a:pt x="2694276" y="8746376"/>
                    <a:pt x="2697079" y="8800222"/>
                    <a:pt x="2719415" y="8800222"/>
                  </a:cubicBezTo>
                  <a:close/>
                  <a:moveTo>
                    <a:pt x="3164433" y="7693458"/>
                  </a:moveTo>
                  <a:cubicBezTo>
                    <a:pt x="3630025" y="7694383"/>
                    <a:pt x="3419725" y="7693516"/>
                    <a:pt x="3621443" y="7695019"/>
                  </a:cubicBezTo>
                  <a:cubicBezTo>
                    <a:pt x="3638058" y="8305843"/>
                    <a:pt x="3636729" y="8221549"/>
                    <a:pt x="3586017" y="8220336"/>
                  </a:cubicBezTo>
                  <a:cubicBezTo>
                    <a:pt x="3083122" y="8208146"/>
                    <a:pt x="3170328" y="8278024"/>
                    <a:pt x="3168912" y="8055042"/>
                  </a:cubicBezTo>
                  <a:cubicBezTo>
                    <a:pt x="3167988" y="7903528"/>
                    <a:pt x="3166456" y="7862508"/>
                    <a:pt x="3164433" y="7693458"/>
                  </a:cubicBezTo>
                  <a:close/>
                  <a:moveTo>
                    <a:pt x="3239330" y="8245959"/>
                  </a:moveTo>
                  <a:cubicBezTo>
                    <a:pt x="3670103" y="8241886"/>
                    <a:pt x="3628407" y="8250437"/>
                    <a:pt x="3628465" y="8252546"/>
                  </a:cubicBezTo>
                  <a:cubicBezTo>
                    <a:pt x="3637827" y="8850891"/>
                    <a:pt x="3668774" y="8773356"/>
                    <a:pt x="3585671" y="8774137"/>
                  </a:cubicBezTo>
                  <a:cubicBezTo>
                    <a:pt x="3470436" y="8775061"/>
                    <a:pt x="3486386" y="8774830"/>
                    <a:pt x="3181540" y="8775090"/>
                  </a:cubicBezTo>
                  <a:cubicBezTo>
                    <a:pt x="3168248" y="8162012"/>
                    <a:pt x="3145796" y="8246970"/>
                    <a:pt x="3239330" y="8245959"/>
                  </a:cubicBezTo>
                  <a:close/>
                  <a:moveTo>
                    <a:pt x="3641699" y="8800540"/>
                  </a:moveTo>
                  <a:cubicBezTo>
                    <a:pt x="3649270" y="9203057"/>
                    <a:pt x="3647276" y="9167179"/>
                    <a:pt x="3649154" y="9326464"/>
                  </a:cubicBezTo>
                  <a:cubicBezTo>
                    <a:pt x="3158654" y="9323431"/>
                    <a:pt x="3554290" y="9326724"/>
                    <a:pt x="3189717" y="9323662"/>
                  </a:cubicBezTo>
                  <a:cubicBezTo>
                    <a:pt x="3188388" y="9182605"/>
                    <a:pt x="3190064" y="9142567"/>
                    <a:pt x="3182146" y="8801927"/>
                  </a:cubicBezTo>
                  <a:cubicBezTo>
                    <a:pt x="3623321" y="8801551"/>
                    <a:pt x="3447233" y="8801811"/>
                    <a:pt x="3641699" y="8800540"/>
                  </a:cubicBezTo>
                  <a:close/>
                  <a:moveTo>
                    <a:pt x="3645166" y="7695163"/>
                  </a:moveTo>
                  <a:cubicBezTo>
                    <a:pt x="3916986" y="7696781"/>
                    <a:pt x="3903029" y="7692707"/>
                    <a:pt x="4103737" y="7692650"/>
                  </a:cubicBezTo>
                  <a:cubicBezTo>
                    <a:pt x="4102696" y="8101060"/>
                    <a:pt x="4124917" y="8219267"/>
                    <a:pt x="4105701" y="8219267"/>
                  </a:cubicBezTo>
                  <a:cubicBezTo>
                    <a:pt x="3935998" y="8219267"/>
                    <a:pt x="3833593" y="8224496"/>
                    <a:pt x="3651697" y="8221694"/>
                  </a:cubicBezTo>
                  <a:cubicBezTo>
                    <a:pt x="3649356" y="8057614"/>
                    <a:pt x="3651437" y="7924356"/>
                    <a:pt x="3645166" y="7695163"/>
                  </a:cubicBezTo>
                  <a:close/>
                  <a:moveTo>
                    <a:pt x="3759072" y="8249224"/>
                  </a:moveTo>
                  <a:cubicBezTo>
                    <a:pt x="4141936" y="8249224"/>
                    <a:pt x="4113937" y="8238882"/>
                    <a:pt x="4114139" y="8252488"/>
                  </a:cubicBezTo>
                  <a:cubicBezTo>
                    <a:pt x="4123212" y="8833414"/>
                    <a:pt x="4127402" y="8770930"/>
                    <a:pt x="4105643" y="8770930"/>
                  </a:cubicBezTo>
                  <a:cubicBezTo>
                    <a:pt x="3575384" y="8770930"/>
                    <a:pt x="3665364" y="8814954"/>
                    <a:pt x="3662735" y="8646397"/>
                  </a:cubicBezTo>
                  <a:cubicBezTo>
                    <a:pt x="3655280" y="8167444"/>
                    <a:pt x="3609538" y="8249224"/>
                    <a:pt x="3759072" y="8249224"/>
                  </a:cubicBezTo>
                  <a:close/>
                  <a:moveTo>
                    <a:pt x="3759072" y="8800222"/>
                  </a:moveTo>
                  <a:cubicBezTo>
                    <a:pt x="4184239" y="8800222"/>
                    <a:pt x="4121883" y="8777227"/>
                    <a:pt x="4123501" y="8845344"/>
                  </a:cubicBezTo>
                  <a:cubicBezTo>
                    <a:pt x="4137197" y="9387994"/>
                    <a:pt x="4131505" y="9322565"/>
                    <a:pt x="4105643" y="9322565"/>
                  </a:cubicBezTo>
                  <a:cubicBezTo>
                    <a:pt x="3600956" y="9322565"/>
                    <a:pt x="3673051" y="9365376"/>
                    <a:pt x="3671981" y="9238069"/>
                  </a:cubicBezTo>
                  <a:cubicBezTo>
                    <a:pt x="3667734" y="8721850"/>
                    <a:pt x="3636584" y="8800222"/>
                    <a:pt x="3759072" y="8800222"/>
                  </a:cubicBezTo>
                  <a:close/>
                  <a:moveTo>
                    <a:pt x="3759072" y="9353589"/>
                  </a:moveTo>
                  <a:cubicBezTo>
                    <a:pt x="4192417" y="9353589"/>
                    <a:pt x="4128413" y="9315371"/>
                    <a:pt x="4130291" y="9435688"/>
                  </a:cubicBezTo>
                  <a:cubicBezTo>
                    <a:pt x="4138180" y="9939426"/>
                    <a:pt x="4159187" y="9877001"/>
                    <a:pt x="4105673" y="9877001"/>
                  </a:cubicBezTo>
                  <a:cubicBezTo>
                    <a:pt x="3612399" y="9877001"/>
                    <a:pt x="3679350" y="9891936"/>
                    <a:pt x="3678338" y="9829654"/>
                  </a:cubicBezTo>
                  <a:cubicBezTo>
                    <a:pt x="3669439" y="9260804"/>
                    <a:pt x="3652766" y="9353589"/>
                    <a:pt x="3759072" y="9353589"/>
                  </a:cubicBezTo>
                  <a:close/>
                  <a:moveTo>
                    <a:pt x="4137804" y="8252025"/>
                  </a:moveTo>
                  <a:cubicBezTo>
                    <a:pt x="4137602" y="8238188"/>
                    <a:pt x="4128269" y="8251333"/>
                    <a:pt x="4594496" y="8249253"/>
                  </a:cubicBezTo>
                  <a:cubicBezTo>
                    <a:pt x="4597386" y="8442133"/>
                    <a:pt x="4596346" y="8587871"/>
                    <a:pt x="4601258" y="8774137"/>
                  </a:cubicBezTo>
                  <a:cubicBezTo>
                    <a:pt x="4343019" y="8777026"/>
                    <a:pt x="4294735" y="8771652"/>
                    <a:pt x="4145490" y="8771017"/>
                  </a:cubicBezTo>
                  <a:cubicBezTo>
                    <a:pt x="4141965" y="8606243"/>
                    <a:pt x="4140809" y="8444329"/>
                    <a:pt x="4137804" y="8252025"/>
                  </a:cubicBezTo>
                  <a:close/>
                  <a:moveTo>
                    <a:pt x="4625732" y="7698254"/>
                  </a:moveTo>
                  <a:cubicBezTo>
                    <a:pt x="4781074" y="7698051"/>
                    <a:pt x="4669133" y="7698051"/>
                    <a:pt x="5067456" y="7698109"/>
                  </a:cubicBezTo>
                  <a:cubicBezTo>
                    <a:pt x="5072542" y="8067320"/>
                    <a:pt x="5074218" y="8024306"/>
                    <a:pt x="5077570" y="8221636"/>
                  </a:cubicBezTo>
                  <a:cubicBezTo>
                    <a:pt x="4710974" y="8221867"/>
                    <a:pt x="4697855" y="8221809"/>
                    <a:pt x="4617757" y="8222271"/>
                  </a:cubicBezTo>
                  <a:cubicBezTo>
                    <a:pt x="4608279" y="7637937"/>
                    <a:pt x="4597935" y="7698311"/>
                    <a:pt x="4625732" y="7698254"/>
                  </a:cubicBezTo>
                  <a:close/>
                  <a:moveTo>
                    <a:pt x="4625761" y="8249108"/>
                  </a:moveTo>
                  <a:cubicBezTo>
                    <a:pt x="4725566" y="8248588"/>
                    <a:pt x="4724006" y="8248704"/>
                    <a:pt x="5077974" y="8248444"/>
                  </a:cubicBezTo>
                  <a:cubicBezTo>
                    <a:pt x="5078003" y="8250841"/>
                    <a:pt x="5084880" y="8703045"/>
                    <a:pt x="5085342" y="8770295"/>
                  </a:cubicBezTo>
                  <a:cubicBezTo>
                    <a:pt x="5083146" y="8770295"/>
                    <a:pt x="4627003" y="8773819"/>
                    <a:pt x="4624923" y="8773848"/>
                  </a:cubicBezTo>
                  <a:cubicBezTo>
                    <a:pt x="4624894" y="8771797"/>
                    <a:pt x="4612556" y="8249195"/>
                    <a:pt x="4625761" y="8249108"/>
                  </a:cubicBezTo>
                  <a:close/>
                  <a:moveTo>
                    <a:pt x="4625876" y="8800684"/>
                  </a:moveTo>
                  <a:cubicBezTo>
                    <a:pt x="5159055" y="8794214"/>
                    <a:pt x="5085516" y="8782890"/>
                    <a:pt x="5085660" y="8843900"/>
                  </a:cubicBezTo>
                  <a:cubicBezTo>
                    <a:pt x="5086845" y="9411972"/>
                    <a:pt x="5131228" y="9326955"/>
                    <a:pt x="4972477" y="9325049"/>
                  </a:cubicBezTo>
                  <a:cubicBezTo>
                    <a:pt x="4862675" y="9323575"/>
                    <a:pt x="4743018" y="9323431"/>
                    <a:pt x="4634517" y="9325309"/>
                  </a:cubicBezTo>
                  <a:cubicBezTo>
                    <a:pt x="4633765" y="9252657"/>
                    <a:pt x="4630037" y="8800626"/>
                    <a:pt x="4625876" y="8800684"/>
                  </a:cubicBezTo>
                  <a:close/>
                  <a:moveTo>
                    <a:pt x="5091526" y="9352867"/>
                  </a:moveTo>
                  <a:cubicBezTo>
                    <a:pt x="5094502" y="9565767"/>
                    <a:pt x="5095832" y="9589166"/>
                    <a:pt x="5100513" y="9875037"/>
                  </a:cubicBezTo>
                  <a:cubicBezTo>
                    <a:pt x="4775353" y="9875094"/>
                    <a:pt x="4734494" y="9874574"/>
                    <a:pt x="4641278" y="9876856"/>
                  </a:cubicBezTo>
                  <a:cubicBezTo>
                    <a:pt x="4640122" y="9814980"/>
                    <a:pt x="4634834" y="9354340"/>
                    <a:pt x="4634805" y="9352174"/>
                  </a:cubicBezTo>
                  <a:cubicBezTo>
                    <a:pt x="4835368" y="9348650"/>
                    <a:pt x="4966611" y="9352463"/>
                    <a:pt x="5091526" y="9352867"/>
                  </a:cubicBezTo>
                  <a:close/>
                  <a:moveTo>
                    <a:pt x="5091150" y="7698138"/>
                  </a:moveTo>
                  <a:cubicBezTo>
                    <a:pt x="5358346" y="7698167"/>
                    <a:pt x="5331994" y="7692332"/>
                    <a:pt x="5546600" y="7693718"/>
                  </a:cubicBezTo>
                  <a:cubicBezTo>
                    <a:pt x="5548102" y="7809182"/>
                    <a:pt x="5550067" y="7940128"/>
                    <a:pt x="5552957" y="8055505"/>
                  </a:cubicBezTo>
                  <a:cubicBezTo>
                    <a:pt x="5558187" y="8272362"/>
                    <a:pt x="5643891" y="8221608"/>
                    <a:pt x="5145676" y="8221608"/>
                  </a:cubicBezTo>
                  <a:cubicBezTo>
                    <a:pt x="5085747" y="8221636"/>
                    <a:pt x="5099501" y="8307345"/>
                    <a:pt x="5091150" y="7698138"/>
                  </a:cubicBezTo>
                  <a:close/>
                  <a:moveTo>
                    <a:pt x="5145676" y="8248414"/>
                  </a:moveTo>
                  <a:cubicBezTo>
                    <a:pt x="5148248" y="8248414"/>
                    <a:pt x="5556858" y="8248848"/>
                    <a:pt x="5556916" y="8252488"/>
                  </a:cubicBezTo>
                  <a:cubicBezTo>
                    <a:pt x="5566364" y="8854704"/>
                    <a:pt x="5590030" y="8772577"/>
                    <a:pt x="5492334" y="8772577"/>
                  </a:cubicBezTo>
                  <a:cubicBezTo>
                    <a:pt x="5327659" y="8772577"/>
                    <a:pt x="5316563" y="8770179"/>
                    <a:pt x="5145676" y="8770179"/>
                  </a:cubicBezTo>
                  <a:cubicBezTo>
                    <a:pt x="5099010" y="8770179"/>
                    <a:pt x="5109904" y="8795080"/>
                    <a:pt x="5107563" y="8646397"/>
                  </a:cubicBezTo>
                  <a:cubicBezTo>
                    <a:pt x="5100137" y="8171286"/>
                    <a:pt x="5083291" y="8248473"/>
                    <a:pt x="5145676" y="8248414"/>
                  </a:cubicBezTo>
                  <a:close/>
                  <a:moveTo>
                    <a:pt x="5145676" y="8797015"/>
                  </a:moveTo>
                  <a:cubicBezTo>
                    <a:pt x="5632073" y="8797015"/>
                    <a:pt x="5564602" y="8790574"/>
                    <a:pt x="5565035" y="8844073"/>
                  </a:cubicBezTo>
                  <a:cubicBezTo>
                    <a:pt x="5566104" y="8970918"/>
                    <a:pt x="5566595" y="8991197"/>
                    <a:pt x="5572028" y="9326695"/>
                  </a:cubicBezTo>
                  <a:cubicBezTo>
                    <a:pt x="5475402" y="9327880"/>
                    <a:pt x="5405533" y="9326580"/>
                    <a:pt x="5114844" y="9326118"/>
                  </a:cubicBezTo>
                  <a:cubicBezTo>
                    <a:pt x="5107101" y="8730401"/>
                    <a:pt x="5093809" y="8797015"/>
                    <a:pt x="5145676" y="8797015"/>
                  </a:cubicBezTo>
                  <a:close/>
                  <a:moveTo>
                    <a:pt x="5145676" y="9352954"/>
                  </a:moveTo>
                  <a:cubicBezTo>
                    <a:pt x="5283970" y="9352954"/>
                    <a:pt x="5465982" y="9354803"/>
                    <a:pt x="5572461" y="9353503"/>
                  </a:cubicBezTo>
                  <a:cubicBezTo>
                    <a:pt x="5582546" y="9974438"/>
                    <a:pt x="5605142" y="9877983"/>
                    <a:pt x="5492305" y="9877983"/>
                  </a:cubicBezTo>
                  <a:cubicBezTo>
                    <a:pt x="5061850" y="9877983"/>
                    <a:pt x="5124322" y="9886563"/>
                    <a:pt x="5123455" y="9829654"/>
                  </a:cubicBezTo>
                  <a:cubicBezTo>
                    <a:pt x="5114844" y="9279349"/>
                    <a:pt x="5101871" y="9352954"/>
                    <a:pt x="5145676" y="9352954"/>
                  </a:cubicBezTo>
                  <a:close/>
                  <a:moveTo>
                    <a:pt x="5580552" y="8252025"/>
                  </a:moveTo>
                  <a:cubicBezTo>
                    <a:pt x="5580465" y="8247260"/>
                    <a:pt x="5821280" y="8245295"/>
                    <a:pt x="6011845" y="8247375"/>
                  </a:cubicBezTo>
                  <a:cubicBezTo>
                    <a:pt x="6046866" y="8247751"/>
                    <a:pt x="6039209" y="8187664"/>
                    <a:pt x="6046404" y="8646946"/>
                  </a:cubicBezTo>
                  <a:cubicBezTo>
                    <a:pt x="6048947" y="8808571"/>
                    <a:pt x="6128582" y="8770381"/>
                    <a:pt x="5665447" y="8772230"/>
                  </a:cubicBezTo>
                  <a:cubicBezTo>
                    <a:pt x="5560181" y="8772634"/>
                    <a:pt x="5590059" y="8858690"/>
                    <a:pt x="5580552" y="8252025"/>
                  </a:cubicBezTo>
                  <a:close/>
                  <a:moveTo>
                    <a:pt x="5665562" y="8799096"/>
                  </a:moveTo>
                  <a:cubicBezTo>
                    <a:pt x="6108731" y="8797304"/>
                    <a:pt x="6048860" y="8787252"/>
                    <a:pt x="6050102" y="8844102"/>
                  </a:cubicBezTo>
                  <a:cubicBezTo>
                    <a:pt x="6062325" y="9402005"/>
                    <a:pt x="6065475" y="9325916"/>
                    <a:pt x="6012192" y="9324529"/>
                  </a:cubicBezTo>
                  <a:cubicBezTo>
                    <a:pt x="5898748" y="9321409"/>
                    <a:pt x="5783253" y="9321265"/>
                    <a:pt x="5665187" y="9324645"/>
                  </a:cubicBezTo>
                  <a:cubicBezTo>
                    <a:pt x="5572461" y="9327186"/>
                    <a:pt x="5596444" y="9374793"/>
                    <a:pt x="5591041" y="9040883"/>
                  </a:cubicBezTo>
                  <a:cubicBezTo>
                    <a:pt x="5586505" y="8750391"/>
                    <a:pt x="5570612" y="8799500"/>
                    <a:pt x="5665562" y="8799096"/>
                  </a:cubicBezTo>
                  <a:close/>
                  <a:moveTo>
                    <a:pt x="5665822" y="9351481"/>
                  </a:moveTo>
                  <a:cubicBezTo>
                    <a:pt x="5789899" y="9348072"/>
                    <a:pt x="5893807" y="9348274"/>
                    <a:pt x="6011643" y="9351365"/>
                  </a:cubicBezTo>
                  <a:cubicBezTo>
                    <a:pt x="6066746" y="9352867"/>
                    <a:pt x="6054610" y="9335650"/>
                    <a:pt x="6056170" y="9435659"/>
                  </a:cubicBezTo>
                  <a:cubicBezTo>
                    <a:pt x="6064203" y="9947948"/>
                    <a:pt x="6080269" y="9879283"/>
                    <a:pt x="6011989" y="9879023"/>
                  </a:cubicBezTo>
                  <a:cubicBezTo>
                    <a:pt x="5539578" y="9877117"/>
                    <a:pt x="5604853" y="9894305"/>
                    <a:pt x="5603842" y="9829625"/>
                  </a:cubicBezTo>
                  <a:cubicBezTo>
                    <a:pt x="5594942" y="9280331"/>
                    <a:pt x="5568300" y="9354283"/>
                    <a:pt x="5665822" y="9351481"/>
                  </a:cubicBezTo>
                  <a:close/>
                  <a:moveTo>
                    <a:pt x="6061632" y="8252025"/>
                  </a:moveTo>
                  <a:cubicBezTo>
                    <a:pt x="6061574" y="8247837"/>
                    <a:pt x="6520000" y="8244631"/>
                    <a:pt x="6522138" y="8244631"/>
                  </a:cubicBezTo>
                  <a:cubicBezTo>
                    <a:pt x="6526010" y="8481362"/>
                    <a:pt x="6519855" y="8474459"/>
                    <a:pt x="6526934" y="8771421"/>
                  </a:cubicBezTo>
                  <a:cubicBezTo>
                    <a:pt x="5980522" y="8771537"/>
                    <a:pt x="6072698" y="8815561"/>
                    <a:pt x="6070040" y="8646455"/>
                  </a:cubicBezTo>
                  <a:cubicBezTo>
                    <a:pt x="6066977" y="8449153"/>
                    <a:pt x="6064695" y="8448171"/>
                    <a:pt x="6061632" y="8252025"/>
                  </a:cubicBezTo>
                  <a:close/>
                  <a:moveTo>
                    <a:pt x="6185246" y="9353705"/>
                  </a:moveTo>
                  <a:cubicBezTo>
                    <a:pt x="6606195" y="9353705"/>
                    <a:pt x="6534649" y="9318867"/>
                    <a:pt x="6536470" y="9435746"/>
                  </a:cubicBezTo>
                  <a:cubicBezTo>
                    <a:pt x="6544127" y="9927699"/>
                    <a:pt x="6559297" y="9878040"/>
                    <a:pt x="6531933" y="9878040"/>
                  </a:cubicBezTo>
                  <a:cubicBezTo>
                    <a:pt x="6017451" y="9878040"/>
                    <a:pt x="6086742" y="9899793"/>
                    <a:pt x="6085615" y="9829654"/>
                  </a:cubicBezTo>
                  <a:cubicBezTo>
                    <a:pt x="6076773" y="9263172"/>
                    <a:pt x="6049524" y="9353705"/>
                    <a:pt x="6185246" y="9353705"/>
                  </a:cubicBezTo>
                  <a:close/>
                  <a:moveTo>
                    <a:pt x="6545803" y="8244631"/>
                  </a:moveTo>
                  <a:cubicBezTo>
                    <a:pt x="6547854" y="8244631"/>
                    <a:pt x="7003102" y="8246566"/>
                    <a:pt x="7003188" y="8252488"/>
                  </a:cubicBezTo>
                  <a:cubicBezTo>
                    <a:pt x="7007812" y="8560283"/>
                    <a:pt x="7009228" y="8660725"/>
                    <a:pt x="7011192" y="8775090"/>
                  </a:cubicBezTo>
                  <a:cubicBezTo>
                    <a:pt x="6683201" y="8777488"/>
                    <a:pt x="6760120" y="8771797"/>
                    <a:pt x="6550657" y="8771421"/>
                  </a:cubicBezTo>
                  <a:cubicBezTo>
                    <a:pt x="6543347" y="8469086"/>
                    <a:pt x="6549704" y="8487314"/>
                    <a:pt x="6545803" y="8244631"/>
                  </a:cubicBezTo>
                  <a:close/>
                  <a:moveTo>
                    <a:pt x="7011654" y="8801984"/>
                  </a:moveTo>
                  <a:cubicBezTo>
                    <a:pt x="7017896" y="9155768"/>
                    <a:pt x="7010065" y="8716622"/>
                    <a:pt x="7020612" y="9325309"/>
                  </a:cubicBezTo>
                  <a:cubicBezTo>
                    <a:pt x="6928089" y="9325656"/>
                    <a:pt x="6814299" y="9325684"/>
                    <a:pt x="6705363" y="9324962"/>
                  </a:cubicBezTo>
                  <a:cubicBezTo>
                    <a:pt x="6507199" y="9323662"/>
                    <a:pt x="6568862" y="9422544"/>
                    <a:pt x="6552593" y="8842715"/>
                  </a:cubicBezTo>
                  <a:cubicBezTo>
                    <a:pt x="6550542" y="8771537"/>
                    <a:pt x="6487290" y="8805537"/>
                    <a:pt x="7011654" y="8801984"/>
                  </a:cubicBezTo>
                  <a:close/>
                  <a:moveTo>
                    <a:pt x="7019138" y="7857712"/>
                  </a:moveTo>
                  <a:cubicBezTo>
                    <a:pt x="7016162" y="7667344"/>
                    <a:pt x="7005760" y="7696463"/>
                    <a:pt x="7052109" y="7695972"/>
                  </a:cubicBezTo>
                  <a:cubicBezTo>
                    <a:pt x="7154658" y="7694874"/>
                    <a:pt x="7162026" y="7695076"/>
                    <a:pt x="7475455" y="7694903"/>
                  </a:cubicBezTo>
                  <a:cubicBezTo>
                    <a:pt x="7481552" y="8309569"/>
                    <a:pt x="7517324" y="8221954"/>
                    <a:pt x="7398911" y="8220365"/>
                  </a:cubicBezTo>
                  <a:cubicBezTo>
                    <a:pt x="7306186" y="8219122"/>
                    <a:pt x="7199302" y="8218631"/>
                    <a:pt x="7051906" y="8220018"/>
                  </a:cubicBezTo>
                  <a:cubicBezTo>
                    <a:pt x="7017665" y="8220365"/>
                    <a:pt x="7025583" y="8269618"/>
                    <a:pt x="7019138" y="7857712"/>
                  </a:cubicBezTo>
                  <a:close/>
                  <a:moveTo>
                    <a:pt x="7052080" y="8246912"/>
                  </a:moveTo>
                  <a:cubicBezTo>
                    <a:pt x="7522323" y="8242464"/>
                    <a:pt x="7484672" y="8250090"/>
                    <a:pt x="7484701" y="8252516"/>
                  </a:cubicBezTo>
                  <a:cubicBezTo>
                    <a:pt x="7494237" y="8862127"/>
                    <a:pt x="7526917" y="8775205"/>
                    <a:pt x="7398766" y="8774512"/>
                  </a:cubicBezTo>
                  <a:cubicBezTo>
                    <a:pt x="7301794" y="8773992"/>
                    <a:pt x="7171620" y="8773848"/>
                    <a:pt x="7051877" y="8774801"/>
                  </a:cubicBezTo>
                  <a:cubicBezTo>
                    <a:pt x="7029252" y="8774974"/>
                    <a:pt x="7035060" y="8794445"/>
                    <a:pt x="7032748" y="8646483"/>
                  </a:cubicBezTo>
                  <a:cubicBezTo>
                    <a:pt x="7025958" y="8192836"/>
                    <a:pt x="7016856" y="8247231"/>
                    <a:pt x="7052080" y="8246912"/>
                  </a:cubicBezTo>
                  <a:close/>
                  <a:moveTo>
                    <a:pt x="7918739" y="7114035"/>
                  </a:moveTo>
                  <a:cubicBezTo>
                    <a:pt x="7425408" y="7114035"/>
                    <a:pt x="7489469" y="7142807"/>
                    <a:pt x="7488313" y="7069086"/>
                  </a:cubicBezTo>
                  <a:cubicBezTo>
                    <a:pt x="7479414" y="6500899"/>
                    <a:pt x="7457944" y="6592790"/>
                    <a:pt x="7572081" y="6592790"/>
                  </a:cubicBezTo>
                  <a:cubicBezTo>
                    <a:pt x="8001380" y="6592790"/>
                    <a:pt x="7940613" y="6561967"/>
                    <a:pt x="7942376" y="6675292"/>
                  </a:cubicBezTo>
                  <a:cubicBezTo>
                    <a:pt x="7950293" y="7182036"/>
                    <a:pt x="7951767" y="7114035"/>
                    <a:pt x="7918739" y="7114035"/>
                  </a:cubicBezTo>
                  <a:close/>
                  <a:moveTo>
                    <a:pt x="7918739" y="6564913"/>
                  </a:moveTo>
                  <a:cubicBezTo>
                    <a:pt x="7403736" y="6564913"/>
                    <a:pt x="7481870" y="6594003"/>
                    <a:pt x="7479587" y="6477702"/>
                  </a:cubicBezTo>
                  <a:cubicBezTo>
                    <a:pt x="7469185" y="5954147"/>
                    <a:pt x="7449564" y="6037487"/>
                    <a:pt x="7572081" y="6037487"/>
                  </a:cubicBezTo>
                  <a:cubicBezTo>
                    <a:pt x="7986673" y="6037487"/>
                    <a:pt x="7932060" y="6016688"/>
                    <a:pt x="7932349" y="6083793"/>
                  </a:cubicBezTo>
                  <a:cubicBezTo>
                    <a:pt x="7934632" y="6622313"/>
                    <a:pt x="7955321" y="6564913"/>
                    <a:pt x="7918739" y="6564913"/>
                  </a:cubicBezTo>
                  <a:close/>
                  <a:moveTo>
                    <a:pt x="7918739" y="6010073"/>
                  </a:moveTo>
                  <a:cubicBezTo>
                    <a:pt x="7380418" y="6010073"/>
                    <a:pt x="7473114" y="6048637"/>
                    <a:pt x="7470572" y="5886405"/>
                  </a:cubicBezTo>
                  <a:cubicBezTo>
                    <a:pt x="7461787" y="5338180"/>
                    <a:pt x="7464763" y="5526959"/>
                    <a:pt x="7464157" y="5486199"/>
                  </a:cubicBezTo>
                  <a:cubicBezTo>
                    <a:pt x="7534286" y="5485939"/>
                    <a:pt x="7588956" y="5486026"/>
                    <a:pt x="7918739" y="5486083"/>
                  </a:cubicBezTo>
                  <a:cubicBezTo>
                    <a:pt x="7920762" y="5486083"/>
                    <a:pt x="7942867" y="6010073"/>
                    <a:pt x="7918739" y="6010073"/>
                  </a:cubicBezTo>
                  <a:close/>
                  <a:moveTo>
                    <a:pt x="7918739" y="5459276"/>
                  </a:moveTo>
                  <a:cubicBezTo>
                    <a:pt x="7597480" y="5459218"/>
                    <a:pt x="7534720" y="5459132"/>
                    <a:pt x="7463724" y="5459392"/>
                  </a:cubicBezTo>
                  <a:cubicBezTo>
                    <a:pt x="7460748" y="5286298"/>
                    <a:pt x="7454997" y="5181494"/>
                    <a:pt x="7453667" y="4936211"/>
                  </a:cubicBezTo>
                  <a:cubicBezTo>
                    <a:pt x="7456702" y="4936211"/>
                    <a:pt x="7909059" y="4935460"/>
                    <a:pt x="7912642" y="4935460"/>
                  </a:cubicBezTo>
                  <a:cubicBezTo>
                    <a:pt x="7915359" y="5065193"/>
                    <a:pt x="7921196" y="5459276"/>
                    <a:pt x="7918739" y="5459276"/>
                  </a:cubicBezTo>
                  <a:close/>
                  <a:moveTo>
                    <a:pt x="7453524" y="4909346"/>
                  </a:moveTo>
                  <a:cubicBezTo>
                    <a:pt x="7453524" y="4906746"/>
                    <a:pt x="7448785" y="4387090"/>
                    <a:pt x="7448756" y="4384895"/>
                  </a:cubicBezTo>
                  <a:cubicBezTo>
                    <a:pt x="7733867" y="4387061"/>
                    <a:pt x="7715171" y="4381573"/>
                    <a:pt x="7902125" y="4381226"/>
                  </a:cubicBezTo>
                  <a:cubicBezTo>
                    <a:pt x="7902154" y="4383277"/>
                    <a:pt x="7911891" y="4898426"/>
                    <a:pt x="7911949" y="4901460"/>
                  </a:cubicBezTo>
                  <a:cubicBezTo>
                    <a:pt x="7912151" y="4912264"/>
                    <a:pt x="7960147" y="4908711"/>
                    <a:pt x="7453524" y="4909346"/>
                  </a:cubicBezTo>
                  <a:close/>
                  <a:moveTo>
                    <a:pt x="7448409" y="4358058"/>
                  </a:moveTo>
                  <a:cubicBezTo>
                    <a:pt x="7445230" y="4130425"/>
                    <a:pt x="7441561" y="4131928"/>
                    <a:pt x="7436938" y="3831036"/>
                  </a:cubicBezTo>
                  <a:cubicBezTo>
                    <a:pt x="7515446" y="3829563"/>
                    <a:pt x="7621001" y="3829303"/>
                    <a:pt x="7745194" y="3831469"/>
                  </a:cubicBezTo>
                  <a:cubicBezTo>
                    <a:pt x="7940786" y="3834878"/>
                    <a:pt x="7891665" y="3733252"/>
                    <a:pt x="7900969" y="4310163"/>
                  </a:cubicBezTo>
                  <a:cubicBezTo>
                    <a:pt x="7901691" y="4358578"/>
                    <a:pt x="7977975" y="4362189"/>
                    <a:pt x="7448409" y="4358058"/>
                  </a:cubicBezTo>
                  <a:close/>
                  <a:moveTo>
                    <a:pt x="7436504" y="3804171"/>
                  </a:moveTo>
                  <a:cubicBezTo>
                    <a:pt x="7431187" y="3458995"/>
                    <a:pt x="7430551" y="3444320"/>
                    <a:pt x="7430812" y="3324553"/>
                  </a:cubicBezTo>
                  <a:cubicBezTo>
                    <a:pt x="7430927" y="3267240"/>
                    <a:pt x="7354932" y="3279315"/>
                    <a:pt x="7886839" y="3278506"/>
                  </a:cubicBezTo>
                  <a:cubicBezTo>
                    <a:pt x="7889555" y="3595228"/>
                    <a:pt x="7892300" y="3662305"/>
                    <a:pt x="7895103" y="3806106"/>
                  </a:cubicBezTo>
                  <a:cubicBezTo>
                    <a:pt x="7740772" y="3805846"/>
                    <a:pt x="7627445" y="3800560"/>
                    <a:pt x="7436504" y="3804171"/>
                  </a:cubicBezTo>
                  <a:close/>
                  <a:moveTo>
                    <a:pt x="7430812" y="3252739"/>
                  </a:moveTo>
                  <a:cubicBezTo>
                    <a:pt x="7429800" y="2991827"/>
                    <a:pt x="7422287" y="2945405"/>
                    <a:pt x="7418907" y="2727623"/>
                  </a:cubicBezTo>
                  <a:cubicBezTo>
                    <a:pt x="7932292" y="2727334"/>
                    <a:pt x="7880973" y="2724648"/>
                    <a:pt x="7881146" y="2733689"/>
                  </a:cubicBezTo>
                  <a:cubicBezTo>
                    <a:pt x="7881609" y="2764686"/>
                    <a:pt x="7880250" y="2626344"/>
                    <a:pt x="7886607" y="3251699"/>
                  </a:cubicBezTo>
                  <a:cubicBezTo>
                    <a:pt x="7737883" y="3251901"/>
                    <a:pt x="7619412" y="3254790"/>
                    <a:pt x="7430812" y="3252739"/>
                  </a:cubicBezTo>
                  <a:close/>
                  <a:moveTo>
                    <a:pt x="7418531" y="2700671"/>
                  </a:moveTo>
                  <a:cubicBezTo>
                    <a:pt x="7416681" y="2558834"/>
                    <a:pt x="7420843" y="2389034"/>
                    <a:pt x="7412781" y="2175469"/>
                  </a:cubicBezTo>
                  <a:cubicBezTo>
                    <a:pt x="7627127" y="2181506"/>
                    <a:pt x="7749614" y="2173678"/>
                    <a:pt x="7869819" y="2172898"/>
                  </a:cubicBezTo>
                  <a:cubicBezTo>
                    <a:pt x="7875339" y="2519316"/>
                    <a:pt x="7878661" y="2587808"/>
                    <a:pt x="7880626" y="2700527"/>
                  </a:cubicBezTo>
                  <a:lnTo>
                    <a:pt x="7418531" y="2700671"/>
                  </a:lnTo>
                  <a:close/>
                  <a:moveTo>
                    <a:pt x="7398825" y="3252363"/>
                  </a:moveTo>
                  <a:cubicBezTo>
                    <a:pt x="6857180" y="3245806"/>
                    <a:pt x="6946553" y="3301472"/>
                    <a:pt x="6943837" y="3127252"/>
                  </a:cubicBezTo>
                  <a:cubicBezTo>
                    <a:pt x="6940803" y="2934688"/>
                    <a:pt x="6942681" y="2928853"/>
                    <a:pt x="6939618" y="2733285"/>
                  </a:cubicBezTo>
                  <a:cubicBezTo>
                    <a:pt x="6939416" y="2719795"/>
                    <a:pt x="6894281" y="2727450"/>
                    <a:pt x="7395242" y="2727623"/>
                  </a:cubicBezTo>
                  <a:cubicBezTo>
                    <a:pt x="7398102" y="2926860"/>
                    <a:pt x="7416219" y="3252594"/>
                    <a:pt x="7398825" y="3252363"/>
                  </a:cubicBezTo>
                  <a:close/>
                  <a:moveTo>
                    <a:pt x="6932048" y="3830083"/>
                  </a:moveTo>
                  <a:cubicBezTo>
                    <a:pt x="6933464" y="3950023"/>
                    <a:pt x="6935371" y="4036830"/>
                    <a:pt x="6940630" y="4353841"/>
                  </a:cubicBezTo>
                  <a:cubicBezTo>
                    <a:pt x="6874228" y="4353465"/>
                    <a:pt x="6485498" y="4354448"/>
                    <a:pt x="6483360" y="4354448"/>
                  </a:cubicBezTo>
                  <a:cubicBezTo>
                    <a:pt x="6479026" y="4064216"/>
                    <a:pt x="6481915" y="4109482"/>
                    <a:pt x="6477032" y="3832856"/>
                  </a:cubicBezTo>
                  <a:cubicBezTo>
                    <a:pt x="6723336" y="3833174"/>
                    <a:pt x="6736802" y="3829014"/>
                    <a:pt x="6932048" y="3830083"/>
                  </a:cubicBezTo>
                  <a:close/>
                  <a:moveTo>
                    <a:pt x="6878649" y="3803131"/>
                  </a:moveTo>
                  <a:cubicBezTo>
                    <a:pt x="6404649" y="3803131"/>
                    <a:pt x="6477263" y="3835398"/>
                    <a:pt x="6474807" y="3718346"/>
                  </a:cubicBezTo>
                  <a:cubicBezTo>
                    <a:pt x="6464145" y="3207559"/>
                    <a:pt x="6448570" y="3281279"/>
                    <a:pt x="6531933" y="3281279"/>
                  </a:cubicBezTo>
                  <a:cubicBezTo>
                    <a:pt x="6984204" y="3281279"/>
                    <a:pt x="6922859" y="3265074"/>
                    <a:pt x="6924593" y="3324957"/>
                  </a:cubicBezTo>
                  <a:cubicBezTo>
                    <a:pt x="6940890" y="3880578"/>
                    <a:pt x="6938289" y="3803131"/>
                    <a:pt x="6878649" y="3803131"/>
                  </a:cubicBezTo>
                  <a:close/>
                  <a:moveTo>
                    <a:pt x="6878649" y="3254125"/>
                  </a:moveTo>
                  <a:cubicBezTo>
                    <a:pt x="6383411" y="3254125"/>
                    <a:pt x="6468537" y="3290552"/>
                    <a:pt x="6465965" y="3127194"/>
                  </a:cubicBezTo>
                  <a:cubicBezTo>
                    <a:pt x="6458481" y="2648703"/>
                    <a:pt x="6425280" y="2728750"/>
                    <a:pt x="6531933" y="2728750"/>
                  </a:cubicBezTo>
                  <a:cubicBezTo>
                    <a:pt x="6948778" y="2728750"/>
                    <a:pt x="6915693" y="2717079"/>
                    <a:pt x="6915953" y="2733776"/>
                  </a:cubicBezTo>
                  <a:cubicBezTo>
                    <a:pt x="6925431" y="3337235"/>
                    <a:pt x="6936642" y="3254125"/>
                    <a:pt x="6878649" y="3254125"/>
                  </a:cubicBezTo>
                  <a:close/>
                  <a:moveTo>
                    <a:pt x="6878649" y="2698533"/>
                  </a:moveTo>
                  <a:cubicBezTo>
                    <a:pt x="6704208" y="2698533"/>
                    <a:pt x="6704092" y="2701913"/>
                    <a:pt x="6531962" y="2701913"/>
                  </a:cubicBezTo>
                  <a:cubicBezTo>
                    <a:pt x="6426638" y="2701913"/>
                    <a:pt x="6457990" y="2782249"/>
                    <a:pt x="6448165" y="2173158"/>
                  </a:cubicBezTo>
                  <a:cubicBezTo>
                    <a:pt x="6616423" y="2170731"/>
                    <a:pt x="6726602" y="2176538"/>
                    <a:pt x="6908296" y="2176018"/>
                  </a:cubicBezTo>
                  <a:cubicBezTo>
                    <a:pt x="6921703" y="2783607"/>
                    <a:pt x="6924882" y="2698533"/>
                    <a:pt x="6878649" y="2698533"/>
                  </a:cubicBezTo>
                  <a:close/>
                  <a:moveTo>
                    <a:pt x="6451113" y="3718982"/>
                  </a:moveTo>
                  <a:cubicBezTo>
                    <a:pt x="6453395" y="3828898"/>
                    <a:pt x="6537221" y="3808042"/>
                    <a:pt x="6012018" y="3804517"/>
                  </a:cubicBezTo>
                  <a:cubicBezTo>
                    <a:pt x="5986417" y="3804344"/>
                    <a:pt x="5995952" y="3863737"/>
                    <a:pt x="5985290" y="3324206"/>
                  </a:cubicBezTo>
                  <a:cubicBezTo>
                    <a:pt x="5984105" y="3265132"/>
                    <a:pt x="5919177" y="3279951"/>
                    <a:pt x="6358619" y="3281106"/>
                  </a:cubicBezTo>
                  <a:cubicBezTo>
                    <a:pt x="6470155" y="3281424"/>
                    <a:pt x="6440306" y="3201666"/>
                    <a:pt x="6451113" y="3718982"/>
                  </a:cubicBezTo>
                  <a:close/>
                  <a:moveTo>
                    <a:pt x="6358590" y="3254241"/>
                  </a:moveTo>
                  <a:cubicBezTo>
                    <a:pt x="5906116" y="3253027"/>
                    <a:pt x="5984250" y="3287317"/>
                    <a:pt x="5981765" y="3127252"/>
                  </a:cubicBezTo>
                  <a:cubicBezTo>
                    <a:pt x="5974570" y="2668924"/>
                    <a:pt x="5957406" y="2729905"/>
                    <a:pt x="6012047" y="2729327"/>
                  </a:cubicBezTo>
                  <a:cubicBezTo>
                    <a:pt x="6471831" y="2724359"/>
                    <a:pt x="6433458" y="2729645"/>
                    <a:pt x="6433515" y="2733747"/>
                  </a:cubicBezTo>
                  <a:cubicBezTo>
                    <a:pt x="6442964" y="3339603"/>
                    <a:pt x="6477870" y="3254559"/>
                    <a:pt x="6358590" y="3254241"/>
                  </a:cubicBezTo>
                  <a:close/>
                  <a:moveTo>
                    <a:pt x="6358590" y="2701740"/>
                  </a:moveTo>
                  <a:cubicBezTo>
                    <a:pt x="6249134" y="2701451"/>
                    <a:pt x="6121272" y="2701307"/>
                    <a:pt x="6011845" y="2702491"/>
                  </a:cubicBezTo>
                  <a:cubicBezTo>
                    <a:pt x="5960295" y="2703040"/>
                    <a:pt x="5972894" y="2784762"/>
                    <a:pt x="5965641" y="2176422"/>
                  </a:cubicBezTo>
                  <a:cubicBezTo>
                    <a:pt x="6337410" y="2179918"/>
                    <a:pt x="6276787" y="2176509"/>
                    <a:pt x="6424471" y="2173562"/>
                  </a:cubicBezTo>
                  <a:cubicBezTo>
                    <a:pt x="6434296" y="2781816"/>
                    <a:pt x="6462758" y="2701856"/>
                    <a:pt x="6358590" y="2701740"/>
                  </a:cubicBezTo>
                  <a:close/>
                  <a:moveTo>
                    <a:pt x="5968791" y="3718982"/>
                  </a:moveTo>
                  <a:cubicBezTo>
                    <a:pt x="5971247" y="3831412"/>
                    <a:pt x="6053223" y="3804171"/>
                    <a:pt x="5512474" y="3804344"/>
                  </a:cubicBezTo>
                  <a:cubicBezTo>
                    <a:pt x="5506984" y="3450473"/>
                    <a:pt x="5507244" y="3441431"/>
                    <a:pt x="5503083" y="3323975"/>
                  </a:cubicBezTo>
                  <a:cubicBezTo>
                    <a:pt x="5500801" y="3259701"/>
                    <a:pt x="5450320" y="3278188"/>
                    <a:pt x="5838675" y="3278449"/>
                  </a:cubicBezTo>
                  <a:cubicBezTo>
                    <a:pt x="5994450" y="3278449"/>
                    <a:pt x="5957204" y="3190140"/>
                    <a:pt x="5968791" y="3718982"/>
                  </a:cubicBezTo>
                  <a:close/>
                  <a:moveTo>
                    <a:pt x="5500714" y="3251381"/>
                  </a:moveTo>
                  <a:cubicBezTo>
                    <a:pt x="5493288" y="2992867"/>
                    <a:pt x="5500020" y="2946705"/>
                    <a:pt x="5496669" y="2733227"/>
                  </a:cubicBezTo>
                  <a:cubicBezTo>
                    <a:pt x="5496553" y="2724879"/>
                    <a:pt x="5495137" y="2733227"/>
                    <a:pt x="5950847" y="2729905"/>
                  </a:cubicBezTo>
                  <a:cubicBezTo>
                    <a:pt x="5950904" y="2732823"/>
                    <a:pt x="5950962" y="2751975"/>
                    <a:pt x="5960209" y="3252190"/>
                  </a:cubicBezTo>
                  <a:cubicBezTo>
                    <a:pt x="5894009" y="3251468"/>
                    <a:pt x="5867194" y="3251641"/>
                    <a:pt x="5500714" y="3251381"/>
                  </a:cubicBezTo>
                  <a:close/>
                  <a:moveTo>
                    <a:pt x="5492305" y="4910848"/>
                  </a:moveTo>
                  <a:cubicBezTo>
                    <a:pt x="4994322" y="4910848"/>
                    <a:pt x="5046969" y="4913015"/>
                    <a:pt x="5047085" y="4901229"/>
                  </a:cubicBezTo>
                  <a:cubicBezTo>
                    <a:pt x="5048125" y="4779526"/>
                    <a:pt x="5047172" y="4758554"/>
                    <a:pt x="5041306" y="4385675"/>
                  </a:cubicBezTo>
                  <a:cubicBezTo>
                    <a:pt x="5313876" y="4385732"/>
                    <a:pt x="5352567" y="4384577"/>
                    <a:pt x="5496235" y="4384577"/>
                  </a:cubicBezTo>
                  <a:cubicBezTo>
                    <a:pt x="5506667" y="4973996"/>
                    <a:pt x="5513948" y="4910848"/>
                    <a:pt x="5492305" y="4910848"/>
                  </a:cubicBezTo>
                  <a:close/>
                  <a:moveTo>
                    <a:pt x="5492305" y="4357769"/>
                  </a:moveTo>
                  <a:cubicBezTo>
                    <a:pt x="4962161" y="4357769"/>
                    <a:pt x="5041190" y="4379695"/>
                    <a:pt x="5040092" y="4309556"/>
                  </a:cubicBezTo>
                  <a:cubicBezTo>
                    <a:pt x="5031193" y="3741774"/>
                    <a:pt x="4995449" y="3830574"/>
                    <a:pt x="5145676" y="3830574"/>
                  </a:cubicBezTo>
                  <a:cubicBezTo>
                    <a:pt x="5307982" y="3830574"/>
                    <a:pt x="5323094" y="3831152"/>
                    <a:pt x="5489242" y="3831152"/>
                  </a:cubicBezTo>
                  <a:cubicBezTo>
                    <a:pt x="5498113" y="4401938"/>
                    <a:pt x="5495831" y="4357769"/>
                    <a:pt x="5492305" y="4357769"/>
                  </a:cubicBezTo>
                  <a:close/>
                  <a:moveTo>
                    <a:pt x="5030470" y="3803333"/>
                  </a:moveTo>
                  <a:cubicBezTo>
                    <a:pt x="5025529" y="3479534"/>
                    <a:pt x="5025384" y="3445736"/>
                    <a:pt x="5021686" y="3324091"/>
                  </a:cubicBezTo>
                  <a:cubicBezTo>
                    <a:pt x="5019692" y="3257910"/>
                    <a:pt x="4948898" y="3278044"/>
                    <a:pt x="5477829" y="3278218"/>
                  </a:cubicBezTo>
                  <a:cubicBezTo>
                    <a:pt x="5484041" y="3474450"/>
                    <a:pt x="5481730" y="3346161"/>
                    <a:pt x="5488838" y="3804373"/>
                  </a:cubicBezTo>
                  <a:cubicBezTo>
                    <a:pt x="5452950" y="3804344"/>
                    <a:pt x="5067225" y="3803651"/>
                    <a:pt x="5030470" y="3803333"/>
                  </a:cubicBezTo>
                  <a:close/>
                  <a:moveTo>
                    <a:pt x="5014578" y="2700324"/>
                  </a:moveTo>
                  <a:cubicBezTo>
                    <a:pt x="5008596" y="2321610"/>
                    <a:pt x="5007989" y="2271115"/>
                    <a:pt x="5005736" y="2175411"/>
                  </a:cubicBezTo>
                  <a:cubicBezTo>
                    <a:pt x="5180004" y="2178617"/>
                    <a:pt x="5329798" y="2174429"/>
                    <a:pt x="5462976" y="2174169"/>
                  </a:cubicBezTo>
                  <a:cubicBezTo>
                    <a:pt x="5465057" y="2262131"/>
                    <a:pt x="5472483" y="2700440"/>
                    <a:pt x="5472541" y="2703069"/>
                  </a:cubicBezTo>
                  <a:cubicBezTo>
                    <a:pt x="5280704" y="2702751"/>
                    <a:pt x="5278971" y="2697985"/>
                    <a:pt x="5014578" y="2700324"/>
                  </a:cubicBezTo>
                  <a:close/>
                  <a:moveTo>
                    <a:pt x="5006805" y="3803102"/>
                  </a:moveTo>
                  <a:cubicBezTo>
                    <a:pt x="4717475" y="3800011"/>
                    <a:pt x="4671416" y="3802669"/>
                    <a:pt x="4546732" y="3803478"/>
                  </a:cubicBezTo>
                  <a:cubicBezTo>
                    <a:pt x="4537283" y="3184420"/>
                    <a:pt x="4518126" y="3279315"/>
                    <a:pt x="4625848" y="3278015"/>
                  </a:cubicBezTo>
                  <a:cubicBezTo>
                    <a:pt x="5056043" y="3272844"/>
                    <a:pt x="4996200" y="3265276"/>
                    <a:pt x="4997992" y="3324957"/>
                  </a:cubicBezTo>
                  <a:cubicBezTo>
                    <a:pt x="5002037" y="3459110"/>
                    <a:pt x="5002095" y="3494671"/>
                    <a:pt x="5006805" y="3803102"/>
                  </a:cubicBezTo>
                  <a:close/>
                  <a:moveTo>
                    <a:pt x="4972217" y="2700758"/>
                  </a:moveTo>
                  <a:cubicBezTo>
                    <a:pt x="4849151" y="2702087"/>
                    <a:pt x="4752352" y="2702115"/>
                    <a:pt x="4625819" y="2700758"/>
                  </a:cubicBezTo>
                  <a:cubicBezTo>
                    <a:pt x="4501655" y="2699256"/>
                    <a:pt x="4527517" y="2799119"/>
                    <a:pt x="4520351" y="2173649"/>
                  </a:cubicBezTo>
                  <a:cubicBezTo>
                    <a:pt x="4751947" y="2173331"/>
                    <a:pt x="4821238" y="2171569"/>
                    <a:pt x="4982012" y="2174949"/>
                  </a:cubicBezTo>
                  <a:cubicBezTo>
                    <a:pt x="4995738" y="2758908"/>
                    <a:pt x="4996056" y="2700498"/>
                    <a:pt x="4972217" y="2700758"/>
                  </a:cubicBezTo>
                  <a:close/>
                  <a:moveTo>
                    <a:pt x="4523067" y="3803622"/>
                  </a:moveTo>
                  <a:cubicBezTo>
                    <a:pt x="3984254" y="3806106"/>
                    <a:pt x="4065855" y="3827367"/>
                    <a:pt x="4064497" y="3718519"/>
                  </a:cubicBezTo>
                  <a:cubicBezTo>
                    <a:pt x="4058082" y="3204670"/>
                    <a:pt x="4036641" y="3276455"/>
                    <a:pt x="4105673" y="3276455"/>
                  </a:cubicBezTo>
                  <a:cubicBezTo>
                    <a:pt x="4582447" y="3276455"/>
                    <a:pt x="4517114" y="3269349"/>
                    <a:pt x="4517114" y="3323917"/>
                  </a:cubicBezTo>
                  <a:cubicBezTo>
                    <a:pt x="4517230" y="3444898"/>
                    <a:pt x="4517432" y="3435423"/>
                    <a:pt x="4523067" y="3803622"/>
                  </a:cubicBezTo>
                  <a:close/>
                  <a:moveTo>
                    <a:pt x="4452360" y="3252190"/>
                  </a:moveTo>
                  <a:cubicBezTo>
                    <a:pt x="4279247" y="3252190"/>
                    <a:pt x="4279161" y="3249619"/>
                    <a:pt x="4105673" y="3249619"/>
                  </a:cubicBezTo>
                  <a:cubicBezTo>
                    <a:pt x="4043201" y="3249619"/>
                    <a:pt x="4055683" y="3274548"/>
                    <a:pt x="4053372" y="3127309"/>
                  </a:cubicBezTo>
                  <a:cubicBezTo>
                    <a:pt x="4045830" y="2646507"/>
                    <a:pt x="4029244" y="2724763"/>
                    <a:pt x="4105673" y="2724763"/>
                  </a:cubicBezTo>
                  <a:cubicBezTo>
                    <a:pt x="4552453" y="2724763"/>
                    <a:pt x="4505758" y="2724994"/>
                    <a:pt x="4505903" y="2733805"/>
                  </a:cubicBezTo>
                  <a:cubicBezTo>
                    <a:pt x="4515236" y="3329926"/>
                    <a:pt x="4547021" y="3252190"/>
                    <a:pt x="4452360" y="3252190"/>
                  </a:cubicBezTo>
                  <a:close/>
                  <a:moveTo>
                    <a:pt x="4105673" y="2697956"/>
                  </a:moveTo>
                  <a:cubicBezTo>
                    <a:pt x="4022367" y="2697956"/>
                    <a:pt x="4054903" y="2778725"/>
                    <a:pt x="4039849" y="2173880"/>
                  </a:cubicBezTo>
                  <a:cubicBezTo>
                    <a:pt x="4086602" y="2173678"/>
                    <a:pt x="4115930" y="2173735"/>
                    <a:pt x="4452389" y="2173678"/>
                  </a:cubicBezTo>
                  <a:cubicBezTo>
                    <a:pt x="4511364" y="2173678"/>
                    <a:pt x="4495529" y="2090193"/>
                    <a:pt x="4505383" y="2699833"/>
                  </a:cubicBezTo>
                  <a:cubicBezTo>
                    <a:pt x="4217498" y="2698996"/>
                    <a:pt x="4253357" y="2697956"/>
                    <a:pt x="4105673" y="2697956"/>
                  </a:cubicBezTo>
                  <a:close/>
                  <a:moveTo>
                    <a:pt x="4040831" y="3718866"/>
                  </a:moveTo>
                  <a:cubicBezTo>
                    <a:pt x="4042161" y="3825663"/>
                    <a:pt x="4129540" y="3807262"/>
                    <a:pt x="3585844" y="3804344"/>
                  </a:cubicBezTo>
                  <a:cubicBezTo>
                    <a:pt x="3581914" y="3804315"/>
                    <a:pt x="3585844" y="3625762"/>
                    <a:pt x="3576742" y="3323397"/>
                  </a:cubicBezTo>
                  <a:cubicBezTo>
                    <a:pt x="3574633" y="3252045"/>
                    <a:pt x="3520829" y="3290784"/>
                    <a:pt x="3932704" y="3278968"/>
                  </a:cubicBezTo>
                  <a:cubicBezTo>
                    <a:pt x="4055568" y="3275416"/>
                    <a:pt x="4034243" y="3192826"/>
                    <a:pt x="4040831" y="3718866"/>
                  </a:cubicBezTo>
                  <a:close/>
                  <a:moveTo>
                    <a:pt x="3932069" y="3252074"/>
                  </a:moveTo>
                  <a:cubicBezTo>
                    <a:pt x="3844255" y="3254616"/>
                    <a:pt x="3745838" y="3255916"/>
                    <a:pt x="3585989" y="3252883"/>
                  </a:cubicBezTo>
                  <a:cubicBezTo>
                    <a:pt x="3571454" y="3252623"/>
                    <a:pt x="3574575" y="3270129"/>
                    <a:pt x="3572263" y="3127281"/>
                  </a:cubicBezTo>
                  <a:cubicBezTo>
                    <a:pt x="3565039" y="2666613"/>
                    <a:pt x="3560590" y="2728605"/>
                    <a:pt x="3586046" y="2727999"/>
                  </a:cubicBezTo>
                  <a:cubicBezTo>
                    <a:pt x="4079147" y="2716675"/>
                    <a:pt x="4026470" y="2728490"/>
                    <a:pt x="4026528" y="2733718"/>
                  </a:cubicBezTo>
                  <a:cubicBezTo>
                    <a:pt x="4029591" y="2928391"/>
                    <a:pt x="4026644" y="2930875"/>
                    <a:pt x="4029707" y="3127743"/>
                  </a:cubicBezTo>
                  <a:cubicBezTo>
                    <a:pt x="4032047" y="3275704"/>
                    <a:pt x="4057504" y="3248492"/>
                    <a:pt x="3932069" y="3252074"/>
                  </a:cubicBezTo>
                  <a:close/>
                  <a:moveTo>
                    <a:pt x="3932271" y="2698591"/>
                  </a:moveTo>
                  <a:cubicBezTo>
                    <a:pt x="3726507" y="2699978"/>
                    <a:pt x="3715555" y="2698187"/>
                    <a:pt x="3585526" y="2701162"/>
                  </a:cubicBezTo>
                  <a:cubicBezTo>
                    <a:pt x="3560878" y="2701740"/>
                    <a:pt x="3565444" y="2765899"/>
                    <a:pt x="3560445" y="2177058"/>
                  </a:cubicBezTo>
                  <a:cubicBezTo>
                    <a:pt x="3704142" y="2175786"/>
                    <a:pt x="3451885" y="2177664"/>
                    <a:pt x="4016154" y="2173996"/>
                  </a:cubicBezTo>
                  <a:cubicBezTo>
                    <a:pt x="4031469" y="2796519"/>
                    <a:pt x="4051927" y="2697638"/>
                    <a:pt x="3932271" y="2698591"/>
                  </a:cubicBezTo>
                  <a:close/>
                  <a:moveTo>
                    <a:pt x="3560849" y="3804200"/>
                  </a:moveTo>
                  <a:cubicBezTo>
                    <a:pt x="3029087" y="3801080"/>
                    <a:pt x="3104938" y="3843400"/>
                    <a:pt x="3102337" y="3718404"/>
                  </a:cubicBezTo>
                  <a:cubicBezTo>
                    <a:pt x="3098870" y="3552532"/>
                    <a:pt x="3097252" y="3429790"/>
                    <a:pt x="3096356" y="3324379"/>
                  </a:cubicBezTo>
                  <a:cubicBezTo>
                    <a:pt x="3095922" y="3272122"/>
                    <a:pt x="3022933" y="3270100"/>
                    <a:pt x="3551719" y="3279171"/>
                  </a:cubicBezTo>
                  <a:cubicBezTo>
                    <a:pt x="3559781" y="3568247"/>
                    <a:pt x="3558538" y="3612445"/>
                    <a:pt x="3560849" y="3804200"/>
                  </a:cubicBezTo>
                  <a:close/>
                  <a:moveTo>
                    <a:pt x="3095720" y="3253576"/>
                  </a:moveTo>
                  <a:cubicBezTo>
                    <a:pt x="3092831" y="2986945"/>
                    <a:pt x="3089363" y="2950287"/>
                    <a:pt x="3085838" y="2727248"/>
                  </a:cubicBezTo>
                  <a:cubicBezTo>
                    <a:pt x="3088467" y="2727248"/>
                    <a:pt x="3543686" y="2729732"/>
                    <a:pt x="3543773" y="2733805"/>
                  </a:cubicBezTo>
                  <a:cubicBezTo>
                    <a:pt x="3546402" y="2900716"/>
                    <a:pt x="3546980" y="3089236"/>
                    <a:pt x="3551054" y="3252276"/>
                  </a:cubicBezTo>
                  <a:cubicBezTo>
                    <a:pt x="3372278" y="3249359"/>
                    <a:pt x="3224391" y="3253345"/>
                    <a:pt x="3095720" y="3253576"/>
                  </a:cubicBezTo>
                  <a:close/>
                  <a:moveTo>
                    <a:pt x="3085433" y="2700411"/>
                  </a:moveTo>
                  <a:cubicBezTo>
                    <a:pt x="3079539" y="2327388"/>
                    <a:pt x="3078470" y="2277817"/>
                    <a:pt x="3077920" y="2175353"/>
                  </a:cubicBezTo>
                  <a:cubicBezTo>
                    <a:pt x="3261898" y="2175469"/>
                    <a:pt x="3290735" y="2179022"/>
                    <a:pt x="3536751" y="2177231"/>
                  </a:cubicBezTo>
                  <a:cubicBezTo>
                    <a:pt x="3536780" y="2179426"/>
                    <a:pt x="3543223" y="2699747"/>
                    <a:pt x="3543252" y="2702058"/>
                  </a:cubicBezTo>
                  <a:cubicBezTo>
                    <a:pt x="3371844" y="2705293"/>
                    <a:pt x="3226472" y="2700584"/>
                    <a:pt x="3085433" y="2700411"/>
                  </a:cubicBezTo>
                  <a:close/>
                  <a:moveTo>
                    <a:pt x="3078701" y="3719040"/>
                  </a:moveTo>
                  <a:cubicBezTo>
                    <a:pt x="3081244" y="3840222"/>
                    <a:pt x="3153020" y="3805095"/>
                    <a:pt x="2719415" y="3805095"/>
                  </a:cubicBezTo>
                  <a:cubicBezTo>
                    <a:pt x="2601580" y="3805095"/>
                    <a:pt x="2620015" y="3898575"/>
                    <a:pt x="2615219" y="3323080"/>
                  </a:cubicBezTo>
                  <a:cubicBezTo>
                    <a:pt x="2614727" y="3264236"/>
                    <a:pt x="2543096" y="3280384"/>
                    <a:pt x="3072344" y="3280384"/>
                  </a:cubicBezTo>
                  <a:cubicBezTo>
                    <a:pt x="3073471" y="3397985"/>
                    <a:pt x="3074078" y="3497068"/>
                    <a:pt x="3078701" y="3719040"/>
                  </a:cubicBezTo>
                  <a:close/>
                  <a:moveTo>
                    <a:pt x="3065900" y="3253605"/>
                  </a:moveTo>
                  <a:cubicBezTo>
                    <a:pt x="2765821" y="3253692"/>
                    <a:pt x="2694912" y="3253807"/>
                    <a:pt x="2614583" y="3253576"/>
                  </a:cubicBezTo>
                  <a:cubicBezTo>
                    <a:pt x="2614554" y="3252045"/>
                    <a:pt x="2608370" y="2776905"/>
                    <a:pt x="2607561" y="2725774"/>
                  </a:cubicBezTo>
                  <a:cubicBezTo>
                    <a:pt x="2609613" y="2725745"/>
                    <a:pt x="3062144" y="2722366"/>
                    <a:pt x="3062317" y="2733776"/>
                  </a:cubicBezTo>
                  <a:cubicBezTo>
                    <a:pt x="3070928" y="3290697"/>
                    <a:pt x="3077574" y="3253605"/>
                    <a:pt x="3065900" y="3253605"/>
                  </a:cubicBezTo>
                  <a:close/>
                  <a:moveTo>
                    <a:pt x="2607099" y="2698909"/>
                  </a:moveTo>
                  <a:cubicBezTo>
                    <a:pt x="2605596" y="2606354"/>
                    <a:pt x="2611144" y="2938732"/>
                    <a:pt x="2598026" y="2176566"/>
                  </a:cubicBezTo>
                  <a:cubicBezTo>
                    <a:pt x="2763047" y="2178820"/>
                    <a:pt x="2912090" y="2175440"/>
                    <a:pt x="3054226" y="2175353"/>
                  </a:cubicBezTo>
                  <a:cubicBezTo>
                    <a:pt x="3054804" y="2277904"/>
                    <a:pt x="3056249" y="2350787"/>
                    <a:pt x="3061768" y="2700382"/>
                  </a:cubicBezTo>
                  <a:cubicBezTo>
                    <a:pt x="2888540" y="2700353"/>
                    <a:pt x="2792578" y="2697031"/>
                    <a:pt x="2607099" y="2698909"/>
                  </a:cubicBezTo>
                  <a:close/>
                  <a:moveTo>
                    <a:pt x="2599499" y="3805239"/>
                  </a:moveTo>
                  <a:cubicBezTo>
                    <a:pt x="2209065" y="3806164"/>
                    <a:pt x="2322306" y="3805500"/>
                    <a:pt x="2139513" y="3804142"/>
                  </a:cubicBezTo>
                  <a:cubicBezTo>
                    <a:pt x="2138242" y="3664991"/>
                    <a:pt x="2140207" y="3639281"/>
                    <a:pt x="2132232" y="3280413"/>
                  </a:cubicBezTo>
                  <a:cubicBezTo>
                    <a:pt x="2268589" y="3280009"/>
                    <a:pt x="2279974" y="3279142"/>
                    <a:pt x="2591149" y="3280326"/>
                  </a:cubicBezTo>
                  <a:cubicBezTo>
                    <a:pt x="2594125" y="3602652"/>
                    <a:pt x="2596812" y="3666522"/>
                    <a:pt x="2599499" y="3805239"/>
                  </a:cubicBezTo>
                  <a:close/>
                  <a:moveTo>
                    <a:pt x="2546158" y="3253316"/>
                  </a:moveTo>
                  <a:cubicBezTo>
                    <a:pt x="2047568" y="3250601"/>
                    <a:pt x="2131943" y="3291679"/>
                    <a:pt x="2129371" y="3127252"/>
                  </a:cubicBezTo>
                  <a:cubicBezTo>
                    <a:pt x="2126279" y="2930615"/>
                    <a:pt x="2128562" y="2930326"/>
                    <a:pt x="2125470" y="2733285"/>
                  </a:cubicBezTo>
                  <a:cubicBezTo>
                    <a:pt x="2125297" y="2722163"/>
                    <a:pt x="2098453" y="2732332"/>
                    <a:pt x="2583896" y="2726034"/>
                  </a:cubicBezTo>
                  <a:cubicBezTo>
                    <a:pt x="2593200" y="3327211"/>
                    <a:pt x="2607157" y="3253548"/>
                    <a:pt x="2546158" y="3253316"/>
                  </a:cubicBezTo>
                  <a:close/>
                  <a:moveTo>
                    <a:pt x="2124950" y="2701278"/>
                  </a:moveTo>
                  <a:cubicBezTo>
                    <a:pt x="2115097" y="2091291"/>
                    <a:pt x="2083456" y="2174718"/>
                    <a:pt x="2199674" y="2174371"/>
                  </a:cubicBezTo>
                  <a:cubicBezTo>
                    <a:pt x="2346462" y="2173967"/>
                    <a:pt x="2432426" y="2173735"/>
                    <a:pt x="2545898" y="2175700"/>
                  </a:cubicBezTo>
                  <a:cubicBezTo>
                    <a:pt x="2585630" y="2176451"/>
                    <a:pt x="2573956" y="2112552"/>
                    <a:pt x="2583462" y="2699198"/>
                  </a:cubicBezTo>
                  <a:cubicBezTo>
                    <a:pt x="2414280" y="2701451"/>
                    <a:pt x="2503595" y="2701018"/>
                    <a:pt x="2124950" y="2701278"/>
                  </a:cubicBezTo>
                  <a:close/>
                  <a:moveTo>
                    <a:pt x="2115848" y="3803969"/>
                  </a:moveTo>
                  <a:cubicBezTo>
                    <a:pt x="1997724" y="3803362"/>
                    <a:pt x="1849201" y="3804200"/>
                    <a:pt x="1658174" y="3804286"/>
                  </a:cubicBezTo>
                  <a:cubicBezTo>
                    <a:pt x="1654591" y="3641448"/>
                    <a:pt x="1652048" y="3640061"/>
                    <a:pt x="1649361" y="3278911"/>
                  </a:cubicBezTo>
                  <a:cubicBezTo>
                    <a:pt x="1835418" y="3278449"/>
                    <a:pt x="1853333" y="3280961"/>
                    <a:pt x="2108509" y="3280442"/>
                  </a:cubicBezTo>
                  <a:cubicBezTo>
                    <a:pt x="2116946" y="3669411"/>
                    <a:pt x="2114461" y="3651010"/>
                    <a:pt x="2115848" y="3803969"/>
                  </a:cubicBezTo>
                  <a:close/>
                  <a:moveTo>
                    <a:pt x="2026359" y="3253721"/>
                  </a:moveTo>
                  <a:cubicBezTo>
                    <a:pt x="1852900" y="3253721"/>
                    <a:pt x="1853478" y="3252103"/>
                    <a:pt x="1679816" y="3252103"/>
                  </a:cubicBezTo>
                  <a:cubicBezTo>
                    <a:pt x="1639767" y="3252103"/>
                    <a:pt x="1649852" y="3276600"/>
                    <a:pt x="1647511" y="3127281"/>
                  </a:cubicBezTo>
                  <a:cubicBezTo>
                    <a:pt x="1640316" y="2668173"/>
                    <a:pt x="1626995" y="2729299"/>
                    <a:pt x="1679816" y="2729299"/>
                  </a:cubicBezTo>
                  <a:cubicBezTo>
                    <a:pt x="2139167" y="2729299"/>
                    <a:pt x="2101632" y="2723550"/>
                    <a:pt x="2101805" y="2733776"/>
                  </a:cubicBezTo>
                  <a:cubicBezTo>
                    <a:pt x="2111311" y="3339199"/>
                    <a:pt x="2133503" y="3253721"/>
                    <a:pt x="2026359" y="3253721"/>
                  </a:cubicBezTo>
                  <a:close/>
                  <a:moveTo>
                    <a:pt x="2026359" y="2701335"/>
                  </a:moveTo>
                  <a:cubicBezTo>
                    <a:pt x="1847699" y="2701335"/>
                    <a:pt x="1848190" y="2702433"/>
                    <a:pt x="1679816" y="2702433"/>
                  </a:cubicBezTo>
                  <a:cubicBezTo>
                    <a:pt x="1613617" y="2702433"/>
                    <a:pt x="1654099" y="2766274"/>
                    <a:pt x="1633757" y="2172927"/>
                  </a:cubicBezTo>
                  <a:cubicBezTo>
                    <a:pt x="1754078" y="2172233"/>
                    <a:pt x="1852380" y="2174718"/>
                    <a:pt x="2092096" y="2174573"/>
                  </a:cubicBezTo>
                  <a:cubicBezTo>
                    <a:pt x="2102498" y="2786409"/>
                    <a:pt x="2126828" y="2701278"/>
                    <a:pt x="2026359" y="2701335"/>
                  </a:cubicBezTo>
                  <a:close/>
                  <a:moveTo>
                    <a:pt x="1634479" y="3804344"/>
                  </a:moveTo>
                  <a:cubicBezTo>
                    <a:pt x="1100521" y="3805702"/>
                    <a:pt x="1178308" y="3836525"/>
                    <a:pt x="1176083" y="3718404"/>
                  </a:cubicBezTo>
                  <a:cubicBezTo>
                    <a:pt x="1173482" y="3579282"/>
                    <a:pt x="1171459" y="3454604"/>
                    <a:pt x="1170217" y="3324379"/>
                  </a:cubicBezTo>
                  <a:cubicBezTo>
                    <a:pt x="1169668" y="3263918"/>
                    <a:pt x="1096418" y="3281222"/>
                    <a:pt x="1625695" y="3278997"/>
                  </a:cubicBezTo>
                  <a:cubicBezTo>
                    <a:pt x="1628325" y="3636566"/>
                    <a:pt x="1631214" y="3659733"/>
                    <a:pt x="1634479" y="3804344"/>
                  </a:cubicBezTo>
                  <a:close/>
                  <a:moveTo>
                    <a:pt x="1506473" y="3253432"/>
                  </a:moveTo>
                  <a:cubicBezTo>
                    <a:pt x="1370953" y="3255454"/>
                    <a:pt x="1268172" y="3255078"/>
                    <a:pt x="1169466" y="3253345"/>
                  </a:cubicBezTo>
                  <a:cubicBezTo>
                    <a:pt x="1169437" y="3251092"/>
                    <a:pt x="1162560" y="2751600"/>
                    <a:pt x="1162126" y="2726901"/>
                  </a:cubicBezTo>
                  <a:cubicBezTo>
                    <a:pt x="1667536" y="2722828"/>
                    <a:pt x="1618587" y="2731696"/>
                    <a:pt x="1618616" y="2733747"/>
                  </a:cubicBezTo>
                  <a:cubicBezTo>
                    <a:pt x="1628267" y="3348154"/>
                    <a:pt x="1660861" y="3250919"/>
                    <a:pt x="1506473" y="3253432"/>
                  </a:cubicBezTo>
                  <a:close/>
                  <a:moveTo>
                    <a:pt x="1161693" y="2700036"/>
                  </a:moveTo>
                  <a:cubicBezTo>
                    <a:pt x="1151926" y="2148170"/>
                    <a:pt x="1143864" y="2177867"/>
                    <a:pt x="1160132" y="2177809"/>
                  </a:cubicBezTo>
                  <a:cubicBezTo>
                    <a:pt x="1377484" y="2177231"/>
                    <a:pt x="1396208" y="2178358"/>
                    <a:pt x="1506935" y="2175180"/>
                  </a:cubicBezTo>
                  <a:cubicBezTo>
                    <a:pt x="1639189" y="2171540"/>
                    <a:pt x="1609051" y="2081122"/>
                    <a:pt x="1618153" y="2702289"/>
                  </a:cubicBezTo>
                  <a:cubicBezTo>
                    <a:pt x="1487980" y="2701596"/>
                    <a:pt x="1434928" y="2697811"/>
                    <a:pt x="1161693" y="2700036"/>
                  </a:cubicBezTo>
                  <a:close/>
                  <a:moveTo>
                    <a:pt x="813850" y="4384375"/>
                  </a:moveTo>
                  <a:cubicBezTo>
                    <a:pt x="929894" y="4382179"/>
                    <a:pt x="1040159" y="4382064"/>
                    <a:pt x="1159930" y="4384490"/>
                  </a:cubicBezTo>
                  <a:cubicBezTo>
                    <a:pt x="1162733" y="4384548"/>
                    <a:pt x="1172528" y="4910068"/>
                    <a:pt x="1159988" y="4910299"/>
                  </a:cubicBezTo>
                  <a:cubicBezTo>
                    <a:pt x="1142246" y="4910559"/>
                    <a:pt x="714132" y="4917723"/>
                    <a:pt x="713929" y="4899525"/>
                  </a:cubicBezTo>
                  <a:cubicBezTo>
                    <a:pt x="708179" y="4288382"/>
                    <a:pt x="658392" y="4387292"/>
                    <a:pt x="813850" y="4384375"/>
                  </a:cubicBezTo>
                  <a:close/>
                  <a:moveTo>
                    <a:pt x="813532" y="4937396"/>
                  </a:moveTo>
                  <a:cubicBezTo>
                    <a:pt x="928478" y="4938782"/>
                    <a:pt x="1045793" y="4938956"/>
                    <a:pt x="1160277" y="4937107"/>
                  </a:cubicBezTo>
                  <a:cubicBezTo>
                    <a:pt x="1171835" y="4936934"/>
                    <a:pt x="1170419" y="4876154"/>
                    <a:pt x="1180388" y="5461413"/>
                  </a:cubicBezTo>
                  <a:cubicBezTo>
                    <a:pt x="961621" y="5465198"/>
                    <a:pt x="859562" y="5462627"/>
                    <a:pt x="722743" y="5462165"/>
                  </a:cubicBezTo>
                  <a:cubicBezTo>
                    <a:pt x="712889" y="4844552"/>
                    <a:pt x="681075" y="4935778"/>
                    <a:pt x="813532" y="4937396"/>
                  </a:cubicBezTo>
                  <a:close/>
                  <a:moveTo>
                    <a:pt x="1180908" y="5492583"/>
                  </a:moveTo>
                  <a:cubicBezTo>
                    <a:pt x="1187323" y="5902611"/>
                    <a:pt x="1187872" y="5934214"/>
                    <a:pt x="1188826" y="6010304"/>
                  </a:cubicBezTo>
                  <a:cubicBezTo>
                    <a:pt x="830811" y="6009322"/>
                    <a:pt x="872363" y="6010621"/>
                    <a:pt x="731353" y="6011257"/>
                  </a:cubicBezTo>
                  <a:cubicBezTo>
                    <a:pt x="720575" y="5322119"/>
                    <a:pt x="723812" y="5528924"/>
                    <a:pt x="723176" y="5489001"/>
                  </a:cubicBezTo>
                  <a:cubicBezTo>
                    <a:pt x="1221304" y="5490792"/>
                    <a:pt x="1180793" y="5485766"/>
                    <a:pt x="1180908" y="5492583"/>
                  </a:cubicBezTo>
                  <a:close/>
                  <a:moveTo>
                    <a:pt x="813734" y="6037487"/>
                  </a:moveTo>
                  <a:cubicBezTo>
                    <a:pt x="1258088" y="6033876"/>
                    <a:pt x="1189028" y="6026250"/>
                    <a:pt x="1189692" y="6083851"/>
                  </a:cubicBezTo>
                  <a:cubicBezTo>
                    <a:pt x="1191079" y="6205612"/>
                    <a:pt x="1191397" y="6218698"/>
                    <a:pt x="1196714" y="6564307"/>
                  </a:cubicBezTo>
                  <a:cubicBezTo>
                    <a:pt x="889122" y="6565982"/>
                    <a:pt x="876611" y="6564596"/>
                    <a:pt x="741120" y="6564076"/>
                  </a:cubicBezTo>
                  <a:cubicBezTo>
                    <a:pt x="729649" y="5957295"/>
                    <a:pt x="698730" y="6038585"/>
                    <a:pt x="813734" y="6037487"/>
                  </a:cubicBezTo>
                  <a:close/>
                  <a:moveTo>
                    <a:pt x="813532" y="7141853"/>
                  </a:moveTo>
                  <a:cubicBezTo>
                    <a:pt x="923970" y="7143038"/>
                    <a:pt x="1049723" y="7142979"/>
                    <a:pt x="1160190" y="7142373"/>
                  </a:cubicBezTo>
                  <a:cubicBezTo>
                    <a:pt x="1229395" y="7141997"/>
                    <a:pt x="1196425" y="7075643"/>
                    <a:pt x="1213387" y="7667662"/>
                  </a:cubicBezTo>
                  <a:cubicBezTo>
                    <a:pt x="865052" y="7669395"/>
                    <a:pt x="938822" y="7668471"/>
                    <a:pt x="755192" y="7667258"/>
                  </a:cubicBezTo>
                  <a:cubicBezTo>
                    <a:pt x="739502" y="7054642"/>
                    <a:pt x="726643" y="7140929"/>
                    <a:pt x="813532" y="7141853"/>
                  </a:cubicBezTo>
                  <a:close/>
                  <a:moveTo>
                    <a:pt x="813532" y="7694643"/>
                  </a:moveTo>
                  <a:cubicBezTo>
                    <a:pt x="929431" y="7695741"/>
                    <a:pt x="1042557" y="7695682"/>
                    <a:pt x="1160190" y="7694874"/>
                  </a:cubicBezTo>
                  <a:cubicBezTo>
                    <a:pt x="1230782" y="7694383"/>
                    <a:pt x="1214225" y="7608818"/>
                    <a:pt x="1224714" y="8221405"/>
                  </a:cubicBezTo>
                  <a:cubicBezTo>
                    <a:pt x="1068823" y="8222676"/>
                    <a:pt x="1122539" y="8224207"/>
                    <a:pt x="767270" y="8222300"/>
                  </a:cubicBezTo>
                  <a:cubicBezTo>
                    <a:pt x="756926" y="7613498"/>
                    <a:pt x="730920" y="7693863"/>
                    <a:pt x="813532" y="7694643"/>
                  </a:cubicBezTo>
                  <a:close/>
                  <a:moveTo>
                    <a:pt x="813590" y="8249455"/>
                  </a:moveTo>
                  <a:cubicBezTo>
                    <a:pt x="1251586" y="8252372"/>
                    <a:pt x="1225089" y="8243186"/>
                    <a:pt x="1225234" y="8252430"/>
                  </a:cubicBezTo>
                  <a:cubicBezTo>
                    <a:pt x="1228297" y="8448402"/>
                    <a:pt x="1224020" y="8446900"/>
                    <a:pt x="1227141" y="8646974"/>
                  </a:cubicBezTo>
                  <a:cubicBezTo>
                    <a:pt x="1229510" y="8798662"/>
                    <a:pt x="1247194" y="8773096"/>
                    <a:pt x="1160075" y="8773559"/>
                  </a:cubicBezTo>
                  <a:cubicBezTo>
                    <a:pt x="1043713" y="8774195"/>
                    <a:pt x="929489" y="8774541"/>
                    <a:pt x="813850" y="8772519"/>
                  </a:cubicBezTo>
                  <a:cubicBezTo>
                    <a:pt x="763485" y="8771652"/>
                    <a:pt x="775246" y="8795456"/>
                    <a:pt x="772905" y="8646397"/>
                  </a:cubicBezTo>
                  <a:cubicBezTo>
                    <a:pt x="765739" y="8187924"/>
                    <a:pt x="748980" y="8249021"/>
                    <a:pt x="813590" y="8249455"/>
                  </a:cubicBezTo>
                  <a:close/>
                  <a:moveTo>
                    <a:pt x="813590" y="9352896"/>
                  </a:moveTo>
                  <a:cubicBezTo>
                    <a:pt x="1315676" y="9355582"/>
                    <a:pt x="1241502" y="9317914"/>
                    <a:pt x="1243322" y="9435630"/>
                  </a:cubicBezTo>
                  <a:cubicBezTo>
                    <a:pt x="1246356" y="9630042"/>
                    <a:pt x="1243842" y="9633508"/>
                    <a:pt x="1246934" y="9830116"/>
                  </a:cubicBezTo>
                  <a:cubicBezTo>
                    <a:pt x="1247917" y="9892109"/>
                    <a:pt x="1265398" y="9879658"/>
                    <a:pt x="1160190" y="9879081"/>
                  </a:cubicBezTo>
                  <a:cubicBezTo>
                    <a:pt x="735110" y="9876798"/>
                    <a:pt x="793652" y="9892456"/>
                    <a:pt x="792669" y="9829510"/>
                  </a:cubicBezTo>
                  <a:cubicBezTo>
                    <a:pt x="784348" y="9296422"/>
                    <a:pt x="760018" y="9352607"/>
                    <a:pt x="813590" y="9352896"/>
                  </a:cubicBezTo>
                  <a:close/>
                  <a:moveTo>
                    <a:pt x="793565" y="9903086"/>
                  </a:moveTo>
                  <a:cubicBezTo>
                    <a:pt x="902934" y="9905484"/>
                    <a:pt x="875686" y="9905397"/>
                    <a:pt x="1248234" y="9906293"/>
                  </a:cubicBezTo>
                  <a:cubicBezTo>
                    <a:pt x="1250864" y="10042179"/>
                    <a:pt x="1256499" y="10186154"/>
                    <a:pt x="1256903" y="10427249"/>
                  </a:cubicBezTo>
                  <a:cubicBezTo>
                    <a:pt x="758457" y="10430744"/>
                    <a:pt x="799749" y="10435684"/>
                    <a:pt x="799258" y="10420575"/>
                  </a:cubicBezTo>
                  <a:cubicBezTo>
                    <a:pt x="790473" y="10147878"/>
                    <a:pt x="794779" y="10039262"/>
                    <a:pt x="793565" y="9903086"/>
                  </a:cubicBezTo>
                  <a:close/>
                  <a:moveTo>
                    <a:pt x="1262567" y="9237809"/>
                  </a:moveTo>
                  <a:cubicBezTo>
                    <a:pt x="1247541" y="8724479"/>
                    <a:pt x="1230377" y="8799991"/>
                    <a:pt x="1333418" y="8799991"/>
                  </a:cubicBezTo>
                  <a:cubicBezTo>
                    <a:pt x="1773148" y="8799991"/>
                    <a:pt x="1712353" y="8788580"/>
                    <a:pt x="1713537" y="8846182"/>
                  </a:cubicBezTo>
                  <a:cubicBezTo>
                    <a:pt x="1725298" y="9401630"/>
                    <a:pt x="1731192" y="9325511"/>
                    <a:pt x="1679816" y="9325511"/>
                  </a:cubicBezTo>
                  <a:cubicBezTo>
                    <a:pt x="1508149" y="9325511"/>
                    <a:pt x="1507166" y="9322131"/>
                    <a:pt x="1333418" y="9322131"/>
                  </a:cubicBezTo>
                  <a:cubicBezTo>
                    <a:pt x="1246847" y="9322102"/>
                    <a:pt x="1265543" y="9339810"/>
                    <a:pt x="1262567" y="9237809"/>
                  </a:cubicBezTo>
                  <a:close/>
                  <a:moveTo>
                    <a:pt x="1333447" y="9348939"/>
                  </a:moveTo>
                  <a:cubicBezTo>
                    <a:pt x="1503872" y="9348939"/>
                    <a:pt x="1507079" y="9352319"/>
                    <a:pt x="1679845" y="9352319"/>
                  </a:cubicBezTo>
                  <a:cubicBezTo>
                    <a:pt x="1730788" y="9352319"/>
                    <a:pt x="1719721" y="9335564"/>
                    <a:pt x="1721281" y="9435688"/>
                  </a:cubicBezTo>
                  <a:cubicBezTo>
                    <a:pt x="1729256" y="9945781"/>
                    <a:pt x="1753355" y="9875961"/>
                    <a:pt x="1679845" y="9875961"/>
                  </a:cubicBezTo>
                  <a:cubicBezTo>
                    <a:pt x="1210179" y="9875961"/>
                    <a:pt x="1271784" y="9903606"/>
                    <a:pt x="1270628" y="9829654"/>
                  </a:cubicBezTo>
                  <a:cubicBezTo>
                    <a:pt x="1261844" y="9270943"/>
                    <a:pt x="1250835" y="9348939"/>
                    <a:pt x="1333447" y="9348939"/>
                  </a:cubicBezTo>
                  <a:close/>
                  <a:moveTo>
                    <a:pt x="1333447" y="9906380"/>
                  </a:moveTo>
                  <a:cubicBezTo>
                    <a:pt x="1812562" y="9906380"/>
                    <a:pt x="1731366" y="9862586"/>
                    <a:pt x="1733273" y="10027071"/>
                  </a:cubicBezTo>
                  <a:cubicBezTo>
                    <a:pt x="1738821" y="10509982"/>
                    <a:pt x="1762024" y="10430484"/>
                    <a:pt x="1679845" y="10430426"/>
                  </a:cubicBezTo>
                  <a:cubicBezTo>
                    <a:pt x="1656180" y="10430426"/>
                    <a:pt x="1280655" y="10429213"/>
                    <a:pt x="1280655" y="10421038"/>
                  </a:cubicBezTo>
                  <a:cubicBezTo>
                    <a:pt x="1279384" y="9828846"/>
                    <a:pt x="1240317" y="9906380"/>
                    <a:pt x="1333447" y="9906380"/>
                  </a:cubicBezTo>
                  <a:close/>
                  <a:moveTo>
                    <a:pt x="1333447" y="10453796"/>
                  </a:moveTo>
                  <a:cubicBezTo>
                    <a:pt x="1504797" y="10453796"/>
                    <a:pt x="1503959" y="10457234"/>
                    <a:pt x="1679845" y="10457234"/>
                  </a:cubicBezTo>
                  <a:cubicBezTo>
                    <a:pt x="1754222" y="10457291"/>
                    <a:pt x="1736942" y="10369242"/>
                    <a:pt x="1747258" y="10980529"/>
                  </a:cubicBezTo>
                  <a:cubicBezTo>
                    <a:pt x="1575128" y="10979894"/>
                    <a:pt x="1432963" y="10982350"/>
                    <a:pt x="1287330" y="10981714"/>
                  </a:cubicBezTo>
                  <a:cubicBezTo>
                    <a:pt x="1277997" y="10368289"/>
                    <a:pt x="1262220" y="10453796"/>
                    <a:pt x="1333447" y="10453796"/>
                  </a:cubicBezTo>
                  <a:close/>
                  <a:moveTo>
                    <a:pt x="1333447" y="11008637"/>
                  </a:moveTo>
                  <a:cubicBezTo>
                    <a:pt x="1781933" y="11008637"/>
                    <a:pt x="1747634" y="11002830"/>
                    <a:pt x="1747778" y="11012826"/>
                  </a:cubicBezTo>
                  <a:cubicBezTo>
                    <a:pt x="1757343" y="11623535"/>
                    <a:pt x="1785718" y="11535139"/>
                    <a:pt x="1679845" y="11535139"/>
                  </a:cubicBezTo>
                  <a:cubicBezTo>
                    <a:pt x="1508842" y="11535139"/>
                    <a:pt x="1511472" y="11532857"/>
                    <a:pt x="1333447" y="11532857"/>
                  </a:cubicBezTo>
                  <a:cubicBezTo>
                    <a:pt x="1289208" y="11532857"/>
                    <a:pt x="1301142" y="11557469"/>
                    <a:pt x="1298801" y="11406734"/>
                  </a:cubicBezTo>
                  <a:cubicBezTo>
                    <a:pt x="1291606" y="10947714"/>
                    <a:pt x="1258868" y="11008637"/>
                    <a:pt x="1333447" y="11008637"/>
                  </a:cubicBezTo>
                  <a:close/>
                  <a:moveTo>
                    <a:pt x="1756967" y="10026667"/>
                  </a:moveTo>
                  <a:cubicBezTo>
                    <a:pt x="1755204" y="9872494"/>
                    <a:pt x="1662190" y="9899302"/>
                    <a:pt x="2199558" y="9902190"/>
                  </a:cubicBezTo>
                  <a:cubicBezTo>
                    <a:pt x="2212503" y="9902278"/>
                    <a:pt x="2213832" y="9838118"/>
                    <a:pt x="2223021" y="10430137"/>
                  </a:cubicBezTo>
                  <a:cubicBezTo>
                    <a:pt x="1710214" y="10432621"/>
                    <a:pt x="1761475" y="10433835"/>
                    <a:pt x="1761446" y="10421038"/>
                  </a:cubicBezTo>
                  <a:cubicBezTo>
                    <a:pt x="1761128" y="10268685"/>
                    <a:pt x="1759567" y="10255253"/>
                    <a:pt x="1756967" y="10026667"/>
                  </a:cubicBezTo>
                  <a:close/>
                  <a:moveTo>
                    <a:pt x="2223426" y="10457003"/>
                  </a:moveTo>
                  <a:cubicBezTo>
                    <a:pt x="2232643" y="11051073"/>
                    <a:pt x="2243768" y="10981830"/>
                    <a:pt x="2199558" y="10981974"/>
                  </a:cubicBezTo>
                  <a:cubicBezTo>
                    <a:pt x="2078631" y="10982465"/>
                    <a:pt x="1973769" y="10982638"/>
                    <a:pt x="1853160" y="10981339"/>
                  </a:cubicBezTo>
                  <a:cubicBezTo>
                    <a:pt x="1755204" y="10980269"/>
                    <a:pt x="1764075" y="11070282"/>
                    <a:pt x="1761532" y="10457291"/>
                  </a:cubicBezTo>
                  <a:cubicBezTo>
                    <a:pt x="2056959" y="10457551"/>
                    <a:pt x="2081289" y="10457754"/>
                    <a:pt x="2223426" y="10457003"/>
                  </a:cubicBezTo>
                  <a:close/>
                  <a:moveTo>
                    <a:pt x="1852958" y="11008233"/>
                  </a:moveTo>
                  <a:cubicBezTo>
                    <a:pt x="2259892" y="11012623"/>
                    <a:pt x="2231343" y="11003783"/>
                    <a:pt x="2231487" y="11012768"/>
                  </a:cubicBezTo>
                  <a:cubicBezTo>
                    <a:pt x="2240936" y="11616833"/>
                    <a:pt x="2252928" y="11534879"/>
                    <a:pt x="2199760" y="11534071"/>
                  </a:cubicBezTo>
                  <a:cubicBezTo>
                    <a:pt x="1695362" y="11526617"/>
                    <a:pt x="1782164" y="11579192"/>
                    <a:pt x="1779477" y="11406734"/>
                  </a:cubicBezTo>
                  <a:cubicBezTo>
                    <a:pt x="1771993" y="10927578"/>
                    <a:pt x="1739370" y="11007019"/>
                    <a:pt x="1852958" y="11008233"/>
                  </a:cubicBezTo>
                  <a:close/>
                  <a:moveTo>
                    <a:pt x="2234261" y="9902393"/>
                  </a:moveTo>
                  <a:cubicBezTo>
                    <a:pt x="2300345" y="9902740"/>
                    <a:pt x="2688613" y="9903058"/>
                    <a:pt x="2692369" y="9903058"/>
                  </a:cubicBezTo>
                  <a:cubicBezTo>
                    <a:pt x="2692398" y="9905310"/>
                    <a:pt x="2700113" y="10360345"/>
                    <a:pt x="2701356" y="10427537"/>
                  </a:cubicBezTo>
                  <a:cubicBezTo>
                    <a:pt x="2547256" y="10427711"/>
                    <a:pt x="2699709" y="10428376"/>
                    <a:pt x="2246686" y="10430051"/>
                  </a:cubicBezTo>
                  <a:cubicBezTo>
                    <a:pt x="2238827" y="9924000"/>
                    <a:pt x="2239058" y="10110325"/>
                    <a:pt x="2234261" y="9902393"/>
                  </a:cubicBezTo>
                  <a:close/>
                  <a:moveTo>
                    <a:pt x="2701876" y="10454345"/>
                  </a:moveTo>
                  <a:cubicBezTo>
                    <a:pt x="2711845" y="10981339"/>
                    <a:pt x="2710169" y="10824797"/>
                    <a:pt x="2712856" y="10980760"/>
                  </a:cubicBezTo>
                  <a:cubicBezTo>
                    <a:pt x="2693438" y="10980760"/>
                    <a:pt x="2795295" y="10980472"/>
                    <a:pt x="2254690" y="10981801"/>
                  </a:cubicBezTo>
                  <a:cubicBezTo>
                    <a:pt x="2252379" y="10830893"/>
                    <a:pt x="2253766" y="10885980"/>
                    <a:pt x="2247120" y="10456887"/>
                  </a:cubicBezTo>
                  <a:cubicBezTo>
                    <a:pt x="2736319" y="10454807"/>
                    <a:pt x="2559248" y="10454490"/>
                    <a:pt x="2701876" y="10454345"/>
                  </a:cubicBezTo>
                  <a:close/>
                  <a:moveTo>
                    <a:pt x="2707973" y="9353041"/>
                  </a:moveTo>
                  <a:cubicBezTo>
                    <a:pt x="2914806" y="9353243"/>
                    <a:pt x="2913997" y="9348592"/>
                    <a:pt x="3166341" y="9350326"/>
                  </a:cubicBezTo>
                  <a:cubicBezTo>
                    <a:pt x="3169577" y="9632700"/>
                    <a:pt x="3173160" y="9592142"/>
                    <a:pt x="3177407" y="9874574"/>
                  </a:cubicBezTo>
                  <a:cubicBezTo>
                    <a:pt x="2868371" y="9873910"/>
                    <a:pt x="2931334" y="9876221"/>
                    <a:pt x="2715630" y="9876221"/>
                  </a:cubicBezTo>
                  <a:cubicBezTo>
                    <a:pt x="2712307" y="9674211"/>
                    <a:pt x="2711353" y="9536678"/>
                    <a:pt x="2707973" y="9353041"/>
                  </a:cubicBezTo>
                  <a:close/>
                  <a:moveTo>
                    <a:pt x="2719415" y="9903058"/>
                  </a:moveTo>
                  <a:cubicBezTo>
                    <a:pt x="3265799" y="9903058"/>
                    <a:pt x="3177292" y="9858859"/>
                    <a:pt x="3179546" y="10026955"/>
                  </a:cubicBezTo>
                  <a:cubicBezTo>
                    <a:pt x="3181828" y="10210044"/>
                    <a:pt x="3183475" y="10262157"/>
                    <a:pt x="3184631" y="10421095"/>
                  </a:cubicBezTo>
                  <a:cubicBezTo>
                    <a:pt x="3184718" y="10433720"/>
                    <a:pt x="3221618" y="10427595"/>
                    <a:pt x="2725079" y="10427509"/>
                  </a:cubicBezTo>
                  <a:cubicBezTo>
                    <a:pt x="2724992" y="10422771"/>
                    <a:pt x="2714647" y="9903058"/>
                    <a:pt x="2719415" y="9903058"/>
                  </a:cubicBezTo>
                  <a:close/>
                  <a:moveTo>
                    <a:pt x="3184891" y="10455182"/>
                  </a:moveTo>
                  <a:cubicBezTo>
                    <a:pt x="3184920" y="10457725"/>
                    <a:pt x="3190959" y="10975965"/>
                    <a:pt x="3190988" y="10978912"/>
                  </a:cubicBezTo>
                  <a:cubicBezTo>
                    <a:pt x="3004093" y="10976283"/>
                    <a:pt x="2877329" y="10980587"/>
                    <a:pt x="2736493" y="10980760"/>
                  </a:cubicBezTo>
                  <a:cubicBezTo>
                    <a:pt x="2733487" y="10805096"/>
                    <a:pt x="2735308" y="10979432"/>
                    <a:pt x="2725570" y="10454345"/>
                  </a:cubicBezTo>
                  <a:cubicBezTo>
                    <a:pt x="2887673" y="10454374"/>
                    <a:pt x="3002879" y="10456483"/>
                    <a:pt x="3184891" y="10455182"/>
                  </a:cubicBezTo>
                  <a:close/>
                  <a:moveTo>
                    <a:pt x="3191422" y="11005777"/>
                  </a:moveTo>
                  <a:cubicBezTo>
                    <a:pt x="3194860" y="11230002"/>
                    <a:pt x="3192635" y="11175549"/>
                    <a:pt x="3198443" y="11531961"/>
                  </a:cubicBezTo>
                  <a:cubicBezTo>
                    <a:pt x="3089681" y="11533435"/>
                    <a:pt x="2960114" y="11532453"/>
                    <a:pt x="2742618" y="11532395"/>
                  </a:cubicBezTo>
                  <a:cubicBezTo>
                    <a:pt x="2742589" y="11529101"/>
                    <a:pt x="2737070" y="11015050"/>
                    <a:pt x="2737041" y="11012306"/>
                  </a:cubicBezTo>
                  <a:cubicBezTo>
                    <a:pt x="2736897" y="11002686"/>
                    <a:pt x="3181655" y="11005633"/>
                    <a:pt x="3191422" y="11005777"/>
                  </a:cubicBezTo>
                  <a:close/>
                  <a:moveTo>
                    <a:pt x="3190006" y="9350528"/>
                  </a:moveTo>
                  <a:cubicBezTo>
                    <a:pt x="3456364" y="9352896"/>
                    <a:pt x="3250397" y="9350788"/>
                    <a:pt x="3649501" y="9353301"/>
                  </a:cubicBezTo>
                  <a:cubicBezTo>
                    <a:pt x="3653286" y="9645671"/>
                    <a:pt x="3652506" y="9705121"/>
                    <a:pt x="3655424" y="9875672"/>
                  </a:cubicBezTo>
                  <a:cubicBezTo>
                    <a:pt x="3282124" y="9874748"/>
                    <a:pt x="3497366" y="9875528"/>
                    <a:pt x="3201044" y="9874661"/>
                  </a:cubicBezTo>
                  <a:cubicBezTo>
                    <a:pt x="3196768" y="9594915"/>
                    <a:pt x="3193011" y="9615628"/>
                    <a:pt x="3190006" y="9350528"/>
                  </a:cubicBezTo>
                  <a:close/>
                  <a:moveTo>
                    <a:pt x="3239186" y="9901671"/>
                  </a:moveTo>
                  <a:cubicBezTo>
                    <a:pt x="3741533" y="9903692"/>
                    <a:pt x="3654759" y="9867035"/>
                    <a:pt x="3658603" y="10028371"/>
                  </a:cubicBezTo>
                  <a:cubicBezTo>
                    <a:pt x="3661868" y="10163131"/>
                    <a:pt x="3663370" y="10268108"/>
                    <a:pt x="3665451" y="10421297"/>
                  </a:cubicBezTo>
                  <a:cubicBezTo>
                    <a:pt x="3665567" y="10431466"/>
                    <a:pt x="3208412" y="10431091"/>
                    <a:pt x="3208354" y="10420951"/>
                  </a:cubicBezTo>
                  <a:cubicBezTo>
                    <a:pt x="3203991" y="9826765"/>
                    <a:pt x="3182435" y="9901411"/>
                    <a:pt x="3239186" y="9901671"/>
                  </a:cubicBezTo>
                  <a:close/>
                  <a:moveTo>
                    <a:pt x="3239330" y="10454691"/>
                  </a:moveTo>
                  <a:cubicBezTo>
                    <a:pt x="3360691" y="10453537"/>
                    <a:pt x="3464339" y="10453709"/>
                    <a:pt x="3585729" y="10454056"/>
                  </a:cubicBezTo>
                  <a:cubicBezTo>
                    <a:pt x="3689434" y="10454345"/>
                    <a:pt x="3665393" y="10360576"/>
                    <a:pt x="3675882" y="10978739"/>
                  </a:cubicBezTo>
                  <a:cubicBezTo>
                    <a:pt x="3549234" y="10979663"/>
                    <a:pt x="3478238" y="10983909"/>
                    <a:pt x="3214683" y="10979287"/>
                  </a:cubicBezTo>
                  <a:cubicBezTo>
                    <a:pt x="3205869" y="10376378"/>
                    <a:pt x="3197923" y="10455125"/>
                    <a:pt x="3239330" y="10454691"/>
                  </a:cubicBezTo>
                  <a:close/>
                  <a:moveTo>
                    <a:pt x="3239041" y="11006586"/>
                  </a:moveTo>
                  <a:cubicBezTo>
                    <a:pt x="3665798" y="11014616"/>
                    <a:pt x="3676171" y="10994684"/>
                    <a:pt x="3676460" y="11012768"/>
                  </a:cubicBezTo>
                  <a:cubicBezTo>
                    <a:pt x="3679465" y="11204234"/>
                    <a:pt x="3675275" y="11213853"/>
                    <a:pt x="3678309" y="11407313"/>
                  </a:cubicBezTo>
                  <a:cubicBezTo>
                    <a:pt x="3680679" y="11559549"/>
                    <a:pt x="3704604" y="11536699"/>
                    <a:pt x="3586162" y="11532770"/>
                  </a:cubicBezTo>
                  <a:cubicBezTo>
                    <a:pt x="3148194" y="11518413"/>
                    <a:pt x="3223004" y="11585692"/>
                    <a:pt x="3220086" y="11406822"/>
                  </a:cubicBezTo>
                  <a:cubicBezTo>
                    <a:pt x="3212833" y="10946038"/>
                    <a:pt x="3203298" y="11005921"/>
                    <a:pt x="3239041" y="11006586"/>
                  </a:cubicBezTo>
                  <a:close/>
                  <a:moveTo>
                    <a:pt x="3679610" y="9902538"/>
                  </a:moveTo>
                  <a:cubicBezTo>
                    <a:pt x="4055510" y="9903000"/>
                    <a:pt x="3760459" y="9903029"/>
                    <a:pt x="4140751" y="9903837"/>
                  </a:cubicBezTo>
                  <a:cubicBezTo>
                    <a:pt x="4150200" y="10512293"/>
                    <a:pt x="4163434" y="10430917"/>
                    <a:pt x="4105673" y="10430917"/>
                  </a:cubicBezTo>
                  <a:cubicBezTo>
                    <a:pt x="4103419" y="10430917"/>
                    <a:pt x="3689261" y="10429270"/>
                    <a:pt x="3689145" y="10420778"/>
                  </a:cubicBezTo>
                  <a:cubicBezTo>
                    <a:pt x="3684204" y="10056103"/>
                    <a:pt x="3682615" y="10065260"/>
                    <a:pt x="3679610" y="9902538"/>
                  </a:cubicBezTo>
                  <a:close/>
                  <a:moveTo>
                    <a:pt x="4105673" y="10457782"/>
                  </a:moveTo>
                  <a:cubicBezTo>
                    <a:pt x="4160718" y="10457782"/>
                    <a:pt x="4146068" y="10373721"/>
                    <a:pt x="4156788" y="10978536"/>
                  </a:cubicBezTo>
                  <a:cubicBezTo>
                    <a:pt x="4123327" y="10978334"/>
                    <a:pt x="4097206" y="10978391"/>
                    <a:pt x="3759101" y="10978450"/>
                  </a:cubicBezTo>
                  <a:cubicBezTo>
                    <a:pt x="3684464" y="10978450"/>
                    <a:pt x="3697987" y="11065257"/>
                    <a:pt x="3689608" y="10454200"/>
                  </a:cubicBezTo>
                  <a:cubicBezTo>
                    <a:pt x="3937906" y="10454345"/>
                    <a:pt x="3943714" y="10457782"/>
                    <a:pt x="4105673" y="10457782"/>
                  </a:cubicBezTo>
                  <a:close/>
                  <a:moveTo>
                    <a:pt x="4163261" y="9829596"/>
                  </a:moveTo>
                  <a:cubicBezTo>
                    <a:pt x="4154477" y="9265512"/>
                    <a:pt x="4111596" y="9347349"/>
                    <a:pt x="4278756" y="9351625"/>
                  </a:cubicBezTo>
                  <a:cubicBezTo>
                    <a:pt x="4393124" y="9354543"/>
                    <a:pt x="4510122" y="9354312"/>
                    <a:pt x="4611140" y="9352579"/>
                  </a:cubicBezTo>
                  <a:cubicBezTo>
                    <a:pt x="4617121" y="9847073"/>
                    <a:pt x="4615330" y="9750936"/>
                    <a:pt x="4617642" y="9877434"/>
                  </a:cubicBezTo>
                  <a:cubicBezTo>
                    <a:pt x="4089751" y="9890866"/>
                    <a:pt x="4164041" y="9878763"/>
                    <a:pt x="4163261" y="9829596"/>
                  </a:cubicBezTo>
                  <a:close/>
                  <a:moveTo>
                    <a:pt x="4618133" y="9904300"/>
                  </a:moveTo>
                  <a:cubicBezTo>
                    <a:pt x="4621658" y="10079675"/>
                    <a:pt x="4624865" y="10066704"/>
                    <a:pt x="4628130" y="10429068"/>
                  </a:cubicBezTo>
                  <a:cubicBezTo>
                    <a:pt x="4565196" y="10429646"/>
                    <a:pt x="4172623" y="10430888"/>
                    <a:pt x="4170572" y="10430888"/>
                  </a:cubicBezTo>
                  <a:cubicBezTo>
                    <a:pt x="4170861" y="10286364"/>
                    <a:pt x="4170803" y="10315426"/>
                    <a:pt x="4164388" y="9903924"/>
                  </a:cubicBezTo>
                  <a:cubicBezTo>
                    <a:pt x="4291990" y="9904473"/>
                    <a:pt x="4436236" y="9908893"/>
                    <a:pt x="4618133" y="9904300"/>
                  </a:cubicBezTo>
                  <a:close/>
                  <a:moveTo>
                    <a:pt x="4625819" y="10455904"/>
                  </a:moveTo>
                  <a:cubicBezTo>
                    <a:pt x="4628737" y="10455904"/>
                    <a:pt x="4637030" y="10978391"/>
                    <a:pt x="4637059" y="10980674"/>
                  </a:cubicBezTo>
                  <a:cubicBezTo>
                    <a:pt x="4367898" y="10985267"/>
                    <a:pt x="4304502" y="10979778"/>
                    <a:pt x="4180425" y="10978681"/>
                  </a:cubicBezTo>
                  <a:cubicBezTo>
                    <a:pt x="4177709" y="10823295"/>
                    <a:pt x="4170283" y="10672878"/>
                    <a:pt x="4170514" y="10457696"/>
                  </a:cubicBezTo>
                  <a:cubicBezTo>
                    <a:pt x="4172566" y="10457725"/>
                    <a:pt x="4583140" y="10456309"/>
                    <a:pt x="4625819" y="10455904"/>
                  </a:cubicBezTo>
                  <a:close/>
                  <a:moveTo>
                    <a:pt x="4637608" y="11012826"/>
                  </a:moveTo>
                  <a:cubicBezTo>
                    <a:pt x="4646826" y="11600713"/>
                    <a:pt x="4651651" y="11533782"/>
                    <a:pt x="4625819" y="11533492"/>
                  </a:cubicBezTo>
                  <a:cubicBezTo>
                    <a:pt x="4099662" y="11527859"/>
                    <a:pt x="4187388" y="11575755"/>
                    <a:pt x="4184759" y="11406793"/>
                  </a:cubicBezTo>
                  <a:cubicBezTo>
                    <a:pt x="4181696" y="11210820"/>
                    <a:pt x="4184181" y="11214691"/>
                    <a:pt x="4181003" y="11012306"/>
                  </a:cubicBezTo>
                  <a:cubicBezTo>
                    <a:pt x="4180858" y="11001819"/>
                    <a:pt x="4637579" y="11010572"/>
                    <a:pt x="4637608" y="11012826"/>
                  </a:cubicBezTo>
                  <a:close/>
                  <a:moveTo>
                    <a:pt x="4641798" y="9903692"/>
                  </a:moveTo>
                  <a:cubicBezTo>
                    <a:pt x="4729813" y="9901497"/>
                    <a:pt x="4745272" y="9901873"/>
                    <a:pt x="5100946" y="9901815"/>
                  </a:cubicBezTo>
                  <a:cubicBezTo>
                    <a:pt x="5105049" y="10142072"/>
                    <a:pt x="5102333" y="9927380"/>
                    <a:pt x="5109875" y="10430311"/>
                  </a:cubicBezTo>
                  <a:cubicBezTo>
                    <a:pt x="4598946" y="10429299"/>
                    <a:pt x="4651883" y="10431033"/>
                    <a:pt x="4651796" y="10420894"/>
                  </a:cubicBezTo>
                  <a:cubicBezTo>
                    <a:pt x="4649195" y="10109053"/>
                    <a:pt x="4644774" y="10048534"/>
                    <a:pt x="4641798" y="9903692"/>
                  </a:cubicBezTo>
                  <a:close/>
                  <a:moveTo>
                    <a:pt x="5110279" y="10457147"/>
                  </a:moveTo>
                  <a:cubicBezTo>
                    <a:pt x="5117706" y="10952162"/>
                    <a:pt x="5114151" y="10692695"/>
                    <a:pt x="5118746" y="10981771"/>
                  </a:cubicBezTo>
                  <a:cubicBezTo>
                    <a:pt x="4964097" y="10981511"/>
                    <a:pt x="4854324" y="10977352"/>
                    <a:pt x="4660753" y="10980269"/>
                  </a:cubicBezTo>
                  <a:cubicBezTo>
                    <a:pt x="4658240" y="10826531"/>
                    <a:pt x="4653790" y="10650057"/>
                    <a:pt x="4652114" y="10455645"/>
                  </a:cubicBezTo>
                  <a:cubicBezTo>
                    <a:pt x="4887553" y="10453594"/>
                    <a:pt x="4963433" y="10456887"/>
                    <a:pt x="5110279" y="10457147"/>
                  </a:cubicBezTo>
                  <a:close/>
                  <a:moveTo>
                    <a:pt x="5119179" y="11008608"/>
                  </a:moveTo>
                  <a:cubicBezTo>
                    <a:pt x="5122560" y="11252880"/>
                    <a:pt x="5118659" y="11142501"/>
                    <a:pt x="5124727" y="11531817"/>
                  </a:cubicBezTo>
                  <a:cubicBezTo>
                    <a:pt x="4951297" y="11532048"/>
                    <a:pt x="4906855" y="11535977"/>
                    <a:pt x="4668902" y="11533926"/>
                  </a:cubicBezTo>
                  <a:cubicBezTo>
                    <a:pt x="4664885" y="11379349"/>
                    <a:pt x="4664279" y="11206371"/>
                    <a:pt x="4661244" y="11012363"/>
                  </a:cubicBezTo>
                  <a:cubicBezTo>
                    <a:pt x="4661100" y="11001242"/>
                    <a:pt x="4641654" y="11007885"/>
                    <a:pt x="5119179" y="11008608"/>
                  </a:cubicBezTo>
                  <a:close/>
                  <a:moveTo>
                    <a:pt x="5124611" y="9901844"/>
                  </a:moveTo>
                  <a:cubicBezTo>
                    <a:pt x="5272325" y="9901815"/>
                    <a:pt x="5284085" y="9904155"/>
                    <a:pt x="5581390" y="9904906"/>
                  </a:cubicBezTo>
                  <a:cubicBezTo>
                    <a:pt x="5581419" y="9907217"/>
                    <a:pt x="5590550" y="10408847"/>
                    <a:pt x="5590983" y="10429964"/>
                  </a:cubicBezTo>
                  <a:cubicBezTo>
                    <a:pt x="5365975" y="10429906"/>
                    <a:pt x="5213811" y="10430426"/>
                    <a:pt x="5133511" y="10430340"/>
                  </a:cubicBezTo>
                  <a:cubicBezTo>
                    <a:pt x="5126316" y="9949451"/>
                    <a:pt x="5128108" y="10108042"/>
                    <a:pt x="5124611" y="9901844"/>
                  </a:cubicBezTo>
                  <a:close/>
                  <a:moveTo>
                    <a:pt x="5145676" y="10457176"/>
                  </a:moveTo>
                  <a:cubicBezTo>
                    <a:pt x="5684951" y="10457176"/>
                    <a:pt x="5591243" y="10417369"/>
                    <a:pt x="5594393" y="10618396"/>
                  </a:cubicBezTo>
                  <a:cubicBezTo>
                    <a:pt x="5597485" y="10816391"/>
                    <a:pt x="5598092" y="10802727"/>
                    <a:pt x="5601010" y="10983332"/>
                  </a:cubicBezTo>
                  <a:cubicBezTo>
                    <a:pt x="5380278" y="10984631"/>
                    <a:pt x="5335895" y="10981801"/>
                    <a:pt x="5142411" y="10981801"/>
                  </a:cubicBezTo>
                  <a:cubicBezTo>
                    <a:pt x="5133193" y="10395357"/>
                    <a:pt x="5128079" y="10457176"/>
                    <a:pt x="5145676" y="10457176"/>
                  </a:cubicBezTo>
                  <a:close/>
                  <a:moveTo>
                    <a:pt x="5145676" y="11008637"/>
                  </a:moveTo>
                  <a:cubicBezTo>
                    <a:pt x="5147727" y="11008637"/>
                    <a:pt x="5601443" y="11009735"/>
                    <a:pt x="5601501" y="11012826"/>
                  </a:cubicBezTo>
                  <a:cubicBezTo>
                    <a:pt x="5601559" y="11016292"/>
                    <a:pt x="5607829" y="11531788"/>
                    <a:pt x="5607858" y="11535255"/>
                  </a:cubicBezTo>
                  <a:cubicBezTo>
                    <a:pt x="5289922" y="11536901"/>
                    <a:pt x="5367390" y="11531846"/>
                    <a:pt x="5148392" y="11531817"/>
                  </a:cubicBezTo>
                  <a:cubicBezTo>
                    <a:pt x="5139290" y="10950429"/>
                    <a:pt x="5143624" y="11008637"/>
                    <a:pt x="5145676" y="11008637"/>
                  </a:cubicBezTo>
                  <a:close/>
                  <a:moveTo>
                    <a:pt x="5665447" y="9905224"/>
                  </a:moveTo>
                  <a:cubicBezTo>
                    <a:pt x="5836507" y="9905918"/>
                    <a:pt x="5842113" y="9905253"/>
                    <a:pt x="6011874" y="9905918"/>
                  </a:cubicBezTo>
                  <a:cubicBezTo>
                    <a:pt x="6081685" y="9906206"/>
                    <a:pt x="6063799" y="9823444"/>
                    <a:pt x="6070936" y="10429098"/>
                  </a:cubicBezTo>
                  <a:cubicBezTo>
                    <a:pt x="5567578" y="10431408"/>
                    <a:pt x="5614735" y="10434095"/>
                    <a:pt x="5614475" y="10420749"/>
                  </a:cubicBezTo>
                  <a:cubicBezTo>
                    <a:pt x="5602628" y="9823155"/>
                    <a:pt x="5584135" y="9904877"/>
                    <a:pt x="5665447" y="9905224"/>
                  </a:cubicBezTo>
                  <a:close/>
                  <a:moveTo>
                    <a:pt x="6071283" y="10455904"/>
                  </a:moveTo>
                  <a:cubicBezTo>
                    <a:pt x="6072872" y="10589221"/>
                    <a:pt x="6074548" y="10701073"/>
                    <a:pt x="6078015" y="10815813"/>
                  </a:cubicBezTo>
                  <a:cubicBezTo>
                    <a:pt x="6084459" y="11027933"/>
                    <a:pt x="6165771" y="10978796"/>
                    <a:pt x="5665389" y="10982869"/>
                  </a:cubicBezTo>
                  <a:cubicBezTo>
                    <a:pt x="5606789" y="10983332"/>
                    <a:pt x="5627363" y="11063610"/>
                    <a:pt x="5615226" y="10456800"/>
                  </a:cubicBezTo>
                  <a:cubicBezTo>
                    <a:pt x="6036002" y="10456858"/>
                    <a:pt x="5871933" y="10456858"/>
                    <a:pt x="6071283" y="10455904"/>
                  </a:cubicBezTo>
                  <a:close/>
                  <a:moveTo>
                    <a:pt x="5665620" y="11009735"/>
                  </a:moveTo>
                  <a:cubicBezTo>
                    <a:pt x="5667672" y="11009706"/>
                    <a:pt x="6082436" y="11005633"/>
                    <a:pt x="6082552" y="11012826"/>
                  </a:cubicBezTo>
                  <a:cubicBezTo>
                    <a:pt x="6092000" y="11618335"/>
                    <a:pt x="6124248" y="11532626"/>
                    <a:pt x="6011845" y="11533551"/>
                  </a:cubicBezTo>
                  <a:cubicBezTo>
                    <a:pt x="5838964" y="11534965"/>
                    <a:pt x="5828446" y="11533580"/>
                    <a:pt x="5665447" y="11534879"/>
                  </a:cubicBezTo>
                  <a:cubicBezTo>
                    <a:pt x="5620832" y="11535168"/>
                    <a:pt x="5632188" y="11558798"/>
                    <a:pt x="5629819" y="11406793"/>
                  </a:cubicBezTo>
                  <a:cubicBezTo>
                    <a:pt x="5622855" y="10949389"/>
                    <a:pt x="5609014" y="11010197"/>
                    <a:pt x="5665620" y="11009735"/>
                  </a:cubicBezTo>
                  <a:close/>
                  <a:moveTo>
                    <a:pt x="6086857" y="9906119"/>
                  </a:moveTo>
                  <a:cubicBezTo>
                    <a:pt x="6374367" y="9906640"/>
                    <a:pt x="6333046" y="9904848"/>
                    <a:pt x="6531962" y="9904848"/>
                  </a:cubicBezTo>
                  <a:cubicBezTo>
                    <a:pt x="6555541" y="9904848"/>
                    <a:pt x="6544705" y="9842539"/>
                    <a:pt x="6554096" y="10431697"/>
                  </a:cubicBezTo>
                  <a:cubicBezTo>
                    <a:pt x="6375493" y="10432188"/>
                    <a:pt x="6346916" y="10428086"/>
                    <a:pt x="6094659" y="10428953"/>
                  </a:cubicBezTo>
                  <a:cubicBezTo>
                    <a:pt x="6092694" y="10276543"/>
                    <a:pt x="6094861" y="10414192"/>
                    <a:pt x="6086857" y="9906119"/>
                  </a:cubicBezTo>
                  <a:close/>
                  <a:moveTo>
                    <a:pt x="6185246" y="10455673"/>
                  </a:moveTo>
                  <a:cubicBezTo>
                    <a:pt x="6356683" y="10455673"/>
                    <a:pt x="6358474" y="10458591"/>
                    <a:pt x="6531933" y="10458591"/>
                  </a:cubicBezTo>
                  <a:cubicBezTo>
                    <a:pt x="6565770" y="10458591"/>
                    <a:pt x="6554010" y="10393566"/>
                    <a:pt x="6563602" y="10982725"/>
                  </a:cubicBezTo>
                  <a:cubicBezTo>
                    <a:pt x="6391155" y="10983187"/>
                    <a:pt x="6326487" y="10980125"/>
                    <a:pt x="6105697" y="10980905"/>
                  </a:cubicBezTo>
                  <a:cubicBezTo>
                    <a:pt x="6095179" y="10371438"/>
                    <a:pt x="6058366" y="10455673"/>
                    <a:pt x="6185246" y="10455673"/>
                  </a:cubicBezTo>
                  <a:close/>
                  <a:moveTo>
                    <a:pt x="6560106" y="9435283"/>
                  </a:moveTo>
                  <a:cubicBezTo>
                    <a:pt x="6558315" y="9320138"/>
                    <a:pt x="6480355" y="9354109"/>
                    <a:pt x="7021046" y="9352145"/>
                  </a:cubicBezTo>
                  <a:cubicBezTo>
                    <a:pt x="7025900" y="9640470"/>
                    <a:pt x="7022895" y="9645555"/>
                    <a:pt x="7026998" y="9877174"/>
                  </a:cubicBezTo>
                  <a:cubicBezTo>
                    <a:pt x="6931008" y="9878301"/>
                    <a:pt x="6891479" y="9877983"/>
                    <a:pt x="6570653" y="9878040"/>
                  </a:cubicBezTo>
                  <a:cubicBezTo>
                    <a:pt x="6567273" y="9636051"/>
                    <a:pt x="6563198" y="9632295"/>
                    <a:pt x="6560106" y="9435283"/>
                  </a:cubicBezTo>
                  <a:close/>
                  <a:moveTo>
                    <a:pt x="7027489" y="9904011"/>
                  </a:moveTo>
                  <a:cubicBezTo>
                    <a:pt x="7030234" y="10048448"/>
                    <a:pt x="7034540" y="10128668"/>
                    <a:pt x="7036967" y="10421154"/>
                  </a:cubicBezTo>
                  <a:cubicBezTo>
                    <a:pt x="7037025" y="10429068"/>
                    <a:pt x="7090193" y="10428548"/>
                    <a:pt x="6577733" y="10431611"/>
                  </a:cubicBezTo>
                  <a:cubicBezTo>
                    <a:pt x="6569815" y="9934805"/>
                    <a:pt x="6573687" y="10113011"/>
                    <a:pt x="6571029" y="9904848"/>
                  </a:cubicBezTo>
                  <a:cubicBezTo>
                    <a:pt x="6891883" y="9904791"/>
                    <a:pt x="6943433" y="9905051"/>
                    <a:pt x="7027489" y="9904011"/>
                  </a:cubicBezTo>
                  <a:close/>
                  <a:moveTo>
                    <a:pt x="7037285" y="10455530"/>
                  </a:moveTo>
                  <a:cubicBezTo>
                    <a:pt x="7037314" y="10457811"/>
                    <a:pt x="7043093" y="10978622"/>
                    <a:pt x="7043122" y="10980703"/>
                  </a:cubicBezTo>
                  <a:cubicBezTo>
                    <a:pt x="6801990" y="10977497"/>
                    <a:pt x="6703167" y="10982032"/>
                    <a:pt x="6587268" y="10982609"/>
                  </a:cubicBezTo>
                  <a:cubicBezTo>
                    <a:pt x="6584898" y="10836035"/>
                    <a:pt x="6584696" y="10868677"/>
                    <a:pt x="6578166" y="10458447"/>
                  </a:cubicBezTo>
                  <a:cubicBezTo>
                    <a:pt x="6711056" y="10457667"/>
                    <a:pt x="6810745" y="10450705"/>
                    <a:pt x="7037285" y="10455530"/>
                  </a:cubicBezTo>
                  <a:close/>
                  <a:moveTo>
                    <a:pt x="7042717" y="9237924"/>
                  </a:moveTo>
                  <a:cubicBezTo>
                    <a:pt x="7033557" y="8749409"/>
                    <a:pt x="7029281" y="8801868"/>
                    <a:pt x="7052080" y="8801696"/>
                  </a:cubicBezTo>
                  <a:cubicBezTo>
                    <a:pt x="7563528" y="8797535"/>
                    <a:pt x="7493052" y="8790083"/>
                    <a:pt x="7493283" y="8843957"/>
                  </a:cubicBezTo>
                  <a:cubicBezTo>
                    <a:pt x="7495682" y="9409805"/>
                    <a:pt x="7531223" y="9323316"/>
                    <a:pt x="7398651" y="9324211"/>
                  </a:cubicBezTo>
                  <a:cubicBezTo>
                    <a:pt x="7232821" y="9325337"/>
                    <a:pt x="7237935" y="9324471"/>
                    <a:pt x="7051906" y="9325193"/>
                  </a:cubicBezTo>
                  <a:cubicBezTo>
                    <a:pt x="7041590" y="9325251"/>
                    <a:pt x="7044625" y="9338337"/>
                    <a:pt x="7042717" y="9237924"/>
                  </a:cubicBezTo>
                  <a:close/>
                  <a:moveTo>
                    <a:pt x="7052051" y="9352030"/>
                  </a:moveTo>
                  <a:cubicBezTo>
                    <a:pt x="7581732" y="9349863"/>
                    <a:pt x="7498282" y="9326464"/>
                    <a:pt x="7500016" y="9435688"/>
                  </a:cubicBezTo>
                  <a:cubicBezTo>
                    <a:pt x="7508309" y="9967043"/>
                    <a:pt x="7540817" y="9878503"/>
                    <a:pt x="7398854" y="9876770"/>
                  </a:cubicBezTo>
                  <a:cubicBezTo>
                    <a:pt x="6992064" y="9871830"/>
                    <a:pt x="7051010" y="9900804"/>
                    <a:pt x="7049883" y="9829654"/>
                  </a:cubicBezTo>
                  <a:cubicBezTo>
                    <a:pt x="7041504" y="9295208"/>
                    <a:pt x="7044191" y="9352030"/>
                    <a:pt x="7052051" y="9352030"/>
                  </a:cubicBezTo>
                  <a:close/>
                  <a:moveTo>
                    <a:pt x="7052137" y="9903692"/>
                  </a:moveTo>
                  <a:cubicBezTo>
                    <a:pt x="7605687" y="9896962"/>
                    <a:pt x="7508106" y="9877752"/>
                    <a:pt x="7512181" y="10027302"/>
                  </a:cubicBezTo>
                  <a:cubicBezTo>
                    <a:pt x="7515909" y="10164489"/>
                    <a:pt x="7518105" y="10286480"/>
                    <a:pt x="7517672" y="10420980"/>
                  </a:cubicBezTo>
                  <a:cubicBezTo>
                    <a:pt x="7517613" y="10439064"/>
                    <a:pt x="7062828" y="10429184"/>
                    <a:pt x="7060748" y="10429155"/>
                  </a:cubicBezTo>
                  <a:cubicBezTo>
                    <a:pt x="7057339" y="10036430"/>
                    <a:pt x="7048814" y="9903751"/>
                    <a:pt x="7052137" y="9903692"/>
                  </a:cubicBezTo>
                  <a:close/>
                  <a:moveTo>
                    <a:pt x="7517584" y="10458505"/>
                  </a:moveTo>
                  <a:cubicBezTo>
                    <a:pt x="7517469" y="10649249"/>
                    <a:pt x="7523884" y="10817345"/>
                    <a:pt x="7526600" y="10978074"/>
                  </a:cubicBezTo>
                  <a:cubicBezTo>
                    <a:pt x="7390849" y="10978739"/>
                    <a:pt x="7316126" y="10984285"/>
                    <a:pt x="7066758" y="10981020"/>
                  </a:cubicBezTo>
                  <a:cubicBezTo>
                    <a:pt x="7066729" y="10978450"/>
                    <a:pt x="7060979" y="10458100"/>
                    <a:pt x="7060951" y="10456049"/>
                  </a:cubicBezTo>
                  <a:cubicBezTo>
                    <a:pt x="7157201" y="10458100"/>
                    <a:pt x="7514232" y="10458505"/>
                    <a:pt x="7517584" y="10458505"/>
                  </a:cubicBezTo>
                  <a:close/>
                  <a:moveTo>
                    <a:pt x="7527062" y="11004910"/>
                  </a:moveTo>
                  <a:cubicBezTo>
                    <a:pt x="7530212" y="11198832"/>
                    <a:pt x="7530067" y="11316606"/>
                    <a:pt x="7534517" y="11532135"/>
                  </a:cubicBezTo>
                  <a:lnTo>
                    <a:pt x="7076005" y="11532337"/>
                  </a:lnTo>
                  <a:cubicBezTo>
                    <a:pt x="7074532" y="11462516"/>
                    <a:pt x="7067394" y="11020625"/>
                    <a:pt x="7067250" y="11012450"/>
                  </a:cubicBezTo>
                  <a:cubicBezTo>
                    <a:pt x="7067191" y="11007626"/>
                    <a:pt x="7027027" y="11007453"/>
                    <a:pt x="7527062" y="11004910"/>
                  </a:cubicBezTo>
                  <a:close/>
                  <a:moveTo>
                    <a:pt x="7532928" y="9904588"/>
                  </a:moveTo>
                  <a:cubicBezTo>
                    <a:pt x="7731989" y="9904964"/>
                    <a:pt x="7696476" y="9902855"/>
                    <a:pt x="7990949" y="9902740"/>
                  </a:cubicBezTo>
                  <a:cubicBezTo>
                    <a:pt x="7992596" y="10044375"/>
                    <a:pt x="7990949" y="10214695"/>
                    <a:pt x="7999387" y="10426267"/>
                  </a:cubicBezTo>
                  <a:cubicBezTo>
                    <a:pt x="7701186" y="10426122"/>
                    <a:pt x="7771055" y="10431871"/>
                    <a:pt x="7541337" y="10431697"/>
                  </a:cubicBezTo>
                  <a:cubicBezTo>
                    <a:pt x="7542059" y="10191672"/>
                    <a:pt x="7535644" y="10040561"/>
                    <a:pt x="7532928" y="9904588"/>
                  </a:cubicBezTo>
                  <a:close/>
                  <a:moveTo>
                    <a:pt x="7572081" y="10458533"/>
                  </a:moveTo>
                  <a:cubicBezTo>
                    <a:pt x="8084136" y="10458533"/>
                    <a:pt x="8001178" y="10395530"/>
                    <a:pt x="8004646" y="10618339"/>
                  </a:cubicBezTo>
                  <a:cubicBezTo>
                    <a:pt x="8007593" y="10807176"/>
                    <a:pt x="8005454" y="10806136"/>
                    <a:pt x="8007910" y="10980096"/>
                  </a:cubicBezTo>
                  <a:cubicBezTo>
                    <a:pt x="8005859" y="10980067"/>
                    <a:pt x="7606583" y="10977871"/>
                    <a:pt x="7550265" y="10978016"/>
                  </a:cubicBezTo>
                  <a:cubicBezTo>
                    <a:pt x="7540441" y="10398765"/>
                    <a:pt x="7525762" y="10458533"/>
                    <a:pt x="7572081" y="10458533"/>
                  </a:cubicBezTo>
                  <a:close/>
                  <a:moveTo>
                    <a:pt x="7572081" y="11004795"/>
                  </a:moveTo>
                  <a:cubicBezTo>
                    <a:pt x="8057207" y="11004795"/>
                    <a:pt x="8008315" y="11005835"/>
                    <a:pt x="8008401" y="11012855"/>
                  </a:cubicBezTo>
                  <a:cubicBezTo>
                    <a:pt x="8017937" y="11622206"/>
                    <a:pt x="8047382" y="11530141"/>
                    <a:pt x="7918711" y="11530141"/>
                  </a:cubicBezTo>
                  <a:cubicBezTo>
                    <a:pt x="7745916" y="11530141"/>
                    <a:pt x="7742044" y="11532135"/>
                    <a:pt x="7572052" y="11532135"/>
                  </a:cubicBezTo>
                  <a:cubicBezTo>
                    <a:pt x="7553271" y="11532135"/>
                    <a:pt x="7558182" y="11551461"/>
                    <a:pt x="7555900" y="11406850"/>
                  </a:cubicBezTo>
                  <a:cubicBezTo>
                    <a:pt x="7548878" y="10955368"/>
                    <a:pt x="7539602" y="11004795"/>
                    <a:pt x="7572081" y="11004795"/>
                  </a:cubicBezTo>
                  <a:close/>
                  <a:moveTo>
                    <a:pt x="8467405" y="9435630"/>
                  </a:moveTo>
                  <a:cubicBezTo>
                    <a:pt x="8475409" y="9944164"/>
                    <a:pt x="8488354" y="9877665"/>
                    <a:pt x="8439319" y="9876886"/>
                  </a:cubicBezTo>
                  <a:cubicBezTo>
                    <a:pt x="8339370" y="9875268"/>
                    <a:pt x="8252337" y="9875296"/>
                    <a:pt x="8092054" y="9875730"/>
                  </a:cubicBezTo>
                  <a:cubicBezTo>
                    <a:pt x="7988117" y="9875990"/>
                    <a:pt x="8014788" y="9950606"/>
                    <a:pt x="8006755" y="9435226"/>
                  </a:cubicBezTo>
                  <a:cubicBezTo>
                    <a:pt x="8005108" y="9328371"/>
                    <a:pt x="7982945" y="9351192"/>
                    <a:pt x="8092227" y="9349863"/>
                  </a:cubicBezTo>
                  <a:cubicBezTo>
                    <a:pt x="8532420" y="9344548"/>
                    <a:pt x="8465845" y="9334322"/>
                    <a:pt x="8467405" y="9435630"/>
                  </a:cubicBezTo>
                  <a:close/>
                  <a:moveTo>
                    <a:pt x="8455963" y="8844536"/>
                  </a:moveTo>
                  <a:cubicBezTo>
                    <a:pt x="8460760" y="8960316"/>
                    <a:pt x="8460932" y="8993421"/>
                    <a:pt x="8464487" y="9238444"/>
                  </a:cubicBezTo>
                  <a:cubicBezTo>
                    <a:pt x="8465902" y="9342208"/>
                    <a:pt x="8473415" y="9325858"/>
                    <a:pt x="8439550" y="9324789"/>
                  </a:cubicBezTo>
                  <a:cubicBezTo>
                    <a:pt x="7886607" y="9306705"/>
                    <a:pt x="8003288" y="9474021"/>
                    <a:pt x="7998260" y="8798142"/>
                  </a:cubicBezTo>
                  <a:cubicBezTo>
                    <a:pt x="8524560" y="8800193"/>
                    <a:pt x="8453247" y="8779163"/>
                    <a:pt x="8455963" y="8844536"/>
                  </a:cubicBezTo>
                  <a:close/>
                  <a:moveTo>
                    <a:pt x="8445358" y="8252546"/>
                  </a:moveTo>
                  <a:cubicBezTo>
                    <a:pt x="8454460" y="8836013"/>
                    <a:pt x="8457176" y="8771970"/>
                    <a:pt x="8439145" y="8772114"/>
                  </a:cubicBezTo>
                  <a:cubicBezTo>
                    <a:pt x="7906170" y="8775668"/>
                    <a:pt x="7998866" y="8801868"/>
                    <a:pt x="7996440" y="8646397"/>
                  </a:cubicBezTo>
                  <a:cubicBezTo>
                    <a:pt x="7993290" y="8447334"/>
                    <a:pt x="7992452" y="8461574"/>
                    <a:pt x="7989071" y="8252025"/>
                  </a:cubicBezTo>
                  <a:cubicBezTo>
                    <a:pt x="7988984" y="8244891"/>
                    <a:pt x="8445271" y="8247606"/>
                    <a:pt x="8445358" y="8252546"/>
                  </a:cubicBezTo>
                  <a:close/>
                  <a:moveTo>
                    <a:pt x="8444838" y="8220423"/>
                  </a:moveTo>
                  <a:cubicBezTo>
                    <a:pt x="8209802" y="8225074"/>
                    <a:pt x="8118118" y="8220596"/>
                    <a:pt x="7988551" y="8219903"/>
                  </a:cubicBezTo>
                  <a:cubicBezTo>
                    <a:pt x="7985863" y="8058307"/>
                    <a:pt x="7980200" y="7874958"/>
                    <a:pt x="7979882" y="7695105"/>
                  </a:cubicBezTo>
                  <a:cubicBezTo>
                    <a:pt x="8143286" y="7695770"/>
                    <a:pt x="8081045" y="7697965"/>
                    <a:pt x="8435735" y="7697098"/>
                  </a:cubicBezTo>
                  <a:cubicBezTo>
                    <a:pt x="8442035" y="8085345"/>
                    <a:pt x="8442671" y="8086529"/>
                    <a:pt x="8444838" y="8220423"/>
                  </a:cubicBezTo>
                  <a:close/>
                  <a:moveTo>
                    <a:pt x="8435332" y="7670204"/>
                  </a:moveTo>
                  <a:cubicBezTo>
                    <a:pt x="7920646" y="7671562"/>
                    <a:pt x="7979882" y="7669193"/>
                    <a:pt x="7979882" y="7661394"/>
                  </a:cubicBezTo>
                  <a:cubicBezTo>
                    <a:pt x="7979622" y="7406780"/>
                    <a:pt x="7973178" y="7271529"/>
                    <a:pt x="7970462" y="7141015"/>
                  </a:cubicBezTo>
                  <a:cubicBezTo>
                    <a:pt x="8121210" y="7142056"/>
                    <a:pt x="8134963" y="7147832"/>
                    <a:pt x="8427789" y="7144800"/>
                  </a:cubicBezTo>
                  <a:cubicBezTo>
                    <a:pt x="8430737" y="7354089"/>
                    <a:pt x="8427472" y="7185358"/>
                    <a:pt x="8435332" y="7670204"/>
                  </a:cubicBezTo>
                  <a:close/>
                  <a:moveTo>
                    <a:pt x="8424265" y="6675292"/>
                  </a:moveTo>
                  <a:cubicBezTo>
                    <a:pt x="8427327" y="6870456"/>
                    <a:pt x="8423542" y="6872218"/>
                    <a:pt x="8426634" y="7069605"/>
                  </a:cubicBezTo>
                  <a:cubicBezTo>
                    <a:pt x="8427789" y="7141391"/>
                    <a:pt x="8494451" y="7117617"/>
                    <a:pt x="7969914" y="7114207"/>
                  </a:cubicBezTo>
                  <a:cubicBezTo>
                    <a:pt x="7965666" y="6891197"/>
                    <a:pt x="7969885" y="6867307"/>
                    <a:pt x="7964596" y="6591779"/>
                  </a:cubicBezTo>
                  <a:cubicBezTo>
                    <a:pt x="8508523" y="6592587"/>
                    <a:pt x="8422559" y="6566878"/>
                    <a:pt x="8424265" y="6675292"/>
                  </a:cubicBezTo>
                  <a:close/>
                  <a:moveTo>
                    <a:pt x="8410164" y="6038671"/>
                  </a:moveTo>
                  <a:cubicBezTo>
                    <a:pt x="8419699" y="6596574"/>
                    <a:pt x="8416231" y="6348633"/>
                    <a:pt x="8422039" y="6566011"/>
                  </a:cubicBezTo>
                  <a:cubicBezTo>
                    <a:pt x="7879557" y="6566184"/>
                    <a:pt x="7964885" y="6591230"/>
                    <a:pt x="7962054" y="6477500"/>
                  </a:cubicBezTo>
                  <a:cubicBezTo>
                    <a:pt x="7958673" y="6342307"/>
                    <a:pt x="7956621" y="6221644"/>
                    <a:pt x="7956043" y="6083591"/>
                  </a:cubicBezTo>
                  <a:cubicBezTo>
                    <a:pt x="7955725" y="6020328"/>
                    <a:pt x="7884585" y="6034165"/>
                    <a:pt x="8410164" y="6038671"/>
                  </a:cubicBezTo>
                  <a:close/>
                  <a:moveTo>
                    <a:pt x="8405396" y="5492526"/>
                  </a:moveTo>
                  <a:cubicBezTo>
                    <a:pt x="8408950" y="5718512"/>
                    <a:pt x="8403286" y="5623386"/>
                    <a:pt x="8409701" y="6011864"/>
                  </a:cubicBezTo>
                  <a:cubicBezTo>
                    <a:pt x="8406783" y="6011835"/>
                    <a:pt x="7959078" y="6010130"/>
                    <a:pt x="7955581" y="6010101"/>
                  </a:cubicBezTo>
                  <a:cubicBezTo>
                    <a:pt x="7953096" y="5709528"/>
                    <a:pt x="7947519" y="5710394"/>
                    <a:pt x="7944225" y="5486141"/>
                  </a:cubicBezTo>
                  <a:cubicBezTo>
                    <a:pt x="7946335" y="5486141"/>
                    <a:pt x="8405366" y="5490474"/>
                    <a:pt x="8405396" y="5492526"/>
                  </a:cubicBezTo>
                  <a:close/>
                  <a:moveTo>
                    <a:pt x="8393548" y="4935662"/>
                  </a:moveTo>
                  <a:cubicBezTo>
                    <a:pt x="8408690" y="5644242"/>
                    <a:pt x="8403402" y="5375300"/>
                    <a:pt x="8404904" y="5461645"/>
                  </a:cubicBezTo>
                  <a:cubicBezTo>
                    <a:pt x="8215264" y="5466296"/>
                    <a:pt x="8085639" y="5459652"/>
                    <a:pt x="7943850" y="5459334"/>
                  </a:cubicBezTo>
                  <a:cubicBezTo>
                    <a:pt x="7941365" y="5292624"/>
                    <a:pt x="7941249" y="5174504"/>
                    <a:pt x="7936366" y="4935489"/>
                  </a:cubicBezTo>
                  <a:cubicBezTo>
                    <a:pt x="8075410" y="4935547"/>
                    <a:pt x="8262190" y="4937540"/>
                    <a:pt x="8393548" y="4935662"/>
                  </a:cubicBezTo>
                  <a:close/>
                  <a:moveTo>
                    <a:pt x="8392797" y="4901460"/>
                  </a:moveTo>
                  <a:cubicBezTo>
                    <a:pt x="8393086" y="4913997"/>
                    <a:pt x="8429726" y="4908826"/>
                    <a:pt x="7935816" y="4908653"/>
                  </a:cubicBezTo>
                  <a:cubicBezTo>
                    <a:pt x="7935759" y="4905995"/>
                    <a:pt x="7925819" y="4383364"/>
                    <a:pt x="7925790" y="4381226"/>
                  </a:cubicBezTo>
                  <a:cubicBezTo>
                    <a:pt x="7927870" y="4381226"/>
                    <a:pt x="8382626" y="4383797"/>
                    <a:pt x="8384822" y="4383826"/>
                  </a:cubicBezTo>
                  <a:cubicBezTo>
                    <a:pt x="8386498" y="4500907"/>
                    <a:pt x="8387943" y="4679720"/>
                    <a:pt x="8392797" y="4901460"/>
                  </a:cubicBezTo>
                  <a:close/>
                  <a:moveTo>
                    <a:pt x="8378552" y="3916052"/>
                  </a:moveTo>
                  <a:cubicBezTo>
                    <a:pt x="8381644" y="4113006"/>
                    <a:pt x="8380604" y="4112631"/>
                    <a:pt x="8383695" y="4310076"/>
                  </a:cubicBezTo>
                  <a:cubicBezTo>
                    <a:pt x="8384765" y="4377962"/>
                    <a:pt x="8454980" y="4354592"/>
                    <a:pt x="7925327" y="4354390"/>
                  </a:cubicBezTo>
                  <a:cubicBezTo>
                    <a:pt x="7920589" y="4071293"/>
                    <a:pt x="7924779" y="4136492"/>
                    <a:pt x="7919318" y="3832972"/>
                  </a:cubicBezTo>
                  <a:cubicBezTo>
                    <a:pt x="8455992" y="3832972"/>
                    <a:pt x="8376761" y="3800646"/>
                    <a:pt x="8378552" y="3916052"/>
                  </a:cubicBezTo>
                  <a:close/>
                  <a:moveTo>
                    <a:pt x="8370953" y="3324784"/>
                  </a:moveTo>
                  <a:cubicBezTo>
                    <a:pt x="8382916" y="3897824"/>
                    <a:pt x="8403286" y="3804979"/>
                    <a:pt x="8265571" y="3804979"/>
                  </a:cubicBezTo>
                  <a:cubicBezTo>
                    <a:pt x="8091851" y="3804979"/>
                    <a:pt x="8092603" y="3806135"/>
                    <a:pt x="7918797" y="3806135"/>
                  </a:cubicBezTo>
                  <a:cubicBezTo>
                    <a:pt x="7914203" y="3566225"/>
                    <a:pt x="7913423" y="3606292"/>
                    <a:pt x="7910533" y="3278477"/>
                  </a:cubicBezTo>
                  <a:cubicBezTo>
                    <a:pt x="8432904" y="3278506"/>
                    <a:pt x="8369594" y="3259238"/>
                    <a:pt x="8370953" y="3324784"/>
                  </a:cubicBezTo>
                  <a:close/>
                  <a:moveTo>
                    <a:pt x="8359885" y="2733747"/>
                  </a:moveTo>
                  <a:cubicBezTo>
                    <a:pt x="8369537" y="3349165"/>
                    <a:pt x="8403893" y="3251208"/>
                    <a:pt x="8265571" y="3251208"/>
                  </a:cubicBezTo>
                  <a:cubicBezTo>
                    <a:pt x="8094019" y="3251208"/>
                    <a:pt x="8092054" y="3251670"/>
                    <a:pt x="7918711" y="3251670"/>
                  </a:cubicBezTo>
                  <a:cubicBezTo>
                    <a:pt x="7907210" y="3251670"/>
                    <a:pt x="7910764" y="3267558"/>
                    <a:pt x="7908568" y="3127252"/>
                  </a:cubicBezTo>
                  <a:cubicBezTo>
                    <a:pt x="7901403" y="2667335"/>
                    <a:pt x="7898801" y="2727334"/>
                    <a:pt x="7918711" y="2727334"/>
                  </a:cubicBezTo>
                  <a:cubicBezTo>
                    <a:pt x="8391670" y="2727334"/>
                    <a:pt x="8359654" y="2718321"/>
                    <a:pt x="8359885" y="2733747"/>
                  </a:cubicBezTo>
                  <a:close/>
                  <a:moveTo>
                    <a:pt x="8359366" y="2698649"/>
                  </a:moveTo>
                  <a:cubicBezTo>
                    <a:pt x="8196164" y="2696771"/>
                    <a:pt x="8088904" y="2700469"/>
                    <a:pt x="7904263" y="2700498"/>
                  </a:cubicBezTo>
                  <a:cubicBezTo>
                    <a:pt x="7894063" y="2107988"/>
                    <a:pt x="7879268" y="2172725"/>
                    <a:pt x="7918739" y="2172725"/>
                  </a:cubicBezTo>
                  <a:cubicBezTo>
                    <a:pt x="8064546" y="2172725"/>
                    <a:pt x="8103555" y="2173071"/>
                    <a:pt x="8265599" y="2173071"/>
                  </a:cubicBezTo>
                  <a:cubicBezTo>
                    <a:pt x="8381384" y="2173100"/>
                    <a:pt x="8349974" y="2077945"/>
                    <a:pt x="8359366" y="2698649"/>
                  </a:cubicBezTo>
                  <a:close/>
                  <a:moveTo>
                    <a:pt x="8343733" y="1748686"/>
                  </a:moveTo>
                  <a:cubicBezTo>
                    <a:pt x="8347374" y="1868655"/>
                    <a:pt x="8347431" y="1895174"/>
                    <a:pt x="8351534" y="2146784"/>
                  </a:cubicBezTo>
                  <a:cubicBezTo>
                    <a:pt x="8300361" y="2146119"/>
                    <a:pt x="7928708" y="2145859"/>
                    <a:pt x="7893023" y="2145975"/>
                  </a:cubicBezTo>
                  <a:cubicBezTo>
                    <a:pt x="7883458" y="1544307"/>
                    <a:pt x="7868172" y="1624961"/>
                    <a:pt x="7918739" y="1624961"/>
                  </a:cubicBezTo>
                  <a:cubicBezTo>
                    <a:pt x="8426981" y="1624961"/>
                    <a:pt x="8338589" y="1578077"/>
                    <a:pt x="8343733" y="1748686"/>
                  </a:cubicBezTo>
                  <a:close/>
                  <a:moveTo>
                    <a:pt x="8335469" y="1157187"/>
                  </a:moveTo>
                  <a:cubicBezTo>
                    <a:pt x="8343328" y="1673376"/>
                    <a:pt x="8360695" y="1594311"/>
                    <a:pt x="8265571" y="1594311"/>
                  </a:cubicBezTo>
                  <a:cubicBezTo>
                    <a:pt x="7826447" y="1594311"/>
                    <a:pt x="7883343" y="1620743"/>
                    <a:pt x="7882273" y="1551038"/>
                  </a:cubicBezTo>
                  <a:cubicBezTo>
                    <a:pt x="7873605" y="997988"/>
                    <a:pt x="7863896" y="1071536"/>
                    <a:pt x="7918739" y="1071536"/>
                  </a:cubicBezTo>
                  <a:cubicBezTo>
                    <a:pt x="8410279" y="1071536"/>
                    <a:pt x="8333707" y="1044699"/>
                    <a:pt x="8335469" y="1157187"/>
                  </a:cubicBezTo>
                  <a:close/>
                  <a:moveTo>
                    <a:pt x="7918739" y="517619"/>
                  </a:moveTo>
                  <a:cubicBezTo>
                    <a:pt x="8390226" y="517619"/>
                    <a:pt x="8326049" y="506382"/>
                    <a:pt x="8326107" y="565659"/>
                  </a:cubicBezTo>
                  <a:cubicBezTo>
                    <a:pt x="8326107" y="1125122"/>
                    <a:pt x="8362920" y="1043717"/>
                    <a:pt x="8265571" y="1043717"/>
                  </a:cubicBezTo>
                  <a:cubicBezTo>
                    <a:pt x="7804574" y="1043717"/>
                    <a:pt x="7877159" y="1068676"/>
                    <a:pt x="7874645" y="959539"/>
                  </a:cubicBezTo>
                  <a:cubicBezTo>
                    <a:pt x="7863405" y="446787"/>
                    <a:pt x="7848032" y="517619"/>
                    <a:pt x="7918739" y="517619"/>
                  </a:cubicBezTo>
                  <a:close/>
                  <a:moveTo>
                    <a:pt x="7869357" y="2146090"/>
                  </a:moveTo>
                  <a:cubicBezTo>
                    <a:pt x="7747360" y="2146870"/>
                    <a:pt x="7412145" y="2159870"/>
                    <a:pt x="7411423" y="2141728"/>
                  </a:cubicBezTo>
                  <a:cubicBezTo>
                    <a:pt x="7403967" y="1957253"/>
                    <a:pt x="7404343" y="1780058"/>
                    <a:pt x="7402263" y="1624326"/>
                  </a:cubicBezTo>
                  <a:cubicBezTo>
                    <a:pt x="7896692" y="1624499"/>
                    <a:pt x="7655935" y="1624788"/>
                    <a:pt x="7859821" y="1624961"/>
                  </a:cubicBezTo>
                  <a:cubicBezTo>
                    <a:pt x="7864214" y="1870764"/>
                    <a:pt x="7860602" y="1594947"/>
                    <a:pt x="7869357" y="2146090"/>
                  </a:cubicBezTo>
                  <a:close/>
                  <a:moveTo>
                    <a:pt x="7858608" y="1551500"/>
                  </a:moveTo>
                  <a:cubicBezTo>
                    <a:pt x="7859619" y="1616670"/>
                    <a:pt x="7931425" y="1597691"/>
                    <a:pt x="7401887" y="1597518"/>
                  </a:cubicBezTo>
                  <a:cubicBezTo>
                    <a:pt x="7396224" y="1201182"/>
                    <a:pt x="7401830" y="1496325"/>
                    <a:pt x="7395473" y="1069831"/>
                  </a:cubicBezTo>
                  <a:cubicBezTo>
                    <a:pt x="8034784" y="1072171"/>
                    <a:pt x="7799314" y="1071334"/>
                    <a:pt x="7853291" y="1071478"/>
                  </a:cubicBezTo>
                  <a:cubicBezTo>
                    <a:pt x="7858492" y="1353304"/>
                    <a:pt x="7855025" y="1322827"/>
                    <a:pt x="7858608" y="1551500"/>
                  </a:cubicBezTo>
                  <a:close/>
                  <a:moveTo>
                    <a:pt x="7398795" y="520248"/>
                  </a:moveTo>
                  <a:cubicBezTo>
                    <a:pt x="7911863" y="519237"/>
                    <a:pt x="7841358" y="498005"/>
                    <a:pt x="7843149" y="566063"/>
                  </a:cubicBezTo>
                  <a:cubicBezTo>
                    <a:pt x="7858059" y="1136735"/>
                    <a:pt x="7878661" y="1045075"/>
                    <a:pt x="7745511" y="1043977"/>
                  </a:cubicBezTo>
                  <a:cubicBezTo>
                    <a:pt x="7324303" y="1040568"/>
                    <a:pt x="7395559" y="1072229"/>
                    <a:pt x="7393970" y="965837"/>
                  </a:cubicBezTo>
                  <a:cubicBezTo>
                    <a:pt x="7386948" y="467124"/>
                    <a:pt x="7380765" y="520306"/>
                    <a:pt x="7398795" y="520248"/>
                  </a:cubicBezTo>
                  <a:close/>
                  <a:moveTo>
                    <a:pt x="7387786" y="2142941"/>
                  </a:moveTo>
                  <a:cubicBezTo>
                    <a:pt x="7388018" y="2148690"/>
                    <a:pt x="7442312" y="2146293"/>
                    <a:pt x="6931384" y="2149095"/>
                  </a:cubicBezTo>
                  <a:cubicBezTo>
                    <a:pt x="6924333" y="1844939"/>
                    <a:pt x="6926096" y="1770814"/>
                    <a:pt x="6924188" y="1621495"/>
                  </a:cubicBezTo>
                  <a:cubicBezTo>
                    <a:pt x="7150989" y="1622303"/>
                    <a:pt x="6927222" y="1624181"/>
                    <a:pt x="7378627" y="1624326"/>
                  </a:cubicBezTo>
                  <a:cubicBezTo>
                    <a:pt x="7380707" y="1781964"/>
                    <a:pt x="7380360" y="1958611"/>
                    <a:pt x="7387786" y="2142941"/>
                  </a:cubicBezTo>
                  <a:close/>
                  <a:moveTo>
                    <a:pt x="7373136" y="1157187"/>
                  </a:moveTo>
                  <a:cubicBezTo>
                    <a:pt x="7376171" y="1350704"/>
                    <a:pt x="7374494" y="1355066"/>
                    <a:pt x="7377558" y="1551500"/>
                  </a:cubicBezTo>
                  <a:cubicBezTo>
                    <a:pt x="7378627" y="1619357"/>
                    <a:pt x="7447629" y="1596449"/>
                    <a:pt x="6923813" y="1594658"/>
                  </a:cubicBezTo>
                  <a:cubicBezTo>
                    <a:pt x="6921299" y="1413418"/>
                    <a:pt x="6920057" y="1410732"/>
                    <a:pt x="6914566" y="1070236"/>
                  </a:cubicBezTo>
                  <a:cubicBezTo>
                    <a:pt x="7452714" y="1069889"/>
                    <a:pt x="7371374" y="1040106"/>
                    <a:pt x="7373136" y="1157187"/>
                  </a:cubicBezTo>
                  <a:close/>
                  <a:moveTo>
                    <a:pt x="7225337" y="520479"/>
                  </a:moveTo>
                  <a:cubicBezTo>
                    <a:pt x="7387700" y="520479"/>
                    <a:pt x="7362359" y="507740"/>
                    <a:pt x="7363572" y="565919"/>
                  </a:cubicBezTo>
                  <a:cubicBezTo>
                    <a:pt x="7366433" y="702845"/>
                    <a:pt x="7368224" y="821804"/>
                    <a:pt x="7370247" y="966270"/>
                  </a:cubicBezTo>
                  <a:cubicBezTo>
                    <a:pt x="7371749" y="1066798"/>
                    <a:pt x="7455199" y="1042966"/>
                    <a:pt x="6914162" y="1043399"/>
                  </a:cubicBezTo>
                  <a:cubicBezTo>
                    <a:pt x="6908469" y="688748"/>
                    <a:pt x="6908498" y="679707"/>
                    <a:pt x="6905638" y="565226"/>
                  </a:cubicBezTo>
                  <a:cubicBezTo>
                    <a:pt x="6904135" y="505227"/>
                    <a:pt x="6847876" y="520190"/>
                    <a:pt x="7225337" y="520479"/>
                  </a:cubicBezTo>
                  <a:close/>
                  <a:moveTo>
                    <a:pt x="6878649" y="2149239"/>
                  </a:moveTo>
                  <a:cubicBezTo>
                    <a:pt x="6707097" y="2149239"/>
                    <a:pt x="6708051" y="2145801"/>
                    <a:pt x="6531962" y="2145801"/>
                  </a:cubicBezTo>
                  <a:cubicBezTo>
                    <a:pt x="6416843" y="2145801"/>
                    <a:pt x="6449292" y="2244770"/>
                    <a:pt x="6438774" y="1623748"/>
                  </a:cubicBezTo>
                  <a:cubicBezTo>
                    <a:pt x="6634656" y="1625828"/>
                    <a:pt x="6704785" y="1621090"/>
                    <a:pt x="6900523" y="1621408"/>
                  </a:cubicBezTo>
                  <a:cubicBezTo>
                    <a:pt x="6908065" y="2227322"/>
                    <a:pt x="6920490" y="2149239"/>
                    <a:pt x="6878649" y="2149239"/>
                  </a:cubicBezTo>
                  <a:close/>
                  <a:moveTo>
                    <a:pt x="6892317" y="1157129"/>
                  </a:moveTo>
                  <a:cubicBezTo>
                    <a:pt x="6900292" y="1661677"/>
                    <a:pt x="6909018" y="1594600"/>
                    <a:pt x="6878649" y="1594600"/>
                  </a:cubicBezTo>
                  <a:cubicBezTo>
                    <a:pt x="6372893" y="1594600"/>
                    <a:pt x="6438659" y="1618750"/>
                    <a:pt x="6437590" y="1551038"/>
                  </a:cubicBezTo>
                  <a:cubicBezTo>
                    <a:pt x="6434440" y="1349202"/>
                    <a:pt x="6436809" y="1352986"/>
                    <a:pt x="6433718" y="1156725"/>
                  </a:cubicBezTo>
                  <a:cubicBezTo>
                    <a:pt x="6432042" y="1052730"/>
                    <a:pt x="6406498" y="1070727"/>
                    <a:pt x="6531933" y="1070727"/>
                  </a:cubicBezTo>
                  <a:cubicBezTo>
                    <a:pt x="6963602" y="1070727"/>
                    <a:pt x="6890381" y="1037477"/>
                    <a:pt x="6892317" y="1157129"/>
                  </a:cubicBezTo>
                  <a:close/>
                  <a:moveTo>
                    <a:pt x="6881972" y="566006"/>
                  </a:moveTo>
                  <a:cubicBezTo>
                    <a:pt x="6884948" y="684329"/>
                    <a:pt x="6885035" y="703250"/>
                    <a:pt x="6890496" y="1043428"/>
                  </a:cubicBezTo>
                  <a:cubicBezTo>
                    <a:pt x="6839872" y="1043428"/>
                    <a:pt x="6482955" y="1043833"/>
                    <a:pt x="6431897" y="1044382"/>
                  </a:cubicBezTo>
                  <a:lnTo>
                    <a:pt x="6423373" y="518399"/>
                  </a:lnTo>
                  <a:cubicBezTo>
                    <a:pt x="6968312" y="509733"/>
                    <a:pt x="6880556" y="509877"/>
                    <a:pt x="6881972" y="566006"/>
                  </a:cubicBezTo>
                  <a:close/>
                  <a:moveTo>
                    <a:pt x="6417363" y="1748455"/>
                  </a:moveTo>
                  <a:cubicBezTo>
                    <a:pt x="6419703" y="1872844"/>
                    <a:pt x="6418894" y="1826220"/>
                    <a:pt x="6424038" y="2146726"/>
                  </a:cubicBezTo>
                  <a:cubicBezTo>
                    <a:pt x="6274908" y="2149643"/>
                    <a:pt x="6335156" y="2153110"/>
                    <a:pt x="5965323" y="2149586"/>
                  </a:cubicBezTo>
                  <a:cubicBezTo>
                    <a:pt x="5958619" y="1610431"/>
                    <a:pt x="5962521" y="1788320"/>
                    <a:pt x="5960816" y="1620801"/>
                  </a:cubicBezTo>
                  <a:cubicBezTo>
                    <a:pt x="6509106" y="1620541"/>
                    <a:pt x="6414387" y="1598240"/>
                    <a:pt x="6417363" y="1748455"/>
                  </a:cubicBezTo>
                  <a:close/>
                  <a:moveTo>
                    <a:pt x="6410052" y="1157187"/>
                  </a:moveTo>
                  <a:cubicBezTo>
                    <a:pt x="6417825" y="1667599"/>
                    <a:pt x="6431204" y="1597114"/>
                    <a:pt x="6358792" y="1595640"/>
                  </a:cubicBezTo>
                  <a:cubicBezTo>
                    <a:pt x="6250434" y="1593445"/>
                    <a:pt x="6230438" y="1593878"/>
                    <a:pt x="5960498" y="1593994"/>
                  </a:cubicBezTo>
                  <a:cubicBezTo>
                    <a:pt x="5957261" y="1339987"/>
                    <a:pt x="5952089" y="1341402"/>
                    <a:pt x="5949258" y="1071882"/>
                  </a:cubicBezTo>
                  <a:cubicBezTo>
                    <a:pt x="6490324" y="1077169"/>
                    <a:pt x="6408145" y="1038200"/>
                    <a:pt x="6410052" y="1157187"/>
                  </a:cubicBezTo>
                  <a:close/>
                  <a:moveTo>
                    <a:pt x="6011787" y="520768"/>
                  </a:moveTo>
                  <a:cubicBezTo>
                    <a:pt x="6129334" y="522328"/>
                    <a:pt x="6242690" y="522588"/>
                    <a:pt x="6358850" y="519786"/>
                  </a:cubicBezTo>
                  <a:cubicBezTo>
                    <a:pt x="6416236" y="518342"/>
                    <a:pt x="6398465" y="440201"/>
                    <a:pt x="6408232" y="1044699"/>
                  </a:cubicBezTo>
                  <a:cubicBezTo>
                    <a:pt x="6202294" y="1047646"/>
                    <a:pt x="6283115" y="1048368"/>
                    <a:pt x="5948997" y="1045104"/>
                  </a:cubicBezTo>
                  <a:cubicBezTo>
                    <a:pt x="5944027" y="432112"/>
                    <a:pt x="5916172" y="519526"/>
                    <a:pt x="6011787" y="520768"/>
                  </a:cubicBezTo>
                  <a:close/>
                  <a:moveTo>
                    <a:pt x="5950413" y="2703069"/>
                  </a:moveTo>
                  <a:cubicBezTo>
                    <a:pt x="5837172" y="2703878"/>
                    <a:pt x="5690297" y="2703069"/>
                    <a:pt x="5496206" y="2703069"/>
                  </a:cubicBezTo>
                  <a:cubicBezTo>
                    <a:pt x="5495889" y="2683888"/>
                    <a:pt x="5488116" y="2234630"/>
                    <a:pt x="5486671" y="2174140"/>
                  </a:cubicBezTo>
                  <a:cubicBezTo>
                    <a:pt x="5488780" y="2174140"/>
                    <a:pt x="5938768" y="2176191"/>
                    <a:pt x="5941947" y="2176220"/>
                  </a:cubicBezTo>
                  <a:cubicBezTo>
                    <a:pt x="5944316" y="2368581"/>
                    <a:pt x="5948390" y="2576340"/>
                    <a:pt x="5950413" y="2703069"/>
                  </a:cubicBezTo>
                  <a:close/>
                  <a:moveTo>
                    <a:pt x="5937526" y="1748166"/>
                  </a:moveTo>
                  <a:cubicBezTo>
                    <a:pt x="5936514" y="2230124"/>
                    <a:pt x="5988902" y="2149066"/>
                    <a:pt x="5838704" y="2149066"/>
                  </a:cubicBezTo>
                  <a:cubicBezTo>
                    <a:pt x="5446015" y="2149066"/>
                    <a:pt x="5486064" y="2149037"/>
                    <a:pt x="5485890" y="2142017"/>
                  </a:cubicBezTo>
                  <a:cubicBezTo>
                    <a:pt x="5483579" y="2046197"/>
                    <a:pt x="5468755" y="1622043"/>
                    <a:pt x="5492305" y="1622043"/>
                  </a:cubicBezTo>
                  <a:cubicBezTo>
                    <a:pt x="6027824" y="1622043"/>
                    <a:pt x="5937872" y="1582612"/>
                    <a:pt x="5937526" y="1748166"/>
                  </a:cubicBezTo>
                  <a:close/>
                  <a:moveTo>
                    <a:pt x="5926748" y="1157187"/>
                  </a:moveTo>
                  <a:cubicBezTo>
                    <a:pt x="5934810" y="1671383"/>
                    <a:pt x="5969224" y="1593994"/>
                    <a:pt x="5838704" y="1594051"/>
                  </a:cubicBezTo>
                  <a:cubicBezTo>
                    <a:pt x="5425557" y="1594051"/>
                    <a:pt x="5477944" y="1614764"/>
                    <a:pt x="5476933" y="1550980"/>
                  </a:cubicBezTo>
                  <a:cubicBezTo>
                    <a:pt x="5476702" y="1535555"/>
                    <a:pt x="5469882" y="1092941"/>
                    <a:pt x="5469507" y="1068416"/>
                  </a:cubicBezTo>
                  <a:cubicBezTo>
                    <a:pt x="6018318" y="1067260"/>
                    <a:pt x="5925043" y="1049610"/>
                    <a:pt x="5926748" y="1157187"/>
                  </a:cubicBezTo>
                  <a:close/>
                  <a:moveTo>
                    <a:pt x="5492305" y="521086"/>
                  </a:moveTo>
                  <a:cubicBezTo>
                    <a:pt x="5983874" y="521086"/>
                    <a:pt x="5917906" y="500633"/>
                    <a:pt x="5919322" y="564619"/>
                  </a:cubicBezTo>
                  <a:cubicBezTo>
                    <a:pt x="5932383" y="1138988"/>
                    <a:pt x="5943247" y="1044613"/>
                    <a:pt x="5838704" y="1044613"/>
                  </a:cubicBezTo>
                  <a:cubicBezTo>
                    <a:pt x="5665967" y="1044613"/>
                    <a:pt x="5665793" y="1041579"/>
                    <a:pt x="5492305" y="1041579"/>
                  </a:cubicBezTo>
                  <a:cubicBezTo>
                    <a:pt x="5461416" y="1041579"/>
                    <a:pt x="5469305" y="1056659"/>
                    <a:pt x="5467975" y="959597"/>
                  </a:cubicBezTo>
                  <a:cubicBezTo>
                    <a:pt x="5461127" y="453576"/>
                    <a:pt x="5447951" y="521086"/>
                    <a:pt x="5492305" y="521086"/>
                  </a:cubicBezTo>
                  <a:close/>
                  <a:moveTo>
                    <a:pt x="5454308" y="1622101"/>
                  </a:moveTo>
                  <a:cubicBezTo>
                    <a:pt x="5456302" y="1767000"/>
                    <a:pt x="5456331" y="1901818"/>
                    <a:pt x="5462341" y="2147361"/>
                  </a:cubicBezTo>
                  <a:cubicBezTo>
                    <a:pt x="4979527" y="2148228"/>
                    <a:pt x="5005244" y="2153919"/>
                    <a:pt x="5004955" y="2143144"/>
                  </a:cubicBezTo>
                  <a:cubicBezTo>
                    <a:pt x="5003858" y="2096548"/>
                    <a:pt x="4995073" y="1625857"/>
                    <a:pt x="4995044" y="1623748"/>
                  </a:cubicBezTo>
                  <a:cubicBezTo>
                    <a:pt x="5237130" y="1625799"/>
                    <a:pt x="5307519" y="1622419"/>
                    <a:pt x="5454308" y="1622101"/>
                  </a:cubicBezTo>
                  <a:close/>
                  <a:moveTo>
                    <a:pt x="5453932" y="1595265"/>
                  </a:moveTo>
                  <a:cubicBezTo>
                    <a:pt x="4924568" y="1596391"/>
                    <a:pt x="4994900" y="1616497"/>
                    <a:pt x="4993859" y="1550980"/>
                  </a:cubicBezTo>
                  <a:cubicBezTo>
                    <a:pt x="4990768" y="1353650"/>
                    <a:pt x="4991606" y="1353535"/>
                    <a:pt x="4988514" y="1156725"/>
                  </a:cubicBezTo>
                  <a:cubicBezTo>
                    <a:pt x="4986780" y="1046895"/>
                    <a:pt x="4897002" y="1071593"/>
                    <a:pt x="5445813" y="1068531"/>
                  </a:cubicBezTo>
                  <a:cubicBezTo>
                    <a:pt x="5445841" y="1070727"/>
                    <a:pt x="5453210" y="1545116"/>
                    <a:pt x="5453932" y="1595265"/>
                  </a:cubicBezTo>
                  <a:close/>
                  <a:moveTo>
                    <a:pt x="5436884" y="520941"/>
                  </a:moveTo>
                  <a:cubicBezTo>
                    <a:pt x="5442721" y="815362"/>
                    <a:pt x="5442259" y="824779"/>
                    <a:pt x="5445437" y="1041695"/>
                  </a:cubicBezTo>
                  <a:cubicBezTo>
                    <a:pt x="4914455" y="1044497"/>
                    <a:pt x="4987474" y="1079422"/>
                    <a:pt x="4984729" y="959481"/>
                  </a:cubicBezTo>
                  <a:cubicBezTo>
                    <a:pt x="4980423" y="771684"/>
                    <a:pt x="4979325" y="663992"/>
                    <a:pt x="4978921" y="565572"/>
                  </a:cubicBezTo>
                  <a:cubicBezTo>
                    <a:pt x="4978632" y="498525"/>
                    <a:pt x="4911190" y="518342"/>
                    <a:pt x="5436884" y="520941"/>
                  </a:cubicBezTo>
                  <a:close/>
                  <a:moveTo>
                    <a:pt x="4972535" y="2147910"/>
                  </a:moveTo>
                  <a:cubicBezTo>
                    <a:pt x="4690053" y="2141815"/>
                    <a:pt x="4520120" y="2152388"/>
                    <a:pt x="4520004" y="2142248"/>
                  </a:cubicBezTo>
                  <a:cubicBezTo>
                    <a:pt x="4513589" y="1527610"/>
                    <a:pt x="4475303" y="1619559"/>
                    <a:pt x="4625588" y="1621581"/>
                  </a:cubicBezTo>
                  <a:cubicBezTo>
                    <a:pt x="4768158" y="1623488"/>
                    <a:pt x="4805837" y="1621957"/>
                    <a:pt x="4971408" y="1623488"/>
                  </a:cubicBezTo>
                  <a:cubicBezTo>
                    <a:pt x="4981435" y="2215969"/>
                    <a:pt x="4986693" y="2148170"/>
                    <a:pt x="4972535" y="2147910"/>
                  </a:cubicBezTo>
                  <a:close/>
                  <a:moveTo>
                    <a:pt x="4964849" y="1157187"/>
                  </a:moveTo>
                  <a:cubicBezTo>
                    <a:pt x="4967940" y="1354084"/>
                    <a:pt x="4967102" y="1353881"/>
                    <a:pt x="4970194" y="1551443"/>
                  </a:cubicBezTo>
                  <a:cubicBezTo>
                    <a:pt x="4971235" y="1616815"/>
                    <a:pt x="5042548" y="1595611"/>
                    <a:pt x="4512433" y="1593705"/>
                  </a:cubicBezTo>
                  <a:cubicBezTo>
                    <a:pt x="4508186" y="1314190"/>
                    <a:pt x="4512202" y="1317079"/>
                    <a:pt x="4507116" y="1072778"/>
                  </a:cubicBezTo>
                  <a:cubicBezTo>
                    <a:pt x="5034573" y="1069629"/>
                    <a:pt x="4962970" y="1035889"/>
                    <a:pt x="4964849" y="1157187"/>
                  </a:cubicBezTo>
                  <a:close/>
                  <a:moveTo>
                    <a:pt x="4954966" y="520104"/>
                  </a:moveTo>
                  <a:cubicBezTo>
                    <a:pt x="4956787" y="817471"/>
                    <a:pt x="4959098" y="859618"/>
                    <a:pt x="4962855" y="1043804"/>
                  </a:cubicBezTo>
                  <a:cubicBezTo>
                    <a:pt x="4855537" y="1041522"/>
                    <a:pt x="4740678" y="1041493"/>
                    <a:pt x="4625472" y="1044121"/>
                  </a:cubicBezTo>
                  <a:cubicBezTo>
                    <a:pt x="4470044" y="1047675"/>
                    <a:pt x="4510613" y="1132893"/>
                    <a:pt x="4495789" y="565284"/>
                  </a:cubicBezTo>
                  <a:cubicBezTo>
                    <a:pt x="4493709" y="486334"/>
                    <a:pt x="4436265" y="530850"/>
                    <a:pt x="4954966" y="520104"/>
                  </a:cubicBezTo>
                  <a:close/>
                  <a:moveTo>
                    <a:pt x="4452360" y="2146841"/>
                  </a:moveTo>
                  <a:cubicBezTo>
                    <a:pt x="4112983" y="2146899"/>
                    <a:pt x="4082296" y="2146841"/>
                    <a:pt x="4039155" y="2147044"/>
                  </a:cubicBezTo>
                  <a:cubicBezTo>
                    <a:pt x="4031122" y="1863022"/>
                    <a:pt x="4034763" y="1755041"/>
                    <a:pt x="4033463" y="1623083"/>
                  </a:cubicBezTo>
                  <a:cubicBezTo>
                    <a:pt x="4283264" y="1622332"/>
                    <a:pt x="4346863" y="1620137"/>
                    <a:pt x="4489144" y="1620455"/>
                  </a:cubicBezTo>
                  <a:cubicBezTo>
                    <a:pt x="4498217" y="2241014"/>
                    <a:pt x="4515756" y="2146841"/>
                    <a:pt x="4452360" y="2146841"/>
                  </a:cubicBezTo>
                  <a:close/>
                  <a:moveTo>
                    <a:pt x="4484983" y="1157129"/>
                  </a:moveTo>
                  <a:cubicBezTo>
                    <a:pt x="4492871" y="1662139"/>
                    <a:pt x="4497408" y="1593589"/>
                    <a:pt x="4452389" y="1593589"/>
                  </a:cubicBezTo>
                  <a:cubicBezTo>
                    <a:pt x="3968911" y="1593589"/>
                    <a:pt x="4033578" y="1616988"/>
                    <a:pt x="4032567" y="1550980"/>
                  </a:cubicBezTo>
                  <a:cubicBezTo>
                    <a:pt x="4023696" y="984556"/>
                    <a:pt x="3996448" y="1070611"/>
                    <a:pt x="4105701" y="1070611"/>
                  </a:cubicBezTo>
                  <a:cubicBezTo>
                    <a:pt x="4278843" y="1070611"/>
                    <a:pt x="4278901" y="1072951"/>
                    <a:pt x="4452389" y="1072951"/>
                  </a:cubicBezTo>
                  <a:cubicBezTo>
                    <a:pt x="4491311" y="1072922"/>
                    <a:pt x="4483335" y="1055994"/>
                    <a:pt x="4484983" y="1157129"/>
                  </a:cubicBezTo>
                  <a:close/>
                  <a:moveTo>
                    <a:pt x="4105673" y="518428"/>
                  </a:moveTo>
                  <a:cubicBezTo>
                    <a:pt x="4119485" y="518428"/>
                    <a:pt x="4449586" y="518630"/>
                    <a:pt x="4470911" y="518659"/>
                  </a:cubicBezTo>
                  <a:cubicBezTo>
                    <a:pt x="4472702" y="593102"/>
                    <a:pt x="4465623" y="300819"/>
                    <a:pt x="4482816" y="1046086"/>
                  </a:cubicBezTo>
                  <a:cubicBezTo>
                    <a:pt x="4289996" y="1046635"/>
                    <a:pt x="4210129" y="1042417"/>
                    <a:pt x="4023147" y="1044121"/>
                  </a:cubicBezTo>
                  <a:cubicBezTo>
                    <a:pt x="4015923" y="423157"/>
                    <a:pt x="3982347" y="518428"/>
                    <a:pt x="4105673" y="518428"/>
                  </a:cubicBezTo>
                  <a:close/>
                  <a:moveTo>
                    <a:pt x="4009797" y="1623170"/>
                  </a:moveTo>
                  <a:cubicBezTo>
                    <a:pt x="4011531" y="1806807"/>
                    <a:pt x="4006561" y="1766394"/>
                    <a:pt x="4015461" y="2147159"/>
                  </a:cubicBezTo>
                  <a:cubicBezTo>
                    <a:pt x="3481792" y="2150510"/>
                    <a:pt x="3615780" y="2149643"/>
                    <a:pt x="3560214" y="2150163"/>
                  </a:cubicBezTo>
                  <a:cubicBezTo>
                    <a:pt x="3558509" y="1932872"/>
                    <a:pt x="3554839" y="1785980"/>
                    <a:pt x="3552094" y="1621754"/>
                  </a:cubicBezTo>
                  <a:cubicBezTo>
                    <a:pt x="3776063" y="1626001"/>
                    <a:pt x="3832784" y="1623950"/>
                    <a:pt x="4009797" y="1623170"/>
                  </a:cubicBezTo>
                  <a:close/>
                  <a:moveTo>
                    <a:pt x="4001071" y="1157187"/>
                  </a:moveTo>
                  <a:cubicBezTo>
                    <a:pt x="4009133" y="1672134"/>
                    <a:pt x="4035283" y="1595958"/>
                    <a:pt x="3932271" y="1596796"/>
                  </a:cubicBezTo>
                  <a:cubicBezTo>
                    <a:pt x="3490749" y="1600378"/>
                    <a:pt x="3551834" y="1605202"/>
                    <a:pt x="3550967" y="1550980"/>
                  </a:cubicBezTo>
                  <a:cubicBezTo>
                    <a:pt x="3543455" y="1083235"/>
                    <a:pt x="3543974" y="1112729"/>
                    <a:pt x="3543137" y="1072056"/>
                  </a:cubicBezTo>
                  <a:cubicBezTo>
                    <a:pt x="4080707" y="1079826"/>
                    <a:pt x="3999135" y="1033058"/>
                    <a:pt x="4001071" y="1157187"/>
                  </a:cubicBezTo>
                  <a:close/>
                  <a:moveTo>
                    <a:pt x="3585902" y="521057"/>
                  </a:moveTo>
                  <a:cubicBezTo>
                    <a:pt x="4055019" y="516955"/>
                    <a:pt x="3990091" y="505862"/>
                    <a:pt x="3991825" y="566092"/>
                  </a:cubicBezTo>
                  <a:cubicBezTo>
                    <a:pt x="4008064" y="1120875"/>
                    <a:pt x="4010318" y="1043919"/>
                    <a:pt x="3932185" y="1045595"/>
                  </a:cubicBezTo>
                  <a:cubicBezTo>
                    <a:pt x="3814262" y="1048137"/>
                    <a:pt x="3702784" y="1047992"/>
                    <a:pt x="3585960" y="1045941"/>
                  </a:cubicBezTo>
                  <a:cubicBezTo>
                    <a:pt x="3531145" y="1044988"/>
                    <a:pt x="3543252" y="1062494"/>
                    <a:pt x="3540449" y="959424"/>
                  </a:cubicBezTo>
                  <a:cubicBezTo>
                    <a:pt x="3526695" y="453345"/>
                    <a:pt x="3520280" y="521664"/>
                    <a:pt x="3585902" y="521057"/>
                  </a:cubicBezTo>
                  <a:close/>
                  <a:moveTo>
                    <a:pt x="3536462" y="2141266"/>
                  </a:moveTo>
                  <a:cubicBezTo>
                    <a:pt x="3536606" y="2157530"/>
                    <a:pt x="3572581" y="2148863"/>
                    <a:pt x="3077805" y="2148575"/>
                  </a:cubicBezTo>
                  <a:cubicBezTo>
                    <a:pt x="3077343" y="2053102"/>
                    <a:pt x="3071679" y="1624326"/>
                    <a:pt x="3071621" y="1621032"/>
                  </a:cubicBezTo>
                  <a:cubicBezTo>
                    <a:pt x="3313938" y="1621032"/>
                    <a:pt x="3426659" y="1619848"/>
                    <a:pt x="3528429" y="1621408"/>
                  </a:cubicBezTo>
                  <a:cubicBezTo>
                    <a:pt x="3531319" y="1794906"/>
                    <a:pt x="3535017" y="1942752"/>
                    <a:pt x="3536462" y="2141266"/>
                  </a:cubicBezTo>
                  <a:close/>
                  <a:moveTo>
                    <a:pt x="3527995" y="1594543"/>
                  </a:moveTo>
                  <a:cubicBezTo>
                    <a:pt x="3006347" y="1586627"/>
                    <a:pt x="3071679" y="1620310"/>
                    <a:pt x="3070581" y="1550923"/>
                  </a:cubicBezTo>
                  <a:cubicBezTo>
                    <a:pt x="3063993" y="1133355"/>
                    <a:pt x="3063877" y="1121309"/>
                    <a:pt x="3062722" y="1068329"/>
                  </a:cubicBezTo>
                  <a:cubicBezTo>
                    <a:pt x="3065958" y="1068329"/>
                    <a:pt x="3517217" y="1071738"/>
                    <a:pt x="3519471" y="1071767"/>
                  </a:cubicBezTo>
                  <a:cubicBezTo>
                    <a:pt x="3520656" y="1129571"/>
                    <a:pt x="3520801" y="1146556"/>
                    <a:pt x="3527995" y="1594543"/>
                  </a:cubicBezTo>
                  <a:close/>
                  <a:moveTo>
                    <a:pt x="3065900" y="522241"/>
                  </a:moveTo>
                  <a:cubicBezTo>
                    <a:pt x="3579314" y="522241"/>
                    <a:pt x="3509676" y="504620"/>
                    <a:pt x="3510196" y="565775"/>
                  </a:cubicBezTo>
                  <a:cubicBezTo>
                    <a:pt x="3514299" y="1130466"/>
                    <a:pt x="3555533" y="1044439"/>
                    <a:pt x="3412529" y="1044439"/>
                  </a:cubicBezTo>
                  <a:cubicBezTo>
                    <a:pt x="3242538" y="1044439"/>
                    <a:pt x="3238175" y="1041522"/>
                    <a:pt x="3065871" y="1041522"/>
                  </a:cubicBezTo>
                  <a:cubicBezTo>
                    <a:pt x="3060641" y="1041493"/>
                    <a:pt x="3038449" y="522241"/>
                    <a:pt x="3065900" y="522241"/>
                  </a:cubicBezTo>
                  <a:close/>
                  <a:moveTo>
                    <a:pt x="3054053" y="2142422"/>
                  </a:moveTo>
                  <a:cubicBezTo>
                    <a:pt x="3054111" y="2151608"/>
                    <a:pt x="2685868" y="2150943"/>
                    <a:pt x="2597563" y="2149730"/>
                  </a:cubicBezTo>
                  <a:cubicBezTo>
                    <a:pt x="2588577" y="1633945"/>
                    <a:pt x="2590051" y="1773298"/>
                    <a:pt x="2587219" y="1623372"/>
                  </a:cubicBezTo>
                  <a:cubicBezTo>
                    <a:pt x="2800756" y="1626694"/>
                    <a:pt x="2877155" y="1621263"/>
                    <a:pt x="3047985" y="1621032"/>
                  </a:cubicBezTo>
                  <a:cubicBezTo>
                    <a:pt x="3047985" y="1623112"/>
                    <a:pt x="3053764" y="2069452"/>
                    <a:pt x="3054053" y="2142422"/>
                  </a:cubicBezTo>
                  <a:close/>
                  <a:moveTo>
                    <a:pt x="3047580" y="1594196"/>
                  </a:moveTo>
                  <a:cubicBezTo>
                    <a:pt x="2520355" y="1594976"/>
                    <a:pt x="2587016" y="1618375"/>
                    <a:pt x="2585976" y="1550980"/>
                  </a:cubicBezTo>
                  <a:cubicBezTo>
                    <a:pt x="2583405" y="1385571"/>
                    <a:pt x="2583318" y="1350704"/>
                    <a:pt x="2580255" y="1156725"/>
                  </a:cubicBezTo>
                  <a:cubicBezTo>
                    <a:pt x="2578521" y="1042562"/>
                    <a:pt x="2498510" y="1068531"/>
                    <a:pt x="3039056" y="1068329"/>
                  </a:cubicBezTo>
                  <a:cubicBezTo>
                    <a:pt x="3040501" y="1133875"/>
                    <a:pt x="3047552" y="1592029"/>
                    <a:pt x="3047580" y="1594196"/>
                  </a:cubicBezTo>
                  <a:close/>
                  <a:moveTo>
                    <a:pt x="3029521" y="522155"/>
                  </a:moveTo>
                  <a:cubicBezTo>
                    <a:pt x="3031197" y="875997"/>
                    <a:pt x="3034982" y="904942"/>
                    <a:pt x="3038392" y="1041522"/>
                  </a:cubicBezTo>
                  <a:cubicBezTo>
                    <a:pt x="2706470" y="1041666"/>
                    <a:pt x="2640820" y="1041984"/>
                    <a:pt x="2578492" y="1043515"/>
                  </a:cubicBezTo>
                  <a:cubicBezTo>
                    <a:pt x="2572164" y="629443"/>
                    <a:pt x="2573667" y="714112"/>
                    <a:pt x="2569188" y="518717"/>
                  </a:cubicBezTo>
                  <a:cubicBezTo>
                    <a:pt x="2794226" y="512651"/>
                    <a:pt x="2882328" y="521404"/>
                    <a:pt x="3029521" y="522155"/>
                  </a:cubicBezTo>
                  <a:close/>
                  <a:moveTo>
                    <a:pt x="2566414" y="1748570"/>
                  </a:moveTo>
                  <a:cubicBezTo>
                    <a:pt x="2578521" y="2212214"/>
                    <a:pt x="2583087" y="2149528"/>
                    <a:pt x="2546303" y="2148892"/>
                  </a:cubicBezTo>
                  <a:cubicBezTo>
                    <a:pt x="2116657" y="2140833"/>
                    <a:pt x="2115443" y="2155941"/>
                    <a:pt x="2115212" y="2142191"/>
                  </a:cubicBezTo>
                  <a:cubicBezTo>
                    <a:pt x="2104983" y="1529806"/>
                    <a:pt x="2069789" y="1621870"/>
                    <a:pt x="2199645" y="1621350"/>
                  </a:cubicBezTo>
                  <a:cubicBezTo>
                    <a:pt x="2358772" y="1620715"/>
                    <a:pt x="2433293" y="1620512"/>
                    <a:pt x="2545870" y="1622621"/>
                  </a:cubicBezTo>
                  <a:cubicBezTo>
                    <a:pt x="2569737" y="1623083"/>
                    <a:pt x="2562629" y="1603324"/>
                    <a:pt x="2566414" y="1748570"/>
                  </a:cubicBezTo>
                  <a:close/>
                  <a:moveTo>
                    <a:pt x="2556590" y="1157187"/>
                  </a:moveTo>
                  <a:cubicBezTo>
                    <a:pt x="2564276" y="1648620"/>
                    <a:pt x="2569101" y="1596189"/>
                    <a:pt x="2546303" y="1595756"/>
                  </a:cubicBezTo>
                  <a:cubicBezTo>
                    <a:pt x="2040633" y="1586252"/>
                    <a:pt x="2103481" y="1619848"/>
                    <a:pt x="2102412" y="1551038"/>
                  </a:cubicBezTo>
                  <a:cubicBezTo>
                    <a:pt x="2099349" y="1355528"/>
                    <a:pt x="2104030" y="1356106"/>
                    <a:pt x="2100909" y="1156667"/>
                  </a:cubicBezTo>
                  <a:cubicBezTo>
                    <a:pt x="2098944" y="1032307"/>
                    <a:pt x="2029624" y="1085373"/>
                    <a:pt x="2546390" y="1071247"/>
                  </a:cubicBezTo>
                  <a:cubicBezTo>
                    <a:pt x="2558901" y="1070900"/>
                    <a:pt x="2555087" y="1058074"/>
                    <a:pt x="2556590" y="1157187"/>
                  </a:cubicBezTo>
                  <a:close/>
                  <a:moveTo>
                    <a:pt x="2545523" y="519381"/>
                  </a:moveTo>
                  <a:cubicBezTo>
                    <a:pt x="2558728" y="1102561"/>
                    <a:pt x="2557572" y="1044064"/>
                    <a:pt x="2545783" y="1044353"/>
                  </a:cubicBezTo>
                  <a:cubicBezTo>
                    <a:pt x="2431761" y="1047646"/>
                    <a:pt x="2411766" y="1046461"/>
                    <a:pt x="2199558" y="1047039"/>
                  </a:cubicBezTo>
                  <a:cubicBezTo>
                    <a:pt x="2066495" y="1047386"/>
                    <a:pt x="2104030" y="1134713"/>
                    <a:pt x="2089206" y="565226"/>
                  </a:cubicBezTo>
                  <a:cubicBezTo>
                    <a:pt x="2087213" y="486276"/>
                    <a:pt x="2032918" y="534085"/>
                    <a:pt x="2545523" y="519381"/>
                  </a:cubicBezTo>
                  <a:close/>
                  <a:moveTo>
                    <a:pt x="2091576" y="2142710"/>
                  </a:moveTo>
                  <a:cubicBezTo>
                    <a:pt x="2091749" y="2153514"/>
                    <a:pt x="1632804" y="2145773"/>
                    <a:pt x="1632659" y="2141844"/>
                  </a:cubicBezTo>
                  <a:cubicBezTo>
                    <a:pt x="1610727" y="1534746"/>
                    <a:pt x="1618096" y="1620368"/>
                    <a:pt x="1679816" y="1620368"/>
                  </a:cubicBezTo>
                  <a:cubicBezTo>
                    <a:pt x="1845185" y="1620368"/>
                    <a:pt x="1849663" y="1621697"/>
                    <a:pt x="2026359" y="1621697"/>
                  </a:cubicBezTo>
                  <a:cubicBezTo>
                    <a:pt x="2096315" y="1621697"/>
                    <a:pt x="2080827" y="1537317"/>
                    <a:pt x="2091576" y="2142710"/>
                  </a:cubicBezTo>
                  <a:close/>
                  <a:moveTo>
                    <a:pt x="2077273" y="1157129"/>
                  </a:moveTo>
                  <a:cubicBezTo>
                    <a:pt x="2085277" y="1666646"/>
                    <a:pt x="2091576" y="1594889"/>
                    <a:pt x="2026359" y="1594889"/>
                  </a:cubicBezTo>
                  <a:cubicBezTo>
                    <a:pt x="1560709" y="1594889"/>
                    <a:pt x="1624308" y="1605375"/>
                    <a:pt x="1623470" y="1550980"/>
                  </a:cubicBezTo>
                  <a:cubicBezTo>
                    <a:pt x="1614715" y="992124"/>
                    <a:pt x="1591281" y="1072171"/>
                    <a:pt x="1679816" y="1072171"/>
                  </a:cubicBezTo>
                  <a:cubicBezTo>
                    <a:pt x="2152372" y="1072171"/>
                    <a:pt x="2075683" y="1055099"/>
                    <a:pt x="2077273" y="1157129"/>
                  </a:cubicBezTo>
                  <a:close/>
                  <a:moveTo>
                    <a:pt x="1679816" y="519728"/>
                  </a:moveTo>
                  <a:cubicBezTo>
                    <a:pt x="2034218" y="519815"/>
                    <a:pt x="2035172" y="519815"/>
                    <a:pt x="2064385" y="519873"/>
                  </a:cubicBezTo>
                  <a:cubicBezTo>
                    <a:pt x="2067159" y="635105"/>
                    <a:pt x="2075279" y="1045046"/>
                    <a:pt x="2075337" y="1047328"/>
                  </a:cubicBezTo>
                  <a:cubicBezTo>
                    <a:pt x="1926121" y="1047472"/>
                    <a:pt x="2061698" y="1047472"/>
                    <a:pt x="1613530" y="1045219"/>
                  </a:cubicBezTo>
                  <a:cubicBezTo>
                    <a:pt x="1603735" y="424428"/>
                    <a:pt x="1584201" y="519728"/>
                    <a:pt x="1679816" y="519728"/>
                  </a:cubicBezTo>
                  <a:close/>
                  <a:moveTo>
                    <a:pt x="1601799" y="1748339"/>
                  </a:moveTo>
                  <a:cubicBezTo>
                    <a:pt x="1602492" y="1882348"/>
                    <a:pt x="1604168" y="2010579"/>
                    <a:pt x="1608936" y="2142884"/>
                  </a:cubicBezTo>
                  <a:cubicBezTo>
                    <a:pt x="1609051" y="2145975"/>
                    <a:pt x="1151261" y="2164029"/>
                    <a:pt x="1151261" y="2142999"/>
                  </a:cubicBezTo>
                  <a:cubicBezTo>
                    <a:pt x="1151261" y="1577614"/>
                    <a:pt x="1124475" y="1622737"/>
                    <a:pt x="1160046" y="1622968"/>
                  </a:cubicBezTo>
                  <a:cubicBezTo>
                    <a:pt x="1689438" y="1626579"/>
                    <a:pt x="1600903" y="1575939"/>
                    <a:pt x="1601799" y="1748339"/>
                  </a:cubicBezTo>
                  <a:close/>
                  <a:moveTo>
                    <a:pt x="1591627" y="1157245"/>
                  </a:moveTo>
                  <a:cubicBezTo>
                    <a:pt x="1599689" y="1674214"/>
                    <a:pt x="1629798" y="1592780"/>
                    <a:pt x="1506415" y="1595120"/>
                  </a:cubicBezTo>
                  <a:cubicBezTo>
                    <a:pt x="1075353" y="1602660"/>
                    <a:pt x="1141437" y="1605520"/>
                    <a:pt x="1140599" y="1551038"/>
                  </a:cubicBezTo>
                  <a:cubicBezTo>
                    <a:pt x="1132162" y="1011999"/>
                    <a:pt x="1127336" y="1071593"/>
                    <a:pt x="1160306" y="1071074"/>
                  </a:cubicBezTo>
                  <a:cubicBezTo>
                    <a:pt x="1678574" y="1062696"/>
                    <a:pt x="1590067" y="1058421"/>
                    <a:pt x="1591627" y="1157245"/>
                  </a:cubicBezTo>
                  <a:close/>
                  <a:moveTo>
                    <a:pt x="1160190" y="518515"/>
                  </a:moveTo>
                  <a:cubicBezTo>
                    <a:pt x="1647656" y="515568"/>
                    <a:pt x="1580936" y="504822"/>
                    <a:pt x="1582121" y="570079"/>
                  </a:cubicBezTo>
                  <a:cubicBezTo>
                    <a:pt x="1584577" y="704117"/>
                    <a:pt x="1586022" y="801872"/>
                    <a:pt x="1589865" y="1045046"/>
                  </a:cubicBezTo>
                  <a:cubicBezTo>
                    <a:pt x="1479311" y="1044208"/>
                    <a:pt x="1390891" y="1040742"/>
                    <a:pt x="1134647" y="1044642"/>
                  </a:cubicBezTo>
                  <a:cubicBezTo>
                    <a:pt x="1127481" y="446470"/>
                    <a:pt x="1107918" y="518804"/>
                    <a:pt x="1160190" y="518515"/>
                  </a:cubicBezTo>
                  <a:close/>
                  <a:moveTo>
                    <a:pt x="1127596" y="2142999"/>
                  </a:moveTo>
                  <a:cubicBezTo>
                    <a:pt x="1127596" y="2156085"/>
                    <a:pt x="1167530" y="2150481"/>
                    <a:pt x="669864" y="2150019"/>
                  </a:cubicBezTo>
                  <a:cubicBezTo>
                    <a:pt x="670557" y="1912391"/>
                    <a:pt x="664143" y="1757988"/>
                    <a:pt x="661542" y="1623228"/>
                  </a:cubicBezTo>
                  <a:cubicBezTo>
                    <a:pt x="805759" y="1623170"/>
                    <a:pt x="943070" y="1621754"/>
                    <a:pt x="1118234" y="1622737"/>
                  </a:cubicBezTo>
                  <a:cubicBezTo>
                    <a:pt x="1121008" y="1761974"/>
                    <a:pt x="1127596" y="1891159"/>
                    <a:pt x="1127596" y="2142999"/>
                  </a:cubicBezTo>
                  <a:close/>
                  <a:moveTo>
                    <a:pt x="1116934" y="1551500"/>
                  </a:moveTo>
                  <a:cubicBezTo>
                    <a:pt x="1117858" y="1609795"/>
                    <a:pt x="1192640" y="1596131"/>
                    <a:pt x="660993" y="1596391"/>
                  </a:cubicBezTo>
                  <a:cubicBezTo>
                    <a:pt x="655243" y="1271668"/>
                    <a:pt x="653076" y="1233363"/>
                    <a:pt x="651400" y="1072258"/>
                  </a:cubicBezTo>
                  <a:cubicBezTo>
                    <a:pt x="978120" y="1072489"/>
                    <a:pt x="1031952" y="1072807"/>
                    <a:pt x="1111299" y="1071796"/>
                  </a:cubicBezTo>
                  <a:cubicBezTo>
                    <a:pt x="1115344" y="1372860"/>
                    <a:pt x="1114853" y="1418156"/>
                    <a:pt x="1116934" y="1551500"/>
                  </a:cubicBezTo>
                  <a:close/>
                  <a:moveTo>
                    <a:pt x="1100868" y="518804"/>
                  </a:moveTo>
                  <a:cubicBezTo>
                    <a:pt x="1109305" y="783759"/>
                    <a:pt x="1106705" y="703394"/>
                    <a:pt x="1110952" y="1044988"/>
                  </a:cubicBezTo>
                  <a:cubicBezTo>
                    <a:pt x="1040534" y="1045855"/>
                    <a:pt x="1013979" y="1045681"/>
                    <a:pt x="651169" y="1045450"/>
                  </a:cubicBezTo>
                  <a:cubicBezTo>
                    <a:pt x="649839" y="880648"/>
                    <a:pt x="652700" y="924499"/>
                    <a:pt x="644436" y="521664"/>
                  </a:cubicBezTo>
                  <a:cubicBezTo>
                    <a:pt x="792149" y="521577"/>
                    <a:pt x="673823" y="520537"/>
                    <a:pt x="1100868" y="518804"/>
                  </a:cubicBezTo>
                  <a:close/>
                  <a:moveTo>
                    <a:pt x="294108" y="519064"/>
                  </a:moveTo>
                  <a:cubicBezTo>
                    <a:pt x="464013" y="519064"/>
                    <a:pt x="463031" y="521432"/>
                    <a:pt x="620742" y="521606"/>
                  </a:cubicBezTo>
                  <a:cubicBezTo>
                    <a:pt x="629237" y="937787"/>
                    <a:pt x="626145" y="885125"/>
                    <a:pt x="627503" y="1045393"/>
                  </a:cubicBezTo>
                  <a:cubicBezTo>
                    <a:pt x="301996" y="1045162"/>
                    <a:pt x="250707" y="1044959"/>
                    <a:pt x="170927" y="1045566"/>
                  </a:cubicBezTo>
                  <a:cubicBezTo>
                    <a:pt x="164599" y="410331"/>
                    <a:pt x="119840" y="519064"/>
                    <a:pt x="294108" y="519064"/>
                  </a:cubicBezTo>
                  <a:close/>
                  <a:moveTo>
                    <a:pt x="294108" y="1071998"/>
                  </a:moveTo>
                  <a:cubicBezTo>
                    <a:pt x="691507" y="1072258"/>
                    <a:pt x="627099" y="1043862"/>
                    <a:pt x="628861" y="1157245"/>
                  </a:cubicBezTo>
                  <a:cubicBezTo>
                    <a:pt x="631982" y="1357810"/>
                    <a:pt x="633485" y="1354430"/>
                    <a:pt x="636576" y="1551443"/>
                  </a:cubicBezTo>
                  <a:cubicBezTo>
                    <a:pt x="637588" y="1616064"/>
                    <a:pt x="709220" y="1595843"/>
                    <a:pt x="178209" y="1595582"/>
                  </a:cubicBezTo>
                  <a:cubicBezTo>
                    <a:pt x="167633" y="975572"/>
                    <a:pt x="137466" y="1071998"/>
                    <a:pt x="294108" y="1071998"/>
                  </a:cubicBezTo>
                  <a:close/>
                  <a:moveTo>
                    <a:pt x="186993" y="2141613"/>
                  </a:moveTo>
                  <a:cubicBezTo>
                    <a:pt x="185057" y="1525473"/>
                    <a:pt x="133161" y="1622390"/>
                    <a:pt x="294108" y="1622477"/>
                  </a:cubicBezTo>
                  <a:cubicBezTo>
                    <a:pt x="444682" y="1622477"/>
                    <a:pt x="468925" y="1623228"/>
                    <a:pt x="637819" y="1623228"/>
                  </a:cubicBezTo>
                  <a:cubicBezTo>
                    <a:pt x="640853" y="1782542"/>
                    <a:pt x="646834" y="1905285"/>
                    <a:pt x="646112" y="2150019"/>
                  </a:cubicBezTo>
                  <a:cubicBezTo>
                    <a:pt x="643222" y="2150019"/>
                    <a:pt x="187022" y="2150019"/>
                    <a:pt x="186993" y="2141613"/>
                  </a:cubicBezTo>
                  <a:close/>
                  <a:moveTo>
                    <a:pt x="192252" y="2536273"/>
                  </a:moveTo>
                  <a:cubicBezTo>
                    <a:pt x="190229" y="2428783"/>
                    <a:pt x="187600" y="2282959"/>
                    <a:pt x="187137" y="2175209"/>
                  </a:cubicBezTo>
                  <a:cubicBezTo>
                    <a:pt x="450692" y="2174140"/>
                    <a:pt x="428096" y="2176827"/>
                    <a:pt x="646083" y="2176827"/>
                  </a:cubicBezTo>
                  <a:cubicBezTo>
                    <a:pt x="645389" y="2729270"/>
                    <a:pt x="667379" y="2698880"/>
                    <a:pt x="640448" y="2698880"/>
                  </a:cubicBezTo>
                  <a:cubicBezTo>
                    <a:pt x="101318" y="2698880"/>
                    <a:pt x="196066" y="2741229"/>
                    <a:pt x="192252" y="2536273"/>
                  </a:cubicBezTo>
                  <a:close/>
                  <a:moveTo>
                    <a:pt x="195632" y="2733343"/>
                  </a:moveTo>
                  <a:cubicBezTo>
                    <a:pt x="195459" y="2722914"/>
                    <a:pt x="653885" y="2722366"/>
                    <a:pt x="654058" y="2733805"/>
                  </a:cubicBezTo>
                  <a:cubicBezTo>
                    <a:pt x="663131" y="3312449"/>
                    <a:pt x="680758" y="3249792"/>
                    <a:pt x="640420" y="3249792"/>
                  </a:cubicBezTo>
                  <a:cubicBezTo>
                    <a:pt x="323495" y="3249734"/>
                    <a:pt x="267206" y="3249532"/>
                    <a:pt x="205110" y="3250110"/>
                  </a:cubicBezTo>
                  <a:cubicBezTo>
                    <a:pt x="203521" y="3186818"/>
                    <a:pt x="195893" y="2749693"/>
                    <a:pt x="195632" y="2733343"/>
                  </a:cubicBezTo>
                  <a:close/>
                  <a:moveTo>
                    <a:pt x="214703" y="3718462"/>
                  </a:moveTo>
                  <a:cubicBezTo>
                    <a:pt x="208173" y="3196350"/>
                    <a:pt x="179393" y="3276571"/>
                    <a:pt x="294108" y="3276571"/>
                  </a:cubicBezTo>
                  <a:cubicBezTo>
                    <a:pt x="318120" y="3276571"/>
                    <a:pt x="644985" y="3276629"/>
                    <a:pt x="665385" y="3276658"/>
                  </a:cubicBezTo>
                  <a:cubicBezTo>
                    <a:pt x="667032" y="3415259"/>
                    <a:pt x="665934" y="3346941"/>
                    <a:pt x="672782" y="3806020"/>
                  </a:cubicBezTo>
                  <a:cubicBezTo>
                    <a:pt x="131456" y="3806424"/>
                    <a:pt x="216033" y="3823323"/>
                    <a:pt x="214703" y="3718462"/>
                  </a:cubicBezTo>
                  <a:close/>
                  <a:moveTo>
                    <a:pt x="223719" y="4309556"/>
                  </a:moveTo>
                  <a:cubicBezTo>
                    <a:pt x="218258" y="3966547"/>
                    <a:pt x="217160" y="3900770"/>
                    <a:pt x="216177" y="3829678"/>
                  </a:cubicBezTo>
                  <a:cubicBezTo>
                    <a:pt x="397005" y="3827772"/>
                    <a:pt x="466556" y="3833000"/>
                    <a:pt x="673216" y="3832856"/>
                  </a:cubicBezTo>
                  <a:cubicBezTo>
                    <a:pt x="678330" y="4168095"/>
                    <a:pt x="673736" y="4129761"/>
                    <a:pt x="678301" y="4359127"/>
                  </a:cubicBezTo>
                  <a:cubicBezTo>
                    <a:pt x="145643" y="4360861"/>
                    <a:pt x="224557" y="4363720"/>
                    <a:pt x="223719" y="4309556"/>
                  </a:cubicBezTo>
                  <a:close/>
                  <a:moveTo>
                    <a:pt x="231954" y="4900767"/>
                  </a:moveTo>
                  <a:cubicBezTo>
                    <a:pt x="218778" y="4297366"/>
                    <a:pt x="205052" y="4382382"/>
                    <a:pt x="294137" y="4382382"/>
                  </a:cubicBezTo>
                  <a:cubicBezTo>
                    <a:pt x="464562" y="4382382"/>
                    <a:pt x="467741" y="4385992"/>
                    <a:pt x="640477" y="4385992"/>
                  </a:cubicBezTo>
                  <a:cubicBezTo>
                    <a:pt x="685467" y="4385992"/>
                    <a:pt x="684572" y="4302248"/>
                    <a:pt x="690264" y="4899784"/>
                  </a:cubicBezTo>
                  <a:cubicBezTo>
                    <a:pt x="690380" y="4912928"/>
                    <a:pt x="699337" y="4909519"/>
                    <a:pt x="640477" y="4909519"/>
                  </a:cubicBezTo>
                  <a:cubicBezTo>
                    <a:pt x="183901" y="4909519"/>
                    <a:pt x="232185" y="4911022"/>
                    <a:pt x="231954" y="4900767"/>
                  </a:cubicBezTo>
                  <a:close/>
                  <a:moveTo>
                    <a:pt x="232734" y="4935547"/>
                  </a:moveTo>
                  <a:cubicBezTo>
                    <a:pt x="303644" y="4935489"/>
                    <a:pt x="688415" y="4936414"/>
                    <a:pt x="690582" y="4936414"/>
                  </a:cubicBezTo>
                  <a:cubicBezTo>
                    <a:pt x="696708" y="5544840"/>
                    <a:pt x="725834" y="5462020"/>
                    <a:pt x="640448" y="5462020"/>
                  </a:cubicBezTo>
                  <a:cubicBezTo>
                    <a:pt x="295986" y="5461962"/>
                    <a:pt x="276858" y="5461991"/>
                    <a:pt x="238138" y="5461905"/>
                  </a:cubicBezTo>
                  <a:cubicBezTo>
                    <a:pt x="235421" y="5265413"/>
                    <a:pt x="239785" y="5257728"/>
                    <a:pt x="232734" y="4935547"/>
                  </a:cubicBezTo>
                  <a:close/>
                  <a:moveTo>
                    <a:pt x="250158" y="6014752"/>
                  </a:moveTo>
                  <a:cubicBezTo>
                    <a:pt x="239698" y="5501336"/>
                    <a:pt x="240652" y="5639938"/>
                    <a:pt x="238513" y="5488712"/>
                  </a:cubicBezTo>
                  <a:cubicBezTo>
                    <a:pt x="734965" y="5489983"/>
                    <a:pt x="699482" y="5485881"/>
                    <a:pt x="699568" y="5492554"/>
                  </a:cubicBezTo>
                  <a:cubicBezTo>
                    <a:pt x="708902" y="6089715"/>
                    <a:pt x="734474" y="6011401"/>
                    <a:pt x="640420" y="6011401"/>
                  </a:cubicBezTo>
                  <a:cubicBezTo>
                    <a:pt x="452282" y="6011430"/>
                    <a:pt x="450317" y="6015677"/>
                    <a:pt x="250158" y="6014752"/>
                  </a:cubicBezTo>
                  <a:close/>
                  <a:moveTo>
                    <a:pt x="250736" y="6041589"/>
                  </a:moveTo>
                  <a:cubicBezTo>
                    <a:pt x="408534" y="6042282"/>
                    <a:pt x="431766" y="6038989"/>
                    <a:pt x="708121" y="6038151"/>
                  </a:cubicBezTo>
                  <a:cubicBezTo>
                    <a:pt x="717946" y="6664835"/>
                    <a:pt x="740860" y="6563873"/>
                    <a:pt x="640448" y="6563873"/>
                  </a:cubicBezTo>
                  <a:cubicBezTo>
                    <a:pt x="467220" y="6563873"/>
                    <a:pt x="467047" y="6567138"/>
                    <a:pt x="294108" y="6567138"/>
                  </a:cubicBezTo>
                  <a:cubicBezTo>
                    <a:pt x="241894" y="6567138"/>
                    <a:pt x="263334" y="6634619"/>
                    <a:pt x="250736" y="6041589"/>
                  </a:cubicBezTo>
                  <a:close/>
                  <a:moveTo>
                    <a:pt x="262699" y="7069143"/>
                  </a:moveTo>
                  <a:cubicBezTo>
                    <a:pt x="254088" y="6517364"/>
                    <a:pt x="254001" y="6593945"/>
                    <a:pt x="294108" y="6593945"/>
                  </a:cubicBezTo>
                  <a:cubicBezTo>
                    <a:pt x="789260" y="6593945"/>
                    <a:pt x="717512" y="6558674"/>
                    <a:pt x="719391" y="6675292"/>
                  </a:cubicBezTo>
                  <a:cubicBezTo>
                    <a:pt x="722396" y="6867654"/>
                    <a:pt x="718726" y="6872795"/>
                    <a:pt x="721818" y="7069548"/>
                  </a:cubicBezTo>
                  <a:cubicBezTo>
                    <a:pt x="722714" y="7126081"/>
                    <a:pt x="738895" y="7114092"/>
                    <a:pt x="640477" y="7114092"/>
                  </a:cubicBezTo>
                  <a:cubicBezTo>
                    <a:pt x="202770" y="7114092"/>
                    <a:pt x="263652" y="7131078"/>
                    <a:pt x="262699" y="7069143"/>
                  </a:cubicBezTo>
                  <a:close/>
                  <a:moveTo>
                    <a:pt x="273188" y="7660469"/>
                  </a:moveTo>
                  <a:cubicBezTo>
                    <a:pt x="258740" y="7058426"/>
                    <a:pt x="254406" y="7141622"/>
                    <a:pt x="294108" y="7141622"/>
                  </a:cubicBezTo>
                  <a:cubicBezTo>
                    <a:pt x="811711" y="7141622"/>
                    <a:pt x="722511" y="7107477"/>
                    <a:pt x="724534" y="7266676"/>
                  </a:cubicBezTo>
                  <a:cubicBezTo>
                    <a:pt x="726123" y="7392943"/>
                    <a:pt x="728088" y="7535559"/>
                    <a:pt x="731382" y="7661220"/>
                  </a:cubicBezTo>
                  <a:cubicBezTo>
                    <a:pt x="731585" y="7669308"/>
                    <a:pt x="745194" y="7666940"/>
                    <a:pt x="640477" y="7666940"/>
                  </a:cubicBezTo>
                  <a:cubicBezTo>
                    <a:pt x="242992" y="7666940"/>
                    <a:pt x="273708" y="7682972"/>
                    <a:pt x="273188" y="7660469"/>
                  </a:cubicBezTo>
                  <a:close/>
                  <a:moveTo>
                    <a:pt x="284370" y="8221780"/>
                  </a:moveTo>
                  <a:cubicBezTo>
                    <a:pt x="274748" y="7637677"/>
                    <a:pt x="263017" y="7698542"/>
                    <a:pt x="294108" y="7698542"/>
                  </a:cubicBezTo>
                  <a:cubicBezTo>
                    <a:pt x="819340" y="7698542"/>
                    <a:pt x="731960" y="7637301"/>
                    <a:pt x="735428" y="7858117"/>
                  </a:cubicBezTo>
                  <a:cubicBezTo>
                    <a:pt x="738490" y="8054089"/>
                    <a:pt x="740658" y="8050883"/>
                    <a:pt x="743605" y="8222185"/>
                  </a:cubicBezTo>
                  <a:cubicBezTo>
                    <a:pt x="687490" y="8221954"/>
                    <a:pt x="311388" y="8221780"/>
                    <a:pt x="284370" y="8221780"/>
                  </a:cubicBezTo>
                  <a:close/>
                  <a:moveTo>
                    <a:pt x="294108" y="8248588"/>
                  </a:moveTo>
                  <a:cubicBezTo>
                    <a:pt x="701187" y="8248848"/>
                    <a:pt x="695581" y="8248819"/>
                    <a:pt x="744067" y="8249050"/>
                  </a:cubicBezTo>
                  <a:cubicBezTo>
                    <a:pt x="748055" y="8527582"/>
                    <a:pt x="746784" y="8514987"/>
                    <a:pt x="751320" y="8771594"/>
                  </a:cubicBezTo>
                  <a:cubicBezTo>
                    <a:pt x="635565" y="8770237"/>
                    <a:pt x="467596" y="8771739"/>
                    <a:pt x="293761" y="8771739"/>
                  </a:cubicBezTo>
                  <a:cubicBezTo>
                    <a:pt x="291103" y="8207943"/>
                    <a:pt x="272986" y="8248588"/>
                    <a:pt x="294108" y="8248588"/>
                  </a:cubicBezTo>
                  <a:close/>
                  <a:moveTo>
                    <a:pt x="294108" y="8798517"/>
                  </a:moveTo>
                  <a:cubicBezTo>
                    <a:pt x="823154" y="8798517"/>
                    <a:pt x="751465" y="8780578"/>
                    <a:pt x="752649" y="8844102"/>
                  </a:cubicBezTo>
                  <a:cubicBezTo>
                    <a:pt x="763485" y="9419309"/>
                    <a:pt x="784174" y="9325540"/>
                    <a:pt x="640448" y="9325540"/>
                  </a:cubicBezTo>
                  <a:cubicBezTo>
                    <a:pt x="473722" y="9325540"/>
                    <a:pt x="468463" y="9322102"/>
                    <a:pt x="302025" y="9321987"/>
                  </a:cubicBezTo>
                  <a:cubicBezTo>
                    <a:pt x="288820" y="8758768"/>
                    <a:pt x="296160" y="8798517"/>
                    <a:pt x="294108" y="8798517"/>
                  </a:cubicBezTo>
                  <a:close/>
                  <a:moveTo>
                    <a:pt x="307024" y="9829654"/>
                  </a:moveTo>
                  <a:cubicBezTo>
                    <a:pt x="304019" y="9637813"/>
                    <a:pt x="307284" y="9631863"/>
                    <a:pt x="304193" y="9435167"/>
                  </a:cubicBezTo>
                  <a:cubicBezTo>
                    <a:pt x="302372" y="9316816"/>
                    <a:pt x="225597" y="9350267"/>
                    <a:pt x="757417" y="9352607"/>
                  </a:cubicBezTo>
                  <a:cubicBezTo>
                    <a:pt x="759815" y="9623658"/>
                    <a:pt x="766721" y="9624843"/>
                    <a:pt x="769640" y="9875730"/>
                  </a:cubicBezTo>
                  <a:cubicBezTo>
                    <a:pt x="248222" y="9866370"/>
                    <a:pt x="308267" y="9909095"/>
                    <a:pt x="307024" y="9829654"/>
                  </a:cubicBezTo>
                  <a:close/>
                  <a:moveTo>
                    <a:pt x="315924" y="10420749"/>
                  </a:moveTo>
                  <a:cubicBezTo>
                    <a:pt x="312977" y="10279807"/>
                    <a:pt x="311185" y="10174744"/>
                    <a:pt x="309654" y="10026782"/>
                  </a:cubicBezTo>
                  <a:cubicBezTo>
                    <a:pt x="308036" y="9871166"/>
                    <a:pt x="275962" y="9906726"/>
                    <a:pt x="467481" y="9903115"/>
                  </a:cubicBezTo>
                  <a:cubicBezTo>
                    <a:pt x="592020" y="9900920"/>
                    <a:pt x="696795" y="9901237"/>
                    <a:pt x="769929" y="9902595"/>
                  </a:cubicBezTo>
                  <a:cubicBezTo>
                    <a:pt x="771229" y="10052579"/>
                    <a:pt x="766375" y="10125924"/>
                    <a:pt x="775881" y="10430021"/>
                  </a:cubicBezTo>
                  <a:cubicBezTo>
                    <a:pt x="274893" y="10430021"/>
                    <a:pt x="316040" y="10425804"/>
                    <a:pt x="315924" y="10420749"/>
                  </a:cubicBezTo>
                  <a:close/>
                  <a:moveTo>
                    <a:pt x="316618" y="10453189"/>
                  </a:moveTo>
                  <a:cubicBezTo>
                    <a:pt x="470746" y="10453507"/>
                    <a:pt x="423242" y="10456829"/>
                    <a:pt x="776719" y="10456829"/>
                  </a:cubicBezTo>
                  <a:cubicBezTo>
                    <a:pt x="784463" y="10709161"/>
                    <a:pt x="780042" y="10807205"/>
                    <a:pt x="782296" y="10979027"/>
                  </a:cubicBezTo>
                  <a:cubicBezTo>
                    <a:pt x="320750" y="10980905"/>
                    <a:pt x="476178" y="10981858"/>
                    <a:pt x="326933" y="10982233"/>
                  </a:cubicBezTo>
                  <a:cubicBezTo>
                    <a:pt x="326904" y="10979287"/>
                    <a:pt x="316675" y="10455413"/>
                    <a:pt x="316618" y="10453189"/>
                  </a:cubicBezTo>
                  <a:close/>
                  <a:moveTo>
                    <a:pt x="327424" y="11012363"/>
                  </a:moveTo>
                  <a:cubicBezTo>
                    <a:pt x="327367" y="11008637"/>
                    <a:pt x="288011" y="11008059"/>
                    <a:pt x="782672" y="11005864"/>
                  </a:cubicBezTo>
                  <a:cubicBezTo>
                    <a:pt x="785792" y="11208221"/>
                    <a:pt x="790820" y="11216944"/>
                    <a:pt x="794634" y="11534474"/>
                  </a:cubicBezTo>
                  <a:cubicBezTo>
                    <a:pt x="591875" y="11533752"/>
                    <a:pt x="481292" y="11534705"/>
                    <a:pt x="335342" y="11534822"/>
                  </a:cubicBezTo>
                  <a:cubicBezTo>
                    <a:pt x="331701" y="11363692"/>
                    <a:pt x="330170" y="11183811"/>
                    <a:pt x="327424" y="11012363"/>
                  </a:cubicBezTo>
                  <a:close/>
                  <a:moveTo>
                    <a:pt x="342912" y="11998666"/>
                  </a:moveTo>
                  <a:cubicBezTo>
                    <a:pt x="340745" y="11472453"/>
                    <a:pt x="295293" y="11562062"/>
                    <a:pt x="467307" y="11561369"/>
                  </a:cubicBezTo>
                  <a:cubicBezTo>
                    <a:pt x="584854" y="11561051"/>
                    <a:pt x="662987" y="11560936"/>
                    <a:pt x="794952" y="11561311"/>
                  </a:cubicBezTo>
                  <a:cubicBezTo>
                    <a:pt x="801251" y="12129700"/>
                    <a:pt x="795039" y="11437442"/>
                    <a:pt x="799807" y="12086831"/>
                  </a:cubicBezTo>
                  <a:cubicBezTo>
                    <a:pt x="252296" y="12089691"/>
                    <a:pt x="343346" y="12100408"/>
                    <a:pt x="342912" y="11998666"/>
                  </a:cubicBezTo>
                  <a:close/>
                  <a:moveTo>
                    <a:pt x="351494" y="12590108"/>
                  </a:moveTo>
                  <a:cubicBezTo>
                    <a:pt x="342450" y="12013082"/>
                    <a:pt x="307544" y="12107601"/>
                    <a:pt x="466989" y="12111761"/>
                  </a:cubicBezTo>
                  <a:cubicBezTo>
                    <a:pt x="565320" y="12114447"/>
                    <a:pt x="648308" y="12114447"/>
                    <a:pt x="800038" y="12113696"/>
                  </a:cubicBezTo>
                  <a:cubicBezTo>
                    <a:pt x="802841" y="12397746"/>
                    <a:pt x="809602" y="12381049"/>
                    <a:pt x="812607" y="12635259"/>
                  </a:cubicBezTo>
                  <a:cubicBezTo>
                    <a:pt x="284052" y="12628846"/>
                    <a:pt x="352708" y="12664349"/>
                    <a:pt x="351494" y="12590108"/>
                  </a:cubicBezTo>
                  <a:close/>
                  <a:moveTo>
                    <a:pt x="359816" y="13191458"/>
                  </a:moveTo>
                  <a:cubicBezTo>
                    <a:pt x="359325" y="13046790"/>
                    <a:pt x="359527" y="13078883"/>
                    <a:pt x="352737" y="12664724"/>
                  </a:cubicBezTo>
                  <a:cubicBezTo>
                    <a:pt x="492822" y="12663857"/>
                    <a:pt x="531166" y="12658715"/>
                    <a:pt x="812896" y="12662153"/>
                  </a:cubicBezTo>
                  <a:cubicBezTo>
                    <a:pt x="814168" y="12806532"/>
                    <a:pt x="816190" y="13131834"/>
                    <a:pt x="816971" y="13191487"/>
                  </a:cubicBezTo>
                  <a:lnTo>
                    <a:pt x="359816" y="13191458"/>
                  </a:lnTo>
                  <a:close/>
                  <a:moveTo>
                    <a:pt x="813705" y="11005719"/>
                  </a:moveTo>
                  <a:cubicBezTo>
                    <a:pt x="1301662" y="11003726"/>
                    <a:pt x="1264069" y="11009648"/>
                    <a:pt x="1264127" y="11012883"/>
                  </a:cubicBezTo>
                  <a:cubicBezTo>
                    <a:pt x="1273547" y="11614926"/>
                    <a:pt x="1326397" y="11531817"/>
                    <a:pt x="1160046" y="11533839"/>
                  </a:cubicBezTo>
                  <a:cubicBezTo>
                    <a:pt x="1047527" y="11535053"/>
                    <a:pt x="979709" y="11535024"/>
                    <a:pt x="818357" y="11534562"/>
                  </a:cubicBezTo>
                  <a:cubicBezTo>
                    <a:pt x="811336" y="10964208"/>
                    <a:pt x="796859" y="11005806"/>
                    <a:pt x="813705" y="11005719"/>
                  </a:cubicBezTo>
                  <a:close/>
                  <a:moveTo>
                    <a:pt x="823270" y="11998725"/>
                  </a:moveTo>
                  <a:cubicBezTo>
                    <a:pt x="823270" y="11470575"/>
                    <a:pt x="767848" y="11561658"/>
                    <a:pt x="986847" y="11561658"/>
                  </a:cubicBezTo>
                  <a:cubicBezTo>
                    <a:pt x="1150106" y="11561658"/>
                    <a:pt x="1143633" y="11560214"/>
                    <a:pt x="1276321" y="11559751"/>
                  </a:cubicBezTo>
                  <a:cubicBezTo>
                    <a:pt x="1275743" y="11888721"/>
                    <a:pt x="1280742" y="11937253"/>
                    <a:pt x="1284527" y="12085532"/>
                  </a:cubicBezTo>
                  <a:cubicBezTo>
                    <a:pt x="741669" y="12086109"/>
                    <a:pt x="823270" y="12116181"/>
                    <a:pt x="823270" y="11998725"/>
                  </a:cubicBezTo>
                  <a:close/>
                  <a:moveTo>
                    <a:pt x="835666" y="12590050"/>
                  </a:moveTo>
                  <a:cubicBezTo>
                    <a:pt x="826737" y="12018079"/>
                    <a:pt x="770391" y="12113177"/>
                    <a:pt x="986847" y="12113177"/>
                  </a:cubicBezTo>
                  <a:cubicBezTo>
                    <a:pt x="1159468" y="12113177"/>
                    <a:pt x="1135687" y="12112570"/>
                    <a:pt x="1285163" y="12112397"/>
                  </a:cubicBezTo>
                  <a:cubicBezTo>
                    <a:pt x="1290480" y="12348234"/>
                    <a:pt x="1285741" y="12377843"/>
                    <a:pt x="1289931" y="12635461"/>
                  </a:cubicBezTo>
                  <a:cubicBezTo>
                    <a:pt x="763861" y="12636010"/>
                    <a:pt x="836619" y="12652158"/>
                    <a:pt x="835666" y="12590050"/>
                  </a:cubicBezTo>
                  <a:close/>
                  <a:moveTo>
                    <a:pt x="840665" y="13191515"/>
                  </a:moveTo>
                  <a:cubicBezTo>
                    <a:pt x="839798" y="13125796"/>
                    <a:pt x="837775" y="12799541"/>
                    <a:pt x="836562" y="12662442"/>
                  </a:cubicBezTo>
                  <a:cubicBezTo>
                    <a:pt x="995197" y="12664262"/>
                    <a:pt x="1170419" y="12662413"/>
                    <a:pt x="1290393" y="12662269"/>
                  </a:cubicBezTo>
                  <a:cubicBezTo>
                    <a:pt x="1297559" y="13102397"/>
                    <a:pt x="1296692" y="13059500"/>
                    <a:pt x="1299697" y="13187442"/>
                  </a:cubicBezTo>
                  <a:cubicBezTo>
                    <a:pt x="1137334" y="13187991"/>
                    <a:pt x="1208619" y="13191544"/>
                    <a:pt x="840665" y="13191515"/>
                  </a:cubicBezTo>
                  <a:close/>
                  <a:moveTo>
                    <a:pt x="1305679" y="11998234"/>
                  </a:moveTo>
                  <a:cubicBezTo>
                    <a:pt x="1289237" y="11490941"/>
                    <a:pt x="1296952" y="11559665"/>
                    <a:pt x="1333447" y="11559665"/>
                  </a:cubicBezTo>
                  <a:cubicBezTo>
                    <a:pt x="1824380" y="11559665"/>
                    <a:pt x="1757516" y="11548456"/>
                    <a:pt x="1757747" y="11604267"/>
                  </a:cubicBezTo>
                  <a:cubicBezTo>
                    <a:pt x="1760146" y="12171124"/>
                    <a:pt x="1793462" y="12083423"/>
                    <a:pt x="1679845" y="12083423"/>
                  </a:cubicBezTo>
                  <a:cubicBezTo>
                    <a:pt x="1245836" y="12083423"/>
                    <a:pt x="1309493" y="12116672"/>
                    <a:pt x="1305679" y="11998234"/>
                  </a:cubicBezTo>
                  <a:close/>
                  <a:moveTo>
                    <a:pt x="1312873" y="12590166"/>
                  </a:moveTo>
                  <a:cubicBezTo>
                    <a:pt x="1304407" y="12048728"/>
                    <a:pt x="1304638" y="12112368"/>
                    <a:pt x="1333447" y="12112368"/>
                  </a:cubicBezTo>
                  <a:cubicBezTo>
                    <a:pt x="1841515" y="12112368"/>
                    <a:pt x="1763497" y="12081978"/>
                    <a:pt x="1765289" y="12196256"/>
                  </a:cubicBezTo>
                  <a:cubicBezTo>
                    <a:pt x="1773351" y="12713688"/>
                    <a:pt x="1809210" y="12637916"/>
                    <a:pt x="1679816" y="12637916"/>
                  </a:cubicBezTo>
                  <a:cubicBezTo>
                    <a:pt x="1253060" y="12637916"/>
                    <a:pt x="1313798" y="12648287"/>
                    <a:pt x="1312873" y="12590166"/>
                  </a:cubicBezTo>
                  <a:close/>
                  <a:moveTo>
                    <a:pt x="1781586" y="13182415"/>
                  </a:moveTo>
                  <a:cubicBezTo>
                    <a:pt x="1781557" y="13197986"/>
                    <a:pt x="1820999" y="13187356"/>
                    <a:pt x="1333418" y="13187356"/>
                  </a:cubicBezTo>
                  <a:cubicBezTo>
                    <a:pt x="1318161" y="13187356"/>
                    <a:pt x="1323536" y="13246344"/>
                    <a:pt x="1314029" y="12662211"/>
                  </a:cubicBezTo>
                  <a:cubicBezTo>
                    <a:pt x="1519880" y="12662095"/>
                    <a:pt x="1472549" y="12665100"/>
                    <a:pt x="1776327" y="12664638"/>
                  </a:cubicBezTo>
                  <a:cubicBezTo>
                    <a:pt x="1776385" y="12668018"/>
                    <a:pt x="1781702" y="13086162"/>
                    <a:pt x="1781586" y="13182415"/>
                  </a:cubicBezTo>
                  <a:close/>
                  <a:moveTo>
                    <a:pt x="1786180" y="11998551"/>
                  </a:moveTo>
                  <a:cubicBezTo>
                    <a:pt x="1779766" y="11488544"/>
                    <a:pt x="1756736" y="11562092"/>
                    <a:pt x="1853247" y="11560791"/>
                  </a:cubicBezTo>
                  <a:cubicBezTo>
                    <a:pt x="2299796" y="11554753"/>
                    <a:pt x="2239376" y="11552384"/>
                    <a:pt x="2240676" y="11604584"/>
                  </a:cubicBezTo>
                  <a:cubicBezTo>
                    <a:pt x="2254113" y="12163382"/>
                    <a:pt x="2253795" y="12085733"/>
                    <a:pt x="2199731" y="12085127"/>
                  </a:cubicBezTo>
                  <a:cubicBezTo>
                    <a:pt x="1713075" y="12079869"/>
                    <a:pt x="1787567" y="12111184"/>
                    <a:pt x="1786180" y="11998551"/>
                  </a:cubicBezTo>
                  <a:close/>
                  <a:moveTo>
                    <a:pt x="1798923" y="12590050"/>
                  </a:moveTo>
                  <a:cubicBezTo>
                    <a:pt x="1790283" y="12038040"/>
                    <a:pt x="1757718" y="12110288"/>
                    <a:pt x="1853015" y="12110663"/>
                  </a:cubicBezTo>
                  <a:cubicBezTo>
                    <a:pt x="2320688" y="12112541"/>
                    <a:pt x="2246600" y="12089980"/>
                    <a:pt x="2248247" y="12196256"/>
                  </a:cubicBezTo>
                  <a:cubicBezTo>
                    <a:pt x="2251310" y="12391247"/>
                    <a:pt x="2252986" y="12404102"/>
                    <a:pt x="2255904" y="12590512"/>
                  </a:cubicBezTo>
                  <a:cubicBezTo>
                    <a:pt x="2256858" y="12652794"/>
                    <a:pt x="2299247" y="12637194"/>
                    <a:pt x="2026359" y="12637397"/>
                  </a:cubicBezTo>
                  <a:cubicBezTo>
                    <a:pt x="1756736" y="12637397"/>
                    <a:pt x="1799934" y="12653545"/>
                    <a:pt x="1798923" y="12590050"/>
                  </a:cubicBezTo>
                  <a:close/>
                  <a:moveTo>
                    <a:pt x="2199500" y="13189666"/>
                  </a:moveTo>
                  <a:cubicBezTo>
                    <a:pt x="2091171" y="13190533"/>
                    <a:pt x="2073690" y="13190388"/>
                    <a:pt x="1805222" y="13190302"/>
                  </a:cubicBezTo>
                  <a:cubicBezTo>
                    <a:pt x="1805367" y="13090121"/>
                    <a:pt x="1800079" y="12668133"/>
                    <a:pt x="1800021" y="12664638"/>
                  </a:cubicBezTo>
                  <a:cubicBezTo>
                    <a:pt x="2016794" y="12664204"/>
                    <a:pt x="1761561" y="12664407"/>
                    <a:pt x="2256858" y="12664059"/>
                  </a:cubicBezTo>
                  <a:cubicBezTo>
                    <a:pt x="2262839" y="13287942"/>
                    <a:pt x="2286880" y="13188944"/>
                    <a:pt x="2199500" y="13189666"/>
                  </a:cubicBezTo>
                  <a:close/>
                  <a:moveTo>
                    <a:pt x="2260354" y="11406793"/>
                  </a:moveTo>
                  <a:cubicBezTo>
                    <a:pt x="2257349" y="11214807"/>
                    <a:pt x="2258389" y="11218158"/>
                    <a:pt x="2255153" y="11012306"/>
                  </a:cubicBezTo>
                  <a:cubicBezTo>
                    <a:pt x="2255095" y="11007597"/>
                    <a:pt x="2216664" y="11007684"/>
                    <a:pt x="2713289" y="11007597"/>
                  </a:cubicBezTo>
                  <a:cubicBezTo>
                    <a:pt x="2713318" y="11009735"/>
                    <a:pt x="2714936" y="11092266"/>
                    <a:pt x="2718924" y="11532395"/>
                  </a:cubicBezTo>
                  <a:cubicBezTo>
                    <a:pt x="2171963" y="11532395"/>
                    <a:pt x="2263041" y="11578441"/>
                    <a:pt x="2260354" y="11406793"/>
                  </a:cubicBezTo>
                  <a:close/>
                  <a:moveTo>
                    <a:pt x="2372844" y="11562235"/>
                  </a:moveTo>
                  <a:cubicBezTo>
                    <a:pt x="2546187" y="11562235"/>
                    <a:pt x="2546736" y="11559203"/>
                    <a:pt x="2719126" y="11559203"/>
                  </a:cubicBezTo>
                  <a:cubicBezTo>
                    <a:pt x="2721698" y="11901981"/>
                    <a:pt x="2724501" y="11937223"/>
                    <a:pt x="2727593" y="12084202"/>
                  </a:cubicBezTo>
                  <a:cubicBezTo>
                    <a:pt x="2538559" y="12084202"/>
                    <a:pt x="2473804" y="12087091"/>
                    <a:pt x="2270525" y="12085763"/>
                  </a:cubicBezTo>
                  <a:cubicBezTo>
                    <a:pt x="2265440" y="11471645"/>
                    <a:pt x="2227413" y="11562235"/>
                    <a:pt x="2372844" y="11562235"/>
                  </a:cubicBezTo>
                  <a:close/>
                  <a:moveTo>
                    <a:pt x="2279569" y="12590050"/>
                  </a:moveTo>
                  <a:cubicBezTo>
                    <a:pt x="2270756" y="12025157"/>
                    <a:pt x="2239405" y="12112888"/>
                    <a:pt x="2372844" y="12112888"/>
                  </a:cubicBezTo>
                  <a:cubicBezTo>
                    <a:pt x="2798704" y="12112888"/>
                    <a:pt x="2727737" y="12075392"/>
                    <a:pt x="2729615" y="12196256"/>
                  </a:cubicBezTo>
                  <a:cubicBezTo>
                    <a:pt x="2736521" y="12633063"/>
                    <a:pt x="2736001" y="12601200"/>
                    <a:pt x="2736608" y="12638061"/>
                  </a:cubicBezTo>
                  <a:cubicBezTo>
                    <a:pt x="2206233" y="12638783"/>
                    <a:pt x="2280552" y="12652447"/>
                    <a:pt x="2279569" y="12590050"/>
                  </a:cubicBezTo>
                  <a:close/>
                  <a:moveTo>
                    <a:pt x="2719415" y="13189435"/>
                  </a:moveTo>
                  <a:cubicBezTo>
                    <a:pt x="2234666" y="13189435"/>
                    <a:pt x="2285204" y="13191544"/>
                    <a:pt x="2285088" y="13182387"/>
                  </a:cubicBezTo>
                  <a:cubicBezTo>
                    <a:pt x="2276651" y="12557840"/>
                    <a:pt x="2255153" y="12664088"/>
                    <a:pt x="2372873" y="12664002"/>
                  </a:cubicBezTo>
                  <a:cubicBezTo>
                    <a:pt x="2546679" y="12664002"/>
                    <a:pt x="2546014" y="12664926"/>
                    <a:pt x="2719415" y="12664926"/>
                  </a:cubicBezTo>
                  <a:cubicBezTo>
                    <a:pt x="2743283" y="12664926"/>
                    <a:pt x="2736377" y="12646063"/>
                    <a:pt x="2739613" y="12788016"/>
                  </a:cubicBezTo>
                  <a:cubicBezTo>
                    <a:pt x="2750247" y="13250966"/>
                    <a:pt x="2753425" y="13189435"/>
                    <a:pt x="2719415" y="13189435"/>
                  </a:cubicBezTo>
                  <a:close/>
                  <a:moveTo>
                    <a:pt x="2743167" y="11604151"/>
                  </a:moveTo>
                  <a:cubicBezTo>
                    <a:pt x="2742734" y="11534504"/>
                    <a:pt x="2677372" y="11565760"/>
                    <a:pt x="3198877" y="11558769"/>
                  </a:cubicBezTo>
                  <a:cubicBezTo>
                    <a:pt x="3204136" y="11880951"/>
                    <a:pt x="3204020" y="11888317"/>
                    <a:pt x="3207372" y="11999187"/>
                  </a:cubicBezTo>
                  <a:cubicBezTo>
                    <a:pt x="3211128" y="12123259"/>
                    <a:pt x="3283627" y="12085502"/>
                    <a:pt x="2751287" y="12084231"/>
                  </a:cubicBezTo>
                  <a:cubicBezTo>
                    <a:pt x="2749033" y="11977204"/>
                    <a:pt x="2744699" y="11850994"/>
                    <a:pt x="2743167" y="11604151"/>
                  </a:cubicBezTo>
                  <a:close/>
                  <a:moveTo>
                    <a:pt x="2751807" y="12111039"/>
                  </a:moveTo>
                  <a:cubicBezTo>
                    <a:pt x="3296486" y="12112397"/>
                    <a:pt x="3210290" y="12091338"/>
                    <a:pt x="3211909" y="12196170"/>
                  </a:cubicBezTo>
                  <a:cubicBezTo>
                    <a:pt x="3214972" y="12393789"/>
                    <a:pt x="3216705" y="12385759"/>
                    <a:pt x="3220028" y="12590483"/>
                  </a:cubicBezTo>
                  <a:cubicBezTo>
                    <a:pt x="3220982" y="12651349"/>
                    <a:pt x="3294665" y="12635837"/>
                    <a:pt x="2760273" y="12637974"/>
                  </a:cubicBezTo>
                  <a:cubicBezTo>
                    <a:pt x="2758944" y="12559256"/>
                    <a:pt x="2753223" y="12184038"/>
                    <a:pt x="2751807" y="12111039"/>
                  </a:cubicBezTo>
                  <a:close/>
                  <a:moveTo>
                    <a:pt x="2768942" y="13189349"/>
                  </a:moveTo>
                  <a:cubicBezTo>
                    <a:pt x="2768277" y="12961456"/>
                    <a:pt x="2763076" y="12793158"/>
                    <a:pt x="2760765" y="12664810"/>
                  </a:cubicBezTo>
                  <a:cubicBezTo>
                    <a:pt x="2919603" y="12664147"/>
                    <a:pt x="2972250" y="12658658"/>
                    <a:pt x="3220924" y="12662182"/>
                  </a:cubicBezTo>
                  <a:cubicBezTo>
                    <a:pt x="3222369" y="12847639"/>
                    <a:pt x="3216763" y="12750491"/>
                    <a:pt x="3224854" y="13182704"/>
                  </a:cubicBezTo>
                  <a:cubicBezTo>
                    <a:pt x="3224969" y="13189175"/>
                    <a:pt x="3265047" y="13188251"/>
                    <a:pt x="2768942" y="13189349"/>
                  </a:cubicBezTo>
                  <a:close/>
                  <a:moveTo>
                    <a:pt x="3231066" y="11998320"/>
                  </a:moveTo>
                  <a:cubicBezTo>
                    <a:pt x="3227339" y="11875231"/>
                    <a:pt x="3227570" y="11866883"/>
                    <a:pt x="3222542" y="11558451"/>
                  </a:cubicBezTo>
                  <a:cubicBezTo>
                    <a:pt x="3539900" y="11553483"/>
                    <a:pt x="3542877" y="11560126"/>
                    <a:pt x="3680881" y="11562004"/>
                  </a:cubicBezTo>
                  <a:cubicBezTo>
                    <a:pt x="3683395" y="11702830"/>
                    <a:pt x="3689896" y="12083134"/>
                    <a:pt x="3689925" y="12085271"/>
                  </a:cubicBezTo>
                  <a:cubicBezTo>
                    <a:pt x="3155649" y="12087611"/>
                    <a:pt x="3234736" y="12119560"/>
                    <a:pt x="3231066" y="11998320"/>
                  </a:cubicBezTo>
                  <a:close/>
                  <a:moveTo>
                    <a:pt x="3234100" y="12114130"/>
                  </a:moveTo>
                  <a:cubicBezTo>
                    <a:pt x="3426891" y="12114216"/>
                    <a:pt x="3480578" y="12114534"/>
                    <a:pt x="3585931" y="12113119"/>
                  </a:cubicBezTo>
                  <a:cubicBezTo>
                    <a:pt x="3717867" y="12111328"/>
                    <a:pt x="3689983" y="12021777"/>
                    <a:pt x="3698912" y="12590570"/>
                  </a:cubicBezTo>
                  <a:cubicBezTo>
                    <a:pt x="3699865" y="12650771"/>
                    <a:pt x="3772942" y="12643492"/>
                    <a:pt x="3244329" y="12635721"/>
                  </a:cubicBezTo>
                  <a:cubicBezTo>
                    <a:pt x="3243809" y="12590397"/>
                    <a:pt x="3234158" y="12116412"/>
                    <a:pt x="3234100" y="12114130"/>
                  </a:cubicBezTo>
                  <a:close/>
                  <a:moveTo>
                    <a:pt x="3248635" y="13187153"/>
                  </a:moveTo>
                  <a:cubicBezTo>
                    <a:pt x="3240226" y="12777212"/>
                    <a:pt x="3246034" y="12844953"/>
                    <a:pt x="3244589" y="12662557"/>
                  </a:cubicBezTo>
                  <a:cubicBezTo>
                    <a:pt x="3377479" y="12664522"/>
                    <a:pt x="3394239" y="12663106"/>
                    <a:pt x="3585729" y="12664407"/>
                  </a:cubicBezTo>
                  <a:cubicBezTo>
                    <a:pt x="3747341" y="12665504"/>
                    <a:pt x="3687007" y="12574913"/>
                    <a:pt x="3708476" y="13183485"/>
                  </a:cubicBezTo>
                  <a:cubicBezTo>
                    <a:pt x="3708996" y="13198449"/>
                    <a:pt x="3723386" y="13184005"/>
                    <a:pt x="3248635" y="13187153"/>
                  </a:cubicBezTo>
                  <a:close/>
                  <a:moveTo>
                    <a:pt x="3712030" y="11998551"/>
                  </a:moveTo>
                  <a:cubicBezTo>
                    <a:pt x="3703073" y="11491866"/>
                    <a:pt x="3686140" y="11562495"/>
                    <a:pt x="3759072" y="11562495"/>
                  </a:cubicBezTo>
                  <a:cubicBezTo>
                    <a:pt x="4226340" y="11562495"/>
                    <a:pt x="4163637" y="11539558"/>
                    <a:pt x="4165688" y="11604758"/>
                  </a:cubicBezTo>
                  <a:cubicBezTo>
                    <a:pt x="4182563" y="12162140"/>
                    <a:pt x="4184412" y="12083451"/>
                    <a:pt x="4105673" y="12083451"/>
                  </a:cubicBezTo>
                  <a:cubicBezTo>
                    <a:pt x="3642884" y="12083423"/>
                    <a:pt x="3714168" y="12111935"/>
                    <a:pt x="3712030" y="11998551"/>
                  </a:cubicBezTo>
                  <a:close/>
                  <a:moveTo>
                    <a:pt x="3722577" y="12590108"/>
                  </a:moveTo>
                  <a:cubicBezTo>
                    <a:pt x="3713937" y="12038271"/>
                    <a:pt x="3695357" y="12111935"/>
                    <a:pt x="3759101" y="12111935"/>
                  </a:cubicBezTo>
                  <a:cubicBezTo>
                    <a:pt x="4249196" y="12111935"/>
                    <a:pt x="4173345" y="12083423"/>
                    <a:pt x="4175108" y="12196170"/>
                  </a:cubicBezTo>
                  <a:cubicBezTo>
                    <a:pt x="4183228" y="12715191"/>
                    <a:pt x="4202646" y="12635144"/>
                    <a:pt x="4105673" y="12635144"/>
                  </a:cubicBezTo>
                  <a:cubicBezTo>
                    <a:pt x="3662590" y="12635172"/>
                    <a:pt x="3723646" y="12658571"/>
                    <a:pt x="3722577" y="12590108"/>
                  </a:cubicBezTo>
                  <a:close/>
                  <a:moveTo>
                    <a:pt x="3732402" y="13190071"/>
                  </a:moveTo>
                  <a:cubicBezTo>
                    <a:pt x="3724658" y="12958250"/>
                    <a:pt x="3725929" y="12837847"/>
                    <a:pt x="3723646" y="12664926"/>
                  </a:cubicBezTo>
                  <a:cubicBezTo>
                    <a:pt x="3955648" y="12665158"/>
                    <a:pt x="3865060" y="12662326"/>
                    <a:pt x="4181985" y="12661922"/>
                  </a:cubicBezTo>
                  <a:lnTo>
                    <a:pt x="4190423" y="13190186"/>
                  </a:lnTo>
                  <a:cubicBezTo>
                    <a:pt x="4116710" y="13190591"/>
                    <a:pt x="3734684" y="13190100"/>
                    <a:pt x="3732402" y="13190071"/>
                  </a:cubicBezTo>
                  <a:close/>
                  <a:moveTo>
                    <a:pt x="4196375" y="11999938"/>
                  </a:moveTo>
                  <a:cubicBezTo>
                    <a:pt x="4192099" y="11483258"/>
                    <a:pt x="4158233" y="11560011"/>
                    <a:pt x="4279016" y="11559665"/>
                  </a:cubicBezTo>
                  <a:cubicBezTo>
                    <a:pt x="4708084" y="11558509"/>
                    <a:pt x="4645468" y="11546983"/>
                    <a:pt x="4647201" y="11604729"/>
                  </a:cubicBezTo>
                  <a:cubicBezTo>
                    <a:pt x="4663874" y="12155641"/>
                    <a:pt x="4653558" y="12086600"/>
                    <a:pt x="4625848" y="12086167"/>
                  </a:cubicBezTo>
                  <a:cubicBezTo>
                    <a:pt x="4123067" y="12077385"/>
                    <a:pt x="4197358" y="12115286"/>
                    <a:pt x="4196375" y="11999938"/>
                  </a:cubicBezTo>
                  <a:close/>
                  <a:moveTo>
                    <a:pt x="4204524" y="12590108"/>
                  </a:moveTo>
                  <a:cubicBezTo>
                    <a:pt x="4195624" y="12021517"/>
                    <a:pt x="4174675" y="12110202"/>
                    <a:pt x="4278930" y="12110894"/>
                  </a:cubicBezTo>
                  <a:cubicBezTo>
                    <a:pt x="4717157" y="12114447"/>
                    <a:pt x="4652229" y="12086485"/>
                    <a:pt x="4653963" y="12196256"/>
                  </a:cubicBezTo>
                  <a:cubicBezTo>
                    <a:pt x="4661794" y="12696673"/>
                    <a:pt x="4685719" y="12635721"/>
                    <a:pt x="4625848" y="12635230"/>
                  </a:cubicBezTo>
                  <a:cubicBezTo>
                    <a:pt x="4140694" y="12631302"/>
                    <a:pt x="4205564" y="12655423"/>
                    <a:pt x="4204524" y="12590108"/>
                  </a:cubicBezTo>
                  <a:close/>
                  <a:moveTo>
                    <a:pt x="4671705" y="13182415"/>
                  </a:moveTo>
                  <a:cubicBezTo>
                    <a:pt x="4671676" y="13198333"/>
                    <a:pt x="4714874" y="13185420"/>
                    <a:pt x="4278930" y="13189522"/>
                  </a:cubicBezTo>
                  <a:cubicBezTo>
                    <a:pt x="4187909" y="13190388"/>
                    <a:pt x="4215359" y="13269916"/>
                    <a:pt x="4205680" y="12661893"/>
                  </a:cubicBezTo>
                  <a:cubicBezTo>
                    <a:pt x="4399423" y="12661518"/>
                    <a:pt x="4395002" y="12660564"/>
                    <a:pt x="4665001" y="12662384"/>
                  </a:cubicBezTo>
                  <a:cubicBezTo>
                    <a:pt x="4670231" y="12984999"/>
                    <a:pt x="4672022" y="13026279"/>
                    <a:pt x="4671705" y="13182415"/>
                  </a:cubicBezTo>
                  <a:close/>
                  <a:moveTo>
                    <a:pt x="4799018" y="11561253"/>
                  </a:moveTo>
                  <a:cubicBezTo>
                    <a:pt x="4974326" y="11561253"/>
                    <a:pt x="4968200" y="11558884"/>
                    <a:pt x="5125160" y="11558653"/>
                  </a:cubicBezTo>
                  <a:cubicBezTo>
                    <a:pt x="5129842" y="11858216"/>
                    <a:pt x="5129812" y="11878899"/>
                    <a:pt x="5133685" y="11999822"/>
                  </a:cubicBezTo>
                  <a:cubicBezTo>
                    <a:pt x="5136921" y="12103037"/>
                    <a:pt x="5227537" y="12094024"/>
                    <a:pt x="4676473" y="12086946"/>
                  </a:cubicBezTo>
                  <a:cubicBezTo>
                    <a:pt x="4673756" y="11463238"/>
                    <a:pt x="4628737" y="11561253"/>
                    <a:pt x="4799018" y="11561253"/>
                  </a:cubicBezTo>
                  <a:close/>
                  <a:moveTo>
                    <a:pt x="4687482" y="12590050"/>
                  </a:moveTo>
                  <a:cubicBezTo>
                    <a:pt x="4678697" y="12027034"/>
                    <a:pt x="4635470" y="12114447"/>
                    <a:pt x="4799018" y="12114447"/>
                  </a:cubicBezTo>
                  <a:cubicBezTo>
                    <a:pt x="4969876" y="12114447"/>
                    <a:pt x="4969963" y="12112657"/>
                    <a:pt x="5136805" y="12112599"/>
                  </a:cubicBezTo>
                  <a:cubicBezTo>
                    <a:pt x="5139146" y="12216709"/>
                    <a:pt x="5140302" y="12340463"/>
                    <a:pt x="5144867" y="12636357"/>
                  </a:cubicBezTo>
                  <a:cubicBezTo>
                    <a:pt x="4615532" y="12636328"/>
                    <a:pt x="4688435" y="12651667"/>
                    <a:pt x="4687482" y="12590050"/>
                  </a:cubicBezTo>
                  <a:close/>
                  <a:moveTo>
                    <a:pt x="5145676" y="13186691"/>
                  </a:moveTo>
                  <a:cubicBezTo>
                    <a:pt x="4924193" y="13186691"/>
                    <a:pt x="4695370" y="13200846"/>
                    <a:pt x="4695399" y="13182503"/>
                  </a:cubicBezTo>
                  <a:cubicBezTo>
                    <a:pt x="4696670" y="12571100"/>
                    <a:pt x="4643127" y="12662817"/>
                    <a:pt x="4799018" y="12662817"/>
                  </a:cubicBezTo>
                  <a:cubicBezTo>
                    <a:pt x="4949101" y="12662817"/>
                    <a:pt x="4981839" y="12663165"/>
                    <a:pt x="5145300" y="12663165"/>
                  </a:cubicBezTo>
                  <a:cubicBezTo>
                    <a:pt x="5153796" y="13230975"/>
                    <a:pt x="5154836" y="13186691"/>
                    <a:pt x="5145676" y="13186691"/>
                  </a:cubicBezTo>
                  <a:close/>
                  <a:moveTo>
                    <a:pt x="5148826" y="11558624"/>
                  </a:moveTo>
                  <a:cubicBezTo>
                    <a:pt x="5319048" y="11558682"/>
                    <a:pt x="5319626" y="11562351"/>
                    <a:pt x="5492334" y="11562351"/>
                  </a:cubicBezTo>
                  <a:cubicBezTo>
                    <a:pt x="5651432" y="11562351"/>
                    <a:pt x="5596040" y="11486955"/>
                    <a:pt x="5616122" y="11999273"/>
                  </a:cubicBezTo>
                  <a:cubicBezTo>
                    <a:pt x="5620312" y="12106041"/>
                    <a:pt x="5706333" y="12085213"/>
                    <a:pt x="5159922" y="12085733"/>
                  </a:cubicBezTo>
                  <a:cubicBezTo>
                    <a:pt x="5154778" y="11880229"/>
                    <a:pt x="5157032" y="12084116"/>
                    <a:pt x="5148826" y="11558624"/>
                  </a:cubicBezTo>
                  <a:close/>
                  <a:moveTo>
                    <a:pt x="5167839" y="12590108"/>
                  </a:moveTo>
                  <a:cubicBezTo>
                    <a:pt x="5164805" y="12395667"/>
                    <a:pt x="5165152" y="12392402"/>
                    <a:pt x="5162089" y="12195737"/>
                  </a:cubicBezTo>
                  <a:cubicBezTo>
                    <a:pt x="5160471" y="12093331"/>
                    <a:pt x="5069797" y="12107283"/>
                    <a:pt x="5619792" y="12110202"/>
                  </a:cubicBezTo>
                  <a:cubicBezTo>
                    <a:pt x="5622624" y="12223642"/>
                    <a:pt x="5622970" y="12332750"/>
                    <a:pt x="5627391" y="12636790"/>
                  </a:cubicBezTo>
                  <a:cubicBezTo>
                    <a:pt x="5091381" y="12646237"/>
                    <a:pt x="5168706" y="12643954"/>
                    <a:pt x="5167839" y="12590108"/>
                  </a:cubicBezTo>
                  <a:close/>
                  <a:moveTo>
                    <a:pt x="5175438" y="13186691"/>
                  </a:moveTo>
                  <a:cubicBezTo>
                    <a:pt x="5175438" y="13092056"/>
                    <a:pt x="5170410" y="12758204"/>
                    <a:pt x="5168966" y="12663165"/>
                  </a:cubicBezTo>
                  <a:cubicBezTo>
                    <a:pt x="5308993" y="12663280"/>
                    <a:pt x="5479014" y="12666197"/>
                    <a:pt x="5627738" y="12663627"/>
                  </a:cubicBezTo>
                  <a:cubicBezTo>
                    <a:pt x="5630166" y="12839840"/>
                    <a:pt x="5629616" y="12913647"/>
                    <a:pt x="5635193" y="13182763"/>
                  </a:cubicBezTo>
                  <a:cubicBezTo>
                    <a:pt x="5635453" y="13193682"/>
                    <a:pt x="5672064" y="13187413"/>
                    <a:pt x="5175438" y="13186691"/>
                  </a:cubicBezTo>
                  <a:close/>
                  <a:moveTo>
                    <a:pt x="5639730" y="11998118"/>
                  </a:moveTo>
                  <a:cubicBezTo>
                    <a:pt x="5619907" y="11493570"/>
                    <a:pt x="5629761" y="11562004"/>
                    <a:pt x="5665591" y="11561716"/>
                  </a:cubicBezTo>
                  <a:cubicBezTo>
                    <a:pt x="6159327" y="11558393"/>
                    <a:pt x="6092636" y="11543805"/>
                    <a:pt x="6093070" y="11604324"/>
                  </a:cubicBezTo>
                  <a:cubicBezTo>
                    <a:pt x="6094052" y="11739951"/>
                    <a:pt x="6094890" y="11773345"/>
                    <a:pt x="6099889" y="12087525"/>
                  </a:cubicBezTo>
                  <a:cubicBezTo>
                    <a:pt x="5563561" y="12082152"/>
                    <a:pt x="5644209" y="12112166"/>
                    <a:pt x="5639730" y="11998118"/>
                  </a:cubicBezTo>
                  <a:close/>
                  <a:moveTo>
                    <a:pt x="5650335" y="12590050"/>
                  </a:moveTo>
                  <a:cubicBezTo>
                    <a:pt x="5641897" y="12051155"/>
                    <a:pt x="5636205" y="12110288"/>
                    <a:pt x="5665447" y="12110490"/>
                  </a:cubicBezTo>
                  <a:cubicBezTo>
                    <a:pt x="6182646" y="12113956"/>
                    <a:pt x="6099947" y="12091655"/>
                    <a:pt x="6101623" y="12196199"/>
                  </a:cubicBezTo>
                  <a:cubicBezTo>
                    <a:pt x="6104686" y="12391651"/>
                    <a:pt x="6102403" y="12387925"/>
                    <a:pt x="6105581" y="12590570"/>
                  </a:cubicBezTo>
                  <a:cubicBezTo>
                    <a:pt x="6106506" y="12648981"/>
                    <a:pt x="6155542" y="12634364"/>
                    <a:pt x="5838704" y="12634305"/>
                  </a:cubicBezTo>
                  <a:cubicBezTo>
                    <a:pt x="5615226" y="12634305"/>
                    <a:pt x="5651317" y="12652360"/>
                    <a:pt x="5650335" y="12590050"/>
                  </a:cubicBezTo>
                  <a:close/>
                  <a:moveTo>
                    <a:pt x="5658916" y="13182127"/>
                  </a:moveTo>
                  <a:cubicBezTo>
                    <a:pt x="5646809" y="12600218"/>
                    <a:pt x="5648947" y="12663251"/>
                    <a:pt x="5665707" y="12662933"/>
                  </a:cubicBezTo>
                  <a:cubicBezTo>
                    <a:pt x="5785738" y="12660507"/>
                    <a:pt x="5806745" y="12661113"/>
                    <a:pt x="6106708" y="12661171"/>
                  </a:cubicBezTo>
                  <a:cubicBezTo>
                    <a:pt x="6106766" y="12664435"/>
                    <a:pt x="6113094" y="13048523"/>
                    <a:pt x="6116099" y="13187528"/>
                  </a:cubicBezTo>
                  <a:cubicBezTo>
                    <a:pt x="5677323" y="13189262"/>
                    <a:pt x="5659234" y="13196108"/>
                    <a:pt x="5658916" y="13182127"/>
                  </a:cubicBezTo>
                  <a:close/>
                  <a:moveTo>
                    <a:pt x="6114481" y="11406734"/>
                  </a:moveTo>
                  <a:cubicBezTo>
                    <a:pt x="6106998" y="10927926"/>
                    <a:pt x="6074895" y="11007568"/>
                    <a:pt x="6185246" y="11007568"/>
                  </a:cubicBezTo>
                  <a:cubicBezTo>
                    <a:pt x="6187413" y="11007568"/>
                    <a:pt x="6564007" y="11007742"/>
                    <a:pt x="6564094" y="11012826"/>
                  </a:cubicBezTo>
                  <a:cubicBezTo>
                    <a:pt x="6573427" y="11608369"/>
                    <a:pt x="6593307" y="11530055"/>
                    <a:pt x="6531962" y="11530055"/>
                  </a:cubicBezTo>
                  <a:cubicBezTo>
                    <a:pt x="6030916" y="11530055"/>
                    <a:pt x="6117082" y="11572606"/>
                    <a:pt x="6114481" y="11406734"/>
                  </a:cubicBezTo>
                  <a:close/>
                  <a:moveTo>
                    <a:pt x="6116388" y="11559780"/>
                  </a:moveTo>
                  <a:cubicBezTo>
                    <a:pt x="6439150" y="11558827"/>
                    <a:pt x="6381677" y="11556371"/>
                    <a:pt x="6574178" y="11556949"/>
                  </a:cubicBezTo>
                  <a:cubicBezTo>
                    <a:pt x="6574930" y="11641647"/>
                    <a:pt x="6575305" y="11636967"/>
                    <a:pt x="6578628" y="12086080"/>
                  </a:cubicBezTo>
                  <a:cubicBezTo>
                    <a:pt x="6356509" y="12086023"/>
                    <a:pt x="6276758" y="12088795"/>
                    <a:pt x="6123555" y="12087727"/>
                  </a:cubicBezTo>
                  <a:cubicBezTo>
                    <a:pt x="6116215" y="11625730"/>
                    <a:pt x="6117949" y="11741800"/>
                    <a:pt x="6116388" y="11559780"/>
                  </a:cubicBezTo>
                  <a:close/>
                  <a:moveTo>
                    <a:pt x="6129247" y="12590108"/>
                  </a:moveTo>
                  <a:cubicBezTo>
                    <a:pt x="6120578" y="12036712"/>
                    <a:pt x="6109887" y="12114736"/>
                    <a:pt x="6185246" y="12114736"/>
                  </a:cubicBezTo>
                  <a:cubicBezTo>
                    <a:pt x="6650607" y="12114736"/>
                    <a:pt x="6578282" y="12087553"/>
                    <a:pt x="6579957" y="12196256"/>
                  </a:cubicBezTo>
                  <a:cubicBezTo>
                    <a:pt x="6587933" y="12706293"/>
                    <a:pt x="6615325" y="12636934"/>
                    <a:pt x="6531933" y="12636934"/>
                  </a:cubicBezTo>
                  <a:cubicBezTo>
                    <a:pt x="6065186" y="12636934"/>
                    <a:pt x="6130143" y="12644619"/>
                    <a:pt x="6129247" y="12590108"/>
                  </a:cubicBezTo>
                  <a:close/>
                  <a:moveTo>
                    <a:pt x="6531933" y="13190302"/>
                  </a:moveTo>
                  <a:cubicBezTo>
                    <a:pt x="6094226" y="13190302"/>
                    <a:pt x="6139822" y="13187904"/>
                    <a:pt x="6139678" y="13180682"/>
                  </a:cubicBezTo>
                  <a:cubicBezTo>
                    <a:pt x="6125722" y="12578120"/>
                    <a:pt x="6113730" y="12661171"/>
                    <a:pt x="6185246" y="12661171"/>
                  </a:cubicBezTo>
                  <a:cubicBezTo>
                    <a:pt x="6358358" y="12661171"/>
                    <a:pt x="6358445" y="12663742"/>
                    <a:pt x="6531933" y="12663742"/>
                  </a:cubicBezTo>
                  <a:cubicBezTo>
                    <a:pt x="6605414" y="12663742"/>
                    <a:pt x="6590822" y="12639303"/>
                    <a:pt x="6591573" y="12787756"/>
                  </a:cubicBezTo>
                  <a:cubicBezTo>
                    <a:pt x="6593567" y="13267951"/>
                    <a:pt x="6627866" y="13190302"/>
                    <a:pt x="6531933" y="13190302"/>
                  </a:cubicBezTo>
                  <a:close/>
                  <a:moveTo>
                    <a:pt x="6595966" y="11406734"/>
                  </a:moveTo>
                  <a:cubicBezTo>
                    <a:pt x="6592873" y="11209346"/>
                    <a:pt x="6590822" y="11209029"/>
                    <a:pt x="6587730" y="11012363"/>
                  </a:cubicBezTo>
                  <a:cubicBezTo>
                    <a:pt x="6587673" y="11009619"/>
                    <a:pt x="6802394" y="11004304"/>
                    <a:pt x="7043526" y="11007539"/>
                  </a:cubicBezTo>
                  <a:cubicBezTo>
                    <a:pt x="7043555" y="11009908"/>
                    <a:pt x="7050866" y="11463181"/>
                    <a:pt x="7052311" y="11532337"/>
                  </a:cubicBezTo>
                  <a:cubicBezTo>
                    <a:pt x="6503384" y="11532539"/>
                    <a:pt x="6598479" y="11563015"/>
                    <a:pt x="6595966" y="11406734"/>
                  </a:cubicBezTo>
                  <a:close/>
                  <a:moveTo>
                    <a:pt x="6705132" y="11558047"/>
                  </a:moveTo>
                  <a:cubicBezTo>
                    <a:pt x="6807104" y="11559404"/>
                    <a:pt x="6831578" y="11559231"/>
                    <a:pt x="7052888" y="11559144"/>
                  </a:cubicBezTo>
                  <a:cubicBezTo>
                    <a:pt x="7065949" y="12142411"/>
                    <a:pt x="7065342" y="12085301"/>
                    <a:pt x="7051877" y="12085416"/>
                  </a:cubicBezTo>
                  <a:cubicBezTo>
                    <a:pt x="6921963" y="12086455"/>
                    <a:pt x="6914277" y="12086195"/>
                    <a:pt x="6602323" y="12086080"/>
                  </a:cubicBezTo>
                  <a:cubicBezTo>
                    <a:pt x="6597988" y="11465405"/>
                    <a:pt x="6565134" y="11556140"/>
                    <a:pt x="6705132" y="11558047"/>
                  </a:cubicBezTo>
                  <a:close/>
                  <a:moveTo>
                    <a:pt x="6613245" y="12590050"/>
                  </a:moveTo>
                  <a:cubicBezTo>
                    <a:pt x="6610124" y="12390149"/>
                    <a:pt x="6606686" y="12391334"/>
                    <a:pt x="6603623" y="12195794"/>
                  </a:cubicBezTo>
                  <a:cubicBezTo>
                    <a:pt x="6601774" y="12077559"/>
                    <a:pt x="6526385" y="12116383"/>
                    <a:pt x="7062482" y="12112223"/>
                  </a:cubicBezTo>
                  <a:cubicBezTo>
                    <a:pt x="7066989" y="12411093"/>
                    <a:pt x="7065805" y="12459508"/>
                    <a:pt x="7069185" y="12639592"/>
                  </a:cubicBezTo>
                  <a:cubicBezTo>
                    <a:pt x="6540226" y="12639823"/>
                    <a:pt x="6614198" y="12652043"/>
                    <a:pt x="6613245" y="12590050"/>
                  </a:cubicBezTo>
                  <a:close/>
                  <a:moveTo>
                    <a:pt x="7052051" y="13189551"/>
                  </a:moveTo>
                  <a:cubicBezTo>
                    <a:pt x="6582154" y="13187009"/>
                    <a:pt x="6621393" y="13196340"/>
                    <a:pt x="6621076" y="13182213"/>
                  </a:cubicBezTo>
                  <a:cubicBezTo>
                    <a:pt x="6606888" y="12562578"/>
                    <a:pt x="6592989" y="12663366"/>
                    <a:pt x="6705161" y="12665158"/>
                  </a:cubicBezTo>
                  <a:cubicBezTo>
                    <a:pt x="6805110" y="12666775"/>
                    <a:pt x="6832272" y="12666515"/>
                    <a:pt x="7069764" y="12666400"/>
                  </a:cubicBezTo>
                  <a:cubicBezTo>
                    <a:pt x="7082188" y="13250647"/>
                    <a:pt x="7093862" y="13189753"/>
                    <a:pt x="7052051" y="13189551"/>
                  </a:cubicBezTo>
                  <a:close/>
                  <a:moveTo>
                    <a:pt x="7076583" y="11559115"/>
                  </a:moveTo>
                  <a:cubicBezTo>
                    <a:pt x="7604386" y="11558884"/>
                    <a:pt x="7534604" y="11540657"/>
                    <a:pt x="7536135" y="11604613"/>
                  </a:cubicBezTo>
                  <a:cubicBezTo>
                    <a:pt x="7540036" y="11774241"/>
                    <a:pt x="7539574" y="11796773"/>
                    <a:pt x="7543388" y="11996125"/>
                  </a:cubicBezTo>
                  <a:cubicBezTo>
                    <a:pt x="7545700" y="12115227"/>
                    <a:pt x="7626145" y="12081256"/>
                    <a:pt x="7085742" y="12085127"/>
                  </a:cubicBezTo>
                  <a:cubicBezTo>
                    <a:pt x="7079357" y="11662186"/>
                    <a:pt x="7080888" y="11753673"/>
                    <a:pt x="7076583" y="11559115"/>
                  </a:cubicBezTo>
                  <a:close/>
                  <a:moveTo>
                    <a:pt x="7087419" y="12195794"/>
                  </a:moveTo>
                  <a:cubicBezTo>
                    <a:pt x="7085742" y="12085560"/>
                    <a:pt x="7003708" y="12111125"/>
                    <a:pt x="7545497" y="12110808"/>
                  </a:cubicBezTo>
                  <a:cubicBezTo>
                    <a:pt x="7545931" y="12135564"/>
                    <a:pt x="7553068" y="12573844"/>
                    <a:pt x="7553328" y="12590541"/>
                  </a:cubicBezTo>
                  <a:cubicBezTo>
                    <a:pt x="7554195" y="12645370"/>
                    <a:pt x="7629237" y="12639303"/>
                    <a:pt x="7092880" y="12639592"/>
                  </a:cubicBezTo>
                  <a:cubicBezTo>
                    <a:pt x="7089643" y="12473403"/>
                    <a:pt x="7090250" y="12377323"/>
                    <a:pt x="7087419" y="12195794"/>
                  </a:cubicBezTo>
                  <a:close/>
                  <a:moveTo>
                    <a:pt x="7104120" y="13189811"/>
                  </a:moveTo>
                  <a:cubicBezTo>
                    <a:pt x="7100046" y="12789951"/>
                    <a:pt x="7097417" y="12850817"/>
                    <a:pt x="7093400" y="12666371"/>
                  </a:cubicBezTo>
                  <a:cubicBezTo>
                    <a:pt x="7381313" y="12666226"/>
                    <a:pt x="7435955" y="12661373"/>
                    <a:pt x="7554339" y="12661084"/>
                  </a:cubicBezTo>
                  <a:cubicBezTo>
                    <a:pt x="7556709" y="12843479"/>
                    <a:pt x="7552056" y="12527018"/>
                    <a:pt x="7560783" y="13186026"/>
                  </a:cubicBezTo>
                  <a:cubicBezTo>
                    <a:pt x="7560783" y="13188107"/>
                    <a:pt x="7226724" y="13190388"/>
                    <a:pt x="7104120" y="13189811"/>
                  </a:cubicBezTo>
                  <a:close/>
                  <a:moveTo>
                    <a:pt x="7572081" y="11558913"/>
                  </a:moveTo>
                  <a:cubicBezTo>
                    <a:pt x="8083328" y="11558913"/>
                    <a:pt x="8015539" y="11536237"/>
                    <a:pt x="8016377" y="11604382"/>
                  </a:cubicBezTo>
                  <a:cubicBezTo>
                    <a:pt x="8023485" y="12173205"/>
                    <a:pt x="8060500" y="12086340"/>
                    <a:pt x="7918739" y="12086340"/>
                  </a:cubicBezTo>
                  <a:cubicBezTo>
                    <a:pt x="7751695" y="12086340"/>
                    <a:pt x="7745974" y="12083942"/>
                    <a:pt x="7572081" y="12083942"/>
                  </a:cubicBezTo>
                  <a:cubicBezTo>
                    <a:pt x="7568007" y="12083942"/>
                    <a:pt x="7550265" y="11558943"/>
                    <a:pt x="7572081" y="11558913"/>
                  </a:cubicBezTo>
                  <a:close/>
                  <a:moveTo>
                    <a:pt x="7576964" y="12590050"/>
                  </a:moveTo>
                  <a:cubicBezTo>
                    <a:pt x="7567140" y="11987632"/>
                    <a:pt x="7569798" y="12146975"/>
                    <a:pt x="7569163" y="12110779"/>
                  </a:cubicBezTo>
                  <a:cubicBezTo>
                    <a:pt x="7761289" y="12110779"/>
                    <a:pt x="7738143" y="12113870"/>
                    <a:pt x="8026519" y="12113032"/>
                  </a:cubicBezTo>
                  <a:cubicBezTo>
                    <a:pt x="8026577" y="12115286"/>
                    <a:pt x="8035275" y="12586295"/>
                    <a:pt x="8035997" y="12639072"/>
                  </a:cubicBezTo>
                  <a:cubicBezTo>
                    <a:pt x="7896345" y="12640950"/>
                    <a:pt x="7808908" y="12639043"/>
                    <a:pt x="7745685" y="12636963"/>
                  </a:cubicBezTo>
                  <a:cubicBezTo>
                    <a:pt x="7547086" y="12630753"/>
                    <a:pt x="7577918" y="12651349"/>
                    <a:pt x="7576964" y="12590050"/>
                  </a:cubicBezTo>
                  <a:close/>
                  <a:moveTo>
                    <a:pt x="7584506" y="13187037"/>
                  </a:moveTo>
                  <a:cubicBezTo>
                    <a:pt x="7578091" y="12746533"/>
                    <a:pt x="7579797" y="12796191"/>
                    <a:pt x="7578005" y="12661084"/>
                  </a:cubicBezTo>
                  <a:cubicBezTo>
                    <a:pt x="7745020" y="12661229"/>
                    <a:pt x="7746090" y="12666602"/>
                    <a:pt x="7918739" y="12666602"/>
                  </a:cubicBezTo>
                  <a:cubicBezTo>
                    <a:pt x="8075237" y="12666602"/>
                    <a:pt x="8033252" y="12566767"/>
                    <a:pt x="8042643" y="13188222"/>
                  </a:cubicBezTo>
                  <a:cubicBezTo>
                    <a:pt x="7723753" y="13188309"/>
                    <a:pt x="7755249" y="13187096"/>
                    <a:pt x="7584506" y="13187037"/>
                  </a:cubicBezTo>
                  <a:close/>
                  <a:moveTo>
                    <a:pt x="8047295" y="11998320"/>
                  </a:moveTo>
                  <a:cubicBezTo>
                    <a:pt x="8032299" y="11486175"/>
                    <a:pt x="8026606" y="11557296"/>
                    <a:pt x="8091996" y="11558162"/>
                  </a:cubicBezTo>
                  <a:cubicBezTo>
                    <a:pt x="8223962" y="11560126"/>
                    <a:pt x="8264531" y="11558798"/>
                    <a:pt x="8439145" y="11559982"/>
                  </a:cubicBezTo>
                  <a:cubicBezTo>
                    <a:pt x="8523288" y="11560560"/>
                    <a:pt x="8500086" y="11478982"/>
                    <a:pt x="8506125" y="12086398"/>
                  </a:cubicBezTo>
                  <a:cubicBezTo>
                    <a:pt x="7971675" y="12084347"/>
                    <a:pt x="8050734" y="12116788"/>
                    <a:pt x="8047295" y="11998320"/>
                  </a:cubicBezTo>
                  <a:close/>
                  <a:moveTo>
                    <a:pt x="8058968" y="12590050"/>
                  </a:moveTo>
                  <a:cubicBezTo>
                    <a:pt x="8050358" y="12040294"/>
                    <a:pt x="8032790" y="12113090"/>
                    <a:pt x="8092199" y="12112772"/>
                  </a:cubicBezTo>
                  <a:cubicBezTo>
                    <a:pt x="8584980" y="12110808"/>
                    <a:pt x="8505952" y="12092955"/>
                    <a:pt x="8507598" y="12196256"/>
                  </a:cubicBezTo>
                  <a:cubicBezTo>
                    <a:pt x="8515690" y="12712388"/>
                    <a:pt x="8541117" y="12635808"/>
                    <a:pt x="8439145" y="12636212"/>
                  </a:cubicBezTo>
                  <a:cubicBezTo>
                    <a:pt x="7992799" y="12637425"/>
                    <a:pt x="8059952" y="12653747"/>
                    <a:pt x="8058968" y="12590050"/>
                  </a:cubicBezTo>
                  <a:close/>
                  <a:moveTo>
                    <a:pt x="8523376" y="13182415"/>
                  </a:moveTo>
                  <a:cubicBezTo>
                    <a:pt x="8523376" y="13189031"/>
                    <a:pt x="8562211" y="13188020"/>
                    <a:pt x="8066309" y="13188193"/>
                  </a:cubicBezTo>
                  <a:cubicBezTo>
                    <a:pt x="8057408" y="12599438"/>
                    <a:pt x="8048596" y="12665764"/>
                    <a:pt x="8092343" y="12664955"/>
                  </a:cubicBezTo>
                  <a:cubicBezTo>
                    <a:pt x="8223240" y="12662500"/>
                    <a:pt x="8254041" y="12663771"/>
                    <a:pt x="8439232" y="12663020"/>
                  </a:cubicBezTo>
                  <a:cubicBezTo>
                    <a:pt x="8533026" y="12662789"/>
                    <a:pt x="8525282" y="12578120"/>
                    <a:pt x="8523376" y="13182415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87" name="Google Shape;987;p19"/>
          <p:cNvGrpSpPr/>
          <p:nvPr/>
        </p:nvGrpSpPr>
        <p:grpSpPr>
          <a:xfrm>
            <a:off x="4705499" y="136551"/>
            <a:ext cx="4300571" cy="5783141"/>
            <a:chOff x="8529253" y="273102"/>
            <a:chExt cx="8601141" cy="11566281"/>
          </a:xfrm>
        </p:grpSpPr>
        <p:sp>
          <p:nvSpPr>
            <p:cNvPr id="988" name="Google Shape;988;p19"/>
            <p:cNvSpPr/>
            <p:nvPr/>
          </p:nvSpPr>
          <p:spPr>
            <a:xfrm>
              <a:off x="8538449" y="273102"/>
              <a:ext cx="8591945" cy="11566281"/>
            </a:xfrm>
            <a:custGeom>
              <a:avLst/>
              <a:gdLst/>
              <a:ahLst/>
              <a:cxnLst/>
              <a:rect l="l" t="t" r="r" b="b"/>
              <a:pathLst>
                <a:path w="8591945" h="11566281" extrusionOk="0">
                  <a:moveTo>
                    <a:pt x="8543762" y="11147548"/>
                  </a:moveTo>
                  <a:cubicBezTo>
                    <a:pt x="8527277" y="10867160"/>
                    <a:pt x="8571762" y="10537544"/>
                    <a:pt x="8553427" y="10195992"/>
                  </a:cubicBezTo>
                  <a:cubicBezTo>
                    <a:pt x="8508410" y="9405068"/>
                    <a:pt x="8534098" y="9979657"/>
                    <a:pt x="8534098" y="9200091"/>
                  </a:cubicBezTo>
                  <a:cubicBezTo>
                    <a:pt x="8535832" y="8321934"/>
                    <a:pt x="8418168" y="7765851"/>
                    <a:pt x="8459901" y="6346439"/>
                  </a:cubicBezTo>
                  <a:cubicBezTo>
                    <a:pt x="8475485" y="6013816"/>
                    <a:pt x="8481635" y="6189601"/>
                    <a:pt x="8436642" y="5396386"/>
                  </a:cubicBezTo>
                  <a:cubicBezTo>
                    <a:pt x="8358631" y="4272492"/>
                    <a:pt x="8351071" y="14464"/>
                    <a:pt x="8267603" y="12406"/>
                  </a:cubicBezTo>
                  <a:cubicBezTo>
                    <a:pt x="7561596" y="-7026"/>
                    <a:pt x="6748908" y="27349"/>
                    <a:pt x="6753302" y="27349"/>
                  </a:cubicBezTo>
                  <a:cubicBezTo>
                    <a:pt x="5956891" y="27349"/>
                    <a:pt x="6694782" y="-50862"/>
                    <a:pt x="5723713" y="57237"/>
                  </a:cubicBezTo>
                  <a:cubicBezTo>
                    <a:pt x="5292110" y="105051"/>
                    <a:pt x="4227840" y="45786"/>
                    <a:pt x="4177782" y="42779"/>
                  </a:cubicBezTo>
                  <a:cubicBezTo>
                    <a:pt x="4137828" y="45763"/>
                    <a:pt x="3240841" y="116016"/>
                    <a:pt x="3147755" y="108036"/>
                  </a:cubicBezTo>
                  <a:cubicBezTo>
                    <a:pt x="2229588" y="29755"/>
                    <a:pt x="464328" y="150322"/>
                    <a:pt x="573969" y="141948"/>
                  </a:cubicBezTo>
                  <a:cubicBezTo>
                    <a:pt x="545438" y="141948"/>
                    <a:pt x="79152" y="132972"/>
                    <a:pt x="83545" y="133481"/>
                  </a:cubicBezTo>
                  <a:cubicBezTo>
                    <a:pt x="80585" y="133481"/>
                    <a:pt x="78273" y="1517223"/>
                    <a:pt x="78273" y="2534291"/>
                  </a:cubicBezTo>
                  <a:cubicBezTo>
                    <a:pt x="78181" y="2536003"/>
                    <a:pt x="23684" y="3360978"/>
                    <a:pt x="18991" y="3733435"/>
                  </a:cubicBezTo>
                  <a:cubicBezTo>
                    <a:pt x="18991" y="3780278"/>
                    <a:pt x="76955" y="4329653"/>
                    <a:pt x="69487" y="4402520"/>
                  </a:cubicBezTo>
                  <a:cubicBezTo>
                    <a:pt x="-28362" y="5373046"/>
                    <a:pt x="122920" y="6330293"/>
                    <a:pt x="33048" y="8265514"/>
                  </a:cubicBezTo>
                  <a:cubicBezTo>
                    <a:pt x="-2489" y="8958541"/>
                    <a:pt x="45256" y="8855416"/>
                    <a:pt x="33488" y="9215567"/>
                  </a:cubicBezTo>
                  <a:cubicBezTo>
                    <a:pt x="-25680" y="10850550"/>
                    <a:pt x="7152" y="10003854"/>
                    <a:pt x="29094" y="11058882"/>
                  </a:cubicBezTo>
                  <a:cubicBezTo>
                    <a:pt x="38713" y="11508624"/>
                    <a:pt x="20355" y="11528171"/>
                    <a:pt x="49279" y="11528680"/>
                  </a:cubicBezTo>
                  <a:cubicBezTo>
                    <a:pt x="1902052" y="11556971"/>
                    <a:pt x="3491914" y="11574367"/>
                    <a:pt x="5900614" y="11531664"/>
                  </a:cubicBezTo>
                  <a:cubicBezTo>
                    <a:pt x="6856445" y="11513228"/>
                    <a:pt x="6870063" y="11573511"/>
                    <a:pt x="6972352" y="11565553"/>
                  </a:cubicBezTo>
                  <a:cubicBezTo>
                    <a:pt x="8917840" y="11417066"/>
                    <a:pt x="8588109" y="11806664"/>
                    <a:pt x="8543762" y="11147548"/>
                  </a:cubicBezTo>
                  <a:close/>
                  <a:moveTo>
                    <a:pt x="465531" y="1302229"/>
                  </a:moveTo>
                  <a:cubicBezTo>
                    <a:pt x="384306" y="1269358"/>
                    <a:pt x="341277" y="1159756"/>
                    <a:pt x="376398" y="1070557"/>
                  </a:cubicBezTo>
                  <a:cubicBezTo>
                    <a:pt x="435242" y="919594"/>
                    <a:pt x="637645" y="935556"/>
                    <a:pt x="690315" y="1081522"/>
                  </a:cubicBezTo>
                  <a:cubicBezTo>
                    <a:pt x="742130" y="1206090"/>
                    <a:pt x="615241" y="1363507"/>
                    <a:pt x="465531" y="1302229"/>
                  </a:cubicBezTo>
                  <a:close/>
                  <a:moveTo>
                    <a:pt x="450155" y="2248812"/>
                  </a:moveTo>
                  <a:cubicBezTo>
                    <a:pt x="385184" y="2213929"/>
                    <a:pt x="351358" y="2127251"/>
                    <a:pt x="370248" y="2049040"/>
                  </a:cubicBezTo>
                  <a:cubicBezTo>
                    <a:pt x="411959" y="1878160"/>
                    <a:pt x="635009" y="1877651"/>
                    <a:pt x="692072" y="2036086"/>
                  </a:cubicBezTo>
                  <a:cubicBezTo>
                    <a:pt x="747402" y="2168589"/>
                    <a:pt x="601645" y="2330516"/>
                    <a:pt x="450155" y="2248812"/>
                  </a:cubicBezTo>
                  <a:close/>
                  <a:moveTo>
                    <a:pt x="469045" y="3211819"/>
                  </a:moveTo>
                  <a:cubicBezTo>
                    <a:pt x="387820" y="3178948"/>
                    <a:pt x="344792" y="3070341"/>
                    <a:pt x="379474" y="2980656"/>
                  </a:cubicBezTo>
                  <a:cubicBezTo>
                    <a:pt x="437878" y="2828699"/>
                    <a:pt x="641599" y="2845146"/>
                    <a:pt x="693830" y="2991112"/>
                  </a:cubicBezTo>
                  <a:cubicBezTo>
                    <a:pt x="746084" y="3116166"/>
                    <a:pt x="618316" y="3272588"/>
                    <a:pt x="469045" y="3211819"/>
                  </a:cubicBezTo>
                  <a:close/>
                  <a:moveTo>
                    <a:pt x="471242" y="4166846"/>
                  </a:moveTo>
                  <a:cubicBezTo>
                    <a:pt x="390017" y="4133974"/>
                    <a:pt x="346988" y="4025367"/>
                    <a:pt x="381670" y="3936192"/>
                  </a:cubicBezTo>
                  <a:cubicBezTo>
                    <a:pt x="440074" y="3783748"/>
                    <a:pt x="643795" y="3800196"/>
                    <a:pt x="696026" y="3946162"/>
                  </a:cubicBezTo>
                  <a:cubicBezTo>
                    <a:pt x="748719" y="4072188"/>
                    <a:pt x="619194" y="4227129"/>
                    <a:pt x="471242" y="4166846"/>
                  </a:cubicBezTo>
                  <a:close/>
                  <a:moveTo>
                    <a:pt x="375959" y="4914142"/>
                  </a:moveTo>
                  <a:cubicBezTo>
                    <a:pt x="417670" y="4743262"/>
                    <a:pt x="640720" y="4742268"/>
                    <a:pt x="697783" y="4901188"/>
                  </a:cubicBezTo>
                  <a:cubicBezTo>
                    <a:pt x="812811" y="5176696"/>
                    <a:pt x="299567" y="5228513"/>
                    <a:pt x="375959" y="4914142"/>
                  </a:cubicBezTo>
                  <a:close/>
                  <a:moveTo>
                    <a:pt x="378156" y="5868683"/>
                  </a:moveTo>
                  <a:cubicBezTo>
                    <a:pt x="419866" y="5698312"/>
                    <a:pt x="642477" y="5696299"/>
                    <a:pt x="699980" y="5855729"/>
                  </a:cubicBezTo>
                  <a:cubicBezTo>
                    <a:pt x="815447" y="6132718"/>
                    <a:pt x="302202" y="6183054"/>
                    <a:pt x="378156" y="5868683"/>
                  </a:cubicBezTo>
                  <a:close/>
                  <a:moveTo>
                    <a:pt x="476953" y="7031462"/>
                  </a:moveTo>
                  <a:cubicBezTo>
                    <a:pt x="395728" y="6998591"/>
                    <a:pt x="352699" y="6889984"/>
                    <a:pt x="387381" y="6800808"/>
                  </a:cubicBezTo>
                  <a:cubicBezTo>
                    <a:pt x="445785" y="6648365"/>
                    <a:pt x="649506" y="6664812"/>
                    <a:pt x="701737" y="6810779"/>
                  </a:cubicBezTo>
                  <a:cubicBezTo>
                    <a:pt x="753991" y="6936319"/>
                    <a:pt x="625345" y="7091746"/>
                    <a:pt x="476953" y="7031462"/>
                  </a:cubicBezTo>
                  <a:close/>
                  <a:moveTo>
                    <a:pt x="381670" y="7778759"/>
                  </a:moveTo>
                  <a:cubicBezTo>
                    <a:pt x="423381" y="7607370"/>
                    <a:pt x="646431" y="7607370"/>
                    <a:pt x="703494" y="7765805"/>
                  </a:cubicBezTo>
                  <a:cubicBezTo>
                    <a:pt x="818522" y="8041313"/>
                    <a:pt x="305278" y="8093130"/>
                    <a:pt x="381670" y="7778759"/>
                  </a:cubicBezTo>
                  <a:close/>
                  <a:moveTo>
                    <a:pt x="463773" y="8933072"/>
                  </a:moveTo>
                  <a:cubicBezTo>
                    <a:pt x="398803" y="8898188"/>
                    <a:pt x="364977" y="8811510"/>
                    <a:pt x="383867" y="8733299"/>
                  </a:cubicBezTo>
                  <a:cubicBezTo>
                    <a:pt x="425577" y="8562419"/>
                    <a:pt x="648628" y="8561910"/>
                    <a:pt x="705691" y="8720345"/>
                  </a:cubicBezTo>
                  <a:cubicBezTo>
                    <a:pt x="761020" y="8852871"/>
                    <a:pt x="615680" y="9014776"/>
                    <a:pt x="463773" y="8933072"/>
                  </a:cubicBezTo>
                  <a:close/>
                  <a:moveTo>
                    <a:pt x="482640" y="9896079"/>
                  </a:moveTo>
                  <a:cubicBezTo>
                    <a:pt x="401416" y="9863207"/>
                    <a:pt x="358387" y="9754601"/>
                    <a:pt x="393069" y="9665425"/>
                  </a:cubicBezTo>
                  <a:cubicBezTo>
                    <a:pt x="451473" y="9512981"/>
                    <a:pt x="655194" y="9529429"/>
                    <a:pt x="707425" y="9675395"/>
                  </a:cubicBezTo>
                  <a:cubicBezTo>
                    <a:pt x="759702" y="9800935"/>
                    <a:pt x="631056" y="9956362"/>
                    <a:pt x="482640" y="9896079"/>
                  </a:cubicBezTo>
                  <a:close/>
                  <a:moveTo>
                    <a:pt x="484398" y="10851128"/>
                  </a:moveTo>
                  <a:cubicBezTo>
                    <a:pt x="312723" y="10781384"/>
                    <a:pt x="370248" y="10479967"/>
                    <a:pt x="575726" y="10514851"/>
                  </a:cubicBezTo>
                  <a:cubicBezTo>
                    <a:pt x="824673" y="10558178"/>
                    <a:pt x="719309" y="10946782"/>
                    <a:pt x="484398" y="1085112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89" name="Google Shape;989;p19"/>
            <p:cNvGrpSpPr/>
            <p:nvPr/>
          </p:nvGrpSpPr>
          <p:grpSpPr>
            <a:xfrm>
              <a:off x="8529253" y="875943"/>
              <a:ext cx="8566836" cy="10544707"/>
              <a:chOff x="8529253" y="875943"/>
              <a:chExt cx="8566836" cy="10544707"/>
            </a:xfrm>
          </p:grpSpPr>
          <p:sp>
            <p:nvSpPr>
              <p:cNvPr id="990" name="Google Shape;990;p19"/>
              <p:cNvSpPr/>
              <p:nvPr/>
            </p:nvSpPr>
            <p:spPr>
              <a:xfrm>
                <a:off x="8607203" y="875943"/>
                <a:ext cx="8253286" cy="83623"/>
              </a:xfrm>
              <a:custGeom>
                <a:avLst/>
                <a:gdLst/>
                <a:ahLst/>
                <a:cxnLst/>
                <a:rect l="l" t="t" r="r" b="b"/>
                <a:pathLst>
                  <a:path w="8253286" h="83623" extrusionOk="0">
                    <a:moveTo>
                      <a:pt x="8249323" y="83623"/>
                    </a:moveTo>
                    <a:cubicBezTo>
                      <a:pt x="8247103" y="83646"/>
                      <a:pt x="14629" y="55748"/>
                      <a:pt x="11716" y="55725"/>
                    </a:cubicBezTo>
                    <a:cubicBezTo>
                      <a:pt x="11716" y="-29102"/>
                      <a:pt x="-582338" y="300"/>
                      <a:pt x="6689796" y="30811"/>
                    </a:cubicBezTo>
                    <a:cubicBezTo>
                      <a:pt x="8420419" y="37474"/>
                      <a:pt x="8247288" y="11843"/>
                      <a:pt x="8249323" y="8362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1" name="Google Shape;991;p19"/>
              <p:cNvSpPr/>
              <p:nvPr/>
            </p:nvSpPr>
            <p:spPr>
              <a:xfrm>
                <a:off x="8607747" y="1823221"/>
                <a:ext cx="8277000" cy="87393"/>
              </a:xfrm>
              <a:custGeom>
                <a:avLst/>
                <a:gdLst/>
                <a:ahLst/>
                <a:cxnLst/>
                <a:rect l="l" t="t" r="r" b="b"/>
                <a:pathLst>
                  <a:path w="8277000" h="87393" extrusionOk="0">
                    <a:moveTo>
                      <a:pt x="8272501" y="87393"/>
                    </a:moveTo>
                    <a:cubicBezTo>
                      <a:pt x="8269864" y="87440"/>
                      <a:pt x="11102" y="59519"/>
                      <a:pt x="9414" y="59496"/>
                    </a:cubicBezTo>
                    <a:cubicBezTo>
                      <a:pt x="11379" y="-29357"/>
                      <a:pt x="-550721" y="-1991"/>
                      <a:pt x="6711632" y="34582"/>
                    </a:cubicBezTo>
                    <a:cubicBezTo>
                      <a:pt x="8441285" y="41221"/>
                      <a:pt x="8272501" y="14734"/>
                      <a:pt x="8272501" y="8739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2" name="Google Shape;992;p19"/>
              <p:cNvSpPr/>
              <p:nvPr/>
            </p:nvSpPr>
            <p:spPr>
              <a:xfrm>
                <a:off x="8610134" y="2773989"/>
                <a:ext cx="8332001" cy="69187"/>
              </a:xfrm>
              <a:custGeom>
                <a:avLst/>
                <a:gdLst/>
                <a:ahLst/>
                <a:cxnLst/>
                <a:rect l="l" t="t" r="r" b="b"/>
                <a:pathLst>
                  <a:path w="8332001" h="69187" extrusionOk="0">
                    <a:moveTo>
                      <a:pt x="1106002" y="63776"/>
                    </a:moveTo>
                    <a:cubicBezTo>
                      <a:pt x="-153827" y="63776"/>
                      <a:pt x="6611" y="80455"/>
                      <a:pt x="6611" y="0"/>
                    </a:cubicBezTo>
                    <a:cubicBezTo>
                      <a:pt x="10149915" y="57739"/>
                      <a:pt x="11618344" y="80640"/>
                      <a:pt x="1106002" y="6377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3" name="Google Shape;993;p19"/>
              <p:cNvSpPr/>
              <p:nvPr/>
            </p:nvSpPr>
            <p:spPr>
              <a:xfrm>
                <a:off x="8555294" y="3727951"/>
                <a:ext cx="8364988" cy="84781"/>
              </a:xfrm>
              <a:custGeom>
                <a:avLst/>
                <a:gdLst/>
                <a:ahLst/>
                <a:cxnLst/>
                <a:rect l="l" t="t" r="r" b="b"/>
                <a:pathLst>
                  <a:path w="8364988" h="84781" extrusionOk="0">
                    <a:moveTo>
                      <a:pt x="8360514" y="84781"/>
                    </a:moveTo>
                    <a:cubicBezTo>
                      <a:pt x="8358711" y="84805"/>
                      <a:pt x="11255" y="56398"/>
                      <a:pt x="8735" y="56375"/>
                    </a:cubicBezTo>
                    <a:cubicBezTo>
                      <a:pt x="12827" y="-29794"/>
                      <a:pt x="-555377" y="579"/>
                      <a:pt x="6809311" y="31461"/>
                    </a:cubicBezTo>
                    <a:cubicBezTo>
                      <a:pt x="8528281" y="38100"/>
                      <a:pt x="8360514" y="12446"/>
                      <a:pt x="8360514" y="8478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4" name="Google Shape;994;p19"/>
              <p:cNvSpPr/>
              <p:nvPr/>
            </p:nvSpPr>
            <p:spPr>
              <a:xfrm>
                <a:off x="8593800" y="4679131"/>
                <a:ext cx="8347924" cy="84163"/>
              </a:xfrm>
              <a:custGeom>
                <a:avLst/>
                <a:gdLst/>
                <a:ahLst/>
                <a:cxnLst/>
                <a:rect l="l" t="t" r="r" b="b"/>
                <a:pathLst>
                  <a:path w="8347924" h="84163" extrusionOk="0">
                    <a:moveTo>
                      <a:pt x="8343951" y="84163"/>
                    </a:moveTo>
                    <a:cubicBezTo>
                      <a:pt x="8341916" y="84187"/>
                      <a:pt x="8657" y="55780"/>
                      <a:pt x="6229" y="55757"/>
                    </a:cubicBezTo>
                    <a:cubicBezTo>
                      <a:pt x="19015" y="-29463"/>
                      <a:pt x="-558253" y="493"/>
                      <a:pt x="6793626" y="31352"/>
                    </a:cubicBezTo>
                    <a:cubicBezTo>
                      <a:pt x="8514839" y="37991"/>
                      <a:pt x="8341869" y="12938"/>
                      <a:pt x="8343951" y="8416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5" name="Google Shape;995;p19"/>
              <p:cNvSpPr/>
              <p:nvPr/>
            </p:nvSpPr>
            <p:spPr>
              <a:xfrm>
                <a:off x="8563767" y="5629628"/>
                <a:ext cx="8417249" cy="84713"/>
              </a:xfrm>
              <a:custGeom>
                <a:avLst/>
                <a:gdLst/>
                <a:ahLst/>
                <a:cxnLst/>
                <a:rect l="l" t="t" r="r" b="b"/>
                <a:pathLst>
                  <a:path w="8417249" h="84713" extrusionOk="0">
                    <a:moveTo>
                      <a:pt x="8414815" y="84713"/>
                    </a:moveTo>
                    <a:cubicBezTo>
                      <a:pt x="8413127" y="84736"/>
                      <a:pt x="206457" y="57163"/>
                      <a:pt x="11244" y="55821"/>
                    </a:cubicBezTo>
                    <a:cubicBezTo>
                      <a:pt x="9348" y="-29931"/>
                      <a:pt x="-569862" y="788"/>
                      <a:pt x="6846063" y="31902"/>
                    </a:cubicBezTo>
                    <a:cubicBezTo>
                      <a:pt x="8586259" y="38564"/>
                      <a:pt x="8408294" y="12933"/>
                      <a:pt x="8414815" y="8471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6" name="Google Shape;996;p19"/>
              <p:cNvSpPr/>
              <p:nvPr/>
            </p:nvSpPr>
            <p:spPr>
              <a:xfrm>
                <a:off x="8589322" y="6577694"/>
                <a:ext cx="8434659" cy="77122"/>
              </a:xfrm>
              <a:custGeom>
                <a:avLst/>
                <a:gdLst/>
                <a:ahLst/>
                <a:cxnLst/>
                <a:rect l="l" t="t" r="r" b="b"/>
                <a:pathLst>
                  <a:path w="8434659" h="77122" extrusionOk="0">
                    <a:moveTo>
                      <a:pt x="3081505" y="67270"/>
                    </a:moveTo>
                    <a:cubicBezTo>
                      <a:pt x="-281616" y="54338"/>
                      <a:pt x="7492" y="92553"/>
                      <a:pt x="5458" y="0"/>
                    </a:cubicBezTo>
                    <a:cubicBezTo>
                      <a:pt x="8996561" y="25006"/>
                      <a:pt x="11964910" y="104744"/>
                      <a:pt x="3081505" y="6727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7" name="Google Shape;997;p19"/>
              <p:cNvSpPr/>
              <p:nvPr/>
            </p:nvSpPr>
            <p:spPr>
              <a:xfrm>
                <a:off x="8587823" y="7529845"/>
                <a:ext cx="8416302" cy="86592"/>
              </a:xfrm>
              <a:custGeom>
                <a:avLst/>
                <a:gdLst/>
                <a:ahLst/>
                <a:cxnLst/>
                <a:rect l="l" t="t" r="r" b="b"/>
                <a:pathLst>
                  <a:path w="8416302" h="86592" extrusionOk="0">
                    <a:moveTo>
                      <a:pt x="8411845" y="86592"/>
                    </a:moveTo>
                    <a:cubicBezTo>
                      <a:pt x="8410157" y="86615"/>
                      <a:pt x="190193" y="58925"/>
                      <a:pt x="10009" y="57699"/>
                    </a:cubicBezTo>
                    <a:cubicBezTo>
                      <a:pt x="10009" y="-32263"/>
                      <a:pt x="-558172" y="2135"/>
                      <a:pt x="6867232" y="33294"/>
                    </a:cubicBezTo>
                    <a:cubicBezTo>
                      <a:pt x="8578919" y="41576"/>
                      <a:pt x="8411845" y="11226"/>
                      <a:pt x="8411845" y="8659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8" name="Google Shape;998;p19"/>
              <p:cNvSpPr/>
              <p:nvPr/>
            </p:nvSpPr>
            <p:spPr>
              <a:xfrm>
                <a:off x="8562854" y="8479587"/>
                <a:ext cx="8479551" cy="87896"/>
              </a:xfrm>
              <a:custGeom>
                <a:avLst/>
                <a:gdLst/>
                <a:ahLst/>
                <a:cxnLst/>
                <a:rect l="l" t="t" r="r" b="b"/>
                <a:pathLst>
                  <a:path w="8479551" h="87896" extrusionOk="0">
                    <a:moveTo>
                      <a:pt x="8477647" y="87897"/>
                    </a:moveTo>
                    <a:cubicBezTo>
                      <a:pt x="8475958" y="87920"/>
                      <a:pt x="158630" y="59976"/>
                      <a:pt x="8643" y="59005"/>
                    </a:cubicBezTo>
                    <a:cubicBezTo>
                      <a:pt x="12967" y="-34104"/>
                      <a:pt x="-560232" y="3232"/>
                      <a:pt x="6915022" y="34600"/>
                    </a:cubicBezTo>
                    <a:cubicBezTo>
                      <a:pt x="8647911" y="41262"/>
                      <a:pt x="8469670" y="15562"/>
                      <a:pt x="8477647" y="8789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9" name="Google Shape;999;p19"/>
              <p:cNvSpPr/>
              <p:nvPr/>
            </p:nvSpPr>
            <p:spPr>
              <a:xfrm>
                <a:off x="8564530" y="9429865"/>
                <a:ext cx="8531559" cy="78619"/>
              </a:xfrm>
              <a:custGeom>
                <a:avLst/>
                <a:gdLst/>
                <a:ahLst/>
                <a:cxnLst/>
                <a:rect l="l" t="t" r="r" b="b"/>
                <a:pathLst>
                  <a:path w="8531559" h="78619" extrusionOk="0">
                    <a:moveTo>
                      <a:pt x="3174344" y="67756"/>
                    </a:moveTo>
                    <a:cubicBezTo>
                      <a:pt x="-333655" y="54292"/>
                      <a:pt x="9164" y="95677"/>
                      <a:pt x="9164" y="0"/>
                    </a:cubicBezTo>
                    <a:cubicBezTo>
                      <a:pt x="8945933" y="34445"/>
                      <a:pt x="12184338" y="105785"/>
                      <a:pt x="3174344" y="677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0" name="Google Shape;1000;p19"/>
              <p:cNvSpPr/>
              <p:nvPr/>
            </p:nvSpPr>
            <p:spPr>
              <a:xfrm>
                <a:off x="8529253" y="10383095"/>
                <a:ext cx="8565839" cy="85999"/>
              </a:xfrm>
              <a:custGeom>
                <a:avLst/>
                <a:gdLst/>
                <a:ahLst/>
                <a:cxnLst/>
                <a:rect l="l" t="t" r="r" b="b"/>
                <a:pathLst>
                  <a:path w="8565839" h="85999" extrusionOk="0">
                    <a:moveTo>
                      <a:pt x="8562623" y="85999"/>
                    </a:moveTo>
                    <a:cubicBezTo>
                      <a:pt x="8560866" y="86023"/>
                      <a:pt x="363236" y="59096"/>
                      <a:pt x="10638" y="56112"/>
                    </a:cubicBezTo>
                    <a:cubicBezTo>
                      <a:pt x="10638" y="-31005"/>
                      <a:pt x="-577566" y="1427"/>
                      <a:pt x="6993871" y="33187"/>
                    </a:cubicBezTo>
                    <a:cubicBezTo>
                      <a:pt x="8733558" y="39850"/>
                      <a:pt x="8558531" y="14196"/>
                      <a:pt x="8562623" y="8599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1" name="Google Shape;1001;p19"/>
              <p:cNvSpPr/>
              <p:nvPr/>
            </p:nvSpPr>
            <p:spPr>
              <a:xfrm>
                <a:off x="8557916" y="11331758"/>
                <a:ext cx="8527372" cy="88892"/>
              </a:xfrm>
              <a:custGeom>
                <a:avLst/>
                <a:gdLst/>
                <a:ahLst/>
                <a:cxnLst/>
                <a:rect l="l" t="t" r="r" b="b"/>
                <a:pathLst>
                  <a:path w="8527372" h="88892" extrusionOk="0">
                    <a:moveTo>
                      <a:pt x="8524295" y="88892"/>
                    </a:moveTo>
                    <a:cubicBezTo>
                      <a:pt x="8522630" y="88916"/>
                      <a:pt x="234481" y="60370"/>
                      <a:pt x="10945" y="58496"/>
                    </a:cubicBezTo>
                    <a:cubicBezTo>
                      <a:pt x="8864" y="-28852"/>
                      <a:pt x="-570068" y="-2481"/>
                      <a:pt x="6987589" y="35572"/>
                    </a:cubicBezTo>
                    <a:cubicBezTo>
                      <a:pt x="8692502" y="42234"/>
                      <a:pt x="8519925" y="14637"/>
                      <a:pt x="8524295" y="8889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02" name="Google Shape;1002;p19"/>
            <p:cNvSpPr/>
            <p:nvPr/>
          </p:nvSpPr>
          <p:spPr>
            <a:xfrm>
              <a:off x="9657726" y="374681"/>
              <a:ext cx="230062" cy="11454998"/>
            </a:xfrm>
            <a:custGeom>
              <a:avLst/>
              <a:gdLst/>
              <a:ahLst/>
              <a:cxnLst/>
              <a:rect l="l" t="t" r="r" b="b"/>
              <a:pathLst>
                <a:path w="230062" h="11454998" extrusionOk="0">
                  <a:moveTo>
                    <a:pt x="230063" y="11454999"/>
                  </a:moveTo>
                  <a:cubicBezTo>
                    <a:pt x="103081" y="11454999"/>
                    <a:pt x="-96848" y="4837824"/>
                    <a:pt x="53995" y="3"/>
                  </a:cubicBezTo>
                  <a:cubicBezTo>
                    <a:pt x="182549" y="-3907"/>
                    <a:pt x="-127160" y="4463332"/>
                    <a:pt x="230063" y="1145499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13" name="Google Shape;1013;p19"/>
          <p:cNvGrpSpPr/>
          <p:nvPr/>
        </p:nvGrpSpPr>
        <p:grpSpPr>
          <a:xfrm rot="2846088">
            <a:off x="7929717" y="81819"/>
            <a:ext cx="1236474" cy="1011417"/>
            <a:chOff x="16023391" y="794429"/>
            <a:chExt cx="2472858" cy="2022761"/>
          </a:xfrm>
        </p:grpSpPr>
        <p:sp>
          <p:nvSpPr>
            <p:cNvPr id="1014" name="Google Shape;1014;p19"/>
            <p:cNvSpPr/>
            <p:nvPr/>
          </p:nvSpPr>
          <p:spPr>
            <a:xfrm>
              <a:off x="17717583" y="1290672"/>
              <a:ext cx="764697" cy="1239250"/>
            </a:xfrm>
            <a:custGeom>
              <a:avLst/>
              <a:gdLst/>
              <a:ahLst/>
              <a:cxnLst/>
              <a:rect l="l" t="t" r="r" b="b"/>
              <a:pathLst>
                <a:path w="764697" h="1239250" extrusionOk="0">
                  <a:moveTo>
                    <a:pt x="758852" y="496326"/>
                  </a:moveTo>
                  <a:cubicBezTo>
                    <a:pt x="750118" y="515429"/>
                    <a:pt x="184999" y="1100606"/>
                    <a:pt x="168295" y="1117982"/>
                  </a:cubicBezTo>
                  <a:cubicBezTo>
                    <a:pt x="124858" y="1163198"/>
                    <a:pt x="80346" y="1205980"/>
                    <a:pt x="25371" y="1236891"/>
                  </a:cubicBezTo>
                  <a:cubicBezTo>
                    <a:pt x="11438" y="1244679"/>
                    <a:pt x="-2118" y="1231871"/>
                    <a:pt x="277" y="1217615"/>
                  </a:cubicBezTo>
                  <a:cubicBezTo>
                    <a:pt x="39919" y="978504"/>
                    <a:pt x="201634" y="258433"/>
                    <a:pt x="273228" y="46727"/>
                  </a:cubicBezTo>
                  <a:cubicBezTo>
                    <a:pt x="278483" y="28385"/>
                    <a:pt x="286408" y="10374"/>
                    <a:pt x="304844" y="2918"/>
                  </a:cubicBezTo>
                  <a:cubicBezTo>
                    <a:pt x="333365" y="-8575"/>
                    <a:pt x="353859" y="16333"/>
                    <a:pt x="371312" y="35003"/>
                  </a:cubicBezTo>
                  <a:cubicBezTo>
                    <a:pt x="765839" y="457857"/>
                    <a:pt x="779452" y="451385"/>
                    <a:pt x="758852" y="49632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5" name="Google Shape;1015;p19"/>
            <p:cNvSpPr/>
            <p:nvPr/>
          </p:nvSpPr>
          <p:spPr>
            <a:xfrm>
              <a:off x="17869647" y="1290253"/>
              <a:ext cx="609413" cy="505941"/>
            </a:xfrm>
            <a:custGeom>
              <a:avLst/>
              <a:gdLst/>
              <a:ahLst/>
              <a:cxnLst/>
              <a:rect l="l" t="t" r="r" b="b"/>
              <a:pathLst>
                <a:path w="609413" h="505941" extrusionOk="0">
                  <a:moveTo>
                    <a:pt x="609413" y="464382"/>
                  </a:moveTo>
                  <a:cubicBezTo>
                    <a:pt x="562137" y="512123"/>
                    <a:pt x="660027" y="497179"/>
                    <a:pt x="0" y="505941"/>
                  </a:cubicBezTo>
                  <a:cubicBezTo>
                    <a:pt x="113962" y="34541"/>
                    <a:pt x="125492" y="-64886"/>
                    <a:pt x="219243" y="35419"/>
                  </a:cubicBezTo>
                  <a:cubicBezTo>
                    <a:pt x="611396" y="455724"/>
                    <a:pt x="602601" y="439878"/>
                    <a:pt x="609413" y="4643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16" name="Google Shape;1016;p19"/>
            <p:cNvGrpSpPr/>
            <p:nvPr/>
          </p:nvGrpSpPr>
          <p:grpSpPr>
            <a:xfrm>
              <a:off x="16023391" y="1275273"/>
              <a:ext cx="2472858" cy="1541917"/>
              <a:chOff x="16023391" y="1275273"/>
              <a:chExt cx="2472858" cy="1541917"/>
            </a:xfrm>
          </p:grpSpPr>
          <p:sp>
            <p:nvSpPr>
              <p:cNvPr id="1017" name="Google Shape;1017;p19"/>
              <p:cNvSpPr/>
              <p:nvPr/>
            </p:nvSpPr>
            <p:spPr>
              <a:xfrm>
                <a:off x="17811488" y="1767485"/>
                <a:ext cx="684761" cy="738548"/>
              </a:xfrm>
              <a:custGeom>
                <a:avLst/>
                <a:gdLst/>
                <a:ahLst/>
                <a:cxnLst/>
                <a:rect l="l" t="t" r="r" b="b"/>
                <a:pathLst>
                  <a:path w="684761" h="738548" extrusionOk="0">
                    <a:moveTo>
                      <a:pt x="111637" y="655243"/>
                    </a:moveTo>
                    <a:cubicBezTo>
                      <a:pt x="52099" y="722572"/>
                      <a:pt x="48422" y="729628"/>
                      <a:pt x="33069" y="738548"/>
                    </a:cubicBezTo>
                    <a:cubicBezTo>
                      <a:pt x="-2633" y="710189"/>
                      <a:pt x="46" y="712564"/>
                      <a:pt x="46" y="712094"/>
                    </a:cubicBezTo>
                    <a:cubicBezTo>
                      <a:pt x="8286" y="683181"/>
                      <a:pt x="317991" y="349037"/>
                      <a:pt x="325204" y="341249"/>
                    </a:cubicBezTo>
                    <a:cubicBezTo>
                      <a:pt x="652823" y="-12131"/>
                      <a:pt x="647839" y="20787"/>
                      <a:pt x="640185" y="285"/>
                    </a:cubicBezTo>
                    <a:cubicBezTo>
                      <a:pt x="770042" y="-5626"/>
                      <a:pt x="622761" y="76138"/>
                      <a:pt x="111637" y="655243"/>
                    </a:cubicBezTo>
                    <a:close/>
                  </a:path>
                </a:pathLst>
              </a:custGeom>
              <a:solidFill>
                <a:srgbClr val="FDCFB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8" name="Google Shape;1018;p19"/>
              <p:cNvSpPr/>
              <p:nvPr/>
            </p:nvSpPr>
            <p:spPr>
              <a:xfrm>
                <a:off x="16023391" y="1275273"/>
                <a:ext cx="2469509" cy="1541917"/>
              </a:xfrm>
              <a:custGeom>
                <a:avLst/>
                <a:gdLst/>
                <a:ahLst/>
                <a:cxnLst/>
                <a:rect l="l" t="t" r="r" b="b"/>
                <a:pathLst>
                  <a:path w="2469509" h="1541917" extrusionOk="0">
                    <a:moveTo>
                      <a:pt x="2469509" y="490616"/>
                    </a:moveTo>
                    <a:cubicBezTo>
                      <a:pt x="2423516" y="492707"/>
                      <a:pt x="2428791" y="493330"/>
                      <a:pt x="2427387" y="490523"/>
                    </a:cubicBezTo>
                    <a:cubicBezTo>
                      <a:pt x="2427323" y="490458"/>
                      <a:pt x="2427384" y="483176"/>
                      <a:pt x="2374994" y="425463"/>
                    </a:cubicBezTo>
                    <a:cubicBezTo>
                      <a:pt x="2230484" y="266154"/>
                      <a:pt x="2065010" y="94713"/>
                      <a:pt x="2048896" y="79712"/>
                    </a:cubicBezTo>
                    <a:cubicBezTo>
                      <a:pt x="2039046" y="70424"/>
                      <a:pt x="2022815" y="74647"/>
                      <a:pt x="2018830" y="87593"/>
                    </a:cubicBezTo>
                    <a:cubicBezTo>
                      <a:pt x="1838481" y="670884"/>
                      <a:pt x="1750171" y="1050289"/>
                      <a:pt x="1725336" y="1119120"/>
                    </a:cubicBezTo>
                    <a:cubicBezTo>
                      <a:pt x="1743597" y="1145533"/>
                      <a:pt x="1747497" y="1176174"/>
                      <a:pt x="1738751" y="1206131"/>
                    </a:cubicBezTo>
                    <a:cubicBezTo>
                      <a:pt x="1753104" y="1198016"/>
                      <a:pt x="1771584" y="1198671"/>
                      <a:pt x="1788001" y="1204444"/>
                    </a:cubicBezTo>
                    <a:cubicBezTo>
                      <a:pt x="1788850" y="1205294"/>
                      <a:pt x="1781358" y="1199140"/>
                      <a:pt x="1821166" y="1230760"/>
                    </a:cubicBezTo>
                    <a:cubicBezTo>
                      <a:pt x="1876007" y="1293887"/>
                      <a:pt x="1841531" y="1403233"/>
                      <a:pt x="1750851" y="1412619"/>
                    </a:cubicBezTo>
                    <a:cubicBezTo>
                      <a:pt x="1750381" y="1412667"/>
                      <a:pt x="122488" y="1541663"/>
                      <a:pt x="122010" y="1541659"/>
                    </a:cubicBezTo>
                    <a:cubicBezTo>
                      <a:pt x="44571" y="1546821"/>
                      <a:pt x="23077" y="1473876"/>
                      <a:pt x="31573" y="1403144"/>
                    </a:cubicBezTo>
                    <a:cubicBezTo>
                      <a:pt x="31573" y="1394681"/>
                      <a:pt x="40719" y="1375303"/>
                      <a:pt x="43956" y="1365711"/>
                    </a:cubicBezTo>
                    <a:cubicBezTo>
                      <a:pt x="-634" y="1321319"/>
                      <a:pt x="-18450" y="1220003"/>
                      <a:pt x="24723" y="1179491"/>
                    </a:cubicBezTo>
                    <a:cubicBezTo>
                      <a:pt x="45408" y="1153916"/>
                      <a:pt x="97430" y="1159879"/>
                      <a:pt x="97430" y="1155477"/>
                    </a:cubicBezTo>
                    <a:cubicBezTo>
                      <a:pt x="87716" y="991912"/>
                      <a:pt x="89747" y="1108132"/>
                      <a:pt x="65203" y="396011"/>
                    </a:cubicBezTo>
                    <a:cubicBezTo>
                      <a:pt x="65203" y="212713"/>
                      <a:pt x="37839" y="154882"/>
                      <a:pt x="75098" y="143745"/>
                    </a:cubicBezTo>
                    <a:cubicBezTo>
                      <a:pt x="122973" y="129189"/>
                      <a:pt x="1985580" y="-21879"/>
                      <a:pt x="2025529" y="2697"/>
                    </a:cubicBezTo>
                    <a:cubicBezTo>
                      <a:pt x="2048799" y="11800"/>
                      <a:pt x="2268953" y="248940"/>
                      <a:pt x="2269539" y="249567"/>
                    </a:cubicBezTo>
                    <a:cubicBezTo>
                      <a:pt x="2442951" y="435042"/>
                      <a:pt x="2461026" y="451872"/>
                      <a:pt x="2469509" y="49061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19" name="Google Shape;1019;p19"/>
            <p:cNvSpPr/>
            <p:nvPr/>
          </p:nvSpPr>
          <p:spPr>
            <a:xfrm>
              <a:off x="17722091" y="2536743"/>
              <a:ext cx="95954" cy="92341"/>
            </a:xfrm>
            <a:custGeom>
              <a:avLst/>
              <a:gdLst/>
              <a:ahLst/>
              <a:cxnLst/>
              <a:rect l="l" t="t" r="r" b="b"/>
              <a:pathLst>
                <a:path w="95954" h="92341" extrusionOk="0">
                  <a:moveTo>
                    <a:pt x="82170" y="76941"/>
                  </a:moveTo>
                  <a:cubicBezTo>
                    <a:pt x="54887" y="105624"/>
                    <a:pt x="8177" y="91764"/>
                    <a:pt x="879" y="55787"/>
                  </a:cubicBezTo>
                  <a:cubicBezTo>
                    <a:pt x="-5780" y="22954"/>
                    <a:pt x="26584" y="-4159"/>
                    <a:pt x="57731" y="529"/>
                  </a:cubicBezTo>
                  <a:cubicBezTo>
                    <a:pt x="95868" y="6205"/>
                    <a:pt x="108203" y="49500"/>
                    <a:pt x="82170" y="7694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0" name="Google Shape;1020;p19"/>
            <p:cNvSpPr/>
            <p:nvPr/>
          </p:nvSpPr>
          <p:spPr>
            <a:xfrm>
              <a:off x="17589916" y="2392366"/>
              <a:ext cx="111400" cy="113248"/>
            </a:xfrm>
            <a:custGeom>
              <a:avLst/>
              <a:gdLst/>
              <a:ahLst/>
              <a:cxnLst/>
              <a:rect l="l" t="t" r="r" b="b"/>
              <a:pathLst>
                <a:path w="111400" h="113248" extrusionOk="0">
                  <a:moveTo>
                    <a:pt x="23388" y="95139"/>
                  </a:moveTo>
                  <a:cubicBezTo>
                    <a:pt x="-29131" y="51795"/>
                    <a:pt x="15135" y="-23755"/>
                    <a:pt x="74046" y="7283"/>
                  </a:cubicBezTo>
                  <a:cubicBezTo>
                    <a:pt x="150608" y="47645"/>
                    <a:pt x="97296" y="155891"/>
                    <a:pt x="23388" y="95139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1" name="Google Shape;1021;p19"/>
            <p:cNvSpPr/>
            <p:nvPr/>
          </p:nvSpPr>
          <p:spPr>
            <a:xfrm>
              <a:off x="16141131" y="2686336"/>
              <a:ext cx="1570724" cy="118206"/>
            </a:xfrm>
            <a:custGeom>
              <a:avLst/>
              <a:gdLst/>
              <a:ahLst/>
              <a:cxnLst/>
              <a:rect l="l" t="t" r="r" b="b"/>
              <a:pathLst>
                <a:path w="1570724" h="118206" extrusionOk="0">
                  <a:moveTo>
                    <a:pt x="1559855" y="54"/>
                  </a:moveTo>
                  <a:cubicBezTo>
                    <a:pt x="643997" y="81717"/>
                    <a:pt x="85480" y="91155"/>
                    <a:pt x="5387" y="103336"/>
                  </a:cubicBezTo>
                  <a:cubicBezTo>
                    <a:pt x="-3101" y="104627"/>
                    <a:pt x="-807" y="117200"/>
                    <a:pt x="7042" y="117734"/>
                  </a:cubicBezTo>
                  <a:cubicBezTo>
                    <a:pt x="86892" y="123172"/>
                    <a:pt x="855432" y="81033"/>
                    <a:pt x="1559389" y="23247"/>
                  </a:cubicBezTo>
                  <a:cubicBezTo>
                    <a:pt x="1574152" y="22034"/>
                    <a:pt x="1574690" y="-1269"/>
                    <a:pt x="1559855" y="5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2" name="Google Shape;1022;p19"/>
            <p:cNvSpPr/>
            <p:nvPr/>
          </p:nvSpPr>
          <p:spPr>
            <a:xfrm>
              <a:off x="17565481" y="2301561"/>
              <a:ext cx="165329" cy="76515"/>
            </a:xfrm>
            <a:custGeom>
              <a:avLst/>
              <a:gdLst/>
              <a:ahLst/>
              <a:cxnLst/>
              <a:rect l="l" t="t" r="r" b="b"/>
              <a:pathLst>
                <a:path w="165329" h="76515" extrusionOk="0">
                  <a:moveTo>
                    <a:pt x="163925" y="64598"/>
                  </a:moveTo>
                  <a:cubicBezTo>
                    <a:pt x="129328" y="16707"/>
                    <a:pt x="63001" y="-8606"/>
                    <a:pt x="5332" y="2653"/>
                  </a:cubicBezTo>
                  <a:cubicBezTo>
                    <a:pt x="-2929" y="4263"/>
                    <a:pt x="-1068" y="17719"/>
                    <a:pt x="7319" y="17338"/>
                  </a:cubicBezTo>
                  <a:cubicBezTo>
                    <a:pt x="65287" y="14692"/>
                    <a:pt x="110661" y="33290"/>
                    <a:pt x="151319" y="74323"/>
                  </a:cubicBezTo>
                  <a:cubicBezTo>
                    <a:pt x="157533" y="80594"/>
                    <a:pt x="169398" y="72175"/>
                    <a:pt x="163925" y="6459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3" name="Google Shape;1023;p19"/>
            <p:cNvSpPr/>
            <p:nvPr/>
          </p:nvSpPr>
          <p:spPr>
            <a:xfrm>
              <a:off x="17639655" y="2508913"/>
              <a:ext cx="103865" cy="53152"/>
            </a:xfrm>
            <a:custGeom>
              <a:avLst/>
              <a:gdLst/>
              <a:ahLst/>
              <a:cxnLst/>
              <a:rect l="l" t="t" r="r" b="b"/>
              <a:pathLst>
                <a:path w="103865" h="53152" extrusionOk="0">
                  <a:moveTo>
                    <a:pt x="89448" y="1849"/>
                  </a:moveTo>
                  <a:cubicBezTo>
                    <a:pt x="64006" y="22255"/>
                    <a:pt x="40602" y="36600"/>
                    <a:pt x="7004" y="38489"/>
                  </a:cubicBezTo>
                  <a:cubicBezTo>
                    <a:pt x="-2313" y="39015"/>
                    <a:pt x="-2357" y="52531"/>
                    <a:pt x="7004" y="53001"/>
                  </a:cubicBezTo>
                  <a:cubicBezTo>
                    <a:pt x="42047" y="54765"/>
                    <a:pt x="81240" y="41172"/>
                    <a:pt x="102309" y="11773"/>
                  </a:cubicBezTo>
                  <a:cubicBezTo>
                    <a:pt x="108163" y="3609"/>
                    <a:pt x="96095" y="-3483"/>
                    <a:pt x="89448" y="184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4" name="Google Shape;1024;p19"/>
            <p:cNvSpPr/>
            <p:nvPr/>
          </p:nvSpPr>
          <p:spPr>
            <a:xfrm>
              <a:off x="17724381" y="1368436"/>
              <a:ext cx="255205" cy="923819"/>
            </a:xfrm>
            <a:custGeom>
              <a:avLst/>
              <a:gdLst/>
              <a:ahLst/>
              <a:cxnLst/>
              <a:rect l="l" t="t" r="r" b="b"/>
              <a:pathLst>
                <a:path w="255205" h="923819" extrusionOk="0">
                  <a:moveTo>
                    <a:pt x="236820" y="6486"/>
                  </a:moveTo>
                  <a:cubicBezTo>
                    <a:pt x="145201" y="305421"/>
                    <a:pt x="62325" y="608217"/>
                    <a:pt x="169" y="914746"/>
                  </a:cubicBezTo>
                  <a:cubicBezTo>
                    <a:pt x="-1671" y="923828"/>
                    <a:pt x="12055" y="927764"/>
                    <a:pt x="14163" y="918605"/>
                  </a:cubicBezTo>
                  <a:cubicBezTo>
                    <a:pt x="84450" y="613439"/>
                    <a:pt x="160837" y="310288"/>
                    <a:pt x="254734" y="11425"/>
                  </a:cubicBezTo>
                  <a:cubicBezTo>
                    <a:pt x="258326" y="1"/>
                    <a:pt x="240320" y="-4935"/>
                    <a:pt x="236820" y="6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5" name="Google Shape;1025;p19"/>
            <p:cNvSpPr/>
            <p:nvPr/>
          </p:nvSpPr>
          <p:spPr>
            <a:xfrm>
              <a:off x="17878186" y="1839193"/>
              <a:ext cx="577834" cy="634333"/>
            </a:xfrm>
            <a:custGeom>
              <a:avLst/>
              <a:gdLst/>
              <a:ahLst/>
              <a:cxnLst/>
              <a:rect l="l" t="t" r="r" b="b"/>
              <a:pathLst>
                <a:path w="577834" h="634333" extrusionOk="0">
                  <a:moveTo>
                    <a:pt x="561164" y="2828"/>
                  </a:moveTo>
                  <a:cubicBezTo>
                    <a:pt x="394092" y="163654"/>
                    <a:pt x="46840" y="549524"/>
                    <a:pt x="1138" y="623343"/>
                  </a:cubicBezTo>
                  <a:cubicBezTo>
                    <a:pt x="-3409" y="630685"/>
                    <a:pt x="6737" y="637955"/>
                    <a:pt x="12793" y="632336"/>
                  </a:cubicBezTo>
                  <a:cubicBezTo>
                    <a:pt x="72489" y="576936"/>
                    <a:pt x="74657" y="535478"/>
                    <a:pt x="575004" y="16664"/>
                  </a:cubicBezTo>
                  <a:cubicBezTo>
                    <a:pt x="583754" y="7590"/>
                    <a:pt x="570250" y="-5918"/>
                    <a:pt x="561164" y="28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6" name="Google Shape;1026;p19"/>
            <p:cNvSpPr/>
            <p:nvPr/>
          </p:nvSpPr>
          <p:spPr>
            <a:xfrm>
              <a:off x="16197392" y="2546196"/>
              <a:ext cx="1370103" cy="108205"/>
            </a:xfrm>
            <a:custGeom>
              <a:avLst/>
              <a:gdLst/>
              <a:ahLst/>
              <a:cxnLst/>
              <a:rect l="l" t="t" r="r" b="b"/>
              <a:pathLst>
                <a:path w="1370103" h="108205" extrusionOk="0">
                  <a:moveTo>
                    <a:pt x="1360657" y="1"/>
                  </a:moveTo>
                  <a:cubicBezTo>
                    <a:pt x="1068918" y="3925"/>
                    <a:pt x="306119" y="44660"/>
                    <a:pt x="5338" y="93505"/>
                  </a:cubicBezTo>
                  <a:cubicBezTo>
                    <a:pt x="-2947" y="94852"/>
                    <a:pt x="-1050" y="108729"/>
                    <a:pt x="7325" y="108190"/>
                  </a:cubicBezTo>
                  <a:cubicBezTo>
                    <a:pt x="396609" y="83205"/>
                    <a:pt x="461952" y="46225"/>
                    <a:pt x="1360657" y="19573"/>
                  </a:cubicBezTo>
                  <a:cubicBezTo>
                    <a:pt x="1373214" y="19197"/>
                    <a:pt x="1373291" y="-169"/>
                    <a:pt x="136065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7" name="Google Shape;1027;p19"/>
            <p:cNvSpPr/>
            <p:nvPr/>
          </p:nvSpPr>
          <p:spPr>
            <a:xfrm>
              <a:off x="16495884" y="794429"/>
              <a:ext cx="929492" cy="1628205"/>
            </a:xfrm>
            <a:custGeom>
              <a:avLst/>
              <a:gdLst/>
              <a:ahLst/>
              <a:cxnLst/>
              <a:rect l="l" t="t" r="r" b="b"/>
              <a:pathLst>
                <a:path w="929492" h="1628205" extrusionOk="0">
                  <a:moveTo>
                    <a:pt x="86361" y="1628206"/>
                  </a:moveTo>
                  <a:cubicBezTo>
                    <a:pt x="360757" y="479172"/>
                    <a:pt x="363629" y="506941"/>
                    <a:pt x="336795" y="433535"/>
                  </a:cubicBezTo>
                  <a:cubicBezTo>
                    <a:pt x="288091" y="300170"/>
                    <a:pt x="57464" y="377541"/>
                    <a:pt x="5447" y="220813"/>
                  </a:cubicBezTo>
                  <a:cubicBezTo>
                    <a:pt x="-16646" y="154066"/>
                    <a:pt x="31856" y="90649"/>
                    <a:pt x="89974" y="63159"/>
                  </a:cubicBezTo>
                  <a:cubicBezTo>
                    <a:pt x="235811" y="-5728"/>
                    <a:pt x="612255" y="-14284"/>
                    <a:pt x="786681" y="18315"/>
                  </a:cubicBezTo>
                  <a:cubicBezTo>
                    <a:pt x="929262" y="44886"/>
                    <a:pt x="949639" y="140607"/>
                    <a:pt x="914455" y="215040"/>
                  </a:cubicBezTo>
                  <a:cubicBezTo>
                    <a:pt x="840442" y="371509"/>
                    <a:pt x="633126" y="286909"/>
                    <a:pt x="592909" y="405952"/>
                  </a:cubicBezTo>
                  <a:cubicBezTo>
                    <a:pt x="571189" y="470220"/>
                    <a:pt x="579870" y="469973"/>
                    <a:pt x="751781" y="1106459"/>
                  </a:cubicBezTo>
                  <a:cubicBezTo>
                    <a:pt x="757631" y="1128119"/>
                    <a:pt x="872175" y="1551883"/>
                    <a:pt x="872285" y="1552356"/>
                  </a:cubicBezTo>
                  <a:cubicBezTo>
                    <a:pt x="821590" y="1556491"/>
                    <a:pt x="830741" y="1560565"/>
                    <a:pt x="824580" y="1537675"/>
                  </a:cubicBezTo>
                  <a:cubicBezTo>
                    <a:pt x="792911" y="1421039"/>
                    <a:pt x="928424" y="1920697"/>
                    <a:pt x="571189" y="594049"/>
                  </a:cubicBezTo>
                  <a:cubicBezTo>
                    <a:pt x="468825" y="213272"/>
                    <a:pt x="736901" y="342555"/>
                    <a:pt x="851831" y="232537"/>
                  </a:cubicBezTo>
                  <a:cubicBezTo>
                    <a:pt x="900753" y="185722"/>
                    <a:pt x="902586" y="107110"/>
                    <a:pt x="836915" y="75538"/>
                  </a:cubicBezTo>
                  <a:cubicBezTo>
                    <a:pt x="713579" y="16191"/>
                    <a:pt x="137581" y="21498"/>
                    <a:pt x="56246" y="143180"/>
                  </a:cubicBezTo>
                  <a:cubicBezTo>
                    <a:pt x="7417" y="216213"/>
                    <a:pt x="90957" y="271281"/>
                    <a:pt x="152687" y="288264"/>
                  </a:cubicBezTo>
                  <a:cubicBezTo>
                    <a:pt x="494218" y="382209"/>
                    <a:pt x="435093" y="339303"/>
                    <a:pt x="130688" y="1623513"/>
                  </a:cubicBezTo>
                  <a:lnTo>
                    <a:pt x="86361" y="16282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8" name="Google Shape;1028;p19"/>
            <p:cNvSpPr/>
            <p:nvPr/>
          </p:nvSpPr>
          <p:spPr>
            <a:xfrm>
              <a:off x="16226891" y="2316107"/>
              <a:ext cx="1294055" cy="143572"/>
            </a:xfrm>
            <a:custGeom>
              <a:avLst/>
              <a:gdLst/>
              <a:ahLst/>
              <a:cxnLst/>
              <a:rect l="l" t="t" r="r" b="b"/>
              <a:pathLst>
                <a:path w="1294055" h="143572" extrusionOk="0">
                  <a:moveTo>
                    <a:pt x="1284878" y="37"/>
                  </a:moveTo>
                  <a:cubicBezTo>
                    <a:pt x="744728" y="43688"/>
                    <a:pt x="235546" y="99156"/>
                    <a:pt x="6861" y="129122"/>
                  </a:cubicBezTo>
                  <a:cubicBezTo>
                    <a:pt x="-2120" y="130299"/>
                    <a:pt x="-2452" y="144503"/>
                    <a:pt x="6861" y="143524"/>
                  </a:cubicBezTo>
                  <a:cubicBezTo>
                    <a:pt x="656835" y="75167"/>
                    <a:pt x="770732" y="60166"/>
                    <a:pt x="1284878" y="19168"/>
                  </a:cubicBezTo>
                  <a:cubicBezTo>
                    <a:pt x="1297067" y="18193"/>
                    <a:pt x="1297164" y="-954"/>
                    <a:pt x="1284878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9" name="Google Shape;1029;p19"/>
            <p:cNvSpPr/>
            <p:nvPr/>
          </p:nvSpPr>
          <p:spPr>
            <a:xfrm>
              <a:off x="17712334" y="2529726"/>
              <a:ext cx="129046" cy="125615"/>
            </a:xfrm>
            <a:custGeom>
              <a:avLst/>
              <a:gdLst/>
              <a:ahLst/>
              <a:cxnLst/>
              <a:rect l="l" t="t" r="r" b="b"/>
              <a:pathLst>
                <a:path w="129046" h="125615" extrusionOk="0">
                  <a:moveTo>
                    <a:pt x="77668" y="913"/>
                  </a:moveTo>
                  <a:cubicBezTo>
                    <a:pt x="166718" y="14166"/>
                    <a:pt x="129325" y="144031"/>
                    <a:pt x="46809" y="123399"/>
                  </a:cubicBezTo>
                  <a:cubicBezTo>
                    <a:pt x="-32415" y="103373"/>
                    <a:pt x="-3655" y="-11333"/>
                    <a:pt x="77668" y="9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0" name="Google Shape;1030;p19"/>
            <p:cNvSpPr/>
            <p:nvPr/>
          </p:nvSpPr>
          <p:spPr>
            <a:xfrm>
              <a:off x="17594970" y="2379774"/>
              <a:ext cx="129046" cy="125615"/>
            </a:xfrm>
            <a:custGeom>
              <a:avLst/>
              <a:gdLst/>
              <a:ahLst/>
              <a:cxnLst/>
              <a:rect l="l" t="t" r="r" b="b"/>
              <a:pathLst>
                <a:path w="129046" h="125615" extrusionOk="0">
                  <a:moveTo>
                    <a:pt x="77668" y="913"/>
                  </a:moveTo>
                  <a:cubicBezTo>
                    <a:pt x="166718" y="14166"/>
                    <a:pt x="129325" y="144032"/>
                    <a:pt x="46809" y="123399"/>
                  </a:cubicBezTo>
                  <a:cubicBezTo>
                    <a:pt x="-32415" y="103370"/>
                    <a:pt x="-3655" y="-11337"/>
                    <a:pt x="77668" y="9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" name="Google Shape;3821;p34">
            <a:extLst>
              <a:ext uri="{FF2B5EF4-FFF2-40B4-BE49-F238E27FC236}">
                <a16:creationId xmlns:a16="http://schemas.microsoft.com/office/drawing/2014/main" id="{04791DFB-86E7-46D1-A65E-91CB72C95CA4}"/>
              </a:ext>
            </a:extLst>
          </p:cNvPr>
          <p:cNvGrpSpPr/>
          <p:nvPr/>
        </p:nvGrpSpPr>
        <p:grpSpPr>
          <a:xfrm rot="2009261">
            <a:off x="-659315" y="-169581"/>
            <a:ext cx="1591681" cy="1524996"/>
            <a:chOff x="12001992" y="7462427"/>
            <a:chExt cx="1188064" cy="887499"/>
          </a:xfrm>
        </p:grpSpPr>
        <p:sp>
          <p:nvSpPr>
            <p:cNvPr id="51" name="Google Shape;3822;p34">
              <a:extLst>
                <a:ext uri="{FF2B5EF4-FFF2-40B4-BE49-F238E27FC236}">
                  <a16:creationId xmlns:a16="http://schemas.microsoft.com/office/drawing/2014/main" id="{A3FA10EB-1599-4B4C-A852-A42E47900483}"/>
                </a:ext>
              </a:extLst>
            </p:cNvPr>
            <p:cNvSpPr/>
            <p:nvPr/>
          </p:nvSpPr>
          <p:spPr>
            <a:xfrm>
              <a:off x="12001992" y="7462427"/>
              <a:ext cx="1188063" cy="887499"/>
            </a:xfrm>
            <a:custGeom>
              <a:avLst/>
              <a:gdLst/>
              <a:ahLst/>
              <a:cxnLst/>
              <a:rect l="l" t="t" r="r" b="b"/>
              <a:pathLst>
                <a:path w="1188063" h="887499" extrusionOk="0">
                  <a:moveTo>
                    <a:pt x="1088881" y="813569"/>
                  </a:moveTo>
                  <a:cubicBezTo>
                    <a:pt x="1060689" y="833394"/>
                    <a:pt x="1024712" y="832263"/>
                    <a:pt x="981800" y="779435"/>
                  </a:cubicBezTo>
                  <a:cubicBezTo>
                    <a:pt x="982555" y="780685"/>
                    <a:pt x="978804" y="777196"/>
                    <a:pt x="966277" y="767460"/>
                  </a:cubicBezTo>
                  <a:cubicBezTo>
                    <a:pt x="639254" y="642240"/>
                    <a:pt x="954339" y="757159"/>
                    <a:pt x="658316" y="658246"/>
                  </a:cubicBezTo>
                  <a:cubicBezTo>
                    <a:pt x="447858" y="587928"/>
                    <a:pt x="385129" y="598913"/>
                    <a:pt x="365147" y="589837"/>
                  </a:cubicBezTo>
                  <a:cubicBezTo>
                    <a:pt x="365666" y="590592"/>
                    <a:pt x="365808" y="591087"/>
                    <a:pt x="365454" y="591393"/>
                  </a:cubicBezTo>
                  <a:cubicBezTo>
                    <a:pt x="366822" y="594434"/>
                    <a:pt x="367435" y="597452"/>
                    <a:pt x="366209" y="599715"/>
                  </a:cubicBezTo>
                  <a:cubicBezTo>
                    <a:pt x="364486" y="609544"/>
                    <a:pt x="338017" y="607800"/>
                    <a:pt x="325797" y="607777"/>
                  </a:cubicBezTo>
                  <a:cubicBezTo>
                    <a:pt x="325797" y="607777"/>
                    <a:pt x="325773" y="607777"/>
                    <a:pt x="325702" y="607777"/>
                  </a:cubicBezTo>
                  <a:cubicBezTo>
                    <a:pt x="325089" y="630595"/>
                    <a:pt x="320465" y="647238"/>
                    <a:pt x="302229" y="663668"/>
                  </a:cubicBezTo>
                  <a:cubicBezTo>
                    <a:pt x="285055" y="681301"/>
                    <a:pt x="281988" y="675808"/>
                    <a:pt x="276821" y="729343"/>
                  </a:cubicBezTo>
                  <a:cubicBezTo>
                    <a:pt x="270050" y="799142"/>
                    <a:pt x="274132" y="789996"/>
                    <a:pt x="290575" y="810505"/>
                  </a:cubicBezTo>
                  <a:cubicBezTo>
                    <a:pt x="302465" y="825332"/>
                    <a:pt x="285267" y="838179"/>
                    <a:pt x="256863" y="871818"/>
                  </a:cubicBezTo>
                  <a:cubicBezTo>
                    <a:pt x="241765" y="891879"/>
                    <a:pt x="219494" y="889262"/>
                    <a:pt x="143931" y="882732"/>
                  </a:cubicBezTo>
                  <a:cubicBezTo>
                    <a:pt x="129116" y="881459"/>
                    <a:pt x="111659" y="881789"/>
                    <a:pt x="109323" y="862978"/>
                  </a:cubicBezTo>
                  <a:cubicBezTo>
                    <a:pt x="105407" y="831155"/>
                    <a:pt x="122393" y="890323"/>
                    <a:pt x="120128" y="607682"/>
                  </a:cubicBezTo>
                  <a:cubicBezTo>
                    <a:pt x="108214" y="606645"/>
                    <a:pt x="96206" y="605348"/>
                    <a:pt x="84151" y="603793"/>
                  </a:cubicBezTo>
                  <a:cubicBezTo>
                    <a:pt x="14628" y="600964"/>
                    <a:pt x="-1226" y="529443"/>
                    <a:pt x="72" y="471666"/>
                  </a:cubicBezTo>
                  <a:cubicBezTo>
                    <a:pt x="1487" y="409881"/>
                    <a:pt x="22625" y="308399"/>
                    <a:pt x="92031" y="291073"/>
                  </a:cubicBezTo>
                  <a:cubicBezTo>
                    <a:pt x="157473" y="274760"/>
                    <a:pt x="226973" y="280135"/>
                    <a:pt x="353918" y="270187"/>
                  </a:cubicBezTo>
                  <a:cubicBezTo>
                    <a:pt x="385530" y="267712"/>
                    <a:pt x="386497" y="281879"/>
                    <a:pt x="372625" y="288173"/>
                  </a:cubicBezTo>
                  <a:cubicBezTo>
                    <a:pt x="372272" y="288338"/>
                    <a:pt x="371965" y="288480"/>
                    <a:pt x="371635" y="288621"/>
                  </a:cubicBezTo>
                  <a:cubicBezTo>
                    <a:pt x="413509" y="273959"/>
                    <a:pt x="520307" y="254558"/>
                    <a:pt x="710004" y="173161"/>
                  </a:cubicBezTo>
                  <a:cubicBezTo>
                    <a:pt x="837987" y="118235"/>
                    <a:pt x="887670" y="79434"/>
                    <a:pt x="896093" y="78491"/>
                  </a:cubicBezTo>
                  <a:cubicBezTo>
                    <a:pt x="902038" y="65243"/>
                    <a:pt x="907298" y="51689"/>
                    <a:pt x="915272" y="39501"/>
                  </a:cubicBezTo>
                  <a:cubicBezTo>
                    <a:pt x="968966" y="-42509"/>
                    <a:pt x="1148755" y="-29473"/>
                    <a:pt x="1184661" y="401206"/>
                  </a:cubicBezTo>
                  <a:cubicBezTo>
                    <a:pt x="1202355" y="613693"/>
                    <a:pt x="1148142" y="781769"/>
                    <a:pt x="1088881" y="813569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2" name="Google Shape;3823;p34">
              <a:extLst>
                <a:ext uri="{FF2B5EF4-FFF2-40B4-BE49-F238E27FC236}">
                  <a16:creationId xmlns:a16="http://schemas.microsoft.com/office/drawing/2014/main" id="{40AB6455-E50A-4211-B939-D750419A2D6B}"/>
                </a:ext>
              </a:extLst>
            </p:cNvPr>
            <p:cNvGrpSpPr/>
            <p:nvPr/>
          </p:nvGrpSpPr>
          <p:grpSpPr>
            <a:xfrm>
              <a:off x="12001996" y="7462427"/>
              <a:ext cx="1188060" cy="887498"/>
              <a:chOff x="12001996" y="7462427"/>
              <a:chExt cx="1188060" cy="887498"/>
            </a:xfrm>
          </p:grpSpPr>
          <p:sp>
            <p:nvSpPr>
              <p:cNvPr id="54" name="Google Shape;3824;p34">
                <a:extLst>
                  <a:ext uri="{FF2B5EF4-FFF2-40B4-BE49-F238E27FC236}">
                    <a16:creationId xmlns:a16="http://schemas.microsoft.com/office/drawing/2014/main" id="{6030B7F6-83EA-4185-B24A-69B7C531BF02}"/>
                  </a:ext>
                </a:extLst>
              </p:cNvPr>
              <p:cNvSpPr/>
              <p:nvPr/>
            </p:nvSpPr>
            <p:spPr>
              <a:xfrm>
                <a:off x="12323646" y="7462427"/>
                <a:ext cx="866410" cy="817195"/>
              </a:xfrm>
              <a:custGeom>
                <a:avLst/>
                <a:gdLst/>
                <a:ahLst/>
                <a:cxnLst/>
                <a:rect l="l" t="t" r="r" b="b"/>
                <a:pathLst>
                  <a:path w="866410" h="817195" extrusionOk="0">
                    <a:moveTo>
                      <a:pt x="766566" y="813946"/>
                    </a:moveTo>
                    <a:cubicBezTo>
                      <a:pt x="804807" y="789572"/>
                      <a:pt x="833542" y="715482"/>
                      <a:pt x="840761" y="683587"/>
                    </a:cubicBezTo>
                    <a:cubicBezTo>
                      <a:pt x="841280" y="681230"/>
                      <a:pt x="838000" y="680900"/>
                      <a:pt x="837340" y="683752"/>
                    </a:cubicBezTo>
                    <a:cubicBezTo>
                      <a:pt x="830569" y="712582"/>
                      <a:pt x="810186" y="751572"/>
                      <a:pt x="793649" y="776512"/>
                    </a:cubicBezTo>
                    <a:cubicBezTo>
                      <a:pt x="774823" y="801853"/>
                      <a:pt x="752364" y="823328"/>
                      <a:pt x="717472" y="815596"/>
                    </a:cubicBezTo>
                    <a:cubicBezTo>
                      <a:pt x="678570" y="801170"/>
                      <a:pt x="673380" y="785211"/>
                      <a:pt x="654908" y="761426"/>
                    </a:cubicBezTo>
                    <a:cubicBezTo>
                      <a:pt x="652903" y="758856"/>
                      <a:pt x="648562" y="762911"/>
                      <a:pt x="650379" y="765810"/>
                    </a:cubicBezTo>
                    <a:cubicBezTo>
                      <a:pt x="658612" y="778775"/>
                      <a:pt x="665147" y="783843"/>
                      <a:pt x="655215" y="775852"/>
                    </a:cubicBezTo>
                    <a:cubicBezTo>
                      <a:pt x="654672" y="775404"/>
                      <a:pt x="654083" y="774909"/>
                      <a:pt x="653422" y="774391"/>
                    </a:cubicBezTo>
                    <a:cubicBezTo>
                      <a:pt x="651157" y="772576"/>
                      <a:pt x="648256" y="770289"/>
                      <a:pt x="644622" y="767460"/>
                    </a:cubicBezTo>
                    <a:cubicBezTo>
                      <a:pt x="420788" y="681749"/>
                      <a:pt x="497790" y="708551"/>
                      <a:pt x="473704" y="702257"/>
                    </a:cubicBezTo>
                    <a:cubicBezTo>
                      <a:pt x="462639" y="699381"/>
                      <a:pt x="430060" y="689457"/>
                      <a:pt x="336662" y="658246"/>
                    </a:cubicBezTo>
                    <a:cubicBezTo>
                      <a:pt x="76025" y="571168"/>
                      <a:pt x="41936" y="608767"/>
                      <a:pt x="35071" y="578570"/>
                    </a:cubicBezTo>
                    <a:cubicBezTo>
                      <a:pt x="34646" y="575929"/>
                      <a:pt x="25210" y="555562"/>
                      <a:pt x="24148" y="553181"/>
                    </a:cubicBezTo>
                    <a:cubicBezTo>
                      <a:pt x="-20204" y="454552"/>
                      <a:pt x="3270" y="329591"/>
                      <a:pt x="40567" y="292346"/>
                    </a:cubicBezTo>
                    <a:cubicBezTo>
                      <a:pt x="49650" y="288150"/>
                      <a:pt x="64277" y="283954"/>
                      <a:pt x="84872" y="278296"/>
                    </a:cubicBezTo>
                    <a:cubicBezTo>
                      <a:pt x="140099" y="263162"/>
                      <a:pt x="238286" y="237562"/>
                      <a:pt x="388350" y="173161"/>
                    </a:cubicBezTo>
                    <a:cubicBezTo>
                      <a:pt x="516333" y="118235"/>
                      <a:pt x="566016" y="79434"/>
                      <a:pt x="574438" y="78491"/>
                    </a:cubicBezTo>
                    <a:cubicBezTo>
                      <a:pt x="580383" y="65243"/>
                      <a:pt x="585644" y="51689"/>
                      <a:pt x="593618" y="39501"/>
                    </a:cubicBezTo>
                    <a:cubicBezTo>
                      <a:pt x="647312" y="-42509"/>
                      <a:pt x="827101" y="-29473"/>
                      <a:pt x="863007" y="401206"/>
                    </a:cubicBezTo>
                    <a:cubicBezTo>
                      <a:pt x="880771" y="614471"/>
                      <a:pt x="826087" y="783042"/>
                      <a:pt x="766566" y="81394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3825;p34">
                <a:extLst>
                  <a:ext uri="{FF2B5EF4-FFF2-40B4-BE49-F238E27FC236}">
                    <a16:creationId xmlns:a16="http://schemas.microsoft.com/office/drawing/2014/main" id="{4C0F4BFF-29FD-438D-ABD9-ABF531A551AC}"/>
                  </a:ext>
                </a:extLst>
              </p:cNvPr>
              <p:cNvSpPr/>
              <p:nvPr/>
            </p:nvSpPr>
            <p:spPr>
              <a:xfrm>
                <a:off x="12310605" y="7754870"/>
                <a:ext cx="57035" cy="299353"/>
              </a:xfrm>
              <a:custGeom>
                <a:avLst/>
                <a:gdLst/>
                <a:ahLst/>
                <a:cxnLst/>
                <a:rect l="l" t="t" r="r" b="b"/>
                <a:pathLst>
                  <a:path w="57035" h="299353" extrusionOk="0">
                    <a:moveTo>
                      <a:pt x="52677" y="292656"/>
                    </a:moveTo>
                    <a:cubicBezTo>
                      <a:pt x="60794" y="302673"/>
                      <a:pt x="61455" y="299146"/>
                      <a:pt x="19713" y="296699"/>
                    </a:cubicBezTo>
                    <a:cubicBezTo>
                      <a:pt x="-21990" y="174973"/>
                      <a:pt x="9554" y="34084"/>
                      <a:pt x="48860" y="2772"/>
                    </a:cubicBezTo>
                    <a:cubicBezTo>
                      <a:pt x="70141" y="-14180"/>
                      <a:pt x="2019" y="47869"/>
                      <a:pt x="13666" y="154754"/>
                    </a:cubicBezTo>
                    <a:cubicBezTo>
                      <a:pt x="16705" y="182639"/>
                      <a:pt x="20147" y="211247"/>
                      <a:pt x="28798" y="237969"/>
                    </a:cubicBezTo>
                    <a:cubicBezTo>
                      <a:pt x="32207" y="248492"/>
                      <a:pt x="45738" y="284097"/>
                      <a:pt x="52677" y="292656"/>
                    </a:cubicBezTo>
                    <a:close/>
                  </a:path>
                </a:pathLst>
              </a:custGeom>
              <a:solidFill>
                <a:srgbClr val="FDCFB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3826;p34">
                <a:extLst>
                  <a:ext uri="{FF2B5EF4-FFF2-40B4-BE49-F238E27FC236}">
                    <a16:creationId xmlns:a16="http://schemas.microsoft.com/office/drawing/2014/main" id="{046839A2-ABE8-4CDB-8A80-6D3E5CF42F19}"/>
                  </a:ext>
                </a:extLst>
              </p:cNvPr>
              <p:cNvSpPr/>
              <p:nvPr/>
            </p:nvSpPr>
            <p:spPr>
              <a:xfrm>
                <a:off x="12865118" y="7497784"/>
                <a:ext cx="71809" cy="675124"/>
              </a:xfrm>
              <a:custGeom>
                <a:avLst/>
                <a:gdLst/>
                <a:ahLst/>
                <a:cxnLst/>
                <a:rect l="l" t="t" r="r" b="b"/>
                <a:pathLst>
                  <a:path w="71809" h="675124" extrusionOk="0">
                    <a:moveTo>
                      <a:pt x="71759" y="668202"/>
                    </a:moveTo>
                    <a:cubicBezTo>
                      <a:pt x="72054" y="671735"/>
                      <a:pt x="71078" y="675293"/>
                      <a:pt x="67862" y="675118"/>
                    </a:cubicBezTo>
                    <a:cubicBezTo>
                      <a:pt x="61724" y="660435"/>
                      <a:pt x="56748" y="645294"/>
                      <a:pt x="52082" y="630080"/>
                    </a:cubicBezTo>
                    <a:cubicBezTo>
                      <a:pt x="15400" y="510428"/>
                      <a:pt x="-2058" y="384951"/>
                      <a:pt x="193" y="259844"/>
                    </a:cubicBezTo>
                    <a:cubicBezTo>
                      <a:pt x="1738" y="173979"/>
                      <a:pt x="11755" y="90078"/>
                      <a:pt x="43219" y="9649"/>
                    </a:cubicBezTo>
                    <a:cubicBezTo>
                      <a:pt x="45130" y="4762"/>
                      <a:pt x="48888" y="-1084"/>
                      <a:pt x="53986" y="173"/>
                    </a:cubicBezTo>
                    <a:cubicBezTo>
                      <a:pt x="45705" y="20271"/>
                      <a:pt x="38423" y="40789"/>
                      <a:pt x="32527" y="61710"/>
                    </a:cubicBezTo>
                    <a:cubicBezTo>
                      <a:pt x="15438" y="122354"/>
                      <a:pt x="9209" y="186487"/>
                      <a:pt x="9301" y="249238"/>
                    </a:cubicBezTo>
                    <a:cubicBezTo>
                      <a:pt x="9393" y="313032"/>
                      <a:pt x="7832" y="375290"/>
                      <a:pt x="15751" y="438890"/>
                    </a:cubicBezTo>
                    <a:cubicBezTo>
                      <a:pt x="25431" y="516637"/>
                      <a:pt x="44549" y="591094"/>
                      <a:pt x="70993" y="664565"/>
                    </a:cubicBezTo>
                    <a:cubicBezTo>
                      <a:pt x="71382" y="665656"/>
                      <a:pt x="71653" y="666927"/>
                      <a:pt x="71759" y="66820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3827;p34">
                <a:extLst>
                  <a:ext uri="{FF2B5EF4-FFF2-40B4-BE49-F238E27FC236}">
                    <a16:creationId xmlns:a16="http://schemas.microsoft.com/office/drawing/2014/main" id="{D0D737F4-17CA-4DA0-B8E3-F4B4870969B1}"/>
                  </a:ext>
                </a:extLst>
              </p:cNvPr>
              <p:cNvSpPr/>
              <p:nvPr/>
            </p:nvSpPr>
            <p:spPr>
              <a:xfrm>
                <a:off x="12973719" y="8223191"/>
                <a:ext cx="30876" cy="34319"/>
              </a:xfrm>
              <a:custGeom>
                <a:avLst/>
                <a:gdLst/>
                <a:ahLst/>
                <a:cxnLst/>
                <a:rect l="l" t="t" r="r" b="b"/>
                <a:pathLst>
                  <a:path w="30876" h="34319" extrusionOk="0">
                    <a:moveTo>
                      <a:pt x="30877" y="34319"/>
                    </a:moveTo>
                    <a:cubicBezTo>
                      <a:pt x="-14152" y="2399"/>
                      <a:pt x="2721" y="-2049"/>
                      <a:pt x="4835" y="674"/>
                    </a:cubicBezTo>
                    <a:cubicBezTo>
                      <a:pt x="13523" y="11857"/>
                      <a:pt x="21412" y="23785"/>
                      <a:pt x="30877" y="34319"/>
                    </a:cubicBezTo>
                    <a:close/>
                  </a:path>
                </a:pathLst>
              </a:custGeom>
              <a:solidFill>
                <a:srgbClr val="FDCFB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3828;p34">
                <a:extLst>
                  <a:ext uri="{FF2B5EF4-FFF2-40B4-BE49-F238E27FC236}">
                    <a16:creationId xmlns:a16="http://schemas.microsoft.com/office/drawing/2014/main" id="{353631F7-F183-44C6-A033-920CB8FE5838}"/>
                  </a:ext>
                </a:extLst>
              </p:cNvPr>
              <p:cNvSpPr/>
              <p:nvPr/>
            </p:nvSpPr>
            <p:spPr>
              <a:xfrm>
                <a:off x="13041116" y="8144159"/>
                <a:ext cx="121852" cy="137877"/>
              </a:xfrm>
              <a:custGeom>
                <a:avLst/>
                <a:gdLst/>
                <a:ahLst/>
                <a:cxnLst/>
                <a:rect l="l" t="t" r="r" b="b"/>
                <a:pathLst>
                  <a:path w="121852" h="137877" extrusionOk="0">
                    <a:moveTo>
                      <a:pt x="121762" y="0"/>
                    </a:moveTo>
                    <a:cubicBezTo>
                      <a:pt x="123996" y="-332"/>
                      <a:pt x="84969" y="165493"/>
                      <a:pt x="0" y="133867"/>
                    </a:cubicBezTo>
                    <a:cubicBezTo>
                      <a:pt x="82947" y="152237"/>
                      <a:pt x="116942" y="717"/>
                      <a:pt x="121762" y="0"/>
                    </a:cubicBezTo>
                    <a:close/>
                  </a:path>
                </a:pathLst>
              </a:custGeom>
              <a:solidFill>
                <a:srgbClr val="FDCFB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3829;p34">
                <a:extLst>
                  <a:ext uri="{FF2B5EF4-FFF2-40B4-BE49-F238E27FC236}">
                    <a16:creationId xmlns:a16="http://schemas.microsoft.com/office/drawing/2014/main" id="{830DCBC6-5590-4CBA-B635-C2F4A3EE9D6C}"/>
                  </a:ext>
                </a:extLst>
              </p:cNvPr>
              <p:cNvSpPr/>
              <p:nvPr/>
            </p:nvSpPr>
            <p:spPr>
              <a:xfrm>
                <a:off x="12927148" y="7514917"/>
                <a:ext cx="247988" cy="704518"/>
              </a:xfrm>
              <a:custGeom>
                <a:avLst/>
                <a:gdLst/>
                <a:ahLst/>
                <a:cxnLst/>
                <a:rect l="l" t="t" r="r" b="b"/>
                <a:pathLst>
                  <a:path w="247988" h="704518" extrusionOk="0">
                    <a:moveTo>
                      <a:pt x="25484" y="524241"/>
                    </a:moveTo>
                    <a:cubicBezTo>
                      <a:pt x="-18" y="413118"/>
                      <a:pt x="-5916" y="292754"/>
                      <a:pt x="5714" y="196788"/>
                    </a:cubicBezTo>
                    <a:cubicBezTo>
                      <a:pt x="7224" y="196882"/>
                      <a:pt x="8710" y="196976"/>
                      <a:pt x="10173" y="197071"/>
                    </a:cubicBezTo>
                    <a:cubicBezTo>
                      <a:pt x="2860" y="196033"/>
                      <a:pt x="5997" y="194265"/>
                      <a:pt x="6870" y="187736"/>
                    </a:cubicBezTo>
                    <a:cubicBezTo>
                      <a:pt x="42847" y="-83590"/>
                      <a:pt x="194798" y="-63812"/>
                      <a:pt x="237263" y="266611"/>
                    </a:cubicBezTo>
                    <a:cubicBezTo>
                      <a:pt x="295722" y="721476"/>
                      <a:pt x="99605" y="847003"/>
                      <a:pt x="25484" y="52424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3830;p34">
                <a:extLst>
                  <a:ext uri="{FF2B5EF4-FFF2-40B4-BE49-F238E27FC236}">
                    <a16:creationId xmlns:a16="http://schemas.microsoft.com/office/drawing/2014/main" id="{E78C1B18-A57C-45D9-98C9-3CDCDF41FD06}"/>
                  </a:ext>
                </a:extLst>
              </p:cNvPr>
              <p:cNvSpPr/>
              <p:nvPr/>
            </p:nvSpPr>
            <p:spPr>
              <a:xfrm>
                <a:off x="12927155" y="7711693"/>
                <a:ext cx="162221" cy="327471"/>
              </a:xfrm>
              <a:custGeom>
                <a:avLst/>
                <a:gdLst/>
                <a:ahLst/>
                <a:cxnLst/>
                <a:rect l="l" t="t" r="r" b="b"/>
                <a:pathLst>
                  <a:path w="162221" h="327471" extrusionOk="0">
                    <a:moveTo>
                      <a:pt x="162221" y="280804"/>
                    </a:moveTo>
                    <a:cubicBezTo>
                      <a:pt x="155488" y="298710"/>
                      <a:pt x="159303" y="300481"/>
                      <a:pt x="25474" y="327472"/>
                    </a:cubicBezTo>
                    <a:cubicBezTo>
                      <a:pt x="-25" y="216337"/>
                      <a:pt x="-5914" y="95966"/>
                      <a:pt x="5717" y="0"/>
                    </a:cubicBezTo>
                    <a:cubicBezTo>
                      <a:pt x="128592" y="8149"/>
                      <a:pt x="108044" y="7550"/>
                      <a:pt x="103887" y="12505"/>
                    </a:cubicBezTo>
                    <a:cubicBezTo>
                      <a:pt x="79215" y="41920"/>
                      <a:pt x="96977" y="269631"/>
                      <a:pt x="138630" y="286745"/>
                    </a:cubicBezTo>
                    <a:cubicBezTo>
                      <a:pt x="148965" y="290990"/>
                      <a:pt x="156821" y="287362"/>
                      <a:pt x="162221" y="28080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3831;p34">
                <a:extLst>
                  <a:ext uri="{FF2B5EF4-FFF2-40B4-BE49-F238E27FC236}">
                    <a16:creationId xmlns:a16="http://schemas.microsoft.com/office/drawing/2014/main" id="{073CA1CA-D009-4DED-BA9E-CB7E09BA7D71}"/>
                  </a:ext>
                </a:extLst>
              </p:cNvPr>
              <p:cNvSpPr/>
              <p:nvPr/>
            </p:nvSpPr>
            <p:spPr>
              <a:xfrm>
                <a:off x="13019847" y="7715870"/>
                <a:ext cx="83246" cy="284801"/>
              </a:xfrm>
              <a:custGeom>
                <a:avLst/>
                <a:gdLst/>
                <a:ahLst/>
                <a:cxnLst/>
                <a:rect l="l" t="t" r="r" b="b"/>
                <a:pathLst>
                  <a:path w="83246" h="284801" extrusionOk="0">
                    <a:moveTo>
                      <a:pt x="83215" y="204749"/>
                    </a:moveTo>
                    <a:cubicBezTo>
                      <a:pt x="84501" y="297252"/>
                      <a:pt x="46186" y="301019"/>
                      <a:pt x="27278" y="259344"/>
                    </a:cubicBezTo>
                    <a:cubicBezTo>
                      <a:pt x="8100" y="217077"/>
                      <a:pt x="-17024" y="23606"/>
                      <a:pt x="16202" y="4213"/>
                    </a:cubicBezTo>
                    <a:cubicBezTo>
                      <a:pt x="72538" y="-28674"/>
                      <a:pt x="82311" y="139758"/>
                      <a:pt x="83215" y="204749"/>
                    </a:cubicBezTo>
                    <a:close/>
                  </a:path>
                </a:pathLst>
              </a:custGeom>
              <a:solidFill>
                <a:srgbClr val="C1D4E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3832;p34">
                <a:extLst>
                  <a:ext uri="{FF2B5EF4-FFF2-40B4-BE49-F238E27FC236}">
                    <a16:creationId xmlns:a16="http://schemas.microsoft.com/office/drawing/2014/main" id="{77F81958-8C4A-4038-A5F2-832BDA2A5D52}"/>
                  </a:ext>
                </a:extLst>
              </p:cNvPr>
              <p:cNvSpPr/>
              <p:nvPr/>
            </p:nvSpPr>
            <p:spPr>
              <a:xfrm>
                <a:off x="12312593" y="7743269"/>
                <a:ext cx="59092" cy="306499"/>
              </a:xfrm>
              <a:custGeom>
                <a:avLst/>
                <a:gdLst/>
                <a:ahLst/>
                <a:cxnLst/>
                <a:rect l="l" t="t" r="r" b="b"/>
                <a:pathLst>
                  <a:path w="59092" h="306499" extrusionOk="0">
                    <a:moveTo>
                      <a:pt x="58327" y="19"/>
                    </a:moveTo>
                    <a:cubicBezTo>
                      <a:pt x="61196" y="2563"/>
                      <a:pt x="55341" y="5943"/>
                      <a:pt x="51628" y="11511"/>
                    </a:cubicBezTo>
                    <a:cubicBezTo>
                      <a:pt x="24446" y="24127"/>
                      <a:pt x="-5930" y="104943"/>
                      <a:pt x="3874" y="182185"/>
                    </a:cubicBezTo>
                    <a:cubicBezTo>
                      <a:pt x="14662" y="267177"/>
                      <a:pt x="46218" y="294298"/>
                      <a:pt x="46218" y="298374"/>
                    </a:cubicBezTo>
                    <a:cubicBezTo>
                      <a:pt x="46690" y="302152"/>
                      <a:pt x="44373" y="306674"/>
                      <a:pt x="40349" y="306495"/>
                    </a:cubicBezTo>
                    <a:cubicBezTo>
                      <a:pt x="29820" y="306702"/>
                      <a:pt x="-42733" y="127375"/>
                      <a:pt x="36810" y="20947"/>
                    </a:cubicBezTo>
                    <a:cubicBezTo>
                      <a:pt x="42097" y="12735"/>
                      <a:pt x="57160" y="-575"/>
                      <a:pt x="58327" y="19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3833;p34">
                <a:extLst>
                  <a:ext uri="{FF2B5EF4-FFF2-40B4-BE49-F238E27FC236}">
                    <a16:creationId xmlns:a16="http://schemas.microsoft.com/office/drawing/2014/main" id="{3892F426-A080-45EA-9EEE-B08800E955F0}"/>
                  </a:ext>
                </a:extLst>
              </p:cNvPr>
              <p:cNvSpPr/>
              <p:nvPr/>
            </p:nvSpPr>
            <p:spPr>
              <a:xfrm>
                <a:off x="12973695" y="8144159"/>
                <a:ext cx="189352" cy="143688"/>
              </a:xfrm>
              <a:custGeom>
                <a:avLst/>
                <a:gdLst/>
                <a:ahLst/>
                <a:cxnLst/>
                <a:rect l="l" t="t" r="r" b="b"/>
                <a:pathLst>
                  <a:path w="189352" h="143688" extrusionOk="0">
                    <a:moveTo>
                      <a:pt x="7171" y="94036"/>
                    </a:moveTo>
                    <a:cubicBezTo>
                      <a:pt x="1455" y="86738"/>
                      <a:pt x="-1848" y="82844"/>
                      <a:pt x="1099" y="79874"/>
                    </a:cubicBezTo>
                    <a:cubicBezTo>
                      <a:pt x="6194" y="74737"/>
                      <a:pt x="9485" y="91335"/>
                      <a:pt x="32496" y="115103"/>
                    </a:cubicBezTo>
                    <a:cubicBezTo>
                      <a:pt x="47399" y="130499"/>
                      <a:pt x="75895" y="142050"/>
                      <a:pt x="103957" y="130643"/>
                    </a:cubicBezTo>
                    <a:cubicBezTo>
                      <a:pt x="156697" y="109203"/>
                      <a:pt x="187996" y="178"/>
                      <a:pt x="189185" y="1"/>
                    </a:cubicBezTo>
                    <a:cubicBezTo>
                      <a:pt x="193148" y="-591"/>
                      <a:pt x="126529" y="246405"/>
                      <a:pt x="7171" y="9403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3834;p34">
                <a:extLst>
                  <a:ext uri="{FF2B5EF4-FFF2-40B4-BE49-F238E27FC236}">
                    <a16:creationId xmlns:a16="http://schemas.microsoft.com/office/drawing/2014/main" id="{EDA3818D-4177-4575-846E-2C565CC54F6A}"/>
                  </a:ext>
                </a:extLst>
              </p:cNvPr>
              <p:cNvSpPr/>
              <p:nvPr/>
            </p:nvSpPr>
            <p:spPr>
              <a:xfrm>
                <a:off x="12312593" y="7743269"/>
                <a:ext cx="58463" cy="306499"/>
              </a:xfrm>
              <a:custGeom>
                <a:avLst/>
                <a:gdLst/>
                <a:ahLst/>
                <a:cxnLst/>
                <a:rect l="l" t="t" r="r" b="b"/>
                <a:pathLst>
                  <a:path w="58463" h="306499" extrusionOk="0">
                    <a:moveTo>
                      <a:pt x="58327" y="19"/>
                    </a:moveTo>
                    <a:cubicBezTo>
                      <a:pt x="61718" y="3025"/>
                      <a:pt x="324" y="62151"/>
                      <a:pt x="11680" y="166355"/>
                    </a:cubicBezTo>
                    <a:cubicBezTo>
                      <a:pt x="22438" y="265070"/>
                      <a:pt x="38947" y="271764"/>
                      <a:pt x="45970" y="297103"/>
                    </a:cubicBezTo>
                    <a:cubicBezTo>
                      <a:pt x="47398" y="302251"/>
                      <a:pt x="44104" y="306662"/>
                      <a:pt x="40349" y="306495"/>
                    </a:cubicBezTo>
                    <a:cubicBezTo>
                      <a:pt x="29820" y="306702"/>
                      <a:pt x="-42733" y="127375"/>
                      <a:pt x="36810" y="20947"/>
                    </a:cubicBezTo>
                    <a:cubicBezTo>
                      <a:pt x="42097" y="12735"/>
                      <a:pt x="57160" y="-575"/>
                      <a:pt x="58327" y="1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" name="Google Shape;3835;p34">
                <a:extLst>
                  <a:ext uri="{FF2B5EF4-FFF2-40B4-BE49-F238E27FC236}">
                    <a16:creationId xmlns:a16="http://schemas.microsoft.com/office/drawing/2014/main" id="{BE9B1498-50BB-43CE-89F3-A7FC15C1BA28}"/>
                  </a:ext>
                </a:extLst>
              </p:cNvPr>
              <p:cNvSpPr/>
              <p:nvPr/>
            </p:nvSpPr>
            <p:spPr>
              <a:xfrm>
                <a:off x="12141025" y="8292570"/>
                <a:ext cx="65100" cy="11206"/>
              </a:xfrm>
              <a:custGeom>
                <a:avLst/>
                <a:gdLst/>
                <a:ahLst/>
                <a:cxnLst/>
                <a:rect l="l" t="t" r="r" b="b"/>
                <a:pathLst>
                  <a:path w="65100" h="11206" extrusionOk="0">
                    <a:moveTo>
                      <a:pt x="65089" y="6198"/>
                    </a:moveTo>
                    <a:cubicBezTo>
                      <a:pt x="65353" y="12280"/>
                      <a:pt x="61670" y="11363"/>
                      <a:pt x="18671" y="10792"/>
                    </a:cubicBezTo>
                    <a:cubicBezTo>
                      <a:pt x="13020" y="10057"/>
                      <a:pt x="-82" y="13095"/>
                      <a:pt x="0" y="4512"/>
                    </a:cubicBezTo>
                    <a:cubicBezTo>
                      <a:pt x="755" y="-4181"/>
                      <a:pt x="8257" y="2469"/>
                      <a:pt x="60396" y="1886"/>
                    </a:cubicBezTo>
                    <a:cubicBezTo>
                      <a:pt x="62850" y="1861"/>
                      <a:pt x="64980" y="3685"/>
                      <a:pt x="65089" y="6198"/>
                    </a:cubicBezTo>
                    <a:close/>
                  </a:path>
                </a:pathLst>
              </a:custGeom>
              <a:solidFill>
                <a:srgbClr val="FDCFB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" name="Google Shape;3836;p34">
                <a:extLst>
                  <a:ext uri="{FF2B5EF4-FFF2-40B4-BE49-F238E27FC236}">
                    <a16:creationId xmlns:a16="http://schemas.microsoft.com/office/drawing/2014/main" id="{02A87847-AC5B-4451-9AA9-9938318CB91A}"/>
                  </a:ext>
                </a:extLst>
              </p:cNvPr>
              <p:cNvSpPr/>
              <p:nvPr/>
            </p:nvSpPr>
            <p:spPr>
              <a:xfrm>
                <a:off x="12212124" y="8080006"/>
                <a:ext cx="50396" cy="206678"/>
              </a:xfrm>
              <a:custGeom>
                <a:avLst/>
                <a:gdLst/>
                <a:ahLst/>
                <a:cxnLst/>
                <a:rect l="l" t="t" r="r" b="b"/>
                <a:pathLst>
                  <a:path w="50396" h="206678" extrusionOk="0">
                    <a:moveTo>
                      <a:pt x="50331" y="3336"/>
                    </a:moveTo>
                    <a:cubicBezTo>
                      <a:pt x="50616" y="7586"/>
                      <a:pt x="49901" y="11895"/>
                      <a:pt x="49592" y="16145"/>
                    </a:cubicBezTo>
                    <a:cubicBezTo>
                      <a:pt x="46825" y="54213"/>
                      <a:pt x="40729" y="49607"/>
                      <a:pt x="16788" y="74064"/>
                    </a:cubicBezTo>
                    <a:cubicBezTo>
                      <a:pt x="4448" y="93651"/>
                      <a:pt x="16281" y="205215"/>
                      <a:pt x="6050" y="206672"/>
                    </a:cubicBezTo>
                    <a:cubicBezTo>
                      <a:pt x="-4724" y="207198"/>
                      <a:pt x="2204" y="174488"/>
                      <a:pt x="2070" y="113273"/>
                    </a:cubicBezTo>
                    <a:cubicBezTo>
                      <a:pt x="1957" y="61615"/>
                      <a:pt x="10725" y="77838"/>
                      <a:pt x="36416" y="44284"/>
                    </a:cubicBezTo>
                    <a:cubicBezTo>
                      <a:pt x="40410" y="38007"/>
                      <a:pt x="42713" y="11787"/>
                      <a:pt x="43336" y="4347"/>
                    </a:cubicBezTo>
                    <a:cubicBezTo>
                      <a:pt x="42269" y="-589"/>
                      <a:pt x="49981" y="-1846"/>
                      <a:pt x="50331" y="3336"/>
                    </a:cubicBezTo>
                    <a:close/>
                  </a:path>
                </a:pathLst>
              </a:custGeom>
              <a:solidFill>
                <a:srgbClr val="FDCFB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" name="Google Shape;3837;p34">
                <a:extLst>
                  <a:ext uri="{FF2B5EF4-FFF2-40B4-BE49-F238E27FC236}">
                    <a16:creationId xmlns:a16="http://schemas.microsoft.com/office/drawing/2014/main" id="{633DC0FB-842E-45CD-9BFB-C7C2770CBBFB}"/>
                  </a:ext>
                </a:extLst>
              </p:cNvPr>
              <p:cNvSpPr/>
              <p:nvPr/>
            </p:nvSpPr>
            <p:spPr>
              <a:xfrm>
                <a:off x="12235791" y="8266078"/>
                <a:ext cx="32677" cy="23882"/>
              </a:xfrm>
              <a:custGeom>
                <a:avLst/>
                <a:gdLst/>
                <a:ahLst/>
                <a:cxnLst/>
                <a:rect l="l" t="t" r="r" b="b"/>
                <a:pathLst>
                  <a:path w="32677" h="23882" extrusionOk="0">
                    <a:moveTo>
                      <a:pt x="30028" y="211"/>
                    </a:moveTo>
                    <a:cubicBezTo>
                      <a:pt x="38704" y="5458"/>
                      <a:pt x="24878" y="11175"/>
                      <a:pt x="5920" y="23232"/>
                    </a:cubicBezTo>
                    <a:cubicBezTo>
                      <a:pt x="1659" y="25941"/>
                      <a:pt x="-2481" y="19491"/>
                      <a:pt x="1810" y="16750"/>
                    </a:cubicBezTo>
                    <a:cubicBezTo>
                      <a:pt x="21629" y="4091"/>
                      <a:pt x="20924" y="5161"/>
                      <a:pt x="25347" y="2005"/>
                    </a:cubicBezTo>
                    <a:cubicBezTo>
                      <a:pt x="26232" y="439"/>
                      <a:pt x="28249" y="-426"/>
                      <a:pt x="30028" y="211"/>
                    </a:cubicBezTo>
                    <a:close/>
                  </a:path>
                </a:pathLst>
              </a:custGeom>
              <a:solidFill>
                <a:srgbClr val="FDCFB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" name="Google Shape;3838;p34">
                <a:extLst>
                  <a:ext uri="{FF2B5EF4-FFF2-40B4-BE49-F238E27FC236}">
                    <a16:creationId xmlns:a16="http://schemas.microsoft.com/office/drawing/2014/main" id="{F64757E9-B648-4D5E-9F25-E3ADD4A60420}"/>
                  </a:ext>
                </a:extLst>
              </p:cNvPr>
              <p:cNvSpPr/>
              <p:nvPr/>
            </p:nvSpPr>
            <p:spPr>
              <a:xfrm>
                <a:off x="12212127" y="8080006"/>
                <a:ext cx="50391" cy="206677"/>
              </a:xfrm>
              <a:custGeom>
                <a:avLst/>
                <a:gdLst/>
                <a:ahLst/>
                <a:cxnLst/>
                <a:rect l="l" t="t" r="r" b="b"/>
                <a:pathLst>
                  <a:path w="50391" h="206677" extrusionOk="0">
                    <a:moveTo>
                      <a:pt x="2067" y="113273"/>
                    </a:moveTo>
                    <a:cubicBezTo>
                      <a:pt x="1952" y="61615"/>
                      <a:pt x="10720" y="77840"/>
                      <a:pt x="36414" y="44284"/>
                    </a:cubicBezTo>
                    <a:cubicBezTo>
                      <a:pt x="40422" y="37992"/>
                      <a:pt x="42713" y="11715"/>
                      <a:pt x="43333" y="4346"/>
                    </a:cubicBezTo>
                    <a:cubicBezTo>
                      <a:pt x="42262" y="-585"/>
                      <a:pt x="49979" y="-1849"/>
                      <a:pt x="50325" y="3335"/>
                    </a:cubicBezTo>
                    <a:cubicBezTo>
                      <a:pt x="50611" y="7585"/>
                      <a:pt x="49896" y="11894"/>
                      <a:pt x="49587" y="16145"/>
                    </a:cubicBezTo>
                    <a:cubicBezTo>
                      <a:pt x="46817" y="54208"/>
                      <a:pt x="40724" y="49611"/>
                      <a:pt x="16783" y="74064"/>
                    </a:cubicBezTo>
                    <a:cubicBezTo>
                      <a:pt x="8045" y="87927"/>
                      <a:pt x="10027" y="192247"/>
                      <a:pt x="10036" y="192483"/>
                    </a:cubicBezTo>
                    <a:cubicBezTo>
                      <a:pt x="9477" y="197169"/>
                      <a:pt x="12763" y="205712"/>
                      <a:pt x="6047" y="206671"/>
                    </a:cubicBezTo>
                    <a:cubicBezTo>
                      <a:pt x="-4722" y="207173"/>
                      <a:pt x="2204" y="174690"/>
                      <a:pt x="2067" y="11327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" name="Google Shape;3839;p34">
                <a:extLst>
                  <a:ext uri="{FF2B5EF4-FFF2-40B4-BE49-F238E27FC236}">
                    <a16:creationId xmlns:a16="http://schemas.microsoft.com/office/drawing/2014/main" id="{69003055-60E6-4BB9-960E-62CEA5EFE79E}"/>
                  </a:ext>
                </a:extLst>
              </p:cNvPr>
              <p:cNvSpPr/>
              <p:nvPr/>
            </p:nvSpPr>
            <p:spPr>
              <a:xfrm>
                <a:off x="12235756" y="8266081"/>
                <a:ext cx="32713" cy="23812"/>
              </a:xfrm>
              <a:custGeom>
                <a:avLst/>
                <a:gdLst/>
                <a:ahLst/>
                <a:cxnLst/>
                <a:rect l="l" t="t" r="r" b="b"/>
                <a:pathLst>
                  <a:path w="32713" h="23812" extrusionOk="0">
                    <a:moveTo>
                      <a:pt x="656" y="22039"/>
                    </a:moveTo>
                    <a:cubicBezTo>
                      <a:pt x="-3130" y="16080"/>
                      <a:pt x="10046" y="12961"/>
                      <a:pt x="25382" y="2002"/>
                    </a:cubicBezTo>
                    <a:cubicBezTo>
                      <a:pt x="26260" y="444"/>
                      <a:pt x="28282" y="-424"/>
                      <a:pt x="30063" y="208"/>
                    </a:cubicBezTo>
                    <a:cubicBezTo>
                      <a:pt x="38744" y="5455"/>
                      <a:pt x="24903" y="11141"/>
                      <a:pt x="5955" y="23229"/>
                    </a:cubicBezTo>
                    <a:cubicBezTo>
                      <a:pt x="4207" y="24344"/>
                      <a:pt x="1784" y="23814"/>
                      <a:pt x="656" y="22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" name="Google Shape;3840;p34">
                <a:extLst>
                  <a:ext uri="{FF2B5EF4-FFF2-40B4-BE49-F238E27FC236}">
                    <a16:creationId xmlns:a16="http://schemas.microsoft.com/office/drawing/2014/main" id="{BB3AF337-ED88-404D-9F63-72B1FAB615F3}"/>
                  </a:ext>
                </a:extLst>
              </p:cNvPr>
              <p:cNvSpPr/>
              <p:nvPr/>
            </p:nvSpPr>
            <p:spPr>
              <a:xfrm>
                <a:off x="12141025" y="8292476"/>
                <a:ext cx="65093" cy="10974"/>
              </a:xfrm>
              <a:custGeom>
                <a:avLst/>
                <a:gdLst/>
                <a:ahLst/>
                <a:cxnLst/>
                <a:rect l="l" t="t" r="r" b="b"/>
                <a:pathLst>
                  <a:path w="65093" h="10974" extrusionOk="0">
                    <a:moveTo>
                      <a:pt x="60215" y="10972"/>
                    </a:moveTo>
                    <a:cubicBezTo>
                      <a:pt x="12209" y="9352"/>
                      <a:pt x="-94" y="14081"/>
                      <a:pt x="1" y="4609"/>
                    </a:cubicBezTo>
                    <a:cubicBezTo>
                      <a:pt x="706" y="-3507"/>
                      <a:pt x="9156" y="1479"/>
                      <a:pt x="42861" y="1894"/>
                    </a:cubicBezTo>
                    <a:cubicBezTo>
                      <a:pt x="58799" y="2089"/>
                      <a:pt x="64839" y="486"/>
                      <a:pt x="65089" y="6295"/>
                    </a:cubicBezTo>
                    <a:cubicBezTo>
                      <a:pt x="65207" y="9050"/>
                      <a:pt x="62857" y="11059"/>
                      <a:pt x="60215" y="1097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" name="Google Shape;3841;p34">
                <a:extLst>
                  <a:ext uri="{FF2B5EF4-FFF2-40B4-BE49-F238E27FC236}">
                    <a16:creationId xmlns:a16="http://schemas.microsoft.com/office/drawing/2014/main" id="{4C170D6B-49F5-49F8-988D-E02B44AD825E}"/>
                  </a:ext>
                </a:extLst>
              </p:cNvPr>
              <p:cNvSpPr/>
              <p:nvPr/>
            </p:nvSpPr>
            <p:spPr>
              <a:xfrm>
                <a:off x="12275774" y="8064539"/>
                <a:ext cx="50798" cy="47353"/>
              </a:xfrm>
              <a:custGeom>
                <a:avLst/>
                <a:gdLst/>
                <a:ahLst/>
                <a:cxnLst/>
                <a:rect l="l" t="t" r="r" b="b"/>
                <a:pathLst>
                  <a:path w="50798" h="47353" extrusionOk="0">
                    <a:moveTo>
                      <a:pt x="50747" y="15275"/>
                    </a:moveTo>
                    <a:cubicBezTo>
                      <a:pt x="52071" y="27524"/>
                      <a:pt x="27333" y="42276"/>
                      <a:pt x="15601" y="45857"/>
                    </a:cubicBezTo>
                    <a:cubicBezTo>
                      <a:pt x="-1720" y="49484"/>
                      <a:pt x="2586" y="50218"/>
                      <a:pt x="0" y="3039"/>
                    </a:cubicBezTo>
                    <a:cubicBezTo>
                      <a:pt x="16004" y="2753"/>
                      <a:pt x="32127" y="1480"/>
                      <a:pt x="47994" y="0"/>
                    </a:cubicBezTo>
                    <a:cubicBezTo>
                      <a:pt x="49051" y="5073"/>
                      <a:pt x="50190" y="10132"/>
                      <a:pt x="50747" y="152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3842;p34">
                <a:extLst>
                  <a:ext uri="{FF2B5EF4-FFF2-40B4-BE49-F238E27FC236}">
                    <a16:creationId xmlns:a16="http://schemas.microsoft.com/office/drawing/2014/main" id="{7ADB1E38-8F18-4B07-861A-A6DB660CC230}"/>
                  </a:ext>
                </a:extLst>
              </p:cNvPr>
              <p:cNvSpPr/>
              <p:nvPr/>
            </p:nvSpPr>
            <p:spPr>
              <a:xfrm>
                <a:off x="12110734" y="8063698"/>
                <a:ext cx="217059" cy="286228"/>
              </a:xfrm>
              <a:custGeom>
                <a:avLst/>
                <a:gdLst/>
                <a:ahLst/>
                <a:cxnLst/>
                <a:rect l="l" t="t" r="r" b="b"/>
                <a:pathLst>
                  <a:path w="217059" h="286228" extrusionOk="0">
                    <a:moveTo>
                      <a:pt x="90506" y="239750"/>
                    </a:moveTo>
                    <a:cubicBezTo>
                      <a:pt x="96892" y="239969"/>
                      <a:pt x="96998" y="230690"/>
                      <a:pt x="90690" y="230761"/>
                    </a:cubicBezTo>
                    <a:cubicBezTo>
                      <a:pt x="37501" y="231355"/>
                      <a:pt x="31061" y="224545"/>
                      <a:pt x="30294" y="233387"/>
                    </a:cubicBezTo>
                    <a:cubicBezTo>
                      <a:pt x="30200" y="242899"/>
                      <a:pt x="42736" y="238111"/>
                      <a:pt x="90506" y="239750"/>
                    </a:cubicBezTo>
                    <a:close/>
                    <a:moveTo>
                      <a:pt x="150985" y="32453"/>
                    </a:moveTo>
                    <a:cubicBezTo>
                      <a:pt x="151294" y="28203"/>
                      <a:pt x="152008" y="23894"/>
                      <a:pt x="151723" y="19643"/>
                    </a:cubicBezTo>
                    <a:cubicBezTo>
                      <a:pt x="151374" y="14460"/>
                      <a:pt x="143662" y="15718"/>
                      <a:pt x="144731" y="20655"/>
                    </a:cubicBezTo>
                    <a:cubicBezTo>
                      <a:pt x="144108" y="28092"/>
                      <a:pt x="141805" y="54315"/>
                      <a:pt x="137811" y="60592"/>
                    </a:cubicBezTo>
                    <a:cubicBezTo>
                      <a:pt x="112118" y="94146"/>
                      <a:pt x="103349" y="77923"/>
                      <a:pt x="103465" y="129581"/>
                    </a:cubicBezTo>
                    <a:cubicBezTo>
                      <a:pt x="103601" y="191507"/>
                      <a:pt x="96722" y="223503"/>
                      <a:pt x="107444" y="222980"/>
                    </a:cubicBezTo>
                    <a:cubicBezTo>
                      <a:pt x="114163" y="222023"/>
                      <a:pt x="110872" y="213477"/>
                      <a:pt x="111434" y="208791"/>
                    </a:cubicBezTo>
                    <a:cubicBezTo>
                      <a:pt x="111427" y="208553"/>
                      <a:pt x="109549" y="104073"/>
                      <a:pt x="118181" y="90372"/>
                    </a:cubicBezTo>
                    <a:cubicBezTo>
                      <a:pt x="142121" y="65915"/>
                      <a:pt x="148217" y="70521"/>
                      <a:pt x="150985" y="32453"/>
                    </a:cubicBezTo>
                    <a:close/>
                    <a:moveTo>
                      <a:pt x="155085" y="202591"/>
                    </a:moveTo>
                    <a:cubicBezTo>
                      <a:pt x="153306" y="201955"/>
                      <a:pt x="151289" y="202820"/>
                      <a:pt x="150404" y="204385"/>
                    </a:cubicBezTo>
                    <a:cubicBezTo>
                      <a:pt x="145811" y="207662"/>
                      <a:pt x="147750" y="205793"/>
                      <a:pt x="126867" y="219130"/>
                    </a:cubicBezTo>
                    <a:cubicBezTo>
                      <a:pt x="122578" y="221869"/>
                      <a:pt x="126716" y="228321"/>
                      <a:pt x="130977" y="225613"/>
                    </a:cubicBezTo>
                    <a:cubicBezTo>
                      <a:pt x="150263" y="213348"/>
                      <a:pt x="163641" y="207766"/>
                      <a:pt x="155085" y="202591"/>
                    </a:cubicBezTo>
                    <a:close/>
                    <a:moveTo>
                      <a:pt x="217059" y="443"/>
                    </a:moveTo>
                    <a:cubicBezTo>
                      <a:pt x="217059" y="26463"/>
                      <a:pt x="213306" y="44534"/>
                      <a:pt x="193487" y="62386"/>
                    </a:cubicBezTo>
                    <a:cubicBezTo>
                      <a:pt x="176310" y="80033"/>
                      <a:pt x="173250" y="74538"/>
                      <a:pt x="168072" y="128077"/>
                    </a:cubicBezTo>
                    <a:cubicBezTo>
                      <a:pt x="161320" y="197865"/>
                      <a:pt x="165399" y="188733"/>
                      <a:pt x="181830" y="209239"/>
                    </a:cubicBezTo>
                    <a:cubicBezTo>
                      <a:pt x="193713" y="224066"/>
                      <a:pt x="176532" y="236904"/>
                      <a:pt x="148121" y="270548"/>
                    </a:cubicBezTo>
                    <a:cubicBezTo>
                      <a:pt x="133029" y="290613"/>
                      <a:pt x="110759" y="287985"/>
                      <a:pt x="35196" y="281469"/>
                    </a:cubicBezTo>
                    <a:cubicBezTo>
                      <a:pt x="20381" y="280191"/>
                      <a:pt x="2916" y="280524"/>
                      <a:pt x="592" y="261708"/>
                    </a:cubicBezTo>
                    <a:cubicBezTo>
                      <a:pt x="-3366" y="229646"/>
                      <a:pt x="13905" y="290021"/>
                      <a:pt x="11329" y="0"/>
                    </a:cubicBezTo>
                    <a:cubicBezTo>
                      <a:pt x="38749" y="1931"/>
                      <a:pt x="140017" y="4123"/>
                      <a:pt x="164028" y="3885"/>
                    </a:cubicBezTo>
                    <a:cubicBezTo>
                      <a:pt x="167458" y="3852"/>
                      <a:pt x="162426" y="28938"/>
                      <a:pt x="168829" y="47238"/>
                    </a:cubicBezTo>
                    <a:cubicBezTo>
                      <a:pt x="175210" y="51823"/>
                      <a:pt x="196308" y="41189"/>
                      <a:pt x="208592" y="29688"/>
                    </a:cubicBezTo>
                    <a:cubicBezTo>
                      <a:pt x="219064" y="21838"/>
                      <a:pt x="215887" y="14500"/>
                      <a:pt x="213034" y="839"/>
                    </a:cubicBezTo>
                    <a:cubicBezTo>
                      <a:pt x="214367" y="702"/>
                      <a:pt x="215714" y="573"/>
                      <a:pt x="217059" y="443"/>
                    </a:cubicBezTo>
                    <a:close/>
                  </a:path>
                </a:pathLst>
              </a:custGeom>
              <a:solidFill>
                <a:srgbClr val="C1D4E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" name="Google Shape;3843;p34">
                <a:extLst>
                  <a:ext uri="{FF2B5EF4-FFF2-40B4-BE49-F238E27FC236}">
                    <a16:creationId xmlns:a16="http://schemas.microsoft.com/office/drawing/2014/main" id="{FAA45A89-B2F7-4C1D-9ED6-28A9A99F0B32}"/>
                  </a:ext>
                </a:extLst>
              </p:cNvPr>
              <p:cNvSpPr/>
              <p:nvPr/>
            </p:nvSpPr>
            <p:spPr>
              <a:xfrm>
                <a:off x="12321022" y="8020418"/>
                <a:ext cx="47" cy="164"/>
              </a:xfrm>
              <a:custGeom>
                <a:avLst/>
                <a:gdLst/>
                <a:ahLst/>
                <a:cxnLst/>
                <a:rect l="l" t="t" r="r" b="b"/>
                <a:pathLst>
                  <a:path w="47" h="164" extrusionOk="0">
                    <a:moveTo>
                      <a:pt x="0" y="0"/>
                    </a:moveTo>
                    <a:cubicBezTo>
                      <a:pt x="24" y="71"/>
                      <a:pt x="24" y="118"/>
                      <a:pt x="24" y="141"/>
                    </a:cubicBezTo>
                    <a:lnTo>
                      <a:pt x="47" y="165"/>
                    </a:lnTo>
                    <a:cubicBezTo>
                      <a:pt x="24" y="94"/>
                      <a:pt x="24" y="47"/>
                      <a:pt x="0" y="0"/>
                    </a:cubicBezTo>
                    <a:close/>
                    <a:moveTo>
                      <a:pt x="0" y="0"/>
                    </a:moveTo>
                    <a:cubicBezTo>
                      <a:pt x="24" y="71"/>
                      <a:pt x="24" y="118"/>
                      <a:pt x="24" y="141"/>
                    </a:cubicBezTo>
                    <a:lnTo>
                      <a:pt x="47" y="165"/>
                    </a:lnTo>
                    <a:cubicBezTo>
                      <a:pt x="24" y="94"/>
                      <a:pt x="24" y="47"/>
                      <a:pt x="0" y="0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" name="Google Shape;3844;p34">
                <a:extLst>
                  <a:ext uri="{FF2B5EF4-FFF2-40B4-BE49-F238E27FC236}">
                    <a16:creationId xmlns:a16="http://schemas.microsoft.com/office/drawing/2014/main" id="{86BB63D3-A755-4B42-9C81-D04083B7B37C}"/>
                  </a:ext>
                </a:extLst>
              </p:cNvPr>
              <p:cNvSpPr/>
              <p:nvPr/>
            </p:nvSpPr>
            <p:spPr>
              <a:xfrm>
                <a:off x="12001996" y="7732327"/>
                <a:ext cx="381146" cy="342029"/>
              </a:xfrm>
              <a:custGeom>
                <a:avLst/>
                <a:gdLst/>
                <a:ahLst/>
                <a:cxnLst/>
                <a:rect l="l" t="t" r="r" b="b"/>
                <a:pathLst>
                  <a:path w="381146" h="342029" extrusionOk="0">
                    <a:moveTo>
                      <a:pt x="353918" y="287"/>
                    </a:moveTo>
                    <a:cubicBezTo>
                      <a:pt x="226973" y="10235"/>
                      <a:pt x="157473" y="4860"/>
                      <a:pt x="92031" y="21173"/>
                    </a:cubicBezTo>
                    <a:cubicBezTo>
                      <a:pt x="22625" y="38499"/>
                      <a:pt x="1487" y="139981"/>
                      <a:pt x="72" y="201766"/>
                    </a:cubicBezTo>
                    <a:cubicBezTo>
                      <a:pt x="-1226" y="259543"/>
                      <a:pt x="14628" y="331064"/>
                      <a:pt x="84151" y="333893"/>
                    </a:cubicBezTo>
                    <a:cubicBezTo>
                      <a:pt x="205741" y="349639"/>
                      <a:pt x="325797" y="337641"/>
                      <a:pt x="325797" y="337877"/>
                    </a:cubicBezTo>
                    <a:cubicBezTo>
                      <a:pt x="338017" y="337900"/>
                      <a:pt x="364486" y="339644"/>
                      <a:pt x="366209" y="329815"/>
                    </a:cubicBezTo>
                    <a:cubicBezTo>
                      <a:pt x="369912" y="322978"/>
                      <a:pt x="356819" y="309070"/>
                      <a:pt x="356819" y="309306"/>
                    </a:cubicBezTo>
                    <a:cubicBezTo>
                      <a:pt x="357291" y="313101"/>
                      <a:pt x="354956" y="317604"/>
                      <a:pt x="350945" y="317439"/>
                    </a:cubicBezTo>
                    <a:cubicBezTo>
                      <a:pt x="340329" y="317651"/>
                      <a:pt x="268022" y="138095"/>
                      <a:pt x="347406" y="31899"/>
                    </a:cubicBezTo>
                    <a:cubicBezTo>
                      <a:pt x="355687" y="19004"/>
                      <a:pt x="381189" y="-797"/>
                      <a:pt x="364274" y="19853"/>
                    </a:cubicBezTo>
                    <a:cubicBezTo>
                      <a:pt x="362387" y="22139"/>
                      <a:pt x="358518" y="24685"/>
                      <a:pt x="372625" y="18273"/>
                    </a:cubicBezTo>
                    <a:cubicBezTo>
                      <a:pt x="386497" y="11979"/>
                      <a:pt x="385528" y="-2188"/>
                      <a:pt x="353918" y="287"/>
                    </a:cubicBezTo>
                    <a:close/>
                    <a:moveTo>
                      <a:pt x="319073" y="288255"/>
                    </a:moveTo>
                    <a:lnTo>
                      <a:pt x="319050" y="288232"/>
                    </a:lnTo>
                    <a:cubicBezTo>
                      <a:pt x="319050" y="288208"/>
                      <a:pt x="319050" y="288161"/>
                      <a:pt x="319026" y="288090"/>
                    </a:cubicBezTo>
                    <a:cubicBezTo>
                      <a:pt x="319050" y="288137"/>
                      <a:pt x="319050" y="288185"/>
                      <a:pt x="319073" y="28825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3" name="Google Shape;3845;p34">
              <a:extLst>
                <a:ext uri="{FF2B5EF4-FFF2-40B4-BE49-F238E27FC236}">
                  <a16:creationId xmlns:a16="http://schemas.microsoft.com/office/drawing/2014/main" id="{61446714-3CBB-4348-8622-8A09D2040036}"/>
                </a:ext>
              </a:extLst>
            </p:cNvPr>
            <p:cNvSpPr/>
            <p:nvPr/>
          </p:nvSpPr>
          <p:spPr>
            <a:xfrm>
              <a:off x="12323646" y="7740724"/>
              <a:ext cx="473703" cy="423961"/>
            </a:xfrm>
            <a:custGeom>
              <a:avLst/>
              <a:gdLst/>
              <a:ahLst/>
              <a:cxnLst/>
              <a:rect l="l" t="t" r="r" b="b"/>
              <a:pathLst>
                <a:path w="473703" h="423961" extrusionOk="0">
                  <a:moveTo>
                    <a:pt x="189075" y="280048"/>
                  </a:moveTo>
                  <a:cubicBezTo>
                    <a:pt x="284195" y="337071"/>
                    <a:pt x="388044" y="386645"/>
                    <a:pt x="473704" y="423961"/>
                  </a:cubicBezTo>
                  <a:cubicBezTo>
                    <a:pt x="462639" y="421085"/>
                    <a:pt x="430060" y="411161"/>
                    <a:pt x="336662" y="379950"/>
                  </a:cubicBezTo>
                  <a:cubicBezTo>
                    <a:pt x="76025" y="292871"/>
                    <a:pt x="41936" y="330470"/>
                    <a:pt x="35071" y="300273"/>
                  </a:cubicBezTo>
                  <a:cubicBezTo>
                    <a:pt x="34646" y="297633"/>
                    <a:pt x="25210" y="277266"/>
                    <a:pt x="24148" y="274885"/>
                  </a:cubicBezTo>
                  <a:cubicBezTo>
                    <a:pt x="-20204" y="176256"/>
                    <a:pt x="3270" y="51295"/>
                    <a:pt x="40567" y="14050"/>
                  </a:cubicBezTo>
                  <a:cubicBezTo>
                    <a:pt x="49650" y="9854"/>
                    <a:pt x="64277" y="5658"/>
                    <a:pt x="84872" y="0"/>
                  </a:cubicBezTo>
                  <a:cubicBezTo>
                    <a:pt x="59724" y="62233"/>
                    <a:pt x="35283" y="187830"/>
                    <a:pt x="189075" y="2800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5" name="文字方塊 74">
            <a:extLst>
              <a:ext uri="{FF2B5EF4-FFF2-40B4-BE49-F238E27FC236}">
                <a16:creationId xmlns:a16="http://schemas.microsoft.com/office/drawing/2014/main" id="{08A5D888-8F04-4B4E-8777-7A6FF3C38019}"/>
              </a:ext>
            </a:extLst>
          </p:cNvPr>
          <p:cNvSpPr txBox="1"/>
          <p:nvPr/>
        </p:nvSpPr>
        <p:spPr>
          <a:xfrm>
            <a:off x="71208" y="1849205"/>
            <a:ext cx="4586088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6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我也有壓力了嗎？！</a:t>
            </a:r>
            <a:endParaRPr lang="en-US" altLang="zh-TW" sz="3600" b="1" dirty="0">
              <a:latin typeface="清松手寫體2" panose="00000500000000000000" pitchFamily="2" charset="-120"/>
              <a:ea typeface="清松手寫體2" panose="00000500000000000000" pitchFamily="2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6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壓力的生心理反應</a:t>
            </a:r>
          </a:p>
        </p:txBody>
      </p:sp>
      <p:sp>
        <p:nvSpPr>
          <p:cNvPr id="76" name="文字方塊 75">
            <a:extLst>
              <a:ext uri="{FF2B5EF4-FFF2-40B4-BE49-F238E27FC236}">
                <a16:creationId xmlns:a16="http://schemas.microsoft.com/office/drawing/2014/main" id="{F5449869-4F2D-42E9-AC5A-5836FD2DB39A}"/>
              </a:ext>
            </a:extLst>
          </p:cNvPr>
          <p:cNvSpPr txBox="1"/>
          <p:nvPr/>
        </p:nvSpPr>
        <p:spPr>
          <a:xfrm>
            <a:off x="5266079" y="379495"/>
            <a:ext cx="2715774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生理反應</a:t>
            </a:r>
            <a:endParaRPr lang="en-US" altLang="zh-TW" sz="2800" b="1" dirty="0">
              <a:latin typeface="清松手寫體2" panose="00000500000000000000" pitchFamily="2" charset="-120"/>
              <a:ea typeface="清松手寫體2" panose="00000500000000000000" pitchFamily="2" charset="-12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24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心跳加速</a:t>
            </a:r>
            <a:endParaRPr lang="en-US" altLang="zh-TW" sz="2400" b="1" dirty="0">
              <a:latin typeface="清松手寫體2" panose="00000500000000000000" pitchFamily="2" charset="-120"/>
              <a:ea typeface="清松手寫體2" panose="00000500000000000000" pitchFamily="2" charset="-12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24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緊繃</a:t>
            </a:r>
            <a:endParaRPr lang="en-US" altLang="zh-TW" sz="2400" b="1" dirty="0">
              <a:latin typeface="清松手寫體2" panose="00000500000000000000" pitchFamily="2" charset="-120"/>
              <a:ea typeface="清松手寫體2" panose="00000500000000000000" pitchFamily="2" charset="-12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24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睡不好</a:t>
            </a:r>
            <a:endParaRPr lang="en-US" altLang="zh-TW" sz="2400" b="1" dirty="0">
              <a:latin typeface="清松手寫體2" panose="00000500000000000000" pitchFamily="2" charset="-120"/>
              <a:ea typeface="清松手寫體2" panose="00000500000000000000" pitchFamily="2" charset="-12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24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吃不下</a:t>
            </a:r>
            <a:endParaRPr lang="en-US" altLang="zh-TW" sz="2800" b="1" dirty="0">
              <a:latin typeface="清松手寫體2" panose="00000500000000000000" pitchFamily="2" charset="-120"/>
              <a:ea typeface="清松手寫體2" panose="00000500000000000000" pitchFamily="2" charset="-120"/>
            </a:endParaRPr>
          </a:p>
        </p:txBody>
      </p:sp>
      <p:sp>
        <p:nvSpPr>
          <p:cNvPr id="77" name="文字方塊 76">
            <a:extLst>
              <a:ext uri="{FF2B5EF4-FFF2-40B4-BE49-F238E27FC236}">
                <a16:creationId xmlns:a16="http://schemas.microsoft.com/office/drawing/2014/main" id="{3CC0DFF5-58A0-4588-A966-B28994CED94E}"/>
              </a:ext>
            </a:extLst>
          </p:cNvPr>
          <p:cNvSpPr txBox="1"/>
          <p:nvPr/>
        </p:nvSpPr>
        <p:spPr>
          <a:xfrm>
            <a:off x="5266079" y="2773669"/>
            <a:ext cx="2715774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心理反應</a:t>
            </a:r>
            <a:endParaRPr lang="en-US" altLang="zh-TW" sz="2800" b="1" dirty="0">
              <a:latin typeface="清松手寫體2" panose="00000500000000000000" pitchFamily="2" charset="-120"/>
              <a:ea typeface="清松手寫體2" panose="00000500000000000000" pitchFamily="2" charset="-12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24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焦慮</a:t>
            </a:r>
            <a:endParaRPr lang="en-US" altLang="zh-TW" sz="2400" b="1" dirty="0">
              <a:latin typeface="清松手寫體2" panose="00000500000000000000" pitchFamily="2" charset="-120"/>
              <a:ea typeface="清松手寫體2" panose="00000500000000000000" pitchFamily="2" charset="-12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24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憂鬱</a:t>
            </a:r>
            <a:endParaRPr lang="en-US" altLang="zh-TW" sz="2400" b="1" dirty="0">
              <a:latin typeface="清松手寫體2" panose="00000500000000000000" pitchFamily="2" charset="-120"/>
              <a:ea typeface="清松手寫體2" panose="00000500000000000000" pitchFamily="2" charset="-12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24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憤怒</a:t>
            </a:r>
            <a:endParaRPr lang="en-US" altLang="zh-TW" sz="2400" b="1" dirty="0">
              <a:latin typeface="清松手寫體2" panose="00000500000000000000" pitchFamily="2" charset="-120"/>
              <a:ea typeface="清松手寫體2" panose="00000500000000000000" pitchFamily="2" charset="-12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24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煩躁</a:t>
            </a:r>
            <a:endParaRPr lang="en-US" altLang="zh-TW" sz="2800" b="1" dirty="0">
              <a:latin typeface="清松手寫體2" panose="00000500000000000000" pitchFamily="2" charset="-120"/>
              <a:ea typeface="清松手寫體2" panose="00000500000000000000" pitchFamily="2" charset="-12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4" name="Google Shape;794;p15"/>
          <p:cNvGrpSpPr/>
          <p:nvPr/>
        </p:nvGrpSpPr>
        <p:grpSpPr>
          <a:xfrm>
            <a:off x="595994" y="298410"/>
            <a:ext cx="8131628" cy="4775567"/>
            <a:chOff x="5032631" y="597139"/>
            <a:chExt cx="12095120" cy="8498653"/>
          </a:xfrm>
        </p:grpSpPr>
        <p:sp>
          <p:nvSpPr>
            <p:cNvPr id="795" name="Google Shape;795;p15"/>
            <p:cNvSpPr/>
            <p:nvPr/>
          </p:nvSpPr>
          <p:spPr>
            <a:xfrm>
              <a:off x="5032631" y="597139"/>
              <a:ext cx="12095120" cy="8498653"/>
            </a:xfrm>
            <a:custGeom>
              <a:avLst/>
              <a:gdLst/>
              <a:ahLst/>
              <a:cxnLst/>
              <a:rect l="l" t="t" r="r" b="b"/>
              <a:pathLst>
                <a:path w="12095120" h="8498653" extrusionOk="0">
                  <a:moveTo>
                    <a:pt x="11871045" y="3199"/>
                  </a:moveTo>
                  <a:cubicBezTo>
                    <a:pt x="12196645" y="2324741"/>
                    <a:pt x="11594669" y="2686664"/>
                    <a:pt x="12095120" y="8098381"/>
                  </a:cubicBezTo>
                  <a:cubicBezTo>
                    <a:pt x="11650233" y="8177163"/>
                    <a:pt x="11184881" y="8110415"/>
                    <a:pt x="10728673" y="8110415"/>
                  </a:cubicBezTo>
                  <a:cubicBezTo>
                    <a:pt x="9844509" y="8110415"/>
                    <a:pt x="7266988" y="8446179"/>
                    <a:pt x="5023414" y="8446179"/>
                  </a:cubicBezTo>
                  <a:cubicBezTo>
                    <a:pt x="3428694" y="8446179"/>
                    <a:pt x="1832206" y="8354309"/>
                    <a:pt x="236228" y="8472015"/>
                  </a:cubicBezTo>
                  <a:cubicBezTo>
                    <a:pt x="172726" y="8717456"/>
                    <a:pt x="0" y="7257933"/>
                    <a:pt x="0" y="4461793"/>
                  </a:cubicBezTo>
                  <a:cubicBezTo>
                    <a:pt x="0" y="3564829"/>
                    <a:pt x="25207" y="2200371"/>
                    <a:pt x="25207" y="1741155"/>
                  </a:cubicBezTo>
                  <a:cubicBezTo>
                    <a:pt x="25207" y="1532480"/>
                    <a:pt x="-19972" y="230249"/>
                    <a:pt x="43139" y="151365"/>
                  </a:cubicBezTo>
                  <a:cubicBezTo>
                    <a:pt x="956081" y="173988"/>
                    <a:pt x="1779957" y="33472"/>
                    <a:pt x="2794610" y="33472"/>
                  </a:cubicBezTo>
                  <a:cubicBezTo>
                    <a:pt x="4515756" y="33472"/>
                    <a:pt x="6237615" y="128894"/>
                    <a:pt x="7960682" y="128894"/>
                  </a:cubicBezTo>
                  <a:cubicBezTo>
                    <a:pt x="9732939" y="128877"/>
                    <a:pt x="10567880" y="-23792"/>
                    <a:pt x="11871045" y="319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6" name="Google Shape;796;p15"/>
            <p:cNvSpPr/>
            <p:nvPr/>
          </p:nvSpPr>
          <p:spPr>
            <a:xfrm>
              <a:off x="5596605" y="1101895"/>
              <a:ext cx="10966346" cy="7235610"/>
            </a:xfrm>
            <a:custGeom>
              <a:avLst/>
              <a:gdLst/>
              <a:ahLst/>
              <a:cxnLst/>
              <a:rect l="l" t="t" r="r" b="b"/>
              <a:pathLst>
                <a:path w="10966346" h="7235610" extrusionOk="0">
                  <a:moveTo>
                    <a:pt x="4452590" y="7235610"/>
                  </a:moveTo>
                  <a:cubicBezTo>
                    <a:pt x="3452401" y="7235610"/>
                    <a:pt x="2428008" y="7200018"/>
                    <a:pt x="1409139" y="7200018"/>
                  </a:cubicBezTo>
                  <a:cubicBezTo>
                    <a:pt x="137062" y="7200018"/>
                    <a:pt x="103305" y="7264743"/>
                    <a:pt x="95299" y="7154771"/>
                  </a:cubicBezTo>
                  <a:cubicBezTo>
                    <a:pt x="-63608" y="4975548"/>
                    <a:pt x="24200" y="2002178"/>
                    <a:pt x="24200" y="1027026"/>
                  </a:cubicBezTo>
                  <a:cubicBezTo>
                    <a:pt x="24200" y="261944"/>
                    <a:pt x="-38078" y="145309"/>
                    <a:pt x="78625" y="139445"/>
                  </a:cubicBezTo>
                  <a:cubicBezTo>
                    <a:pt x="1687946" y="58690"/>
                    <a:pt x="1053216" y="-23746"/>
                    <a:pt x="4798807" y="80039"/>
                  </a:cubicBezTo>
                  <a:cubicBezTo>
                    <a:pt x="10250672" y="231077"/>
                    <a:pt x="10876596" y="-151141"/>
                    <a:pt x="10888784" y="71557"/>
                  </a:cubicBezTo>
                  <a:cubicBezTo>
                    <a:pt x="11001237" y="2127601"/>
                    <a:pt x="10626482" y="2789594"/>
                    <a:pt x="10966087" y="6821607"/>
                  </a:cubicBezTo>
                  <a:cubicBezTo>
                    <a:pt x="10969657" y="6863948"/>
                    <a:pt x="10935918" y="6902106"/>
                    <a:pt x="10889753" y="6899999"/>
                  </a:cubicBezTo>
                  <a:cubicBezTo>
                    <a:pt x="9468525" y="6835018"/>
                    <a:pt x="7071974" y="7235610"/>
                    <a:pt x="4452590" y="72356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7" name="Google Shape;797;p15"/>
            <p:cNvSpPr/>
            <p:nvPr/>
          </p:nvSpPr>
          <p:spPr>
            <a:xfrm>
              <a:off x="5244077" y="814589"/>
              <a:ext cx="11592053" cy="8055271"/>
            </a:xfrm>
            <a:custGeom>
              <a:avLst/>
              <a:gdLst/>
              <a:ahLst/>
              <a:cxnLst/>
              <a:rect l="l" t="t" r="r" b="b"/>
              <a:pathLst>
                <a:path w="11592053" h="8055271" extrusionOk="0">
                  <a:moveTo>
                    <a:pt x="640475" y="8055272"/>
                  </a:moveTo>
                  <a:cubicBezTo>
                    <a:pt x="561251" y="8055272"/>
                    <a:pt x="493041" y="8054218"/>
                    <a:pt x="434179" y="8052008"/>
                  </a:cubicBezTo>
                  <a:cubicBezTo>
                    <a:pt x="160999" y="8041725"/>
                    <a:pt x="76114" y="8007832"/>
                    <a:pt x="70811" y="7906936"/>
                  </a:cubicBezTo>
                  <a:cubicBezTo>
                    <a:pt x="24646" y="7026562"/>
                    <a:pt x="357" y="6286738"/>
                    <a:pt x="31836" y="5537650"/>
                  </a:cubicBezTo>
                  <a:cubicBezTo>
                    <a:pt x="131542" y="3164165"/>
                    <a:pt x="59763" y="1773956"/>
                    <a:pt x="21196" y="1027078"/>
                  </a:cubicBezTo>
                  <a:cubicBezTo>
                    <a:pt x="-5864" y="503137"/>
                    <a:pt x="-17048" y="286285"/>
                    <a:pt x="50091" y="218857"/>
                  </a:cubicBezTo>
                  <a:cubicBezTo>
                    <a:pt x="66375" y="202523"/>
                    <a:pt x="87774" y="194840"/>
                    <a:pt x="113593" y="196081"/>
                  </a:cubicBezTo>
                  <a:cubicBezTo>
                    <a:pt x="868001" y="232081"/>
                    <a:pt x="1890626" y="181140"/>
                    <a:pt x="3074743" y="122160"/>
                  </a:cubicBezTo>
                  <a:cubicBezTo>
                    <a:pt x="4224559" y="64896"/>
                    <a:pt x="5527775" y="0"/>
                    <a:pt x="6883700" y="0"/>
                  </a:cubicBezTo>
                  <a:cubicBezTo>
                    <a:pt x="7408321" y="0"/>
                    <a:pt x="7949260" y="19411"/>
                    <a:pt x="8472385" y="38176"/>
                  </a:cubicBezTo>
                  <a:cubicBezTo>
                    <a:pt x="9002565" y="57196"/>
                    <a:pt x="9550812" y="76862"/>
                    <a:pt x="10089678" y="76862"/>
                  </a:cubicBezTo>
                  <a:cubicBezTo>
                    <a:pt x="10655620" y="76862"/>
                    <a:pt x="10991758" y="60663"/>
                    <a:pt x="11192598" y="50975"/>
                  </a:cubicBezTo>
                  <a:cubicBezTo>
                    <a:pt x="11471642" y="37513"/>
                    <a:pt x="11500810" y="36102"/>
                    <a:pt x="11506640" y="119559"/>
                  </a:cubicBezTo>
                  <a:cubicBezTo>
                    <a:pt x="11633270" y="1931113"/>
                    <a:pt x="11589587" y="4037010"/>
                    <a:pt x="11560691" y="5430533"/>
                  </a:cubicBezTo>
                  <a:cubicBezTo>
                    <a:pt x="11551666" y="5866309"/>
                    <a:pt x="11543848" y="6242647"/>
                    <a:pt x="11543848" y="6502535"/>
                  </a:cubicBezTo>
                  <a:cubicBezTo>
                    <a:pt x="11543848" y="6817172"/>
                    <a:pt x="11555592" y="7038766"/>
                    <a:pt x="11563360" y="7185402"/>
                  </a:cubicBezTo>
                  <a:cubicBezTo>
                    <a:pt x="11570125" y="7312898"/>
                    <a:pt x="11574204" y="7389845"/>
                    <a:pt x="11566828" y="7438372"/>
                  </a:cubicBezTo>
                  <a:cubicBezTo>
                    <a:pt x="11558856" y="7490928"/>
                    <a:pt x="11536454" y="7513364"/>
                    <a:pt x="11489524" y="7515812"/>
                  </a:cubicBezTo>
                  <a:cubicBezTo>
                    <a:pt x="10854523" y="7549041"/>
                    <a:pt x="10488706" y="7599252"/>
                    <a:pt x="10101406" y="7652402"/>
                  </a:cubicBezTo>
                  <a:cubicBezTo>
                    <a:pt x="9454132" y="7741230"/>
                    <a:pt x="8720495" y="7841905"/>
                    <a:pt x="6518870" y="7891146"/>
                  </a:cubicBezTo>
                  <a:cubicBezTo>
                    <a:pt x="4507156" y="7936138"/>
                    <a:pt x="3099253" y="7983271"/>
                    <a:pt x="2167631" y="8014462"/>
                  </a:cubicBezTo>
                  <a:cubicBezTo>
                    <a:pt x="1426022" y="8039312"/>
                    <a:pt x="949520" y="8055272"/>
                    <a:pt x="640475" y="8055272"/>
                  </a:cubicBezTo>
                  <a:close/>
                  <a:moveTo>
                    <a:pt x="108120" y="224262"/>
                  </a:moveTo>
                  <a:cubicBezTo>
                    <a:pt x="92160" y="224262"/>
                    <a:pt x="80024" y="228937"/>
                    <a:pt x="70165" y="238846"/>
                  </a:cubicBezTo>
                  <a:cubicBezTo>
                    <a:pt x="11881" y="297368"/>
                    <a:pt x="24459" y="540735"/>
                    <a:pt x="49496" y="1025617"/>
                  </a:cubicBezTo>
                  <a:cubicBezTo>
                    <a:pt x="88097" y="1772954"/>
                    <a:pt x="159928" y="3164012"/>
                    <a:pt x="60154" y="5538823"/>
                  </a:cubicBezTo>
                  <a:cubicBezTo>
                    <a:pt x="28726" y="6286789"/>
                    <a:pt x="52998" y="7025865"/>
                    <a:pt x="99128" y="7905441"/>
                  </a:cubicBezTo>
                  <a:cubicBezTo>
                    <a:pt x="102885" y="7977135"/>
                    <a:pt x="154149" y="8013119"/>
                    <a:pt x="435267" y="8023691"/>
                  </a:cubicBezTo>
                  <a:cubicBezTo>
                    <a:pt x="722725" y="8034535"/>
                    <a:pt x="1235619" y="8017334"/>
                    <a:pt x="2166730" y="7986161"/>
                  </a:cubicBezTo>
                  <a:cubicBezTo>
                    <a:pt x="3098420" y="7954954"/>
                    <a:pt x="4506408" y="7907820"/>
                    <a:pt x="6518292" y="7862828"/>
                  </a:cubicBezTo>
                  <a:cubicBezTo>
                    <a:pt x="8718302" y="7813621"/>
                    <a:pt x="9451089" y="7713066"/>
                    <a:pt x="10097616" y="7624340"/>
                  </a:cubicBezTo>
                  <a:cubicBezTo>
                    <a:pt x="10485528" y="7571104"/>
                    <a:pt x="10851922" y="7520826"/>
                    <a:pt x="11488096" y="7487528"/>
                  </a:cubicBezTo>
                  <a:cubicBezTo>
                    <a:pt x="11517247" y="7486016"/>
                    <a:pt x="11532290" y="7477619"/>
                    <a:pt x="11538885" y="7434106"/>
                  </a:cubicBezTo>
                  <a:cubicBezTo>
                    <a:pt x="11545819" y="7388434"/>
                    <a:pt x="11541790" y="7312575"/>
                    <a:pt x="11535128" y="7186880"/>
                  </a:cubicBezTo>
                  <a:cubicBezTo>
                    <a:pt x="11527343" y="7039956"/>
                    <a:pt x="11515564" y="6817886"/>
                    <a:pt x="11515564" y="6502501"/>
                  </a:cubicBezTo>
                  <a:cubicBezTo>
                    <a:pt x="11515564" y="6242324"/>
                    <a:pt x="11523366" y="5865851"/>
                    <a:pt x="11532408" y="5429921"/>
                  </a:cubicBezTo>
                  <a:cubicBezTo>
                    <a:pt x="11561303" y="4036908"/>
                    <a:pt x="11604952" y="1931776"/>
                    <a:pt x="11478407" y="121497"/>
                  </a:cubicBezTo>
                  <a:cubicBezTo>
                    <a:pt x="11474719" y="68839"/>
                    <a:pt x="11474515" y="65712"/>
                    <a:pt x="11193975" y="79224"/>
                  </a:cubicBezTo>
                  <a:cubicBezTo>
                    <a:pt x="10992880" y="88913"/>
                    <a:pt x="10656317" y="105145"/>
                    <a:pt x="10089695" y="105145"/>
                  </a:cubicBezTo>
                  <a:cubicBezTo>
                    <a:pt x="9550320" y="105145"/>
                    <a:pt x="9001818" y="85462"/>
                    <a:pt x="8471383" y="66425"/>
                  </a:cubicBezTo>
                  <a:cubicBezTo>
                    <a:pt x="7948512" y="47660"/>
                    <a:pt x="7407829" y="28266"/>
                    <a:pt x="6883717" y="28266"/>
                  </a:cubicBezTo>
                  <a:cubicBezTo>
                    <a:pt x="5528506" y="28266"/>
                    <a:pt x="4225663" y="93162"/>
                    <a:pt x="3076170" y="150392"/>
                  </a:cubicBezTo>
                  <a:cubicBezTo>
                    <a:pt x="1891306" y="209407"/>
                    <a:pt x="868018" y="260365"/>
                    <a:pt x="112267" y="224313"/>
                  </a:cubicBezTo>
                  <a:cubicBezTo>
                    <a:pt x="110857" y="224296"/>
                    <a:pt x="109463" y="224262"/>
                    <a:pt x="108120" y="2242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7D8EBA78-8505-48CC-AE26-3689E8B46FD2}"/>
              </a:ext>
            </a:extLst>
          </p:cNvPr>
          <p:cNvSpPr/>
          <p:nvPr/>
        </p:nvSpPr>
        <p:spPr>
          <a:xfrm>
            <a:off x="1249278" y="2149753"/>
            <a:ext cx="939198" cy="2114511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4" name="矩形: 圓角 63">
            <a:extLst>
              <a:ext uri="{FF2B5EF4-FFF2-40B4-BE49-F238E27FC236}">
                <a16:creationId xmlns:a16="http://schemas.microsoft.com/office/drawing/2014/main" id="{1BDB3D0B-9B7B-4B81-B984-0CC4C11B65C2}"/>
              </a:ext>
            </a:extLst>
          </p:cNvPr>
          <p:cNvSpPr/>
          <p:nvPr/>
        </p:nvSpPr>
        <p:spPr>
          <a:xfrm>
            <a:off x="3095745" y="2571750"/>
            <a:ext cx="939198" cy="169251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7" name="矩形: 圓角 66">
            <a:extLst>
              <a:ext uri="{FF2B5EF4-FFF2-40B4-BE49-F238E27FC236}">
                <a16:creationId xmlns:a16="http://schemas.microsoft.com/office/drawing/2014/main" id="{CF2FEC72-FE68-4CFF-A92D-F5E59DF4D497}"/>
              </a:ext>
            </a:extLst>
          </p:cNvPr>
          <p:cNvSpPr/>
          <p:nvPr/>
        </p:nvSpPr>
        <p:spPr>
          <a:xfrm>
            <a:off x="4942212" y="2571750"/>
            <a:ext cx="939198" cy="169251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4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0" name="矩形: 圓角 69">
            <a:extLst>
              <a:ext uri="{FF2B5EF4-FFF2-40B4-BE49-F238E27FC236}">
                <a16:creationId xmlns:a16="http://schemas.microsoft.com/office/drawing/2014/main" id="{20C088F5-B0B3-41FD-99F6-85D008A64882}"/>
              </a:ext>
            </a:extLst>
          </p:cNvPr>
          <p:cNvSpPr/>
          <p:nvPr/>
        </p:nvSpPr>
        <p:spPr>
          <a:xfrm>
            <a:off x="6788680" y="2572264"/>
            <a:ext cx="939198" cy="169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3" name="文字方塊 92">
            <a:extLst>
              <a:ext uri="{FF2B5EF4-FFF2-40B4-BE49-F238E27FC236}">
                <a16:creationId xmlns:a16="http://schemas.microsoft.com/office/drawing/2014/main" id="{753934C0-6CC4-4950-8312-471D32CCDD68}"/>
              </a:ext>
            </a:extLst>
          </p:cNvPr>
          <p:cNvSpPr txBox="1"/>
          <p:nvPr/>
        </p:nvSpPr>
        <p:spPr>
          <a:xfrm rot="25205">
            <a:off x="4222108" y="2941354"/>
            <a:ext cx="532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有</a:t>
            </a:r>
          </a:p>
        </p:txBody>
      </p:sp>
      <p:sp>
        <p:nvSpPr>
          <p:cNvPr id="137" name="文字方塊 136">
            <a:extLst>
              <a:ext uri="{FF2B5EF4-FFF2-40B4-BE49-F238E27FC236}">
                <a16:creationId xmlns:a16="http://schemas.microsoft.com/office/drawing/2014/main" id="{2D56F28B-D174-4777-89DD-4D166961B461}"/>
              </a:ext>
            </a:extLst>
          </p:cNvPr>
          <p:cNvSpPr txBox="1"/>
          <p:nvPr/>
        </p:nvSpPr>
        <p:spPr>
          <a:xfrm rot="25205">
            <a:off x="5691895" y="1969407"/>
            <a:ext cx="532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有</a:t>
            </a:r>
          </a:p>
        </p:txBody>
      </p:sp>
      <p:sp>
        <p:nvSpPr>
          <p:cNvPr id="138" name="文字方塊 137">
            <a:extLst>
              <a:ext uri="{FF2B5EF4-FFF2-40B4-BE49-F238E27FC236}">
                <a16:creationId xmlns:a16="http://schemas.microsoft.com/office/drawing/2014/main" id="{CB826D9F-176E-4BBB-8527-D06D8D446116}"/>
              </a:ext>
            </a:extLst>
          </p:cNvPr>
          <p:cNvSpPr txBox="1"/>
          <p:nvPr/>
        </p:nvSpPr>
        <p:spPr>
          <a:xfrm>
            <a:off x="1438420" y="2189582"/>
            <a:ext cx="553998" cy="203485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4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壓力事件</a:t>
            </a:r>
            <a:r>
              <a:rPr lang="en-US" altLang="zh-TW" sz="24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/</a:t>
            </a:r>
            <a:r>
              <a:rPr lang="zh-TW" altLang="en-US" sz="24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環境</a:t>
            </a:r>
          </a:p>
        </p:txBody>
      </p:sp>
      <p:sp>
        <p:nvSpPr>
          <p:cNvPr id="144" name="文字方塊 143">
            <a:extLst>
              <a:ext uri="{FF2B5EF4-FFF2-40B4-BE49-F238E27FC236}">
                <a16:creationId xmlns:a16="http://schemas.microsoft.com/office/drawing/2014/main" id="{965EE3A8-12D1-4F20-B6FA-11C0633B68F3}"/>
              </a:ext>
            </a:extLst>
          </p:cNvPr>
          <p:cNvSpPr txBox="1"/>
          <p:nvPr/>
        </p:nvSpPr>
        <p:spPr>
          <a:xfrm>
            <a:off x="3291415" y="2595680"/>
            <a:ext cx="553998" cy="162875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TW" altLang="en-US" sz="24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初級評估</a:t>
            </a:r>
          </a:p>
        </p:txBody>
      </p:sp>
      <p:sp>
        <p:nvSpPr>
          <p:cNvPr id="145" name="文字方塊 144">
            <a:extLst>
              <a:ext uri="{FF2B5EF4-FFF2-40B4-BE49-F238E27FC236}">
                <a16:creationId xmlns:a16="http://schemas.microsoft.com/office/drawing/2014/main" id="{374C12DC-3672-46FD-AA38-BDC2FBA35C65}"/>
              </a:ext>
            </a:extLst>
          </p:cNvPr>
          <p:cNvSpPr txBox="1"/>
          <p:nvPr/>
        </p:nvSpPr>
        <p:spPr>
          <a:xfrm>
            <a:off x="5131056" y="2595680"/>
            <a:ext cx="553998" cy="162875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TW" altLang="en-US" sz="24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次級評估</a:t>
            </a:r>
          </a:p>
        </p:txBody>
      </p:sp>
      <p:sp>
        <p:nvSpPr>
          <p:cNvPr id="146" name="文字方塊 145">
            <a:extLst>
              <a:ext uri="{FF2B5EF4-FFF2-40B4-BE49-F238E27FC236}">
                <a16:creationId xmlns:a16="http://schemas.microsoft.com/office/drawing/2014/main" id="{4464E323-8E6D-45C3-A522-6DF5234942E8}"/>
              </a:ext>
            </a:extLst>
          </p:cNvPr>
          <p:cNvSpPr txBox="1"/>
          <p:nvPr/>
        </p:nvSpPr>
        <p:spPr>
          <a:xfrm>
            <a:off x="6988712" y="2565047"/>
            <a:ext cx="553998" cy="169251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TW" altLang="en-US" sz="24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壓力產生</a:t>
            </a:r>
          </a:p>
        </p:txBody>
      </p:sp>
      <p:sp>
        <p:nvSpPr>
          <p:cNvPr id="160" name="文字方塊 159">
            <a:extLst>
              <a:ext uri="{FF2B5EF4-FFF2-40B4-BE49-F238E27FC236}">
                <a16:creationId xmlns:a16="http://schemas.microsoft.com/office/drawing/2014/main" id="{EFAB6111-5B5A-4226-A421-26BF7A547A1C}"/>
              </a:ext>
            </a:extLst>
          </p:cNvPr>
          <p:cNvSpPr txBox="1"/>
          <p:nvPr/>
        </p:nvSpPr>
        <p:spPr>
          <a:xfrm rot="25205">
            <a:off x="4259866" y="1839510"/>
            <a:ext cx="532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無</a:t>
            </a:r>
          </a:p>
        </p:txBody>
      </p:sp>
      <p:sp>
        <p:nvSpPr>
          <p:cNvPr id="161" name="文字方塊 160">
            <a:extLst>
              <a:ext uri="{FF2B5EF4-FFF2-40B4-BE49-F238E27FC236}">
                <a16:creationId xmlns:a16="http://schemas.microsoft.com/office/drawing/2014/main" id="{558E49F6-E324-46B0-B2B4-A9CAB9333FCD}"/>
              </a:ext>
            </a:extLst>
          </p:cNvPr>
          <p:cNvSpPr txBox="1"/>
          <p:nvPr/>
        </p:nvSpPr>
        <p:spPr>
          <a:xfrm rot="25205">
            <a:off x="6068576" y="2941354"/>
            <a:ext cx="532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無</a:t>
            </a:r>
          </a:p>
        </p:txBody>
      </p:sp>
      <p:cxnSp>
        <p:nvCxnSpPr>
          <p:cNvPr id="162" name="直線單箭頭接點 161">
            <a:extLst>
              <a:ext uri="{FF2B5EF4-FFF2-40B4-BE49-F238E27FC236}">
                <a16:creationId xmlns:a16="http://schemas.microsoft.com/office/drawing/2014/main" id="{DD54835A-08D8-4B18-94A0-5FD2F7F22B8F}"/>
              </a:ext>
            </a:extLst>
          </p:cNvPr>
          <p:cNvCxnSpPr/>
          <p:nvPr/>
        </p:nvCxnSpPr>
        <p:spPr>
          <a:xfrm>
            <a:off x="2188476" y="3404507"/>
            <a:ext cx="907269" cy="0"/>
          </a:xfrm>
          <a:prstGeom prst="straightConnector1">
            <a:avLst/>
          </a:prstGeom>
          <a:ln w="38100">
            <a:gradFill flip="none" rotWithShape="1">
              <a:gsLst>
                <a:gs pos="0">
                  <a:srgbClr val="4E6A85"/>
                </a:gs>
                <a:gs pos="100000">
                  <a:srgbClr val="92D050"/>
                </a:gs>
              </a:gsLst>
              <a:lin ang="0" scaled="1"/>
              <a:tileRect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直線單箭頭接點 166">
            <a:extLst>
              <a:ext uri="{FF2B5EF4-FFF2-40B4-BE49-F238E27FC236}">
                <a16:creationId xmlns:a16="http://schemas.microsoft.com/office/drawing/2014/main" id="{B261C0B6-8BCC-4AF4-852E-613113CBBF33}"/>
              </a:ext>
            </a:extLst>
          </p:cNvPr>
          <p:cNvCxnSpPr/>
          <p:nvPr/>
        </p:nvCxnSpPr>
        <p:spPr>
          <a:xfrm>
            <a:off x="4034942" y="3404507"/>
            <a:ext cx="907269" cy="0"/>
          </a:xfrm>
          <a:prstGeom prst="straightConnector1">
            <a:avLst/>
          </a:prstGeom>
          <a:ln w="38100">
            <a:gradFill flip="none" rotWithShape="1">
              <a:gsLst>
                <a:gs pos="0">
                  <a:srgbClr val="92D050"/>
                </a:gs>
                <a:gs pos="100000">
                  <a:srgbClr val="FBD377"/>
                </a:gs>
              </a:gsLst>
              <a:lin ang="0" scaled="1"/>
              <a:tileRect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直線單箭頭接點 167">
            <a:extLst>
              <a:ext uri="{FF2B5EF4-FFF2-40B4-BE49-F238E27FC236}">
                <a16:creationId xmlns:a16="http://schemas.microsoft.com/office/drawing/2014/main" id="{AE2A59AC-CF52-460D-A670-4D0093E40096}"/>
              </a:ext>
            </a:extLst>
          </p:cNvPr>
          <p:cNvCxnSpPr/>
          <p:nvPr/>
        </p:nvCxnSpPr>
        <p:spPr>
          <a:xfrm>
            <a:off x="5881410" y="3404507"/>
            <a:ext cx="907269" cy="0"/>
          </a:xfrm>
          <a:prstGeom prst="straightConnector1">
            <a:avLst/>
          </a:prstGeom>
          <a:ln w="38100">
            <a:gradFill flip="none" rotWithShape="1">
              <a:gsLst>
                <a:gs pos="0">
                  <a:srgbClr val="FBD377"/>
                </a:gs>
                <a:gs pos="100000">
                  <a:srgbClr val="E37364"/>
                </a:gs>
              </a:gsLst>
              <a:lin ang="0" scaled="1"/>
              <a:tileRect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直線單箭頭接點 168">
            <a:extLst>
              <a:ext uri="{FF2B5EF4-FFF2-40B4-BE49-F238E27FC236}">
                <a16:creationId xmlns:a16="http://schemas.microsoft.com/office/drawing/2014/main" id="{5775728A-989A-4590-A5A5-1CAAC03FD76C}"/>
              </a:ext>
            </a:extLst>
          </p:cNvPr>
          <p:cNvCxnSpPr>
            <a:cxnSpLocks/>
            <a:stCxn id="144" idx="0"/>
            <a:endCxn id="175" idx="2"/>
          </p:cNvCxnSpPr>
          <p:nvPr/>
        </p:nvCxnSpPr>
        <p:spPr>
          <a:xfrm flipV="1">
            <a:off x="3568414" y="1656185"/>
            <a:ext cx="2341496" cy="939495"/>
          </a:xfrm>
          <a:prstGeom prst="straightConnector1">
            <a:avLst/>
          </a:prstGeom>
          <a:ln w="38100">
            <a:gradFill flip="none" rotWithShape="1">
              <a:gsLst>
                <a:gs pos="0">
                  <a:srgbClr val="92D050"/>
                </a:gs>
                <a:gs pos="100000">
                  <a:srgbClr val="C1D4E6"/>
                </a:gs>
              </a:gsLst>
              <a:lin ang="5400000" scaled="1"/>
              <a:tileRect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直線單箭頭接點 171">
            <a:extLst>
              <a:ext uri="{FF2B5EF4-FFF2-40B4-BE49-F238E27FC236}">
                <a16:creationId xmlns:a16="http://schemas.microsoft.com/office/drawing/2014/main" id="{A39E14BC-C1E8-4183-BE98-093F1F3438E0}"/>
              </a:ext>
            </a:extLst>
          </p:cNvPr>
          <p:cNvCxnSpPr>
            <a:cxnSpLocks/>
            <a:stCxn id="67" idx="0"/>
            <a:endCxn id="175" idx="2"/>
          </p:cNvCxnSpPr>
          <p:nvPr/>
        </p:nvCxnSpPr>
        <p:spPr>
          <a:xfrm flipV="1">
            <a:off x="5411811" y="1656185"/>
            <a:ext cx="498099" cy="915565"/>
          </a:xfrm>
          <a:prstGeom prst="straightConnector1">
            <a:avLst/>
          </a:prstGeom>
          <a:ln w="38100">
            <a:gradFill flip="none" rotWithShape="1">
              <a:gsLst>
                <a:gs pos="0">
                  <a:srgbClr val="C1D4E6"/>
                </a:gs>
                <a:gs pos="100000">
                  <a:srgbClr val="FBD377"/>
                </a:gs>
              </a:gsLst>
              <a:lin ang="16200000" scaled="1"/>
              <a:tileRect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" name="矩形: 圓角 174">
            <a:extLst>
              <a:ext uri="{FF2B5EF4-FFF2-40B4-BE49-F238E27FC236}">
                <a16:creationId xmlns:a16="http://schemas.microsoft.com/office/drawing/2014/main" id="{A22785AB-1BF7-42DF-860D-560852F02E94}"/>
              </a:ext>
            </a:extLst>
          </p:cNvPr>
          <p:cNvSpPr/>
          <p:nvPr/>
        </p:nvSpPr>
        <p:spPr>
          <a:xfrm>
            <a:off x="4756504" y="775516"/>
            <a:ext cx="2306811" cy="880669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0" name="文字方塊 169">
            <a:extLst>
              <a:ext uri="{FF2B5EF4-FFF2-40B4-BE49-F238E27FC236}">
                <a16:creationId xmlns:a16="http://schemas.microsoft.com/office/drawing/2014/main" id="{C93E0910-D3E7-4807-B516-B8E5B005C667}"/>
              </a:ext>
            </a:extLst>
          </p:cNvPr>
          <p:cNvSpPr txBox="1"/>
          <p:nvPr/>
        </p:nvSpPr>
        <p:spPr>
          <a:xfrm>
            <a:off x="4935307" y="994235"/>
            <a:ext cx="1949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沒有壓力</a:t>
            </a:r>
          </a:p>
        </p:txBody>
      </p:sp>
      <p:sp>
        <p:nvSpPr>
          <p:cNvPr id="181" name="文字方塊 180">
            <a:extLst>
              <a:ext uri="{FF2B5EF4-FFF2-40B4-BE49-F238E27FC236}">
                <a16:creationId xmlns:a16="http://schemas.microsoft.com/office/drawing/2014/main" id="{0A133F8A-BA8D-4F72-85CE-DCBC47D26BCA}"/>
              </a:ext>
            </a:extLst>
          </p:cNvPr>
          <p:cNvSpPr txBox="1"/>
          <p:nvPr/>
        </p:nvSpPr>
        <p:spPr>
          <a:xfrm>
            <a:off x="1183228" y="784507"/>
            <a:ext cx="3037420" cy="1161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8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壓力調適行為理論</a:t>
            </a:r>
            <a:endParaRPr lang="en-US" altLang="zh-TW" sz="2800" b="1" dirty="0">
              <a:latin typeface="清松手寫體2" panose="00000500000000000000" pitchFamily="2" charset="-120"/>
              <a:ea typeface="清松手寫體2" panose="00000500000000000000" pitchFamily="2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18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Lazarus &amp; Folkman, 1984</a:t>
            </a:r>
            <a:endParaRPr lang="zh-TW" altLang="en-US" sz="1800" b="1" dirty="0">
              <a:latin typeface="清松手寫體2" panose="00000500000000000000" pitchFamily="2" charset="-120"/>
              <a:ea typeface="清松手寫體2" panose="00000500000000000000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653596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4" name="Google Shape;794;p15"/>
          <p:cNvGrpSpPr/>
          <p:nvPr/>
        </p:nvGrpSpPr>
        <p:grpSpPr>
          <a:xfrm>
            <a:off x="595994" y="298410"/>
            <a:ext cx="8131628" cy="4775567"/>
            <a:chOff x="5032631" y="597139"/>
            <a:chExt cx="12095120" cy="8498653"/>
          </a:xfrm>
        </p:grpSpPr>
        <p:sp>
          <p:nvSpPr>
            <p:cNvPr id="795" name="Google Shape;795;p15"/>
            <p:cNvSpPr/>
            <p:nvPr/>
          </p:nvSpPr>
          <p:spPr>
            <a:xfrm>
              <a:off x="5032631" y="597139"/>
              <a:ext cx="12095120" cy="8498653"/>
            </a:xfrm>
            <a:custGeom>
              <a:avLst/>
              <a:gdLst/>
              <a:ahLst/>
              <a:cxnLst/>
              <a:rect l="l" t="t" r="r" b="b"/>
              <a:pathLst>
                <a:path w="12095120" h="8498653" extrusionOk="0">
                  <a:moveTo>
                    <a:pt x="11871045" y="3199"/>
                  </a:moveTo>
                  <a:cubicBezTo>
                    <a:pt x="12196645" y="2324741"/>
                    <a:pt x="11594669" y="2686664"/>
                    <a:pt x="12095120" y="8098381"/>
                  </a:cubicBezTo>
                  <a:cubicBezTo>
                    <a:pt x="11650233" y="8177163"/>
                    <a:pt x="11184881" y="8110415"/>
                    <a:pt x="10728673" y="8110415"/>
                  </a:cubicBezTo>
                  <a:cubicBezTo>
                    <a:pt x="9844509" y="8110415"/>
                    <a:pt x="7266988" y="8446179"/>
                    <a:pt x="5023414" y="8446179"/>
                  </a:cubicBezTo>
                  <a:cubicBezTo>
                    <a:pt x="3428694" y="8446179"/>
                    <a:pt x="1832206" y="8354309"/>
                    <a:pt x="236228" y="8472015"/>
                  </a:cubicBezTo>
                  <a:cubicBezTo>
                    <a:pt x="172726" y="8717456"/>
                    <a:pt x="0" y="7257933"/>
                    <a:pt x="0" y="4461793"/>
                  </a:cubicBezTo>
                  <a:cubicBezTo>
                    <a:pt x="0" y="3564829"/>
                    <a:pt x="25207" y="2200371"/>
                    <a:pt x="25207" y="1741155"/>
                  </a:cubicBezTo>
                  <a:cubicBezTo>
                    <a:pt x="25207" y="1532480"/>
                    <a:pt x="-19972" y="230249"/>
                    <a:pt x="43139" y="151365"/>
                  </a:cubicBezTo>
                  <a:cubicBezTo>
                    <a:pt x="956081" y="173988"/>
                    <a:pt x="1779957" y="33472"/>
                    <a:pt x="2794610" y="33472"/>
                  </a:cubicBezTo>
                  <a:cubicBezTo>
                    <a:pt x="4515756" y="33472"/>
                    <a:pt x="6237615" y="128894"/>
                    <a:pt x="7960682" y="128894"/>
                  </a:cubicBezTo>
                  <a:cubicBezTo>
                    <a:pt x="9732939" y="128877"/>
                    <a:pt x="10567880" y="-23792"/>
                    <a:pt x="11871045" y="319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6" name="Google Shape;796;p15"/>
            <p:cNvSpPr/>
            <p:nvPr/>
          </p:nvSpPr>
          <p:spPr>
            <a:xfrm>
              <a:off x="5596605" y="1101895"/>
              <a:ext cx="10966346" cy="7235610"/>
            </a:xfrm>
            <a:custGeom>
              <a:avLst/>
              <a:gdLst/>
              <a:ahLst/>
              <a:cxnLst/>
              <a:rect l="l" t="t" r="r" b="b"/>
              <a:pathLst>
                <a:path w="10966346" h="7235610" extrusionOk="0">
                  <a:moveTo>
                    <a:pt x="4452590" y="7235610"/>
                  </a:moveTo>
                  <a:cubicBezTo>
                    <a:pt x="3452401" y="7235610"/>
                    <a:pt x="2428008" y="7200018"/>
                    <a:pt x="1409139" y="7200018"/>
                  </a:cubicBezTo>
                  <a:cubicBezTo>
                    <a:pt x="137062" y="7200018"/>
                    <a:pt x="103305" y="7264743"/>
                    <a:pt x="95299" y="7154771"/>
                  </a:cubicBezTo>
                  <a:cubicBezTo>
                    <a:pt x="-63608" y="4975548"/>
                    <a:pt x="24200" y="2002178"/>
                    <a:pt x="24200" y="1027026"/>
                  </a:cubicBezTo>
                  <a:cubicBezTo>
                    <a:pt x="24200" y="261944"/>
                    <a:pt x="-38078" y="145309"/>
                    <a:pt x="78625" y="139445"/>
                  </a:cubicBezTo>
                  <a:cubicBezTo>
                    <a:pt x="1687946" y="58690"/>
                    <a:pt x="1053216" y="-23746"/>
                    <a:pt x="4798807" y="80039"/>
                  </a:cubicBezTo>
                  <a:cubicBezTo>
                    <a:pt x="10250672" y="231077"/>
                    <a:pt x="10876596" y="-151141"/>
                    <a:pt x="10888784" y="71557"/>
                  </a:cubicBezTo>
                  <a:cubicBezTo>
                    <a:pt x="11001237" y="2127601"/>
                    <a:pt x="10626482" y="2789594"/>
                    <a:pt x="10966087" y="6821607"/>
                  </a:cubicBezTo>
                  <a:cubicBezTo>
                    <a:pt x="10969657" y="6863948"/>
                    <a:pt x="10935918" y="6902106"/>
                    <a:pt x="10889753" y="6899999"/>
                  </a:cubicBezTo>
                  <a:cubicBezTo>
                    <a:pt x="9468525" y="6835018"/>
                    <a:pt x="7071974" y="7235610"/>
                    <a:pt x="4452590" y="72356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7" name="Google Shape;797;p15"/>
            <p:cNvSpPr/>
            <p:nvPr/>
          </p:nvSpPr>
          <p:spPr>
            <a:xfrm>
              <a:off x="5244077" y="814589"/>
              <a:ext cx="11592053" cy="8055271"/>
            </a:xfrm>
            <a:custGeom>
              <a:avLst/>
              <a:gdLst/>
              <a:ahLst/>
              <a:cxnLst/>
              <a:rect l="l" t="t" r="r" b="b"/>
              <a:pathLst>
                <a:path w="11592053" h="8055271" extrusionOk="0">
                  <a:moveTo>
                    <a:pt x="640475" y="8055272"/>
                  </a:moveTo>
                  <a:cubicBezTo>
                    <a:pt x="561251" y="8055272"/>
                    <a:pt x="493041" y="8054218"/>
                    <a:pt x="434179" y="8052008"/>
                  </a:cubicBezTo>
                  <a:cubicBezTo>
                    <a:pt x="160999" y="8041725"/>
                    <a:pt x="76114" y="8007832"/>
                    <a:pt x="70811" y="7906936"/>
                  </a:cubicBezTo>
                  <a:cubicBezTo>
                    <a:pt x="24646" y="7026562"/>
                    <a:pt x="357" y="6286738"/>
                    <a:pt x="31836" y="5537650"/>
                  </a:cubicBezTo>
                  <a:cubicBezTo>
                    <a:pt x="131542" y="3164165"/>
                    <a:pt x="59763" y="1773956"/>
                    <a:pt x="21196" y="1027078"/>
                  </a:cubicBezTo>
                  <a:cubicBezTo>
                    <a:pt x="-5864" y="503137"/>
                    <a:pt x="-17048" y="286285"/>
                    <a:pt x="50091" y="218857"/>
                  </a:cubicBezTo>
                  <a:cubicBezTo>
                    <a:pt x="66375" y="202523"/>
                    <a:pt x="87774" y="194840"/>
                    <a:pt x="113593" y="196081"/>
                  </a:cubicBezTo>
                  <a:cubicBezTo>
                    <a:pt x="868001" y="232081"/>
                    <a:pt x="1890626" y="181140"/>
                    <a:pt x="3074743" y="122160"/>
                  </a:cubicBezTo>
                  <a:cubicBezTo>
                    <a:pt x="4224559" y="64896"/>
                    <a:pt x="5527775" y="0"/>
                    <a:pt x="6883700" y="0"/>
                  </a:cubicBezTo>
                  <a:cubicBezTo>
                    <a:pt x="7408321" y="0"/>
                    <a:pt x="7949260" y="19411"/>
                    <a:pt x="8472385" y="38176"/>
                  </a:cubicBezTo>
                  <a:cubicBezTo>
                    <a:pt x="9002565" y="57196"/>
                    <a:pt x="9550812" y="76862"/>
                    <a:pt x="10089678" y="76862"/>
                  </a:cubicBezTo>
                  <a:cubicBezTo>
                    <a:pt x="10655620" y="76862"/>
                    <a:pt x="10991758" y="60663"/>
                    <a:pt x="11192598" y="50975"/>
                  </a:cubicBezTo>
                  <a:cubicBezTo>
                    <a:pt x="11471642" y="37513"/>
                    <a:pt x="11500810" y="36102"/>
                    <a:pt x="11506640" y="119559"/>
                  </a:cubicBezTo>
                  <a:cubicBezTo>
                    <a:pt x="11633270" y="1931113"/>
                    <a:pt x="11589587" y="4037010"/>
                    <a:pt x="11560691" y="5430533"/>
                  </a:cubicBezTo>
                  <a:cubicBezTo>
                    <a:pt x="11551666" y="5866309"/>
                    <a:pt x="11543848" y="6242647"/>
                    <a:pt x="11543848" y="6502535"/>
                  </a:cubicBezTo>
                  <a:cubicBezTo>
                    <a:pt x="11543848" y="6817172"/>
                    <a:pt x="11555592" y="7038766"/>
                    <a:pt x="11563360" y="7185402"/>
                  </a:cubicBezTo>
                  <a:cubicBezTo>
                    <a:pt x="11570125" y="7312898"/>
                    <a:pt x="11574204" y="7389845"/>
                    <a:pt x="11566828" y="7438372"/>
                  </a:cubicBezTo>
                  <a:cubicBezTo>
                    <a:pt x="11558856" y="7490928"/>
                    <a:pt x="11536454" y="7513364"/>
                    <a:pt x="11489524" y="7515812"/>
                  </a:cubicBezTo>
                  <a:cubicBezTo>
                    <a:pt x="10854523" y="7549041"/>
                    <a:pt x="10488706" y="7599252"/>
                    <a:pt x="10101406" y="7652402"/>
                  </a:cubicBezTo>
                  <a:cubicBezTo>
                    <a:pt x="9454132" y="7741230"/>
                    <a:pt x="8720495" y="7841905"/>
                    <a:pt x="6518870" y="7891146"/>
                  </a:cubicBezTo>
                  <a:cubicBezTo>
                    <a:pt x="4507156" y="7936138"/>
                    <a:pt x="3099253" y="7983271"/>
                    <a:pt x="2167631" y="8014462"/>
                  </a:cubicBezTo>
                  <a:cubicBezTo>
                    <a:pt x="1426022" y="8039312"/>
                    <a:pt x="949520" y="8055272"/>
                    <a:pt x="640475" y="8055272"/>
                  </a:cubicBezTo>
                  <a:close/>
                  <a:moveTo>
                    <a:pt x="108120" y="224262"/>
                  </a:moveTo>
                  <a:cubicBezTo>
                    <a:pt x="92160" y="224262"/>
                    <a:pt x="80024" y="228937"/>
                    <a:pt x="70165" y="238846"/>
                  </a:cubicBezTo>
                  <a:cubicBezTo>
                    <a:pt x="11881" y="297368"/>
                    <a:pt x="24459" y="540735"/>
                    <a:pt x="49496" y="1025617"/>
                  </a:cubicBezTo>
                  <a:cubicBezTo>
                    <a:pt x="88097" y="1772954"/>
                    <a:pt x="159928" y="3164012"/>
                    <a:pt x="60154" y="5538823"/>
                  </a:cubicBezTo>
                  <a:cubicBezTo>
                    <a:pt x="28726" y="6286789"/>
                    <a:pt x="52998" y="7025865"/>
                    <a:pt x="99128" y="7905441"/>
                  </a:cubicBezTo>
                  <a:cubicBezTo>
                    <a:pt x="102885" y="7977135"/>
                    <a:pt x="154149" y="8013119"/>
                    <a:pt x="435267" y="8023691"/>
                  </a:cubicBezTo>
                  <a:cubicBezTo>
                    <a:pt x="722725" y="8034535"/>
                    <a:pt x="1235619" y="8017334"/>
                    <a:pt x="2166730" y="7986161"/>
                  </a:cubicBezTo>
                  <a:cubicBezTo>
                    <a:pt x="3098420" y="7954954"/>
                    <a:pt x="4506408" y="7907820"/>
                    <a:pt x="6518292" y="7862828"/>
                  </a:cubicBezTo>
                  <a:cubicBezTo>
                    <a:pt x="8718302" y="7813621"/>
                    <a:pt x="9451089" y="7713066"/>
                    <a:pt x="10097616" y="7624340"/>
                  </a:cubicBezTo>
                  <a:cubicBezTo>
                    <a:pt x="10485528" y="7571104"/>
                    <a:pt x="10851922" y="7520826"/>
                    <a:pt x="11488096" y="7487528"/>
                  </a:cubicBezTo>
                  <a:cubicBezTo>
                    <a:pt x="11517247" y="7486016"/>
                    <a:pt x="11532290" y="7477619"/>
                    <a:pt x="11538885" y="7434106"/>
                  </a:cubicBezTo>
                  <a:cubicBezTo>
                    <a:pt x="11545819" y="7388434"/>
                    <a:pt x="11541790" y="7312575"/>
                    <a:pt x="11535128" y="7186880"/>
                  </a:cubicBezTo>
                  <a:cubicBezTo>
                    <a:pt x="11527343" y="7039956"/>
                    <a:pt x="11515564" y="6817886"/>
                    <a:pt x="11515564" y="6502501"/>
                  </a:cubicBezTo>
                  <a:cubicBezTo>
                    <a:pt x="11515564" y="6242324"/>
                    <a:pt x="11523366" y="5865851"/>
                    <a:pt x="11532408" y="5429921"/>
                  </a:cubicBezTo>
                  <a:cubicBezTo>
                    <a:pt x="11561303" y="4036908"/>
                    <a:pt x="11604952" y="1931776"/>
                    <a:pt x="11478407" y="121497"/>
                  </a:cubicBezTo>
                  <a:cubicBezTo>
                    <a:pt x="11474719" y="68839"/>
                    <a:pt x="11474515" y="65712"/>
                    <a:pt x="11193975" y="79224"/>
                  </a:cubicBezTo>
                  <a:cubicBezTo>
                    <a:pt x="10992880" y="88913"/>
                    <a:pt x="10656317" y="105145"/>
                    <a:pt x="10089695" y="105145"/>
                  </a:cubicBezTo>
                  <a:cubicBezTo>
                    <a:pt x="9550320" y="105145"/>
                    <a:pt x="9001818" y="85462"/>
                    <a:pt x="8471383" y="66425"/>
                  </a:cubicBezTo>
                  <a:cubicBezTo>
                    <a:pt x="7948512" y="47660"/>
                    <a:pt x="7407829" y="28266"/>
                    <a:pt x="6883717" y="28266"/>
                  </a:cubicBezTo>
                  <a:cubicBezTo>
                    <a:pt x="5528506" y="28266"/>
                    <a:pt x="4225663" y="93162"/>
                    <a:pt x="3076170" y="150392"/>
                  </a:cubicBezTo>
                  <a:cubicBezTo>
                    <a:pt x="1891306" y="209407"/>
                    <a:pt x="868018" y="260365"/>
                    <a:pt x="112267" y="224313"/>
                  </a:cubicBezTo>
                  <a:cubicBezTo>
                    <a:pt x="110857" y="224296"/>
                    <a:pt x="109463" y="224262"/>
                    <a:pt x="108120" y="2242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8110C860-E551-4569-9D95-A59BF1896E36}"/>
              </a:ext>
            </a:extLst>
          </p:cNvPr>
          <p:cNvSpPr txBox="1"/>
          <p:nvPr/>
        </p:nvSpPr>
        <p:spPr>
          <a:xfrm>
            <a:off x="1183228" y="784507"/>
            <a:ext cx="1774657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8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認知評估</a:t>
            </a:r>
            <a:endParaRPr lang="zh-TW" altLang="en-US" sz="1800" b="1" dirty="0">
              <a:latin typeface="清松手寫體2" panose="00000500000000000000" pitchFamily="2" charset="-120"/>
              <a:ea typeface="清松手寫體2" panose="00000500000000000000" pitchFamily="2" charset="-120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F3FCCDC7-468A-404C-9CF1-2DA72D5D9977}"/>
              </a:ext>
            </a:extLst>
          </p:cNvPr>
          <p:cNvSpPr/>
          <p:nvPr/>
        </p:nvSpPr>
        <p:spPr>
          <a:xfrm>
            <a:off x="1200185" y="1525303"/>
            <a:ext cx="69686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Ellis</a:t>
            </a:r>
            <a:r>
              <a:rPr lang="zh-TW" altLang="en-US" sz="2400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的認知</a:t>
            </a:r>
            <a:r>
              <a:rPr lang="en-US" altLang="zh-TW" sz="2400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ABC</a:t>
            </a:r>
          </a:p>
          <a:p>
            <a:r>
              <a:rPr lang="zh-TW" altLang="en-US" sz="2400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「人有理性思考的潛能，也有非理性思考的傾向。」</a:t>
            </a:r>
            <a:endParaRPr lang="en-US" altLang="zh-TW" sz="2400" dirty="0">
              <a:latin typeface="清松手寫體2" panose="00000500000000000000" pitchFamily="2" charset="-120"/>
              <a:ea typeface="清松手寫體2" panose="00000500000000000000" pitchFamily="2" charset="-120"/>
            </a:endParaRPr>
          </a:p>
        </p:txBody>
      </p:sp>
      <p:sp>
        <p:nvSpPr>
          <p:cNvPr id="3" name="橢圓 2">
            <a:extLst>
              <a:ext uri="{FF2B5EF4-FFF2-40B4-BE49-F238E27FC236}">
                <a16:creationId xmlns:a16="http://schemas.microsoft.com/office/drawing/2014/main" id="{BF0B0D32-D25D-4430-8E8D-E0A05C5BA2A4}"/>
              </a:ext>
            </a:extLst>
          </p:cNvPr>
          <p:cNvSpPr/>
          <p:nvPr/>
        </p:nvSpPr>
        <p:spPr>
          <a:xfrm>
            <a:off x="1924216" y="2608131"/>
            <a:ext cx="1168841" cy="116884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橢圓 20">
            <a:extLst>
              <a:ext uri="{FF2B5EF4-FFF2-40B4-BE49-F238E27FC236}">
                <a16:creationId xmlns:a16="http://schemas.microsoft.com/office/drawing/2014/main" id="{761DB42D-2F3A-4F70-8251-0E7B6E71EDD3}"/>
              </a:ext>
            </a:extLst>
          </p:cNvPr>
          <p:cNvSpPr/>
          <p:nvPr/>
        </p:nvSpPr>
        <p:spPr>
          <a:xfrm>
            <a:off x="3987580" y="2608131"/>
            <a:ext cx="1168841" cy="116884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橢圓 21">
            <a:extLst>
              <a:ext uri="{FF2B5EF4-FFF2-40B4-BE49-F238E27FC236}">
                <a16:creationId xmlns:a16="http://schemas.microsoft.com/office/drawing/2014/main" id="{A767ED1C-4029-45AF-8EB2-420AF3C86312}"/>
              </a:ext>
            </a:extLst>
          </p:cNvPr>
          <p:cNvSpPr/>
          <p:nvPr/>
        </p:nvSpPr>
        <p:spPr>
          <a:xfrm>
            <a:off x="6050943" y="2608131"/>
            <a:ext cx="1168841" cy="116884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DEEEC5B-A2FF-42E4-B1EA-C850F1E11C73}"/>
              </a:ext>
            </a:extLst>
          </p:cNvPr>
          <p:cNvSpPr txBox="1"/>
          <p:nvPr/>
        </p:nvSpPr>
        <p:spPr>
          <a:xfrm>
            <a:off x="2166234" y="2869385"/>
            <a:ext cx="6848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A</a:t>
            </a:r>
            <a:endParaRPr lang="zh-TW" altLang="en-US" sz="3600" b="1" dirty="0">
              <a:latin typeface="清松手寫體2" panose="00000500000000000000" pitchFamily="2" charset="-120"/>
              <a:ea typeface="清松手寫體2" panose="00000500000000000000" pitchFamily="2" charset="-120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7D078177-789C-439F-BFC6-B70308EDA0E6}"/>
              </a:ext>
            </a:extLst>
          </p:cNvPr>
          <p:cNvSpPr txBox="1"/>
          <p:nvPr/>
        </p:nvSpPr>
        <p:spPr>
          <a:xfrm>
            <a:off x="4229598" y="2869385"/>
            <a:ext cx="6848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B</a:t>
            </a:r>
            <a:endParaRPr lang="zh-TW" altLang="en-US" sz="3600" b="1" dirty="0">
              <a:latin typeface="清松手寫體2" panose="00000500000000000000" pitchFamily="2" charset="-120"/>
              <a:ea typeface="清松手寫體2" panose="00000500000000000000" pitchFamily="2" charset="-120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2A813543-2876-4383-902B-2D29AB688024}"/>
              </a:ext>
            </a:extLst>
          </p:cNvPr>
          <p:cNvSpPr txBox="1"/>
          <p:nvPr/>
        </p:nvSpPr>
        <p:spPr>
          <a:xfrm>
            <a:off x="6292961" y="2869385"/>
            <a:ext cx="6848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C</a:t>
            </a:r>
            <a:endParaRPr lang="zh-TW" altLang="en-US" sz="3600" b="1" dirty="0">
              <a:latin typeface="清松手寫體2" panose="00000500000000000000" pitchFamily="2" charset="-120"/>
              <a:ea typeface="清松手寫體2" panose="00000500000000000000" pitchFamily="2" charset="-120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69843596-FF73-45C2-A122-378837D24264}"/>
              </a:ext>
            </a:extLst>
          </p:cNvPr>
          <p:cNvSpPr/>
          <p:nvPr/>
        </p:nvSpPr>
        <p:spPr>
          <a:xfrm>
            <a:off x="1484075" y="3796749"/>
            <a:ext cx="20491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000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事件</a:t>
            </a:r>
            <a:endParaRPr lang="en-US" altLang="zh-TW" sz="2000" dirty="0">
              <a:latin typeface="清松手寫體2" panose="00000500000000000000" pitchFamily="2" charset="-120"/>
              <a:ea typeface="清松手寫體2" panose="00000500000000000000" pitchFamily="2" charset="-120"/>
            </a:endParaRPr>
          </a:p>
          <a:p>
            <a:pPr algn="ctr"/>
            <a:r>
              <a:rPr lang="en-US" altLang="zh-TW" sz="2000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Activating event</a:t>
            </a: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B1D56363-EE0E-45F2-97FF-8543B2D325F3}"/>
              </a:ext>
            </a:extLst>
          </p:cNvPr>
          <p:cNvSpPr/>
          <p:nvPr/>
        </p:nvSpPr>
        <p:spPr>
          <a:xfrm>
            <a:off x="4019963" y="3796749"/>
            <a:ext cx="11040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000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信念</a:t>
            </a:r>
            <a:endParaRPr lang="en-US" altLang="zh-TW" sz="2000" dirty="0">
              <a:latin typeface="清松手寫體2" panose="00000500000000000000" pitchFamily="2" charset="-120"/>
              <a:ea typeface="清松手寫體2" panose="00000500000000000000" pitchFamily="2" charset="-120"/>
            </a:endParaRPr>
          </a:p>
          <a:p>
            <a:pPr algn="ctr"/>
            <a:r>
              <a:rPr lang="en-US" altLang="zh-TW" sz="2000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Belief</a:t>
            </a: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372E5B31-E0F4-44D5-86F1-F6DCED237F55}"/>
              </a:ext>
            </a:extLst>
          </p:cNvPr>
          <p:cNvSpPr/>
          <p:nvPr/>
        </p:nvSpPr>
        <p:spPr>
          <a:xfrm>
            <a:off x="5800764" y="3796749"/>
            <a:ext cx="16691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000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後果</a:t>
            </a:r>
            <a:endParaRPr lang="en-US" altLang="zh-TW" sz="2000" dirty="0">
              <a:latin typeface="清松手寫體2" panose="00000500000000000000" pitchFamily="2" charset="-120"/>
              <a:ea typeface="清松手寫體2" panose="00000500000000000000" pitchFamily="2" charset="-120"/>
            </a:endParaRPr>
          </a:p>
          <a:p>
            <a:pPr algn="ctr"/>
            <a:r>
              <a:rPr lang="en-US" altLang="zh-TW" sz="2000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Consequence</a:t>
            </a:r>
          </a:p>
        </p:txBody>
      </p:sp>
      <p:cxnSp>
        <p:nvCxnSpPr>
          <p:cNvPr id="10" name="接點: 弧形 9">
            <a:extLst>
              <a:ext uri="{FF2B5EF4-FFF2-40B4-BE49-F238E27FC236}">
                <a16:creationId xmlns:a16="http://schemas.microsoft.com/office/drawing/2014/main" id="{A45EE6D3-12F1-49C8-ACB8-197B94D6EAB5}"/>
              </a:ext>
            </a:extLst>
          </p:cNvPr>
          <p:cNvCxnSpPr>
            <a:stCxn id="3" idx="7"/>
            <a:endCxn id="22" idx="1"/>
          </p:cNvCxnSpPr>
          <p:nvPr/>
        </p:nvCxnSpPr>
        <p:spPr>
          <a:xfrm rot="5400000" flipH="1" flipV="1">
            <a:off x="4572000" y="1129188"/>
            <a:ext cx="12700" cy="3300232"/>
          </a:xfrm>
          <a:prstGeom prst="curvedConnector3">
            <a:avLst>
              <a:gd name="adj1" fmla="val 3773906"/>
            </a:avLst>
          </a:prstGeom>
          <a:ln w="28575">
            <a:gradFill flip="none" rotWithShape="1">
              <a:gsLst>
                <a:gs pos="0">
                  <a:srgbClr val="E37364"/>
                </a:gs>
                <a:gs pos="100000">
                  <a:srgbClr val="FDCFB2"/>
                </a:gs>
              </a:gsLst>
              <a:lin ang="54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等腰三角形 11">
            <a:extLst>
              <a:ext uri="{FF2B5EF4-FFF2-40B4-BE49-F238E27FC236}">
                <a16:creationId xmlns:a16="http://schemas.microsoft.com/office/drawing/2014/main" id="{9F755DD2-1B90-40C1-BF6B-1486269B3B31}"/>
              </a:ext>
            </a:extLst>
          </p:cNvPr>
          <p:cNvSpPr/>
          <p:nvPr/>
        </p:nvSpPr>
        <p:spPr>
          <a:xfrm rot="8401934">
            <a:off x="6060871" y="2571929"/>
            <a:ext cx="241134" cy="235492"/>
          </a:xfrm>
          <a:prstGeom prst="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4" name="直線單箭頭接點 13">
            <a:extLst>
              <a:ext uri="{FF2B5EF4-FFF2-40B4-BE49-F238E27FC236}">
                <a16:creationId xmlns:a16="http://schemas.microsoft.com/office/drawing/2014/main" id="{BE73FF05-FF66-4D07-BB33-72D173B4013A}"/>
              </a:ext>
            </a:extLst>
          </p:cNvPr>
          <p:cNvCxnSpPr>
            <a:stCxn id="21" idx="6"/>
            <a:endCxn id="22" idx="2"/>
          </p:cNvCxnSpPr>
          <p:nvPr/>
        </p:nvCxnSpPr>
        <p:spPr>
          <a:xfrm>
            <a:off x="5156421" y="3192552"/>
            <a:ext cx="894522" cy="0"/>
          </a:xfrm>
          <a:prstGeom prst="straightConnector1">
            <a:avLst/>
          </a:prstGeom>
          <a:ln w="38100">
            <a:gradFill flip="none" rotWithShape="1">
              <a:gsLst>
                <a:gs pos="0">
                  <a:srgbClr val="FCE09F"/>
                </a:gs>
                <a:gs pos="100000">
                  <a:srgbClr val="FDCFB2"/>
                </a:gs>
              </a:gsLst>
              <a:lin ang="0" scaled="1"/>
              <a:tileRect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241369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APP_VERSION" val="1.4.1.3212"/>
  <p:tag name="SLIDO_PRESENTATION_ID" val="00000000-0000-0000-0000-000000000000"/>
  <p:tag name="SLIDO_EVENT_UUID" val="8f98dcf3-196e-481f-8acc-ec4004c787e2"/>
  <p:tag name="SLIDO_EVENT_SECTION_UUID" val="c67b71d5-2207-4df3-ae2e-2643d68f69e3"/>
</p:tagLst>
</file>

<file path=ppt/theme/theme1.xml><?xml version="1.0" encoding="utf-8"?>
<a:theme xmlns:a="http://schemas.openxmlformats.org/drawingml/2006/main" name="Colorful Cute Illustrative Scrapbook Teacher About Me Creative Presentation">
  <a:themeElements>
    <a:clrScheme name="Custom 347">
      <a:dk1>
        <a:srgbClr val="000000"/>
      </a:dk1>
      <a:lt1>
        <a:srgbClr val="FFFFFF"/>
      </a:lt1>
      <a:dk2>
        <a:srgbClr val="C1D4E6"/>
      </a:dk2>
      <a:lt2>
        <a:srgbClr val="D9E1A2"/>
      </a:lt2>
      <a:accent1>
        <a:srgbClr val="6D92B6"/>
      </a:accent1>
      <a:accent2>
        <a:srgbClr val="8CA65C"/>
      </a:accent2>
      <a:accent3>
        <a:srgbClr val="E37364"/>
      </a:accent3>
      <a:accent4>
        <a:srgbClr val="FCE09F"/>
      </a:accent4>
      <a:accent5>
        <a:srgbClr val="FDCFB2"/>
      </a:accent5>
      <a:accent6>
        <a:srgbClr val="FFFFFF"/>
      </a:accent6>
      <a:hlink>
        <a:srgbClr val="E37364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13268</TotalTime>
  <Words>752</Words>
  <Application>Microsoft Office PowerPoint</Application>
  <PresentationFormat>如螢幕大小 (16:9)</PresentationFormat>
  <Paragraphs>177</Paragraphs>
  <Slides>28</Slides>
  <Notes>28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28</vt:i4>
      </vt:variant>
    </vt:vector>
  </HeadingPairs>
  <TitlesOfParts>
    <vt:vector size="37" baseType="lpstr">
      <vt:lpstr>SetoFont</vt:lpstr>
      <vt:lpstr>Wingdings</vt:lpstr>
      <vt:lpstr>新細明體</vt:lpstr>
      <vt:lpstr>Calibri</vt:lpstr>
      <vt:lpstr>Open Sans</vt:lpstr>
      <vt:lpstr>Klee One</vt:lpstr>
      <vt:lpstr>Arial</vt:lpstr>
      <vt:lpstr>清松手寫體2</vt:lpstr>
      <vt:lpstr>Colorful Cute Illustrative Scrapbook Teacher About Me Creative Presentation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管管</dc:creator>
  <cp:lastModifiedBy>管管</cp:lastModifiedBy>
  <cp:revision>96</cp:revision>
  <dcterms:modified xsi:type="dcterms:W3CDTF">2022-10-07T05:49:16Z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lidoAppVersion">
    <vt:lpwstr>1.4.1.3212</vt:lpwstr>
  </property>
</Properties>
</file>